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xls" ContentType="application/vnd.ms-excel"/>
  <Default Extension="rels" ContentType="application/vnd.openxmlformats-package.relationships+xml"/>
  <Default Extension="xml" ContentType="application/xml"/>
  <Default Extension="docx" ContentType="application/vnd.openxmlformats-officedocument.wordprocessingml.document"/>
  <Default Extension="vml" ContentType="application/vnd.openxmlformats-officedocument.vmlDrawing"/>
  <Default Extension="avi" ContentType="video/avi"/>
  <Default Extension="doc" ContentType="application/msword"/>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101"/>
  </p:notesMasterIdLst>
  <p:sldIdLst>
    <p:sldId id="432" r:id="rId2"/>
    <p:sldId id="350" r:id="rId3"/>
    <p:sldId id="259" r:id="rId4"/>
    <p:sldId id="468" r:id="rId5"/>
    <p:sldId id="423" r:id="rId6"/>
    <p:sldId id="469" r:id="rId7"/>
    <p:sldId id="453" r:id="rId8"/>
    <p:sldId id="470" r:id="rId9"/>
    <p:sldId id="476" r:id="rId10"/>
    <p:sldId id="474" r:id="rId11"/>
    <p:sldId id="477" r:id="rId12"/>
    <p:sldId id="478" r:id="rId13"/>
    <p:sldId id="479" r:id="rId14"/>
    <p:sldId id="480" r:id="rId15"/>
    <p:sldId id="481" r:id="rId16"/>
    <p:sldId id="482" r:id="rId17"/>
    <p:sldId id="483" r:id="rId18"/>
    <p:sldId id="484" r:id="rId19"/>
    <p:sldId id="485" r:id="rId20"/>
    <p:sldId id="464" r:id="rId21"/>
    <p:sldId id="467" r:id="rId22"/>
    <p:sldId id="462" r:id="rId23"/>
    <p:sldId id="466" r:id="rId24"/>
    <p:sldId id="439" r:id="rId25"/>
    <p:sldId id="437" r:id="rId26"/>
    <p:sldId id="440" r:id="rId27"/>
    <p:sldId id="441" r:id="rId28"/>
    <p:sldId id="442" r:id="rId29"/>
    <p:sldId id="444" r:id="rId30"/>
    <p:sldId id="451" r:id="rId31"/>
    <p:sldId id="452" r:id="rId32"/>
    <p:sldId id="443" r:id="rId33"/>
    <p:sldId id="458" r:id="rId34"/>
    <p:sldId id="459" r:id="rId35"/>
    <p:sldId id="463" r:id="rId36"/>
    <p:sldId id="373" r:id="rId37"/>
    <p:sldId id="428" r:id="rId38"/>
    <p:sldId id="402" r:id="rId39"/>
    <p:sldId id="342" r:id="rId40"/>
    <p:sldId id="303" r:id="rId41"/>
    <p:sldId id="358" r:id="rId42"/>
    <p:sldId id="362" r:id="rId43"/>
    <p:sldId id="404" r:id="rId44"/>
    <p:sldId id="400" r:id="rId45"/>
    <p:sldId id="405" r:id="rId46"/>
    <p:sldId id="409" r:id="rId47"/>
    <p:sldId id="408" r:id="rId48"/>
    <p:sldId id="460" r:id="rId49"/>
    <p:sldId id="412" r:id="rId50"/>
    <p:sldId id="413" r:id="rId51"/>
    <p:sldId id="414" r:id="rId52"/>
    <p:sldId id="415" r:id="rId53"/>
    <p:sldId id="416" r:id="rId54"/>
    <p:sldId id="417" r:id="rId55"/>
    <p:sldId id="381" r:id="rId56"/>
    <p:sldId id="364" r:id="rId57"/>
    <p:sldId id="368" r:id="rId58"/>
    <p:sldId id="447" r:id="rId59"/>
    <p:sldId id="491" r:id="rId60"/>
    <p:sldId id="490" r:id="rId61"/>
    <p:sldId id="488" r:id="rId62"/>
    <p:sldId id="489" r:id="rId63"/>
    <p:sldId id="487" r:id="rId64"/>
    <p:sldId id="475" r:id="rId65"/>
    <p:sldId id="403" r:id="rId66"/>
    <p:sldId id="429" r:id="rId67"/>
    <p:sldId id="448" r:id="rId68"/>
    <p:sldId id="410" r:id="rId69"/>
    <p:sldId id="449" r:id="rId70"/>
    <p:sldId id="419" r:id="rId71"/>
    <p:sldId id="390" r:id="rId72"/>
    <p:sldId id="486" r:id="rId73"/>
    <p:sldId id="434" r:id="rId74"/>
    <p:sldId id="461" r:id="rId75"/>
    <p:sldId id="445" r:id="rId76"/>
    <p:sldId id="446" r:id="rId77"/>
    <p:sldId id="399" r:id="rId78"/>
    <p:sldId id="435" r:id="rId79"/>
    <p:sldId id="450" r:id="rId80"/>
    <p:sldId id="421" r:id="rId81"/>
    <p:sldId id="424" r:id="rId82"/>
    <p:sldId id="394" r:id="rId83"/>
    <p:sldId id="349" r:id="rId84"/>
    <p:sldId id="438" r:id="rId85"/>
    <p:sldId id="471" r:id="rId86"/>
    <p:sldId id="472" r:id="rId87"/>
    <p:sldId id="473" r:id="rId88"/>
    <p:sldId id="465" r:id="rId89"/>
    <p:sldId id="393" r:id="rId90"/>
    <p:sldId id="318" r:id="rId91"/>
    <p:sldId id="319" r:id="rId92"/>
    <p:sldId id="433" r:id="rId93"/>
    <p:sldId id="425" r:id="rId94"/>
    <p:sldId id="426" r:id="rId95"/>
    <p:sldId id="422" r:id="rId96"/>
    <p:sldId id="392" r:id="rId97"/>
    <p:sldId id="397" r:id="rId98"/>
    <p:sldId id="411" r:id="rId99"/>
    <p:sldId id="418" r:id="rId100"/>
  </p:sldIdLst>
  <p:sldSz cx="9144000" cy="6858000" type="screen4x3"/>
  <p:notesSz cx="7315200" cy="9601200"/>
  <p:defaultTextStyle>
    <a:defPPr>
      <a:defRPr lang="en-US"/>
    </a:defPPr>
    <a:lvl1pPr algn="l" rtl="0" fontAlgn="base">
      <a:spcBef>
        <a:spcPct val="20000"/>
      </a:spcBef>
      <a:spcAft>
        <a:spcPct val="0"/>
      </a:spcAft>
      <a:buClr>
        <a:schemeClr val="bg2"/>
      </a:buClr>
      <a:buSzPct val="75000"/>
      <a:buFont typeface="Wingdings" pitchFamily="2" charset="2"/>
      <a:buChar char="n"/>
      <a:defRPr sz="2400" kern="1200">
        <a:solidFill>
          <a:schemeClr val="tx1"/>
        </a:solidFill>
        <a:latin typeface="Nimrod" pitchFamily="18" charset="0"/>
        <a:ea typeface="+mn-ea"/>
        <a:cs typeface="Arial" charset="0"/>
      </a:defRPr>
    </a:lvl1pPr>
    <a:lvl2pPr marL="457200" algn="l" rtl="0" fontAlgn="base">
      <a:spcBef>
        <a:spcPct val="20000"/>
      </a:spcBef>
      <a:spcAft>
        <a:spcPct val="0"/>
      </a:spcAft>
      <a:buClr>
        <a:schemeClr val="bg2"/>
      </a:buClr>
      <a:buSzPct val="75000"/>
      <a:buFont typeface="Wingdings" pitchFamily="2" charset="2"/>
      <a:buChar char="n"/>
      <a:defRPr sz="2400" kern="1200">
        <a:solidFill>
          <a:schemeClr val="tx1"/>
        </a:solidFill>
        <a:latin typeface="Nimrod" pitchFamily="18" charset="0"/>
        <a:ea typeface="+mn-ea"/>
        <a:cs typeface="Arial" charset="0"/>
      </a:defRPr>
    </a:lvl2pPr>
    <a:lvl3pPr marL="914400" algn="l" rtl="0" fontAlgn="base">
      <a:spcBef>
        <a:spcPct val="20000"/>
      </a:spcBef>
      <a:spcAft>
        <a:spcPct val="0"/>
      </a:spcAft>
      <a:buClr>
        <a:schemeClr val="bg2"/>
      </a:buClr>
      <a:buSzPct val="75000"/>
      <a:buFont typeface="Wingdings" pitchFamily="2" charset="2"/>
      <a:buChar char="n"/>
      <a:defRPr sz="2400" kern="1200">
        <a:solidFill>
          <a:schemeClr val="tx1"/>
        </a:solidFill>
        <a:latin typeface="Nimrod" pitchFamily="18" charset="0"/>
        <a:ea typeface="+mn-ea"/>
        <a:cs typeface="Arial" charset="0"/>
      </a:defRPr>
    </a:lvl3pPr>
    <a:lvl4pPr marL="1371600" algn="l" rtl="0" fontAlgn="base">
      <a:spcBef>
        <a:spcPct val="20000"/>
      </a:spcBef>
      <a:spcAft>
        <a:spcPct val="0"/>
      </a:spcAft>
      <a:buClr>
        <a:schemeClr val="bg2"/>
      </a:buClr>
      <a:buSzPct val="75000"/>
      <a:buFont typeface="Wingdings" pitchFamily="2" charset="2"/>
      <a:buChar char="n"/>
      <a:defRPr sz="2400" kern="1200">
        <a:solidFill>
          <a:schemeClr val="tx1"/>
        </a:solidFill>
        <a:latin typeface="Nimrod" pitchFamily="18" charset="0"/>
        <a:ea typeface="+mn-ea"/>
        <a:cs typeface="Arial" charset="0"/>
      </a:defRPr>
    </a:lvl4pPr>
    <a:lvl5pPr marL="1828800" algn="l" rtl="0" fontAlgn="base">
      <a:spcBef>
        <a:spcPct val="20000"/>
      </a:spcBef>
      <a:spcAft>
        <a:spcPct val="0"/>
      </a:spcAft>
      <a:buClr>
        <a:schemeClr val="bg2"/>
      </a:buClr>
      <a:buSzPct val="75000"/>
      <a:buFont typeface="Wingdings" pitchFamily="2" charset="2"/>
      <a:buChar char="n"/>
      <a:defRPr sz="2400" kern="1200">
        <a:solidFill>
          <a:schemeClr val="tx1"/>
        </a:solidFill>
        <a:latin typeface="Nimrod" pitchFamily="18" charset="0"/>
        <a:ea typeface="+mn-ea"/>
        <a:cs typeface="Arial" charset="0"/>
      </a:defRPr>
    </a:lvl5pPr>
    <a:lvl6pPr marL="2286000" algn="l" defTabSz="914400" rtl="0" eaLnBrk="1" latinLnBrk="0" hangingPunct="1">
      <a:defRPr sz="2400" kern="1200">
        <a:solidFill>
          <a:schemeClr val="tx1"/>
        </a:solidFill>
        <a:latin typeface="Nimrod" pitchFamily="18" charset="0"/>
        <a:ea typeface="+mn-ea"/>
        <a:cs typeface="Arial" charset="0"/>
      </a:defRPr>
    </a:lvl6pPr>
    <a:lvl7pPr marL="2743200" algn="l" defTabSz="914400" rtl="0" eaLnBrk="1" latinLnBrk="0" hangingPunct="1">
      <a:defRPr sz="2400" kern="1200">
        <a:solidFill>
          <a:schemeClr val="tx1"/>
        </a:solidFill>
        <a:latin typeface="Nimrod" pitchFamily="18" charset="0"/>
        <a:ea typeface="+mn-ea"/>
        <a:cs typeface="Arial" charset="0"/>
      </a:defRPr>
    </a:lvl7pPr>
    <a:lvl8pPr marL="3200400" algn="l" defTabSz="914400" rtl="0" eaLnBrk="1" latinLnBrk="0" hangingPunct="1">
      <a:defRPr sz="2400" kern="1200">
        <a:solidFill>
          <a:schemeClr val="tx1"/>
        </a:solidFill>
        <a:latin typeface="Nimrod" pitchFamily="18" charset="0"/>
        <a:ea typeface="+mn-ea"/>
        <a:cs typeface="Arial" charset="0"/>
      </a:defRPr>
    </a:lvl8pPr>
    <a:lvl9pPr marL="3657600" algn="l" defTabSz="914400" rtl="0" eaLnBrk="1" latinLnBrk="0" hangingPunct="1">
      <a:defRPr sz="2400" kern="1200">
        <a:solidFill>
          <a:schemeClr val="tx1"/>
        </a:solidFill>
        <a:latin typeface="Nimrod" pitchFamily="18"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6FF"/>
    <a:srgbClr val="990033"/>
    <a:srgbClr val="000099"/>
    <a:srgbClr val="808080"/>
    <a:srgbClr val="990099"/>
    <a:srgbClr val="CC00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146" autoAdjust="0"/>
    <p:restoredTop sz="96961" autoAdjust="0"/>
  </p:normalViewPr>
  <p:slideViewPr>
    <p:cSldViewPr snapToGrid="0">
      <p:cViewPr>
        <p:scale>
          <a:sx n="70" d="100"/>
          <a:sy n="70" d="100"/>
        </p:scale>
        <p:origin x="-1356" y="-414"/>
      </p:cViewPr>
      <p:guideLst>
        <p:guide orient="horz" pos="2160"/>
        <p:guide pos="2880"/>
      </p:guideLst>
    </p:cSldViewPr>
  </p:slideViewPr>
  <p:notesTextViewPr>
    <p:cViewPr>
      <p:scale>
        <a:sx n="100" d="100"/>
        <a:sy n="100" d="100"/>
      </p:scale>
      <p:origin x="0" y="0"/>
    </p:cViewPr>
  </p:notesTextViewPr>
  <p:sorterViewPr>
    <p:cViewPr>
      <p:scale>
        <a:sx n="70" d="100"/>
        <a:sy n="7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3"/>
    </mc:Choice>
    <mc:Fallback>
      <c:style val="13"/>
    </mc:Fallback>
  </mc:AlternateContent>
  <c:chart>
    <c:autoTitleDeleted val="0"/>
    <c:plotArea>
      <c:layout>
        <c:manualLayout>
          <c:layoutTarget val="inner"/>
          <c:xMode val="edge"/>
          <c:yMode val="edge"/>
          <c:x val="7.5020833333333301E-2"/>
          <c:y val="6.5000000000000002E-2"/>
          <c:w val="0.74863877952755897"/>
          <c:h val="0.82640649606299199"/>
        </c:manualLayout>
      </c:layout>
      <c:barChart>
        <c:barDir val="col"/>
        <c:grouping val="clustered"/>
        <c:varyColors val="0"/>
        <c:ser>
          <c:idx val="0"/>
          <c:order val="0"/>
          <c:tx>
            <c:strRef>
              <c:f>Sheet1!$B$1</c:f>
              <c:strCache>
                <c:ptCount val="1"/>
                <c:pt idx="0">
                  <c:v>CSR</c:v>
                </c:pt>
              </c:strCache>
            </c:strRef>
          </c:tx>
          <c:spPr>
            <a:solidFill>
              <a:schemeClr val="bg2">
                <a:lumMod val="40000"/>
                <a:lumOff val="60000"/>
              </a:schemeClr>
            </a:solidFill>
          </c:spPr>
          <c:invertIfNegative val="0"/>
          <c:cat>
            <c:numRef>
              <c:f>Sheet1!$A$2:$A$6</c:f>
              <c:numCache>
                <c:formatCode>General</c:formatCode>
                <c:ptCount val="5"/>
                <c:pt idx="0">
                  <c:v>101</c:v>
                </c:pt>
                <c:pt idx="1">
                  <c:v>151</c:v>
                </c:pt>
                <c:pt idx="2">
                  <c:v>201</c:v>
                </c:pt>
                <c:pt idx="3">
                  <c:v>251</c:v>
                </c:pt>
                <c:pt idx="4">
                  <c:v>301</c:v>
                </c:pt>
              </c:numCache>
            </c:numRef>
          </c:cat>
          <c:val>
            <c:numRef>
              <c:f>Sheet1!$B$2:$B$6</c:f>
              <c:numCache>
                <c:formatCode>General</c:formatCode>
                <c:ptCount val="5"/>
                <c:pt idx="0">
                  <c:v>8.07</c:v>
                </c:pt>
                <c:pt idx="1">
                  <c:v>17.57</c:v>
                </c:pt>
                <c:pt idx="2">
                  <c:v>29.98</c:v>
                </c:pt>
                <c:pt idx="3">
                  <c:v>44.23</c:v>
                </c:pt>
                <c:pt idx="4">
                  <c:v>61.89</c:v>
                </c:pt>
              </c:numCache>
            </c:numRef>
          </c:val>
        </c:ser>
        <c:ser>
          <c:idx val="1"/>
          <c:order val="1"/>
          <c:tx>
            <c:strRef>
              <c:f>Sheet1!$C$1</c:f>
              <c:strCache>
                <c:ptCount val="1"/>
                <c:pt idx="0">
                  <c:v>JAD</c:v>
                </c:pt>
              </c:strCache>
            </c:strRef>
          </c:tx>
          <c:spPr>
            <a:solidFill>
              <a:srgbClr val="00B050"/>
            </a:solidFill>
          </c:spPr>
          <c:invertIfNegative val="0"/>
          <c:cat>
            <c:numRef>
              <c:f>Sheet1!$A$2:$A$6</c:f>
              <c:numCache>
                <c:formatCode>General</c:formatCode>
                <c:ptCount val="5"/>
                <c:pt idx="0">
                  <c:v>101</c:v>
                </c:pt>
                <c:pt idx="1">
                  <c:v>151</c:v>
                </c:pt>
                <c:pt idx="2">
                  <c:v>201</c:v>
                </c:pt>
                <c:pt idx="3">
                  <c:v>251</c:v>
                </c:pt>
                <c:pt idx="4">
                  <c:v>301</c:v>
                </c:pt>
              </c:numCache>
            </c:numRef>
          </c:cat>
          <c:val>
            <c:numRef>
              <c:f>Sheet1!$C$2:$C$6</c:f>
              <c:numCache>
                <c:formatCode>General</c:formatCode>
                <c:ptCount val="5"/>
                <c:pt idx="0">
                  <c:v>2.48</c:v>
                </c:pt>
                <c:pt idx="1">
                  <c:v>4.6500000000000004</c:v>
                </c:pt>
                <c:pt idx="2">
                  <c:v>8.2100000000000009</c:v>
                </c:pt>
                <c:pt idx="3">
                  <c:v>12.51</c:v>
                </c:pt>
                <c:pt idx="4">
                  <c:v>17.78</c:v>
                </c:pt>
              </c:numCache>
            </c:numRef>
          </c:val>
        </c:ser>
        <c:ser>
          <c:idx val="2"/>
          <c:order val="2"/>
          <c:tx>
            <c:strRef>
              <c:f>Sheet1!$D$1</c:f>
              <c:strCache>
                <c:ptCount val="1"/>
                <c:pt idx="0">
                  <c:v>DIA</c:v>
                </c:pt>
              </c:strCache>
            </c:strRef>
          </c:tx>
          <c:spPr>
            <a:solidFill>
              <a:srgbClr val="FFC000"/>
            </a:solidFill>
          </c:spPr>
          <c:invertIfNegative val="0"/>
          <c:cat>
            <c:numRef>
              <c:f>Sheet1!$A$2:$A$6</c:f>
              <c:numCache>
                <c:formatCode>General</c:formatCode>
                <c:ptCount val="5"/>
                <c:pt idx="0">
                  <c:v>101</c:v>
                </c:pt>
                <c:pt idx="1">
                  <c:v>151</c:v>
                </c:pt>
                <c:pt idx="2">
                  <c:v>201</c:v>
                </c:pt>
                <c:pt idx="3">
                  <c:v>251</c:v>
                </c:pt>
                <c:pt idx="4">
                  <c:v>301</c:v>
                </c:pt>
              </c:numCache>
            </c:numRef>
          </c:cat>
          <c:val>
            <c:numRef>
              <c:f>Sheet1!$D$2:$D$6</c:f>
              <c:numCache>
                <c:formatCode>General</c:formatCode>
                <c:ptCount val="5"/>
                <c:pt idx="0">
                  <c:v>4.8</c:v>
                </c:pt>
                <c:pt idx="1">
                  <c:v>8.85</c:v>
                </c:pt>
                <c:pt idx="2">
                  <c:v>14.74</c:v>
                </c:pt>
                <c:pt idx="3">
                  <c:v>21.5</c:v>
                </c:pt>
                <c:pt idx="4">
                  <c:v>31.18</c:v>
                </c:pt>
              </c:numCache>
            </c:numRef>
          </c:val>
        </c:ser>
        <c:dLbls>
          <c:showLegendKey val="0"/>
          <c:showVal val="0"/>
          <c:showCatName val="0"/>
          <c:showSerName val="0"/>
          <c:showPercent val="0"/>
          <c:showBubbleSize val="0"/>
        </c:dLbls>
        <c:gapWidth val="150"/>
        <c:axId val="99691520"/>
        <c:axId val="99693312"/>
      </c:barChart>
      <c:catAx>
        <c:axId val="99691520"/>
        <c:scaling>
          <c:orientation val="minMax"/>
        </c:scaling>
        <c:delete val="0"/>
        <c:axPos val="b"/>
        <c:numFmt formatCode="General" sourceLinked="1"/>
        <c:majorTickMark val="out"/>
        <c:minorTickMark val="none"/>
        <c:tickLblPos val="nextTo"/>
        <c:crossAx val="99693312"/>
        <c:crosses val="autoZero"/>
        <c:auto val="1"/>
        <c:lblAlgn val="ctr"/>
        <c:lblOffset val="100"/>
        <c:noMultiLvlLbl val="0"/>
      </c:catAx>
      <c:valAx>
        <c:axId val="99693312"/>
        <c:scaling>
          <c:orientation val="minMax"/>
        </c:scaling>
        <c:delete val="0"/>
        <c:axPos val="l"/>
        <c:majorGridlines/>
        <c:numFmt formatCode="General" sourceLinked="1"/>
        <c:majorTickMark val="out"/>
        <c:minorTickMark val="none"/>
        <c:tickLblPos val="nextTo"/>
        <c:crossAx val="99691520"/>
        <c:crosses val="autoZero"/>
        <c:crossBetween val="between"/>
      </c:valAx>
    </c:plotArea>
    <c:legend>
      <c:legendPos val="r"/>
      <c:layout/>
      <c:overlay val="0"/>
    </c:legend>
    <c:plotVisOnly val="1"/>
    <c:dispBlanksAs val="gap"/>
    <c:showDLblsOverMax val="0"/>
  </c:chart>
  <c:txPr>
    <a:bodyPr/>
    <a:lstStyle/>
    <a:p>
      <a:pPr>
        <a:defRPr sz="1800"/>
      </a:pPr>
      <a:endParaRPr lang="en-U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2.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47.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48.e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0.emf"/><Relationship Id="rId1" Type="http://schemas.openxmlformats.org/officeDocument/2006/relationships/image" Target="../media/image49.emf"/><Relationship Id="rId5" Type="http://schemas.openxmlformats.org/officeDocument/2006/relationships/image" Target="../media/image53.emf"/><Relationship Id="rId4" Type="http://schemas.openxmlformats.org/officeDocument/2006/relationships/image" Target="../media/image52.e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30.wmf"/><Relationship Id="rId7" Type="http://schemas.openxmlformats.org/officeDocument/2006/relationships/image" Target="../media/image34.wmf"/><Relationship Id="rId2" Type="http://schemas.openxmlformats.org/officeDocument/2006/relationships/image" Target="../media/image29.wmf"/><Relationship Id="rId1" Type="http://schemas.openxmlformats.org/officeDocument/2006/relationships/image" Target="../media/image28.wmf"/><Relationship Id="rId6" Type="http://schemas.openxmlformats.org/officeDocument/2006/relationships/image" Target="../media/image33.wmf"/><Relationship Id="rId5" Type="http://schemas.openxmlformats.org/officeDocument/2006/relationships/image" Target="../media/image32.wmf"/><Relationship Id="rId4" Type="http://schemas.openxmlformats.org/officeDocument/2006/relationships/image" Target="../media/image31.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image" Target="../media/image65.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67.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70.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82.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83.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84.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85.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88.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wmf"/><Relationship Id="rId1" Type="http://schemas.openxmlformats.org/officeDocument/2006/relationships/image" Target="../media/image18.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30.wmf"/><Relationship Id="rId7" Type="http://schemas.openxmlformats.org/officeDocument/2006/relationships/image" Target="../media/image34.wmf"/><Relationship Id="rId2" Type="http://schemas.openxmlformats.org/officeDocument/2006/relationships/image" Target="../media/image29.wmf"/><Relationship Id="rId1" Type="http://schemas.openxmlformats.org/officeDocument/2006/relationships/image" Target="../media/image28.wmf"/><Relationship Id="rId6" Type="http://schemas.openxmlformats.org/officeDocument/2006/relationships/image" Target="../media/image33.wmf"/><Relationship Id="rId5" Type="http://schemas.openxmlformats.org/officeDocument/2006/relationships/image" Target="../media/image32.wmf"/><Relationship Id="rId4" Type="http://schemas.openxmlformats.org/officeDocument/2006/relationships/image" Target="../media/image31.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37.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4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46.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hdr" sz="quarter"/>
          </p:nvPr>
        </p:nvSpPr>
        <p:spPr bwMode="auto">
          <a:xfrm>
            <a:off x="0" y="0"/>
            <a:ext cx="3169920" cy="480060"/>
          </a:xfrm>
          <a:prstGeom prst="rect">
            <a:avLst/>
          </a:prstGeom>
          <a:noFill/>
          <a:ln w="9525">
            <a:noFill/>
            <a:miter lim="800000"/>
            <a:headEnd/>
            <a:tailEnd/>
          </a:ln>
          <a:effectLst/>
        </p:spPr>
        <p:txBody>
          <a:bodyPr vert="horz" wrap="square" lIns="96661" tIns="48331" rIns="96661" bIns="48331" numCol="1" anchor="t" anchorCtr="0" compatLnSpc="1">
            <a:prstTxWarp prst="textNoShape">
              <a:avLst/>
            </a:prstTxWarp>
          </a:bodyPr>
          <a:lstStyle>
            <a:lvl1pPr>
              <a:spcBef>
                <a:spcPct val="0"/>
              </a:spcBef>
              <a:buClrTx/>
              <a:buSzTx/>
              <a:buFontTx/>
              <a:buNone/>
              <a:defRPr sz="1300">
                <a:latin typeface="Arial" charset="0"/>
              </a:defRPr>
            </a:lvl1pPr>
          </a:lstStyle>
          <a:p>
            <a:endParaRPr lang="en-US"/>
          </a:p>
        </p:txBody>
      </p:sp>
      <p:sp>
        <p:nvSpPr>
          <p:cNvPr id="18435" name="Rectangle 3"/>
          <p:cNvSpPr>
            <a:spLocks noGrp="1" noChangeArrowheads="1"/>
          </p:cNvSpPr>
          <p:nvPr>
            <p:ph type="dt" idx="1"/>
          </p:nvPr>
        </p:nvSpPr>
        <p:spPr bwMode="auto">
          <a:xfrm>
            <a:off x="4143587" y="0"/>
            <a:ext cx="3169920" cy="480060"/>
          </a:xfrm>
          <a:prstGeom prst="rect">
            <a:avLst/>
          </a:prstGeom>
          <a:noFill/>
          <a:ln w="9525">
            <a:noFill/>
            <a:miter lim="800000"/>
            <a:headEnd/>
            <a:tailEnd/>
          </a:ln>
          <a:effectLst/>
        </p:spPr>
        <p:txBody>
          <a:bodyPr vert="horz" wrap="square" lIns="96661" tIns="48331" rIns="96661" bIns="48331" numCol="1" anchor="t" anchorCtr="0" compatLnSpc="1">
            <a:prstTxWarp prst="textNoShape">
              <a:avLst/>
            </a:prstTxWarp>
          </a:bodyPr>
          <a:lstStyle>
            <a:lvl1pPr algn="r">
              <a:spcBef>
                <a:spcPct val="0"/>
              </a:spcBef>
              <a:buClrTx/>
              <a:buSzTx/>
              <a:buFontTx/>
              <a:buNone/>
              <a:defRPr sz="1300">
                <a:latin typeface="Arial" charset="0"/>
              </a:defRPr>
            </a:lvl1pPr>
          </a:lstStyle>
          <a:p>
            <a:endParaRPr lang="en-US"/>
          </a:p>
        </p:txBody>
      </p:sp>
      <p:sp>
        <p:nvSpPr>
          <p:cNvPr id="18436"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ffectLst/>
        </p:spPr>
      </p:sp>
      <p:sp>
        <p:nvSpPr>
          <p:cNvPr id="18437" name="Rectangle 5"/>
          <p:cNvSpPr>
            <a:spLocks noGrp="1" noChangeArrowheads="1"/>
          </p:cNvSpPr>
          <p:nvPr>
            <p:ph type="body" sz="quarter" idx="3"/>
          </p:nvPr>
        </p:nvSpPr>
        <p:spPr bwMode="auto">
          <a:xfrm>
            <a:off x="731520" y="4560570"/>
            <a:ext cx="5852160" cy="4320540"/>
          </a:xfrm>
          <a:prstGeom prst="rect">
            <a:avLst/>
          </a:prstGeom>
          <a:noFill/>
          <a:ln w="9525">
            <a:noFill/>
            <a:miter lim="800000"/>
            <a:headEnd/>
            <a:tailEnd/>
          </a:ln>
          <a:effectLst/>
        </p:spPr>
        <p:txBody>
          <a:bodyPr vert="horz" wrap="square" lIns="96661" tIns="48331" rIns="96661" bIns="483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8438" name="Rectangle 6"/>
          <p:cNvSpPr>
            <a:spLocks noGrp="1" noChangeArrowheads="1"/>
          </p:cNvSpPr>
          <p:nvPr>
            <p:ph type="ftr" sz="quarter" idx="4"/>
          </p:nvPr>
        </p:nvSpPr>
        <p:spPr bwMode="auto">
          <a:xfrm>
            <a:off x="0" y="9119474"/>
            <a:ext cx="3169920" cy="480060"/>
          </a:xfrm>
          <a:prstGeom prst="rect">
            <a:avLst/>
          </a:prstGeom>
          <a:noFill/>
          <a:ln w="9525">
            <a:noFill/>
            <a:miter lim="800000"/>
            <a:headEnd/>
            <a:tailEnd/>
          </a:ln>
          <a:effectLst/>
        </p:spPr>
        <p:txBody>
          <a:bodyPr vert="horz" wrap="square" lIns="96661" tIns="48331" rIns="96661" bIns="48331" numCol="1" anchor="b" anchorCtr="0" compatLnSpc="1">
            <a:prstTxWarp prst="textNoShape">
              <a:avLst/>
            </a:prstTxWarp>
          </a:bodyPr>
          <a:lstStyle>
            <a:lvl1pPr>
              <a:spcBef>
                <a:spcPct val="0"/>
              </a:spcBef>
              <a:buClrTx/>
              <a:buSzTx/>
              <a:buFontTx/>
              <a:buNone/>
              <a:defRPr sz="1300">
                <a:latin typeface="Arial" charset="0"/>
              </a:defRPr>
            </a:lvl1pPr>
          </a:lstStyle>
          <a:p>
            <a:endParaRPr lang="en-US"/>
          </a:p>
        </p:txBody>
      </p:sp>
      <p:sp>
        <p:nvSpPr>
          <p:cNvPr id="18439" name="Rectangle 7"/>
          <p:cNvSpPr>
            <a:spLocks noGrp="1" noChangeArrowheads="1"/>
          </p:cNvSpPr>
          <p:nvPr>
            <p:ph type="sldNum" sz="quarter" idx="5"/>
          </p:nvPr>
        </p:nvSpPr>
        <p:spPr bwMode="auto">
          <a:xfrm>
            <a:off x="4143587" y="9119474"/>
            <a:ext cx="3169920" cy="480060"/>
          </a:xfrm>
          <a:prstGeom prst="rect">
            <a:avLst/>
          </a:prstGeom>
          <a:noFill/>
          <a:ln w="9525">
            <a:noFill/>
            <a:miter lim="800000"/>
            <a:headEnd/>
            <a:tailEnd/>
          </a:ln>
          <a:effectLst/>
        </p:spPr>
        <p:txBody>
          <a:bodyPr vert="horz" wrap="square" lIns="96661" tIns="48331" rIns="96661" bIns="48331" numCol="1" anchor="b" anchorCtr="0" compatLnSpc="1">
            <a:prstTxWarp prst="textNoShape">
              <a:avLst/>
            </a:prstTxWarp>
          </a:bodyPr>
          <a:lstStyle>
            <a:lvl1pPr algn="r">
              <a:spcBef>
                <a:spcPct val="0"/>
              </a:spcBef>
              <a:buClrTx/>
              <a:buSzTx/>
              <a:buFontTx/>
              <a:buNone/>
              <a:defRPr sz="1300">
                <a:latin typeface="Arial" charset="0"/>
              </a:defRPr>
            </a:lvl1pPr>
          </a:lstStyle>
          <a:p>
            <a:fld id="{138D4E41-F9D2-4808-8C6E-0F744CB40A91}" type="slidenum">
              <a:rPr lang="en-US"/>
              <a:pPr/>
              <a:t>‹#›</a:t>
            </a:fld>
            <a:endParaRPr lang="en-US"/>
          </a:p>
        </p:txBody>
      </p:sp>
    </p:spTree>
    <p:extLst>
      <p:ext uri="{BB962C8B-B14F-4D97-AF65-F5344CB8AC3E}">
        <p14:creationId xmlns:p14="http://schemas.microsoft.com/office/powerpoint/2010/main" val="2562775609"/>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charset="0"/>
        <a:ea typeface="+mn-ea"/>
        <a:cs typeface="+mn-cs"/>
      </a:defRPr>
    </a:lvl1pPr>
    <a:lvl2pPr marL="457200" algn="l" rtl="0" fontAlgn="base">
      <a:spcBef>
        <a:spcPct val="30000"/>
      </a:spcBef>
      <a:spcAft>
        <a:spcPct val="0"/>
      </a:spcAft>
      <a:defRPr sz="1200" kern="1200">
        <a:solidFill>
          <a:schemeClr val="tx1"/>
        </a:solidFill>
        <a:latin typeface="Arial" charset="0"/>
        <a:ea typeface="+mn-ea"/>
        <a:cs typeface="+mn-cs"/>
      </a:defRPr>
    </a:lvl2pPr>
    <a:lvl3pPr marL="914400" algn="l" rtl="0" fontAlgn="base">
      <a:spcBef>
        <a:spcPct val="30000"/>
      </a:spcBef>
      <a:spcAft>
        <a:spcPct val="0"/>
      </a:spcAft>
      <a:defRPr sz="1200" kern="1200">
        <a:solidFill>
          <a:schemeClr val="tx1"/>
        </a:solidFill>
        <a:latin typeface="Arial" charset="0"/>
        <a:ea typeface="+mn-ea"/>
        <a:cs typeface="+mn-cs"/>
      </a:defRPr>
    </a:lvl3pPr>
    <a:lvl4pPr marL="1371600" algn="l" rtl="0" fontAlgn="base">
      <a:spcBef>
        <a:spcPct val="30000"/>
      </a:spcBef>
      <a:spcAft>
        <a:spcPct val="0"/>
      </a:spcAft>
      <a:defRPr sz="1200" kern="1200">
        <a:solidFill>
          <a:schemeClr val="tx1"/>
        </a:solidFill>
        <a:latin typeface="Arial" charset="0"/>
        <a:ea typeface="+mn-ea"/>
        <a:cs typeface="+mn-cs"/>
      </a:defRPr>
    </a:lvl4pPr>
    <a:lvl5pPr marL="1828800" algn="l" rtl="0" fontAlgn="base">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CEED3BC-7DB8-4EC9-814A-262FE6779AF5}" type="slidenum">
              <a:rPr lang="en-US"/>
              <a:pPr/>
              <a:t>1</a:t>
            </a:fld>
            <a:endParaRPr lang="en-US"/>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p:txBody>
          <a:bodyPr/>
          <a:lstStyle/>
          <a:p>
            <a:r>
              <a:rPr lang="en-US" sz="1200" b="0" i="0" kern="1200" dirty="0" smtClean="0">
                <a:solidFill>
                  <a:schemeClr val="tx1"/>
                </a:solidFill>
                <a:effectLst/>
                <a:latin typeface="Arial" charset="0"/>
                <a:ea typeface="+mn-ea"/>
                <a:cs typeface="+mn-cs"/>
              </a:rPr>
              <a:t>Title: Preconditioning Strategies for GPUs</a:t>
            </a:r>
          </a:p>
          <a:p>
            <a:endParaRPr lang="en-US" sz="1200" b="0" i="0" kern="1200" dirty="0" smtClean="0">
              <a:solidFill>
                <a:schemeClr val="tx1"/>
              </a:solidFill>
              <a:effectLst/>
              <a:latin typeface="Arial" charset="0"/>
              <a:ea typeface="+mn-ea"/>
              <a:cs typeface="+mn-cs"/>
            </a:endParaRPr>
          </a:p>
          <a:p>
            <a:r>
              <a:rPr lang="en-US" sz="1200" b="0" i="0" kern="1200" dirty="0" smtClean="0">
                <a:solidFill>
                  <a:schemeClr val="tx1"/>
                </a:solidFill>
                <a:effectLst/>
                <a:latin typeface="Arial" charset="0"/>
                <a:ea typeface="+mn-ea"/>
                <a:cs typeface="+mn-cs"/>
              </a:rPr>
              <a:t>Abstract:</a:t>
            </a:r>
          </a:p>
          <a:p>
            <a:r>
              <a:rPr lang="en-US" sz="1200" b="0" i="0" kern="1200" dirty="0" smtClean="0">
                <a:solidFill>
                  <a:schemeClr val="tx1"/>
                </a:solidFill>
                <a:effectLst/>
                <a:latin typeface="Arial" charset="0"/>
                <a:ea typeface="+mn-ea"/>
                <a:cs typeface="+mn-cs"/>
              </a:rPr>
              <a:t>We discuss efficient solver strategies on graphics processing units (GPUs). Popular and effective </a:t>
            </a:r>
          </a:p>
          <a:p>
            <a:r>
              <a:rPr lang="en-US" sz="1200" b="0" i="0" kern="1200" dirty="0" err="1" smtClean="0">
                <a:solidFill>
                  <a:schemeClr val="tx1"/>
                </a:solidFill>
                <a:effectLst/>
                <a:latin typeface="Arial" charset="0"/>
                <a:ea typeface="+mn-ea"/>
                <a:cs typeface="+mn-cs"/>
              </a:rPr>
              <a:t>preconditioners</a:t>
            </a:r>
            <a:r>
              <a:rPr lang="en-US" sz="1200" b="0" i="0" kern="1200" dirty="0" smtClean="0">
                <a:solidFill>
                  <a:schemeClr val="tx1"/>
                </a:solidFill>
                <a:effectLst/>
                <a:latin typeface="Arial" charset="0"/>
                <a:ea typeface="+mn-ea"/>
                <a:cs typeface="+mn-cs"/>
              </a:rPr>
              <a:t> like ILU variants tend to be quite expensive compared with the sparse </a:t>
            </a:r>
          </a:p>
          <a:p>
            <a:r>
              <a:rPr lang="en-US" sz="1200" b="0" i="0" kern="1200" dirty="0" smtClean="0">
                <a:solidFill>
                  <a:schemeClr val="tx1"/>
                </a:solidFill>
                <a:effectLst/>
                <a:latin typeface="Arial" charset="0"/>
                <a:ea typeface="+mn-ea"/>
                <a:cs typeface="+mn-cs"/>
              </a:rPr>
              <a:t>matrix-vector product on GPUs. In general, on GPUs we want </a:t>
            </a:r>
            <a:r>
              <a:rPr lang="en-US" sz="1200" b="0" i="0" kern="1200" dirty="0" err="1" smtClean="0">
                <a:solidFill>
                  <a:schemeClr val="tx1"/>
                </a:solidFill>
                <a:effectLst/>
                <a:latin typeface="Arial" charset="0"/>
                <a:ea typeface="+mn-ea"/>
                <a:cs typeface="+mn-cs"/>
              </a:rPr>
              <a:t>preconditioners</a:t>
            </a:r>
            <a:r>
              <a:rPr lang="en-US" sz="1200" b="0" i="0" kern="1200" dirty="0" smtClean="0">
                <a:solidFill>
                  <a:schemeClr val="tx1"/>
                </a:solidFill>
                <a:effectLst/>
                <a:latin typeface="Arial" charset="0"/>
                <a:ea typeface="+mn-ea"/>
                <a:cs typeface="+mn-cs"/>
              </a:rPr>
              <a:t> (and other solver components)</a:t>
            </a:r>
          </a:p>
          <a:p>
            <a:r>
              <a:rPr lang="en-US" sz="1200" b="0" i="0" kern="1200" dirty="0" smtClean="0">
                <a:solidFill>
                  <a:schemeClr val="tx1"/>
                </a:solidFill>
                <a:effectLst/>
                <a:latin typeface="Arial" charset="0"/>
                <a:ea typeface="+mn-ea"/>
                <a:cs typeface="+mn-cs"/>
              </a:rPr>
              <a:t>that have a high degree of fine-grained parallelism. For that reason, we prefer </a:t>
            </a:r>
            <a:r>
              <a:rPr lang="en-US" sz="1200" b="0" i="0" kern="1200" dirty="0" err="1" smtClean="0">
                <a:solidFill>
                  <a:schemeClr val="tx1"/>
                </a:solidFill>
                <a:effectLst/>
                <a:latin typeface="Arial" charset="0"/>
                <a:ea typeface="+mn-ea"/>
                <a:cs typeface="+mn-cs"/>
              </a:rPr>
              <a:t>preconditioners</a:t>
            </a:r>
            <a:endParaRPr lang="en-US" sz="1200" b="0" i="0" kern="1200" dirty="0" smtClean="0">
              <a:solidFill>
                <a:schemeClr val="tx1"/>
              </a:solidFill>
              <a:effectLst/>
              <a:latin typeface="Arial" charset="0"/>
              <a:ea typeface="+mn-ea"/>
              <a:cs typeface="+mn-cs"/>
            </a:endParaRPr>
          </a:p>
          <a:p>
            <a:r>
              <a:rPr lang="en-US" sz="1200" b="0" i="0" kern="1200" dirty="0" smtClean="0">
                <a:solidFill>
                  <a:schemeClr val="tx1"/>
                </a:solidFill>
                <a:effectLst/>
                <a:latin typeface="Arial" charset="0"/>
                <a:ea typeface="+mn-ea"/>
                <a:cs typeface="+mn-cs"/>
              </a:rPr>
              <a:t>that have a sparse matrix-vector-like implementation, such as Sparse Approximate </a:t>
            </a:r>
          </a:p>
          <a:p>
            <a:r>
              <a:rPr lang="en-US" sz="1200" b="0" i="0" kern="1200" dirty="0" smtClean="0">
                <a:solidFill>
                  <a:schemeClr val="tx1"/>
                </a:solidFill>
                <a:effectLst/>
                <a:latin typeface="Arial" charset="0"/>
                <a:ea typeface="+mn-ea"/>
                <a:cs typeface="+mn-cs"/>
              </a:rPr>
              <a:t>Inverse </a:t>
            </a:r>
            <a:r>
              <a:rPr lang="en-US" sz="1200" b="0" i="0" kern="1200" dirty="0" err="1" smtClean="0">
                <a:solidFill>
                  <a:schemeClr val="tx1"/>
                </a:solidFill>
                <a:effectLst/>
                <a:latin typeface="Arial" charset="0"/>
                <a:ea typeface="+mn-ea"/>
                <a:cs typeface="+mn-cs"/>
              </a:rPr>
              <a:t>preconditioners</a:t>
            </a:r>
            <a:r>
              <a:rPr lang="en-US" sz="1200" b="0" i="0" kern="1200" dirty="0" smtClean="0">
                <a:solidFill>
                  <a:schemeClr val="tx1"/>
                </a:solidFill>
                <a:effectLst/>
                <a:latin typeface="Arial" charset="0"/>
                <a:ea typeface="+mn-ea"/>
                <a:cs typeface="+mn-cs"/>
              </a:rPr>
              <a:t> (SAI) and variations. As these often result in slower convergence</a:t>
            </a:r>
          </a:p>
          <a:p>
            <a:r>
              <a:rPr lang="en-US" sz="1200" b="0" i="0" kern="1200" dirty="0" smtClean="0">
                <a:solidFill>
                  <a:schemeClr val="tx1"/>
                </a:solidFill>
                <a:effectLst/>
                <a:latin typeface="Arial" charset="0"/>
                <a:ea typeface="+mn-ea"/>
                <a:cs typeface="+mn-cs"/>
              </a:rPr>
              <a:t>than with incomplete factorizations, we also consider more effective variations of SAI, </a:t>
            </a:r>
          </a:p>
          <a:p>
            <a:r>
              <a:rPr lang="en-US" sz="1200" b="0" i="0" kern="1200" dirty="0" smtClean="0">
                <a:solidFill>
                  <a:schemeClr val="tx1"/>
                </a:solidFill>
                <a:effectLst/>
                <a:latin typeface="Arial" charset="0"/>
                <a:ea typeface="+mn-ea"/>
                <a:cs typeface="+mn-cs"/>
              </a:rPr>
              <a:t>such as multilevel versions, that are build from multiple sparse matrix-vector products.   </a:t>
            </a:r>
          </a:p>
          <a:p>
            <a:endParaRPr lang="en-US" sz="1200" b="0" i="0" kern="1200" dirty="0" smtClean="0">
              <a:solidFill>
                <a:schemeClr val="tx1"/>
              </a:solidFill>
              <a:effectLst/>
              <a:latin typeface="Arial" charset="0"/>
              <a:ea typeface="+mn-ea"/>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24E09A58-C6C7-4986-92FB-1006D198A2E9}" type="slidenum">
              <a:rPr lang="en-US">
                <a:latin typeface="Arial" pitchFamily="34" charset="0"/>
                <a:cs typeface="Arial" pitchFamily="34" charset="0"/>
              </a:rPr>
              <a:pPr/>
              <a:t>80</a:t>
            </a:fld>
            <a:endParaRPr lang="en-US">
              <a:latin typeface="Arial" pitchFamily="34" charset="0"/>
              <a:cs typeface="Arial" pitchFamily="34" charset="0"/>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endParaRPr lang="en-US"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817FDEFE-6F65-44A3-AAAD-83CE291B8006}" type="slidenum">
              <a:rPr lang="en-US">
                <a:latin typeface="Arial" pitchFamily="34" charset="0"/>
                <a:cs typeface="Arial" pitchFamily="34" charset="0"/>
              </a:rPr>
              <a:pPr/>
              <a:t>81</a:t>
            </a:fld>
            <a:endParaRPr lang="en-US">
              <a:latin typeface="Arial" pitchFamily="34" charset="0"/>
              <a:cs typeface="Arial" pitchFamily="34"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latin typeface="Arial" pitchFamily="34" charset="0"/>
              </a:rPr>
              <a:t>Dominant subspace will be explained later. </a:t>
            </a:r>
          </a:p>
          <a:p>
            <a:pPr eaLnBrk="1" hangingPunct="1"/>
            <a:r>
              <a:rPr lang="en-US" smtClean="0">
                <a:latin typeface="Arial" pitchFamily="34" charset="0"/>
              </a:rPr>
              <a:t>Of course, the question at the bottom won’t be fully answered; we’re just giving good choices. It’s the next project.</a:t>
            </a:r>
          </a:p>
          <a:p>
            <a:pPr eaLnBrk="1" hangingPunct="1"/>
            <a:endParaRPr lang="en-US" smtClean="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4B2533-D89E-42AB-B313-8BE823066FEC}" type="slidenum">
              <a:rPr lang="en-US"/>
              <a:pPr/>
              <a:t>83</a:t>
            </a:fld>
            <a:endParaRPr lang="en-US"/>
          </a:p>
        </p:txBody>
      </p:sp>
      <p:sp>
        <p:nvSpPr>
          <p:cNvPr id="169986" name="Rectangle 2"/>
          <p:cNvSpPr>
            <a:spLocks noGrp="1" noRot="1" noChangeAspect="1" noChangeArrowheads="1" noTextEdit="1"/>
          </p:cNvSpPr>
          <p:nvPr>
            <p:ph type="sldImg"/>
          </p:nvPr>
        </p:nvSpPr>
        <p:spPr>
          <a:ln/>
        </p:spPr>
      </p:sp>
      <p:sp>
        <p:nvSpPr>
          <p:cNvPr id="169987" name="Rectangle 3"/>
          <p:cNvSpPr>
            <a:spLocks noGrp="1" noChangeArrowheads="1"/>
          </p:cNvSpPr>
          <p:nvPr>
            <p:ph type="body" idx="1"/>
          </p:nvPr>
        </p:nvSpPr>
        <p:spPr/>
        <p:txBody>
          <a:bodyPr/>
          <a:lstStyle/>
          <a:p>
            <a:r>
              <a:rPr lang="en-US" b="1"/>
              <a:t>Recycling gets a factor three in iterations and a factor two in time.</a:t>
            </a:r>
          </a:p>
          <a:p>
            <a:r>
              <a:rPr lang="en-US"/>
              <a:t>Tell about short recurrence/symmetric method, MINRES, used with recycling. The recycle space in this case is the approximate invariant subspace associated with the smallest harmonic Ritz values (since problem is symmetric). Since we use short recurrence (no restart) with possibly many iterations, periodic updating requires special algorithm. Initial wiggles (20 to 30 its) are caused by continuation (we are changing the optimization problem as we go).</a:t>
            </a:r>
          </a:p>
          <a:p>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rGCROT</a:t>
            </a:r>
            <a:r>
              <a:rPr lang="en-US" dirty="0" smtClean="0"/>
              <a:t> reuses selected</a:t>
            </a:r>
            <a:r>
              <a:rPr lang="en-US" baseline="0" dirty="0" smtClean="0"/>
              <a:t> subspaces of previously generated </a:t>
            </a:r>
            <a:r>
              <a:rPr lang="en-US" dirty="0" smtClean="0"/>
              <a:t>search spaces</a:t>
            </a:r>
            <a:r>
              <a:rPr lang="en-US" baseline="0" dirty="0" smtClean="0"/>
              <a:t> to improve convergence (Krylov subspace recycling)</a:t>
            </a:r>
            <a:endParaRPr lang="en-US" dirty="0"/>
          </a:p>
        </p:txBody>
      </p:sp>
      <p:sp>
        <p:nvSpPr>
          <p:cNvPr id="4" name="Slide Number Placeholder 3"/>
          <p:cNvSpPr>
            <a:spLocks noGrp="1"/>
          </p:cNvSpPr>
          <p:nvPr>
            <p:ph type="sldNum" sz="quarter" idx="10"/>
          </p:nvPr>
        </p:nvSpPr>
        <p:spPr/>
        <p:txBody>
          <a:bodyPr/>
          <a:lstStyle/>
          <a:p>
            <a:fld id="{90EE2831-6958-4935-854C-65C6DDC4666C}" type="slidenum">
              <a:rPr lang="en-US" smtClean="0"/>
              <a:t>88</a:t>
            </a:fld>
            <a:endParaRPr lang="en-US"/>
          </a:p>
        </p:txBody>
      </p:sp>
    </p:spTree>
    <p:extLst>
      <p:ext uri="{BB962C8B-B14F-4D97-AF65-F5344CB8AC3E}">
        <p14:creationId xmlns:p14="http://schemas.microsoft.com/office/powerpoint/2010/main" val="369361715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06827A6-AFC6-4A69-861F-1357F31A5819}" type="slidenum">
              <a:rPr lang="en-US"/>
              <a:pPr/>
              <a:t>90</a:t>
            </a:fld>
            <a:endParaRPr lang="en-US"/>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p:txBody>
          <a:bodyPr/>
          <a:lstStyle/>
          <a:p>
            <a:r>
              <a:rPr lang="en-US"/>
              <a:t>Probably no need to show these details unless you have time or someone asks (for example, comparison to direct solver). Note that even solving for additional right hand sides (just counting forward and backward substitution) takes significantly more time (factor 4.5) than average linear solve (with recycling).</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66B952B-3C65-4FF4-B7D1-EC4087DFB197}" type="slidenum">
              <a:rPr lang="en-US"/>
              <a:pPr/>
              <a:t>91</a:t>
            </a:fld>
            <a:endParaRPr lang="en-US"/>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p:txBody>
          <a:bodyPr/>
          <a:lstStyle/>
          <a:p>
            <a:r>
              <a:rPr lang="en-US"/>
              <a:t>Useful to show if you have engineers (somehow they like to see solutions?)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D1F0EAE5-CC02-44B1-946B-F9C2AFC077F2}" type="slidenum">
              <a:rPr lang="en-US">
                <a:latin typeface="Arial" pitchFamily="34" charset="0"/>
                <a:cs typeface="Arial" pitchFamily="34" charset="0"/>
              </a:rPr>
              <a:pPr/>
              <a:t>93</a:t>
            </a:fld>
            <a:endParaRPr lang="en-US">
              <a:latin typeface="Arial" pitchFamily="34" charset="0"/>
              <a:cs typeface="Arial" pitchFamily="34"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smtClean="0">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A4C45CA7-5DFB-4F33-BD24-EF4CB0CD40B3}" type="slidenum">
              <a:rPr lang="en-US">
                <a:latin typeface="Arial" pitchFamily="34" charset="0"/>
                <a:cs typeface="Arial" pitchFamily="34" charset="0"/>
              </a:rPr>
              <a:pPr/>
              <a:t>94</a:t>
            </a:fld>
            <a:endParaRPr lang="en-US">
              <a:latin typeface="Arial" pitchFamily="34" charset="0"/>
              <a:cs typeface="Arial" pitchFamily="34" charset="0"/>
            </a:endParaRPr>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r>
              <a:rPr lang="en-US" smtClean="0">
                <a:latin typeface="Arial" pitchFamily="34" charset="0"/>
              </a:rPr>
              <a:t>Add that for symmetric matrix we have minres variant</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9390F7-2DFB-4422-940B-0CD5D903956F}" type="slidenum">
              <a:rPr lang="en-US"/>
              <a:pPr/>
              <a:t>96</a:t>
            </a:fld>
            <a:endParaRPr lang="en-US"/>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9790015-0B1B-474E-8709-7943CDB06A5A}" type="slidenum">
              <a:rPr lang="en-US"/>
              <a:pPr/>
              <a:t>97</a:t>
            </a:fld>
            <a:endParaRPr lang="en-US"/>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p:txBody>
          <a:bodyPr/>
          <a:lstStyle/>
          <a:p>
            <a:r>
              <a:rPr lang="en-US"/>
              <a:t>Go over quickly!</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EC5DD46-B75D-4553-A7C6-085F58D9D5BB}" type="slidenum">
              <a:rPr lang="en-US"/>
              <a:pPr/>
              <a:t>2</a:t>
            </a:fld>
            <a:endParaRPr lang="en-US"/>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p:txBody>
          <a:bodyPr/>
          <a:lstStyle/>
          <a:p>
            <a:r>
              <a:rPr lang="en-US"/>
              <a:t>Collabs:</a:t>
            </a:r>
          </a:p>
          <a:p>
            <a:pPr>
              <a:buFontTx/>
              <a:buChar char="•"/>
            </a:pPr>
            <a:r>
              <a:rPr lang="en-US"/>
              <a:t>Glaucio, Emilio Silva (solvers not AMR), </a:t>
            </a:r>
          </a:p>
          <a:p>
            <a:pPr>
              <a:buFontTx/>
              <a:buChar char="•"/>
            </a:pPr>
            <a:r>
              <a:rPr lang="en-US"/>
              <a:t>Software from ANL (although recycling solver and multi-level SPAI prec are ours) and Libmesh</a:t>
            </a:r>
          </a:p>
          <a:p>
            <a:pPr>
              <a:buFontTx/>
              <a:buChar char="•"/>
            </a:pPr>
            <a:r>
              <a:rPr lang="en-US"/>
              <a:t>NSF-MCC sponsored and DOE-CSAR for recycling</a:t>
            </a:r>
          </a:p>
          <a:p>
            <a:pPr>
              <a:buFontTx/>
              <a:buChar char="•"/>
            </a:pPr>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39A67C3-7F10-4D1E-BD66-68D41FBAA8DC}" type="slidenum">
              <a:rPr lang="en-US"/>
              <a:pPr/>
              <a:t>3</a:t>
            </a:fld>
            <a:endParaRPr lang="en-US"/>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p:txBody>
          <a:bodyPr/>
          <a:lstStyle/>
          <a:p>
            <a:pPr>
              <a:buFontTx/>
              <a:buChar char="-"/>
            </a:pPr>
            <a:r>
              <a:rPr lang="en-US"/>
              <a:t>Overview</a:t>
            </a:r>
          </a:p>
          <a:p>
            <a:pPr lvl="1">
              <a:buFontTx/>
              <a:buChar char="-"/>
            </a:pPr>
            <a:r>
              <a:rPr lang="en-US"/>
              <a:t>Basic large-scale topology optimization</a:t>
            </a:r>
          </a:p>
          <a:p>
            <a:pPr lvl="1">
              <a:buFontTx/>
              <a:buChar char="-"/>
            </a:pPr>
            <a:r>
              <a:rPr lang="en-US"/>
              <a:t>Balance between accuracy (design) and cost, need high res when and where needed, hard to do in advance, intermediately, we need hi-res at locations where unexpected to compute gradiets for moving materials, etc</a:t>
            </a:r>
          </a:p>
          <a:p>
            <a:pPr lvl="1">
              <a:buFontTx/>
              <a:buChar char="-"/>
            </a:pPr>
            <a:r>
              <a:rPr lang="en-US"/>
              <a:t>Get accuracy of full finest mesh at significantly reduced cost</a:t>
            </a:r>
          </a:p>
          <a:p>
            <a:pPr lvl="1">
              <a:buFontTx/>
              <a:buChar char="-"/>
            </a:pPr>
            <a:r>
              <a:rPr lang="en-US"/>
              <a:t>Various issues (accuracy of simulation vs accuracy of design)</a:t>
            </a:r>
          </a:p>
          <a:p>
            <a:pPr lvl="1">
              <a:buFontTx/>
              <a:buChar char="-"/>
            </a:pPr>
            <a:r>
              <a:rPr lang="en-US"/>
              <a:t>Existing work and problems, esp. mesh dependence and solutions not optimal – some results?</a:t>
            </a:r>
          </a:p>
          <a:p>
            <a:pPr lvl="1">
              <a:buFontTx/>
              <a:buChar char="-"/>
            </a:pPr>
            <a:r>
              <a:rPr lang="en-US"/>
              <a:t>Extension and explanation (intuitive) why our method works</a:t>
            </a:r>
          </a:p>
          <a:p>
            <a:pPr lvl="1">
              <a:buFontTx/>
              <a:buChar char="-"/>
            </a:pPr>
            <a:r>
              <a:rPr lang="en-US"/>
              <a:t>Demonstration why other methods fail and we succeed (2D), further demo’s 3D</a:t>
            </a:r>
          </a:p>
          <a:p>
            <a:pPr lvl="1">
              <a:buFontTx/>
              <a:buChar char="-"/>
            </a:pPr>
            <a:r>
              <a:rPr lang="en-US"/>
              <a:t>Solver issues, how to deal with very large problems, updating the preconditioner</a:t>
            </a:r>
          </a:p>
          <a:p>
            <a:pPr lvl="1">
              <a:buFontTx/>
              <a:buChar char="-"/>
            </a:pPr>
            <a:r>
              <a:rPr lang="en-US"/>
              <a:t>Results</a:t>
            </a:r>
          </a:p>
          <a:p>
            <a:pPr lvl="1">
              <a:buFontTx/>
              <a:buChar char="-"/>
            </a:pPr>
            <a:r>
              <a:rPr lang="en-US"/>
              <a:t>Conclusions</a:t>
            </a:r>
          </a:p>
          <a:p>
            <a:pPr>
              <a:buFontTx/>
              <a:buChar char="-"/>
            </a:pPr>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24E09A58-C6C7-4986-92FB-1006D198A2E9}" type="slidenum">
              <a:rPr lang="en-US">
                <a:latin typeface="Arial" pitchFamily="34" charset="0"/>
                <a:cs typeface="Arial" pitchFamily="34" charset="0"/>
              </a:rPr>
              <a:pPr/>
              <a:t>4</a:t>
            </a:fld>
            <a:endParaRPr lang="en-US">
              <a:latin typeface="Arial" pitchFamily="34" charset="0"/>
              <a:cs typeface="Arial" pitchFamily="34" charset="0"/>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endParaRPr lang="en-US"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Plus some method-specific operation… GMRES and BICG stab are the most popular,</a:t>
            </a:r>
            <a:r>
              <a:rPr lang="en-US" baseline="0" dirty="0" smtClean="0"/>
              <a:t> </a:t>
            </a:r>
            <a:r>
              <a:rPr lang="en-US" baseline="0" dirty="0" err="1" smtClean="0"/>
              <a:t>BICGstab</a:t>
            </a:r>
            <a:r>
              <a:rPr lang="en-US" baseline="0" dirty="0" smtClean="0"/>
              <a:t> takes more iterations to converge BUT and PREC VEC MOST EXPENSIVE</a:t>
            </a:r>
            <a:endParaRPr lang="en-US" dirty="0"/>
          </a:p>
        </p:txBody>
      </p:sp>
      <p:sp>
        <p:nvSpPr>
          <p:cNvPr id="4" name="Slide Number Placeholder 3"/>
          <p:cNvSpPr>
            <a:spLocks noGrp="1"/>
          </p:cNvSpPr>
          <p:nvPr>
            <p:ph type="sldNum" sz="quarter" idx="10"/>
          </p:nvPr>
        </p:nvSpPr>
        <p:spPr/>
        <p:txBody>
          <a:bodyPr/>
          <a:lstStyle/>
          <a:p>
            <a:fld id="{8BC82906-443C-564D-8126-35493E6C7A42}" type="slidenum">
              <a:rPr lang="en-US" smtClean="0"/>
              <a:t>7</a:t>
            </a:fld>
            <a:endParaRPr lang="en-US"/>
          </a:p>
        </p:txBody>
      </p:sp>
    </p:spTree>
    <p:extLst>
      <p:ext uri="{BB962C8B-B14F-4D97-AF65-F5344CB8AC3E}">
        <p14:creationId xmlns:p14="http://schemas.microsoft.com/office/powerpoint/2010/main" val="3143944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Kernels are:</a:t>
            </a:r>
          </a:p>
          <a:p>
            <a:r>
              <a:rPr lang="en-US" dirty="0" smtClean="0"/>
              <a:t>Sparse matrix-vector product</a:t>
            </a:r>
          </a:p>
          <a:p>
            <a:r>
              <a:rPr lang="en-US" dirty="0" smtClean="0"/>
              <a:t>Applying</a:t>
            </a:r>
            <a:r>
              <a:rPr lang="en-US" baseline="0" dirty="0" smtClean="0"/>
              <a:t> </a:t>
            </a:r>
            <a:r>
              <a:rPr lang="en-US" baseline="0" dirty="0" err="1" smtClean="0"/>
              <a:t>preconditioner</a:t>
            </a:r>
            <a:r>
              <a:rPr lang="en-US" baseline="0" dirty="0" smtClean="0"/>
              <a:t> (often solving a upper or lower triangular system)</a:t>
            </a:r>
          </a:p>
          <a:p>
            <a:r>
              <a:rPr lang="en-US" baseline="0" dirty="0" err="1" smtClean="0"/>
              <a:t>Orthogonalizations</a:t>
            </a:r>
            <a:r>
              <a:rPr lang="en-US" baseline="0" dirty="0" smtClean="0"/>
              <a:t> (dot product plus </a:t>
            </a:r>
            <a:r>
              <a:rPr lang="en-US" baseline="0" dirty="0" err="1" smtClean="0"/>
              <a:t>axpy</a:t>
            </a:r>
            <a:r>
              <a:rPr lang="en-US" baseline="0" dirty="0" smtClean="0"/>
              <a:t>) and norms, </a:t>
            </a:r>
            <a:r>
              <a:rPr lang="en-US" baseline="0" dirty="0" err="1" smtClean="0"/>
              <a:t>axpy</a:t>
            </a:r>
            <a:r>
              <a:rPr lang="en-US" baseline="0" dirty="0" smtClean="0"/>
              <a:t> -&gt; scalar times vector plus other vector</a:t>
            </a:r>
          </a:p>
          <a:p>
            <a:r>
              <a:rPr lang="en-US" baseline="0" dirty="0" smtClean="0"/>
              <a:t>Scaling a vector </a:t>
            </a:r>
          </a:p>
          <a:p>
            <a:r>
              <a:rPr lang="en-US" baseline="0" dirty="0" smtClean="0"/>
              <a:t>Vector plus matrix-times-vector</a:t>
            </a:r>
            <a:endParaRPr lang="en-US" dirty="0"/>
          </a:p>
        </p:txBody>
      </p:sp>
      <p:sp>
        <p:nvSpPr>
          <p:cNvPr id="4" name="Slide Number Placeholder 3"/>
          <p:cNvSpPr>
            <a:spLocks noGrp="1"/>
          </p:cNvSpPr>
          <p:nvPr>
            <p:ph type="sldNum" sz="quarter" idx="10"/>
          </p:nvPr>
        </p:nvSpPr>
        <p:spPr/>
        <p:txBody>
          <a:bodyPr/>
          <a:lstStyle/>
          <a:p>
            <a:fld id="{90EE2831-6958-4935-854C-65C6DDC4666C}" type="slidenum">
              <a:rPr lang="en-US" smtClean="0"/>
              <a:t>20</a:t>
            </a:fld>
            <a:endParaRPr lang="en-US"/>
          </a:p>
        </p:txBody>
      </p:sp>
    </p:spTree>
    <p:extLst>
      <p:ext uri="{BB962C8B-B14F-4D97-AF65-F5344CB8AC3E}">
        <p14:creationId xmlns:p14="http://schemas.microsoft.com/office/powerpoint/2010/main" val="12778239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2227159-0260-4F0C-848D-DA494BFE3733}" type="slidenum">
              <a:rPr lang="en-US"/>
              <a:pPr/>
              <a:t>39</a:t>
            </a:fld>
            <a:endParaRPr lang="en-US"/>
          </a:p>
        </p:txBody>
      </p:sp>
      <p:sp>
        <p:nvSpPr>
          <p:cNvPr id="180226" name="Rectangle 2"/>
          <p:cNvSpPr>
            <a:spLocks noGrp="1" noRot="1" noChangeAspect="1" noChangeArrowheads="1" noTextEdit="1"/>
          </p:cNvSpPr>
          <p:nvPr>
            <p:ph type="sldImg"/>
          </p:nvPr>
        </p:nvSpPr>
        <p:spPr>
          <a:ln/>
        </p:spPr>
      </p:sp>
      <p:sp>
        <p:nvSpPr>
          <p:cNvPr id="180227" name="Rectangle 3"/>
          <p:cNvSpPr>
            <a:spLocks noGrp="1" noChangeArrowheads="1"/>
          </p:cNvSpPr>
          <p:nvPr>
            <p:ph type="body" idx="1"/>
          </p:nvPr>
        </p:nvSpPr>
        <p:spPr/>
        <p:txBody>
          <a:bodyPr/>
          <a:lstStyle/>
          <a:p>
            <a:r>
              <a:rPr lang="en-US"/>
              <a:t>Basic topology optimization – need some graphics</a:t>
            </a:r>
          </a:p>
          <a:p>
            <a:endParaRPr lang="en-US"/>
          </a:p>
          <a:p>
            <a:r>
              <a:rPr lang="en-US"/>
              <a:t>?Add constant density (and penalized stiffness) in each element?</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22141F8-B70D-49FF-8813-D664276C8ECC}" type="slidenum">
              <a:rPr lang="en-US"/>
              <a:pPr/>
              <a:t>40</a:t>
            </a:fld>
            <a:endParaRPr lang="en-US"/>
          </a:p>
        </p:txBody>
      </p:sp>
      <p:sp>
        <p:nvSpPr>
          <p:cNvPr id="193538" name="Rectangle 2"/>
          <p:cNvSpPr>
            <a:spLocks noGrp="1" noRot="1" noChangeAspect="1" noChangeArrowheads="1" noTextEdit="1"/>
          </p:cNvSpPr>
          <p:nvPr>
            <p:ph type="sldImg"/>
          </p:nvPr>
        </p:nvSpPr>
        <p:spPr>
          <a:ln/>
        </p:spPr>
      </p:sp>
      <p:sp>
        <p:nvSpPr>
          <p:cNvPr id="1935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FD0015-CFEF-4E97-AF63-E59B4FD0A7F8}" type="slidenum">
              <a:rPr lang="en-US"/>
              <a:pPr/>
              <a:t>77</a:t>
            </a:fld>
            <a:endParaRPr lang="en-US"/>
          </a:p>
        </p:txBody>
      </p:sp>
      <p:sp>
        <p:nvSpPr>
          <p:cNvPr id="245762" name="Rectangle 2"/>
          <p:cNvSpPr>
            <a:spLocks noGrp="1" noRot="1" noChangeAspect="1" noChangeArrowheads="1" noTextEdit="1"/>
          </p:cNvSpPr>
          <p:nvPr>
            <p:ph type="sldImg"/>
          </p:nvPr>
        </p:nvSpPr>
        <p:spPr>
          <a:ln/>
        </p:spPr>
      </p:sp>
      <p:sp>
        <p:nvSpPr>
          <p:cNvPr id="245763" name="Rectangle 3"/>
          <p:cNvSpPr>
            <a:spLocks noGrp="1" noChangeArrowheads="1"/>
          </p:cNvSpPr>
          <p:nvPr>
            <p:ph type="body" idx="1"/>
          </p:nvPr>
        </p:nvSpPr>
        <p:spPr/>
        <p:txBody>
          <a:bodyP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5122" name="Group 2"/>
          <p:cNvGrpSpPr>
            <a:grpSpLocks/>
          </p:cNvGrpSpPr>
          <p:nvPr/>
        </p:nvGrpSpPr>
        <p:grpSpPr bwMode="auto">
          <a:xfrm>
            <a:off x="0" y="0"/>
            <a:ext cx="9144000" cy="6858000"/>
            <a:chOff x="0" y="0"/>
            <a:chExt cx="5760" cy="4320"/>
          </a:xfrm>
        </p:grpSpPr>
        <p:sp>
          <p:nvSpPr>
            <p:cNvPr id="5123" name="Rectangle 3"/>
            <p:cNvSpPr>
              <a:spLocks noChangeArrowheads="1"/>
            </p:cNvSpPr>
            <p:nvPr/>
          </p:nvSpPr>
          <p:spPr bwMode="hidden">
            <a:xfrm>
              <a:off x="0" y="0"/>
              <a:ext cx="2208" cy="4320"/>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a:spcBef>
                  <a:spcPct val="0"/>
                </a:spcBef>
                <a:buClrTx/>
                <a:buSzTx/>
                <a:buFontTx/>
                <a:buNone/>
              </a:pPr>
              <a:endParaRPr lang="en-US">
                <a:latin typeface="Times New Roman" pitchFamily="18" charset="0"/>
              </a:endParaRPr>
            </a:p>
          </p:txBody>
        </p:sp>
        <p:sp>
          <p:nvSpPr>
            <p:cNvPr id="5124" name="Rectangle 4"/>
            <p:cNvSpPr>
              <a:spLocks noChangeArrowheads="1"/>
            </p:cNvSpPr>
            <p:nvPr/>
          </p:nvSpPr>
          <p:spPr bwMode="hidden">
            <a:xfrm>
              <a:off x="1081" y="1065"/>
              <a:ext cx="4679" cy="1596"/>
            </a:xfrm>
            <a:prstGeom prst="rect">
              <a:avLst/>
            </a:prstGeom>
            <a:solidFill>
              <a:schemeClr val="bg2"/>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grpSp>
          <p:nvGrpSpPr>
            <p:cNvPr id="5125" name="Group 5"/>
            <p:cNvGrpSpPr>
              <a:grpSpLocks/>
            </p:cNvGrpSpPr>
            <p:nvPr/>
          </p:nvGrpSpPr>
          <p:grpSpPr bwMode="auto">
            <a:xfrm>
              <a:off x="0" y="672"/>
              <a:ext cx="1806" cy="1989"/>
              <a:chOff x="0" y="672"/>
              <a:chExt cx="1806" cy="1989"/>
            </a:xfrm>
          </p:grpSpPr>
          <p:sp>
            <p:nvSpPr>
              <p:cNvPr id="5126" name="Rectangle 6"/>
              <p:cNvSpPr>
                <a:spLocks noChangeArrowheads="1"/>
              </p:cNvSpPr>
              <p:nvPr userDrawn="1"/>
            </p:nvSpPr>
            <p:spPr bwMode="auto">
              <a:xfrm>
                <a:off x="361" y="2257"/>
                <a:ext cx="363" cy="404"/>
              </a:xfrm>
              <a:prstGeom prst="rect">
                <a:avLst/>
              </a:prstGeom>
              <a:solidFill>
                <a:schemeClr val="accent2"/>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5127" name="Rectangle 7"/>
              <p:cNvSpPr>
                <a:spLocks noChangeArrowheads="1"/>
              </p:cNvSpPr>
              <p:nvPr userDrawn="1"/>
            </p:nvSpPr>
            <p:spPr bwMode="auto">
              <a:xfrm>
                <a:off x="1081" y="1065"/>
                <a:ext cx="362" cy="405"/>
              </a:xfrm>
              <a:prstGeom prst="rect">
                <a:avLst/>
              </a:prstGeom>
              <a:solidFill>
                <a:schemeClr val="folHlink"/>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5128" name="Rectangle 8"/>
              <p:cNvSpPr>
                <a:spLocks noChangeArrowheads="1"/>
              </p:cNvSpPr>
              <p:nvPr userDrawn="1"/>
            </p:nvSpPr>
            <p:spPr bwMode="auto">
              <a:xfrm>
                <a:off x="1437" y="672"/>
                <a:ext cx="369" cy="400"/>
              </a:xfrm>
              <a:prstGeom prst="rect">
                <a:avLst/>
              </a:prstGeom>
              <a:solidFill>
                <a:schemeClr val="folHlink"/>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5129" name="Rectangle 9"/>
              <p:cNvSpPr>
                <a:spLocks noChangeArrowheads="1"/>
              </p:cNvSpPr>
              <p:nvPr userDrawn="1"/>
            </p:nvSpPr>
            <p:spPr bwMode="auto">
              <a:xfrm>
                <a:off x="719" y="2257"/>
                <a:ext cx="368" cy="404"/>
              </a:xfrm>
              <a:prstGeom prst="rect">
                <a:avLst/>
              </a:prstGeom>
              <a:solidFill>
                <a:schemeClr val="bg2"/>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5130" name="Rectangle 10"/>
              <p:cNvSpPr>
                <a:spLocks noChangeArrowheads="1"/>
              </p:cNvSpPr>
              <p:nvPr userDrawn="1"/>
            </p:nvSpPr>
            <p:spPr bwMode="auto">
              <a:xfrm>
                <a:off x="1437" y="1065"/>
                <a:ext cx="369" cy="405"/>
              </a:xfrm>
              <a:prstGeom prst="rect">
                <a:avLst/>
              </a:prstGeom>
              <a:solidFill>
                <a:schemeClr val="accent2"/>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5131" name="Rectangle 11"/>
              <p:cNvSpPr>
                <a:spLocks noChangeArrowheads="1"/>
              </p:cNvSpPr>
              <p:nvPr userDrawn="1"/>
            </p:nvSpPr>
            <p:spPr bwMode="auto">
              <a:xfrm>
                <a:off x="719" y="1464"/>
                <a:ext cx="368" cy="399"/>
              </a:xfrm>
              <a:prstGeom prst="rect">
                <a:avLst/>
              </a:prstGeom>
              <a:solidFill>
                <a:schemeClr val="folHlink"/>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5132" name="Rectangle 12"/>
              <p:cNvSpPr>
                <a:spLocks noChangeArrowheads="1"/>
              </p:cNvSpPr>
              <p:nvPr userDrawn="1"/>
            </p:nvSpPr>
            <p:spPr bwMode="auto">
              <a:xfrm>
                <a:off x="0" y="1464"/>
                <a:ext cx="367" cy="399"/>
              </a:xfrm>
              <a:prstGeom prst="rect">
                <a:avLst/>
              </a:prstGeom>
              <a:solidFill>
                <a:schemeClr val="bg2"/>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5133" name="Rectangle 13"/>
              <p:cNvSpPr>
                <a:spLocks noChangeArrowheads="1"/>
              </p:cNvSpPr>
              <p:nvPr userDrawn="1"/>
            </p:nvSpPr>
            <p:spPr bwMode="auto">
              <a:xfrm>
                <a:off x="1081" y="1464"/>
                <a:ext cx="362" cy="399"/>
              </a:xfrm>
              <a:prstGeom prst="rect">
                <a:avLst/>
              </a:prstGeom>
              <a:solidFill>
                <a:schemeClr val="accent2"/>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5134" name="Rectangle 14"/>
              <p:cNvSpPr>
                <a:spLocks noChangeArrowheads="1"/>
              </p:cNvSpPr>
              <p:nvPr userDrawn="1"/>
            </p:nvSpPr>
            <p:spPr bwMode="auto">
              <a:xfrm>
                <a:off x="361" y="1857"/>
                <a:ext cx="363" cy="406"/>
              </a:xfrm>
              <a:prstGeom prst="rect">
                <a:avLst/>
              </a:prstGeom>
              <a:solidFill>
                <a:schemeClr val="folHlink"/>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5135" name="Rectangle 15"/>
              <p:cNvSpPr>
                <a:spLocks noChangeArrowheads="1"/>
              </p:cNvSpPr>
              <p:nvPr userDrawn="1"/>
            </p:nvSpPr>
            <p:spPr bwMode="auto">
              <a:xfrm>
                <a:off x="719" y="1857"/>
                <a:ext cx="368" cy="406"/>
              </a:xfrm>
              <a:prstGeom prst="rect">
                <a:avLst/>
              </a:prstGeom>
              <a:solidFill>
                <a:schemeClr val="accent2"/>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grpSp>
      </p:grpSp>
      <p:sp>
        <p:nvSpPr>
          <p:cNvPr id="5136" name="Rectangle 16"/>
          <p:cNvSpPr>
            <a:spLocks noGrp="1" noChangeArrowheads="1"/>
          </p:cNvSpPr>
          <p:nvPr>
            <p:ph type="dt" sz="half" idx="2"/>
          </p:nvPr>
        </p:nvSpPr>
        <p:spPr>
          <a:xfrm>
            <a:off x="457200" y="5867400"/>
            <a:ext cx="6629400" cy="838200"/>
          </a:xfrm>
        </p:spPr>
        <p:txBody>
          <a:bodyPr/>
          <a:lstStyle>
            <a:lvl1pPr>
              <a:defRPr sz="2400">
                <a:latin typeface="+mn-lt"/>
              </a:defRPr>
            </a:lvl1pPr>
          </a:lstStyle>
          <a:p>
            <a:endParaRPr lang="en-US"/>
          </a:p>
        </p:txBody>
      </p:sp>
      <p:sp>
        <p:nvSpPr>
          <p:cNvPr id="5137" name="Rectangle 17"/>
          <p:cNvSpPr>
            <a:spLocks noGrp="1" noChangeArrowheads="1"/>
          </p:cNvSpPr>
          <p:nvPr>
            <p:ph type="ctrTitle"/>
          </p:nvPr>
        </p:nvSpPr>
        <p:spPr>
          <a:xfrm>
            <a:off x="2971800" y="1828800"/>
            <a:ext cx="6019800" cy="2209800"/>
          </a:xfrm>
        </p:spPr>
        <p:txBody>
          <a:bodyPr/>
          <a:lstStyle>
            <a:lvl1pPr>
              <a:defRPr>
                <a:solidFill>
                  <a:schemeClr val="bg1"/>
                </a:solidFill>
              </a:defRPr>
            </a:lvl1pPr>
          </a:lstStyle>
          <a:p>
            <a:r>
              <a:rPr lang="en-US"/>
              <a:t>Click to edit Master title style</a:t>
            </a:r>
          </a:p>
        </p:txBody>
      </p:sp>
      <p:sp>
        <p:nvSpPr>
          <p:cNvPr id="5138" name="Rectangle 18"/>
          <p:cNvSpPr>
            <a:spLocks noGrp="1" noChangeArrowheads="1"/>
          </p:cNvSpPr>
          <p:nvPr>
            <p:ph type="subTitle" idx="1"/>
          </p:nvPr>
        </p:nvSpPr>
        <p:spPr>
          <a:xfrm>
            <a:off x="2971800" y="4267200"/>
            <a:ext cx="6019800" cy="1447800"/>
          </a:xfrm>
        </p:spPr>
        <p:txBody>
          <a:bodyPr/>
          <a:lstStyle>
            <a:lvl1pPr marL="0" indent="0">
              <a:buFont typeface="Wingdings" pitchFamily="2" charset="2"/>
              <a:buNone/>
              <a:defRPr/>
            </a:lvl1pPr>
          </a:lstStyle>
          <a:p>
            <a:r>
              <a:rPr lang="en-US"/>
              <a:t>Click to edit Master subtitle style</a:t>
            </a:r>
          </a:p>
        </p:txBody>
      </p:sp>
      <p:pic>
        <p:nvPicPr>
          <p:cNvPr id="5140" name="Picture 20" descr="VT_marn_she_invnt_2"/>
          <p:cNvPicPr>
            <a:picLocks noChangeAspect="1" noChangeArrowheads="1"/>
          </p:cNvPicPr>
          <p:nvPr/>
        </p:nvPicPr>
        <p:blipFill>
          <a:blip r:embed="rId2" cstate="print"/>
          <a:srcRect/>
          <a:stretch>
            <a:fillRect/>
          </a:stretch>
        </p:blipFill>
        <p:spPr bwMode="auto">
          <a:xfrm>
            <a:off x="304800" y="266700"/>
            <a:ext cx="2514600" cy="542925"/>
          </a:xfrm>
          <a:prstGeom prst="rect">
            <a:avLst/>
          </a:prstGeom>
          <a:noFill/>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vl1pPr>
          </a:lstStyle>
          <a:p>
            <a:endParaRPr lang="en-US"/>
          </a:p>
        </p:txBody>
      </p:sp>
      <p:sp>
        <p:nvSpPr>
          <p:cNvPr id="5" name="Slide Number Placeholder 4"/>
          <p:cNvSpPr>
            <a:spLocks noGrp="1"/>
          </p:cNvSpPr>
          <p:nvPr>
            <p:ph type="sldNum" sz="quarter" idx="11"/>
          </p:nvPr>
        </p:nvSpPr>
        <p:spPr/>
        <p:txBody>
          <a:bodyPr/>
          <a:lstStyle>
            <a:lvl1pPr>
              <a:defRPr/>
            </a:lvl1pPr>
          </a:lstStyle>
          <a:p>
            <a:fld id="{8264D56D-D0C4-4B4B-9549-3F723BB117E6}" type="slidenum">
              <a:rPr lang="en-US"/>
              <a:pPr/>
              <a:t>‹#›</a:t>
            </a:fld>
            <a:endParaRPr lang="en-US"/>
          </a:p>
        </p:txBody>
      </p:sp>
      <p:sp>
        <p:nvSpPr>
          <p:cNvPr id="6" name="Date Placeholder 5"/>
          <p:cNvSpPr>
            <a:spLocks noGrp="1"/>
          </p:cNvSpPr>
          <p:nvPr>
            <p:ph type="dt" sz="half" idx="12"/>
          </p:nvPr>
        </p:nvSpPr>
        <p:spPr/>
        <p:txBody>
          <a:bodyPr/>
          <a:lstStyle>
            <a:lvl1pPr>
              <a:defRPr/>
            </a:lvl1pPr>
          </a:lstStyle>
          <a:p>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0"/>
            <a:ext cx="2057400" cy="56388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0"/>
            <a:ext cx="60198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vl1pPr>
          </a:lstStyle>
          <a:p>
            <a:endParaRPr lang="en-US"/>
          </a:p>
        </p:txBody>
      </p:sp>
      <p:sp>
        <p:nvSpPr>
          <p:cNvPr id="5" name="Slide Number Placeholder 4"/>
          <p:cNvSpPr>
            <a:spLocks noGrp="1"/>
          </p:cNvSpPr>
          <p:nvPr>
            <p:ph type="sldNum" sz="quarter" idx="11"/>
          </p:nvPr>
        </p:nvSpPr>
        <p:spPr/>
        <p:txBody>
          <a:bodyPr/>
          <a:lstStyle>
            <a:lvl1pPr>
              <a:defRPr/>
            </a:lvl1pPr>
          </a:lstStyle>
          <a:p>
            <a:fld id="{726837C0-9576-4AC6-A532-01665DF6A0BF}" type="slidenum">
              <a:rPr lang="en-US"/>
              <a:pPr/>
              <a:t>‹#›</a:t>
            </a:fld>
            <a:endParaRPr lang="en-US"/>
          </a:p>
        </p:txBody>
      </p:sp>
      <p:sp>
        <p:nvSpPr>
          <p:cNvPr id="6" name="Date Placeholder 5"/>
          <p:cNvSpPr>
            <a:spLocks noGrp="1"/>
          </p:cNvSpPr>
          <p:nvPr>
            <p:ph type="dt" sz="half" idx="12"/>
          </p:nvPr>
        </p:nvSpPr>
        <p:spPr/>
        <p:txBody>
          <a:bodyPr/>
          <a:lstStyle>
            <a:lvl1pPr>
              <a:defRPr/>
            </a:lvl1pPr>
          </a:lstStyle>
          <a:p>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457200"/>
            <a:ext cx="8229600" cy="6096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143000"/>
            <a:ext cx="4038600" cy="2400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143000"/>
            <a:ext cx="4038600" cy="2400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57200" y="3695700"/>
            <a:ext cx="4038600" cy="2400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3695700"/>
            <a:ext cx="4038600" cy="2400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Footer Placeholder 6"/>
          <p:cNvSpPr>
            <a:spLocks noGrp="1"/>
          </p:cNvSpPr>
          <p:nvPr>
            <p:ph type="ftr" sz="quarter" idx="10"/>
          </p:nvPr>
        </p:nvSpPr>
        <p:spPr>
          <a:xfrm>
            <a:off x="2971800" y="6248400"/>
            <a:ext cx="3200400" cy="457200"/>
          </a:xfrm>
        </p:spPr>
        <p:txBody>
          <a:bodyPr/>
          <a:lstStyle>
            <a:lvl1pPr>
              <a:defRPr/>
            </a:lvl1pPr>
          </a:lstStyle>
          <a:p>
            <a:endParaRPr lang="en-US"/>
          </a:p>
        </p:txBody>
      </p:sp>
      <p:sp>
        <p:nvSpPr>
          <p:cNvPr id="8" name="Slide Number Placeholder 7"/>
          <p:cNvSpPr>
            <a:spLocks noGrp="1"/>
          </p:cNvSpPr>
          <p:nvPr>
            <p:ph type="sldNum" sz="quarter" idx="11"/>
          </p:nvPr>
        </p:nvSpPr>
        <p:spPr>
          <a:xfrm>
            <a:off x="6553200" y="6248400"/>
            <a:ext cx="2133600" cy="457200"/>
          </a:xfrm>
        </p:spPr>
        <p:txBody>
          <a:bodyPr/>
          <a:lstStyle>
            <a:lvl1pPr>
              <a:defRPr/>
            </a:lvl1pPr>
          </a:lstStyle>
          <a:p>
            <a:fld id="{3C3E8059-6300-4273-9A20-8D5786DADE27}" type="slidenum">
              <a:rPr lang="en-US"/>
              <a:pPr/>
              <a:t>‹#›</a:t>
            </a:fld>
            <a:endParaRPr lang="en-US"/>
          </a:p>
        </p:txBody>
      </p:sp>
      <p:sp>
        <p:nvSpPr>
          <p:cNvPr id="9" name="Date Placeholder 8"/>
          <p:cNvSpPr>
            <a:spLocks noGrp="1"/>
          </p:cNvSpPr>
          <p:nvPr>
            <p:ph type="dt" sz="half" idx="12"/>
          </p:nvPr>
        </p:nvSpPr>
        <p:spPr>
          <a:xfrm>
            <a:off x="457200" y="6245225"/>
            <a:ext cx="2133600" cy="476250"/>
          </a:xfrm>
        </p:spPr>
        <p:txBody>
          <a:bodyPr/>
          <a:lstStyle>
            <a:lvl1pPr>
              <a:defRPr/>
            </a:lvl1pPr>
          </a:lstStyle>
          <a:p>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57200"/>
            <a:ext cx="8229600" cy="6096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143000"/>
            <a:ext cx="4038600" cy="4953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0"/>
            <a:ext cx="4038600" cy="4953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0"/>
          </p:nvPr>
        </p:nvSpPr>
        <p:spPr>
          <a:xfrm>
            <a:off x="2971800" y="6248400"/>
            <a:ext cx="3200400" cy="457200"/>
          </a:xfrm>
        </p:spPr>
        <p:txBody>
          <a:bodyPr/>
          <a:lstStyle>
            <a:lvl1pPr>
              <a:defRPr/>
            </a:lvl1pPr>
          </a:lstStyle>
          <a:p>
            <a:endParaRPr lang="en-US"/>
          </a:p>
        </p:txBody>
      </p:sp>
      <p:sp>
        <p:nvSpPr>
          <p:cNvPr id="6" name="Slide Number Placeholder 5"/>
          <p:cNvSpPr>
            <a:spLocks noGrp="1"/>
          </p:cNvSpPr>
          <p:nvPr>
            <p:ph type="sldNum" sz="quarter" idx="11"/>
          </p:nvPr>
        </p:nvSpPr>
        <p:spPr>
          <a:xfrm>
            <a:off x="6553200" y="6248400"/>
            <a:ext cx="2133600" cy="457200"/>
          </a:xfrm>
        </p:spPr>
        <p:txBody>
          <a:bodyPr/>
          <a:lstStyle>
            <a:lvl1pPr>
              <a:defRPr/>
            </a:lvl1pPr>
          </a:lstStyle>
          <a:p>
            <a:fld id="{2C80129C-DF80-481B-88CB-87DA601EC908}" type="slidenum">
              <a:rPr lang="en-US"/>
              <a:pPr/>
              <a:t>‹#›</a:t>
            </a:fld>
            <a:endParaRPr lang="en-US"/>
          </a:p>
        </p:txBody>
      </p:sp>
      <p:sp>
        <p:nvSpPr>
          <p:cNvPr id="7" name="Date Placeholder 6"/>
          <p:cNvSpPr>
            <a:spLocks noGrp="1"/>
          </p:cNvSpPr>
          <p:nvPr>
            <p:ph type="dt" sz="half" idx="12"/>
          </p:nvPr>
        </p:nvSpPr>
        <p:spPr>
          <a:xfrm>
            <a:off x="457200" y="6245225"/>
            <a:ext cx="2133600" cy="476250"/>
          </a:xfrm>
        </p:spPr>
        <p:txBody>
          <a:bodyPr/>
          <a:lstStyle>
            <a:lvl1pPr>
              <a:defRPr/>
            </a:lvl1pPr>
          </a:lstStyle>
          <a:p>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57200"/>
            <a:ext cx="8229600" cy="6096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143000"/>
            <a:ext cx="8229600" cy="2400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57200" y="3695700"/>
            <a:ext cx="8229600" cy="2400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0"/>
          </p:nvPr>
        </p:nvSpPr>
        <p:spPr>
          <a:xfrm>
            <a:off x="2971800" y="6248400"/>
            <a:ext cx="3200400" cy="457200"/>
          </a:xfrm>
        </p:spPr>
        <p:txBody>
          <a:bodyPr/>
          <a:lstStyle>
            <a:lvl1pPr>
              <a:defRPr/>
            </a:lvl1pPr>
          </a:lstStyle>
          <a:p>
            <a:endParaRPr lang="en-US"/>
          </a:p>
        </p:txBody>
      </p:sp>
      <p:sp>
        <p:nvSpPr>
          <p:cNvPr id="6" name="Slide Number Placeholder 5"/>
          <p:cNvSpPr>
            <a:spLocks noGrp="1"/>
          </p:cNvSpPr>
          <p:nvPr>
            <p:ph type="sldNum" sz="quarter" idx="11"/>
          </p:nvPr>
        </p:nvSpPr>
        <p:spPr>
          <a:xfrm>
            <a:off x="6553200" y="6248400"/>
            <a:ext cx="2133600" cy="457200"/>
          </a:xfrm>
        </p:spPr>
        <p:txBody>
          <a:bodyPr/>
          <a:lstStyle>
            <a:lvl1pPr>
              <a:defRPr/>
            </a:lvl1pPr>
          </a:lstStyle>
          <a:p>
            <a:fld id="{22B31DC8-EE55-496D-945A-31AEEAA321A2}" type="slidenum">
              <a:rPr lang="en-US"/>
              <a:pPr/>
              <a:t>‹#›</a:t>
            </a:fld>
            <a:endParaRPr lang="en-US"/>
          </a:p>
        </p:txBody>
      </p:sp>
      <p:sp>
        <p:nvSpPr>
          <p:cNvPr id="7" name="Date Placeholder 6"/>
          <p:cNvSpPr>
            <a:spLocks noGrp="1"/>
          </p:cNvSpPr>
          <p:nvPr>
            <p:ph type="dt" sz="half" idx="12"/>
          </p:nvPr>
        </p:nvSpPr>
        <p:spPr>
          <a:xfrm>
            <a:off x="457200" y="6245225"/>
            <a:ext cx="2133600" cy="476250"/>
          </a:xfrm>
        </p:spPr>
        <p:txBody>
          <a:bodyPr/>
          <a:lstStyle>
            <a:lvl1pPr>
              <a:defRPr/>
            </a:lvl1pPr>
          </a:lstStyle>
          <a:p>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76200" y="1219200"/>
            <a:ext cx="4381500" cy="4572000"/>
          </a:xfrm>
        </p:spPr>
        <p:txBody>
          <a:bodyPr/>
          <a:lstStyle>
            <a:lvl3pPr marL="1143000" indent="-228600">
              <a:defRPr lang="en-US" sz="2000" b="1" dirty="0" smtClean="0">
                <a:solidFill>
                  <a:srgbClr val="0000CC"/>
                </a:solidFill>
                <a:latin typeface="Calibri" pitchFamily="34" charset="0"/>
              </a:defRPr>
            </a:lvl3pPr>
            <a:lvl4pPr marL="1600200" indent="-228600">
              <a:defRPr lang="en-US" sz="2000" b="1" dirty="0" smtClean="0">
                <a:solidFill>
                  <a:srgbClr val="FF0000"/>
                </a:solidFill>
                <a:latin typeface="Calibri" pitchFamily="34" charset="0"/>
              </a:defRPr>
            </a:lvl4pPr>
          </a:lstStyle>
          <a:p>
            <a:pPr lvl="0"/>
            <a:r>
              <a:rPr lang="en-US" dirty="0" smtClean="0"/>
              <a:t>Click to edit Master text styles</a:t>
            </a:r>
          </a:p>
          <a:p>
            <a:pPr lvl="1"/>
            <a:r>
              <a:rPr lang="en-US" dirty="0" smtClean="0"/>
              <a:t>Second level</a:t>
            </a:r>
          </a:p>
          <a:p>
            <a:pPr marL="1143000" lvl="2" indent="-228600" algn="l" rtl="0" fontAlgn="base">
              <a:spcBef>
                <a:spcPct val="20000"/>
              </a:spcBef>
              <a:spcAft>
                <a:spcPct val="0"/>
              </a:spcAft>
              <a:buChar char="•"/>
            </a:pPr>
            <a:r>
              <a:rPr lang="en-US" dirty="0" smtClean="0"/>
              <a:t>Third level</a:t>
            </a:r>
          </a:p>
          <a:p>
            <a:pPr marL="1600200" lvl="3" indent="-228600" algn="l" rtl="0" fontAlgn="base">
              <a:spcBef>
                <a:spcPct val="20000"/>
              </a:spcBef>
              <a:spcAft>
                <a:spcPct val="0"/>
              </a:spcAft>
              <a:buChar char="•"/>
            </a:pPr>
            <a:r>
              <a:rPr lang="en-US" dirty="0" smtClean="0"/>
              <a:t>Fourth level</a:t>
            </a:r>
          </a:p>
          <a:p>
            <a:pPr lvl="4"/>
            <a:r>
              <a:rPr lang="en-US" dirty="0" smtClean="0"/>
              <a:t>Fifth level</a:t>
            </a:r>
            <a:endParaRPr lang="en-US" dirty="0"/>
          </a:p>
        </p:txBody>
      </p:sp>
      <p:sp>
        <p:nvSpPr>
          <p:cNvPr id="4" name="Content Placeholder 3"/>
          <p:cNvSpPr>
            <a:spLocks noGrp="1"/>
          </p:cNvSpPr>
          <p:nvPr>
            <p:ph sz="quarter" idx="2"/>
          </p:nvPr>
        </p:nvSpPr>
        <p:spPr>
          <a:xfrm>
            <a:off x="4610100" y="1219200"/>
            <a:ext cx="4381500" cy="2209800"/>
          </a:xfrm>
        </p:spPr>
        <p:txBody>
          <a:bodyPr/>
          <a:lstStyle>
            <a:lvl3pPr marL="1143000" indent="-228600">
              <a:defRPr lang="en-US" sz="2000" b="1" dirty="0" smtClean="0">
                <a:solidFill>
                  <a:srgbClr val="0000CC"/>
                </a:solidFill>
                <a:latin typeface="Calibri" pitchFamily="34" charset="0"/>
              </a:defRPr>
            </a:lvl3pPr>
            <a:lvl4pPr marL="1600200" indent="-228600">
              <a:defRPr lang="en-US" sz="2000" b="1" dirty="0" smtClean="0">
                <a:solidFill>
                  <a:srgbClr val="FF0000"/>
                </a:solidFill>
                <a:latin typeface="Calibri" pitchFamily="34" charset="0"/>
              </a:defRPr>
            </a:lvl4pPr>
          </a:lstStyle>
          <a:p>
            <a:pPr lvl="0"/>
            <a:r>
              <a:rPr lang="en-US" dirty="0" smtClean="0"/>
              <a:t>Click to edit Master text styles</a:t>
            </a:r>
          </a:p>
          <a:p>
            <a:pPr lvl="1"/>
            <a:r>
              <a:rPr lang="en-US" dirty="0" smtClean="0"/>
              <a:t>Second level</a:t>
            </a:r>
          </a:p>
          <a:p>
            <a:pPr marL="1143000" lvl="2" indent="-228600" algn="l" rtl="0" fontAlgn="base">
              <a:spcBef>
                <a:spcPct val="20000"/>
              </a:spcBef>
              <a:spcAft>
                <a:spcPct val="0"/>
              </a:spcAft>
              <a:buChar char="•"/>
            </a:pPr>
            <a:r>
              <a:rPr lang="en-US" dirty="0" smtClean="0"/>
              <a:t>Third level</a:t>
            </a:r>
          </a:p>
          <a:p>
            <a:pPr marL="1600200" lvl="3" indent="-228600" algn="l" rtl="0" fontAlgn="base">
              <a:spcBef>
                <a:spcPct val="20000"/>
              </a:spcBef>
              <a:spcAft>
                <a:spcPct val="0"/>
              </a:spcAft>
              <a:buChar char="•"/>
            </a:pPr>
            <a:r>
              <a:rPr lang="en-US" dirty="0" smtClean="0"/>
              <a:t>Fourth level</a:t>
            </a:r>
          </a:p>
          <a:p>
            <a:pPr lvl="4"/>
            <a:r>
              <a:rPr lang="en-US" dirty="0" smtClean="0"/>
              <a:t>Fifth level</a:t>
            </a:r>
            <a:endParaRPr lang="en-US" dirty="0"/>
          </a:p>
        </p:txBody>
      </p:sp>
      <p:sp>
        <p:nvSpPr>
          <p:cNvPr id="5" name="Content Placeholder 4"/>
          <p:cNvSpPr>
            <a:spLocks noGrp="1"/>
          </p:cNvSpPr>
          <p:nvPr>
            <p:ph sz="quarter" idx="3"/>
          </p:nvPr>
        </p:nvSpPr>
        <p:spPr>
          <a:xfrm>
            <a:off x="4610100" y="3581400"/>
            <a:ext cx="4381500" cy="2209800"/>
          </a:xfrm>
        </p:spPr>
        <p:txBody>
          <a:bodyPr/>
          <a:lstStyle>
            <a:lvl3pPr marL="1143000" indent="-228600">
              <a:defRPr lang="en-US" sz="2000" b="1" dirty="0" smtClean="0">
                <a:solidFill>
                  <a:srgbClr val="0000CC"/>
                </a:solidFill>
                <a:latin typeface="Calibri" pitchFamily="34" charset="0"/>
              </a:defRPr>
            </a:lvl3pPr>
            <a:lvl4pPr marL="1600200" indent="-228600">
              <a:defRPr lang="en-US" sz="2000" b="1" dirty="0" smtClean="0">
                <a:solidFill>
                  <a:srgbClr val="FF0000"/>
                </a:solidFill>
                <a:latin typeface="Calibri" pitchFamily="34" charset="0"/>
              </a:defRPr>
            </a:lvl4pPr>
          </a:lstStyle>
          <a:p>
            <a:pPr lvl="0"/>
            <a:r>
              <a:rPr lang="en-US" dirty="0" smtClean="0"/>
              <a:t>Click to edit Master text styles</a:t>
            </a:r>
          </a:p>
          <a:p>
            <a:pPr lvl="1"/>
            <a:r>
              <a:rPr lang="en-US" dirty="0" smtClean="0"/>
              <a:t>Second level</a:t>
            </a:r>
          </a:p>
          <a:p>
            <a:pPr marL="1143000" lvl="2" indent="-228600" algn="l" rtl="0" fontAlgn="base">
              <a:spcBef>
                <a:spcPct val="20000"/>
              </a:spcBef>
              <a:spcAft>
                <a:spcPct val="0"/>
              </a:spcAft>
              <a:buChar char="•"/>
            </a:pPr>
            <a:r>
              <a:rPr lang="en-US" dirty="0" smtClean="0"/>
              <a:t>Third level</a:t>
            </a:r>
          </a:p>
          <a:p>
            <a:pPr marL="1600200" lvl="3" indent="-228600" algn="l" rtl="0" fontAlgn="base">
              <a:spcBef>
                <a:spcPct val="20000"/>
              </a:spcBef>
              <a:spcAft>
                <a:spcPct val="0"/>
              </a:spcAft>
              <a:buChar char="•"/>
            </a:pPr>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10"/>
          </p:nvPr>
        </p:nvSpPr>
        <p:spPr>
          <a:xfrm>
            <a:off x="8686800" y="6172200"/>
            <a:ext cx="381000" cy="323850"/>
          </a:xfrm>
        </p:spPr>
        <p:txBody>
          <a:bodyPr/>
          <a:lstStyle>
            <a:lvl1pPr>
              <a:defRPr/>
            </a:lvl1pPr>
          </a:lstStyle>
          <a:p>
            <a:fld id="{A6681BAA-0C72-42A1-AC7D-455EA66F2C69}" type="slidenum">
              <a:rPr lang="en-US">
                <a:solidFill>
                  <a:srgbClr val="000000"/>
                </a:solidFill>
              </a:rPr>
              <a:pPr/>
              <a:t>‹#›</a:t>
            </a:fld>
            <a:endParaRPr lang="en-US" dirty="0">
              <a:solidFill>
                <a:srgbClr val="000000"/>
              </a:solidFill>
            </a:endParaRPr>
          </a:p>
        </p:txBody>
      </p:sp>
      <p:sp>
        <p:nvSpPr>
          <p:cNvPr id="7" name="Title 1"/>
          <p:cNvSpPr>
            <a:spLocks noGrp="1"/>
          </p:cNvSpPr>
          <p:nvPr>
            <p:ph type="title"/>
          </p:nvPr>
        </p:nvSpPr>
        <p:spPr>
          <a:xfrm>
            <a:off x="152400" y="33668"/>
            <a:ext cx="8763000" cy="728332"/>
          </a:xfrm>
        </p:spPr>
        <p:txBody>
          <a:bodyPr/>
          <a:lstStyle>
            <a:lvl1pPr algn="r">
              <a:defRPr/>
            </a:lvl1pPr>
          </a:lstStyle>
          <a:p>
            <a:r>
              <a:rPr lang="en-US" dirty="0" smtClean="0"/>
              <a:t>Click to edit Master title style</a:t>
            </a:r>
            <a:endParaRPr lang="en-US" dirty="0"/>
          </a:p>
        </p:txBody>
      </p:sp>
    </p:spTree>
    <p:extLst>
      <p:ext uri="{BB962C8B-B14F-4D97-AF65-F5344CB8AC3E}">
        <p14:creationId xmlns:p14="http://schemas.microsoft.com/office/powerpoint/2010/main" val="3981389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vl1pPr>
          </a:lstStyle>
          <a:p>
            <a:endParaRPr lang="en-US"/>
          </a:p>
        </p:txBody>
      </p:sp>
      <p:sp>
        <p:nvSpPr>
          <p:cNvPr id="5" name="Slide Number Placeholder 4"/>
          <p:cNvSpPr>
            <a:spLocks noGrp="1"/>
          </p:cNvSpPr>
          <p:nvPr>
            <p:ph type="sldNum" sz="quarter" idx="11"/>
          </p:nvPr>
        </p:nvSpPr>
        <p:spPr/>
        <p:txBody>
          <a:bodyPr/>
          <a:lstStyle>
            <a:lvl1pPr>
              <a:defRPr/>
            </a:lvl1pPr>
          </a:lstStyle>
          <a:p>
            <a:fld id="{7ADAA222-12F3-44C3-8642-7BFFC0E301C3}" type="slidenum">
              <a:rPr lang="en-US"/>
              <a:pPr/>
              <a:t>‹#›</a:t>
            </a:fld>
            <a:endParaRPr lang="en-US"/>
          </a:p>
        </p:txBody>
      </p:sp>
      <p:sp>
        <p:nvSpPr>
          <p:cNvPr id="6" name="Date Placeholder 5"/>
          <p:cNvSpPr>
            <a:spLocks noGrp="1"/>
          </p:cNvSpPr>
          <p:nvPr>
            <p:ph type="dt" sz="half" idx="12"/>
          </p:nvPr>
        </p:nvSpPr>
        <p:spPr/>
        <p:txBody>
          <a:bodyPr/>
          <a:lstStyle>
            <a:lvl1pPr>
              <a:defRPr/>
            </a:lvl1pPr>
          </a:lstStyle>
          <a:p>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Footer Placeholder 3"/>
          <p:cNvSpPr>
            <a:spLocks noGrp="1"/>
          </p:cNvSpPr>
          <p:nvPr>
            <p:ph type="ftr" sz="quarter" idx="10"/>
          </p:nvPr>
        </p:nvSpPr>
        <p:spPr/>
        <p:txBody>
          <a:bodyPr/>
          <a:lstStyle>
            <a:lvl1pPr>
              <a:defRPr/>
            </a:lvl1pPr>
          </a:lstStyle>
          <a:p>
            <a:endParaRPr lang="en-US"/>
          </a:p>
        </p:txBody>
      </p:sp>
      <p:sp>
        <p:nvSpPr>
          <p:cNvPr id="5" name="Slide Number Placeholder 4"/>
          <p:cNvSpPr>
            <a:spLocks noGrp="1"/>
          </p:cNvSpPr>
          <p:nvPr>
            <p:ph type="sldNum" sz="quarter" idx="11"/>
          </p:nvPr>
        </p:nvSpPr>
        <p:spPr/>
        <p:txBody>
          <a:bodyPr/>
          <a:lstStyle>
            <a:lvl1pPr>
              <a:defRPr/>
            </a:lvl1pPr>
          </a:lstStyle>
          <a:p>
            <a:fld id="{5F69F916-B560-493C-8A95-FFA8A7F20DAA}" type="slidenum">
              <a:rPr lang="en-US"/>
              <a:pPr/>
              <a:t>‹#›</a:t>
            </a:fld>
            <a:endParaRPr lang="en-US"/>
          </a:p>
        </p:txBody>
      </p:sp>
      <p:sp>
        <p:nvSpPr>
          <p:cNvPr id="6" name="Date Placeholder 5"/>
          <p:cNvSpPr>
            <a:spLocks noGrp="1"/>
          </p:cNvSpPr>
          <p:nvPr>
            <p:ph type="dt" sz="half" idx="12"/>
          </p:nvPr>
        </p:nvSpPr>
        <p:spPr/>
        <p:txBody>
          <a:bodyPr/>
          <a:lstStyle>
            <a:lvl1pPr>
              <a:defRPr/>
            </a:lvl1pPr>
          </a:lstStyle>
          <a:p>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0"/>
            <a:ext cx="403860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0"/>
            <a:ext cx="403860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0"/>
          </p:nvPr>
        </p:nvSpPr>
        <p:spPr/>
        <p:txBody>
          <a:bodyPr/>
          <a:lstStyle>
            <a:lvl1pPr>
              <a:defRPr/>
            </a:lvl1pPr>
          </a:lstStyle>
          <a:p>
            <a:endParaRPr lang="en-US"/>
          </a:p>
        </p:txBody>
      </p:sp>
      <p:sp>
        <p:nvSpPr>
          <p:cNvPr id="6" name="Slide Number Placeholder 5"/>
          <p:cNvSpPr>
            <a:spLocks noGrp="1"/>
          </p:cNvSpPr>
          <p:nvPr>
            <p:ph type="sldNum" sz="quarter" idx="11"/>
          </p:nvPr>
        </p:nvSpPr>
        <p:spPr/>
        <p:txBody>
          <a:bodyPr/>
          <a:lstStyle>
            <a:lvl1pPr>
              <a:defRPr/>
            </a:lvl1pPr>
          </a:lstStyle>
          <a:p>
            <a:fld id="{1457B128-16F0-4063-BEF9-B9079FD61A01}" type="slidenum">
              <a:rPr lang="en-US"/>
              <a:pPr/>
              <a:t>‹#›</a:t>
            </a:fld>
            <a:endParaRPr lang="en-US"/>
          </a:p>
        </p:txBody>
      </p:sp>
      <p:sp>
        <p:nvSpPr>
          <p:cNvPr id="7" name="Date Placeholder 6"/>
          <p:cNvSpPr>
            <a:spLocks noGrp="1"/>
          </p:cNvSpPr>
          <p:nvPr>
            <p:ph type="dt" sz="half" idx="12"/>
          </p:nvPr>
        </p:nvSpPr>
        <p:spPr/>
        <p:txBody>
          <a:bodyPr/>
          <a:lstStyle>
            <a:lvl1pPr>
              <a:defRPr/>
            </a:lvl1pPr>
          </a:lstStyle>
          <a:p>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Footer Placeholder 6"/>
          <p:cNvSpPr>
            <a:spLocks noGrp="1"/>
          </p:cNvSpPr>
          <p:nvPr>
            <p:ph type="ftr" sz="quarter" idx="10"/>
          </p:nvPr>
        </p:nvSpPr>
        <p:spPr/>
        <p:txBody>
          <a:bodyPr/>
          <a:lstStyle>
            <a:lvl1pPr>
              <a:defRPr/>
            </a:lvl1pPr>
          </a:lstStyle>
          <a:p>
            <a:endParaRPr lang="en-US"/>
          </a:p>
        </p:txBody>
      </p:sp>
      <p:sp>
        <p:nvSpPr>
          <p:cNvPr id="8" name="Slide Number Placeholder 7"/>
          <p:cNvSpPr>
            <a:spLocks noGrp="1"/>
          </p:cNvSpPr>
          <p:nvPr>
            <p:ph type="sldNum" sz="quarter" idx="11"/>
          </p:nvPr>
        </p:nvSpPr>
        <p:spPr/>
        <p:txBody>
          <a:bodyPr/>
          <a:lstStyle>
            <a:lvl1pPr>
              <a:defRPr/>
            </a:lvl1pPr>
          </a:lstStyle>
          <a:p>
            <a:fld id="{A9085CD4-F101-4B02-AFF1-99CBF3D2FF43}" type="slidenum">
              <a:rPr lang="en-US"/>
              <a:pPr/>
              <a:t>‹#›</a:t>
            </a:fld>
            <a:endParaRPr lang="en-US"/>
          </a:p>
        </p:txBody>
      </p:sp>
      <p:sp>
        <p:nvSpPr>
          <p:cNvPr id="9" name="Date Placeholder 8"/>
          <p:cNvSpPr>
            <a:spLocks noGrp="1"/>
          </p:cNvSpPr>
          <p:nvPr>
            <p:ph type="dt" sz="half" idx="12"/>
          </p:nvPr>
        </p:nvSpPr>
        <p:spPr/>
        <p:txBody>
          <a:bodyPr/>
          <a:lstStyle>
            <a:lvl1pPr>
              <a:defRPr/>
            </a:lvl1pPr>
          </a:lstStyle>
          <a:p>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lvl1pPr>
              <a:defRPr/>
            </a:lvl1pPr>
          </a:lstStyle>
          <a:p>
            <a:endParaRPr lang="en-US"/>
          </a:p>
        </p:txBody>
      </p:sp>
      <p:sp>
        <p:nvSpPr>
          <p:cNvPr id="4" name="Slide Number Placeholder 3"/>
          <p:cNvSpPr>
            <a:spLocks noGrp="1"/>
          </p:cNvSpPr>
          <p:nvPr>
            <p:ph type="sldNum" sz="quarter" idx="11"/>
          </p:nvPr>
        </p:nvSpPr>
        <p:spPr/>
        <p:txBody>
          <a:bodyPr/>
          <a:lstStyle>
            <a:lvl1pPr>
              <a:defRPr/>
            </a:lvl1pPr>
          </a:lstStyle>
          <a:p>
            <a:fld id="{A0C4461A-A44D-4DCF-91B0-6495FC4B5449}" type="slidenum">
              <a:rPr lang="en-US"/>
              <a:pPr/>
              <a:t>‹#›</a:t>
            </a:fld>
            <a:endParaRPr lang="en-US"/>
          </a:p>
        </p:txBody>
      </p:sp>
      <p:sp>
        <p:nvSpPr>
          <p:cNvPr id="5" name="Date Placeholder 4"/>
          <p:cNvSpPr>
            <a:spLocks noGrp="1"/>
          </p:cNvSpPr>
          <p:nvPr>
            <p:ph type="dt" sz="half" idx="12"/>
          </p:nvPr>
        </p:nvSpPr>
        <p:spPr/>
        <p:txBody>
          <a:bodyPr/>
          <a:lstStyle>
            <a:lvl1pPr>
              <a:defRPr/>
            </a:lvl1pPr>
          </a:lstStyle>
          <a:p>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lvl1pPr>
          </a:lstStyle>
          <a:p>
            <a:endParaRPr lang="en-US"/>
          </a:p>
        </p:txBody>
      </p:sp>
      <p:sp>
        <p:nvSpPr>
          <p:cNvPr id="3" name="Slide Number Placeholder 2"/>
          <p:cNvSpPr>
            <a:spLocks noGrp="1"/>
          </p:cNvSpPr>
          <p:nvPr>
            <p:ph type="sldNum" sz="quarter" idx="11"/>
          </p:nvPr>
        </p:nvSpPr>
        <p:spPr/>
        <p:txBody>
          <a:bodyPr/>
          <a:lstStyle>
            <a:lvl1pPr>
              <a:defRPr/>
            </a:lvl1pPr>
          </a:lstStyle>
          <a:p>
            <a:fld id="{EA6DDC17-70A8-464D-8BCD-77519498EB9A}" type="slidenum">
              <a:rPr lang="en-US"/>
              <a:pPr/>
              <a:t>‹#›</a:t>
            </a:fld>
            <a:endParaRPr lang="en-US"/>
          </a:p>
        </p:txBody>
      </p:sp>
      <p:sp>
        <p:nvSpPr>
          <p:cNvPr id="4" name="Date Placeholder 3"/>
          <p:cNvSpPr>
            <a:spLocks noGrp="1"/>
          </p:cNvSpPr>
          <p:nvPr>
            <p:ph type="dt" sz="half" idx="12"/>
          </p:nvPr>
        </p:nvSpPr>
        <p:spPr/>
        <p:txBody>
          <a:bodyPr/>
          <a:lstStyle>
            <a:lvl1pPr>
              <a:defRPr/>
            </a:lvl1pPr>
          </a:lstStyle>
          <a:p>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endParaRPr lang="en-US"/>
          </a:p>
        </p:txBody>
      </p:sp>
      <p:sp>
        <p:nvSpPr>
          <p:cNvPr id="6" name="Slide Number Placeholder 5"/>
          <p:cNvSpPr>
            <a:spLocks noGrp="1"/>
          </p:cNvSpPr>
          <p:nvPr>
            <p:ph type="sldNum" sz="quarter" idx="11"/>
          </p:nvPr>
        </p:nvSpPr>
        <p:spPr/>
        <p:txBody>
          <a:bodyPr/>
          <a:lstStyle>
            <a:lvl1pPr>
              <a:defRPr/>
            </a:lvl1pPr>
          </a:lstStyle>
          <a:p>
            <a:fld id="{D9213DD5-E7E0-4321-996F-A80901F60AC9}" type="slidenum">
              <a:rPr lang="en-US"/>
              <a:pPr/>
              <a:t>‹#›</a:t>
            </a:fld>
            <a:endParaRPr lang="en-US"/>
          </a:p>
        </p:txBody>
      </p:sp>
      <p:sp>
        <p:nvSpPr>
          <p:cNvPr id="7" name="Date Placeholder 6"/>
          <p:cNvSpPr>
            <a:spLocks noGrp="1"/>
          </p:cNvSpPr>
          <p:nvPr>
            <p:ph type="dt" sz="half" idx="12"/>
          </p:nvPr>
        </p:nvSpPr>
        <p:spPr/>
        <p:txBody>
          <a:bodyPr/>
          <a:lstStyle>
            <a:lvl1pPr>
              <a:defRPr/>
            </a:lvl1pPr>
          </a:lstStyle>
          <a:p>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endParaRPr lang="en-US"/>
          </a:p>
        </p:txBody>
      </p:sp>
      <p:sp>
        <p:nvSpPr>
          <p:cNvPr id="6" name="Slide Number Placeholder 5"/>
          <p:cNvSpPr>
            <a:spLocks noGrp="1"/>
          </p:cNvSpPr>
          <p:nvPr>
            <p:ph type="sldNum" sz="quarter" idx="11"/>
          </p:nvPr>
        </p:nvSpPr>
        <p:spPr/>
        <p:txBody>
          <a:bodyPr/>
          <a:lstStyle>
            <a:lvl1pPr>
              <a:defRPr/>
            </a:lvl1pPr>
          </a:lstStyle>
          <a:p>
            <a:fld id="{0A65D44C-6A3B-46A5-A4E3-14503AF9550D}" type="slidenum">
              <a:rPr lang="en-US"/>
              <a:pPr/>
              <a:t>‹#›</a:t>
            </a:fld>
            <a:endParaRPr lang="en-US"/>
          </a:p>
        </p:txBody>
      </p:sp>
      <p:sp>
        <p:nvSpPr>
          <p:cNvPr id="7" name="Date Placeholder 6"/>
          <p:cNvSpPr>
            <a:spLocks noGrp="1"/>
          </p:cNvSpPr>
          <p:nvPr>
            <p:ph type="dt" sz="half" idx="12"/>
          </p:nvPr>
        </p:nvSpPr>
        <p:spPr/>
        <p:txBody>
          <a:bodyPr/>
          <a:lstStyle>
            <a:lvl1pPr>
              <a:defRPr/>
            </a:lvl1pPr>
          </a:lstStyle>
          <a:p>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ftr" sz="quarter" idx="3"/>
          </p:nvPr>
        </p:nvSpPr>
        <p:spPr bwMode="auto">
          <a:xfrm>
            <a:off x="2971800" y="6248400"/>
            <a:ext cx="3200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spcBef>
                <a:spcPct val="0"/>
              </a:spcBef>
              <a:buClrTx/>
              <a:buSzTx/>
              <a:buFontTx/>
              <a:buNone/>
              <a:defRPr sz="1200"/>
            </a:lvl1pPr>
          </a:lstStyle>
          <a:p>
            <a:endParaRPr lang="en-US"/>
          </a:p>
        </p:txBody>
      </p:sp>
      <p:sp>
        <p:nvSpPr>
          <p:cNvPr id="4099"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buClrTx/>
              <a:buSzTx/>
              <a:buFontTx/>
              <a:buNone/>
              <a:defRPr sz="1200">
                <a:latin typeface="Arial Black" pitchFamily="34" charset="0"/>
              </a:defRPr>
            </a:lvl1pPr>
          </a:lstStyle>
          <a:p>
            <a:fld id="{30C25FF8-5A80-45A9-AE2E-AACCE2E750C5}" type="slidenum">
              <a:rPr lang="en-US"/>
              <a:pPr/>
              <a:t>‹#›</a:t>
            </a:fld>
            <a:endParaRPr lang="en-US"/>
          </a:p>
        </p:txBody>
      </p:sp>
      <p:grpSp>
        <p:nvGrpSpPr>
          <p:cNvPr id="4100" name="Group 4"/>
          <p:cNvGrpSpPr>
            <a:grpSpLocks/>
          </p:cNvGrpSpPr>
          <p:nvPr/>
        </p:nvGrpSpPr>
        <p:grpSpPr bwMode="auto">
          <a:xfrm>
            <a:off x="0" y="0"/>
            <a:ext cx="9144000" cy="546100"/>
            <a:chOff x="0" y="0"/>
            <a:chExt cx="5760" cy="344"/>
          </a:xfrm>
        </p:grpSpPr>
        <p:sp>
          <p:nvSpPr>
            <p:cNvPr id="4101"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a:spcBef>
                  <a:spcPct val="0"/>
                </a:spcBef>
                <a:buClrTx/>
                <a:buSzTx/>
                <a:buFontTx/>
                <a:buNone/>
              </a:pPr>
              <a:endParaRPr lang="en-US">
                <a:latin typeface="Times New Roman" pitchFamily="18" charset="0"/>
              </a:endParaRPr>
            </a:p>
          </p:txBody>
        </p:sp>
        <p:sp>
          <p:nvSpPr>
            <p:cNvPr id="4102"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4103"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a:spcBef>
                  <a:spcPct val="0"/>
                </a:spcBef>
                <a:buClrTx/>
                <a:buSzTx/>
                <a:buFontTx/>
                <a:buNone/>
              </a:pPr>
              <a:endParaRPr lang="en-US" sz="1800">
                <a:solidFill>
                  <a:schemeClr val="hlink"/>
                </a:solidFill>
                <a:latin typeface="Arial" charset="0"/>
              </a:endParaRPr>
            </a:p>
          </p:txBody>
        </p:sp>
        <p:sp>
          <p:nvSpPr>
            <p:cNvPr id="4104"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a:spcBef>
                  <a:spcPct val="0"/>
                </a:spcBef>
                <a:buClrTx/>
                <a:buSzTx/>
                <a:buFontTx/>
                <a:buNone/>
              </a:pPr>
              <a:endParaRPr lang="en-US" sz="1800">
                <a:solidFill>
                  <a:schemeClr val="hlink"/>
                </a:solidFill>
                <a:latin typeface="Arial" charset="0"/>
              </a:endParaRPr>
            </a:p>
          </p:txBody>
        </p:sp>
        <p:sp>
          <p:nvSpPr>
            <p:cNvPr id="4105"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a:spcBef>
                  <a:spcPct val="0"/>
                </a:spcBef>
                <a:buClrTx/>
                <a:buSzTx/>
                <a:buFontTx/>
                <a:buNone/>
              </a:pPr>
              <a:endParaRPr lang="en-US" sz="1800">
                <a:solidFill>
                  <a:schemeClr val="accent2"/>
                </a:solidFill>
                <a:latin typeface="Arial" charset="0"/>
              </a:endParaRPr>
            </a:p>
          </p:txBody>
        </p:sp>
        <p:sp>
          <p:nvSpPr>
            <p:cNvPr id="4106"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a:spcBef>
                  <a:spcPct val="0"/>
                </a:spcBef>
                <a:buClrTx/>
                <a:buSzTx/>
                <a:buFontTx/>
                <a:buNone/>
              </a:pPr>
              <a:endParaRPr lang="en-US" sz="1800">
                <a:solidFill>
                  <a:schemeClr val="hlink"/>
                </a:solidFill>
                <a:latin typeface="Arial" charset="0"/>
              </a:endParaRPr>
            </a:p>
          </p:txBody>
        </p:sp>
        <p:sp>
          <p:nvSpPr>
            <p:cNvPr id="4107"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a:spcBef>
                  <a:spcPct val="0"/>
                </a:spcBef>
                <a:buClrTx/>
                <a:buSzTx/>
                <a:buFontTx/>
                <a:buNone/>
              </a:pPr>
              <a:endParaRPr lang="en-US">
                <a:latin typeface="Times New Roman" pitchFamily="18" charset="0"/>
              </a:endParaRPr>
            </a:p>
          </p:txBody>
        </p:sp>
        <p:sp>
          <p:nvSpPr>
            <p:cNvPr id="4108"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a:spcBef>
                  <a:spcPct val="0"/>
                </a:spcBef>
                <a:buClrTx/>
                <a:buSzTx/>
                <a:buFontTx/>
                <a:buNone/>
              </a:pPr>
              <a:endParaRPr lang="en-US" sz="1800">
                <a:solidFill>
                  <a:schemeClr val="accent2"/>
                </a:solidFill>
                <a:latin typeface="Arial" charset="0"/>
              </a:endParaRPr>
            </a:p>
          </p:txBody>
        </p:sp>
        <p:sp>
          <p:nvSpPr>
            <p:cNvPr id="4109"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a:spcBef>
                  <a:spcPct val="0"/>
                </a:spcBef>
                <a:buClrTx/>
                <a:buSzTx/>
                <a:buFontTx/>
                <a:buNone/>
              </a:pPr>
              <a:endParaRPr lang="en-US" sz="1800">
                <a:solidFill>
                  <a:schemeClr val="accent2"/>
                </a:solidFill>
                <a:latin typeface="Arial" charset="0"/>
              </a:endParaRPr>
            </a:p>
          </p:txBody>
        </p:sp>
      </p:grpSp>
      <p:sp>
        <p:nvSpPr>
          <p:cNvPr id="4110" name="Rectangle 14"/>
          <p:cNvSpPr>
            <a:spLocks noGrp="1" noChangeArrowheads="1"/>
          </p:cNvSpPr>
          <p:nvPr>
            <p:ph type="title"/>
          </p:nvPr>
        </p:nvSpPr>
        <p:spPr bwMode="auto">
          <a:xfrm>
            <a:off x="457200" y="457200"/>
            <a:ext cx="8229600" cy="6096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4111" name="Rectangle 15"/>
          <p:cNvSpPr>
            <a:spLocks noGrp="1" noChangeArrowheads="1"/>
          </p:cNvSpPr>
          <p:nvPr>
            <p:ph type="body" idx="1"/>
          </p:nvPr>
        </p:nvSpPr>
        <p:spPr bwMode="auto">
          <a:xfrm>
            <a:off x="457200" y="1143000"/>
            <a:ext cx="8229600" cy="49530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112"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buClrTx/>
              <a:buSzTx/>
              <a:buFontTx/>
              <a:buNone/>
              <a:defRPr sz="1200">
                <a:latin typeface="Arial" charset="0"/>
              </a:defRPr>
            </a:lvl1pPr>
          </a:lstStyle>
          <a:p>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Lst>
  <p:txStyles>
    <p:titleStyle>
      <a:lvl1pPr algn="l" rtl="0" fontAlgn="base">
        <a:spcBef>
          <a:spcPct val="0"/>
        </a:spcBef>
        <a:spcAft>
          <a:spcPct val="0"/>
        </a:spcAft>
        <a:defRPr sz="3200">
          <a:solidFill>
            <a:schemeClr val="bg2"/>
          </a:solidFill>
          <a:latin typeface="+mj-lt"/>
          <a:ea typeface="+mj-ea"/>
          <a:cs typeface="+mj-cs"/>
        </a:defRPr>
      </a:lvl1pPr>
      <a:lvl2pPr algn="l" rtl="0" fontAlgn="base">
        <a:spcBef>
          <a:spcPct val="0"/>
        </a:spcBef>
        <a:spcAft>
          <a:spcPct val="0"/>
        </a:spcAft>
        <a:defRPr sz="3200">
          <a:solidFill>
            <a:schemeClr val="bg2"/>
          </a:solidFill>
          <a:latin typeface="Nimrod" pitchFamily="18" charset="0"/>
          <a:cs typeface="Arial" charset="0"/>
        </a:defRPr>
      </a:lvl2pPr>
      <a:lvl3pPr algn="l" rtl="0" fontAlgn="base">
        <a:spcBef>
          <a:spcPct val="0"/>
        </a:spcBef>
        <a:spcAft>
          <a:spcPct val="0"/>
        </a:spcAft>
        <a:defRPr sz="3200">
          <a:solidFill>
            <a:schemeClr val="bg2"/>
          </a:solidFill>
          <a:latin typeface="Nimrod" pitchFamily="18" charset="0"/>
          <a:cs typeface="Arial" charset="0"/>
        </a:defRPr>
      </a:lvl3pPr>
      <a:lvl4pPr algn="l" rtl="0" fontAlgn="base">
        <a:spcBef>
          <a:spcPct val="0"/>
        </a:spcBef>
        <a:spcAft>
          <a:spcPct val="0"/>
        </a:spcAft>
        <a:defRPr sz="3200">
          <a:solidFill>
            <a:schemeClr val="bg2"/>
          </a:solidFill>
          <a:latin typeface="Nimrod" pitchFamily="18" charset="0"/>
          <a:cs typeface="Arial" charset="0"/>
        </a:defRPr>
      </a:lvl4pPr>
      <a:lvl5pPr algn="l" rtl="0" fontAlgn="base">
        <a:spcBef>
          <a:spcPct val="0"/>
        </a:spcBef>
        <a:spcAft>
          <a:spcPct val="0"/>
        </a:spcAft>
        <a:defRPr sz="3200">
          <a:solidFill>
            <a:schemeClr val="bg2"/>
          </a:solidFill>
          <a:latin typeface="Nimrod" pitchFamily="18" charset="0"/>
          <a:cs typeface="Arial" charset="0"/>
        </a:defRPr>
      </a:lvl5pPr>
      <a:lvl6pPr marL="457200" algn="l" rtl="0" fontAlgn="base">
        <a:spcBef>
          <a:spcPct val="0"/>
        </a:spcBef>
        <a:spcAft>
          <a:spcPct val="0"/>
        </a:spcAft>
        <a:defRPr sz="3200">
          <a:solidFill>
            <a:schemeClr val="bg2"/>
          </a:solidFill>
          <a:latin typeface="Nimrod" pitchFamily="18" charset="0"/>
          <a:cs typeface="Arial" charset="0"/>
        </a:defRPr>
      </a:lvl6pPr>
      <a:lvl7pPr marL="914400" algn="l" rtl="0" fontAlgn="base">
        <a:spcBef>
          <a:spcPct val="0"/>
        </a:spcBef>
        <a:spcAft>
          <a:spcPct val="0"/>
        </a:spcAft>
        <a:defRPr sz="3200">
          <a:solidFill>
            <a:schemeClr val="bg2"/>
          </a:solidFill>
          <a:latin typeface="Nimrod" pitchFamily="18" charset="0"/>
          <a:cs typeface="Arial" charset="0"/>
        </a:defRPr>
      </a:lvl7pPr>
      <a:lvl8pPr marL="1371600" algn="l" rtl="0" fontAlgn="base">
        <a:spcBef>
          <a:spcPct val="0"/>
        </a:spcBef>
        <a:spcAft>
          <a:spcPct val="0"/>
        </a:spcAft>
        <a:defRPr sz="3200">
          <a:solidFill>
            <a:schemeClr val="bg2"/>
          </a:solidFill>
          <a:latin typeface="Nimrod" pitchFamily="18" charset="0"/>
          <a:cs typeface="Arial" charset="0"/>
        </a:defRPr>
      </a:lvl8pPr>
      <a:lvl9pPr marL="1828800" algn="l" rtl="0" fontAlgn="base">
        <a:spcBef>
          <a:spcPct val="0"/>
        </a:spcBef>
        <a:spcAft>
          <a:spcPct val="0"/>
        </a:spcAft>
        <a:defRPr sz="3200">
          <a:solidFill>
            <a:schemeClr val="bg2"/>
          </a:solidFill>
          <a:latin typeface="Nimrod" pitchFamily="18" charset="0"/>
          <a:cs typeface="Arial" charset="0"/>
        </a:defRPr>
      </a:lvl9pPr>
    </p:titleStyle>
    <p:bodyStyle>
      <a:lvl1pPr marL="342900" indent="-342900" algn="l" rtl="0" fontAlgn="base">
        <a:spcBef>
          <a:spcPct val="20000"/>
        </a:spcBef>
        <a:spcAft>
          <a:spcPct val="0"/>
        </a:spcAft>
        <a:buClr>
          <a:schemeClr val="bg2"/>
        </a:buClr>
        <a:buSzPct val="75000"/>
        <a:buFont typeface="Wingdings" pitchFamily="2" charset="2"/>
        <a:buChar char="n"/>
        <a:defRPr sz="2400">
          <a:solidFill>
            <a:schemeClr val="tx1"/>
          </a:solidFill>
          <a:latin typeface="+mn-lt"/>
          <a:ea typeface="+mn-ea"/>
          <a:cs typeface="+mn-cs"/>
        </a:defRPr>
      </a:lvl1pPr>
      <a:lvl2pPr marL="742950" indent="-285750" algn="l" rtl="0" fontAlgn="base">
        <a:spcBef>
          <a:spcPct val="20000"/>
        </a:spcBef>
        <a:spcAft>
          <a:spcPct val="0"/>
        </a:spcAft>
        <a:buClr>
          <a:schemeClr val="accent2"/>
        </a:buClr>
        <a:buSzPct val="80000"/>
        <a:buFont typeface="Wingdings" pitchFamily="2" charset="2"/>
        <a:buChar char="¨"/>
        <a:defRPr sz="2000">
          <a:solidFill>
            <a:schemeClr val="tx1"/>
          </a:solidFill>
          <a:latin typeface="+mn-lt"/>
          <a:cs typeface="+mn-cs"/>
        </a:defRPr>
      </a:lvl2pPr>
      <a:lvl3pPr marL="1143000" indent="-228600" algn="l" rtl="0" fontAlgn="base">
        <a:spcBef>
          <a:spcPct val="20000"/>
        </a:spcBef>
        <a:spcAft>
          <a:spcPct val="0"/>
        </a:spcAft>
        <a:buClr>
          <a:schemeClr val="bg2"/>
        </a:buClr>
        <a:buSzPct val="65000"/>
        <a:buFont typeface="Wingdings" pitchFamily="2" charset="2"/>
        <a:buChar char="n"/>
        <a:defRPr sz="2000">
          <a:solidFill>
            <a:schemeClr val="tx1"/>
          </a:solidFill>
          <a:latin typeface="+mn-lt"/>
          <a:cs typeface="+mn-cs"/>
        </a:defRPr>
      </a:lvl3pPr>
      <a:lvl4pPr marL="1600200" indent="-228600" algn="l" rtl="0" fontAlgn="base">
        <a:spcBef>
          <a:spcPct val="20000"/>
        </a:spcBef>
        <a:spcAft>
          <a:spcPct val="0"/>
        </a:spcAft>
        <a:buClr>
          <a:schemeClr val="accent2"/>
        </a:buClr>
        <a:buSzPct val="70000"/>
        <a:buFont typeface="Wingdings" pitchFamily="2" charset="2"/>
        <a:buChar char="¨"/>
        <a:defRPr>
          <a:solidFill>
            <a:schemeClr val="tx1"/>
          </a:solidFill>
          <a:latin typeface="+mn-lt"/>
          <a:cs typeface="+mn-cs"/>
        </a:defRPr>
      </a:lvl4pPr>
      <a:lvl5pPr marL="2057400" indent="-228600" algn="l" rtl="0" fontAlgn="base">
        <a:spcBef>
          <a:spcPct val="20000"/>
        </a:spcBef>
        <a:spcAft>
          <a:spcPct val="0"/>
        </a:spcAft>
        <a:buClr>
          <a:schemeClr val="bg2"/>
        </a:buClr>
        <a:buFont typeface="Wingdings" pitchFamily="2" charset="2"/>
        <a:buChar char="§"/>
        <a:defRPr>
          <a:solidFill>
            <a:schemeClr val="tx1"/>
          </a:solidFill>
          <a:latin typeface="+mn-lt"/>
          <a:cs typeface="+mn-cs"/>
        </a:defRPr>
      </a:lvl5pPr>
      <a:lvl6pPr marL="2514600" indent="-228600" algn="l" rtl="0" fontAlgn="base">
        <a:spcBef>
          <a:spcPct val="20000"/>
        </a:spcBef>
        <a:spcAft>
          <a:spcPct val="0"/>
        </a:spcAft>
        <a:buClr>
          <a:schemeClr val="bg2"/>
        </a:buClr>
        <a:buFont typeface="Wingdings" pitchFamily="2" charset="2"/>
        <a:buChar char="§"/>
        <a:defRPr>
          <a:solidFill>
            <a:schemeClr val="tx1"/>
          </a:solidFill>
          <a:latin typeface="+mn-lt"/>
          <a:cs typeface="+mn-cs"/>
        </a:defRPr>
      </a:lvl6pPr>
      <a:lvl7pPr marL="2971800" indent="-228600" algn="l" rtl="0" fontAlgn="base">
        <a:spcBef>
          <a:spcPct val="20000"/>
        </a:spcBef>
        <a:spcAft>
          <a:spcPct val="0"/>
        </a:spcAft>
        <a:buClr>
          <a:schemeClr val="bg2"/>
        </a:buClr>
        <a:buFont typeface="Wingdings" pitchFamily="2" charset="2"/>
        <a:buChar char="§"/>
        <a:defRPr>
          <a:solidFill>
            <a:schemeClr val="tx1"/>
          </a:solidFill>
          <a:latin typeface="+mn-lt"/>
          <a:cs typeface="+mn-cs"/>
        </a:defRPr>
      </a:lvl7pPr>
      <a:lvl8pPr marL="3429000" indent="-228600" algn="l" rtl="0" fontAlgn="base">
        <a:spcBef>
          <a:spcPct val="20000"/>
        </a:spcBef>
        <a:spcAft>
          <a:spcPct val="0"/>
        </a:spcAft>
        <a:buClr>
          <a:schemeClr val="bg2"/>
        </a:buClr>
        <a:buFont typeface="Wingdings" pitchFamily="2" charset="2"/>
        <a:buChar char="§"/>
        <a:defRPr>
          <a:solidFill>
            <a:schemeClr val="tx1"/>
          </a:solidFill>
          <a:latin typeface="+mn-lt"/>
          <a:cs typeface="+mn-cs"/>
        </a:defRPr>
      </a:lvl8pPr>
      <a:lvl9pPr marL="3886200" indent="-228600" algn="l" rtl="0" fontAlgn="base">
        <a:spcBef>
          <a:spcPct val="20000"/>
        </a:spcBef>
        <a:spcAft>
          <a:spcPct val="0"/>
        </a:spcAft>
        <a:buClr>
          <a:schemeClr val="bg2"/>
        </a:buClr>
        <a:buFont typeface="Wingdings" pitchFamily="2" charset="2"/>
        <a:buChar char="§"/>
        <a:defRPr>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wmf"/><Relationship Id="rId1" Type="http://schemas.openxmlformats.org/officeDocument/2006/relationships/slideLayout" Target="../slideLayouts/slideLayout2.xml"/><Relationship Id="rId4" Type="http://schemas.openxmlformats.org/officeDocument/2006/relationships/image" Target="../media/image10.wmf"/></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image" Target="../media/image12.wmf"/><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5.wmf"/><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package" Target="../embeddings/Microsoft_Word_Document2.docx"/><Relationship Id="rId2" Type="http://schemas.openxmlformats.org/officeDocument/2006/relationships/slideLayout" Target="../slideLayouts/slideLayout6.xml"/><Relationship Id="rId1" Type="http://schemas.openxmlformats.org/officeDocument/2006/relationships/vmlDrawing" Target="../drawings/vmlDrawing4.vml"/><Relationship Id="rId4" Type="http://schemas.openxmlformats.org/officeDocument/2006/relationships/image" Target="../media/image17.emf"/></Relationships>
</file>

<file path=ppt/slides/_rels/slide26.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image" Target="../media/image21.png"/><Relationship Id="rId7" Type="http://schemas.openxmlformats.org/officeDocument/2006/relationships/image" Target="../media/image19.wmf"/><Relationship Id="rId2" Type="http://schemas.openxmlformats.org/officeDocument/2006/relationships/slideLayout" Target="../slideLayouts/slideLayout6.xml"/><Relationship Id="rId1" Type="http://schemas.openxmlformats.org/officeDocument/2006/relationships/vmlDrawing" Target="../drawings/vmlDrawing5.vml"/><Relationship Id="rId6" Type="http://schemas.openxmlformats.org/officeDocument/2006/relationships/oleObject" Target="../embeddings/oleObject2.bin"/><Relationship Id="rId5" Type="http://schemas.openxmlformats.org/officeDocument/2006/relationships/image" Target="../media/image18.wmf"/><Relationship Id="rId4" Type="http://schemas.openxmlformats.org/officeDocument/2006/relationships/oleObject" Target="../embeddings/oleObject1.bin"/><Relationship Id="rId9" Type="http://schemas.openxmlformats.org/officeDocument/2006/relationships/image" Target="../media/image20.wmf"/></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8" Type="http://schemas.openxmlformats.org/officeDocument/2006/relationships/image" Target="../media/image30.wmf"/><Relationship Id="rId13" Type="http://schemas.openxmlformats.org/officeDocument/2006/relationships/oleObject" Target="../embeddings/oleObject9.bin"/><Relationship Id="rId18" Type="http://schemas.openxmlformats.org/officeDocument/2006/relationships/image" Target="../media/image34.wmf"/><Relationship Id="rId3" Type="http://schemas.openxmlformats.org/officeDocument/2006/relationships/oleObject" Target="../embeddings/oleObject4.bin"/><Relationship Id="rId7" Type="http://schemas.openxmlformats.org/officeDocument/2006/relationships/oleObject" Target="../embeddings/oleObject6.bin"/><Relationship Id="rId12" Type="http://schemas.openxmlformats.org/officeDocument/2006/relationships/image" Target="../media/image32.wmf"/><Relationship Id="rId17" Type="http://schemas.openxmlformats.org/officeDocument/2006/relationships/oleObject" Target="../embeddings/oleObject12.bin"/><Relationship Id="rId2" Type="http://schemas.openxmlformats.org/officeDocument/2006/relationships/slideLayout" Target="../slideLayouts/slideLayout4.xml"/><Relationship Id="rId16" Type="http://schemas.openxmlformats.org/officeDocument/2006/relationships/oleObject" Target="../embeddings/oleObject11.bin"/><Relationship Id="rId1" Type="http://schemas.openxmlformats.org/officeDocument/2006/relationships/vmlDrawing" Target="../drawings/vmlDrawing6.vml"/><Relationship Id="rId6" Type="http://schemas.openxmlformats.org/officeDocument/2006/relationships/image" Target="../media/image29.wmf"/><Relationship Id="rId11" Type="http://schemas.openxmlformats.org/officeDocument/2006/relationships/oleObject" Target="../embeddings/oleObject8.bin"/><Relationship Id="rId5" Type="http://schemas.openxmlformats.org/officeDocument/2006/relationships/oleObject" Target="../embeddings/oleObject5.bin"/><Relationship Id="rId15" Type="http://schemas.openxmlformats.org/officeDocument/2006/relationships/oleObject" Target="../embeddings/oleObject10.bin"/><Relationship Id="rId10" Type="http://schemas.openxmlformats.org/officeDocument/2006/relationships/image" Target="../media/image31.wmf"/><Relationship Id="rId4" Type="http://schemas.openxmlformats.org/officeDocument/2006/relationships/image" Target="../media/image28.wmf"/><Relationship Id="rId9" Type="http://schemas.openxmlformats.org/officeDocument/2006/relationships/oleObject" Target="../embeddings/oleObject7.bin"/><Relationship Id="rId14" Type="http://schemas.openxmlformats.org/officeDocument/2006/relationships/image" Target="../media/image33.wmf"/></Relationships>
</file>

<file path=ppt/slides/_rels/slide37.xml.rels><?xml version="1.0" encoding="UTF-8" standalone="yes"?>
<Relationships xmlns="http://schemas.openxmlformats.org/package/2006/relationships"><Relationship Id="rId3" Type="http://schemas.microsoft.com/office/2007/relationships/media" Target="../media/media2.avi"/><Relationship Id="rId7" Type="http://schemas.openxmlformats.org/officeDocument/2006/relationships/image" Target="../media/image36.png"/><Relationship Id="rId2" Type="http://schemas.openxmlformats.org/officeDocument/2006/relationships/video" Target="../media/media1.avi"/><Relationship Id="rId1" Type="http://schemas.microsoft.com/office/2007/relationships/media" Target="../media/media1.avi"/><Relationship Id="rId6" Type="http://schemas.openxmlformats.org/officeDocument/2006/relationships/image" Target="../media/image35.png"/><Relationship Id="rId5" Type="http://schemas.openxmlformats.org/officeDocument/2006/relationships/slideLayout" Target="../slideLayouts/slideLayout6.xml"/><Relationship Id="rId4" Type="http://schemas.openxmlformats.org/officeDocument/2006/relationships/video" Target="../media/media2.avi"/></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8" Type="http://schemas.openxmlformats.org/officeDocument/2006/relationships/image" Target="../media/image40.wmf"/><Relationship Id="rId3" Type="http://schemas.openxmlformats.org/officeDocument/2006/relationships/notesSlide" Target="../notesSlides/notesSlide7.xml"/><Relationship Id="rId7" Type="http://schemas.openxmlformats.org/officeDocument/2006/relationships/image" Target="../media/image39.wmf"/><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image" Target="../media/image38.wmf"/><Relationship Id="rId5" Type="http://schemas.openxmlformats.org/officeDocument/2006/relationships/image" Target="../media/image37.emf"/><Relationship Id="rId4" Type="http://schemas.openxmlformats.org/officeDocument/2006/relationships/oleObject" Target="../embeddings/Microsoft_Word_97_-_2003_Document4.doc"/></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2.emf"/><Relationship Id="rId4" Type="http://schemas.openxmlformats.org/officeDocument/2006/relationships/oleObject" Target="../embeddings/Microsoft_Word_97_-_2003_Document1.doc"/></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4.xml"/><Relationship Id="rId1" Type="http://schemas.openxmlformats.org/officeDocument/2006/relationships/vmlDrawing" Target="../drawings/vmlDrawing8.vml"/><Relationship Id="rId5" Type="http://schemas.openxmlformats.org/officeDocument/2006/relationships/image" Target="../media/image41.emf"/><Relationship Id="rId4" Type="http://schemas.openxmlformats.org/officeDocument/2006/relationships/oleObject" Target="../embeddings/Microsoft_Word_97_-_2003_Document5.doc"/></Relationships>
</file>

<file path=ppt/slides/_rels/slide4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4" Type="http://schemas.openxmlformats.org/officeDocument/2006/relationships/image" Target="../media/image44.png"/></Relationships>
</file>

<file path=ppt/slides/_rels/slide4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Layout" Target="../slideLayouts/slideLayout2.xml"/><Relationship Id="rId1" Type="http://schemas.openxmlformats.org/officeDocument/2006/relationships/video" Target="file:///D:\Users\sturler\Documents\Presentations\1_AMR-Prec\cross_anim.avi"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oleObject" Target="../embeddings/Microsoft_Word_97_-_2003_Document6.doc"/><Relationship Id="rId2" Type="http://schemas.openxmlformats.org/officeDocument/2006/relationships/slideLayout" Target="../slideLayouts/slideLayout2.xml"/><Relationship Id="rId1" Type="http://schemas.openxmlformats.org/officeDocument/2006/relationships/vmlDrawing" Target="../drawings/vmlDrawing9.vml"/><Relationship Id="rId4" Type="http://schemas.openxmlformats.org/officeDocument/2006/relationships/image" Target="../media/image46.emf"/></Relationships>
</file>

<file path=ppt/slides/_rels/slide46.xml.rels><?xml version="1.0" encoding="UTF-8" standalone="yes"?>
<Relationships xmlns="http://schemas.openxmlformats.org/package/2006/relationships"><Relationship Id="rId3" Type="http://schemas.openxmlformats.org/officeDocument/2006/relationships/oleObject" Target="../embeddings/Microsoft_Word_97_-_2003_Document7.doc"/><Relationship Id="rId2" Type="http://schemas.openxmlformats.org/officeDocument/2006/relationships/slideLayout" Target="../slideLayouts/slideLayout6.xml"/><Relationship Id="rId1" Type="http://schemas.openxmlformats.org/officeDocument/2006/relationships/vmlDrawing" Target="../drawings/vmlDrawing10.vml"/><Relationship Id="rId4" Type="http://schemas.openxmlformats.org/officeDocument/2006/relationships/image" Target="../media/image47.emf"/></Relationships>
</file>

<file path=ppt/slides/_rels/slide47.xml.rels><?xml version="1.0" encoding="UTF-8" standalone="yes"?>
<Relationships xmlns="http://schemas.openxmlformats.org/package/2006/relationships"><Relationship Id="rId3" Type="http://schemas.openxmlformats.org/officeDocument/2006/relationships/oleObject" Target="../embeddings/Microsoft_Word_97_-_2003_Document8.doc"/><Relationship Id="rId2" Type="http://schemas.openxmlformats.org/officeDocument/2006/relationships/slideLayout" Target="../slideLayouts/slideLayout6.xml"/><Relationship Id="rId1" Type="http://schemas.openxmlformats.org/officeDocument/2006/relationships/vmlDrawing" Target="../drawings/vmlDrawing11.vml"/><Relationship Id="rId4" Type="http://schemas.openxmlformats.org/officeDocument/2006/relationships/image" Target="../media/image48.emf"/></Relationships>
</file>

<file path=ppt/slides/_rels/slide48.xml.rels><?xml version="1.0" encoding="UTF-8" standalone="yes"?>
<Relationships xmlns="http://schemas.openxmlformats.org/package/2006/relationships"><Relationship Id="rId8" Type="http://schemas.openxmlformats.org/officeDocument/2006/relationships/image" Target="../media/image51.emf"/><Relationship Id="rId3" Type="http://schemas.openxmlformats.org/officeDocument/2006/relationships/oleObject" Target="../embeddings/oleObject13.bin"/><Relationship Id="rId7" Type="http://schemas.openxmlformats.org/officeDocument/2006/relationships/oleObject" Target="../embeddings/oleObject15.bin"/><Relationship Id="rId12" Type="http://schemas.openxmlformats.org/officeDocument/2006/relationships/image" Target="../media/image53.emf"/><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image" Target="../media/image50.emf"/><Relationship Id="rId11" Type="http://schemas.openxmlformats.org/officeDocument/2006/relationships/oleObject" Target="../embeddings/oleObject17.bin"/><Relationship Id="rId5" Type="http://schemas.openxmlformats.org/officeDocument/2006/relationships/oleObject" Target="../embeddings/oleObject14.bin"/><Relationship Id="rId10" Type="http://schemas.openxmlformats.org/officeDocument/2006/relationships/image" Target="../media/image52.emf"/><Relationship Id="rId4" Type="http://schemas.openxmlformats.org/officeDocument/2006/relationships/image" Target="../media/image49.emf"/><Relationship Id="rId9" Type="http://schemas.openxmlformats.org/officeDocument/2006/relationships/oleObject" Target="../embeddings/oleObject16.bin"/></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oleObject" Target="../embeddings/Microsoft_Word_97_-_2003_Document2.doc"/><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image" Target="../media/image3.emf"/></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54.emf"/><Relationship Id="rId1" Type="http://schemas.openxmlformats.org/officeDocument/2006/relationships/slideLayout" Target="../slideLayouts/slideLayout6.xml"/><Relationship Id="rId6" Type="http://schemas.openxmlformats.org/officeDocument/2006/relationships/image" Target="../media/image58.emf"/><Relationship Id="rId5" Type="http://schemas.openxmlformats.org/officeDocument/2006/relationships/image" Target="../media/image57.emf"/><Relationship Id="rId4" Type="http://schemas.openxmlformats.org/officeDocument/2006/relationships/image" Target="../media/image56.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oleObject" Target="../embeddings/Microsoft_Word_97_-_2003_Document3.doc"/><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image" Target="../media/image4.emf"/></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image" Target="../media/image59.wmf"/><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8" Type="http://schemas.openxmlformats.org/officeDocument/2006/relationships/image" Target="../media/image30.wmf"/><Relationship Id="rId13" Type="http://schemas.openxmlformats.org/officeDocument/2006/relationships/oleObject" Target="../embeddings/oleObject23.bin"/><Relationship Id="rId18" Type="http://schemas.openxmlformats.org/officeDocument/2006/relationships/image" Target="../media/image34.wmf"/><Relationship Id="rId3" Type="http://schemas.openxmlformats.org/officeDocument/2006/relationships/oleObject" Target="../embeddings/oleObject18.bin"/><Relationship Id="rId7" Type="http://schemas.openxmlformats.org/officeDocument/2006/relationships/oleObject" Target="../embeddings/oleObject20.bin"/><Relationship Id="rId12" Type="http://schemas.openxmlformats.org/officeDocument/2006/relationships/image" Target="../media/image32.wmf"/><Relationship Id="rId17" Type="http://schemas.openxmlformats.org/officeDocument/2006/relationships/oleObject" Target="../embeddings/oleObject26.bin"/><Relationship Id="rId2" Type="http://schemas.openxmlformats.org/officeDocument/2006/relationships/slideLayout" Target="../slideLayouts/slideLayout4.xml"/><Relationship Id="rId16" Type="http://schemas.openxmlformats.org/officeDocument/2006/relationships/oleObject" Target="../embeddings/oleObject25.bin"/><Relationship Id="rId1" Type="http://schemas.openxmlformats.org/officeDocument/2006/relationships/vmlDrawing" Target="../drawings/vmlDrawing13.vml"/><Relationship Id="rId6" Type="http://schemas.openxmlformats.org/officeDocument/2006/relationships/image" Target="../media/image29.wmf"/><Relationship Id="rId11" Type="http://schemas.openxmlformats.org/officeDocument/2006/relationships/oleObject" Target="../embeddings/oleObject22.bin"/><Relationship Id="rId5" Type="http://schemas.openxmlformats.org/officeDocument/2006/relationships/oleObject" Target="../embeddings/oleObject19.bin"/><Relationship Id="rId15" Type="http://schemas.openxmlformats.org/officeDocument/2006/relationships/oleObject" Target="../embeddings/oleObject24.bin"/><Relationship Id="rId10" Type="http://schemas.openxmlformats.org/officeDocument/2006/relationships/image" Target="../media/image31.wmf"/><Relationship Id="rId4" Type="http://schemas.openxmlformats.org/officeDocument/2006/relationships/image" Target="../media/image28.wmf"/><Relationship Id="rId9" Type="http://schemas.openxmlformats.org/officeDocument/2006/relationships/oleObject" Target="../embeddings/oleObject21.bin"/><Relationship Id="rId14" Type="http://schemas.openxmlformats.org/officeDocument/2006/relationships/image" Target="../media/image33.wmf"/></Relationships>
</file>

<file path=ppt/slides/_rels/slide6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oleObject" Target="../embeddings/Microsoft_Excel_97-2003_Worksheet9.xls"/><Relationship Id="rId2" Type="http://schemas.openxmlformats.org/officeDocument/2006/relationships/slideLayout" Target="../slideLayouts/slideLayout2.xml"/><Relationship Id="rId1" Type="http://schemas.openxmlformats.org/officeDocument/2006/relationships/vmlDrawing" Target="../drawings/vmlDrawing14.vml"/><Relationship Id="rId6" Type="http://schemas.openxmlformats.org/officeDocument/2006/relationships/image" Target="../media/image66.emf"/><Relationship Id="rId5" Type="http://schemas.openxmlformats.org/officeDocument/2006/relationships/oleObject" Target="../embeddings/Microsoft_Excel_97-2003_Worksheet10.xls"/><Relationship Id="rId4" Type="http://schemas.openxmlformats.org/officeDocument/2006/relationships/image" Target="../media/image65.emf"/></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oleObject" Target="../embeddings/Microsoft_Word_97_-_2003_Document11.doc"/><Relationship Id="rId2" Type="http://schemas.openxmlformats.org/officeDocument/2006/relationships/slideLayout" Target="../slideLayouts/slideLayout6.xml"/><Relationship Id="rId1" Type="http://schemas.openxmlformats.org/officeDocument/2006/relationships/vmlDrawing" Target="../drawings/vmlDrawing15.vml"/><Relationship Id="rId4" Type="http://schemas.openxmlformats.org/officeDocument/2006/relationships/image" Target="../media/image67.emf"/></Relationships>
</file>

<file path=ppt/slides/_rels/slide7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vmlDrawing" Target="../drawings/vmlDrawing16.vml"/><Relationship Id="rId5" Type="http://schemas.openxmlformats.org/officeDocument/2006/relationships/image" Target="../media/image70.emf"/><Relationship Id="rId4" Type="http://schemas.openxmlformats.org/officeDocument/2006/relationships/oleObject" Target="../embeddings/Microsoft_Word_97_-_2003_Document12.doc"/></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image" Target="../media/image71.wmf"/><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78.wmf"/><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79.wmf"/><Relationship Id="rId2" Type="http://schemas.openxmlformats.org/officeDocument/2006/relationships/notesSlide" Target="../notesSlides/notesSlide14.xml"/><Relationship Id="rId1" Type="http://schemas.openxmlformats.org/officeDocument/2006/relationships/slideLayout" Target="../slideLayouts/slideLayout6.xml"/><Relationship Id="rId4" Type="http://schemas.openxmlformats.org/officeDocument/2006/relationships/image" Target="../media/image80.wmf"/></Relationships>
</file>

<file path=ppt/slides/_rels/slide91.xml.rels><?xml version="1.0" encoding="UTF-8" standalone="yes"?>
<Relationships xmlns="http://schemas.openxmlformats.org/package/2006/relationships"><Relationship Id="rId3" Type="http://schemas.openxmlformats.org/officeDocument/2006/relationships/image" Target="../media/image81.wmf"/><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3" Type="http://schemas.openxmlformats.org/officeDocument/2006/relationships/oleObject" Target="../embeddings/Microsoft_Word_97_-_2003_Document13.doc"/><Relationship Id="rId2" Type="http://schemas.openxmlformats.org/officeDocument/2006/relationships/slideLayout" Target="../slideLayouts/slideLayout2.xml"/><Relationship Id="rId1" Type="http://schemas.openxmlformats.org/officeDocument/2006/relationships/vmlDrawing" Target="../drawings/vmlDrawing17.vml"/><Relationship Id="rId4" Type="http://schemas.openxmlformats.org/officeDocument/2006/relationships/image" Target="../media/image82.emf"/></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6.xml"/><Relationship Id="rId1" Type="http://schemas.openxmlformats.org/officeDocument/2006/relationships/vmlDrawing" Target="../drawings/vmlDrawing18.vml"/><Relationship Id="rId5" Type="http://schemas.openxmlformats.org/officeDocument/2006/relationships/image" Target="../media/image83.emf"/><Relationship Id="rId4" Type="http://schemas.openxmlformats.org/officeDocument/2006/relationships/oleObject" Target="../embeddings/Microsoft_Word_97_-_2003_Document14.doc"/></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6.xml"/><Relationship Id="rId1" Type="http://schemas.openxmlformats.org/officeDocument/2006/relationships/vmlDrawing" Target="../drawings/vmlDrawing19.vml"/><Relationship Id="rId5" Type="http://schemas.openxmlformats.org/officeDocument/2006/relationships/image" Target="../media/image84.emf"/><Relationship Id="rId4" Type="http://schemas.openxmlformats.org/officeDocument/2006/relationships/oleObject" Target="../embeddings/Microsoft_Word_97_-_2003_Document15.doc"/></Relationships>
</file>

<file path=ppt/slides/_rels/slide95.xml.rels><?xml version="1.0" encoding="UTF-8" standalone="yes"?>
<Relationships xmlns="http://schemas.openxmlformats.org/package/2006/relationships"><Relationship Id="rId3" Type="http://schemas.openxmlformats.org/officeDocument/2006/relationships/oleObject" Target="../embeddings/Microsoft_Word_97_-_2003_Document16.doc"/><Relationship Id="rId2" Type="http://schemas.openxmlformats.org/officeDocument/2006/relationships/slideLayout" Target="../slideLayouts/slideLayout2.xml"/><Relationship Id="rId1" Type="http://schemas.openxmlformats.org/officeDocument/2006/relationships/vmlDrawing" Target="../drawings/vmlDrawing20.vml"/><Relationship Id="rId4" Type="http://schemas.openxmlformats.org/officeDocument/2006/relationships/image" Target="../media/image85.emf"/></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3" Type="http://schemas.openxmlformats.org/officeDocument/2006/relationships/image" Target="../media/image89.png"/><Relationship Id="rId7" Type="http://schemas.openxmlformats.org/officeDocument/2006/relationships/image" Target="../media/image88.wmf"/><Relationship Id="rId2" Type="http://schemas.openxmlformats.org/officeDocument/2006/relationships/slideLayout" Target="../slideLayouts/slideLayout2.xml"/><Relationship Id="rId1" Type="http://schemas.openxmlformats.org/officeDocument/2006/relationships/vmlDrawing" Target="../drawings/vmlDrawing21.vml"/><Relationship Id="rId6" Type="http://schemas.openxmlformats.org/officeDocument/2006/relationships/oleObject" Target="../embeddings/oleObject27.bin"/><Relationship Id="rId5" Type="http://schemas.openxmlformats.org/officeDocument/2006/relationships/image" Target="../media/image91.png"/><Relationship Id="rId4" Type="http://schemas.openxmlformats.org/officeDocument/2006/relationships/image" Target="../media/image9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2947916" y="1828800"/>
            <a:ext cx="6100540" cy="2209800"/>
          </a:xfrm>
        </p:spPr>
        <p:txBody>
          <a:bodyPr/>
          <a:lstStyle/>
          <a:p>
            <a:r>
              <a:rPr lang="en-US" sz="2600" dirty="0" smtClean="0"/>
              <a:t>Recycling for CFD, Preconditioners for GPUs, and the Future</a:t>
            </a:r>
            <a:endParaRPr lang="en-US" sz="2800" dirty="0"/>
          </a:p>
        </p:txBody>
      </p:sp>
      <p:sp>
        <p:nvSpPr>
          <p:cNvPr id="2051" name="Rectangle 3"/>
          <p:cNvSpPr>
            <a:spLocks noGrp="1" noChangeArrowheads="1"/>
          </p:cNvSpPr>
          <p:nvPr>
            <p:ph type="subTitle" idx="1"/>
          </p:nvPr>
        </p:nvSpPr>
        <p:spPr>
          <a:xfrm>
            <a:off x="2869324" y="4267200"/>
            <a:ext cx="6122276" cy="1447800"/>
          </a:xfrm>
        </p:spPr>
        <p:txBody>
          <a:bodyPr/>
          <a:lstStyle/>
          <a:p>
            <a:pPr>
              <a:spcBef>
                <a:spcPct val="0"/>
              </a:spcBef>
            </a:pPr>
            <a:r>
              <a:rPr lang="en-US" sz="2000" dirty="0">
                <a:solidFill>
                  <a:schemeClr val="bg2"/>
                </a:solidFill>
              </a:rPr>
              <a:t>Eric de Sturler</a:t>
            </a:r>
          </a:p>
          <a:p>
            <a:pPr>
              <a:spcBef>
                <a:spcPct val="0"/>
              </a:spcBef>
            </a:pPr>
            <a:r>
              <a:rPr lang="en-US" sz="2000" dirty="0">
                <a:solidFill>
                  <a:schemeClr val="bg2"/>
                </a:solidFill>
              </a:rPr>
              <a:t>Department of Mathematics, Virginia Tech</a:t>
            </a:r>
          </a:p>
          <a:p>
            <a:pPr>
              <a:spcBef>
                <a:spcPct val="0"/>
              </a:spcBef>
            </a:pPr>
            <a:r>
              <a:rPr lang="en-US" sz="2000" dirty="0" smtClean="0">
                <a:solidFill>
                  <a:schemeClr val="bg2"/>
                </a:solidFill>
                <a:sym typeface="Webdings"/>
              </a:rPr>
              <a:t> www.math.vt.edu/people/sturler/index.html</a:t>
            </a:r>
          </a:p>
          <a:p>
            <a:pPr>
              <a:spcBef>
                <a:spcPct val="0"/>
              </a:spcBef>
            </a:pPr>
            <a:r>
              <a:rPr lang="en-US" sz="2000" dirty="0" smtClean="0">
                <a:solidFill>
                  <a:schemeClr val="bg2"/>
                </a:solidFill>
                <a:sym typeface="Webdings"/>
              </a:rPr>
              <a:t> sturler@vt.edu</a:t>
            </a:r>
            <a:endParaRPr lang="en-US" sz="2000" dirty="0">
              <a:solidFill>
                <a:schemeClr val="bg2"/>
              </a:solidFill>
            </a:endParaRPr>
          </a:p>
          <a:p>
            <a:pPr>
              <a:spcBef>
                <a:spcPct val="0"/>
              </a:spcBef>
            </a:pPr>
            <a:endParaRPr lang="en-US" sz="2000" dirty="0">
              <a:solidFill>
                <a:schemeClr val="bg2"/>
              </a:solidFill>
            </a:endParaRPr>
          </a:p>
        </p:txBody>
      </p:sp>
      <p:sp>
        <p:nvSpPr>
          <p:cNvPr id="2052" name="Text Box 4"/>
          <p:cNvSpPr txBox="1">
            <a:spLocks noChangeArrowheads="1"/>
          </p:cNvSpPr>
          <p:nvPr/>
        </p:nvSpPr>
        <p:spPr bwMode="auto">
          <a:xfrm>
            <a:off x="152400" y="6070555"/>
            <a:ext cx="8674100" cy="338554"/>
          </a:xfrm>
          <a:prstGeom prst="rect">
            <a:avLst/>
          </a:prstGeom>
          <a:noFill/>
          <a:ln w="0" algn="ctr">
            <a:noFill/>
            <a:miter lim="800000"/>
            <a:headEnd/>
            <a:tailEnd/>
          </a:ln>
          <a:effectLst/>
        </p:spPr>
        <p:txBody>
          <a:bodyPr>
            <a:spAutoFit/>
          </a:bodyPr>
          <a:lstStyle/>
          <a:p>
            <a:pPr eaLnBrk="0" hangingPunct="0">
              <a:spcBef>
                <a:spcPct val="0"/>
              </a:spcBef>
              <a:buClrTx/>
              <a:buSzTx/>
              <a:buFontTx/>
              <a:buNone/>
            </a:pPr>
            <a:r>
              <a:rPr lang="en-US" sz="1600" dirty="0" smtClean="0">
                <a:solidFill>
                  <a:schemeClr val="bg2"/>
                </a:solidFill>
              </a:rPr>
              <a:t>AFOSR-BRI Joint Meeting</a:t>
            </a:r>
            <a:r>
              <a:rPr lang="en-US" sz="1600" dirty="0" smtClean="0">
                <a:solidFill>
                  <a:schemeClr val="bg2"/>
                </a:solidFill>
              </a:rPr>
              <a:t>, </a:t>
            </a:r>
            <a:r>
              <a:rPr lang="en-US" sz="1600" dirty="0" smtClean="0">
                <a:solidFill>
                  <a:schemeClr val="bg2"/>
                </a:solidFill>
              </a:rPr>
              <a:t>December </a:t>
            </a:r>
            <a:r>
              <a:rPr lang="en-US" sz="1600" dirty="0" smtClean="0">
                <a:solidFill>
                  <a:schemeClr val="bg2"/>
                </a:solidFill>
              </a:rPr>
              <a:t>19</a:t>
            </a:r>
            <a:r>
              <a:rPr lang="en-US" sz="1600" dirty="0" smtClean="0">
                <a:solidFill>
                  <a:schemeClr val="bg2"/>
                </a:solidFill>
              </a:rPr>
              <a:t>, </a:t>
            </a:r>
            <a:r>
              <a:rPr lang="en-US" sz="1600" dirty="0" smtClean="0">
                <a:solidFill>
                  <a:schemeClr val="bg2"/>
                </a:solidFill>
              </a:rPr>
              <a:t>2014</a:t>
            </a:r>
            <a:endParaRPr lang="en-US" sz="1600" dirty="0">
              <a:solidFill>
                <a:schemeClr val="bg2"/>
              </a:solidFil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Comparison for Acoustics Problem</a:t>
            </a:r>
            <a:endParaRPr lang="en-US" dirty="0"/>
          </a:p>
        </p:txBody>
      </p:sp>
      <p:sp>
        <p:nvSpPr>
          <p:cNvPr id="9" name="Content Placeholder 8"/>
          <p:cNvSpPr>
            <a:spLocks noGrp="1"/>
          </p:cNvSpPr>
          <p:nvPr>
            <p:ph sz="half" idx="1"/>
          </p:nvPr>
        </p:nvSpPr>
        <p:spPr/>
        <p:txBody>
          <a:bodyPr/>
          <a:lstStyle/>
          <a:p>
            <a:r>
              <a:rPr lang="en-US" dirty="0" err="1" smtClean="0"/>
              <a:t>BiCGStab</a:t>
            </a:r>
            <a:endParaRPr lang="en-US" dirty="0"/>
          </a:p>
        </p:txBody>
      </p:sp>
      <p:sp>
        <p:nvSpPr>
          <p:cNvPr id="10" name="Content Placeholder 9"/>
          <p:cNvSpPr>
            <a:spLocks noGrp="1"/>
          </p:cNvSpPr>
          <p:nvPr>
            <p:ph sz="half" idx="2"/>
          </p:nvPr>
        </p:nvSpPr>
        <p:spPr/>
        <p:txBody>
          <a:bodyPr/>
          <a:lstStyle/>
          <a:p>
            <a:r>
              <a:rPr lang="en-US" dirty="0" err="1" smtClean="0"/>
              <a:t>rGCROT</a:t>
            </a:r>
            <a:endParaRPr lang="en-US" dirty="0"/>
          </a:p>
        </p:txBody>
      </p:sp>
      <p:pic>
        <p:nvPicPr>
          <p:cNvPr id="11" name="Picture 10"/>
          <p:cNvPicPr>
            <a:picLocks noChangeAspect="1" noChangeArrowheads="1"/>
          </p:cNvPicPr>
          <p:nvPr/>
        </p:nvPicPr>
        <p:blipFill>
          <a:blip r:embed="rId2" cstate="print"/>
          <a:srcRect/>
          <a:stretch>
            <a:fillRect/>
          </a:stretch>
        </p:blipFill>
        <p:spPr bwMode="auto">
          <a:xfrm>
            <a:off x="466288" y="1823112"/>
            <a:ext cx="4165600" cy="3124200"/>
          </a:xfrm>
          <a:prstGeom prst="rect">
            <a:avLst/>
          </a:prstGeom>
          <a:noFill/>
          <a:ln w="9525">
            <a:noFill/>
            <a:miter lim="800000"/>
            <a:headEnd/>
            <a:tailEnd/>
          </a:ln>
          <a:effectLst/>
        </p:spPr>
      </p:pic>
      <p:pic>
        <p:nvPicPr>
          <p:cNvPr id="13" name="Picture 12"/>
          <p:cNvPicPr>
            <a:picLocks noChangeAspect="1" noChangeArrowheads="1"/>
          </p:cNvPicPr>
          <p:nvPr/>
        </p:nvPicPr>
        <p:blipFill>
          <a:blip r:embed="rId3" cstate="print"/>
          <a:srcRect/>
          <a:stretch>
            <a:fillRect/>
          </a:stretch>
        </p:blipFill>
        <p:spPr bwMode="auto">
          <a:xfrm>
            <a:off x="4506032" y="1781175"/>
            <a:ext cx="4495800" cy="3371850"/>
          </a:xfrm>
          <a:prstGeom prst="rect">
            <a:avLst/>
          </a:prstGeom>
          <a:noFill/>
          <a:ln w="9525">
            <a:noFill/>
            <a:miter lim="800000"/>
            <a:headEnd/>
            <a:tailEnd/>
          </a:ln>
          <a:effectLst/>
        </p:spPr>
      </p:pic>
    </p:spTree>
    <p:extLst>
      <p:ext uri="{BB962C8B-B14F-4D97-AF65-F5344CB8AC3E}">
        <p14:creationId xmlns:p14="http://schemas.microsoft.com/office/powerpoint/2010/main" val="6692658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Parameter tuning</a:t>
            </a:r>
            <a:endParaRPr lang="en-US" dirty="0"/>
          </a:p>
        </p:txBody>
      </p:sp>
      <p:sp>
        <p:nvSpPr>
          <p:cNvPr id="5" name="Text Placeholder 4"/>
          <p:cNvSpPr>
            <a:spLocks noGrp="1"/>
          </p:cNvSpPr>
          <p:nvPr>
            <p:ph idx="1"/>
          </p:nvPr>
        </p:nvSpPr>
        <p:spPr/>
        <p:txBody>
          <a:bodyPr/>
          <a:lstStyle/>
          <a:p>
            <a:r>
              <a:rPr lang="en-US" dirty="0" smtClean="0"/>
              <a:t>For optimal performance</a:t>
            </a:r>
          </a:p>
          <a:p>
            <a:r>
              <a:rPr lang="en-US" dirty="0" smtClean="0"/>
              <a:t>rGCROT</a:t>
            </a:r>
          </a:p>
          <a:p>
            <a:pPr lvl="1"/>
            <a:r>
              <a:rPr lang="en-US" dirty="0"/>
              <a:t>6 different </a:t>
            </a:r>
            <a:r>
              <a:rPr lang="en-US" dirty="0" smtClean="0"/>
              <a:t>parameters – 2 varied (</a:t>
            </a:r>
            <a:r>
              <a:rPr lang="en-US" dirty="0" err="1" smtClean="0"/>
              <a:t>m,k</a:t>
            </a:r>
            <a:r>
              <a:rPr lang="en-US" dirty="0" smtClean="0"/>
              <a:t>)</a:t>
            </a:r>
          </a:p>
          <a:p>
            <a:pPr lvl="2"/>
            <a:r>
              <a:rPr lang="en-US" dirty="0"/>
              <a:t>size of inner vector space associated with restart frequency of GRMES </a:t>
            </a:r>
            <a:r>
              <a:rPr lang="en-US" dirty="0" smtClean="0"/>
              <a:t>(m) </a:t>
            </a:r>
          </a:p>
          <a:p>
            <a:pPr lvl="2"/>
            <a:r>
              <a:rPr lang="en-US" dirty="0" smtClean="0"/>
              <a:t>size </a:t>
            </a:r>
            <a:r>
              <a:rPr lang="en-US" dirty="0"/>
              <a:t>of outer vector recycle space </a:t>
            </a:r>
            <a:r>
              <a:rPr lang="en-US" dirty="0" smtClean="0"/>
              <a:t>(k) </a:t>
            </a:r>
          </a:p>
          <a:p>
            <a:pPr lvl="2"/>
            <a:r>
              <a:rPr lang="en-US" dirty="0" smtClean="0"/>
              <a:t>number </a:t>
            </a:r>
            <a:r>
              <a:rPr lang="en-US" dirty="0"/>
              <a:t>of outer vectors after outer truncation </a:t>
            </a:r>
            <a:r>
              <a:rPr lang="en-US" dirty="0" smtClean="0"/>
              <a:t>(k-10)</a:t>
            </a:r>
          </a:p>
          <a:p>
            <a:pPr lvl="2"/>
            <a:r>
              <a:rPr lang="en-US" dirty="0" smtClean="0"/>
              <a:t>number </a:t>
            </a:r>
            <a:r>
              <a:rPr lang="en-US" dirty="0"/>
              <a:t>of inner vectors to select outer vectors from </a:t>
            </a:r>
            <a:r>
              <a:rPr lang="en-US" dirty="0" smtClean="0"/>
              <a:t>(m/2)</a:t>
            </a:r>
          </a:p>
          <a:p>
            <a:pPr lvl="2"/>
            <a:r>
              <a:rPr lang="en-US" dirty="0" smtClean="0"/>
              <a:t>number </a:t>
            </a:r>
            <a:r>
              <a:rPr lang="en-US" dirty="0"/>
              <a:t>of inner vectors kept (</a:t>
            </a:r>
            <a:r>
              <a:rPr lang="en-US" dirty="0" smtClean="0"/>
              <a:t>1)</a:t>
            </a:r>
          </a:p>
          <a:p>
            <a:pPr lvl="2"/>
            <a:r>
              <a:rPr lang="en-US" dirty="0" smtClean="0"/>
              <a:t>latest </a:t>
            </a:r>
            <a:r>
              <a:rPr lang="en-US" dirty="0"/>
              <a:t>number of inner vectors kept (0</a:t>
            </a:r>
            <a:r>
              <a:rPr lang="en-US" dirty="0" smtClean="0"/>
              <a:t>)</a:t>
            </a:r>
            <a:endParaRPr lang="en-US" dirty="0"/>
          </a:p>
          <a:p>
            <a:r>
              <a:rPr lang="en-US" dirty="0" smtClean="0"/>
              <a:t>GMRES(m)</a:t>
            </a:r>
          </a:p>
          <a:p>
            <a:pPr lvl="1"/>
            <a:r>
              <a:rPr lang="en-US" dirty="0" smtClean="0"/>
              <a:t>Varied restart frequency (m)</a:t>
            </a:r>
            <a:endParaRPr lang="en-US" dirty="0"/>
          </a:p>
        </p:txBody>
      </p:sp>
    </p:spTree>
    <p:extLst>
      <p:ext uri="{BB962C8B-B14F-4D97-AF65-F5344CB8AC3E}">
        <p14:creationId xmlns:p14="http://schemas.microsoft.com/office/powerpoint/2010/main" val="734355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Turbulent channel flow</a:t>
            </a:r>
            <a:endParaRPr lang="en-US" dirty="0"/>
          </a:p>
        </p:txBody>
      </p:sp>
      <p:sp>
        <p:nvSpPr>
          <p:cNvPr id="3" name="Content Placeholder 2"/>
          <p:cNvSpPr>
            <a:spLocks noGrp="1"/>
          </p:cNvSpPr>
          <p:nvPr>
            <p:ph idx="1"/>
          </p:nvPr>
        </p:nvSpPr>
        <p:spPr>
          <a:xfrm>
            <a:off x="152400" y="963304"/>
            <a:ext cx="8763000" cy="5737746"/>
          </a:xfrm>
        </p:spPr>
        <p:txBody>
          <a:bodyPr>
            <a:normAutofit/>
          </a:bodyPr>
          <a:lstStyle/>
          <a:p>
            <a:r>
              <a:rPr lang="en-US" dirty="0" smtClean="0"/>
              <a:t>CPU performance</a:t>
            </a:r>
          </a:p>
          <a:p>
            <a:pPr lvl="1"/>
            <a:r>
              <a:rPr lang="en-US" dirty="0"/>
              <a:t>Turbulent channel flow case (64x64x64)</a:t>
            </a:r>
          </a:p>
          <a:p>
            <a:pPr lvl="1"/>
            <a:r>
              <a:rPr lang="en-US" dirty="0"/>
              <a:t>Intel </a:t>
            </a:r>
            <a:r>
              <a:rPr lang="en-US" dirty="0" smtClean="0"/>
              <a:t>Xeon X5650 </a:t>
            </a:r>
            <a:r>
              <a:rPr lang="en-US" dirty="0"/>
              <a:t>CPU @ </a:t>
            </a:r>
            <a:r>
              <a:rPr lang="en-US" dirty="0" smtClean="0"/>
              <a:t>3.1 </a:t>
            </a:r>
            <a:r>
              <a:rPr lang="en-US" dirty="0"/>
              <a:t>GHz</a:t>
            </a:r>
          </a:p>
          <a:p>
            <a:pPr lvl="1"/>
            <a:r>
              <a:rPr lang="en-US" dirty="0" smtClean="0"/>
              <a:t>Solution of pressure Poisson equation</a:t>
            </a:r>
          </a:p>
          <a:p>
            <a:pPr lvl="1"/>
            <a:r>
              <a:rPr lang="en-US" dirty="0" smtClean="0"/>
              <a:t>Start of the calculations</a:t>
            </a:r>
          </a:p>
          <a:p>
            <a:pPr lvl="1"/>
            <a:endParaRPr lang="en-US" dirty="0"/>
          </a:p>
          <a:p>
            <a:pPr lvl="1"/>
            <a:endParaRPr lang="en-US" dirty="0" smtClean="0"/>
          </a:p>
          <a:p>
            <a:pPr lvl="1"/>
            <a:endParaRPr lang="en-US" dirty="0" smtClean="0"/>
          </a:p>
          <a:p>
            <a:pPr lvl="1"/>
            <a:endParaRPr lang="en-US" dirty="0"/>
          </a:p>
          <a:p>
            <a:pPr lvl="1"/>
            <a:endParaRPr lang="en-US" dirty="0" smtClean="0"/>
          </a:p>
          <a:p>
            <a:pPr lvl="1"/>
            <a:r>
              <a:rPr lang="en-US" dirty="0" smtClean="0"/>
              <a:t>When the flow becomes stationary</a:t>
            </a:r>
          </a:p>
        </p:txBody>
      </p:sp>
      <p:graphicFrame>
        <p:nvGraphicFramePr>
          <p:cNvPr id="6" name="Table 5"/>
          <p:cNvGraphicFramePr>
            <a:graphicFrameLocks noGrp="1"/>
          </p:cNvGraphicFramePr>
          <p:nvPr>
            <p:extLst>
              <p:ext uri="{D42A27DB-BD31-4B8C-83A1-F6EECF244321}">
                <p14:modId xmlns:p14="http://schemas.microsoft.com/office/powerpoint/2010/main" val="834737906"/>
              </p:ext>
            </p:extLst>
          </p:nvPr>
        </p:nvGraphicFramePr>
        <p:xfrm>
          <a:off x="981502" y="3047716"/>
          <a:ext cx="7021386" cy="1376680"/>
        </p:xfrm>
        <a:graphic>
          <a:graphicData uri="http://schemas.openxmlformats.org/drawingml/2006/table">
            <a:tbl>
              <a:tblPr firstRow="1" bandRow="1">
                <a:tableStyleId>{21E4AEA4-8DFA-4A89-87EB-49C32662AFE0}</a:tableStyleId>
              </a:tblPr>
              <a:tblGrid>
                <a:gridCol w="2095500"/>
                <a:gridCol w="1423226"/>
                <a:gridCol w="1490980"/>
                <a:gridCol w="2011680"/>
              </a:tblGrid>
              <a:tr h="152400">
                <a:tc>
                  <a:txBody>
                    <a:bodyPr/>
                    <a:lstStyle/>
                    <a:p>
                      <a:r>
                        <a:rPr lang="en-US" dirty="0" smtClean="0"/>
                        <a:t>30 time steps</a:t>
                      </a:r>
                      <a:endParaRPr lang="en-US" dirty="0"/>
                    </a:p>
                  </a:txBody>
                  <a:tcPr anchor="ctr"/>
                </a:tc>
                <a:tc>
                  <a:txBody>
                    <a:bodyPr/>
                    <a:lstStyle/>
                    <a:p>
                      <a:r>
                        <a:rPr lang="en-US" smtClean="0"/>
                        <a:t>BiCGSTAB</a:t>
                      </a:r>
                      <a:endParaRPr lang="en-US" dirty="0"/>
                    </a:p>
                  </a:txBody>
                  <a:tcPr anchor="ctr"/>
                </a:tc>
                <a:tc>
                  <a:txBody>
                    <a:bodyPr/>
                    <a:lstStyle/>
                    <a:p>
                      <a:r>
                        <a:rPr lang="en-US" dirty="0" smtClean="0"/>
                        <a:t>GMRES(50)</a:t>
                      </a:r>
                      <a:endParaRPr lang="en-US" dirty="0"/>
                    </a:p>
                  </a:txBody>
                  <a:tcPr anchor="ctr"/>
                </a:tc>
                <a:tc>
                  <a:txBody>
                    <a:bodyPr/>
                    <a:lstStyle/>
                    <a:p>
                      <a:r>
                        <a:rPr lang="en-US" dirty="0" smtClean="0"/>
                        <a:t>rGCROT(30,130)</a:t>
                      </a:r>
                      <a:endParaRPr lang="en-US" dirty="0"/>
                    </a:p>
                  </a:txBody>
                  <a:tcPr anchor="ctr"/>
                </a:tc>
              </a:tr>
              <a:tr h="370840">
                <a:tc>
                  <a:txBody>
                    <a:bodyPr/>
                    <a:lstStyle/>
                    <a:p>
                      <a:r>
                        <a:rPr lang="en-US" smtClean="0"/>
                        <a:t>Total time (s)</a:t>
                      </a:r>
                      <a:endParaRPr lang="en-US" dirty="0"/>
                    </a:p>
                  </a:txBody>
                  <a:tcPr anchor="ctr"/>
                </a:tc>
                <a:tc>
                  <a:txBody>
                    <a:bodyPr/>
                    <a:lstStyle/>
                    <a:p>
                      <a:r>
                        <a:rPr lang="en-US" dirty="0" smtClean="0"/>
                        <a:t>365</a:t>
                      </a:r>
                      <a:endParaRPr lang="en-US" dirty="0"/>
                    </a:p>
                  </a:txBody>
                  <a:tcPr anchor="ctr"/>
                </a:tc>
                <a:tc>
                  <a:txBody>
                    <a:bodyPr/>
                    <a:lstStyle/>
                    <a:p>
                      <a:r>
                        <a:rPr lang="en-US" dirty="0" smtClean="0"/>
                        <a:t>12680</a:t>
                      </a:r>
                      <a:endParaRPr lang="en-US" dirty="0"/>
                    </a:p>
                  </a:txBody>
                  <a:tcPr anchor="ctr"/>
                </a:tc>
                <a:tc>
                  <a:txBody>
                    <a:bodyPr/>
                    <a:lstStyle/>
                    <a:p>
                      <a:r>
                        <a:rPr lang="en-US" dirty="0" smtClean="0"/>
                        <a:t>323</a:t>
                      </a:r>
                      <a:endParaRPr lang="en-US" dirty="0"/>
                    </a:p>
                  </a:txBody>
                  <a:tcPr anchor="ctr"/>
                </a:tc>
              </a:tr>
              <a:tr h="370840">
                <a:tc>
                  <a:txBody>
                    <a:bodyPr/>
                    <a:lstStyle/>
                    <a:p>
                      <a:r>
                        <a:rPr lang="en-US" smtClean="0"/>
                        <a:t>Average number of iterations</a:t>
                      </a:r>
                      <a:endParaRPr lang="en-US" dirty="0"/>
                    </a:p>
                  </a:txBody>
                  <a:tcPr anchor="ctr"/>
                </a:tc>
                <a:tc>
                  <a:txBody>
                    <a:bodyPr/>
                    <a:lstStyle/>
                    <a:p>
                      <a:r>
                        <a:rPr lang="en-US" dirty="0" smtClean="0"/>
                        <a:t>92</a:t>
                      </a:r>
                      <a:endParaRPr lang="en-US" dirty="0"/>
                    </a:p>
                  </a:txBody>
                  <a:tcPr anchor="ctr"/>
                </a:tc>
                <a:tc>
                  <a:txBody>
                    <a:bodyPr/>
                    <a:lstStyle/>
                    <a:p>
                      <a:r>
                        <a:rPr lang="en-US" dirty="0" smtClean="0"/>
                        <a:t>87</a:t>
                      </a:r>
                      <a:endParaRPr lang="en-US" dirty="0"/>
                    </a:p>
                  </a:txBody>
                  <a:tcPr anchor="ctr"/>
                </a:tc>
                <a:tc>
                  <a:txBody>
                    <a:bodyPr/>
                    <a:lstStyle/>
                    <a:p>
                      <a:r>
                        <a:rPr lang="en-US" dirty="0" smtClean="0"/>
                        <a:t>2.3</a:t>
                      </a:r>
                      <a:endParaRPr lang="en-US" dirty="0"/>
                    </a:p>
                  </a:txBody>
                  <a:tcPr anchor="ctr"/>
                </a:tc>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146030489"/>
              </p:ext>
            </p:extLst>
          </p:nvPr>
        </p:nvGraphicFramePr>
        <p:xfrm>
          <a:off x="1022444" y="5289299"/>
          <a:ext cx="7021386" cy="1376680"/>
        </p:xfrm>
        <a:graphic>
          <a:graphicData uri="http://schemas.openxmlformats.org/drawingml/2006/table">
            <a:tbl>
              <a:tblPr firstRow="1" bandRow="1">
                <a:tableStyleId>{21E4AEA4-8DFA-4A89-87EB-49C32662AFE0}</a:tableStyleId>
              </a:tblPr>
              <a:tblGrid>
                <a:gridCol w="2095500"/>
                <a:gridCol w="1423226"/>
                <a:gridCol w="1490980"/>
                <a:gridCol w="2011680"/>
              </a:tblGrid>
              <a:tr h="152400">
                <a:tc>
                  <a:txBody>
                    <a:bodyPr/>
                    <a:lstStyle/>
                    <a:p>
                      <a:r>
                        <a:rPr lang="en-US" dirty="0" smtClean="0"/>
                        <a:t>30 time steps</a:t>
                      </a:r>
                      <a:endParaRPr lang="en-US" dirty="0"/>
                    </a:p>
                  </a:txBody>
                  <a:tcPr anchor="ctr"/>
                </a:tc>
                <a:tc>
                  <a:txBody>
                    <a:bodyPr/>
                    <a:lstStyle/>
                    <a:p>
                      <a:r>
                        <a:rPr lang="en-US" dirty="0" err="1" smtClean="0"/>
                        <a:t>BiCGSTAB</a:t>
                      </a:r>
                      <a:endParaRPr lang="en-US" dirty="0"/>
                    </a:p>
                  </a:txBody>
                  <a:tcPr anchor="ctr"/>
                </a:tc>
                <a:tc>
                  <a:txBody>
                    <a:bodyPr/>
                    <a:lstStyle/>
                    <a:p>
                      <a:r>
                        <a:rPr lang="en-US" dirty="0" smtClean="0"/>
                        <a:t>GMRES(50)</a:t>
                      </a:r>
                      <a:endParaRPr lang="en-US" dirty="0"/>
                    </a:p>
                  </a:txBody>
                  <a:tcPr anchor="ctr"/>
                </a:tc>
                <a:tc>
                  <a:txBody>
                    <a:bodyPr/>
                    <a:lstStyle/>
                    <a:p>
                      <a:r>
                        <a:rPr lang="en-US" dirty="0" smtClean="0"/>
                        <a:t>rGCROT(20,130)</a:t>
                      </a:r>
                      <a:endParaRPr lang="en-US" dirty="0"/>
                    </a:p>
                  </a:txBody>
                  <a:tcPr anchor="ctr"/>
                </a:tc>
              </a:tr>
              <a:tr h="370840">
                <a:tc>
                  <a:txBody>
                    <a:bodyPr/>
                    <a:lstStyle/>
                    <a:p>
                      <a:r>
                        <a:rPr lang="en-US" smtClean="0"/>
                        <a:t>Total time (s)</a:t>
                      </a:r>
                      <a:endParaRPr lang="en-US" dirty="0"/>
                    </a:p>
                  </a:txBody>
                  <a:tcPr anchor="ctr"/>
                </a:tc>
                <a:tc>
                  <a:txBody>
                    <a:bodyPr/>
                    <a:lstStyle/>
                    <a:p>
                      <a:r>
                        <a:rPr lang="en-US" dirty="0" smtClean="0"/>
                        <a:t>242.7</a:t>
                      </a:r>
                      <a:endParaRPr lang="en-US" dirty="0"/>
                    </a:p>
                  </a:txBody>
                  <a:tcPr anchor="ctr"/>
                </a:tc>
                <a:tc>
                  <a:txBody>
                    <a:bodyPr/>
                    <a:lstStyle/>
                    <a:p>
                      <a:r>
                        <a:rPr lang="en-US" dirty="0" smtClean="0"/>
                        <a:t>336.7</a:t>
                      </a:r>
                      <a:endParaRPr lang="en-US" dirty="0"/>
                    </a:p>
                  </a:txBody>
                  <a:tcPr anchor="ctr"/>
                </a:tc>
                <a:tc>
                  <a:txBody>
                    <a:bodyPr/>
                    <a:lstStyle/>
                    <a:p>
                      <a:r>
                        <a:rPr lang="en-US" dirty="0" smtClean="0"/>
                        <a:t>164.8</a:t>
                      </a:r>
                      <a:endParaRPr lang="en-US" dirty="0"/>
                    </a:p>
                  </a:txBody>
                  <a:tcPr anchor="ctr"/>
                </a:tc>
              </a:tr>
              <a:tr h="370840">
                <a:tc>
                  <a:txBody>
                    <a:bodyPr/>
                    <a:lstStyle/>
                    <a:p>
                      <a:r>
                        <a:rPr lang="en-US" smtClean="0"/>
                        <a:t>Average number of iterations</a:t>
                      </a:r>
                      <a:endParaRPr lang="en-US" dirty="0"/>
                    </a:p>
                  </a:txBody>
                  <a:tcPr anchor="ctr"/>
                </a:tc>
                <a:tc>
                  <a:txBody>
                    <a:bodyPr/>
                    <a:lstStyle/>
                    <a:p>
                      <a:r>
                        <a:rPr lang="en-US" dirty="0" smtClean="0"/>
                        <a:t>56</a:t>
                      </a:r>
                      <a:endParaRPr lang="en-US" dirty="0"/>
                    </a:p>
                  </a:txBody>
                  <a:tcPr anchor="ctr"/>
                </a:tc>
                <a:tc>
                  <a:txBody>
                    <a:bodyPr/>
                    <a:lstStyle/>
                    <a:p>
                      <a:r>
                        <a:rPr lang="en-US" dirty="0" smtClean="0"/>
                        <a:t>2</a:t>
                      </a:r>
                      <a:endParaRPr lang="en-US" dirty="0"/>
                    </a:p>
                  </a:txBody>
                  <a:tcPr anchor="ctr"/>
                </a:tc>
                <a:tc>
                  <a:txBody>
                    <a:bodyPr/>
                    <a:lstStyle/>
                    <a:p>
                      <a:r>
                        <a:rPr lang="en-US" dirty="0" smtClean="0"/>
                        <a:t>1.5</a:t>
                      </a:r>
                      <a:endParaRPr lang="en-US" dirty="0"/>
                    </a:p>
                  </a:txBody>
                  <a:tcPr anchor="ctr"/>
                </a:tc>
              </a:tr>
            </a:tbl>
          </a:graphicData>
        </a:graphic>
      </p:graphicFrame>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b="2028"/>
          <a:stretch/>
        </p:blipFill>
        <p:spPr>
          <a:xfrm>
            <a:off x="6477000" y="687823"/>
            <a:ext cx="2286000" cy="2239617"/>
          </a:xfrm>
          <a:prstGeom prst="rect">
            <a:avLst/>
          </a:prstGeom>
        </p:spPr>
      </p:pic>
    </p:spTree>
    <p:extLst>
      <p:ext uri="{BB962C8B-B14F-4D97-AF65-F5344CB8AC3E}">
        <p14:creationId xmlns:p14="http://schemas.microsoft.com/office/powerpoint/2010/main" val="1513955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smtClean="0"/>
              <a:t>Convergence</a:t>
            </a:r>
            <a:endParaRPr lang="en-US" dirty="0"/>
          </a:p>
        </p:txBody>
      </p:sp>
      <p:pic>
        <p:nvPicPr>
          <p:cNvPr id="5" name="Content Placeholder 4"/>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4870938" y="1066800"/>
            <a:ext cx="3657600" cy="2751515"/>
          </a:xfrm>
        </p:spPr>
      </p:pic>
      <mc:AlternateContent xmlns:mc="http://schemas.openxmlformats.org/markup-compatibility/2006" xmlns:a14="http://schemas.microsoft.com/office/drawing/2010/main">
        <mc:Choice Requires="a14">
          <p:sp>
            <p:nvSpPr>
              <p:cNvPr id="8" name="Text Placeholder 7"/>
              <p:cNvSpPr>
                <a:spLocks noGrp="1"/>
              </p:cNvSpPr>
              <p:nvPr>
                <p:ph type="body" sz="half" idx="4294967295"/>
              </p:nvPr>
            </p:nvSpPr>
            <p:spPr>
              <a:xfrm>
                <a:off x="293076" y="1209675"/>
                <a:ext cx="4572000" cy="4572000"/>
              </a:xfrm>
            </p:spPr>
            <p:txBody>
              <a:bodyPr/>
              <a:lstStyle/>
              <a:p>
                <a:r>
                  <a:rPr lang="en-US" dirty="0" smtClean="0"/>
                  <a:t>L</a:t>
                </a:r>
                <a:r>
                  <a:rPr lang="en-US" baseline="30000" dirty="0" smtClean="0"/>
                  <a:t>2</a:t>
                </a:r>
                <a:r>
                  <a:rPr lang="en-US" dirty="0" smtClean="0"/>
                  <a:t> norm &amp; </a:t>
                </a:r>
                <a14:m>
                  <m:oMath xmlns:m="http://schemas.openxmlformats.org/officeDocument/2006/math">
                    <m:d>
                      <m:dPr>
                        <m:begChr m:val="|"/>
                        <m:endChr m:val="|"/>
                        <m:ctrlPr>
                          <a:rPr lang="en-US" b="1" i="1" smtClean="0">
                            <a:latin typeface="Cambria Math"/>
                          </a:rPr>
                        </m:ctrlPr>
                      </m:dPr>
                      <m:e>
                        <m:d>
                          <m:dPr>
                            <m:begChr m:val="|"/>
                            <m:endChr m:val="|"/>
                            <m:ctrlPr>
                              <a:rPr lang="en-US" b="1" i="1" smtClean="0">
                                <a:latin typeface="Cambria Math"/>
                              </a:rPr>
                            </m:ctrlPr>
                          </m:dPr>
                          <m:e>
                            <m:sSub>
                              <m:sSubPr>
                                <m:ctrlPr>
                                  <a:rPr lang="en-US" b="1" i="1" smtClean="0">
                                    <a:latin typeface="Cambria Math"/>
                                  </a:rPr>
                                </m:ctrlPr>
                              </m:sSubPr>
                              <m:e>
                                <m:r>
                                  <a:rPr lang="en-US" b="1" i="1" smtClean="0">
                                    <a:latin typeface="Cambria Math" panose="02040503050406030204" pitchFamily="18" charset="0"/>
                                  </a:rPr>
                                  <m:t>𝒓</m:t>
                                </m:r>
                              </m:e>
                              <m:sub>
                                <m:r>
                                  <a:rPr lang="en-US" b="1" i="1" smtClean="0">
                                    <a:latin typeface="Cambria Math" panose="02040503050406030204" pitchFamily="18" charset="0"/>
                                  </a:rPr>
                                  <m:t>𝒌</m:t>
                                </m:r>
                              </m:sub>
                            </m:sSub>
                          </m:e>
                        </m:d>
                      </m:e>
                    </m:d>
                    <m:r>
                      <a:rPr lang="en-US" b="1" i="1" smtClean="0">
                        <a:latin typeface="Cambria Math" panose="02040503050406030204" pitchFamily="18" charset="0"/>
                      </a:rPr>
                      <m:t>&lt;</m:t>
                    </m:r>
                    <m:r>
                      <a:rPr lang="en-US" b="1" i="1" smtClean="0">
                        <a:latin typeface="Cambria Math" panose="02040503050406030204" pitchFamily="18" charset="0"/>
                      </a:rPr>
                      <m:t>𝟏</m:t>
                    </m:r>
                    <m:sSup>
                      <m:sSupPr>
                        <m:ctrlPr>
                          <a:rPr lang="en-US" b="1" i="1" smtClean="0">
                            <a:latin typeface="Cambria Math"/>
                          </a:rPr>
                        </m:ctrlPr>
                      </m:sSupPr>
                      <m:e>
                        <m:r>
                          <a:rPr lang="en-US" b="1" i="1" smtClean="0">
                            <a:latin typeface="Cambria Math" panose="02040503050406030204" pitchFamily="18" charset="0"/>
                          </a:rPr>
                          <m:t>𝟎</m:t>
                        </m:r>
                      </m:e>
                      <m:sup>
                        <m:r>
                          <a:rPr lang="en-US" b="1" i="1" smtClean="0">
                            <a:latin typeface="Cambria Math" panose="02040503050406030204" pitchFamily="18" charset="0"/>
                          </a:rPr>
                          <m:t>−</m:t>
                        </m:r>
                        <m:r>
                          <a:rPr lang="en-US" b="1" i="1" smtClean="0">
                            <a:latin typeface="Cambria Math" panose="02040503050406030204" pitchFamily="18" charset="0"/>
                          </a:rPr>
                          <m:t>𝟔</m:t>
                        </m:r>
                      </m:sup>
                    </m:sSup>
                  </m:oMath>
                </a14:m>
                <a:endParaRPr lang="en-US" dirty="0" smtClean="0"/>
              </a:p>
              <a:p>
                <a:endParaRPr lang="en-US" i="1" dirty="0" smtClean="0">
                  <a:latin typeface="Cambria Math" panose="02040503050406030204" pitchFamily="18" charset="0"/>
                </a:endParaRPr>
              </a:p>
              <a:p>
                <a14:m>
                  <m:oMath xmlns:m="http://schemas.openxmlformats.org/officeDocument/2006/math">
                    <m:d>
                      <m:dPr>
                        <m:begChr m:val="|"/>
                        <m:endChr m:val="|"/>
                        <m:ctrlPr>
                          <a:rPr lang="en-US" i="1">
                            <a:latin typeface="Cambria Math"/>
                          </a:rPr>
                        </m:ctrlPr>
                      </m:dPr>
                      <m:e>
                        <m:d>
                          <m:dPr>
                            <m:begChr m:val="|"/>
                            <m:endChr m:val="|"/>
                            <m:ctrlPr>
                              <a:rPr lang="en-US" i="1">
                                <a:latin typeface="Cambria Math"/>
                              </a:rPr>
                            </m:ctrlPr>
                          </m:dPr>
                          <m:e>
                            <m:sSub>
                              <m:sSubPr>
                                <m:ctrlPr>
                                  <a:rPr lang="en-US" i="1">
                                    <a:latin typeface="Cambria Math"/>
                                  </a:rPr>
                                </m:ctrlPr>
                              </m:sSubPr>
                              <m:e>
                                <m:r>
                                  <a:rPr lang="en-US" i="1">
                                    <a:latin typeface="Cambria Math" panose="02040503050406030204" pitchFamily="18" charset="0"/>
                                  </a:rPr>
                                  <m:t>𝒓</m:t>
                                </m:r>
                              </m:e>
                              <m:sub>
                                <m:r>
                                  <a:rPr lang="en-US" b="1" i="1" smtClean="0">
                                    <a:latin typeface="Cambria Math" panose="02040503050406030204" pitchFamily="18" charset="0"/>
                                  </a:rPr>
                                  <m:t>𝟎</m:t>
                                </m:r>
                              </m:sub>
                            </m:sSub>
                          </m:e>
                        </m:d>
                      </m:e>
                    </m:d>
                  </m:oMath>
                </a14:m>
                <a:r>
                  <a:rPr lang="en-US" dirty="0" smtClean="0"/>
                  <a:t> and rGCROT(30,130) iterations</a:t>
                </a:r>
              </a:p>
              <a:p>
                <a:endParaRPr lang="en-US" dirty="0" smtClean="0"/>
              </a:p>
              <a:p>
                <a:endParaRPr lang="en-US" dirty="0"/>
              </a:p>
              <a:p>
                <a:r>
                  <a:rPr lang="en-US" dirty="0" smtClean="0"/>
                  <a:t>Iterations to converge when flow is stationary</a:t>
                </a:r>
                <a:endParaRPr lang="en-US" dirty="0"/>
              </a:p>
            </p:txBody>
          </p:sp>
        </mc:Choice>
        <mc:Fallback xmlns="">
          <p:sp>
            <p:nvSpPr>
              <p:cNvPr id="8" name="Text Placeholder 7"/>
              <p:cNvSpPr>
                <a:spLocks noGrp="1" noRot="1" noChangeAspect="1" noMove="1" noResize="1" noEditPoints="1" noAdjustHandles="1" noChangeArrowheads="1" noChangeShapeType="1" noTextEdit="1"/>
              </p:cNvSpPr>
              <p:nvPr>
                <p:ph type="body" sz="half" idx="4294967295"/>
              </p:nvPr>
            </p:nvSpPr>
            <p:spPr>
              <a:xfrm>
                <a:off x="293076" y="1209675"/>
                <a:ext cx="4572000" cy="4572000"/>
              </a:xfrm>
              <a:blipFill rotWithShape="0">
                <a:blip r:embed="rId3"/>
                <a:stretch>
                  <a:fillRect l="-2800" t="-667" r="-1467"/>
                </a:stretch>
              </a:blipFill>
            </p:spPr>
            <p:txBody>
              <a:bodyPr/>
              <a:lstStyle/>
              <a:p>
                <a:r>
                  <a:rPr lang="en-US">
                    <a:noFill/>
                  </a:rPr>
                  <a:t> </a:t>
                </a:r>
              </a:p>
            </p:txBody>
          </p:sp>
        </mc:Fallback>
      </mc:AlternateContent>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76800" y="3718126"/>
            <a:ext cx="3657600" cy="2748107"/>
          </a:xfrm>
          <a:prstGeom prst="rect">
            <a:avLst/>
          </a:prstGeom>
        </p:spPr>
      </p:pic>
    </p:spTree>
    <p:extLst>
      <p:ext uri="{BB962C8B-B14F-4D97-AF65-F5344CB8AC3E}">
        <p14:creationId xmlns:p14="http://schemas.microsoft.com/office/powerpoint/2010/main" val="36764146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Solver comparison</a:t>
            </a:r>
            <a:endParaRPr lang="en-US" dirty="0"/>
          </a:p>
        </p:txBody>
      </p:sp>
      <p:sp>
        <p:nvSpPr>
          <p:cNvPr id="3" name="Content Placeholder 2"/>
          <p:cNvSpPr>
            <a:spLocks noGrp="1"/>
          </p:cNvSpPr>
          <p:nvPr>
            <p:ph idx="1"/>
          </p:nvPr>
        </p:nvSpPr>
        <p:spPr>
          <a:xfrm>
            <a:off x="177420" y="1088408"/>
            <a:ext cx="8843749" cy="5769591"/>
          </a:xfrm>
        </p:spPr>
        <p:txBody>
          <a:bodyPr>
            <a:normAutofit fontScale="92500" lnSpcReduction="10000"/>
          </a:bodyPr>
          <a:lstStyle/>
          <a:p>
            <a:endParaRPr lang="en-US" dirty="0" smtClean="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smtClean="0"/>
          </a:p>
          <a:p>
            <a:pPr marL="0" indent="0">
              <a:buNone/>
            </a:pPr>
            <a:endParaRPr lang="en-US" dirty="0" smtClean="0"/>
          </a:p>
          <a:p>
            <a:endParaRPr lang="en-US" dirty="0" smtClean="0"/>
          </a:p>
          <a:p>
            <a:r>
              <a:rPr lang="en-US" dirty="0">
                <a:solidFill>
                  <a:srgbClr val="FF0000"/>
                </a:solidFill>
              </a:rPr>
              <a:t>Reuse the Krylov subspace as </a:t>
            </a:r>
            <a:r>
              <a:rPr lang="en-US" dirty="0" smtClean="0">
                <a:solidFill>
                  <a:srgbClr val="FF0000"/>
                </a:solidFill>
              </a:rPr>
              <a:t>matrix </a:t>
            </a:r>
            <a:r>
              <a:rPr lang="en-US" dirty="0">
                <a:solidFill>
                  <a:srgbClr val="FF0000"/>
                </a:solidFill>
              </a:rPr>
              <a:t>doesn’t </a:t>
            </a:r>
            <a:r>
              <a:rPr lang="en-US" dirty="0" smtClean="0">
                <a:solidFill>
                  <a:srgbClr val="FF0000"/>
                </a:solidFill>
              </a:rPr>
              <a:t>change much</a:t>
            </a:r>
            <a:endParaRPr lang="en-US" dirty="0">
              <a:solidFill>
                <a:srgbClr val="FF0000"/>
              </a:solidFill>
            </a:endParaRPr>
          </a:p>
          <a:p>
            <a:r>
              <a:rPr lang="en-US" dirty="0">
                <a:solidFill>
                  <a:srgbClr val="FF0000"/>
                </a:solidFill>
              </a:rPr>
              <a:t>Use BiCGSTAB like solver</a:t>
            </a:r>
          </a:p>
          <a:p>
            <a:pPr lvl="1"/>
            <a:r>
              <a:rPr lang="en-US" dirty="0"/>
              <a:t>Faster </a:t>
            </a:r>
          </a:p>
          <a:p>
            <a:r>
              <a:rPr lang="en-US" dirty="0" smtClean="0"/>
              <a:t>Recycle BiCGSTAB (</a:t>
            </a:r>
            <a:r>
              <a:rPr lang="en-US" dirty="0" err="1" smtClean="0"/>
              <a:t>rBiCGSTAB</a:t>
            </a:r>
            <a:r>
              <a:rPr lang="en-US" dirty="0" smtClean="0"/>
              <a:t>)</a:t>
            </a:r>
          </a:p>
          <a:p>
            <a:pPr lvl="1"/>
            <a:r>
              <a:rPr lang="en-US" dirty="0" smtClean="0"/>
              <a:t>Combines both the above properties</a:t>
            </a:r>
          </a:p>
          <a:p>
            <a:pPr lvl="1"/>
            <a:r>
              <a:rPr lang="en-US" dirty="0" smtClean="0"/>
              <a:t>Building the outer sub-space initially </a:t>
            </a:r>
          </a:p>
          <a:p>
            <a:pPr lvl="2"/>
            <a:r>
              <a:rPr lang="en-US" dirty="0" smtClean="0"/>
              <a:t>Using </a:t>
            </a:r>
            <a:r>
              <a:rPr lang="en-US" dirty="0" err="1" smtClean="0"/>
              <a:t>rGCROT</a:t>
            </a:r>
            <a:r>
              <a:rPr lang="en-US" dirty="0" smtClean="0"/>
              <a:t> and switch to </a:t>
            </a:r>
            <a:r>
              <a:rPr lang="en-US" dirty="0" err="1" smtClean="0"/>
              <a:t>rBiCGSTAB</a:t>
            </a:r>
            <a:endParaRPr lang="en-US" dirty="0" smtClean="0"/>
          </a:p>
          <a:p>
            <a:pPr lvl="2"/>
            <a:r>
              <a:rPr lang="en-US" dirty="0" smtClean="0"/>
              <a:t>Other approaches</a:t>
            </a:r>
            <a:r>
              <a:rPr lang="en-US" dirty="0"/>
              <a:t> </a:t>
            </a:r>
            <a:r>
              <a:rPr lang="en-US" dirty="0" smtClean="0"/>
              <a:t>(GCRODR </a:t>
            </a:r>
            <a:r>
              <a:rPr lang="en-US" dirty="0" smtClean="0"/>
              <a:t>or </a:t>
            </a:r>
            <a:r>
              <a:rPr lang="en-US" dirty="0" smtClean="0"/>
              <a:t>first </a:t>
            </a:r>
            <a:r>
              <a:rPr lang="en-US" dirty="0" smtClean="0"/>
              <a:t>time step with BiCGSTAB)</a:t>
            </a:r>
          </a:p>
        </p:txBody>
      </p:sp>
      <p:graphicFrame>
        <p:nvGraphicFramePr>
          <p:cNvPr id="5" name="Table 4"/>
          <p:cNvGraphicFramePr>
            <a:graphicFrameLocks noGrp="1"/>
          </p:cNvGraphicFramePr>
          <p:nvPr>
            <p:extLst>
              <p:ext uri="{D42A27DB-BD31-4B8C-83A1-F6EECF244321}">
                <p14:modId xmlns:p14="http://schemas.microsoft.com/office/powerpoint/2010/main" val="2052964881"/>
              </p:ext>
            </p:extLst>
          </p:nvPr>
        </p:nvGraphicFramePr>
        <p:xfrm>
          <a:off x="209264" y="953751"/>
          <a:ext cx="8798257" cy="3021902"/>
        </p:xfrm>
        <a:graphic>
          <a:graphicData uri="http://schemas.openxmlformats.org/drawingml/2006/table">
            <a:tbl>
              <a:tblPr firstRow="1" bandRow="1">
                <a:tableStyleId>{21E4AEA4-8DFA-4A89-87EB-49C32662AFE0}</a:tableStyleId>
              </a:tblPr>
              <a:tblGrid>
                <a:gridCol w="1522613"/>
                <a:gridCol w="3310297"/>
                <a:gridCol w="3965347"/>
              </a:tblGrid>
              <a:tr h="338973">
                <a:tc>
                  <a:txBody>
                    <a:bodyPr/>
                    <a:lstStyle/>
                    <a:p>
                      <a:endParaRPr lang="en-US" dirty="0"/>
                    </a:p>
                  </a:txBody>
                  <a:tcPr anchor="ctr"/>
                </a:tc>
                <a:tc>
                  <a:txBody>
                    <a:bodyPr/>
                    <a:lstStyle/>
                    <a:p>
                      <a:r>
                        <a:rPr lang="en-US" dirty="0" smtClean="0"/>
                        <a:t>Pros</a:t>
                      </a:r>
                      <a:endParaRPr lang="en-US" dirty="0"/>
                    </a:p>
                  </a:txBody>
                  <a:tcPr anchor="ctr"/>
                </a:tc>
                <a:tc>
                  <a:txBody>
                    <a:bodyPr/>
                    <a:lstStyle/>
                    <a:p>
                      <a:r>
                        <a:rPr lang="en-US" dirty="0" smtClean="0"/>
                        <a:t>Cons</a:t>
                      </a:r>
                      <a:endParaRPr lang="en-US" dirty="0"/>
                    </a:p>
                  </a:txBody>
                  <a:tcPr anchor="ctr"/>
                </a:tc>
              </a:tr>
              <a:tr h="593203">
                <a:tc>
                  <a:txBody>
                    <a:bodyPr/>
                    <a:lstStyle/>
                    <a:p>
                      <a:r>
                        <a:rPr lang="en-US" dirty="0" smtClean="0"/>
                        <a:t>BiCGSTAB</a:t>
                      </a:r>
                      <a:endParaRPr lang="en-US" dirty="0"/>
                    </a:p>
                  </a:txBody>
                  <a:tcPr anchor="ctr"/>
                </a:tc>
                <a:tc>
                  <a:txBody>
                    <a:bodyPr/>
                    <a:lstStyle/>
                    <a:p>
                      <a:pPr marL="285750" indent="-285750">
                        <a:buFont typeface="Arial" panose="020B0604020202020204" pitchFamily="34" charset="0"/>
                        <a:buChar char="•"/>
                      </a:pPr>
                      <a:r>
                        <a:rPr lang="en-US" dirty="0" smtClean="0"/>
                        <a:t>Faster</a:t>
                      </a:r>
                    </a:p>
                    <a:p>
                      <a:pPr marL="285750" indent="-285750">
                        <a:buFont typeface="Arial" panose="020B0604020202020204" pitchFamily="34" charset="0"/>
                        <a:buChar char="•"/>
                      </a:pPr>
                      <a:r>
                        <a:rPr lang="en-US" dirty="0" smtClean="0"/>
                        <a:t>Cheap iterations</a:t>
                      </a:r>
                      <a:endParaRPr lang="en-US" dirty="0"/>
                    </a:p>
                  </a:txBody>
                  <a:tcPr anchor="ctr"/>
                </a:tc>
                <a:tc>
                  <a:txBody>
                    <a:bodyPr/>
                    <a:lstStyle/>
                    <a:p>
                      <a:pPr marL="285750" indent="-285750">
                        <a:buFont typeface="Arial" panose="020B0604020202020204" pitchFamily="34" charset="0"/>
                        <a:buChar char="•"/>
                      </a:pPr>
                      <a:r>
                        <a:rPr lang="en-US" dirty="0" smtClean="0"/>
                        <a:t>Irregular convergence for stiff</a:t>
                      </a:r>
                      <a:r>
                        <a:rPr lang="en-US" baseline="0" dirty="0" smtClean="0"/>
                        <a:t> problems</a:t>
                      </a:r>
                      <a:endParaRPr lang="en-US" dirty="0"/>
                    </a:p>
                  </a:txBody>
                  <a:tcPr anchor="ctr"/>
                </a:tc>
              </a:tr>
              <a:tr h="847432">
                <a:tc>
                  <a:txBody>
                    <a:bodyPr/>
                    <a:lstStyle/>
                    <a:p>
                      <a:r>
                        <a:rPr lang="en-US" dirty="0" smtClean="0"/>
                        <a:t>GMRES(m)</a:t>
                      </a:r>
                      <a:endParaRPr lang="en-US" dirty="0"/>
                    </a:p>
                  </a:txBody>
                  <a:tcPr anchor="ctr"/>
                </a:tc>
                <a:tc>
                  <a:txBody>
                    <a:bodyPr/>
                    <a:lstStyle/>
                    <a:p>
                      <a:pPr marL="285750" indent="-285750">
                        <a:buFont typeface="Arial" panose="020B0604020202020204" pitchFamily="34" charset="0"/>
                        <a:buChar char="•"/>
                      </a:pPr>
                      <a:r>
                        <a:rPr lang="en-US" baseline="0" dirty="0" smtClean="0"/>
                        <a:t>Monotonic residual decrease</a:t>
                      </a:r>
                    </a:p>
                  </a:txBody>
                  <a:tcPr anchor="ctr"/>
                </a:tc>
                <a:tc>
                  <a:txBody>
                    <a:bodyPr/>
                    <a:lstStyle/>
                    <a:p>
                      <a:pPr marL="285750" indent="-285750">
                        <a:buFont typeface="Arial" panose="020B0604020202020204" pitchFamily="34" charset="0"/>
                        <a:buChar char="•"/>
                      </a:pPr>
                      <a:r>
                        <a:rPr lang="en-US" dirty="0" smtClean="0"/>
                        <a:t>Large storage</a:t>
                      </a:r>
                      <a:r>
                        <a:rPr lang="en-US" baseline="0" dirty="0" smtClean="0"/>
                        <a:t> requirement</a:t>
                      </a:r>
                    </a:p>
                    <a:p>
                      <a:pPr marL="285750" indent="-285750">
                        <a:buFont typeface="Arial" panose="020B0604020202020204" pitchFamily="34" charset="0"/>
                        <a:buChar char="•"/>
                      </a:pPr>
                      <a:r>
                        <a:rPr lang="en-US" baseline="0" dirty="0" smtClean="0"/>
                        <a:t>Expensive iterations due to </a:t>
                      </a:r>
                      <a:r>
                        <a:rPr lang="en-US" baseline="0" dirty="0" err="1" smtClean="0"/>
                        <a:t>orthogonalization</a:t>
                      </a:r>
                      <a:endParaRPr lang="en-US" dirty="0"/>
                    </a:p>
                  </a:txBody>
                  <a:tcPr anchor="ctr"/>
                </a:tc>
              </a:tr>
              <a:tr h="1101662">
                <a:tc>
                  <a:txBody>
                    <a:bodyPr/>
                    <a:lstStyle/>
                    <a:p>
                      <a:r>
                        <a:rPr lang="en-US" dirty="0" err="1" smtClean="0"/>
                        <a:t>rGCROT</a:t>
                      </a:r>
                      <a:endParaRPr lang="en-US" dirty="0"/>
                    </a:p>
                  </a:txBody>
                  <a:tcPr anchor="ctr"/>
                </a:tc>
                <a:tc>
                  <a:txBody>
                    <a:bodyPr/>
                    <a:lstStyle/>
                    <a:p>
                      <a:pPr marL="285750" indent="-285750">
                        <a:buFont typeface="Arial" panose="020B0604020202020204" pitchFamily="34" charset="0"/>
                        <a:buChar char="•"/>
                      </a:pPr>
                      <a:r>
                        <a:rPr lang="en-US" dirty="0" smtClean="0"/>
                        <a:t>Reuse of Krylov</a:t>
                      </a:r>
                      <a:r>
                        <a:rPr lang="en-US" baseline="0" dirty="0" smtClean="0"/>
                        <a:t> subspace</a:t>
                      </a:r>
                    </a:p>
                    <a:p>
                      <a:pPr marL="285750" indent="-285750">
                        <a:buFont typeface="Arial" panose="020B0604020202020204" pitchFamily="34" charset="0"/>
                        <a:buChar char="•"/>
                      </a:pPr>
                      <a:r>
                        <a:rPr lang="en-US" baseline="0" dirty="0" smtClean="0"/>
                        <a:t>Monotonic residual decrease</a:t>
                      </a:r>
                    </a:p>
                  </a:txBody>
                  <a:tcPr anchor="ctr"/>
                </a:tc>
                <a:tc>
                  <a:txBody>
                    <a:bodyPr/>
                    <a:lstStyle/>
                    <a:p>
                      <a:pPr marL="285750" indent="-285750">
                        <a:buFont typeface="Arial" panose="020B0604020202020204" pitchFamily="34" charset="0"/>
                        <a:buChar char="•"/>
                      </a:pPr>
                      <a:r>
                        <a:rPr lang="en-US" dirty="0" smtClean="0"/>
                        <a:t>Higher</a:t>
                      </a:r>
                      <a:r>
                        <a:rPr lang="en-US" baseline="0" dirty="0" smtClean="0"/>
                        <a:t> </a:t>
                      </a:r>
                      <a:r>
                        <a:rPr lang="en-US" dirty="0" smtClean="0"/>
                        <a:t>storage</a:t>
                      </a:r>
                      <a:r>
                        <a:rPr lang="en-US" baseline="0" dirty="0" smtClean="0"/>
                        <a:t> requirement</a:t>
                      </a:r>
                    </a:p>
                    <a:p>
                      <a:pPr marL="285750" indent="-285750">
                        <a:buFont typeface="Arial" panose="020B0604020202020204" pitchFamily="34" charset="0"/>
                        <a:buChar char="•"/>
                      </a:pPr>
                      <a:r>
                        <a:rPr lang="en-US" baseline="0" dirty="0" smtClean="0"/>
                        <a:t>Expensive iterations due to </a:t>
                      </a:r>
                      <a:r>
                        <a:rPr lang="en-US" baseline="0" dirty="0" err="1" smtClean="0"/>
                        <a:t>orthogonalization</a:t>
                      </a:r>
                      <a:endParaRPr lang="en-US" dirty="0" smtClean="0"/>
                    </a:p>
                  </a:txBody>
                  <a:tcPr anchor="ctr"/>
                </a:tc>
              </a:tr>
            </a:tbl>
          </a:graphicData>
        </a:graphic>
      </p:graphicFrame>
    </p:spTree>
    <p:extLst>
      <p:ext uri="{BB962C8B-B14F-4D97-AF65-F5344CB8AC3E}">
        <p14:creationId xmlns:p14="http://schemas.microsoft.com/office/powerpoint/2010/main" val="892245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1" end="1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2" end="1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13" end="1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14" end="1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Flow though porous media</a:t>
            </a:r>
            <a:endParaRPr lang="en-US" dirty="0"/>
          </a:p>
        </p:txBody>
      </p:sp>
      <p:sp>
        <p:nvSpPr>
          <p:cNvPr id="8" name="Content Placeholder 7"/>
          <p:cNvSpPr>
            <a:spLocks noGrp="1"/>
          </p:cNvSpPr>
          <p:nvPr>
            <p:ph idx="1"/>
          </p:nvPr>
        </p:nvSpPr>
        <p:spPr/>
        <p:txBody>
          <a:bodyPr/>
          <a:lstStyle/>
          <a:p>
            <a:r>
              <a:rPr lang="en-US" dirty="0" smtClean="0"/>
              <a:t>IBM with stochastic reconstruction for porous media</a:t>
            </a:r>
            <a:endParaRPr lang="en-US" dirty="0"/>
          </a:p>
          <a:p>
            <a:r>
              <a:rPr lang="en-US" dirty="0" smtClean="0"/>
              <a:t>Background mesh of 2.56 million </a:t>
            </a:r>
            <a:r>
              <a:rPr lang="en-US" dirty="0"/>
              <a:t>cells (100x800x32) </a:t>
            </a:r>
            <a:endParaRPr lang="en-US" dirty="0" smtClean="0"/>
          </a:p>
          <a:p>
            <a:r>
              <a:rPr lang="en-US" dirty="0" smtClean="0"/>
              <a:t>10 time steps</a:t>
            </a:r>
          </a:p>
          <a:p>
            <a:pPr lvl="1"/>
            <a:r>
              <a:rPr lang="en-US" dirty="0" smtClean="0"/>
              <a:t>relative tolerance of 10</a:t>
            </a:r>
            <a:r>
              <a:rPr lang="en-US" baseline="30000" dirty="0" smtClean="0"/>
              <a:t>-10</a:t>
            </a:r>
          </a:p>
          <a:p>
            <a:r>
              <a:rPr lang="en-US" dirty="0" smtClean="0"/>
              <a:t>16 CPU cores and </a:t>
            </a:r>
            <a:r>
              <a:rPr lang="en-US" dirty="0"/>
              <a:t>46 GB </a:t>
            </a:r>
            <a:r>
              <a:rPr lang="en-US" dirty="0" smtClean="0"/>
              <a:t>memory (on </a:t>
            </a:r>
            <a:r>
              <a:rPr lang="en-US" dirty="0" err="1" smtClean="0"/>
              <a:t>BlueRidge</a:t>
            </a:r>
            <a:r>
              <a:rPr lang="en-US" dirty="0" smtClean="0"/>
              <a:t> node)</a:t>
            </a:r>
          </a:p>
          <a:p>
            <a:endParaRPr lang="en-US" dirty="0"/>
          </a:p>
        </p:txBody>
      </p:sp>
      <p:pic>
        <p:nvPicPr>
          <p:cNvPr id="9" name="Content Placeholder 6"/>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bwMode="auto">
          <a:xfrm>
            <a:off x="2895600" y="3657600"/>
            <a:ext cx="4572000" cy="2753592"/>
          </a:xfrm>
          <a:prstGeom prst="rect">
            <a:avLst/>
          </a:prstGeom>
          <a:noFill/>
          <a:ln w="9525">
            <a:noFill/>
            <a:miter lim="800000"/>
            <a:headEnd/>
            <a:tailEnd/>
          </a:ln>
          <a:effectLst/>
        </p:spPr>
      </p:pic>
    </p:spTree>
    <p:extLst>
      <p:ext uri="{BB962C8B-B14F-4D97-AF65-F5344CB8AC3E}">
        <p14:creationId xmlns:p14="http://schemas.microsoft.com/office/powerpoint/2010/main" val="260192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ext Placeholder 4"/>
          <p:cNvSpPr>
            <a:spLocks noGrp="1"/>
          </p:cNvSpPr>
          <p:nvPr>
            <p:ph type="body" sz="half" idx="1"/>
          </p:nvPr>
        </p:nvSpPr>
        <p:spPr>
          <a:xfrm>
            <a:off x="321864" y="1560400"/>
            <a:ext cx="4381500" cy="4572000"/>
          </a:xfrm>
        </p:spPr>
        <p:txBody>
          <a:bodyPr/>
          <a:lstStyle/>
          <a:p>
            <a:r>
              <a:rPr lang="en-US" dirty="0" smtClean="0"/>
              <a:t>rGCROT(</a:t>
            </a:r>
            <a:r>
              <a:rPr lang="en-US" dirty="0" err="1" smtClean="0"/>
              <a:t>m,k</a:t>
            </a:r>
            <a:r>
              <a:rPr lang="en-US" dirty="0" smtClean="0"/>
              <a:t>)</a:t>
            </a:r>
          </a:p>
          <a:p>
            <a:pPr lvl="1"/>
            <a:r>
              <a:rPr lang="en-US" dirty="0" smtClean="0"/>
              <a:t>Plots for variation in ‘m’</a:t>
            </a:r>
          </a:p>
          <a:p>
            <a:pPr marL="914400" lvl="2" indent="0">
              <a:buNone/>
            </a:pPr>
            <a:r>
              <a:rPr lang="en-US" dirty="0" smtClean="0"/>
              <a:t>a. Time to solution</a:t>
            </a:r>
          </a:p>
          <a:p>
            <a:pPr marL="914400" lvl="2" indent="0">
              <a:buNone/>
            </a:pPr>
            <a:r>
              <a:rPr lang="en-US" dirty="0" smtClean="0"/>
              <a:t>b. Iterations to converge</a:t>
            </a:r>
          </a:p>
          <a:p>
            <a:pPr lvl="1"/>
            <a:r>
              <a:rPr lang="en-US" dirty="0" smtClean="0"/>
              <a:t>‘k’ varied from 10 to 210</a:t>
            </a:r>
            <a:endParaRPr lang="en-US" dirty="0"/>
          </a:p>
          <a:p>
            <a:r>
              <a:rPr lang="en-US" dirty="0" smtClean="0"/>
              <a:t>GMRES(m)</a:t>
            </a:r>
          </a:p>
          <a:p>
            <a:pPr lvl="1"/>
            <a:r>
              <a:rPr lang="en-US" dirty="0" smtClean="0"/>
              <a:t>‘m’ varied from 30 to 60</a:t>
            </a:r>
          </a:p>
          <a:p>
            <a:r>
              <a:rPr lang="en-US" dirty="0" smtClean="0"/>
              <a:t>Hybrid approach</a:t>
            </a:r>
          </a:p>
          <a:p>
            <a:pPr lvl="1"/>
            <a:r>
              <a:rPr lang="en-US" dirty="0" smtClean="0"/>
              <a:t>Varied ‘k’ in rGCROT(</a:t>
            </a:r>
            <a:r>
              <a:rPr lang="en-US" dirty="0" err="1" smtClean="0"/>
              <a:t>m,k</a:t>
            </a:r>
            <a:r>
              <a:rPr lang="en-US" dirty="0" smtClean="0"/>
              <a:t>) stage</a:t>
            </a:r>
            <a:endParaRPr lang="en-US" dirty="0"/>
          </a:p>
        </p:txBody>
      </p:sp>
      <p:pic>
        <p:nvPicPr>
          <p:cNvPr id="10" name="Content Placeholder 9"/>
          <p:cNvPicPr>
            <a:picLocks noGrp="1" noChangeAspect="1"/>
          </p:cNvPicPr>
          <p:nvPr>
            <p:ph sz="quarter" idx="3"/>
          </p:nvPr>
        </p:nvPicPr>
        <p:blipFill>
          <a:blip r:embed="rId2" cstate="print">
            <a:extLst>
              <a:ext uri="{28A0092B-C50C-407E-A947-70E740481C1C}">
                <a14:useLocalDpi xmlns:a14="http://schemas.microsoft.com/office/drawing/2010/main" val="0"/>
              </a:ext>
            </a:extLst>
          </a:blip>
          <a:stretch>
            <a:fillRect/>
          </a:stretch>
        </p:blipFill>
        <p:spPr>
          <a:xfrm>
            <a:off x="5468085" y="3922600"/>
            <a:ext cx="3156857" cy="2209800"/>
          </a:xfrm>
        </p:spPr>
      </p:pic>
      <p:sp>
        <p:nvSpPr>
          <p:cNvPr id="2" name="Title 1"/>
          <p:cNvSpPr>
            <a:spLocks noGrp="1"/>
          </p:cNvSpPr>
          <p:nvPr>
            <p:ph type="title"/>
          </p:nvPr>
        </p:nvSpPr>
        <p:spPr>
          <a:xfrm>
            <a:off x="477672" y="333919"/>
            <a:ext cx="8396785" cy="728332"/>
          </a:xfrm>
        </p:spPr>
        <p:txBody>
          <a:bodyPr/>
          <a:lstStyle/>
          <a:p>
            <a:pPr algn="l"/>
            <a:r>
              <a:rPr lang="en-US" dirty="0" smtClean="0"/>
              <a:t>Parameter tuning</a:t>
            </a:r>
            <a:endParaRPr lang="en-US" dirty="0"/>
          </a:p>
        </p:txBody>
      </p:sp>
      <p:pic>
        <p:nvPicPr>
          <p:cNvPr id="9" name="Content Placeholder 8"/>
          <p:cNvPicPr>
            <a:picLocks noGrp="1" noChangeAspect="1"/>
          </p:cNvPicPr>
          <p:nvPr>
            <p:ph sz="quarter" idx="2"/>
          </p:nvPr>
        </p:nvPicPr>
        <p:blipFill>
          <a:blip r:embed="rId3" cstate="print">
            <a:extLst>
              <a:ext uri="{28A0092B-C50C-407E-A947-70E740481C1C}">
                <a14:useLocalDpi xmlns:a14="http://schemas.microsoft.com/office/drawing/2010/main" val="0"/>
              </a:ext>
            </a:extLst>
          </a:blip>
          <a:stretch>
            <a:fillRect/>
          </a:stretch>
        </p:blipFill>
        <p:spPr>
          <a:xfrm>
            <a:off x="5468085" y="1560400"/>
            <a:ext cx="3156857" cy="2209800"/>
          </a:xfrm>
        </p:spPr>
      </p:pic>
    </p:spTree>
    <p:extLst>
      <p:ext uri="{BB962C8B-B14F-4D97-AF65-F5344CB8AC3E}">
        <p14:creationId xmlns:p14="http://schemas.microsoft.com/office/powerpoint/2010/main" val="1911461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Content Placeholder 8"/>
          <p:cNvSpPr>
            <a:spLocks noGrp="1"/>
          </p:cNvSpPr>
          <p:nvPr>
            <p:ph sz="half" idx="2"/>
          </p:nvPr>
        </p:nvSpPr>
        <p:spPr>
          <a:xfrm>
            <a:off x="4934808" y="1143000"/>
            <a:ext cx="4038600" cy="4953000"/>
          </a:xfrm>
        </p:spPr>
        <p:txBody>
          <a:bodyPr/>
          <a:lstStyle/>
          <a:p>
            <a:r>
              <a:rPr lang="en-US" dirty="0" smtClean="0"/>
              <a:t>Jacobi </a:t>
            </a:r>
            <a:r>
              <a:rPr lang="en-US" dirty="0" smtClean="0"/>
              <a:t>Preconditioner </a:t>
            </a:r>
            <a:r>
              <a:rPr lang="en-US" dirty="0" smtClean="0"/>
              <a:t>(Solid lines)</a:t>
            </a:r>
          </a:p>
          <a:p>
            <a:r>
              <a:rPr lang="en-US" dirty="0" smtClean="0"/>
              <a:t>SSOR </a:t>
            </a:r>
            <a:r>
              <a:rPr lang="en-US" dirty="0" smtClean="0"/>
              <a:t>Preconditioner </a:t>
            </a:r>
            <a:r>
              <a:rPr lang="en-US" dirty="0" smtClean="0"/>
              <a:t>(dotted lines)</a:t>
            </a:r>
            <a:endParaRPr lang="en-US" dirty="0"/>
          </a:p>
          <a:p>
            <a:pPr lvl="1"/>
            <a:endParaRPr lang="en-US" dirty="0" smtClean="0"/>
          </a:p>
          <a:p>
            <a:r>
              <a:rPr lang="en-US" dirty="0" smtClean="0"/>
              <a:t>Recycling is effective</a:t>
            </a:r>
          </a:p>
          <a:p>
            <a:r>
              <a:rPr lang="en-US" dirty="0" smtClean="0"/>
              <a:t>rBiCGSTAB has lowest time to convergence with moderate number of iterations</a:t>
            </a:r>
          </a:p>
        </p:txBody>
      </p:sp>
      <p:sp>
        <p:nvSpPr>
          <p:cNvPr id="2" name="Title 1"/>
          <p:cNvSpPr>
            <a:spLocks noGrp="1"/>
          </p:cNvSpPr>
          <p:nvPr>
            <p:ph type="title"/>
          </p:nvPr>
        </p:nvSpPr>
        <p:spPr/>
        <p:txBody>
          <a:bodyPr/>
          <a:lstStyle/>
          <a:p>
            <a:r>
              <a:rPr lang="en-US" sz="2400" dirty="0" smtClean="0"/>
              <a:t>Convergence for different solvers (10 time steps</a:t>
            </a:r>
            <a:r>
              <a:rPr lang="en-US" dirty="0" smtClean="0"/>
              <a:t>)</a:t>
            </a:r>
            <a:endParaRPr lang="en-US" dirty="0"/>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 y="1633462"/>
            <a:ext cx="4805699" cy="3934825"/>
          </a:xfrm>
          <a:prstGeom prst="rect">
            <a:avLst/>
          </a:prstGeom>
        </p:spPr>
      </p:pic>
    </p:spTree>
    <p:extLst>
      <p:ext uri="{BB962C8B-B14F-4D97-AF65-F5344CB8AC3E}">
        <p14:creationId xmlns:p14="http://schemas.microsoft.com/office/powerpoint/2010/main" val="22972064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2999"/>
            <a:ext cx="8229600" cy="5544403"/>
          </a:xfrm>
        </p:spPr>
        <p:txBody>
          <a:bodyPr/>
          <a:lstStyle/>
          <a:p>
            <a:r>
              <a:rPr lang="en-US" dirty="0"/>
              <a:t>Effect of Preconditioner</a:t>
            </a:r>
            <a:endParaRPr lang="en-US" dirty="0" smtClean="0"/>
          </a:p>
          <a:p>
            <a:pPr lvl="1"/>
            <a:r>
              <a:rPr lang="en-US" u="sng" dirty="0" smtClean="0"/>
              <a:t>Point Jacobi smoothening</a:t>
            </a:r>
          </a:p>
          <a:p>
            <a:pPr lvl="1"/>
            <a:r>
              <a:rPr lang="en-US" dirty="0" smtClean="0"/>
              <a:t>Symmetric Successive Over-Relaxation (faster convergence)</a:t>
            </a:r>
          </a:p>
          <a:p>
            <a:r>
              <a:rPr lang="en-US" dirty="0" smtClean="0"/>
              <a:t>Why use Jacobi smoothing?</a:t>
            </a:r>
          </a:p>
          <a:p>
            <a:endParaRPr lang="en-US" dirty="0"/>
          </a:p>
          <a:p>
            <a:endParaRPr lang="en-US" dirty="0" smtClean="0"/>
          </a:p>
          <a:p>
            <a:endParaRPr lang="en-US" dirty="0" smtClean="0"/>
          </a:p>
          <a:p>
            <a:r>
              <a:rPr lang="en-US" dirty="0" smtClean="0"/>
              <a:t>Hybrid </a:t>
            </a:r>
            <a:r>
              <a:rPr lang="en-US" dirty="0"/>
              <a:t>approach (rBiCGSTAB) converges </a:t>
            </a:r>
            <a:r>
              <a:rPr lang="en-US" dirty="0" smtClean="0"/>
              <a:t>fastest</a:t>
            </a:r>
            <a:endParaRPr lang="en-US" dirty="0"/>
          </a:p>
        </p:txBody>
      </p:sp>
      <p:sp>
        <p:nvSpPr>
          <p:cNvPr id="2" name="Title 1"/>
          <p:cNvSpPr>
            <a:spLocks noGrp="1"/>
          </p:cNvSpPr>
          <p:nvPr>
            <p:ph type="title"/>
          </p:nvPr>
        </p:nvSpPr>
        <p:spPr/>
        <p:txBody>
          <a:bodyPr/>
          <a:lstStyle/>
          <a:p>
            <a:r>
              <a:rPr lang="en-US" dirty="0" smtClean="0"/>
              <a:t>Preconditioner choice and results</a:t>
            </a:r>
            <a:endParaRPr lang="en-US" dirty="0"/>
          </a:p>
        </p:txBody>
      </p:sp>
      <p:graphicFrame>
        <p:nvGraphicFramePr>
          <p:cNvPr id="6" name="Content Placeholder 5"/>
          <p:cNvGraphicFramePr>
            <a:graphicFrameLocks/>
          </p:cNvGraphicFramePr>
          <p:nvPr>
            <p:extLst>
              <p:ext uri="{D42A27DB-BD31-4B8C-83A1-F6EECF244321}">
                <p14:modId xmlns:p14="http://schemas.microsoft.com/office/powerpoint/2010/main" val="1535781717"/>
              </p:ext>
            </p:extLst>
          </p:nvPr>
        </p:nvGraphicFramePr>
        <p:xfrm>
          <a:off x="896203" y="4817662"/>
          <a:ext cx="7162800" cy="1849120"/>
        </p:xfrm>
        <a:graphic>
          <a:graphicData uri="http://schemas.openxmlformats.org/drawingml/2006/table">
            <a:tbl>
              <a:tblPr firstRow="1" bandRow="1">
                <a:tableStyleId>{21E4AEA4-8DFA-4A89-87EB-49C32662AFE0}</a:tableStyleId>
              </a:tblPr>
              <a:tblGrid>
                <a:gridCol w="1574242"/>
                <a:gridCol w="1338105"/>
                <a:gridCol w="4250453"/>
              </a:tblGrid>
              <a:tr h="0">
                <a:tc>
                  <a:txBody>
                    <a:bodyPr/>
                    <a:lstStyle/>
                    <a:p>
                      <a:r>
                        <a:rPr lang="en-US" dirty="0" smtClean="0"/>
                        <a:t>Solver</a:t>
                      </a:r>
                      <a:endParaRPr 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Iterations</a:t>
                      </a:r>
                      <a:endParaRPr 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Time to solution for 10</a:t>
                      </a:r>
                      <a:r>
                        <a:rPr lang="en-US" baseline="30000" dirty="0" smtClean="0"/>
                        <a:t>th</a:t>
                      </a:r>
                      <a:r>
                        <a:rPr lang="en-US" dirty="0" smtClean="0"/>
                        <a:t> time step (s)</a:t>
                      </a:r>
                      <a:endParaRPr lang="en-US" dirty="0"/>
                    </a:p>
                  </a:txBody>
                  <a:tcPr/>
                </a:tc>
              </a:tr>
              <a:tr h="370840">
                <a:tc>
                  <a:txBody>
                    <a:bodyPr/>
                    <a:lstStyle/>
                    <a:p>
                      <a:r>
                        <a:rPr lang="en-US" dirty="0" err="1" smtClean="0"/>
                        <a:t>BiCGStab</a:t>
                      </a:r>
                      <a:endParaRPr lang="en-US" dirty="0" smtClean="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1000</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423.1</a:t>
                      </a:r>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1" dirty="0" err="1" smtClean="0"/>
                        <a:t>rBiCGStab</a:t>
                      </a:r>
                      <a:endParaRPr lang="en-US" b="1" dirty="0" smtClean="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1" dirty="0" smtClean="0"/>
                        <a:t>218</a:t>
                      </a:r>
                      <a:endParaRPr lang="en-US" b="1" dirty="0"/>
                    </a:p>
                  </a:txBody>
                  <a:tcPr/>
                </a:tc>
                <a:tc>
                  <a:txBody>
                    <a:bodyPr/>
                    <a:lstStyle/>
                    <a:p>
                      <a:r>
                        <a:rPr lang="en-US" b="1" dirty="0" smtClean="0"/>
                        <a:t>215.9</a:t>
                      </a:r>
                      <a:endParaRPr lang="en-US" b="1"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GMRES(30)</a:t>
                      </a:r>
                      <a:endParaRPr lang="en-US" dirty="0"/>
                    </a:p>
                  </a:txBody>
                  <a:tcPr/>
                </a:tc>
                <a:tc>
                  <a:txBody>
                    <a:bodyPr/>
                    <a:lstStyle/>
                    <a:p>
                      <a:r>
                        <a:rPr lang="en-US" dirty="0" smtClean="0"/>
                        <a:t>58</a:t>
                      </a:r>
                      <a:endParaRPr lang="en-US" dirty="0"/>
                    </a:p>
                  </a:txBody>
                  <a:tcPr/>
                </a:tc>
                <a:tc>
                  <a:txBody>
                    <a:bodyPr/>
                    <a:lstStyle/>
                    <a:p>
                      <a:r>
                        <a:rPr lang="en-US" dirty="0" smtClean="0"/>
                        <a:t>617.5</a:t>
                      </a:r>
                      <a:endParaRPr lang="en-US" dirty="0"/>
                    </a:p>
                  </a:txBody>
                  <a:tcPr/>
                </a:tc>
              </a:tr>
              <a:tr h="370840">
                <a:tc>
                  <a:txBody>
                    <a:bodyPr/>
                    <a:lstStyle/>
                    <a:p>
                      <a:r>
                        <a:rPr lang="en-US" dirty="0" smtClean="0"/>
                        <a:t>rGCROT(10)</a:t>
                      </a:r>
                      <a:endParaRPr lang="en-US" dirty="0"/>
                    </a:p>
                  </a:txBody>
                  <a:tcPr/>
                </a:tc>
                <a:tc>
                  <a:txBody>
                    <a:bodyPr/>
                    <a:lstStyle/>
                    <a:p>
                      <a:r>
                        <a:rPr lang="en-US" dirty="0" smtClean="0"/>
                        <a:t>42</a:t>
                      </a:r>
                      <a:endParaRPr lang="en-US" dirty="0"/>
                    </a:p>
                  </a:txBody>
                  <a:tcPr/>
                </a:tc>
                <a:tc>
                  <a:txBody>
                    <a:bodyPr/>
                    <a:lstStyle/>
                    <a:p>
                      <a:r>
                        <a:rPr lang="en-US" dirty="0" smtClean="0"/>
                        <a:t>298.5</a:t>
                      </a:r>
                      <a:endParaRPr lang="en-US" dirty="0"/>
                    </a:p>
                  </a:txBody>
                  <a:tcPr/>
                </a:tc>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3950580501"/>
              </p:ext>
            </p:extLst>
          </p:nvPr>
        </p:nvGraphicFramePr>
        <p:xfrm>
          <a:off x="950795" y="3088944"/>
          <a:ext cx="6091451" cy="818136"/>
        </p:xfrm>
        <a:graphic>
          <a:graphicData uri="http://schemas.openxmlformats.org/drawingml/2006/table">
            <a:tbl>
              <a:tblPr firstRow="1" bandRow="1">
                <a:tableStyleId>{21E4AEA4-8DFA-4A89-87EB-49C32662AFE0}</a:tableStyleId>
              </a:tblPr>
              <a:tblGrid>
                <a:gridCol w="1123666"/>
                <a:gridCol w="2470244"/>
                <a:gridCol w="2497541"/>
              </a:tblGrid>
              <a:tr h="452376">
                <a:tc>
                  <a:txBody>
                    <a:bodyPr/>
                    <a:lstStyle/>
                    <a:p>
                      <a:r>
                        <a:rPr lang="en-US" dirty="0" smtClean="0"/>
                        <a:t>On GPU</a:t>
                      </a:r>
                      <a:endParaRPr lang="en-US" dirty="0"/>
                    </a:p>
                  </a:txBody>
                  <a:tcPr>
                    <a:solidFill>
                      <a:schemeClr val="accent1"/>
                    </a:solidFill>
                  </a:tcPr>
                </a:tc>
                <a:tc>
                  <a:txBody>
                    <a:bodyPr/>
                    <a:lstStyle/>
                    <a:p>
                      <a:r>
                        <a:rPr lang="en-US" dirty="0" smtClean="0"/>
                        <a:t>BiCGSTAB (Jacobi)</a:t>
                      </a:r>
                      <a:endParaRPr lang="en-US" dirty="0"/>
                    </a:p>
                  </a:txBody>
                  <a:tcPr>
                    <a:solidFill>
                      <a:schemeClr val="accent1"/>
                    </a:solidFill>
                  </a:tcPr>
                </a:tc>
                <a:tc>
                  <a:txBody>
                    <a:bodyPr/>
                    <a:lstStyle/>
                    <a:p>
                      <a:r>
                        <a:rPr lang="en-US" dirty="0" smtClean="0"/>
                        <a:t>BiCGSTAB</a:t>
                      </a:r>
                      <a:r>
                        <a:rPr lang="en-US" baseline="0" dirty="0" smtClean="0"/>
                        <a:t> (</a:t>
                      </a:r>
                      <a:r>
                        <a:rPr lang="en-US" dirty="0" smtClean="0"/>
                        <a:t>SSOR)</a:t>
                      </a:r>
                      <a:endParaRPr lang="en-US" dirty="0"/>
                    </a:p>
                  </a:txBody>
                  <a:tcPr>
                    <a:solidFill>
                      <a:schemeClr val="accent1"/>
                    </a:solidFill>
                  </a:tcPr>
                </a:tc>
              </a:tr>
              <a:tr h="177545">
                <a:tc>
                  <a:txBody>
                    <a:bodyPr/>
                    <a:lstStyle/>
                    <a:p>
                      <a:r>
                        <a:rPr lang="en-US" dirty="0" smtClean="0"/>
                        <a:t>Time (s)</a:t>
                      </a:r>
                      <a:endParaRPr lang="en-US" dirty="0"/>
                    </a:p>
                  </a:txBody>
                  <a:tcPr>
                    <a:solidFill>
                      <a:schemeClr val="accent3">
                        <a:lumMod val="85000"/>
                      </a:schemeClr>
                    </a:solidFill>
                  </a:tcPr>
                </a:tc>
                <a:tc>
                  <a:txBody>
                    <a:bodyPr/>
                    <a:lstStyle/>
                    <a:p>
                      <a:r>
                        <a:rPr lang="en-US" dirty="0" smtClean="0"/>
                        <a:t>0.16</a:t>
                      </a:r>
                      <a:endParaRPr lang="en-US" dirty="0"/>
                    </a:p>
                  </a:txBody>
                  <a:tcPr>
                    <a:solidFill>
                      <a:schemeClr val="accent3">
                        <a:lumMod val="85000"/>
                      </a:schemeClr>
                    </a:solidFill>
                  </a:tcPr>
                </a:tc>
                <a:tc>
                  <a:txBody>
                    <a:bodyPr/>
                    <a:lstStyle/>
                    <a:p>
                      <a:r>
                        <a:rPr lang="en-US" dirty="0" smtClean="0"/>
                        <a:t>0.26</a:t>
                      </a:r>
                      <a:endParaRPr lang="en-US" dirty="0"/>
                    </a:p>
                  </a:txBody>
                  <a:tcPr>
                    <a:solidFill>
                      <a:schemeClr val="accent3">
                        <a:lumMod val="85000"/>
                      </a:schemeClr>
                    </a:solidFill>
                  </a:tcPr>
                </a:tc>
              </a:tr>
            </a:tbl>
          </a:graphicData>
        </a:graphic>
      </p:graphicFrame>
    </p:spTree>
    <p:extLst>
      <p:ext uri="{BB962C8B-B14F-4D97-AF65-F5344CB8AC3E}">
        <p14:creationId xmlns:p14="http://schemas.microsoft.com/office/powerpoint/2010/main" val="587670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sz="2800" dirty="0" smtClean="0"/>
              <a:t>Effect of number of time steps with </a:t>
            </a:r>
            <a:r>
              <a:rPr lang="en-US" sz="2800" dirty="0" err="1" smtClean="0"/>
              <a:t>rGCROT</a:t>
            </a:r>
            <a:endParaRPr lang="en-US" sz="2800" dirty="0"/>
          </a:p>
        </p:txBody>
      </p:sp>
      <p:graphicFrame>
        <p:nvGraphicFramePr>
          <p:cNvPr id="6" name="Content Placeholder 5"/>
          <p:cNvGraphicFramePr>
            <a:graphicFrameLocks noGrp="1"/>
          </p:cNvGraphicFramePr>
          <p:nvPr>
            <p:ph sz="half" idx="1"/>
            <p:extLst/>
          </p:nvPr>
        </p:nvGraphicFramePr>
        <p:xfrm>
          <a:off x="188843" y="1371600"/>
          <a:ext cx="4381500" cy="3977640"/>
        </p:xfrm>
        <a:graphic>
          <a:graphicData uri="http://schemas.openxmlformats.org/drawingml/2006/table">
            <a:tbl>
              <a:tblPr firstRow="1" bandRow="1">
                <a:tableStyleId>{21E4AEA4-8DFA-4A89-87EB-49C32662AFE0}</a:tableStyleId>
              </a:tblPr>
              <a:tblGrid>
                <a:gridCol w="2190750"/>
                <a:gridCol w="2190750"/>
              </a:tblGrid>
              <a:tr h="370840">
                <a:tc>
                  <a:txBody>
                    <a:bodyPr/>
                    <a:lstStyle/>
                    <a:p>
                      <a:r>
                        <a:rPr lang="en-US" dirty="0" smtClean="0"/>
                        <a:t>Time steps with rGCROT(10,40)</a:t>
                      </a:r>
                    </a:p>
                  </a:txBody>
                  <a:tcPr marL="45720" marR="4572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Solution time for 10</a:t>
                      </a:r>
                      <a:r>
                        <a:rPr lang="en-US" baseline="30000" dirty="0" smtClean="0"/>
                        <a:t>th</a:t>
                      </a:r>
                      <a:r>
                        <a:rPr lang="en-US" dirty="0" smtClean="0"/>
                        <a:t> time step (s)</a:t>
                      </a:r>
                    </a:p>
                  </a:txBody>
                  <a:tcPr marL="45720" marR="45720"/>
                </a:tc>
              </a:tr>
              <a:tr h="370840">
                <a:tc>
                  <a:txBody>
                    <a:bodyPr/>
                    <a:lstStyle/>
                    <a:p>
                      <a:r>
                        <a:rPr lang="en-US" dirty="0" smtClean="0"/>
                        <a:t>1</a:t>
                      </a:r>
                    </a:p>
                  </a:txBody>
                  <a:tcPr marL="45720" marR="45720"/>
                </a:tc>
                <a:tc>
                  <a:txBody>
                    <a:bodyPr/>
                    <a:lstStyle/>
                    <a:p>
                      <a:r>
                        <a:rPr lang="en-US" dirty="0" smtClean="0"/>
                        <a:t>Unstable</a:t>
                      </a:r>
                      <a:endParaRPr lang="en-US" dirty="0"/>
                    </a:p>
                  </a:txBody>
                  <a:tcPr marL="45720" marR="45720"/>
                </a:tc>
              </a:tr>
              <a:tr h="370840">
                <a:tc>
                  <a:txBody>
                    <a:bodyPr/>
                    <a:lstStyle/>
                    <a:p>
                      <a:r>
                        <a:rPr lang="en-US" dirty="0" smtClean="0"/>
                        <a:t>2</a:t>
                      </a:r>
                      <a:endParaRPr lang="en-US" dirty="0"/>
                    </a:p>
                  </a:txBody>
                  <a:tcPr marL="45720" marR="45720"/>
                </a:tc>
                <a:tc>
                  <a:txBody>
                    <a:bodyPr/>
                    <a:lstStyle/>
                    <a:p>
                      <a:r>
                        <a:rPr lang="en-US" dirty="0" smtClean="0"/>
                        <a:t>Unstable</a:t>
                      </a:r>
                      <a:endParaRPr lang="en-US" dirty="0"/>
                    </a:p>
                  </a:txBody>
                  <a:tcPr marL="45720" marR="45720"/>
                </a:tc>
              </a:tr>
              <a:tr h="370840">
                <a:tc>
                  <a:txBody>
                    <a:bodyPr/>
                    <a:lstStyle/>
                    <a:p>
                      <a:r>
                        <a:rPr lang="en-US" b="0" dirty="0" smtClean="0"/>
                        <a:t>3</a:t>
                      </a:r>
                      <a:endParaRPr lang="en-US" b="0" dirty="0"/>
                    </a:p>
                  </a:txBody>
                  <a:tcPr marL="45720" marR="45720"/>
                </a:tc>
                <a:tc>
                  <a:txBody>
                    <a:bodyPr/>
                    <a:lstStyle/>
                    <a:p>
                      <a:r>
                        <a:rPr lang="en-US" b="0" dirty="0" smtClean="0"/>
                        <a:t>239.5</a:t>
                      </a:r>
                      <a:endParaRPr lang="en-US" b="0" dirty="0"/>
                    </a:p>
                  </a:txBody>
                  <a:tcPr marL="45720" marR="45720"/>
                </a:tc>
              </a:tr>
              <a:tr h="370840">
                <a:tc>
                  <a:txBody>
                    <a:bodyPr/>
                    <a:lstStyle/>
                    <a:p>
                      <a:r>
                        <a:rPr lang="en-US" dirty="0" smtClean="0"/>
                        <a:t>4</a:t>
                      </a:r>
                      <a:endParaRPr lang="en-US" dirty="0"/>
                    </a:p>
                  </a:txBody>
                  <a:tcPr marL="45720" marR="45720"/>
                </a:tc>
                <a:tc>
                  <a:txBody>
                    <a:bodyPr/>
                    <a:lstStyle/>
                    <a:p>
                      <a:r>
                        <a:rPr lang="en-US" dirty="0" smtClean="0"/>
                        <a:t>248.3</a:t>
                      </a:r>
                      <a:endParaRPr lang="en-US" dirty="0"/>
                    </a:p>
                  </a:txBody>
                  <a:tcPr marL="45720" marR="45720"/>
                </a:tc>
              </a:tr>
              <a:tr h="370840">
                <a:tc>
                  <a:txBody>
                    <a:bodyPr/>
                    <a:lstStyle/>
                    <a:p>
                      <a:r>
                        <a:rPr lang="en-US" b="1" dirty="0" smtClean="0"/>
                        <a:t>5</a:t>
                      </a:r>
                      <a:endParaRPr lang="en-US" b="1" dirty="0"/>
                    </a:p>
                  </a:txBody>
                  <a:tcPr marL="45720" marR="45720"/>
                </a:tc>
                <a:tc>
                  <a:txBody>
                    <a:bodyPr/>
                    <a:lstStyle/>
                    <a:p>
                      <a:r>
                        <a:rPr lang="en-US" b="1" dirty="0" smtClean="0"/>
                        <a:t>215.9</a:t>
                      </a:r>
                      <a:endParaRPr lang="en-US" b="1" dirty="0"/>
                    </a:p>
                  </a:txBody>
                  <a:tcPr marL="45720" marR="45720"/>
                </a:tc>
              </a:tr>
              <a:tr h="370840">
                <a:tc>
                  <a:txBody>
                    <a:bodyPr/>
                    <a:lstStyle/>
                    <a:p>
                      <a:r>
                        <a:rPr lang="en-US" b="0" dirty="0" smtClean="0"/>
                        <a:t>6</a:t>
                      </a:r>
                      <a:endParaRPr lang="en-US" b="0" dirty="0"/>
                    </a:p>
                  </a:txBody>
                  <a:tcPr marL="45720" marR="45720"/>
                </a:tc>
                <a:tc>
                  <a:txBody>
                    <a:bodyPr/>
                    <a:lstStyle/>
                    <a:p>
                      <a:r>
                        <a:rPr lang="en-US" b="0" dirty="0" smtClean="0"/>
                        <a:t>232.8</a:t>
                      </a:r>
                      <a:endParaRPr lang="en-US" b="0" dirty="0"/>
                    </a:p>
                  </a:txBody>
                  <a:tcPr marL="45720" marR="45720"/>
                </a:tc>
              </a:tr>
              <a:tr h="370840">
                <a:tc>
                  <a:txBody>
                    <a:bodyPr/>
                    <a:lstStyle/>
                    <a:p>
                      <a:r>
                        <a:rPr lang="en-US" dirty="0" smtClean="0"/>
                        <a:t>7</a:t>
                      </a:r>
                      <a:endParaRPr lang="en-US" dirty="0"/>
                    </a:p>
                  </a:txBody>
                  <a:tcPr marL="45720" marR="45720"/>
                </a:tc>
                <a:tc>
                  <a:txBody>
                    <a:bodyPr/>
                    <a:lstStyle/>
                    <a:p>
                      <a:r>
                        <a:rPr lang="en-US" dirty="0" smtClean="0"/>
                        <a:t>233.9</a:t>
                      </a:r>
                      <a:endParaRPr lang="en-US" dirty="0"/>
                    </a:p>
                  </a:txBody>
                  <a:tcPr marL="45720" marR="45720"/>
                </a:tc>
              </a:tr>
              <a:tr h="370840">
                <a:tc>
                  <a:txBody>
                    <a:bodyPr/>
                    <a:lstStyle/>
                    <a:p>
                      <a:r>
                        <a:rPr lang="en-US" dirty="0" smtClean="0"/>
                        <a:t>8</a:t>
                      </a:r>
                      <a:endParaRPr lang="en-US" dirty="0"/>
                    </a:p>
                  </a:txBody>
                  <a:tcPr marL="45720" marR="45720"/>
                </a:tc>
                <a:tc>
                  <a:txBody>
                    <a:bodyPr/>
                    <a:lstStyle/>
                    <a:p>
                      <a:r>
                        <a:rPr lang="en-US" dirty="0" smtClean="0"/>
                        <a:t>252.3</a:t>
                      </a:r>
                    </a:p>
                  </a:txBody>
                  <a:tcPr marL="45720" marR="45720"/>
                </a:tc>
              </a:tr>
              <a:tr h="370840">
                <a:tc>
                  <a:txBody>
                    <a:bodyPr/>
                    <a:lstStyle/>
                    <a:p>
                      <a:r>
                        <a:rPr lang="en-US" dirty="0" smtClean="0"/>
                        <a:t>9</a:t>
                      </a:r>
                      <a:endParaRPr lang="en-US" dirty="0"/>
                    </a:p>
                  </a:txBody>
                  <a:tcPr marL="45720" marR="45720"/>
                </a:tc>
                <a:tc>
                  <a:txBody>
                    <a:bodyPr/>
                    <a:lstStyle/>
                    <a:p>
                      <a:r>
                        <a:rPr lang="en-US" dirty="0" smtClean="0"/>
                        <a:t>234.4</a:t>
                      </a:r>
                    </a:p>
                  </a:txBody>
                  <a:tcPr marL="45720" marR="45720"/>
                </a:tc>
              </a:tr>
            </a:tbl>
          </a:graphicData>
        </a:graphic>
      </p:graphicFrame>
      <p:pic>
        <p:nvPicPr>
          <p:cNvPr id="5" name="Content Placeholder 4"/>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4610100" y="1857551"/>
            <a:ext cx="4381500" cy="3295298"/>
          </a:xfrm>
        </p:spPr>
      </p:pic>
    </p:spTree>
    <p:extLst>
      <p:ext uri="{BB962C8B-B14F-4D97-AF65-F5344CB8AC3E}">
        <p14:creationId xmlns:p14="http://schemas.microsoft.com/office/powerpoint/2010/main" val="2506920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p:txBody>
          <a:bodyPr/>
          <a:lstStyle/>
          <a:p>
            <a:r>
              <a:rPr lang="en-US"/>
              <a:t>Collaborators &amp; Thanks</a:t>
            </a:r>
          </a:p>
        </p:txBody>
      </p:sp>
      <p:sp>
        <p:nvSpPr>
          <p:cNvPr id="172035" name="Rectangle 3"/>
          <p:cNvSpPr>
            <a:spLocks noGrp="1" noChangeArrowheads="1"/>
          </p:cNvSpPr>
          <p:nvPr>
            <p:ph type="body" idx="1"/>
          </p:nvPr>
        </p:nvSpPr>
        <p:spPr>
          <a:xfrm>
            <a:off x="457200" y="1143000"/>
            <a:ext cx="8550322" cy="5462516"/>
          </a:xfrm>
        </p:spPr>
        <p:txBody>
          <a:bodyPr/>
          <a:lstStyle/>
          <a:p>
            <a:r>
              <a:rPr lang="en-US" sz="1800" dirty="0" err="1" smtClean="0"/>
              <a:t>Katarzyna</a:t>
            </a:r>
            <a:r>
              <a:rPr lang="en-US" sz="1800" dirty="0" smtClean="0"/>
              <a:t> </a:t>
            </a:r>
            <a:r>
              <a:rPr lang="en-US" sz="1800" dirty="0" err="1" smtClean="0"/>
              <a:t>Swirydowicz</a:t>
            </a:r>
            <a:r>
              <a:rPr lang="en-US" sz="1800" dirty="0" smtClean="0"/>
              <a:t>, Chris Roy, Xiao Xu, </a:t>
            </a:r>
            <a:r>
              <a:rPr lang="en-US" sz="1800" dirty="0" smtClean="0"/>
              <a:t>Arielle Grim McNally</a:t>
            </a:r>
            <a:endParaRPr lang="en-US" sz="1800" dirty="0" smtClean="0"/>
          </a:p>
          <a:p>
            <a:r>
              <a:rPr lang="en-US" sz="1800" dirty="0" smtClean="0"/>
              <a:t>Amit </a:t>
            </a:r>
            <a:r>
              <a:rPr lang="en-US" sz="1800" dirty="0" err="1" smtClean="0"/>
              <a:t>Amritkar</a:t>
            </a:r>
            <a:r>
              <a:rPr lang="en-US" sz="1800" dirty="0" smtClean="0"/>
              <a:t>, </a:t>
            </a:r>
            <a:r>
              <a:rPr lang="en-US" sz="1800" dirty="0" err="1" smtClean="0"/>
              <a:t>Danesh</a:t>
            </a:r>
            <a:r>
              <a:rPr lang="en-US" sz="1800" dirty="0" smtClean="0"/>
              <a:t> </a:t>
            </a:r>
            <a:r>
              <a:rPr lang="en-US" sz="1800" dirty="0" err="1" smtClean="0"/>
              <a:t>Tafti</a:t>
            </a:r>
            <a:endParaRPr lang="en-US" sz="1800" dirty="0" smtClean="0"/>
          </a:p>
          <a:p>
            <a:r>
              <a:rPr lang="en-US" sz="1800" dirty="0" err="1" smtClean="0"/>
              <a:t>Glaucio</a:t>
            </a:r>
            <a:r>
              <a:rPr lang="en-US" sz="1800" dirty="0" smtClean="0"/>
              <a:t> </a:t>
            </a:r>
            <a:r>
              <a:rPr lang="en-US" sz="1800" dirty="0"/>
              <a:t>Paulino, Shun Wang – UIUC (and Credit </a:t>
            </a:r>
            <a:r>
              <a:rPr lang="en-US" sz="1800" dirty="0" smtClean="0"/>
              <a:t>Suisse),</a:t>
            </a:r>
            <a:endParaRPr lang="en-US" sz="1800" dirty="0"/>
          </a:p>
          <a:p>
            <a:r>
              <a:rPr lang="en-US" sz="1800" dirty="0"/>
              <a:t>Supported by the </a:t>
            </a:r>
          </a:p>
          <a:p>
            <a:pPr lvl="1"/>
            <a:r>
              <a:rPr lang="en-US" sz="1800" dirty="0" smtClean="0"/>
              <a:t>AFOSR – Co-Design of Hardware/Software for Predicting MAV Aerodynamics </a:t>
            </a:r>
          </a:p>
          <a:p>
            <a:pPr lvl="1"/>
            <a:r>
              <a:rPr lang="en-US" sz="1800" dirty="0" smtClean="0"/>
              <a:t>Older work</a:t>
            </a:r>
          </a:p>
          <a:p>
            <a:pPr lvl="2"/>
            <a:r>
              <a:rPr lang="en-US" sz="1800" dirty="0" smtClean="0"/>
              <a:t>NSF </a:t>
            </a:r>
            <a:r>
              <a:rPr lang="en-US" sz="1800" dirty="0"/>
              <a:t>through the Materials Computation Center – </a:t>
            </a:r>
            <a:r>
              <a:rPr lang="en-US" sz="1800" dirty="0" smtClean="0"/>
              <a:t>UIUC </a:t>
            </a:r>
          </a:p>
          <a:p>
            <a:pPr lvl="2"/>
            <a:r>
              <a:rPr lang="en-US" sz="1800" dirty="0" smtClean="0"/>
              <a:t>NASA – IBEAM Project</a:t>
            </a:r>
            <a:endParaRPr lang="en-US" sz="1800" dirty="0"/>
          </a:p>
          <a:p>
            <a:pPr marL="0" indent="0">
              <a:buNone/>
            </a:pPr>
            <a:endParaRPr lang="en-US" sz="1800" dirty="0"/>
          </a:p>
          <a:p>
            <a:pPr marL="0" indent="0">
              <a:buNone/>
            </a:pPr>
            <a:endParaRPr lang="en-US" sz="1800" dirty="0"/>
          </a:p>
          <a:p>
            <a:r>
              <a:rPr lang="en-US" sz="1800" dirty="0"/>
              <a:t>We </a:t>
            </a:r>
            <a:r>
              <a:rPr lang="en-US" sz="1800" dirty="0" smtClean="0"/>
              <a:t>use</a:t>
            </a:r>
          </a:p>
          <a:p>
            <a:pPr lvl="1"/>
            <a:r>
              <a:rPr lang="en-US" sz="1800" dirty="0" smtClean="0"/>
              <a:t>CUDA-ITSOL package – </a:t>
            </a:r>
            <a:r>
              <a:rPr lang="en-US" sz="1800" dirty="0" err="1" smtClean="0"/>
              <a:t>Ruipeng</a:t>
            </a:r>
            <a:r>
              <a:rPr lang="en-US" sz="1800" dirty="0" smtClean="0"/>
              <a:t> Li/Yousef </a:t>
            </a:r>
            <a:r>
              <a:rPr lang="en-US" sz="1800" dirty="0" err="1" smtClean="0"/>
              <a:t>Saad</a:t>
            </a:r>
            <a:r>
              <a:rPr lang="en-US" sz="1800" dirty="0" smtClean="0"/>
              <a:t> 2010 </a:t>
            </a:r>
            <a:endParaRPr lang="en-US" sz="1800" dirty="0"/>
          </a:p>
          <a:p>
            <a:pPr lvl="1"/>
            <a:r>
              <a:rPr lang="en-US" sz="1800" dirty="0" err="1"/>
              <a:t>LibMesh</a:t>
            </a:r>
            <a:r>
              <a:rPr lang="en-US" sz="1800" dirty="0"/>
              <a:t> – University of </a:t>
            </a:r>
            <a:r>
              <a:rPr lang="en-US" sz="1800" dirty="0" smtClean="0"/>
              <a:t>Texas, </a:t>
            </a:r>
            <a:r>
              <a:rPr lang="en-US" sz="1800" dirty="0" err="1" smtClean="0"/>
              <a:t>PETSc</a:t>
            </a:r>
            <a:r>
              <a:rPr lang="en-US" sz="1800" dirty="0" smtClean="0"/>
              <a:t> </a:t>
            </a:r>
            <a:r>
              <a:rPr lang="en-US" sz="1800" dirty="0"/>
              <a:t>– Argonne </a:t>
            </a:r>
            <a:r>
              <a:rPr lang="en-US" sz="1800" dirty="0" err="1" smtClean="0"/>
              <a:t>Nat.l</a:t>
            </a:r>
            <a:r>
              <a:rPr lang="en-US" sz="1800" dirty="0" smtClean="0"/>
              <a:t> </a:t>
            </a:r>
            <a:r>
              <a:rPr lang="en-US" sz="1800" dirty="0"/>
              <a:t>Lab</a:t>
            </a:r>
          </a:p>
          <a:p>
            <a:pPr lvl="1"/>
            <a:r>
              <a:rPr lang="en-US" sz="1800" dirty="0">
                <a:solidFill>
                  <a:srgbClr val="990033"/>
                </a:solidFill>
              </a:rPr>
              <a:t>Help from their developers is gratefully acknowledged</a:t>
            </a:r>
            <a:r>
              <a:rPr lang="en-US" sz="1800" dirty="0" smtClean="0">
                <a:solidFill>
                  <a:srgbClr val="990033"/>
                </a:solidFill>
              </a:rPr>
              <a:t>!</a:t>
            </a:r>
          </a:p>
          <a:p>
            <a:pPr lvl="1"/>
            <a:endParaRPr lang="en-US" sz="1800" dirty="0" smtClean="0">
              <a:solidFill>
                <a:srgbClr val="990033"/>
              </a:solidFill>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2800" dirty="0" smtClean="0"/>
              <a:t>Solvers on GPUs and Multicore Processors</a:t>
            </a:r>
            <a:endParaRPr lang="en-US" sz="2800" dirty="0"/>
          </a:p>
        </p:txBody>
      </p:sp>
      <p:sp>
        <p:nvSpPr>
          <p:cNvPr id="4" name="Content Placeholder 3"/>
          <p:cNvSpPr>
            <a:spLocks noGrp="1"/>
          </p:cNvSpPr>
          <p:nvPr>
            <p:ph idx="1"/>
          </p:nvPr>
        </p:nvSpPr>
        <p:spPr>
          <a:xfrm>
            <a:off x="531125" y="995150"/>
            <a:ext cx="8367215" cy="5746844"/>
          </a:xfrm>
        </p:spPr>
        <p:txBody>
          <a:bodyPr>
            <a:noAutofit/>
          </a:bodyPr>
          <a:lstStyle/>
          <a:p>
            <a:r>
              <a:rPr lang="en-US" dirty="0" smtClean="0">
                <a:solidFill>
                  <a:schemeClr val="accent2">
                    <a:lumMod val="75000"/>
                  </a:schemeClr>
                </a:solidFill>
              </a:rPr>
              <a:t>Minimum total time (</a:t>
            </a:r>
            <a:r>
              <a:rPr lang="en-US" dirty="0" err="1" smtClean="0">
                <a:solidFill>
                  <a:schemeClr val="accent2">
                    <a:lumMod val="75000"/>
                  </a:schemeClr>
                </a:solidFill>
              </a:rPr>
              <a:t>vs</a:t>
            </a:r>
            <a:r>
              <a:rPr lang="en-US" dirty="0" smtClean="0">
                <a:solidFill>
                  <a:schemeClr val="accent2">
                    <a:lumMod val="75000"/>
                  </a:schemeClr>
                </a:solidFill>
              </a:rPr>
              <a:t> accuracy) remains the goal</a:t>
            </a:r>
          </a:p>
          <a:p>
            <a:r>
              <a:rPr lang="en-US" dirty="0" smtClean="0">
                <a:solidFill>
                  <a:schemeClr val="accent2">
                    <a:lumMod val="75000"/>
                  </a:schemeClr>
                </a:solidFill>
              </a:rPr>
              <a:t>General: fewer </a:t>
            </a:r>
            <a:r>
              <a:rPr lang="en-US" i="1" dirty="0" smtClean="0">
                <a:solidFill>
                  <a:schemeClr val="accent2">
                    <a:lumMod val="75000"/>
                  </a:schemeClr>
                </a:solidFill>
              </a:rPr>
              <a:t>expensive</a:t>
            </a:r>
            <a:r>
              <a:rPr lang="en-US" dirty="0" smtClean="0">
                <a:solidFill>
                  <a:schemeClr val="accent2">
                    <a:lumMod val="75000"/>
                  </a:schemeClr>
                </a:solidFill>
              </a:rPr>
              <a:t> its vs more </a:t>
            </a:r>
            <a:r>
              <a:rPr lang="en-US" i="1" dirty="0" smtClean="0">
                <a:solidFill>
                  <a:schemeClr val="accent2">
                    <a:lumMod val="75000"/>
                  </a:schemeClr>
                </a:solidFill>
              </a:rPr>
              <a:t>cheap</a:t>
            </a:r>
            <a:r>
              <a:rPr lang="en-US" dirty="0" smtClean="0">
                <a:solidFill>
                  <a:schemeClr val="accent2">
                    <a:lumMod val="75000"/>
                  </a:schemeClr>
                </a:solidFill>
              </a:rPr>
              <a:t> its</a:t>
            </a:r>
          </a:p>
          <a:p>
            <a:endParaRPr lang="en-US" dirty="0" smtClean="0">
              <a:solidFill>
                <a:schemeClr val="accent2">
                  <a:lumMod val="75000"/>
                </a:schemeClr>
              </a:solidFill>
            </a:endParaRPr>
          </a:p>
          <a:p>
            <a:r>
              <a:rPr lang="en-US" sz="2600" dirty="0" smtClean="0"/>
              <a:t>Efficient implementation of each kernel (data layout)</a:t>
            </a:r>
          </a:p>
          <a:p>
            <a:r>
              <a:rPr lang="en-US" sz="2600" dirty="0" smtClean="0">
                <a:solidFill>
                  <a:srgbClr val="C00000"/>
                </a:solidFill>
              </a:rPr>
              <a:t>Efficient implementation of standard preconditioners</a:t>
            </a:r>
          </a:p>
          <a:p>
            <a:r>
              <a:rPr lang="en-US" sz="2600" dirty="0" smtClean="0"/>
              <a:t>Better </a:t>
            </a:r>
            <a:r>
              <a:rPr lang="en-US" sz="2600" dirty="0"/>
              <a:t>performance </a:t>
            </a:r>
            <a:r>
              <a:rPr lang="en-US" sz="2600" dirty="0" smtClean="0"/>
              <a:t>by varying parameters and </a:t>
            </a:r>
            <a:r>
              <a:rPr lang="en-US" sz="2600" dirty="0" err="1" smtClean="0"/>
              <a:t>preconditioners</a:t>
            </a:r>
            <a:r>
              <a:rPr lang="en-US" sz="2600" dirty="0" smtClean="0"/>
              <a:t>, </a:t>
            </a:r>
            <a:r>
              <a:rPr lang="en-US" sz="2600" dirty="0" smtClean="0">
                <a:solidFill>
                  <a:schemeClr val="accent2">
                    <a:lumMod val="75000"/>
                  </a:schemeClr>
                </a:solidFill>
              </a:rPr>
              <a:t>memory intensive algorithms have poor cache performance</a:t>
            </a:r>
            <a:endParaRPr lang="en-US" sz="2600" dirty="0" smtClean="0"/>
          </a:p>
        </p:txBody>
      </p:sp>
    </p:spTree>
    <p:extLst>
      <p:ext uri="{BB962C8B-B14F-4D97-AF65-F5344CB8AC3E}">
        <p14:creationId xmlns:p14="http://schemas.microsoft.com/office/powerpoint/2010/main" val="2904215307"/>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Performance Issues</a:t>
            </a:r>
            <a:endParaRPr lang="en-US" dirty="0"/>
          </a:p>
        </p:txBody>
      </p:sp>
      <p:pic>
        <p:nvPicPr>
          <p:cNvPr id="4098" name="Picture 2" descr="D:\Users\sturler\Documents\Latex\1_SolversGPUs\Report_09\SpMV_K20C_GFLOPS.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5966" y="1208963"/>
            <a:ext cx="7057031" cy="52874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40519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226003"/>
            <a:ext cx="7772400" cy="1143000"/>
          </a:xfrm>
        </p:spPr>
        <p:txBody>
          <a:bodyPr/>
          <a:lstStyle/>
          <a:p>
            <a:r>
              <a:rPr lang="en-US" dirty="0" smtClean="0"/>
              <a:t>Choices to make</a:t>
            </a:r>
            <a:endParaRPr lang="en-US" dirty="0"/>
          </a:p>
        </p:txBody>
      </p:sp>
      <p:sp>
        <p:nvSpPr>
          <p:cNvPr id="3" name="Content Placeholder 2"/>
          <p:cNvSpPr>
            <a:spLocks noGrp="1"/>
          </p:cNvSpPr>
          <p:nvPr>
            <p:ph idx="1"/>
          </p:nvPr>
        </p:nvSpPr>
        <p:spPr>
          <a:xfrm>
            <a:off x="685800" y="1149929"/>
            <a:ext cx="8362666" cy="1170190"/>
          </a:xfrm>
        </p:spPr>
        <p:txBody>
          <a:bodyPr/>
          <a:lstStyle/>
          <a:p>
            <a:r>
              <a:rPr lang="en-US" dirty="0" smtClean="0"/>
              <a:t>Matrix format (CSR, DIA, JAD </a:t>
            </a:r>
            <a:r>
              <a:rPr lang="en-US" dirty="0" err="1" smtClean="0"/>
              <a:t>etc</a:t>
            </a:r>
            <a:r>
              <a:rPr lang="en-US" dirty="0" smtClean="0"/>
              <a:t>) matters</a:t>
            </a:r>
          </a:p>
          <a:p>
            <a:r>
              <a:rPr lang="en-US" dirty="0" smtClean="0"/>
              <a:t>After testing we use </a:t>
            </a:r>
            <a:r>
              <a:rPr lang="en-US" dirty="0" err="1" smtClean="0"/>
              <a:t>JAgged</a:t>
            </a:r>
            <a:r>
              <a:rPr lang="en-US" dirty="0" smtClean="0"/>
              <a:t> Diagonal (JAD) </a:t>
            </a:r>
          </a:p>
          <a:p>
            <a:endParaRPr lang="en-US" dirty="0"/>
          </a:p>
        </p:txBody>
      </p:sp>
      <p:graphicFrame>
        <p:nvGraphicFramePr>
          <p:cNvPr id="4" name="Chart 3"/>
          <p:cNvGraphicFramePr/>
          <p:nvPr>
            <p:extLst>
              <p:ext uri="{D42A27DB-BD31-4B8C-83A1-F6EECF244321}">
                <p14:modId xmlns:p14="http://schemas.microsoft.com/office/powerpoint/2010/main" val="2530637356"/>
              </p:ext>
            </p:extLst>
          </p:nvPr>
        </p:nvGraphicFramePr>
        <p:xfrm>
          <a:off x="2091897" y="2794000"/>
          <a:ext cx="6096000"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rot="16200000">
            <a:off x="840612" y="4450351"/>
            <a:ext cx="1831019" cy="461665"/>
          </a:xfrm>
          <a:prstGeom prst="rect">
            <a:avLst/>
          </a:prstGeom>
          <a:noFill/>
        </p:spPr>
        <p:txBody>
          <a:bodyPr wrap="square" rtlCol="0">
            <a:spAutoFit/>
          </a:bodyPr>
          <a:lstStyle/>
          <a:p>
            <a:pPr>
              <a:buNone/>
            </a:pPr>
            <a:r>
              <a:rPr lang="en-US" dirty="0" smtClean="0"/>
              <a:t>time (</a:t>
            </a:r>
            <a:r>
              <a:rPr lang="en-US" dirty="0" err="1" smtClean="0"/>
              <a:t>ms</a:t>
            </a:r>
            <a:r>
              <a:rPr lang="en-US" dirty="0" smtClean="0"/>
              <a:t>)</a:t>
            </a:r>
            <a:endParaRPr lang="en-US" dirty="0"/>
          </a:p>
        </p:txBody>
      </p:sp>
    </p:spTree>
    <p:extLst>
      <p:ext uri="{BB962C8B-B14F-4D97-AF65-F5344CB8AC3E}">
        <p14:creationId xmlns:p14="http://schemas.microsoft.com/office/powerpoint/2010/main" val="35724777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err="1" smtClean="0"/>
              <a:t>Preconditioner</a:t>
            </a:r>
            <a:r>
              <a:rPr lang="en-US" dirty="0" smtClean="0"/>
              <a:t> Effort</a:t>
            </a:r>
            <a:endParaRPr lang="en-US" dirty="0"/>
          </a:p>
        </p:txBody>
      </p:sp>
      <p:sp>
        <p:nvSpPr>
          <p:cNvPr id="6" name="Content Placeholder 5"/>
          <p:cNvSpPr>
            <a:spLocks noGrp="1"/>
          </p:cNvSpPr>
          <p:nvPr>
            <p:ph idx="1"/>
          </p:nvPr>
        </p:nvSpPr>
        <p:spPr>
          <a:xfrm>
            <a:off x="457200" y="1143000"/>
            <a:ext cx="8550322" cy="5394278"/>
          </a:xfrm>
        </p:spPr>
        <p:txBody>
          <a:bodyPr/>
          <a:lstStyle/>
          <a:p>
            <a:r>
              <a:rPr lang="en-US" dirty="0" smtClean="0"/>
              <a:t>Develop preconditioners with good GPU performance and fast convergence</a:t>
            </a:r>
          </a:p>
          <a:p>
            <a:r>
              <a:rPr lang="en-US" dirty="0" smtClean="0"/>
              <a:t>Avoid triangular solves (in ILU type </a:t>
            </a:r>
            <a:r>
              <a:rPr lang="en-US" dirty="0" err="1" smtClean="0"/>
              <a:t>prec.s</a:t>
            </a:r>
            <a:r>
              <a:rPr lang="en-US" dirty="0" smtClean="0"/>
              <a:t>)? </a:t>
            </a:r>
            <a:endParaRPr lang="en-US" dirty="0" smtClean="0"/>
          </a:p>
          <a:p>
            <a:pPr lvl="1"/>
            <a:r>
              <a:rPr lang="en-US" dirty="0" smtClean="0"/>
              <a:t>Or </a:t>
            </a:r>
            <a:r>
              <a:rPr lang="en-US" dirty="0" smtClean="0"/>
              <a:t>improve </a:t>
            </a:r>
            <a:r>
              <a:rPr lang="en-US" dirty="0" smtClean="0"/>
              <a:t>performance  by alternative </a:t>
            </a:r>
            <a:r>
              <a:rPr lang="en-US" dirty="0" smtClean="0"/>
              <a:t>storage schemes?</a:t>
            </a:r>
            <a:endParaRPr lang="en-US" dirty="0"/>
          </a:p>
          <a:p>
            <a:r>
              <a:rPr lang="en-US" dirty="0" err="1" smtClean="0"/>
              <a:t>Prec.s</a:t>
            </a:r>
            <a:r>
              <a:rPr lang="en-US" dirty="0" smtClean="0"/>
              <a:t> that use </a:t>
            </a:r>
            <a:r>
              <a:rPr lang="en-US" dirty="0" err="1" smtClean="0"/>
              <a:t>SpMV</a:t>
            </a:r>
            <a:r>
              <a:rPr lang="en-US" dirty="0" smtClean="0"/>
              <a:t> - Sparse Approximate Inverses (SAI)</a:t>
            </a:r>
          </a:p>
          <a:p>
            <a:pPr lvl="1"/>
            <a:r>
              <a:rPr lang="en-US" dirty="0" smtClean="0"/>
              <a:t>Improve convergence by multilevel correction</a:t>
            </a:r>
          </a:p>
          <a:p>
            <a:pPr lvl="1"/>
            <a:r>
              <a:rPr lang="en-US" dirty="0" err="1" smtClean="0"/>
              <a:t>Multigrid</a:t>
            </a:r>
            <a:r>
              <a:rPr lang="en-US" dirty="0" smtClean="0"/>
              <a:t>-like preconditioners (AMG)</a:t>
            </a:r>
          </a:p>
          <a:p>
            <a:pPr lvl="1"/>
            <a:r>
              <a:rPr lang="en-US" dirty="0" smtClean="0"/>
              <a:t>Domain decomposition preconditioners? (but without local direct solve)</a:t>
            </a:r>
          </a:p>
          <a:p>
            <a:r>
              <a:rPr lang="en-US" dirty="0" smtClean="0"/>
              <a:t>Computing preconditioners is expensive</a:t>
            </a:r>
          </a:p>
          <a:p>
            <a:pPr lvl="1"/>
            <a:r>
              <a:rPr lang="en-US" dirty="0" smtClean="0"/>
              <a:t>Update preconditioners for sequence of problems</a:t>
            </a:r>
            <a:endParaRPr lang="en-US" dirty="0"/>
          </a:p>
        </p:txBody>
      </p:sp>
    </p:spTree>
    <p:extLst>
      <p:ext uri="{BB962C8B-B14F-4D97-AF65-F5344CB8AC3E}">
        <p14:creationId xmlns:p14="http://schemas.microsoft.com/office/powerpoint/2010/main" val="290703964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Preconditioning in SENSEI (LDC)</a:t>
            </a:r>
            <a:endParaRPr lang="en-US" dirty="0"/>
          </a:p>
        </p:txBody>
      </p:sp>
      <p:sp>
        <p:nvSpPr>
          <p:cNvPr id="3" name="Content Placeholder 2"/>
          <p:cNvSpPr>
            <a:spLocks noGrp="1"/>
          </p:cNvSpPr>
          <p:nvPr>
            <p:ph idx="1"/>
          </p:nvPr>
        </p:nvSpPr>
        <p:spPr>
          <a:xfrm>
            <a:off x="548488" y="1070216"/>
            <a:ext cx="8390796" cy="5638800"/>
          </a:xfrm>
        </p:spPr>
        <p:txBody>
          <a:bodyPr>
            <a:normAutofit/>
          </a:bodyPr>
          <a:lstStyle/>
          <a:p>
            <a:r>
              <a:rPr lang="en-US" dirty="0" smtClean="0"/>
              <a:t>Standard ILU type preconditioners require mostly sequential forward/backward solve</a:t>
            </a:r>
          </a:p>
          <a:p>
            <a:pPr lvl="1"/>
            <a:r>
              <a:rPr lang="en-US" dirty="0" smtClean="0"/>
              <a:t>Mitigated by Block ILU (#blocks - #threads)</a:t>
            </a:r>
          </a:p>
          <a:p>
            <a:r>
              <a:rPr lang="en-US" dirty="0" smtClean="0"/>
              <a:t>Parallelizes poorly on GPUs (not high level of fine-grained parallelism)</a:t>
            </a:r>
          </a:p>
          <a:p>
            <a:r>
              <a:rPr lang="en-US" dirty="0" smtClean="0"/>
              <a:t>In contrast sparse </a:t>
            </a:r>
            <a:r>
              <a:rPr lang="en-US" dirty="0" err="1" smtClean="0"/>
              <a:t>MatVec</a:t>
            </a:r>
            <a:r>
              <a:rPr lang="en-US" dirty="0" smtClean="0"/>
              <a:t> very fast </a:t>
            </a:r>
          </a:p>
          <a:p>
            <a:r>
              <a:rPr lang="en-US" dirty="0" smtClean="0"/>
              <a:t>Replace by other preconditioners that are more sparse </a:t>
            </a:r>
            <a:r>
              <a:rPr lang="en-US" dirty="0" err="1" smtClean="0"/>
              <a:t>MatVec</a:t>
            </a:r>
            <a:r>
              <a:rPr lang="en-US" dirty="0" smtClean="0"/>
              <a:t> like</a:t>
            </a:r>
          </a:p>
          <a:p>
            <a:pPr lvl="1"/>
            <a:r>
              <a:rPr lang="en-US" dirty="0" smtClean="0">
                <a:solidFill>
                  <a:srgbClr val="C00000"/>
                </a:solidFill>
              </a:rPr>
              <a:t>Variants of Sparse Approximate Inverses (vary solver)</a:t>
            </a:r>
          </a:p>
          <a:p>
            <a:pPr lvl="1"/>
            <a:r>
              <a:rPr lang="en-US" dirty="0" smtClean="0"/>
              <a:t>Next, combine with multilevel acceleration for convergence</a:t>
            </a:r>
          </a:p>
          <a:p>
            <a:pPr lvl="1"/>
            <a:r>
              <a:rPr lang="en-US" dirty="0" smtClean="0"/>
              <a:t>Block Jacobi (small blocks)</a:t>
            </a:r>
          </a:p>
          <a:p>
            <a:r>
              <a:rPr lang="en-US" dirty="0" smtClean="0"/>
              <a:t>Solvers: </a:t>
            </a:r>
            <a:r>
              <a:rPr lang="en-US" dirty="0" smtClean="0"/>
              <a:t>GMRES, </a:t>
            </a:r>
            <a:r>
              <a:rPr lang="en-US" dirty="0" err="1" smtClean="0"/>
              <a:t>BiCGStab</a:t>
            </a:r>
            <a:r>
              <a:rPr lang="en-US" dirty="0" smtClean="0"/>
              <a:t>, recycling </a:t>
            </a:r>
            <a:r>
              <a:rPr lang="en-US" dirty="0" smtClean="0"/>
              <a:t>GCROT</a:t>
            </a:r>
            <a:endParaRPr lang="en-US" dirty="0"/>
          </a:p>
        </p:txBody>
      </p:sp>
    </p:spTree>
    <p:extLst>
      <p:ext uri="{BB962C8B-B14F-4D97-AF65-F5344CB8AC3E}">
        <p14:creationId xmlns:p14="http://schemas.microsoft.com/office/powerpoint/2010/main" val="156425059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Sparse Approx. Inverse Preconditioners</a:t>
            </a:r>
            <a:endParaRPr lang="en-US" dirty="0"/>
          </a:p>
        </p:txBody>
      </p:sp>
      <p:graphicFrame>
        <p:nvGraphicFramePr>
          <p:cNvPr id="3" name="Object 2"/>
          <p:cNvGraphicFramePr>
            <a:graphicFrameLocks noChangeAspect="1"/>
          </p:cNvGraphicFramePr>
          <p:nvPr>
            <p:extLst>
              <p:ext uri="{D42A27DB-BD31-4B8C-83A1-F6EECF244321}">
                <p14:modId xmlns:p14="http://schemas.microsoft.com/office/powerpoint/2010/main" val="2203445665"/>
              </p:ext>
            </p:extLst>
          </p:nvPr>
        </p:nvGraphicFramePr>
        <p:xfrm>
          <a:off x="608931" y="1119116"/>
          <a:ext cx="7821975" cy="5486400"/>
        </p:xfrm>
        <a:graphic>
          <a:graphicData uri="http://schemas.openxmlformats.org/presentationml/2006/ole">
            <mc:AlternateContent xmlns:mc="http://schemas.openxmlformats.org/markup-compatibility/2006">
              <mc:Choice xmlns:v="urn:schemas-microsoft-com:vml" Requires="v">
                <p:oleObj spid="_x0000_s380990" name="Document" r:id="rId3" imgW="7325688" imgH="5139140" progId="Word.Document.12">
                  <p:embed/>
                </p:oleObj>
              </mc:Choice>
              <mc:Fallback>
                <p:oleObj name="Document" r:id="rId3" imgW="7325688" imgH="5139140" progId="Word.Document.12">
                  <p:embed/>
                  <p:pic>
                    <p:nvPicPr>
                      <p:cNvPr id="0" name=""/>
                      <p:cNvPicPr/>
                      <p:nvPr/>
                    </p:nvPicPr>
                    <p:blipFill>
                      <a:blip r:embed="rId4"/>
                      <a:stretch>
                        <a:fillRect/>
                      </a:stretch>
                    </p:blipFill>
                    <p:spPr>
                      <a:xfrm>
                        <a:off x="608931" y="1119116"/>
                        <a:ext cx="7821975" cy="5486400"/>
                      </a:xfrm>
                      <a:prstGeom prst="rect">
                        <a:avLst/>
                      </a:prstGeom>
                    </p:spPr>
                  </p:pic>
                </p:oleObj>
              </mc:Fallback>
            </mc:AlternateContent>
          </a:graphicData>
        </a:graphic>
      </p:graphicFrame>
    </p:spTree>
    <p:extLst>
      <p:ext uri="{BB962C8B-B14F-4D97-AF65-F5344CB8AC3E}">
        <p14:creationId xmlns:p14="http://schemas.microsoft.com/office/powerpoint/2010/main" val="334557612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LDC Problem</a:t>
            </a:r>
            <a:endParaRPr lang="en-US" dirty="0"/>
          </a:p>
        </p:txBody>
      </p:sp>
      <p:pic>
        <p:nvPicPr>
          <p:cNvPr id="1331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8537" y="3895106"/>
            <a:ext cx="3499463" cy="2971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4"/>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6" name="Rectangle 6"/>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8" name="Rectangle 8"/>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pSp>
        <p:nvGrpSpPr>
          <p:cNvPr id="10" name="Group 9"/>
          <p:cNvGrpSpPr/>
          <p:nvPr/>
        </p:nvGrpSpPr>
        <p:grpSpPr>
          <a:xfrm>
            <a:off x="1371600" y="1600200"/>
            <a:ext cx="6477000" cy="2238375"/>
            <a:chOff x="1371600" y="1447800"/>
            <a:chExt cx="6896100" cy="2695575"/>
          </a:xfrm>
        </p:grpSpPr>
        <p:graphicFrame>
          <p:nvGraphicFramePr>
            <p:cNvPr id="5" name="Object 4"/>
            <p:cNvGraphicFramePr>
              <a:graphicFrameLocks noChangeAspect="1"/>
            </p:cNvGraphicFramePr>
            <p:nvPr>
              <p:extLst>
                <p:ext uri="{D42A27DB-BD31-4B8C-83A1-F6EECF244321}">
                  <p14:modId xmlns:p14="http://schemas.microsoft.com/office/powerpoint/2010/main" val="2300126046"/>
                </p:ext>
              </p:extLst>
            </p:nvPr>
          </p:nvGraphicFramePr>
          <p:xfrm>
            <a:off x="1371600" y="1447800"/>
            <a:ext cx="6896100" cy="866775"/>
          </p:xfrm>
          <a:graphic>
            <a:graphicData uri="http://schemas.openxmlformats.org/presentationml/2006/ole">
              <mc:AlternateContent xmlns:mc="http://schemas.openxmlformats.org/markup-compatibility/2006">
                <mc:Choice xmlns:v="urn:schemas-microsoft-com:vml" Requires="v">
                  <p:oleObj spid="_x0000_s382134" name="Equation" r:id="rId4" imgW="6896100" imgH="863600" progId="Equation.DSMT4">
                    <p:embed/>
                  </p:oleObj>
                </mc:Choice>
                <mc:Fallback>
                  <p:oleObj name="Equation" r:id="rId4" imgW="6896100" imgH="863600"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447800"/>
                          <a:ext cx="6896100" cy="8667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 name="Object 6"/>
            <p:cNvGraphicFramePr>
              <a:graphicFrameLocks noChangeAspect="1"/>
            </p:cNvGraphicFramePr>
            <p:nvPr>
              <p:extLst>
                <p:ext uri="{D42A27DB-BD31-4B8C-83A1-F6EECF244321}">
                  <p14:modId xmlns:p14="http://schemas.microsoft.com/office/powerpoint/2010/main" val="976358999"/>
                </p:ext>
              </p:extLst>
            </p:nvPr>
          </p:nvGraphicFramePr>
          <p:xfrm>
            <a:off x="1371600" y="2362200"/>
            <a:ext cx="6019800" cy="866775"/>
          </p:xfrm>
          <a:graphic>
            <a:graphicData uri="http://schemas.openxmlformats.org/presentationml/2006/ole">
              <mc:AlternateContent xmlns:mc="http://schemas.openxmlformats.org/markup-compatibility/2006">
                <mc:Choice xmlns:v="urn:schemas-microsoft-com:vml" Requires="v">
                  <p:oleObj spid="_x0000_s382135" name="Equation" r:id="rId6" imgW="6019800" imgH="863600" progId="Equation.DSMT4">
                    <p:embed/>
                  </p:oleObj>
                </mc:Choice>
                <mc:Fallback>
                  <p:oleObj name="Equation" r:id="rId6" imgW="6019800" imgH="863600"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71600" y="2362200"/>
                          <a:ext cx="6019800" cy="8667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 name="Object 8"/>
            <p:cNvGraphicFramePr>
              <a:graphicFrameLocks noChangeAspect="1"/>
            </p:cNvGraphicFramePr>
            <p:nvPr>
              <p:extLst>
                <p:ext uri="{D42A27DB-BD31-4B8C-83A1-F6EECF244321}">
                  <p14:modId xmlns:p14="http://schemas.microsoft.com/office/powerpoint/2010/main" val="1757390511"/>
                </p:ext>
              </p:extLst>
            </p:nvPr>
          </p:nvGraphicFramePr>
          <p:xfrm>
            <a:off x="1371600" y="3276600"/>
            <a:ext cx="5972175" cy="866775"/>
          </p:xfrm>
          <a:graphic>
            <a:graphicData uri="http://schemas.openxmlformats.org/presentationml/2006/ole">
              <mc:AlternateContent xmlns:mc="http://schemas.openxmlformats.org/markup-compatibility/2006">
                <mc:Choice xmlns:v="urn:schemas-microsoft-com:vml" Requires="v">
                  <p:oleObj spid="_x0000_s382136" name="Equation" r:id="rId8" imgW="5969000" imgH="863600" progId="Equation.DSMT4">
                    <p:embed/>
                  </p:oleObj>
                </mc:Choice>
                <mc:Fallback>
                  <p:oleObj name="Equation" r:id="rId8" imgW="5969000" imgH="863600" progId="Equation.DSMT4">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1600" y="3276600"/>
                          <a:ext cx="5972175" cy="8667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11" name="TextBox 10"/>
          <p:cNvSpPr txBox="1"/>
          <p:nvPr/>
        </p:nvSpPr>
        <p:spPr>
          <a:xfrm>
            <a:off x="531112" y="1004248"/>
            <a:ext cx="7315200" cy="461665"/>
          </a:xfrm>
          <a:prstGeom prst="rect">
            <a:avLst/>
          </a:prstGeom>
          <a:noFill/>
        </p:spPr>
        <p:txBody>
          <a:bodyPr wrap="square" rtlCol="0">
            <a:spAutoFit/>
          </a:bodyPr>
          <a:lstStyle/>
          <a:p>
            <a:pPr>
              <a:buNone/>
            </a:pPr>
            <a:r>
              <a:rPr lang="en-US" sz="2400" dirty="0" err="1"/>
              <a:t>Incompr</a:t>
            </a:r>
            <a:r>
              <a:rPr lang="en-US" sz="2400" dirty="0"/>
              <a:t>. </a:t>
            </a:r>
            <a:r>
              <a:rPr lang="en-US" sz="2400" dirty="0" err="1"/>
              <a:t>Navier</a:t>
            </a:r>
            <a:r>
              <a:rPr lang="en-US" sz="2400" dirty="0"/>
              <a:t>-Stokes with Artificial </a:t>
            </a:r>
            <a:r>
              <a:rPr lang="en-US" sz="2400" dirty="0" smtClean="0"/>
              <a:t>Viscosity</a:t>
            </a:r>
            <a:endParaRPr lang="en-US" sz="2400" dirty="0"/>
          </a:p>
        </p:txBody>
      </p:sp>
    </p:spTree>
    <p:extLst>
      <p:ext uri="{BB962C8B-B14F-4D97-AF65-F5344CB8AC3E}">
        <p14:creationId xmlns:p14="http://schemas.microsoft.com/office/powerpoint/2010/main" val="195434252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Iterative Solution in LDC</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851593112"/>
              </p:ext>
            </p:extLst>
          </p:nvPr>
        </p:nvGraphicFramePr>
        <p:xfrm>
          <a:off x="1159537" y="3064756"/>
          <a:ext cx="7194552" cy="2397760"/>
        </p:xfrm>
        <a:graphic>
          <a:graphicData uri="http://schemas.openxmlformats.org/drawingml/2006/table">
            <a:tbl>
              <a:tblPr firstRow="1" bandRow="1">
                <a:tableStyleId>{5C22544A-7EE6-4342-B048-85BDC9FD1C3A}</a:tableStyleId>
              </a:tblPr>
              <a:tblGrid>
                <a:gridCol w="1399131"/>
                <a:gridCol w="1563734"/>
                <a:gridCol w="1456735"/>
                <a:gridCol w="1423828"/>
                <a:gridCol w="1351124"/>
              </a:tblGrid>
              <a:tr h="370840">
                <a:tc>
                  <a:txBody>
                    <a:bodyPr/>
                    <a:lstStyle/>
                    <a:p>
                      <a:r>
                        <a:rPr lang="en-US" dirty="0" smtClean="0"/>
                        <a:t>Problem</a:t>
                      </a:r>
                      <a:endParaRPr lang="en-US" dirty="0"/>
                    </a:p>
                  </a:txBody>
                  <a:tcPr/>
                </a:tc>
                <a:tc>
                  <a:txBody>
                    <a:bodyPr/>
                    <a:lstStyle/>
                    <a:p>
                      <a:r>
                        <a:rPr lang="en-US" dirty="0" smtClean="0"/>
                        <a:t>GMRES(40)</a:t>
                      </a:r>
                    </a:p>
                    <a:p>
                      <a:r>
                        <a:rPr lang="en-US" dirty="0" smtClean="0"/>
                        <a:t>ILUT</a:t>
                      </a:r>
                    </a:p>
                    <a:p>
                      <a:r>
                        <a:rPr lang="en-US" dirty="0" err="1" smtClean="0"/>
                        <a:t>ms</a:t>
                      </a:r>
                      <a:r>
                        <a:rPr lang="en-US" dirty="0" smtClean="0"/>
                        <a:t>       </a:t>
                      </a:r>
                      <a:r>
                        <a:rPr lang="en-US" baseline="0" dirty="0" smtClean="0"/>
                        <a:t> </a:t>
                      </a:r>
                      <a:r>
                        <a:rPr lang="en-US" dirty="0" smtClean="0"/>
                        <a:t>MV</a:t>
                      </a:r>
                      <a:endParaRPr lang="en-US" dirty="0"/>
                    </a:p>
                  </a:txBody>
                  <a:tcPr/>
                </a:tc>
                <a:tc>
                  <a:txBody>
                    <a:bodyPr/>
                    <a:lstStyle/>
                    <a:p>
                      <a:r>
                        <a:rPr lang="en-US" dirty="0" smtClean="0"/>
                        <a:t>GMRES(40)</a:t>
                      </a:r>
                    </a:p>
                    <a:p>
                      <a:r>
                        <a:rPr lang="en-US" dirty="0" smtClean="0"/>
                        <a:t>SAI</a:t>
                      </a:r>
                    </a:p>
                    <a:p>
                      <a:r>
                        <a:rPr lang="en-US" dirty="0" smtClean="0"/>
                        <a:t> </a:t>
                      </a:r>
                      <a:r>
                        <a:rPr lang="en-US" dirty="0" err="1" smtClean="0"/>
                        <a:t>ms</a:t>
                      </a:r>
                      <a:r>
                        <a:rPr lang="en-US" dirty="0" smtClean="0"/>
                        <a:t>    </a:t>
                      </a:r>
                      <a:r>
                        <a:rPr lang="en-US" baseline="0" dirty="0" smtClean="0"/>
                        <a:t> </a:t>
                      </a:r>
                      <a:r>
                        <a:rPr lang="en-US" dirty="0" smtClean="0"/>
                        <a:t>MV</a:t>
                      </a:r>
                      <a:endParaRPr lang="en-US" dirty="0"/>
                    </a:p>
                  </a:txBody>
                  <a:tcPr/>
                </a:tc>
                <a:tc>
                  <a:txBody>
                    <a:bodyPr/>
                    <a:lstStyle/>
                    <a:p>
                      <a:r>
                        <a:rPr lang="en-US" dirty="0" err="1" smtClean="0"/>
                        <a:t>Bicgstab</a:t>
                      </a:r>
                      <a:endParaRPr lang="en-US" dirty="0" smtClean="0"/>
                    </a:p>
                    <a:p>
                      <a:r>
                        <a:rPr lang="en-US" dirty="0" smtClean="0"/>
                        <a:t>ILUT</a:t>
                      </a:r>
                    </a:p>
                    <a:p>
                      <a:r>
                        <a:rPr lang="en-US" dirty="0" smtClean="0"/>
                        <a:t> </a:t>
                      </a:r>
                      <a:r>
                        <a:rPr lang="en-US" dirty="0" err="1" smtClean="0"/>
                        <a:t>ms</a:t>
                      </a:r>
                      <a:r>
                        <a:rPr lang="en-US" dirty="0" smtClean="0"/>
                        <a:t>   </a:t>
                      </a:r>
                      <a:r>
                        <a:rPr lang="en-US" baseline="0" dirty="0" smtClean="0"/>
                        <a:t>  </a:t>
                      </a:r>
                      <a:r>
                        <a:rPr lang="en-US" dirty="0" smtClean="0"/>
                        <a:t>MV</a:t>
                      </a:r>
                      <a:endParaRPr lang="en-US" dirty="0"/>
                    </a:p>
                  </a:txBody>
                  <a:tcPr/>
                </a:tc>
                <a:tc>
                  <a:txBody>
                    <a:bodyPr/>
                    <a:lstStyle/>
                    <a:p>
                      <a:r>
                        <a:rPr lang="en-US" dirty="0" err="1" smtClean="0"/>
                        <a:t>Bicgstab</a:t>
                      </a:r>
                      <a:endParaRPr lang="en-US" dirty="0" smtClean="0"/>
                    </a:p>
                    <a:p>
                      <a:r>
                        <a:rPr lang="en-US" dirty="0" smtClean="0"/>
                        <a:t>SAI</a:t>
                      </a:r>
                    </a:p>
                    <a:p>
                      <a:r>
                        <a:rPr lang="en-US" dirty="0" smtClean="0"/>
                        <a:t> </a:t>
                      </a:r>
                      <a:r>
                        <a:rPr lang="en-US" dirty="0" err="1" smtClean="0"/>
                        <a:t>ms</a:t>
                      </a:r>
                      <a:r>
                        <a:rPr lang="en-US" dirty="0" smtClean="0"/>
                        <a:t>     MV</a:t>
                      </a:r>
                      <a:endParaRPr lang="en-US" dirty="0"/>
                    </a:p>
                  </a:txBody>
                  <a:tcPr/>
                </a:tc>
              </a:tr>
              <a:tr h="370840">
                <a:tc>
                  <a:txBody>
                    <a:bodyPr/>
                    <a:lstStyle/>
                    <a:p>
                      <a:r>
                        <a:rPr lang="en-US" dirty="0" smtClean="0"/>
                        <a:t>101</a:t>
                      </a:r>
                      <a:r>
                        <a:rPr lang="en-US" baseline="0" dirty="0" smtClean="0"/>
                        <a:t> (30.6K)</a:t>
                      </a:r>
                      <a:endParaRPr lang="en-US" dirty="0"/>
                    </a:p>
                  </a:txBody>
                  <a:tcPr/>
                </a:tc>
                <a:tc>
                  <a:txBody>
                    <a:bodyPr/>
                    <a:lstStyle/>
                    <a:p>
                      <a:r>
                        <a:rPr lang="en-US" dirty="0" smtClean="0"/>
                        <a:t>207        (21)</a:t>
                      </a:r>
                      <a:endParaRPr lang="en-US" dirty="0"/>
                    </a:p>
                  </a:txBody>
                  <a:tcPr/>
                </a:tc>
                <a:tc>
                  <a:txBody>
                    <a:bodyPr/>
                    <a:lstStyle/>
                    <a:p>
                      <a:r>
                        <a:rPr lang="en-US" dirty="0" smtClean="0"/>
                        <a:t>189      (99)</a:t>
                      </a:r>
                      <a:endParaRPr lang="en-US" dirty="0"/>
                    </a:p>
                  </a:txBody>
                  <a:tcPr/>
                </a:tc>
                <a:tc>
                  <a:txBody>
                    <a:bodyPr/>
                    <a:lstStyle/>
                    <a:p>
                      <a:r>
                        <a:rPr lang="en-US" dirty="0" smtClean="0"/>
                        <a:t>213       (23)</a:t>
                      </a:r>
                      <a:endParaRPr lang="en-US" dirty="0"/>
                    </a:p>
                  </a:txBody>
                  <a:tcPr/>
                </a:tc>
                <a:tc>
                  <a:txBody>
                    <a:bodyPr/>
                    <a:lstStyle/>
                    <a:p>
                      <a:r>
                        <a:rPr lang="en-US" dirty="0" smtClean="0"/>
                        <a:t>47.4    (116)</a:t>
                      </a:r>
                      <a:endParaRPr lang="en-US" dirty="0"/>
                    </a:p>
                  </a:txBody>
                  <a:tcPr/>
                </a:tc>
              </a:tr>
              <a:tr h="370840">
                <a:tc>
                  <a:txBody>
                    <a:bodyPr/>
                    <a:lstStyle/>
                    <a:p>
                      <a:r>
                        <a:rPr lang="en-US" dirty="0" smtClean="0"/>
                        <a:t>151 (68.4K)</a:t>
                      </a:r>
                      <a:endParaRPr lang="en-US" dirty="0"/>
                    </a:p>
                  </a:txBody>
                  <a:tcPr/>
                </a:tc>
                <a:tc>
                  <a:txBody>
                    <a:bodyPr/>
                    <a:lstStyle/>
                    <a:p>
                      <a:r>
                        <a:rPr lang="en-US" dirty="0" smtClean="0"/>
                        <a:t>392        (24)</a:t>
                      </a:r>
                      <a:endParaRPr lang="en-US" dirty="0"/>
                    </a:p>
                  </a:txBody>
                  <a:tcPr/>
                </a:tc>
                <a:tc>
                  <a:txBody>
                    <a:bodyPr/>
                    <a:lstStyle/>
                    <a:p>
                      <a:r>
                        <a:rPr lang="en-US" dirty="0" smtClean="0"/>
                        <a:t>186      (83)</a:t>
                      </a:r>
                      <a:endParaRPr lang="en-US" dirty="0"/>
                    </a:p>
                  </a:txBody>
                  <a:tcPr/>
                </a:tc>
                <a:tc>
                  <a:txBody>
                    <a:bodyPr/>
                    <a:lstStyle/>
                    <a:p>
                      <a:r>
                        <a:rPr lang="en-US" dirty="0" smtClean="0"/>
                        <a:t>423       (27)</a:t>
                      </a:r>
                      <a:endParaRPr lang="en-US" dirty="0"/>
                    </a:p>
                  </a:txBody>
                  <a:tcPr/>
                </a:tc>
                <a:tc>
                  <a:txBody>
                    <a:bodyPr/>
                    <a:lstStyle/>
                    <a:p>
                      <a:r>
                        <a:rPr lang="en-US" dirty="0" smtClean="0"/>
                        <a:t>48.3      (</a:t>
                      </a:r>
                      <a:r>
                        <a:rPr lang="en-US" baseline="0" dirty="0" smtClean="0"/>
                        <a:t>96</a:t>
                      </a:r>
                      <a:r>
                        <a:rPr lang="en-US" dirty="0" smtClean="0"/>
                        <a:t>)</a:t>
                      </a:r>
                      <a:endParaRPr lang="en-US" dirty="0"/>
                    </a:p>
                  </a:txBody>
                  <a:tcPr/>
                </a:tc>
              </a:tr>
              <a:tr h="370840">
                <a:tc>
                  <a:txBody>
                    <a:bodyPr/>
                    <a:lstStyle/>
                    <a:p>
                      <a:r>
                        <a:rPr lang="en-US" dirty="0" smtClean="0"/>
                        <a:t>251 (190K)</a:t>
                      </a:r>
                      <a:endParaRPr lang="en-US" dirty="0"/>
                    </a:p>
                  </a:txBody>
                  <a:tcPr/>
                </a:tc>
                <a:tc>
                  <a:txBody>
                    <a:bodyPr/>
                    <a:lstStyle/>
                    <a:p>
                      <a:r>
                        <a:rPr lang="en-US" dirty="0" smtClean="0"/>
                        <a:t>769        (23)</a:t>
                      </a:r>
                      <a:endParaRPr lang="en-US" dirty="0"/>
                    </a:p>
                  </a:txBody>
                  <a:tcPr/>
                </a:tc>
                <a:tc>
                  <a:txBody>
                    <a:bodyPr/>
                    <a:lstStyle/>
                    <a:p>
                      <a:r>
                        <a:rPr lang="en-US" dirty="0" smtClean="0"/>
                        <a:t>253      (73)</a:t>
                      </a:r>
                      <a:endParaRPr lang="en-US" dirty="0"/>
                    </a:p>
                  </a:txBody>
                  <a:tcPr/>
                </a:tc>
                <a:tc>
                  <a:txBody>
                    <a:bodyPr/>
                    <a:lstStyle/>
                    <a:p>
                      <a:r>
                        <a:rPr lang="en-US" dirty="0" smtClean="0"/>
                        <a:t>807       (25)</a:t>
                      </a:r>
                      <a:endParaRPr lang="en-US" dirty="0"/>
                    </a:p>
                  </a:txBody>
                  <a:tcPr/>
                </a:tc>
                <a:tc>
                  <a:txBody>
                    <a:bodyPr/>
                    <a:lstStyle/>
                    <a:p>
                      <a:r>
                        <a:rPr lang="en-US" dirty="0" smtClean="0"/>
                        <a:t>75.9      (80)</a:t>
                      </a:r>
                      <a:endParaRPr lang="en-US" dirty="0"/>
                    </a:p>
                  </a:txBody>
                  <a:tcPr/>
                </a:tc>
              </a:tr>
              <a:tr h="370840">
                <a:tc>
                  <a:txBody>
                    <a:bodyPr/>
                    <a:lstStyle/>
                    <a:p>
                      <a:r>
                        <a:rPr lang="en-US" dirty="0" smtClean="0"/>
                        <a:t>301 (272K)</a:t>
                      </a:r>
                      <a:endParaRPr lang="en-US" dirty="0"/>
                    </a:p>
                  </a:txBody>
                  <a:tcPr/>
                </a:tc>
                <a:tc>
                  <a:txBody>
                    <a:bodyPr/>
                    <a:lstStyle/>
                    <a:p>
                      <a:r>
                        <a:rPr lang="en-US" dirty="0" smtClean="0"/>
                        <a:t>1.18e3    (23)</a:t>
                      </a:r>
                      <a:endParaRPr lang="en-US" dirty="0"/>
                    </a:p>
                  </a:txBody>
                  <a:tcPr/>
                </a:tc>
                <a:tc>
                  <a:txBody>
                    <a:bodyPr/>
                    <a:lstStyle/>
                    <a:p>
                      <a:r>
                        <a:rPr lang="en-US" dirty="0" smtClean="0"/>
                        <a:t>293      (72)</a:t>
                      </a:r>
                      <a:endParaRPr lang="en-US" dirty="0"/>
                    </a:p>
                  </a:txBody>
                  <a:tcPr/>
                </a:tc>
                <a:tc>
                  <a:txBody>
                    <a:bodyPr/>
                    <a:lstStyle/>
                    <a:p>
                      <a:r>
                        <a:rPr lang="en-US" dirty="0" smtClean="0"/>
                        <a:t>1.27e3   (26)</a:t>
                      </a:r>
                      <a:endParaRPr lang="en-US" dirty="0"/>
                    </a:p>
                  </a:txBody>
                  <a:tcPr/>
                </a:tc>
                <a:tc>
                  <a:txBody>
                    <a:bodyPr/>
                    <a:lstStyle/>
                    <a:p>
                      <a:r>
                        <a:rPr lang="en-US" dirty="0" smtClean="0"/>
                        <a:t>93.3      (80)</a:t>
                      </a:r>
                      <a:endParaRPr lang="en-US" dirty="0"/>
                    </a:p>
                  </a:txBody>
                  <a:tcPr/>
                </a:tc>
              </a:tr>
            </a:tbl>
          </a:graphicData>
        </a:graphic>
      </p:graphicFrame>
      <p:sp>
        <p:nvSpPr>
          <p:cNvPr id="5" name="TextBox 4"/>
          <p:cNvSpPr txBox="1"/>
          <p:nvPr/>
        </p:nvSpPr>
        <p:spPr>
          <a:xfrm>
            <a:off x="750627" y="1066800"/>
            <a:ext cx="8012373" cy="1717393"/>
          </a:xfrm>
          <a:prstGeom prst="rect">
            <a:avLst/>
          </a:prstGeom>
          <a:noFill/>
        </p:spPr>
        <p:txBody>
          <a:bodyPr wrap="square" rtlCol="0">
            <a:spAutoFit/>
          </a:bodyPr>
          <a:lstStyle/>
          <a:p>
            <a:pPr>
              <a:buNone/>
            </a:pPr>
            <a:r>
              <a:rPr lang="en-US" sz="2400" dirty="0" smtClean="0"/>
              <a:t>Average iterative solution times for LDC step</a:t>
            </a:r>
          </a:p>
          <a:p>
            <a:pPr marL="342900" indent="-342900">
              <a:buFont typeface="Arial" panose="020B0604020202020204" pitchFamily="34" charset="0"/>
              <a:buChar char="•"/>
            </a:pPr>
            <a:r>
              <a:rPr lang="en-US" sz="2400" dirty="0" smtClean="0"/>
              <a:t>Solution time in </a:t>
            </a:r>
            <a:r>
              <a:rPr lang="en-US" sz="2400" dirty="0" err="1" smtClean="0"/>
              <a:t>ms</a:t>
            </a:r>
            <a:endParaRPr lang="en-US" sz="2400" dirty="0"/>
          </a:p>
          <a:p>
            <a:pPr marL="342900" indent="-342900">
              <a:buFont typeface="Arial" panose="020B0604020202020204" pitchFamily="34" charset="0"/>
              <a:buChar char="•"/>
            </a:pPr>
            <a:r>
              <a:rPr lang="en-US" sz="2400" dirty="0" smtClean="0"/>
              <a:t>Iterations in (preconditioned) matrix-vector products (</a:t>
            </a:r>
            <a:r>
              <a:rPr lang="en-US" sz="2400" dirty="0" err="1" smtClean="0"/>
              <a:t>BiCGStab</a:t>
            </a:r>
            <a:r>
              <a:rPr lang="en-US" sz="2400" dirty="0"/>
              <a:t> </a:t>
            </a:r>
            <a:r>
              <a:rPr lang="en-US" sz="2400" dirty="0" smtClean="0"/>
              <a:t>– 2/iteration)</a:t>
            </a:r>
          </a:p>
        </p:txBody>
      </p:sp>
    </p:spTree>
    <p:extLst>
      <p:ext uri="{BB962C8B-B14F-4D97-AF65-F5344CB8AC3E}">
        <p14:creationId xmlns:p14="http://schemas.microsoft.com/office/powerpoint/2010/main" val="12450692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Speedups</a:t>
            </a:r>
            <a:endParaRPr lang="en-US" dirty="0"/>
          </a:p>
        </p:txBody>
      </p:sp>
      <p:graphicFrame>
        <p:nvGraphicFramePr>
          <p:cNvPr id="5" name="Content Placeholder 3"/>
          <p:cNvGraphicFramePr>
            <a:graphicFrameLocks/>
          </p:cNvGraphicFramePr>
          <p:nvPr>
            <p:extLst>
              <p:ext uri="{D42A27DB-BD31-4B8C-83A1-F6EECF244321}">
                <p14:modId xmlns:p14="http://schemas.microsoft.com/office/powerpoint/2010/main" val="1594202772"/>
              </p:ext>
            </p:extLst>
          </p:nvPr>
        </p:nvGraphicFramePr>
        <p:xfrm>
          <a:off x="627798" y="1487606"/>
          <a:ext cx="8082885" cy="2397760"/>
        </p:xfrm>
        <a:graphic>
          <a:graphicData uri="http://schemas.openxmlformats.org/drawingml/2006/table">
            <a:tbl>
              <a:tblPr firstRow="1" bandRow="1">
                <a:tableStyleId>{5C22544A-7EE6-4342-B048-85BDC9FD1C3A}</a:tableStyleId>
              </a:tblPr>
              <a:tblGrid>
                <a:gridCol w="1402133"/>
                <a:gridCol w="1567090"/>
                <a:gridCol w="1814526"/>
                <a:gridCol w="1713000"/>
                <a:gridCol w="1586136"/>
              </a:tblGrid>
              <a:tr h="370840">
                <a:tc>
                  <a:txBody>
                    <a:bodyPr/>
                    <a:lstStyle/>
                    <a:p>
                      <a:r>
                        <a:rPr lang="en-US" dirty="0" smtClean="0"/>
                        <a:t>Problem</a:t>
                      </a:r>
                      <a:endParaRPr lang="en-US" dirty="0"/>
                    </a:p>
                  </a:txBody>
                  <a:tcPr/>
                </a:tc>
                <a:tc>
                  <a:txBody>
                    <a:bodyPr/>
                    <a:lstStyle/>
                    <a:p>
                      <a:r>
                        <a:rPr lang="en-US" dirty="0" smtClean="0"/>
                        <a:t>GMRES(40)</a:t>
                      </a:r>
                    </a:p>
                    <a:p>
                      <a:r>
                        <a:rPr lang="en-US" dirty="0" smtClean="0"/>
                        <a:t>ILUT</a:t>
                      </a:r>
                    </a:p>
                    <a:p>
                      <a:r>
                        <a:rPr lang="en-US" dirty="0" err="1" smtClean="0"/>
                        <a:t>ms</a:t>
                      </a:r>
                      <a:r>
                        <a:rPr lang="en-US" dirty="0" smtClean="0"/>
                        <a:t>       </a:t>
                      </a:r>
                      <a:endParaRPr lang="en-US" dirty="0"/>
                    </a:p>
                  </a:txBody>
                  <a:tcPr/>
                </a:tc>
                <a:tc>
                  <a:txBody>
                    <a:bodyPr/>
                    <a:lstStyle/>
                    <a:p>
                      <a:r>
                        <a:rPr lang="en-US" dirty="0" smtClean="0"/>
                        <a:t>GMRES(40)</a:t>
                      </a:r>
                    </a:p>
                    <a:p>
                      <a:r>
                        <a:rPr lang="en-US" dirty="0" smtClean="0"/>
                        <a:t>SAI</a:t>
                      </a:r>
                    </a:p>
                    <a:p>
                      <a:r>
                        <a:rPr lang="en-US" dirty="0" smtClean="0"/>
                        <a:t>Speedup</a:t>
                      </a:r>
                      <a:endParaRPr lang="en-US" dirty="0"/>
                    </a:p>
                  </a:txBody>
                  <a:tcPr/>
                </a:tc>
                <a:tc>
                  <a:txBody>
                    <a:bodyPr/>
                    <a:lstStyle/>
                    <a:p>
                      <a:r>
                        <a:rPr lang="en-US" dirty="0" err="1" smtClean="0"/>
                        <a:t>Bicgstab</a:t>
                      </a:r>
                      <a:endParaRPr lang="en-US" dirty="0" smtClean="0"/>
                    </a:p>
                    <a:p>
                      <a:r>
                        <a:rPr lang="en-US" dirty="0" smtClean="0"/>
                        <a:t>ILUT</a:t>
                      </a:r>
                    </a:p>
                    <a:p>
                      <a:r>
                        <a:rPr lang="en-US" dirty="0" smtClean="0"/>
                        <a:t>Speedup</a:t>
                      </a:r>
                      <a:endParaRPr lang="en-US" dirty="0"/>
                    </a:p>
                  </a:txBody>
                  <a:tcPr/>
                </a:tc>
                <a:tc>
                  <a:txBody>
                    <a:bodyPr/>
                    <a:lstStyle/>
                    <a:p>
                      <a:r>
                        <a:rPr lang="en-US" dirty="0" err="1" smtClean="0"/>
                        <a:t>Bicgstab</a:t>
                      </a:r>
                      <a:endParaRPr lang="en-US" dirty="0" smtClean="0"/>
                    </a:p>
                    <a:p>
                      <a:r>
                        <a:rPr lang="en-US" dirty="0" smtClean="0"/>
                        <a:t>SAI</a:t>
                      </a:r>
                    </a:p>
                    <a:p>
                      <a:r>
                        <a:rPr lang="en-US" dirty="0" smtClean="0"/>
                        <a:t>Speedup</a:t>
                      </a:r>
                      <a:endParaRPr lang="en-US" dirty="0"/>
                    </a:p>
                  </a:txBody>
                  <a:tcPr/>
                </a:tc>
              </a:tr>
              <a:tr h="370840">
                <a:tc>
                  <a:txBody>
                    <a:bodyPr/>
                    <a:lstStyle/>
                    <a:p>
                      <a:r>
                        <a:rPr lang="en-US" dirty="0" smtClean="0"/>
                        <a:t>101</a:t>
                      </a:r>
                      <a:r>
                        <a:rPr lang="en-US" baseline="0" dirty="0" smtClean="0"/>
                        <a:t> (30.6K)</a:t>
                      </a:r>
                      <a:endParaRPr lang="en-US" dirty="0"/>
                    </a:p>
                  </a:txBody>
                  <a:tcPr/>
                </a:tc>
                <a:tc>
                  <a:txBody>
                    <a:bodyPr/>
                    <a:lstStyle/>
                    <a:p>
                      <a:r>
                        <a:rPr lang="en-US" dirty="0" smtClean="0"/>
                        <a:t>207       </a:t>
                      </a:r>
                      <a:endParaRPr lang="en-US" dirty="0"/>
                    </a:p>
                  </a:txBody>
                  <a:tcPr/>
                </a:tc>
                <a:tc>
                  <a:txBody>
                    <a:bodyPr/>
                    <a:lstStyle/>
                    <a:p>
                      <a:r>
                        <a:rPr lang="en-US" dirty="0" smtClean="0"/>
                        <a:t>1.10     (189)</a:t>
                      </a:r>
                      <a:endParaRPr lang="en-US" dirty="0"/>
                    </a:p>
                  </a:txBody>
                  <a:tcPr/>
                </a:tc>
                <a:tc>
                  <a:txBody>
                    <a:bodyPr/>
                    <a:lstStyle/>
                    <a:p>
                      <a:r>
                        <a:rPr lang="en-US" dirty="0" smtClean="0"/>
                        <a:t>.972       (213)</a:t>
                      </a:r>
                      <a:endParaRPr lang="en-US" dirty="0"/>
                    </a:p>
                  </a:txBody>
                  <a:tcPr/>
                </a:tc>
                <a:tc>
                  <a:txBody>
                    <a:bodyPr/>
                    <a:lstStyle/>
                    <a:p>
                      <a:r>
                        <a:rPr lang="en-US" dirty="0" smtClean="0"/>
                        <a:t>4.37     (47.4)</a:t>
                      </a:r>
                      <a:endParaRPr lang="en-US" dirty="0"/>
                    </a:p>
                  </a:txBody>
                  <a:tcPr/>
                </a:tc>
              </a:tr>
              <a:tr h="370840">
                <a:tc>
                  <a:txBody>
                    <a:bodyPr/>
                    <a:lstStyle/>
                    <a:p>
                      <a:r>
                        <a:rPr lang="en-US" dirty="0" smtClean="0"/>
                        <a:t>151 (68.4K)</a:t>
                      </a:r>
                      <a:endParaRPr lang="en-US" dirty="0"/>
                    </a:p>
                  </a:txBody>
                  <a:tcPr/>
                </a:tc>
                <a:tc>
                  <a:txBody>
                    <a:bodyPr/>
                    <a:lstStyle/>
                    <a:p>
                      <a:r>
                        <a:rPr lang="en-US" dirty="0" smtClean="0"/>
                        <a:t>392       </a:t>
                      </a:r>
                      <a:endParaRPr lang="en-US" dirty="0"/>
                    </a:p>
                  </a:txBody>
                  <a:tcPr/>
                </a:tc>
                <a:tc>
                  <a:txBody>
                    <a:bodyPr/>
                    <a:lstStyle/>
                    <a:p>
                      <a:r>
                        <a:rPr lang="en-US" dirty="0" smtClean="0"/>
                        <a:t>2.11     (186)</a:t>
                      </a:r>
                      <a:endParaRPr lang="en-US" dirty="0"/>
                    </a:p>
                  </a:txBody>
                  <a:tcPr/>
                </a:tc>
                <a:tc>
                  <a:txBody>
                    <a:bodyPr/>
                    <a:lstStyle/>
                    <a:p>
                      <a:r>
                        <a:rPr lang="en-US" dirty="0" smtClean="0"/>
                        <a:t>.927       (423)</a:t>
                      </a:r>
                      <a:endParaRPr lang="en-US" dirty="0"/>
                    </a:p>
                  </a:txBody>
                  <a:tcPr/>
                </a:tc>
                <a:tc>
                  <a:txBody>
                    <a:bodyPr/>
                    <a:lstStyle/>
                    <a:p>
                      <a:r>
                        <a:rPr lang="en-US" dirty="0" smtClean="0"/>
                        <a:t>8.12     (</a:t>
                      </a:r>
                      <a:r>
                        <a:rPr lang="en-US" baseline="0" dirty="0" smtClean="0"/>
                        <a:t>48.3</a:t>
                      </a:r>
                      <a:r>
                        <a:rPr lang="en-US" dirty="0" smtClean="0"/>
                        <a:t>)</a:t>
                      </a:r>
                      <a:endParaRPr lang="en-US" dirty="0"/>
                    </a:p>
                  </a:txBody>
                  <a:tcPr/>
                </a:tc>
              </a:tr>
              <a:tr h="370840">
                <a:tc>
                  <a:txBody>
                    <a:bodyPr/>
                    <a:lstStyle/>
                    <a:p>
                      <a:r>
                        <a:rPr lang="en-US" dirty="0" smtClean="0"/>
                        <a:t>251 (190K)</a:t>
                      </a:r>
                      <a:endParaRPr lang="en-US" dirty="0"/>
                    </a:p>
                  </a:txBody>
                  <a:tcPr/>
                </a:tc>
                <a:tc>
                  <a:txBody>
                    <a:bodyPr/>
                    <a:lstStyle/>
                    <a:p>
                      <a:r>
                        <a:rPr lang="en-US" dirty="0" smtClean="0"/>
                        <a:t>769       </a:t>
                      </a:r>
                      <a:endParaRPr lang="en-US" dirty="0"/>
                    </a:p>
                  </a:txBody>
                  <a:tcPr/>
                </a:tc>
                <a:tc>
                  <a:txBody>
                    <a:bodyPr/>
                    <a:lstStyle/>
                    <a:p>
                      <a:r>
                        <a:rPr lang="en-US" dirty="0" smtClean="0"/>
                        <a:t>3.04     (253)</a:t>
                      </a:r>
                      <a:endParaRPr lang="en-US" dirty="0"/>
                    </a:p>
                  </a:txBody>
                  <a:tcPr/>
                </a:tc>
                <a:tc>
                  <a:txBody>
                    <a:bodyPr/>
                    <a:lstStyle/>
                    <a:p>
                      <a:r>
                        <a:rPr lang="en-US" dirty="0" smtClean="0"/>
                        <a:t>.953       (807)</a:t>
                      </a:r>
                      <a:endParaRPr lang="en-US" dirty="0"/>
                    </a:p>
                  </a:txBody>
                  <a:tcPr/>
                </a:tc>
                <a:tc>
                  <a:txBody>
                    <a:bodyPr/>
                    <a:lstStyle/>
                    <a:p>
                      <a:r>
                        <a:rPr lang="en-US" dirty="0" smtClean="0"/>
                        <a:t>10.1     (75.9)</a:t>
                      </a:r>
                      <a:endParaRPr lang="en-US" dirty="0"/>
                    </a:p>
                  </a:txBody>
                  <a:tcPr/>
                </a:tc>
              </a:tr>
              <a:tr h="370840">
                <a:tc>
                  <a:txBody>
                    <a:bodyPr/>
                    <a:lstStyle/>
                    <a:p>
                      <a:r>
                        <a:rPr lang="en-US" dirty="0" smtClean="0"/>
                        <a:t>301 (272K)</a:t>
                      </a:r>
                      <a:endParaRPr lang="en-US" dirty="0"/>
                    </a:p>
                  </a:txBody>
                  <a:tcPr/>
                </a:tc>
                <a:tc>
                  <a:txBody>
                    <a:bodyPr/>
                    <a:lstStyle/>
                    <a:p>
                      <a:r>
                        <a:rPr lang="en-US" dirty="0" smtClean="0"/>
                        <a:t>1.18e3   </a:t>
                      </a:r>
                      <a:endParaRPr lang="en-US" dirty="0"/>
                    </a:p>
                  </a:txBody>
                  <a:tcPr/>
                </a:tc>
                <a:tc>
                  <a:txBody>
                    <a:bodyPr/>
                    <a:lstStyle/>
                    <a:p>
                      <a:r>
                        <a:rPr lang="en-US" dirty="0" smtClean="0"/>
                        <a:t>4.03</a:t>
                      </a:r>
                      <a:r>
                        <a:rPr lang="en-US" baseline="0" dirty="0" smtClean="0"/>
                        <a:t> </a:t>
                      </a:r>
                      <a:r>
                        <a:rPr lang="en-US" dirty="0" smtClean="0"/>
                        <a:t>    (293)</a:t>
                      </a:r>
                      <a:endParaRPr lang="en-US" dirty="0"/>
                    </a:p>
                  </a:txBody>
                  <a:tcPr/>
                </a:tc>
                <a:tc>
                  <a:txBody>
                    <a:bodyPr/>
                    <a:lstStyle/>
                    <a:p>
                      <a:r>
                        <a:rPr lang="en-US" dirty="0" smtClean="0"/>
                        <a:t>.929</a:t>
                      </a:r>
                      <a:r>
                        <a:rPr lang="en-US" baseline="0" dirty="0" smtClean="0"/>
                        <a:t>   </a:t>
                      </a:r>
                      <a:r>
                        <a:rPr lang="en-US" dirty="0" smtClean="0"/>
                        <a:t>(1.27e3)</a:t>
                      </a:r>
                      <a:endParaRPr lang="en-US" dirty="0"/>
                    </a:p>
                  </a:txBody>
                  <a:tcPr/>
                </a:tc>
                <a:tc>
                  <a:txBody>
                    <a:bodyPr/>
                    <a:lstStyle/>
                    <a:p>
                      <a:r>
                        <a:rPr lang="en-US" dirty="0" smtClean="0"/>
                        <a:t>12.6     (93.3)</a:t>
                      </a:r>
                      <a:endParaRPr lang="en-US" dirty="0"/>
                    </a:p>
                  </a:txBody>
                  <a:tcPr/>
                </a:tc>
              </a:tr>
            </a:tbl>
          </a:graphicData>
        </a:graphic>
      </p:graphicFrame>
    </p:spTree>
    <p:extLst>
      <p:ext uri="{BB962C8B-B14F-4D97-AF65-F5344CB8AC3E}">
        <p14:creationId xmlns:p14="http://schemas.microsoft.com/office/powerpoint/2010/main" val="2514450331"/>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GMRES Runtime - Breakdown</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950700220"/>
              </p:ext>
            </p:extLst>
          </p:nvPr>
        </p:nvGraphicFramePr>
        <p:xfrm>
          <a:off x="601639" y="1574042"/>
          <a:ext cx="7467600" cy="2123440"/>
        </p:xfrm>
        <a:graphic>
          <a:graphicData uri="http://schemas.openxmlformats.org/drawingml/2006/table">
            <a:tbl>
              <a:tblPr firstRow="1" bandRow="1">
                <a:tableStyleId>{5C22544A-7EE6-4342-B048-85BDC9FD1C3A}</a:tableStyleId>
              </a:tblPr>
              <a:tblGrid>
                <a:gridCol w="1600200"/>
                <a:gridCol w="2133600"/>
                <a:gridCol w="1866900"/>
                <a:gridCol w="1866900"/>
              </a:tblGrid>
              <a:tr h="370840">
                <a:tc>
                  <a:txBody>
                    <a:bodyPr/>
                    <a:lstStyle/>
                    <a:p>
                      <a:r>
                        <a:rPr lang="en-US" dirty="0" smtClean="0"/>
                        <a:t>Problem</a:t>
                      </a:r>
                      <a:endParaRPr lang="en-US" dirty="0"/>
                    </a:p>
                  </a:txBody>
                  <a:tcPr/>
                </a:tc>
                <a:tc>
                  <a:txBody>
                    <a:bodyPr/>
                    <a:lstStyle/>
                    <a:p>
                      <a:r>
                        <a:rPr lang="en-US" dirty="0" smtClean="0"/>
                        <a:t>GMRES(40)</a:t>
                      </a:r>
                    </a:p>
                    <a:p>
                      <a:r>
                        <a:rPr lang="en-US" dirty="0" err="1" smtClean="0"/>
                        <a:t>ms</a:t>
                      </a:r>
                      <a:r>
                        <a:rPr lang="en-US" dirty="0" smtClean="0"/>
                        <a:t>           #PMV</a:t>
                      </a:r>
                      <a:endParaRPr lang="en-US" dirty="0"/>
                    </a:p>
                  </a:txBody>
                  <a:tcPr/>
                </a:tc>
                <a:tc>
                  <a:txBody>
                    <a:bodyPr/>
                    <a:lstStyle/>
                    <a:p>
                      <a:r>
                        <a:rPr lang="en-US" dirty="0" err="1" smtClean="0"/>
                        <a:t>PrecVec</a:t>
                      </a:r>
                      <a:r>
                        <a:rPr lang="en-US" dirty="0" smtClean="0"/>
                        <a:t> </a:t>
                      </a:r>
                      <a:r>
                        <a:rPr lang="en-US" dirty="0" err="1" smtClean="0"/>
                        <a:t>Mult</a:t>
                      </a:r>
                      <a:r>
                        <a:rPr lang="en-US" dirty="0" smtClean="0"/>
                        <a:t> </a:t>
                      </a:r>
                    </a:p>
                    <a:p>
                      <a:r>
                        <a:rPr lang="en-US" dirty="0" err="1" smtClean="0"/>
                        <a:t>ms</a:t>
                      </a:r>
                      <a:r>
                        <a:rPr lang="en-US" baseline="0" dirty="0" smtClean="0"/>
                        <a:t>          %</a:t>
                      </a:r>
                      <a:endParaRPr lang="en-US" dirty="0"/>
                    </a:p>
                  </a:txBody>
                  <a:tcPr/>
                </a:tc>
                <a:tc>
                  <a:txBody>
                    <a:bodyPr/>
                    <a:lstStyle/>
                    <a:p>
                      <a:r>
                        <a:rPr lang="en-US" dirty="0" smtClean="0"/>
                        <a:t>GS </a:t>
                      </a:r>
                      <a:r>
                        <a:rPr lang="en-US" dirty="0" err="1" smtClean="0"/>
                        <a:t>orthog</a:t>
                      </a:r>
                      <a:r>
                        <a:rPr lang="en-US" dirty="0" smtClean="0"/>
                        <a:t>.</a:t>
                      </a:r>
                    </a:p>
                    <a:p>
                      <a:r>
                        <a:rPr lang="en-US" dirty="0" smtClean="0"/>
                        <a:t> </a:t>
                      </a:r>
                      <a:r>
                        <a:rPr lang="en-US" dirty="0" err="1" smtClean="0"/>
                        <a:t>ms</a:t>
                      </a:r>
                      <a:r>
                        <a:rPr lang="en-US" dirty="0" smtClean="0"/>
                        <a:t>        %</a:t>
                      </a:r>
                      <a:endParaRPr lang="en-US" dirty="0"/>
                    </a:p>
                  </a:txBody>
                  <a:tcPr/>
                </a:tc>
              </a:tr>
              <a:tr h="370840">
                <a:tc>
                  <a:txBody>
                    <a:bodyPr/>
                    <a:lstStyle/>
                    <a:p>
                      <a:r>
                        <a:rPr lang="en-US" dirty="0" smtClean="0"/>
                        <a:t>101      30.6K</a:t>
                      </a:r>
                      <a:endParaRPr lang="en-US" dirty="0"/>
                    </a:p>
                  </a:txBody>
                  <a:tcPr/>
                </a:tc>
                <a:tc>
                  <a:txBody>
                    <a:bodyPr/>
                    <a:lstStyle/>
                    <a:p>
                      <a:r>
                        <a:rPr lang="en-US" dirty="0" smtClean="0"/>
                        <a:t>207            20.6</a:t>
                      </a:r>
                      <a:endParaRPr lang="en-US" dirty="0"/>
                    </a:p>
                  </a:txBody>
                  <a:tcPr/>
                </a:tc>
                <a:tc>
                  <a:txBody>
                    <a:bodyPr/>
                    <a:lstStyle/>
                    <a:p>
                      <a:pPr marL="342900" indent="-342900">
                        <a:buAutoNum type="arabicPlain" startAt="183"/>
                      </a:pPr>
                      <a:r>
                        <a:rPr lang="en-US" dirty="0" smtClean="0"/>
                        <a:t>          89</a:t>
                      </a:r>
                      <a:endParaRPr lang="en-US" dirty="0"/>
                    </a:p>
                  </a:txBody>
                  <a:tcPr/>
                </a:tc>
                <a:tc>
                  <a:txBody>
                    <a:bodyPr/>
                    <a:lstStyle/>
                    <a:p>
                      <a:r>
                        <a:rPr lang="en-US" dirty="0" smtClean="0"/>
                        <a:t>17.9        7</a:t>
                      </a:r>
                      <a:endParaRPr lang="en-US" dirty="0"/>
                    </a:p>
                  </a:txBody>
                  <a:tcPr/>
                </a:tc>
              </a:tr>
              <a:tr h="370840">
                <a:tc>
                  <a:txBody>
                    <a:bodyPr/>
                    <a:lstStyle/>
                    <a:p>
                      <a:r>
                        <a:rPr lang="en-US" dirty="0" smtClean="0"/>
                        <a:t>151      68.4K</a:t>
                      </a:r>
                    </a:p>
                  </a:txBody>
                  <a:tcPr/>
                </a:tc>
                <a:tc>
                  <a:txBody>
                    <a:bodyPr/>
                    <a:lstStyle/>
                    <a:p>
                      <a:r>
                        <a:rPr lang="en-US" dirty="0" smtClean="0"/>
                        <a:t>392            23.8</a:t>
                      </a:r>
                      <a:endParaRPr lang="en-US" dirty="0"/>
                    </a:p>
                  </a:txBody>
                  <a:tcPr/>
                </a:tc>
                <a:tc>
                  <a:txBody>
                    <a:bodyPr/>
                    <a:lstStyle/>
                    <a:p>
                      <a:pPr>
                        <a:buAutoNum type="arabicPlain" startAt="360"/>
                      </a:pPr>
                      <a:r>
                        <a:rPr lang="en-US" dirty="0" smtClean="0"/>
                        <a:t>          92</a:t>
                      </a:r>
                      <a:endParaRPr lang="en-US" dirty="0"/>
                    </a:p>
                  </a:txBody>
                  <a:tcPr/>
                </a:tc>
                <a:tc>
                  <a:txBody>
                    <a:bodyPr/>
                    <a:lstStyle/>
                    <a:p>
                      <a:r>
                        <a:rPr lang="en-US" dirty="0" smtClean="0"/>
                        <a:t>25.3        5</a:t>
                      </a:r>
                      <a:endParaRPr lang="en-US" dirty="0"/>
                    </a:p>
                  </a:txBody>
                  <a:tcPr/>
                </a:tc>
              </a:tr>
              <a:tr h="370840">
                <a:tc>
                  <a:txBody>
                    <a:bodyPr/>
                    <a:lstStyle/>
                    <a:p>
                      <a:r>
                        <a:rPr lang="en-US" dirty="0" smtClean="0"/>
                        <a:t>251      190K</a:t>
                      </a:r>
                      <a:endParaRPr lang="en-US" dirty="0"/>
                    </a:p>
                  </a:txBody>
                  <a:tcPr/>
                </a:tc>
                <a:tc>
                  <a:txBody>
                    <a:bodyPr/>
                    <a:lstStyle/>
                    <a:p>
                      <a:r>
                        <a:rPr lang="en-US" dirty="0" smtClean="0"/>
                        <a:t>769            23.2</a:t>
                      </a:r>
                      <a:endParaRPr lang="en-US" dirty="0"/>
                    </a:p>
                  </a:txBody>
                  <a:tcPr/>
                </a:tc>
                <a:tc>
                  <a:txBody>
                    <a:bodyPr/>
                    <a:lstStyle/>
                    <a:p>
                      <a:pPr>
                        <a:buAutoNum type="arabicPlain" startAt="721"/>
                      </a:pPr>
                      <a:r>
                        <a:rPr lang="en-US" baseline="0" dirty="0" smtClean="0"/>
                        <a:t> </a:t>
                      </a:r>
                      <a:r>
                        <a:rPr lang="en-US" dirty="0" smtClean="0"/>
                        <a:t>         94</a:t>
                      </a:r>
                      <a:endParaRPr lang="en-US" dirty="0"/>
                    </a:p>
                  </a:txBody>
                  <a:tcPr/>
                </a:tc>
                <a:tc>
                  <a:txBody>
                    <a:bodyPr/>
                    <a:lstStyle/>
                    <a:p>
                      <a:r>
                        <a:rPr lang="en-US" dirty="0" smtClean="0"/>
                        <a:t>36.4        5</a:t>
                      </a:r>
                      <a:endParaRPr lang="en-US" dirty="0"/>
                    </a:p>
                  </a:txBody>
                  <a:tcPr/>
                </a:tc>
              </a:tr>
              <a:tr h="370840">
                <a:tc>
                  <a:txBody>
                    <a:bodyPr/>
                    <a:lstStyle/>
                    <a:p>
                      <a:r>
                        <a:rPr lang="en-US" dirty="0" smtClean="0"/>
                        <a:t>301      272K</a:t>
                      </a:r>
                      <a:endParaRPr lang="en-US" dirty="0"/>
                    </a:p>
                  </a:txBody>
                  <a:tcPr/>
                </a:tc>
                <a:tc>
                  <a:txBody>
                    <a:bodyPr/>
                    <a:lstStyle/>
                    <a:p>
                      <a:r>
                        <a:rPr lang="en-US" dirty="0" smtClean="0"/>
                        <a:t>1.18e3        23.4</a:t>
                      </a:r>
                      <a:endParaRPr lang="en-US" dirty="0"/>
                    </a:p>
                  </a:txBody>
                  <a:tcPr/>
                </a:tc>
                <a:tc>
                  <a:txBody>
                    <a:bodyPr/>
                    <a:lstStyle/>
                    <a:p>
                      <a:r>
                        <a:rPr lang="en-US" dirty="0" smtClean="0"/>
                        <a:t>1.12e3     95</a:t>
                      </a:r>
                      <a:endParaRPr lang="en-US" dirty="0"/>
                    </a:p>
                  </a:txBody>
                  <a:tcPr/>
                </a:tc>
                <a:tc>
                  <a:txBody>
                    <a:bodyPr/>
                    <a:lstStyle/>
                    <a:p>
                      <a:r>
                        <a:rPr lang="en-US" dirty="0" smtClean="0"/>
                        <a:t>43.5        4</a:t>
                      </a:r>
                      <a:endParaRPr lang="en-US" dirty="0"/>
                    </a:p>
                  </a:txBody>
                  <a:tcPr/>
                </a:tc>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3359678327"/>
              </p:ext>
            </p:extLst>
          </p:nvPr>
        </p:nvGraphicFramePr>
        <p:xfrm>
          <a:off x="650543" y="4052248"/>
          <a:ext cx="7391400" cy="2123440"/>
        </p:xfrm>
        <a:graphic>
          <a:graphicData uri="http://schemas.openxmlformats.org/drawingml/2006/table">
            <a:tbl>
              <a:tblPr firstRow="1" bandRow="1">
                <a:tableStyleId>{5C22544A-7EE6-4342-B048-85BDC9FD1C3A}</a:tableStyleId>
              </a:tblPr>
              <a:tblGrid>
                <a:gridCol w="1600200"/>
                <a:gridCol w="2095500"/>
                <a:gridCol w="1847850"/>
                <a:gridCol w="1847850"/>
              </a:tblGrid>
              <a:tr h="370840">
                <a:tc>
                  <a:txBody>
                    <a:bodyPr/>
                    <a:lstStyle/>
                    <a:p>
                      <a:r>
                        <a:rPr lang="en-US" dirty="0" smtClean="0"/>
                        <a:t>Problem</a:t>
                      </a:r>
                      <a:endParaRPr lang="en-US" dirty="0"/>
                    </a:p>
                  </a:txBody>
                  <a:tcPr/>
                </a:tc>
                <a:tc>
                  <a:txBody>
                    <a:bodyPr/>
                    <a:lstStyle/>
                    <a:p>
                      <a:r>
                        <a:rPr lang="en-US" dirty="0" smtClean="0"/>
                        <a:t>GMRES(40)</a:t>
                      </a:r>
                    </a:p>
                    <a:p>
                      <a:r>
                        <a:rPr lang="en-US" dirty="0" smtClean="0"/>
                        <a:t> </a:t>
                      </a:r>
                      <a:r>
                        <a:rPr lang="en-US" dirty="0" err="1" smtClean="0"/>
                        <a:t>ms</a:t>
                      </a:r>
                      <a:r>
                        <a:rPr lang="en-US" dirty="0" smtClean="0"/>
                        <a:t>       #PMV</a:t>
                      </a:r>
                      <a:endParaRPr lang="en-US" dirty="0"/>
                    </a:p>
                  </a:txBody>
                  <a:tcPr/>
                </a:tc>
                <a:tc>
                  <a:txBody>
                    <a:bodyPr/>
                    <a:lstStyle/>
                    <a:p>
                      <a:r>
                        <a:rPr lang="en-US" dirty="0" err="1" smtClean="0"/>
                        <a:t>PrecVec</a:t>
                      </a:r>
                      <a:r>
                        <a:rPr lang="en-US" dirty="0" smtClean="0"/>
                        <a:t> </a:t>
                      </a:r>
                      <a:r>
                        <a:rPr lang="en-US" dirty="0" err="1" smtClean="0"/>
                        <a:t>Mult</a:t>
                      </a:r>
                      <a:endParaRPr lang="en-US" dirty="0" smtClean="0"/>
                    </a:p>
                    <a:p>
                      <a:r>
                        <a:rPr lang="en-US" dirty="0" smtClean="0"/>
                        <a:t> </a:t>
                      </a:r>
                      <a:r>
                        <a:rPr lang="en-US" dirty="0" err="1" smtClean="0"/>
                        <a:t>ms</a:t>
                      </a:r>
                      <a:r>
                        <a:rPr lang="en-US" dirty="0" smtClean="0"/>
                        <a:t>          %</a:t>
                      </a:r>
                      <a:endParaRPr lang="en-US" dirty="0"/>
                    </a:p>
                  </a:txBody>
                  <a:tcPr/>
                </a:tc>
                <a:tc>
                  <a:txBody>
                    <a:bodyPr/>
                    <a:lstStyle/>
                    <a:p>
                      <a:r>
                        <a:rPr lang="en-US" dirty="0" smtClean="0"/>
                        <a:t>GS </a:t>
                      </a:r>
                      <a:r>
                        <a:rPr lang="en-US" dirty="0" err="1" smtClean="0"/>
                        <a:t>orthog</a:t>
                      </a:r>
                      <a:r>
                        <a:rPr lang="en-US" dirty="0" smtClean="0"/>
                        <a:t>.</a:t>
                      </a:r>
                    </a:p>
                    <a:p>
                      <a:r>
                        <a:rPr lang="en-US" dirty="0" smtClean="0"/>
                        <a:t> </a:t>
                      </a:r>
                      <a:r>
                        <a:rPr lang="en-US" dirty="0" err="1" smtClean="0"/>
                        <a:t>ms</a:t>
                      </a:r>
                      <a:r>
                        <a:rPr lang="en-US" dirty="0" smtClean="0"/>
                        <a:t>         %</a:t>
                      </a:r>
                      <a:endParaRPr lang="en-US" dirty="0"/>
                    </a:p>
                  </a:txBody>
                  <a:tcPr/>
                </a:tc>
              </a:tr>
              <a:tr h="370840">
                <a:tc>
                  <a:txBody>
                    <a:bodyPr/>
                    <a:lstStyle/>
                    <a:p>
                      <a:r>
                        <a:rPr lang="en-US" dirty="0" smtClean="0"/>
                        <a:t>101     30.6K</a:t>
                      </a:r>
                      <a:endParaRPr lang="en-US" dirty="0"/>
                    </a:p>
                  </a:txBody>
                  <a:tcPr/>
                </a:tc>
                <a:tc>
                  <a:txBody>
                    <a:bodyPr/>
                    <a:lstStyle/>
                    <a:p>
                      <a:r>
                        <a:rPr lang="en-US" dirty="0" smtClean="0"/>
                        <a:t>189       99.3</a:t>
                      </a:r>
                      <a:endParaRPr lang="en-US" dirty="0"/>
                    </a:p>
                  </a:txBody>
                  <a:tcPr/>
                </a:tc>
                <a:tc>
                  <a:txBody>
                    <a:bodyPr/>
                    <a:lstStyle/>
                    <a:p>
                      <a:r>
                        <a:rPr lang="en-US" dirty="0" smtClean="0"/>
                        <a:t>11.1         6</a:t>
                      </a:r>
                      <a:endParaRPr lang="en-US" dirty="0"/>
                    </a:p>
                  </a:txBody>
                  <a:tcPr/>
                </a:tc>
                <a:tc>
                  <a:txBody>
                    <a:bodyPr/>
                    <a:lstStyle/>
                    <a:p>
                      <a:r>
                        <a:rPr lang="en-US" dirty="0" smtClean="0"/>
                        <a:t>157         83</a:t>
                      </a:r>
                      <a:endParaRPr lang="en-US" dirty="0"/>
                    </a:p>
                  </a:txBody>
                  <a:tcPr/>
                </a:tc>
              </a:tr>
              <a:tr h="370840">
                <a:tc>
                  <a:txBody>
                    <a:bodyPr/>
                    <a:lstStyle/>
                    <a:p>
                      <a:r>
                        <a:rPr lang="en-US" dirty="0" smtClean="0"/>
                        <a:t>151     68.4K</a:t>
                      </a:r>
                      <a:endParaRPr lang="en-US" dirty="0"/>
                    </a:p>
                  </a:txBody>
                  <a:tcPr/>
                </a:tc>
                <a:tc>
                  <a:txBody>
                    <a:bodyPr/>
                    <a:lstStyle/>
                    <a:p>
                      <a:r>
                        <a:rPr lang="en-US" dirty="0" smtClean="0"/>
                        <a:t>186       83.5</a:t>
                      </a:r>
                      <a:endParaRPr lang="en-US" dirty="0"/>
                    </a:p>
                  </a:txBody>
                  <a:tcPr/>
                </a:tc>
                <a:tc>
                  <a:txBody>
                    <a:bodyPr/>
                    <a:lstStyle/>
                    <a:p>
                      <a:r>
                        <a:rPr lang="en-US" dirty="0" smtClean="0"/>
                        <a:t>12.7         7</a:t>
                      </a:r>
                      <a:endParaRPr lang="en-US" dirty="0"/>
                    </a:p>
                  </a:txBody>
                  <a:tcPr/>
                </a:tc>
                <a:tc>
                  <a:txBody>
                    <a:bodyPr/>
                    <a:lstStyle/>
                    <a:p>
                      <a:r>
                        <a:rPr lang="en-US" dirty="0" smtClean="0"/>
                        <a:t>160         85</a:t>
                      </a:r>
                      <a:endParaRPr lang="en-US" dirty="0"/>
                    </a:p>
                  </a:txBody>
                  <a:tcPr/>
                </a:tc>
              </a:tr>
              <a:tr h="370840">
                <a:tc>
                  <a:txBody>
                    <a:bodyPr/>
                    <a:lstStyle/>
                    <a:p>
                      <a:r>
                        <a:rPr lang="en-US" dirty="0" smtClean="0"/>
                        <a:t>251     190K</a:t>
                      </a:r>
                      <a:endParaRPr lang="en-US" dirty="0"/>
                    </a:p>
                  </a:txBody>
                  <a:tcPr/>
                </a:tc>
                <a:tc>
                  <a:txBody>
                    <a:bodyPr/>
                    <a:lstStyle/>
                    <a:p>
                      <a:r>
                        <a:rPr lang="en-US" dirty="0" smtClean="0"/>
                        <a:t>253       73.4</a:t>
                      </a:r>
                      <a:endParaRPr lang="en-US" dirty="0"/>
                    </a:p>
                  </a:txBody>
                  <a:tcPr/>
                </a:tc>
                <a:tc>
                  <a:txBody>
                    <a:bodyPr/>
                    <a:lstStyle/>
                    <a:p>
                      <a:r>
                        <a:rPr lang="en-US" dirty="0" smtClean="0"/>
                        <a:t>21.5         8</a:t>
                      </a:r>
                      <a:endParaRPr lang="en-US" dirty="0"/>
                    </a:p>
                  </a:txBody>
                  <a:tcPr/>
                </a:tc>
                <a:tc>
                  <a:txBody>
                    <a:bodyPr/>
                    <a:lstStyle/>
                    <a:p>
                      <a:r>
                        <a:rPr lang="en-US" dirty="0" smtClean="0"/>
                        <a:t>200         79</a:t>
                      </a:r>
                      <a:endParaRPr lang="en-US" dirty="0"/>
                    </a:p>
                  </a:txBody>
                  <a:tcPr/>
                </a:tc>
              </a:tr>
              <a:tr h="370840">
                <a:tc>
                  <a:txBody>
                    <a:bodyPr/>
                    <a:lstStyle/>
                    <a:p>
                      <a:r>
                        <a:rPr lang="en-US" dirty="0" smtClean="0"/>
                        <a:t>301     272K</a:t>
                      </a:r>
                      <a:endParaRPr lang="en-US" dirty="0"/>
                    </a:p>
                  </a:txBody>
                  <a:tcPr/>
                </a:tc>
                <a:tc>
                  <a:txBody>
                    <a:bodyPr/>
                    <a:lstStyle/>
                    <a:p>
                      <a:r>
                        <a:rPr lang="en-US" dirty="0" smtClean="0"/>
                        <a:t>293       71.9</a:t>
                      </a:r>
                      <a:endParaRPr lang="en-US" dirty="0"/>
                    </a:p>
                  </a:txBody>
                  <a:tcPr/>
                </a:tc>
                <a:tc>
                  <a:txBody>
                    <a:bodyPr/>
                    <a:lstStyle/>
                    <a:p>
                      <a:r>
                        <a:rPr lang="en-US" dirty="0" smtClean="0"/>
                        <a:t>26.4         9</a:t>
                      </a:r>
                      <a:endParaRPr lang="en-US" dirty="0"/>
                    </a:p>
                  </a:txBody>
                  <a:tcPr/>
                </a:tc>
                <a:tc>
                  <a:txBody>
                    <a:bodyPr/>
                    <a:lstStyle/>
                    <a:p>
                      <a:r>
                        <a:rPr lang="en-US" dirty="0" smtClean="0"/>
                        <a:t>229         78</a:t>
                      </a:r>
                      <a:endParaRPr lang="en-US" dirty="0"/>
                    </a:p>
                  </a:txBody>
                  <a:tcPr/>
                </a:tc>
              </a:tr>
            </a:tbl>
          </a:graphicData>
        </a:graphic>
      </p:graphicFrame>
    </p:spTree>
    <p:extLst>
      <p:ext uri="{BB962C8B-B14F-4D97-AF65-F5344CB8AC3E}">
        <p14:creationId xmlns:p14="http://schemas.microsoft.com/office/powerpoint/2010/main" val="322234794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en-US"/>
              <a:t>Overview</a:t>
            </a:r>
          </a:p>
        </p:txBody>
      </p:sp>
      <p:sp>
        <p:nvSpPr>
          <p:cNvPr id="9219" name="Rectangle 3"/>
          <p:cNvSpPr>
            <a:spLocks noGrp="1" noChangeArrowheads="1"/>
          </p:cNvSpPr>
          <p:nvPr>
            <p:ph type="body" idx="1"/>
          </p:nvPr>
        </p:nvSpPr>
        <p:spPr>
          <a:xfrm>
            <a:off x="457200" y="1143000"/>
            <a:ext cx="8534400" cy="5148618"/>
          </a:xfrm>
        </p:spPr>
        <p:txBody>
          <a:bodyPr/>
          <a:lstStyle/>
          <a:p>
            <a:r>
              <a:rPr lang="en-US" dirty="0" err="1" smtClean="0"/>
              <a:t>Krylov</a:t>
            </a:r>
            <a:r>
              <a:rPr lang="en-US" dirty="0" smtClean="0"/>
              <a:t> Subspace Methods Crash </a:t>
            </a:r>
            <a:r>
              <a:rPr lang="en-US" dirty="0" smtClean="0"/>
              <a:t>Course</a:t>
            </a:r>
          </a:p>
          <a:p>
            <a:r>
              <a:rPr lang="en-US" dirty="0" err="1" smtClean="0"/>
              <a:t>Krylov</a:t>
            </a:r>
            <a:r>
              <a:rPr lang="en-US" dirty="0" smtClean="0"/>
              <a:t> Subspace Recycling for CFD</a:t>
            </a:r>
            <a:endParaRPr lang="en-US" dirty="0" smtClean="0"/>
          </a:p>
          <a:p>
            <a:r>
              <a:rPr lang="en-US" dirty="0" smtClean="0"/>
              <a:t>Linear </a:t>
            </a:r>
            <a:r>
              <a:rPr lang="en-US" dirty="0"/>
              <a:t>Solvers </a:t>
            </a:r>
            <a:r>
              <a:rPr lang="en-US" dirty="0" smtClean="0"/>
              <a:t>and </a:t>
            </a:r>
            <a:r>
              <a:rPr lang="en-US" dirty="0" err="1" smtClean="0"/>
              <a:t>Preconditioners</a:t>
            </a:r>
            <a:r>
              <a:rPr lang="en-US" dirty="0" smtClean="0"/>
              <a:t> on </a:t>
            </a:r>
            <a:r>
              <a:rPr lang="en-US" dirty="0"/>
              <a:t>GPUs</a:t>
            </a:r>
            <a:endParaRPr lang="en-US" dirty="0" smtClean="0"/>
          </a:p>
          <a:p>
            <a:r>
              <a:rPr lang="en-US" dirty="0" smtClean="0"/>
              <a:t>Experiments with LDC and </a:t>
            </a:r>
            <a:r>
              <a:rPr lang="en-US" dirty="0" smtClean="0"/>
              <a:t>Timings</a:t>
            </a:r>
          </a:p>
          <a:p>
            <a:r>
              <a:rPr lang="en-US" dirty="0"/>
              <a:t>Multilevel Preconditioner (including AMR Problems)</a:t>
            </a:r>
            <a:endParaRPr lang="en-US" dirty="0" smtClean="0"/>
          </a:p>
          <a:p>
            <a:r>
              <a:rPr lang="en-US" dirty="0" smtClean="0"/>
              <a:t>Conclusions </a:t>
            </a:r>
            <a:r>
              <a:rPr lang="en-US" dirty="0"/>
              <a:t>and </a:t>
            </a:r>
            <a:r>
              <a:rPr lang="en-US" dirty="0" smtClean="0"/>
              <a:t>Future Work</a:t>
            </a:r>
            <a:endParaRPr lang="en-US" dirty="0"/>
          </a:p>
        </p:txBody>
      </p:sp>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Average Runtime GMRES + (B)ILUT</a:t>
            </a:r>
            <a:endParaRPr lang="en-US" dirty="0"/>
          </a:p>
        </p:txBody>
      </p:sp>
      <p:pic>
        <p:nvPicPr>
          <p:cNvPr id="38297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241" y="1566064"/>
            <a:ext cx="8972550" cy="21085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286603" y="1200993"/>
            <a:ext cx="3739487" cy="460602"/>
          </a:xfrm>
          <a:prstGeom prst="rect">
            <a:avLst/>
          </a:prstGeom>
          <a:noFill/>
        </p:spPr>
        <p:txBody>
          <a:bodyPr wrap="square" rtlCol="0">
            <a:spAutoFit/>
          </a:bodyPr>
          <a:lstStyle/>
          <a:p>
            <a:pPr>
              <a:buNone/>
            </a:pPr>
            <a:r>
              <a:rPr lang="en-US" dirty="0" smtClean="0">
                <a:solidFill>
                  <a:schemeClr val="accent1">
                    <a:lumMod val="50000"/>
                  </a:schemeClr>
                </a:solidFill>
              </a:rPr>
              <a:t>ILUT</a:t>
            </a:r>
            <a:endParaRPr lang="en-US" dirty="0">
              <a:solidFill>
                <a:schemeClr val="accent1">
                  <a:lumMod val="50000"/>
                </a:schemeClr>
              </a:solidFill>
            </a:endParaRPr>
          </a:p>
        </p:txBody>
      </p:sp>
      <p:pic>
        <p:nvPicPr>
          <p:cNvPr id="38298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351228"/>
            <a:ext cx="9040791" cy="20700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Box 5"/>
          <p:cNvSpPr txBox="1"/>
          <p:nvPr/>
        </p:nvSpPr>
        <p:spPr>
          <a:xfrm>
            <a:off x="286603" y="3889563"/>
            <a:ext cx="2483893" cy="461665"/>
          </a:xfrm>
          <a:prstGeom prst="rect">
            <a:avLst/>
          </a:prstGeom>
          <a:noFill/>
        </p:spPr>
        <p:txBody>
          <a:bodyPr wrap="square" rtlCol="0">
            <a:spAutoFit/>
          </a:bodyPr>
          <a:lstStyle/>
          <a:p>
            <a:pPr>
              <a:buNone/>
            </a:pPr>
            <a:r>
              <a:rPr lang="en-US" dirty="0" smtClean="0">
                <a:solidFill>
                  <a:schemeClr val="accent1">
                    <a:lumMod val="50000"/>
                  </a:schemeClr>
                </a:solidFill>
              </a:rPr>
              <a:t>BILUT</a:t>
            </a:r>
            <a:endParaRPr lang="en-US" dirty="0">
              <a:solidFill>
                <a:schemeClr val="accent1">
                  <a:lumMod val="50000"/>
                </a:schemeClr>
              </a:solidFill>
            </a:endParaRPr>
          </a:p>
        </p:txBody>
      </p:sp>
    </p:spTree>
    <p:extLst>
      <p:ext uri="{BB962C8B-B14F-4D97-AF65-F5344CB8AC3E}">
        <p14:creationId xmlns:p14="http://schemas.microsoft.com/office/powerpoint/2010/main" val="228431978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Average Runtime GMRES + SAI</a:t>
            </a:r>
            <a:endParaRPr lang="en-US" dirty="0"/>
          </a:p>
        </p:txBody>
      </p:sp>
      <p:pic>
        <p:nvPicPr>
          <p:cNvPr id="38400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0316" y="2543014"/>
            <a:ext cx="8879304" cy="18429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8970962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Observations</a:t>
            </a:r>
            <a:endParaRPr lang="en-US" dirty="0"/>
          </a:p>
        </p:txBody>
      </p:sp>
      <p:sp>
        <p:nvSpPr>
          <p:cNvPr id="3" name="Content Placeholder 2"/>
          <p:cNvSpPr>
            <a:spLocks noGrp="1"/>
          </p:cNvSpPr>
          <p:nvPr>
            <p:ph idx="1"/>
          </p:nvPr>
        </p:nvSpPr>
        <p:spPr>
          <a:xfrm>
            <a:off x="457199" y="1142999"/>
            <a:ext cx="8536675" cy="5571699"/>
          </a:xfrm>
        </p:spPr>
        <p:txBody>
          <a:bodyPr/>
          <a:lstStyle/>
          <a:p>
            <a:r>
              <a:rPr lang="en-US" dirty="0" smtClean="0"/>
              <a:t>Although SAI less effective (iterations), much faster runtimes due to higher flop/s GPU</a:t>
            </a:r>
          </a:p>
          <a:p>
            <a:r>
              <a:rPr lang="en-US" dirty="0" smtClean="0"/>
              <a:t>For ILUT versions, most time spent in </a:t>
            </a:r>
            <a:r>
              <a:rPr lang="en-US" dirty="0" err="1" smtClean="0"/>
              <a:t>preconditioner</a:t>
            </a:r>
            <a:endParaRPr lang="en-US" dirty="0" smtClean="0"/>
          </a:p>
          <a:p>
            <a:r>
              <a:rPr lang="en-US" dirty="0" smtClean="0"/>
              <a:t>GMRES expensive in </a:t>
            </a:r>
            <a:r>
              <a:rPr lang="en-US" dirty="0" err="1" smtClean="0"/>
              <a:t>orthogonalizations</a:t>
            </a:r>
            <a:r>
              <a:rPr lang="en-US" dirty="0" smtClean="0"/>
              <a:t> </a:t>
            </a:r>
          </a:p>
          <a:p>
            <a:pPr lvl="1"/>
            <a:r>
              <a:rPr lang="en-US" dirty="0" smtClean="0"/>
              <a:t>dot product + vector update (</a:t>
            </a:r>
            <a:r>
              <a:rPr lang="en-US" dirty="0" err="1" smtClean="0"/>
              <a:t>axpy</a:t>
            </a:r>
            <a:r>
              <a:rPr lang="en-US" dirty="0" smtClean="0"/>
              <a:t>)</a:t>
            </a:r>
          </a:p>
          <a:p>
            <a:r>
              <a:rPr lang="en-US" dirty="0" smtClean="0"/>
              <a:t>Improvement GMRES limited by cost of MGS</a:t>
            </a:r>
          </a:p>
          <a:p>
            <a:r>
              <a:rPr lang="en-US" dirty="0" err="1" smtClean="0"/>
              <a:t>BiCGStab</a:t>
            </a:r>
            <a:r>
              <a:rPr lang="en-US" dirty="0" smtClean="0"/>
              <a:t> more effective in spite of further increase in iterations</a:t>
            </a:r>
          </a:p>
          <a:p>
            <a:r>
              <a:rPr lang="en-US" dirty="0" smtClean="0"/>
              <a:t>Results depend on (problem dependent)</a:t>
            </a:r>
            <a:endParaRPr lang="en-US" dirty="0"/>
          </a:p>
          <a:p>
            <a:pPr lvl="1"/>
            <a:r>
              <a:rPr lang="en-US" dirty="0" smtClean="0"/>
              <a:t>Convergence vs cost per iteration</a:t>
            </a:r>
          </a:p>
          <a:p>
            <a:pPr lvl="1"/>
            <a:r>
              <a:rPr lang="en-US" dirty="0" smtClean="0"/>
              <a:t>Relative costs of SMV, PV, </a:t>
            </a:r>
            <a:r>
              <a:rPr lang="en-US" dirty="0" err="1" smtClean="0"/>
              <a:t>orthogonalizations</a:t>
            </a:r>
            <a:endParaRPr lang="en-US" dirty="0" smtClean="0"/>
          </a:p>
          <a:p>
            <a:r>
              <a:rPr lang="en-US" dirty="0" smtClean="0"/>
              <a:t>For more effective </a:t>
            </a:r>
            <a:r>
              <a:rPr lang="en-US" dirty="0" err="1" smtClean="0"/>
              <a:t>matvec</a:t>
            </a:r>
            <a:r>
              <a:rPr lang="en-US" dirty="0" smtClean="0"/>
              <a:t>-like </a:t>
            </a:r>
            <a:r>
              <a:rPr lang="en-US" dirty="0" err="1" smtClean="0"/>
              <a:t>preconditioner</a:t>
            </a:r>
            <a:r>
              <a:rPr lang="en-US" dirty="0" smtClean="0"/>
              <a:t>, look for multilevel versions of SAI</a:t>
            </a:r>
            <a:endParaRPr lang="en-US" dirty="0"/>
          </a:p>
        </p:txBody>
      </p:sp>
    </p:spTree>
    <p:extLst>
      <p:ext uri="{BB962C8B-B14F-4D97-AF65-F5344CB8AC3E}">
        <p14:creationId xmlns:p14="http://schemas.microsoft.com/office/powerpoint/2010/main" val="293146335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Multilevel </a:t>
            </a:r>
            <a:r>
              <a:rPr lang="en-US" dirty="0" smtClean="0"/>
              <a:t>SPAI</a:t>
            </a:r>
            <a:endParaRPr lang="en-US" dirty="0"/>
          </a:p>
        </p:txBody>
      </p:sp>
      <p:sp>
        <p:nvSpPr>
          <p:cNvPr id="3" name="Content Placeholder 2"/>
          <p:cNvSpPr>
            <a:spLocks noGrp="1"/>
          </p:cNvSpPr>
          <p:nvPr>
            <p:ph idx="1"/>
          </p:nvPr>
        </p:nvSpPr>
        <p:spPr>
          <a:xfrm>
            <a:off x="457200" y="1142999"/>
            <a:ext cx="8229600" cy="5216857"/>
          </a:xfrm>
        </p:spPr>
        <p:txBody>
          <a:bodyPr/>
          <a:lstStyle/>
          <a:p>
            <a:r>
              <a:rPr lang="en-US" dirty="0" smtClean="0"/>
              <a:t>Goal: want to use SPAI but limit the number of iterations</a:t>
            </a:r>
          </a:p>
          <a:p>
            <a:r>
              <a:rPr lang="en-US" dirty="0" smtClean="0"/>
              <a:t>Important for GMRES: </a:t>
            </a:r>
            <a:r>
              <a:rPr lang="en-US" dirty="0" smtClean="0"/>
              <a:t>Gram-Schmidt </a:t>
            </a:r>
            <a:r>
              <a:rPr lang="en-US" dirty="0" smtClean="0"/>
              <a:t>process is very expensive</a:t>
            </a:r>
          </a:p>
          <a:p>
            <a:pPr marL="68580" indent="0" algn="ctr">
              <a:buNone/>
            </a:pPr>
            <a:r>
              <a:rPr lang="en-US" sz="3600" dirty="0" smtClean="0"/>
              <a:t>Fewer</a:t>
            </a:r>
            <a:r>
              <a:rPr lang="en-US" sz="3600" dirty="0" smtClean="0"/>
              <a:t> </a:t>
            </a:r>
            <a:r>
              <a:rPr lang="en-US" sz="3600" dirty="0" smtClean="0"/>
              <a:t>iterations = </a:t>
            </a:r>
          </a:p>
          <a:p>
            <a:pPr marL="68580" indent="0" algn="ctr">
              <a:buNone/>
            </a:pPr>
            <a:r>
              <a:rPr lang="en-US" sz="3600" dirty="0" smtClean="0"/>
              <a:t>less storage </a:t>
            </a:r>
          </a:p>
          <a:p>
            <a:pPr marL="68580" indent="0" algn="ctr">
              <a:buNone/>
            </a:pPr>
            <a:r>
              <a:rPr lang="en-US" sz="3600" dirty="0"/>
              <a:t>+</a:t>
            </a:r>
          </a:p>
          <a:p>
            <a:pPr marL="68580" indent="0" algn="ctr">
              <a:buNone/>
            </a:pPr>
            <a:r>
              <a:rPr lang="en-US" sz="3600" dirty="0" smtClean="0"/>
              <a:t>lower</a:t>
            </a:r>
            <a:r>
              <a:rPr lang="en-US" sz="3600" dirty="0" smtClean="0"/>
              <a:t> </a:t>
            </a:r>
            <a:r>
              <a:rPr lang="en-US" sz="3600" dirty="0" err="1" smtClean="0"/>
              <a:t>orthogonalization</a:t>
            </a:r>
            <a:r>
              <a:rPr lang="en-US" sz="3600" dirty="0" smtClean="0"/>
              <a:t> cost</a:t>
            </a:r>
            <a:endParaRPr lang="en-US" sz="3600" dirty="0"/>
          </a:p>
        </p:txBody>
      </p:sp>
    </p:spTree>
    <p:extLst>
      <p:ext uri="{BB962C8B-B14F-4D97-AF65-F5344CB8AC3E}">
        <p14:creationId xmlns:p14="http://schemas.microsoft.com/office/powerpoint/2010/main" val="4059676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MULTILEVEL SPAI</a:t>
            </a:r>
            <a:endParaRPr lang="en-US" dirty="0"/>
          </a:p>
        </p:txBody>
      </p:sp>
      <p:sp>
        <p:nvSpPr>
          <p:cNvPr id="3" name="Content Placeholder 2"/>
          <p:cNvSpPr>
            <a:spLocks noGrp="1"/>
          </p:cNvSpPr>
          <p:nvPr>
            <p:ph idx="1"/>
          </p:nvPr>
        </p:nvSpPr>
        <p:spPr>
          <a:xfrm>
            <a:off x="564196" y="1202532"/>
            <a:ext cx="7772400" cy="5391726"/>
          </a:xfrm>
        </p:spPr>
        <p:txBody>
          <a:bodyPr/>
          <a:lstStyle/>
          <a:p>
            <a:r>
              <a:rPr lang="en-US" dirty="0" smtClean="0"/>
              <a:t>The CFD problems are often set up on a grid</a:t>
            </a:r>
          </a:p>
          <a:p>
            <a:r>
              <a:rPr lang="en-US" dirty="0" smtClean="0"/>
              <a:t>We define the </a:t>
            </a:r>
            <a:r>
              <a:rPr lang="en-US" dirty="0" err="1" smtClean="0"/>
              <a:t>preconditioner</a:t>
            </a:r>
            <a:r>
              <a:rPr lang="en-US" dirty="0" smtClean="0"/>
              <a:t> on coarser grids and add the multilevel correction</a:t>
            </a:r>
            <a:endParaRPr lang="en-US" dirty="0"/>
          </a:p>
        </p:txBody>
      </p:sp>
      <p:grpSp>
        <p:nvGrpSpPr>
          <p:cNvPr id="5" name="Group 4"/>
          <p:cNvGrpSpPr/>
          <p:nvPr/>
        </p:nvGrpSpPr>
        <p:grpSpPr>
          <a:xfrm>
            <a:off x="888182" y="3046066"/>
            <a:ext cx="7274048" cy="2473908"/>
            <a:chOff x="888182" y="2500146"/>
            <a:chExt cx="7274048" cy="2473908"/>
          </a:xfrm>
        </p:grpSpPr>
        <p:cxnSp>
          <p:nvCxnSpPr>
            <p:cNvPr id="7" name="Straight Connector 6"/>
            <p:cNvCxnSpPr/>
            <p:nvPr/>
          </p:nvCxnSpPr>
          <p:spPr>
            <a:xfrm>
              <a:off x="972838" y="2756034"/>
              <a:ext cx="0" cy="2136641"/>
            </a:xfrm>
            <a:prstGeom prst="line">
              <a:avLst/>
            </a:prstGeom>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p:nvCxnSpPr>
          <p:spPr>
            <a:xfrm>
              <a:off x="1449517" y="2756034"/>
              <a:ext cx="0" cy="2136641"/>
            </a:xfrm>
            <a:prstGeom prst="line">
              <a:avLst/>
            </a:prstGeom>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1922425" y="2756034"/>
              <a:ext cx="0" cy="2136641"/>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449378" y="2756034"/>
              <a:ext cx="0" cy="2136641"/>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935797" y="2756034"/>
              <a:ext cx="0" cy="2136641"/>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972838" y="2756034"/>
              <a:ext cx="1962959"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972838" y="4892675"/>
              <a:ext cx="1962959"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940945" y="4381021"/>
              <a:ext cx="1962959"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972838" y="3840622"/>
              <a:ext cx="1962959"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972838" y="3313733"/>
              <a:ext cx="1962959" cy="0"/>
            </a:xfrm>
            <a:prstGeom prst="line">
              <a:avLst/>
            </a:prstGeom>
          </p:spPr>
          <p:style>
            <a:lnRef idx="2">
              <a:schemeClr val="accent1"/>
            </a:lnRef>
            <a:fillRef idx="0">
              <a:schemeClr val="accent1"/>
            </a:fillRef>
            <a:effectRef idx="1">
              <a:schemeClr val="accent1"/>
            </a:effectRef>
            <a:fontRef idx="minor">
              <a:schemeClr val="tx1"/>
            </a:fontRef>
          </p:style>
        </p:cxnSp>
        <p:sp>
          <p:nvSpPr>
            <p:cNvPr id="19" name="Oval 18"/>
            <p:cNvSpPr/>
            <p:nvPr/>
          </p:nvSpPr>
          <p:spPr>
            <a:xfrm>
              <a:off x="2860402" y="2685106"/>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2864869" y="3242805"/>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890378" y="3792435"/>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1382361" y="3767554"/>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1851497" y="3775135"/>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Oval 24"/>
            <p:cNvSpPr/>
            <p:nvPr/>
          </p:nvSpPr>
          <p:spPr>
            <a:xfrm>
              <a:off x="2366777" y="3775135"/>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Oval 25"/>
            <p:cNvSpPr/>
            <p:nvPr/>
          </p:nvSpPr>
          <p:spPr>
            <a:xfrm>
              <a:off x="2854913" y="3769694"/>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Oval 26"/>
            <p:cNvSpPr/>
            <p:nvPr/>
          </p:nvSpPr>
          <p:spPr>
            <a:xfrm>
              <a:off x="901910" y="4310093"/>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Oval 27"/>
            <p:cNvSpPr/>
            <p:nvPr/>
          </p:nvSpPr>
          <p:spPr>
            <a:xfrm>
              <a:off x="1382361" y="4310093"/>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Oval 28"/>
            <p:cNvSpPr/>
            <p:nvPr/>
          </p:nvSpPr>
          <p:spPr>
            <a:xfrm>
              <a:off x="1851497" y="4310093"/>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Oval 29"/>
            <p:cNvSpPr/>
            <p:nvPr/>
          </p:nvSpPr>
          <p:spPr>
            <a:xfrm>
              <a:off x="2366777" y="4280033"/>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Oval 30"/>
            <p:cNvSpPr/>
            <p:nvPr/>
          </p:nvSpPr>
          <p:spPr>
            <a:xfrm>
              <a:off x="2870510" y="4317934"/>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Oval 31"/>
            <p:cNvSpPr/>
            <p:nvPr/>
          </p:nvSpPr>
          <p:spPr>
            <a:xfrm>
              <a:off x="901910" y="4821747"/>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1378589" y="4808161"/>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1851497" y="4818706"/>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366777" y="4808161"/>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2860402" y="4821747"/>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Oval 37"/>
            <p:cNvSpPr/>
            <p:nvPr/>
          </p:nvSpPr>
          <p:spPr>
            <a:xfrm>
              <a:off x="2378450" y="2675798"/>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Oval 38"/>
            <p:cNvSpPr/>
            <p:nvPr/>
          </p:nvSpPr>
          <p:spPr>
            <a:xfrm>
              <a:off x="1851497" y="2675798"/>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Oval 39"/>
            <p:cNvSpPr/>
            <p:nvPr/>
          </p:nvSpPr>
          <p:spPr>
            <a:xfrm>
              <a:off x="1378589" y="2685106"/>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Oval 40"/>
            <p:cNvSpPr/>
            <p:nvPr/>
          </p:nvSpPr>
          <p:spPr>
            <a:xfrm>
              <a:off x="888182" y="2685106"/>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Oval 41"/>
            <p:cNvSpPr/>
            <p:nvPr/>
          </p:nvSpPr>
          <p:spPr>
            <a:xfrm>
              <a:off x="1378589" y="3252036"/>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1851497" y="3260105"/>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Oval 43"/>
            <p:cNvSpPr/>
            <p:nvPr/>
          </p:nvSpPr>
          <p:spPr>
            <a:xfrm>
              <a:off x="2394419" y="3242805"/>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Oval 44"/>
            <p:cNvSpPr/>
            <p:nvPr/>
          </p:nvSpPr>
          <p:spPr>
            <a:xfrm>
              <a:off x="901910" y="3242805"/>
              <a:ext cx="141855" cy="14185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ight Arrow 45"/>
            <p:cNvSpPr/>
            <p:nvPr/>
          </p:nvSpPr>
          <p:spPr>
            <a:xfrm>
              <a:off x="3634630" y="3242805"/>
              <a:ext cx="1748614" cy="866136"/>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18" name="Picture 117"/>
            <p:cNvPicPr>
              <a:picLocks noChangeAspect="1"/>
            </p:cNvPicPr>
            <p:nvPr/>
          </p:nvPicPr>
          <p:blipFill>
            <a:blip r:embed="rId2"/>
            <a:stretch>
              <a:fillRect/>
            </a:stretch>
          </p:blipFill>
          <p:spPr>
            <a:xfrm>
              <a:off x="5914330" y="2561054"/>
              <a:ext cx="2247900" cy="2413000"/>
            </a:xfrm>
            <a:prstGeom prst="rect">
              <a:avLst/>
            </a:prstGeom>
          </p:spPr>
        </p:pic>
        <p:sp>
          <p:nvSpPr>
            <p:cNvPr id="119" name="Oval 118"/>
            <p:cNvSpPr/>
            <p:nvPr/>
          </p:nvSpPr>
          <p:spPr>
            <a:xfrm>
              <a:off x="5914330" y="2500146"/>
              <a:ext cx="351303" cy="351303"/>
            </a:xfrm>
            <a:prstGeom prst="ellipse">
              <a:avLst/>
            </a:prstGeom>
            <a:solidFill>
              <a:schemeClr val="accent2">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Oval 119"/>
            <p:cNvSpPr/>
            <p:nvPr/>
          </p:nvSpPr>
          <p:spPr>
            <a:xfrm>
              <a:off x="7810927" y="4622751"/>
              <a:ext cx="351303" cy="351303"/>
            </a:xfrm>
            <a:prstGeom prst="ellipse">
              <a:avLst/>
            </a:prstGeom>
            <a:solidFill>
              <a:schemeClr val="accent2">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Oval 120"/>
            <p:cNvSpPr/>
            <p:nvPr/>
          </p:nvSpPr>
          <p:spPr>
            <a:xfrm>
              <a:off x="7810927" y="3560602"/>
              <a:ext cx="351303" cy="351303"/>
            </a:xfrm>
            <a:prstGeom prst="ellipse">
              <a:avLst/>
            </a:prstGeom>
            <a:solidFill>
              <a:schemeClr val="accent2">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Oval 121"/>
            <p:cNvSpPr/>
            <p:nvPr/>
          </p:nvSpPr>
          <p:spPr>
            <a:xfrm>
              <a:off x="7810927" y="2529618"/>
              <a:ext cx="351303" cy="351303"/>
            </a:xfrm>
            <a:prstGeom prst="ellipse">
              <a:avLst/>
            </a:prstGeom>
            <a:solidFill>
              <a:schemeClr val="accent2">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Oval 122"/>
            <p:cNvSpPr/>
            <p:nvPr/>
          </p:nvSpPr>
          <p:spPr>
            <a:xfrm>
              <a:off x="5915912" y="3542457"/>
              <a:ext cx="351303" cy="351303"/>
            </a:xfrm>
            <a:prstGeom prst="ellipse">
              <a:avLst/>
            </a:prstGeom>
            <a:solidFill>
              <a:schemeClr val="accent2">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Oval 123"/>
            <p:cNvSpPr/>
            <p:nvPr/>
          </p:nvSpPr>
          <p:spPr>
            <a:xfrm>
              <a:off x="5914330" y="4612299"/>
              <a:ext cx="351303" cy="351303"/>
            </a:xfrm>
            <a:prstGeom prst="ellipse">
              <a:avLst/>
            </a:prstGeom>
            <a:solidFill>
              <a:schemeClr val="accent2">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Oval 125"/>
            <p:cNvSpPr/>
            <p:nvPr/>
          </p:nvSpPr>
          <p:spPr>
            <a:xfrm>
              <a:off x="6794168" y="4612299"/>
              <a:ext cx="351303" cy="351303"/>
            </a:xfrm>
            <a:prstGeom prst="ellipse">
              <a:avLst/>
            </a:prstGeom>
            <a:solidFill>
              <a:schemeClr val="accent2">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Oval 126"/>
            <p:cNvSpPr/>
            <p:nvPr/>
          </p:nvSpPr>
          <p:spPr>
            <a:xfrm>
              <a:off x="6794168" y="3547092"/>
              <a:ext cx="351303" cy="351303"/>
            </a:xfrm>
            <a:prstGeom prst="ellipse">
              <a:avLst/>
            </a:prstGeom>
            <a:solidFill>
              <a:schemeClr val="accent2">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Oval 127"/>
            <p:cNvSpPr/>
            <p:nvPr/>
          </p:nvSpPr>
          <p:spPr>
            <a:xfrm>
              <a:off x="6819007" y="2500146"/>
              <a:ext cx="351303" cy="351303"/>
            </a:xfrm>
            <a:prstGeom prst="ellipse">
              <a:avLst/>
            </a:prstGeom>
            <a:solidFill>
              <a:schemeClr val="accent2">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 name="TextBox 3"/>
          <p:cNvSpPr txBox="1"/>
          <p:nvPr/>
        </p:nvSpPr>
        <p:spPr>
          <a:xfrm>
            <a:off x="888182" y="6249693"/>
            <a:ext cx="6968463" cy="461665"/>
          </a:xfrm>
          <a:prstGeom prst="rect">
            <a:avLst/>
          </a:prstGeom>
          <a:noFill/>
        </p:spPr>
        <p:txBody>
          <a:bodyPr wrap="square" rtlCol="0">
            <a:spAutoFit/>
          </a:bodyPr>
          <a:lstStyle/>
          <a:p>
            <a:pPr>
              <a:buNone/>
            </a:pPr>
            <a:r>
              <a:rPr lang="en-US" i="1" dirty="0" smtClean="0"/>
              <a:t>For AMR: Wang, de </a:t>
            </a:r>
            <a:r>
              <a:rPr lang="en-US" i="1" dirty="0" err="1" smtClean="0"/>
              <a:t>Sturler</a:t>
            </a:r>
            <a:r>
              <a:rPr lang="en-US" i="1" dirty="0" smtClean="0"/>
              <a:t>, 2009</a:t>
            </a:r>
            <a:endParaRPr lang="en-US" i="1" dirty="0"/>
          </a:p>
        </p:txBody>
      </p:sp>
    </p:spTree>
    <p:extLst>
      <p:ext uri="{BB962C8B-B14F-4D97-AF65-F5344CB8AC3E}">
        <p14:creationId xmlns:p14="http://schemas.microsoft.com/office/powerpoint/2010/main" val="140630736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Results with Multilevel SAI</a:t>
            </a:r>
            <a:endParaRPr lang="en-US" dirty="0"/>
          </a:p>
        </p:txBody>
      </p:sp>
      <p:pic>
        <p:nvPicPr>
          <p:cNvPr id="4" name="Content Placeholder 3" descr="multilevelspai1.jpg"/>
          <p:cNvPicPr>
            <a:picLocks noGrp="1" noChangeAspect="1"/>
          </p:cNvPicPr>
          <p:nvPr>
            <p:ph idx="1"/>
          </p:nvPr>
        </p:nvPicPr>
        <p:blipFill rotWithShape="1">
          <a:blip r:embed="rId2" cstate="print">
            <a:extLst>
              <a:ext uri="{28A0092B-C50C-407E-A947-70E740481C1C}">
                <a14:useLocalDpi xmlns:a14="http://schemas.microsoft.com/office/drawing/2010/main" val="0"/>
              </a:ext>
            </a:extLst>
          </a:blip>
          <a:srcRect l="-1237" t="-3789" r="-772" b="-2368"/>
          <a:stretch/>
        </p:blipFill>
        <p:spPr>
          <a:xfrm>
            <a:off x="25120" y="1132765"/>
            <a:ext cx="4634854" cy="3613842"/>
          </a:xfrm>
        </p:spPr>
      </p:pic>
      <p:pic>
        <p:nvPicPr>
          <p:cNvPr id="7" name="Picture 6" descr="multilevelspai2.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85397" y="2812334"/>
            <a:ext cx="4722125" cy="3539629"/>
          </a:xfrm>
          <a:prstGeom prst="rect">
            <a:avLst/>
          </a:prstGeom>
        </p:spPr>
      </p:pic>
    </p:spTree>
    <p:extLst>
      <p:ext uri="{BB962C8B-B14F-4D97-AF65-F5344CB8AC3E}">
        <p14:creationId xmlns:p14="http://schemas.microsoft.com/office/powerpoint/2010/main" val="288747361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2"/>
          <p:cNvSpPr>
            <a:spLocks noGrp="1" noChangeArrowheads="1"/>
          </p:cNvSpPr>
          <p:nvPr>
            <p:ph type="title"/>
          </p:nvPr>
        </p:nvSpPr>
        <p:spPr/>
        <p:txBody>
          <a:bodyPr/>
          <a:lstStyle/>
          <a:p>
            <a:r>
              <a:rPr lang="en-US" dirty="0"/>
              <a:t>Diffusion / Convection-Diffusion</a:t>
            </a:r>
          </a:p>
        </p:txBody>
      </p:sp>
      <p:graphicFrame>
        <p:nvGraphicFramePr>
          <p:cNvPr id="261123" name="Object 3"/>
          <p:cNvGraphicFramePr>
            <a:graphicFrameLocks noGrp="1" noChangeAspect="1"/>
          </p:cNvGraphicFramePr>
          <p:nvPr>
            <p:ph sz="half" idx="1"/>
          </p:nvPr>
        </p:nvGraphicFramePr>
        <p:xfrm>
          <a:off x="6099175" y="2970213"/>
          <a:ext cx="2463800" cy="381000"/>
        </p:xfrm>
        <a:graphic>
          <a:graphicData uri="http://schemas.openxmlformats.org/presentationml/2006/ole">
            <mc:AlternateContent xmlns:mc="http://schemas.openxmlformats.org/markup-compatibility/2006">
              <mc:Choice xmlns:v="urn:schemas-microsoft-com:vml" Requires="v">
                <p:oleObj spid="_x0000_s261737" name="Equation" r:id="rId3" imgW="2463480" imgH="368280" progId="Equation.DSMT4">
                  <p:embed/>
                </p:oleObj>
              </mc:Choice>
              <mc:Fallback>
                <p:oleObj name="Equation" r:id="rId3" imgW="2463480" imgH="368280" progId="Equation.DSMT4">
                  <p:embed/>
                  <p:pic>
                    <p:nvPicPr>
                      <p:cNvPr id="0"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9175" y="2970213"/>
                        <a:ext cx="2463800" cy="3810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sp>
        <p:nvSpPr>
          <p:cNvPr id="261124" name="Rectangle 4"/>
          <p:cNvSpPr>
            <a:spLocks noChangeArrowheads="1"/>
          </p:cNvSpPr>
          <p:nvPr/>
        </p:nvSpPr>
        <p:spPr bwMode="auto">
          <a:xfrm>
            <a:off x="2909888" y="1885950"/>
            <a:ext cx="2657475" cy="2657475"/>
          </a:xfrm>
          <a:prstGeom prst="rect">
            <a:avLst/>
          </a:prstGeom>
          <a:noFill/>
          <a:ln w="19050" algn="ctr">
            <a:solidFill>
              <a:srgbClr val="000000"/>
            </a:solidFill>
            <a:miter lim="800000"/>
            <a:headEnd/>
            <a:tailEnd/>
          </a:ln>
          <a:effectLst/>
        </p:spPr>
        <p:txBody>
          <a:bodyPr wrap="none" anchor="ctr"/>
          <a:lstStyle/>
          <a:p>
            <a:endParaRPr lang="en-US"/>
          </a:p>
        </p:txBody>
      </p:sp>
      <p:sp>
        <p:nvSpPr>
          <p:cNvPr id="261125" name="Rectangle 5"/>
          <p:cNvSpPr>
            <a:spLocks noChangeArrowheads="1"/>
          </p:cNvSpPr>
          <p:nvPr/>
        </p:nvSpPr>
        <p:spPr bwMode="auto">
          <a:xfrm>
            <a:off x="3367088" y="2333625"/>
            <a:ext cx="1781175" cy="1781175"/>
          </a:xfrm>
          <a:prstGeom prst="rect">
            <a:avLst/>
          </a:prstGeom>
          <a:solidFill>
            <a:schemeClr val="accent2"/>
          </a:solidFill>
          <a:ln w="0" algn="ctr">
            <a:noFill/>
            <a:miter lim="800000"/>
            <a:headEnd/>
            <a:tailEnd/>
          </a:ln>
          <a:effectLst/>
        </p:spPr>
        <p:txBody>
          <a:bodyPr wrap="none" anchor="ctr"/>
          <a:lstStyle/>
          <a:p>
            <a:endParaRPr lang="en-US"/>
          </a:p>
        </p:txBody>
      </p:sp>
      <p:sp>
        <p:nvSpPr>
          <p:cNvPr id="261126" name="Rectangle 6" descr="Light upward diagonal"/>
          <p:cNvSpPr>
            <a:spLocks noChangeArrowheads="1"/>
          </p:cNvSpPr>
          <p:nvPr/>
        </p:nvSpPr>
        <p:spPr bwMode="auto">
          <a:xfrm>
            <a:off x="3367088" y="2333625"/>
            <a:ext cx="723900" cy="27622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sp>
        <p:nvSpPr>
          <p:cNvPr id="261127" name="Rectangle 7" descr="Light upward diagonal"/>
          <p:cNvSpPr>
            <a:spLocks noChangeArrowheads="1"/>
          </p:cNvSpPr>
          <p:nvPr/>
        </p:nvSpPr>
        <p:spPr bwMode="auto">
          <a:xfrm>
            <a:off x="3367088" y="2333625"/>
            <a:ext cx="361950" cy="178117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sp>
        <p:nvSpPr>
          <p:cNvPr id="261128" name="Rectangle 8" descr="Light upward diagonal"/>
          <p:cNvSpPr>
            <a:spLocks noChangeArrowheads="1"/>
          </p:cNvSpPr>
          <p:nvPr/>
        </p:nvSpPr>
        <p:spPr bwMode="auto">
          <a:xfrm>
            <a:off x="3367088" y="3867150"/>
            <a:ext cx="1781175" cy="25717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sp>
        <p:nvSpPr>
          <p:cNvPr id="261129" name="Rectangle 9" descr="Light upward diagonal"/>
          <p:cNvSpPr>
            <a:spLocks noChangeArrowheads="1"/>
          </p:cNvSpPr>
          <p:nvPr/>
        </p:nvSpPr>
        <p:spPr bwMode="auto">
          <a:xfrm>
            <a:off x="4795838" y="2333625"/>
            <a:ext cx="361950" cy="178117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sp>
        <p:nvSpPr>
          <p:cNvPr id="261130" name="Rectangle 10" descr="Light upward diagonal"/>
          <p:cNvSpPr>
            <a:spLocks noChangeArrowheads="1"/>
          </p:cNvSpPr>
          <p:nvPr/>
        </p:nvSpPr>
        <p:spPr bwMode="auto">
          <a:xfrm>
            <a:off x="4443413" y="2333625"/>
            <a:ext cx="704850" cy="27622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grpSp>
        <p:nvGrpSpPr>
          <p:cNvPr id="261131" name="Group 11"/>
          <p:cNvGrpSpPr>
            <a:grpSpLocks/>
          </p:cNvGrpSpPr>
          <p:nvPr/>
        </p:nvGrpSpPr>
        <p:grpSpPr bwMode="auto">
          <a:xfrm>
            <a:off x="2900363" y="5022850"/>
            <a:ext cx="2895600" cy="1212850"/>
            <a:chOff x="2121" y="3296"/>
            <a:chExt cx="1824" cy="764"/>
          </a:xfrm>
        </p:grpSpPr>
        <p:sp>
          <p:nvSpPr>
            <p:cNvPr id="261132" name="Rectangle 12"/>
            <p:cNvSpPr>
              <a:spLocks noChangeArrowheads="1"/>
            </p:cNvSpPr>
            <p:nvPr/>
          </p:nvSpPr>
          <p:spPr bwMode="auto">
            <a:xfrm>
              <a:off x="2121" y="3330"/>
              <a:ext cx="326" cy="150"/>
            </a:xfrm>
            <a:prstGeom prst="rect">
              <a:avLst/>
            </a:prstGeom>
            <a:noFill/>
            <a:ln w="0" algn="ctr">
              <a:solidFill>
                <a:srgbClr val="000000"/>
              </a:solidFill>
              <a:miter lim="800000"/>
              <a:headEnd/>
              <a:tailEnd/>
            </a:ln>
            <a:effectLst/>
          </p:spPr>
          <p:txBody>
            <a:bodyPr wrap="none" anchor="ctr"/>
            <a:lstStyle/>
            <a:p>
              <a:endParaRPr lang="en-US"/>
            </a:p>
          </p:txBody>
        </p:sp>
        <p:sp>
          <p:nvSpPr>
            <p:cNvPr id="261133" name="Rectangle 13" descr="Light upward diagonal"/>
            <p:cNvSpPr>
              <a:spLocks noChangeArrowheads="1"/>
            </p:cNvSpPr>
            <p:nvPr/>
          </p:nvSpPr>
          <p:spPr bwMode="auto">
            <a:xfrm>
              <a:off x="2121" y="3576"/>
              <a:ext cx="326" cy="150"/>
            </a:xfrm>
            <a:prstGeom prst="rect">
              <a:avLst/>
            </a:prstGeom>
            <a:pattFill prst="ltUpDiag">
              <a:fgClr>
                <a:srgbClr val="000000"/>
              </a:fgClr>
              <a:bgClr>
                <a:srgbClr val="FFFFFF"/>
              </a:bgClr>
            </a:pattFill>
            <a:ln w="0" algn="ctr">
              <a:solidFill>
                <a:srgbClr val="000000"/>
              </a:solidFill>
              <a:miter lim="800000"/>
              <a:headEnd/>
              <a:tailEnd/>
            </a:ln>
            <a:effectLst/>
          </p:spPr>
          <p:txBody>
            <a:bodyPr wrap="none" anchor="ctr"/>
            <a:lstStyle/>
            <a:p>
              <a:endParaRPr lang="en-US"/>
            </a:p>
          </p:txBody>
        </p:sp>
        <p:sp>
          <p:nvSpPr>
            <p:cNvPr id="261134" name="Rectangle 14"/>
            <p:cNvSpPr>
              <a:spLocks noChangeArrowheads="1"/>
            </p:cNvSpPr>
            <p:nvPr/>
          </p:nvSpPr>
          <p:spPr bwMode="auto">
            <a:xfrm>
              <a:off x="2121" y="3822"/>
              <a:ext cx="326" cy="150"/>
            </a:xfrm>
            <a:prstGeom prst="rect">
              <a:avLst/>
            </a:prstGeom>
            <a:solidFill>
              <a:schemeClr val="accent2"/>
            </a:solidFill>
            <a:ln w="0" algn="ctr">
              <a:solidFill>
                <a:srgbClr val="000000"/>
              </a:solidFill>
              <a:miter lim="800000"/>
              <a:headEnd/>
              <a:tailEnd/>
            </a:ln>
            <a:effectLst/>
          </p:spPr>
          <p:txBody>
            <a:bodyPr wrap="none" anchor="ctr"/>
            <a:lstStyle/>
            <a:p>
              <a:endParaRPr lang="en-US"/>
            </a:p>
          </p:txBody>
        </p:sp>
        <p:graphicFrame>
          <p:nvGraphicFramePr>
            <p:cNvPr id="261135" name="Object 15"/>
            <p:cNvGraphicFramePr>
              <a:graphicFrameLocks noChangeAspect="1"/>
            </p:cNvGraphicFramePr>
            <p:nvPr/>
          </p:nvGraphicFramePr>
          <p:xfrm>
            <a:off x="2577" y="3296"/>
            <a:ext cx="1368" cy="280"/>
          </p:xfrm>
          <a:graphic>
            <a:graphicData uri="http://schemas.openxmlformats.org/presentationml/2006/ole">
              <mc:AlternateContent xmlns:mc="http://schemas.openxmlformats.org/markup-compatibility/2006">
                <mc:Choice xmlns:v="urn:schemas-microsoft-com:vml" Requires="v">
                  <p:oleObj spid="_x0000_s261738" name="Equation" r:id="rId5" imgW="2171520" imgH="444240" progId="Equation.DSMT4">
                    <p:embed/>
                  </p:oleObj>
                </mc:Choice>
                <mc:Fallback>
                  <p:oleObj name="Equation" r:id="rId5" imgW="2171520" imgH="444240" progId="Equation.DSMT4">
                    <p:embed/>
                    <p:pic>
                      <p:nvPicPr>
                        <p:cNvPr id="0" name="Picture 1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77" y="3296"/>
                          <a:ext cx="1368" cy="28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261136" name="Object 16"/>
            <p:cNvGraphicFramePr>
              <a:graphicFrameLocks noChangeAspect="1"/>
            </p:cNvGraphicFramePr>
            <p:nvPr/>
          </p:nvGraphicFramePr>
          <p:xfrm>
            <a:off x="2577" y="3540"/>
            <a:ext cx="1312" cy="280"/>
          </p:xfrm>
          <a:graphic>
            <a:graphicData uri="http://schemas.openxmlformats.org/presentationml/2006/ole">
              <mc:AlternateContent xmlns:mc="http://schemas.openxmlformats.org/markup-compatibility/2006">
                <mc:Choice xmlns:v="urn:schemas-microsoft-com:vml" Requires="v">
                  <p:oleObj spid="_x0000_s261739" name="Equation" r:id="rId7" imgW="2082600" imgH="444240" progId="Equation.DSMT4">
                    <p:embed/>
                  </p:oleObj>
                </mc:Choice>
                <mc:Fallback>
                  <p:oleObj name="Equation" r:id="rId7" imgW="2082600" imgH="444240" progId="Equation.DSMT4">
                    <p:embed/>
                    <p:pic>
                      <p:nvPicPr>
                        <p:cNvPr id="0" name="Picture 1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77" y="3540"/>
                          <a:ext cx="1312" cy="28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261137" name="Object 17"/>
            <p:cNvGraphicFramePr>
              <a:graphicFrameLocks noChangeAspect="1"/>
            </p:cNvGraphicFramePr>
            <p:nvPr/>
          </p:nvGraphicFramePr>
          <p:xfrm>
            <a:off x="2577" y="3780"/>
            <a:ext cx="1240" cy="280"/>
          </p:xfrm>
          <a:graphic>
            <a:graphicData uri="http://schemas.openxmlformats.org/presentationml/2006/ole">
              <mc:AlternateContent xmlns:mc="http://schemas.openxmlformats.org/markup-compatibility/2006">
                <mc:Choice xmlns:v="urn:schemas-microsoft-com:vml" Requires="v">
                  <p:oleObj spid="_x0000_s261740" name="Equation" r:id="rId9" imgW="1968480" imgH="444240" progId="Equation.DSMT4">
                    <p:embed/>
                  </p:oleObj>
                </mc:Choice>
                <mc:Fallback>
                  <p:oleObj name="Equation" r:id="rId9" imgW="1968480" imgH="444240" progId="Equation.DSMT4">
                    <p:embed/>
                    <p:pic>
                      <p:nvPicPr>
                        <p:cNvPr id="0" name="Picture 1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77" y="3780"/>
                          <a:ext cx="1240" cy="28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pSp>
      <p:graphicFrame>
        <p:nvGraphicFramePr>
          <p:cNvPr id="261138" name="Object 18"/>
          <p:cNvGraphicFramePr>
            <a:graphicFrameLocks noChangeAspect="1"/>
          </p:cNvGraphicFramePr>
          <p:nvPr/>
        </p:nvGraphicFramePr>
        <p:xfrm>
          <a:off x="800100" y="3067050"/>
          <a:ext cx="1765300" cy="368300"/>
        </p:xfrm>
        <a:graphic>
          <a:graphicData uri="http://schemas.openxmlformats.org/presentationml/2006/ole">
            <mc:AlternateContent xmlns:mc="http://schemas.openxmlformats.org/markup-compatibility/2006">
              <mc:Choice xmlns:v="urn:schemas-microsoft-com:vml" Requires="v">
                <p:oleObj spid="_x0000_s261741" name="Equation" r:id="rId11" imgW="1765080" imgH="368280" progId="Equation.DSMT4">
                  <p:embed/>
                </p:oleObj>
              </mc:Choice>
              <mc:Fallback>
                <p:oleObj name="Equation" r:id="rId11" imgW="1765080" imgH="368280" progId="Equation.DSMT4">
                  <p:embed/>
                  <p:pic>
                    <p:nvPicPr>
                      <p:cNvPr id="0" name="Picture 1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00100" y="3067050"/>
                        <a:ext cx="1765300" cy="3683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261139" name="Object 19"/>
          <p:cNvGraphicFramePr>
            <a:graphicFrameLocks noChangeAspect="1"/>
          </p:cNvGraphicFramePr>
          <p:nvPr/>
        </p:nvGraphicFramePr>
        <p:xfrm>
          <a:off x="3898900" y="1549400"/>
          <a:ext cx="825500" cy="317500"/>
        </p:xfrm>
        <a:graphic>
          <a:graphicData uri="http://schemas.openxmlformats.org/presentationml/2006/ole">
            <mc:AlternateContent xmlns:mc="http://schemas.openxmlformats.org/markup-compatibility/2006">
              <mc:Choice xmlns:v="urn:schemas-microsoft-com:vml" Requires="v">
                <p:oleObj spid="_x0000_s261742" name="Equation" r:id="rId13" imgW="825480" imgH="317160" progId="Equation.DSMT4">
                  <p:embed/>
                </p:oleObj>
              </mc:Choice>
              <mc:Fallback>
                <p:oleObj name="Equation" r:id="rId13" imgW="825480" imgH="317160" progId="Equation.DSMT4">
                  <p:embed/>
                  <p:pic>
                    <p:nvPicPr>
                      <p:cNvPr id="0" name="Picture 19"/>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898900" y="1549400"/>
                        <a:ext cx="825500" cy="3175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261140" name="Object 20"/>
          <p:cNvGraphicFramePr>
            <a:graphicFrameLocks noChangeAspect="1"/>
          </p:cNvGraphicFramePr>
          <p:nvPr/>
        </p:nvGraphicFramePr>
        <p:xfrm>
          <a:off x="5614988" y="2174875"/>
          <a:ext cx="825500" cy="317500"/>
        </p:xfrm>
        <a:graphic>
          <a:graphicData uri="http://schemas.openxmlformats.org/presentationml/2006/ole">
            <mc:AlternateContent xmlns:mc="http://schemas.openxmlformats.org/markup-compatibility/2006">
              <mc:Choice xmlns:v="urn:schemas-microsoft-com:vml" Requires="v">
                <p:oleObj spid="_x0000_s261743" name="Equation" r:id="rId15" imgW="825480" imgH="317160" progId="Equation.DSMT4">
                  <p:embed/>
                </p:oleObj>
              </mc:Choice>
              <mc:Fallback>
                <p:oleObj name="Equation" r:id="rId15" imgW="825480" imgH="317160" progId="Equation.DSMT4">
                  <p:embed/>
                  <p:pic>
                    <p:nvPicPr>
                      <p:cNvPr id="0" name="Picture 20"/>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14988" y="2174875"/>
                        <a:ext cx="825500" cy="3175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261141" name="Object 21"/>
          <p:cNvGraphicFramePr>
            <a:graphicFrameLocks noChangeAspect="1"/>
          </p:cNvGraphicFramePr>
          <p:nvPr/>
        </p:nvGraphicFramePr>
        <p:xfrm>
          <a:off x="2027238" y="2174875"/>
          <a:ext cx="825500" cy="317500"/>
        </p:xfrm>
        <a:graphic>
          <a:graphicData uri="http://schemas.openxmlformats.org/presentationml/2006/ole">
            <mc:AlternateContent xmlns:mc="http://schemas.openxmlformats.org/markup-compatibility/2006">
              <mc:Choice xmlns:v="urn:schemas-microsoft-com:vml" Requires="v">
                <p:oleObj spid="_x0000_s261744" name="Equation" r:id="rId16" imgW="825480" imgH="317160" progId="Equation.DSMT4">
                  <p:embed/>
                </p:oleObj>
              </mc:Choice>
              <mc:Fallback>
                <p:oleObj name="Equation" r:id="rId16" imgW="825480" imgH="317160" progId="Equation.DSMT4">
                  <p:embed/>
                  <p:pic>
                    <p:nvPicPr>
                      <p:cNvPr id="0" name="Picture 2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027238" y="2174875"/>
                        <a:ext cx="825500" cy="3175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261142" name="Object 22"/>
          <p:cNvGraphicFramePr>
            <a:graphicFrameLocks noChangeAspect="1"/>
          </p:cNvGraphicFramePr>
          <p:nvPr/>
        </p:nvGraphicFramePr>
        <p:xfrm>
          <a:off x="3898900" y="4543425"/>
          <a:ext cx="673100" cy="241300"/>
        </p:xfrm>
        <a:graphic>
          <a:graphicData uri="http://schemas.openxmlformats.org/presentationml/2006/ole">
            <mc:AlternateContent xmlns:mc="http://schemas.openxmlformats.org/markup-compatibility/2006">
              <mc:Choice xmlns:v="urn:schemas-microsoft-com:vml" Requires="v">
                <p:oleObj spid="_x0000_s261745" name="Equation" r:id="rId17" imgW="672840" imgH="241200" progId="Equation.DSMT4">
                  <p:embed/>
                </p:oleObj>
              </mc:Choice>
              <mc:Fallback>
                <p:oleObj name="Equation" r:id="rId17" imgW="672840" imgH="241200" progId="Equation.DSMT4">
                  <p:embed/>
                  <p:pic>
                    <p:nvPicPr>
                      <p:cNvPr id="0" name="Picture 2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898900" y="4543425"/>
                        <a:ext cx="673100" cy="2413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Diffusion / Convection-Diffusion</a:t>
            </a:r>
            <a:endParaRPr lang="en-US" dirty="0"/>
          </a:p>
        </p:txBody>
      </p:sp>
      <p:sp>
        <p:nvSpPr>
          <p:cNvPr id="5" name="TextBox 4"/>
          <p:cNvSpPr txBox="1"/>
          <p:nvPr/>
        </p:nvSpPr>
        <p:spPr>
          <a:xfrm>
            <a:off x="354842" y="5431809"/>
            <a:ext cx="1584344" cy="461665"/>
          </a:xfrm>
          <a:prstGeom prst="rect">
            <a:avLst/>
          </a:prstGeom>
          <a:noFill/>
        </p:spPr>
        <p:txBody>
          <a:bodyPr wrap="none" rtlCol="0">
            <a:spAutoFit/>
          </a:bodyPr>
          <a:lstStyle/>
          <a:p>
            <a:pPr>
              <a:buNone/>
            </a:pPr>
            <a:r>
              <a:rPr lang="en-US" dirty="0" smtClean="0"/>
              <a:t>Diffusion</a:t>
            </a:r>
            <a:endParaRPr lang="en-US" dirty="0"/>
          </a:p>
        </p:txBody>
      </p:sp>
      <p:sp>
        <p:nvSpPr>
          <p:cNvPr id="6" name="TextBox 5"/>
          <p:cNvSpPr txBox="1"/>
          <p:nvPr/>
        </p:nvSpPr>
        <p:spPr>
          <a:xfrm>
            <a:off x="4763069" y="5418161"/>
            <a:ext cx="3286477" cy="461665"/>
          </a:xfrm>
          <a:prstGeom prst="rect">
            <a:avLst/>
          </a:prstGeom>
          <a:noFill/>
        </p:spPr>
        <p:txBody>
          <a:bodyPr wrap="none" rtlCol="0">
            <a:spAutoFit/>
          </a:bodyPr>
          <a:lstStyle/>
          <a:p>
            <a:pPr>
              <a:buNone/>
            </a:pPr>
            <a:r>
              <a:rPr lang="en-US" dirty="0" smtClean="0"/>
              <a:t>Convection-diffusion</a:t>
            </a:r>
            <a:endParaRPr lang="en-US" dirty="0"/>
          </a:p>
        </p:txBody>
      </p:sp>
      <p:pic>
        <p:nvPicPr>
          <p:cNvPr id="3" name="solution_convect.avi">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4779516" y="1795462"/>
            <a:ext cx="4143375" cy="3267075"/>
          </a:xfrm>
          <a:prstGeom prst="rect">
            <a:avLst/>
          </a:prstGeom>
        </p:spPr>
      </p:pic>
      <p:pic>
        <p:nvPicPr>
          <p:cNvPr id="4" name="solution_diff.avi">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7"/>
          <a:stretch>
            <a:fillRect/>
          </a:stretch>
        </p:blipFill>
        <p:spPr>
          <a:xfrm>
            <a:off x="330281" y="1795463"/>
            <a:ext cx="4143375" cy="3267075"/>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3"/>
                                        </p:tgtEl>
                                      </p:cBhvr>
                                    </p:cmd>
                                  </p:childTnLst>
                                </p:cTn>
                              </p:par>
                            </p:childTnLst>
                          </p:cTn>
                        </p:par>
                      </p:childTnLst>
                    </p:cTn>
                  </p:par>
                </p:childTnLst>
              </p:cTn>
              <p:nextCondLst>
                <p:cond evt="onClick" delay="0">
                  <p:tgtEl>
                    <p:spTgt spid="3"/>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video>
              <p:cMediaNode vol="80000">
                <p:cTn id="13" fill="hold" display="0">
                  <p:stCondLst>
                    <p:cond delay="indefinite"/>
                  </p:stCondLst>
                </p:cTn>
                <p:tgtEl>
                  <p:spTgt spid="4"/>
                </p:tgtEl>
              </p:cMediaNode>
            </p:video>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74754" name="Rectangle 2"/>
          <p:cNvSpPr>
            <a:spLocks noGrp="1" noChangeArrowheads="1"/>
          </p:cNvSpPr>
          <p:nvPr>
            <p:ph type="title"/>
          </p:nvPr>
        </p:nvSpPr>
        <p:spPr/>
        <p:txBody>
          <a:bodyPr/>
          <a:lstStyle/>
          <a:p>
            <a:r>
              <a:rPr lang="en-US" dirty="0"/>
              <a:t>AMR meshes</a:t>
            </a:r>
          </a:p>
        </p:txBody>
      </p:sp>
      <p:sp>
        <p:nvSpPr>
          <p:cNvPr id="74755" name="Rectangle 3"/>
          <p:cNvSpPr>
            <a:spLocks noGrp="1" noChangeArrowheads="1"/>
          </p:cNvSpPr>
          <p:nvPr>
            <p:ph type="body" idx="1"/>
          </p:nvPr>
        </p:nvSpPr>
        <p:spPr>
          <a:xfrm>
            <a:off x="457200" y="1171575"/>
            <a:ext cx="8229600" cy="3394075"/>
          </a:xfrm>
        </p:spPr>
        <p:txBody>
          <a:bodyPr/>
          <a:lstStyle/>
          <a:p>
            <a:r>
              <a:rPr lang="en-US" sz="2000" dirty="0"/>
              <a:t>Dynamic adaptive mesh refinement increases computational efficiency for problems with large and dynamically changing gradients</a:t>
            </a:r>
          </a:p>
          <a:p>
            <a:r>
              <a:rPr lang="en-US" sz="2000" dirty="0"/>
              <a:t>High resolution only where needed, when needed</a:t>
            </a:r>
          </a:p>
          <a:p>
            <a:r>
              <a:rPr lang="en-US" sz="2000" dirty="0"/>
              <a:t>Highly dynamic problems accommodated by local refinements and </a:t>
            </a:r>
            <a:r>
              <a:rPr lang="en-US" sz="2000" dirty="0" err="1"/>
              <a:t>derefinements</a:t>
            </a:r>
            <a:endParaRPr lang="en-US" sz="2000" dirty="0"/>
          </a:p>
          <a:p>
            <a:r>
              <a:rPr lang="en-US" sz="2000" dirty="0"/>
              <a:t>Frequent, localized changes in mesh and load (re)balancing</a:t>
            </a:r>
          </a:p>
          <a:p>
            <a:r>
              <a:rPr lang="en-US" sz="2000" dirty="0"/>
              <a:t>For efficient load balancing use collection of small blocks of </a:t>
            </a:r>
            <a:r>
              <a:rPr lang="en-US" sz="2000" i="1" dirty="0" err="1"/>
              <a:t>m</a:t>
            </a:r>
            <a:r>
              <a:rPr lang="en-US" sz="2000" dirty="0" err="1">
                <a:sym typeface="Euclid Symbol" pitchFamily="18" charset="2"/>
              </a:rPr>
              <a:t></a:t>
            </a:r>
            <a:r>
              <a:rPr lang="en-US" sz="2000" i="1" dirty="0" err="1"/>
              <a:t>n</a:t>
            </a:r>
            <a:r>
              <a:rPr lang="en-US" sz="2000" dirty="0"/>
              <a:t> grid cells with neighbor and tree (for refinements) structure</a:t>
            </a:r>
          </a:p>
        </p:txBody>
      </p:sp>
      <p:grpSp>
        <p:nvGrpSpPr>
          <p:cNvPr id="2" name="Group 4"/>
          <p:cNvGrpSpPr>
            <a:grpSpLocks noChangeAspect="1"/>
          </p:cNvGrpSpPr>
          <p:nvPr/>
        </p:nvGrpSpPr>
        <p:grpSpPr bwMode="auto">
          <a:xfrm>
            <a:off x="2491365" y="4547816"/>
            <a:ext cx="2566987" cy="2028825"/>
            <a:chOff x="1068" y="896"/>
            <a:chExt cx="3624" cy="2864"/>
          </a:xfrm>
        </p:grpSpPr>
        <p:sp>
          <p:nvSpPr>
            <p:cNvPr id="74757" name="AutoShape 5"/>
            <p:cNvSpPr>
              <a:spLocks noChangeAspect="1" noChangeArrowheads="1" noTextEdit="1"/>
            </p:cNvSpPr>
            <p:nvPr/>
          </p:nvSpPr>
          <p:spPr bwMode="auto">
            <a:xfrm>
              <a:off x="1068" y="896"/>
              <a:ext cx="3624" cy="2864"/>
            </a:xfrm>
            <a:prstGeom prst="rect">
              <a:avLst/>
            </a:prstGeom>
            <a:noFill/>
            <a:ln w="9525">
              <a:noFill/>
              <a:miter lim="800000"/>
              <a:headEnd/>
              <a:tailEnd/>
            </a:ln>
          </p:spPr>
          <p:txBody>
            <a:bodyPr/>
            <a:lstStyle/>
            <a:p>
              <a:endParaRPr lang="en-US"/>
            </a:p>
          </p:txBody>
        </p:sp>
        <p:grpSp>
          <p:nvGrpSpPr>
            <p:cNvPr id="3" name="Group 6"/>
            <p:cNvGrpSpPr>
              <a:grpSpLocks/>
            </p:cNvGrpSpPr>
            <p:nvPr/>
          </p:nvGrpSpPr>
          <p:grpSpPr bwMode="auto">
            <a:xfrm>
              <a:off x="1068" y="892"/>
              <a:ext cx="3628" cy="2868"/>
              <a:chOff x="1068" y="892"/>
              <a:chExt cx="3628" cy="2868"/>
            </a:xfrm>
          </p:grpSpPr>
          <p:sp>
            <p:nvSpPr>
              <p:cNvPr id="74759" name="Rectangle 7"/>
              <p:cNvSpPr>
                <a:spLocks noChangeArrowheads="1"/>
              </p:cNvSpPr>
              <p:nvPr/>
            </p:nvSpPr>
            <p:spPr bwMode="auto">
              <a:xfrm>
                <a:off x="1068" y="896"/>
                <a:ext cx="3624" cy="2864"/>
              </a:xfrm>
              <a:prstGeom prst="rect">
                <a:avLst/>
              </a:prstGeom>
              <a:noFill/>
              <a:ln w="0">
                <a:solidFill>
                  <a:srgbClr val="000000"/>
                </a:solidFill>
                <a:miter lim="800000"/>
                <a:headEnd/>
                <a:tailEnd/>
              </a:ln>
            </p:spPr>
            <p:txBody>
              <a:bodyPr/>
              <a:lstStyle/>
              <a:p>
                <a:endParaRPr lang="en-US"/>
              </a:p>
            </p:txBody>
          </p:sp>
          <p:sp>
            <p:nvSpPr>
              <p:cNvPr id="74760" name="Rectangle 8"/>
              <p:cNvSpPr>
                <a:spLocks noChangeArrowheads="1"/>
              </p:cNvSpPr>
              <p:nvPr/>
            </p:nvSpPr>
            <p:spPr bwMode="auto">
              <a:xfrm>
                <a:off x="1068" y="892"/>
                <a:ext cx="3628" cy="2868"/>
              </a:xfrm>
              <a:prstGeom prst="rect">
                <a:avLst/>
              </a:prstGeom>
              <a:solidFill>
                <a:srgbClr val="FFFFFF"/>
              </a:solidFill>
              <a:ln w="0">
                <a:solidFill>
                  <a:srgbClr val="FFFFFF"/>
                </a:solidFill>
                <a:miter lim="800000"/>
                <a:headEnd/>
                <a:tailEnd/>
              </a:ln>
            </p:spPr>
            <p:txBody>
              <a:bodyPr/>
              <a:lstStyle/>
              <a:p>
                <a:endParaRPr lang="en-US"/>
              </a:p>
            </p:txBody>
          </p:sp>
          <p:sp>
            <p:nvSpPr>
              <p:cNvPr id="74761" name="Rectangle 9"/>
              <p:cNvSpPr>
                <a:spLocks noChangeArrowheads="1"/>
              </p:cNvSpPr>
              <p:nvPr/>
            </p:nvSpPr>
            <p:spPr bwMode="auto">
              <a:xfrm>
                <a:off x="1092" y="924"/>
                <a:ext cx="3570" cy="2816"/>
              </a:xfrm>
              <a:prstGeom prst="rect">
                <a:avLst/>
              </a:prstGeom>
              <a:solidFill>
                <a:srgbClr val="FFFFFF"/>
              </a:solidFill>
              <a:ln w="0">
                <a:solidFill>
                  <a:srgbClr val="FFFFFF"/>
                </a:solidFill>
                <a:miter lim="800000"/>
                <a:headEnd/>
                <a:tailEnd/>
              </a:ln>
            </p:spPr>
            <p:txBody>
              <a:bodyPr/>
              <a:lstStyle/>
              <a:p>
                <a:endParaRPr lang="en-US"/>
              </a:p>
            </p:txBody>
          </p:sp>
          <p:sp>
            <p:nvSpPr>
              <p:cNvPr id="74762" name="Rectangle 10"/>
              <p:cNvSpPr>
                <a:spLocks noChangeArrowheads="1"/>
              </p:cNvSpPr>
              <p:nvPr/>
            </p:nvSpPr>
            <p:spPr bwMode="auto">
              <a:xfrm>
                <a:off x="1092" y="924"/>
                <a:ext cx="3570" cy="2816"/>
              </a:xfrm>
              <a:prstGeom prst="rect">
                <a:avLst/>
              </a:prstGeom>
              <a:noFill/>
              <a:ln w="6350">
                <a:solidFill>
                  <a:srgbClr val="FFFFFF"/>
                </a:solidFill>
                <a:miter lim="800000"/>
                <a:headEnd/>
                <a:tailEnd/>
              </a:ln>
            </p:spPr>
            <p:txBody>
              <a:bodyPr/>
              <a:lstStyle/>
              <a:p>
                <a:endParaRPr lang="en-US"/>
              </a:p>
            </p:txBody>
          </p:sp>
          <p:sp>
            <p:nvSpPr>
              <p:cNvPr id="74763" name="Line 11"/>
              <p:cNvSpPr>
                <a:spLocks noChangeShapeType="1"/>
              </p:cNvSpPr>
              <p:nvPr/>
            </p:nvSpPr>
            <p:spPr bwMode="auto">
              <a:xfrm>
                <a:off x="1092" y="3740"/>
                <a:ext cx="3570" cy="1"/>
              </a:xfrm>
              <a:prstGeom prst="line">
                <a:avLst/>
              </a:prstGeom>
              <a:noFill/>
              <a:ln w="6350">
                <a:solidFill>
                  <a:srgbClr val="000000"/>
                </a:solidFill>
                <a:round/>
                <a:headEnd/>
                <a:tailEnd/>
              </a:ln>
            </p:spPr>
            <p:txBody>
              <a:bodyPr/>
              <a:lstStyle/>
              <a:p>
                <a:endParaRPr lang="en-US"/>
              </a:p>
            </p:txBody>
          </p:sp>
          <p:sp>
            <p:nvSpPr>
              <p:cNvPr id="74764" name="Line 12"/>
              <p:cNvSpPr>
                <a:spLocks noChangeShapeType="1"/>
              </p:cNvSpPr>
              <p:nvPr/>
            </p:nvSpPr>
            <p:spPr bwMode="auto">
              <a:xfrm flipV="1">
                <a:off x="1092" y="924"/>
                <a:ext cx="1" cy="2816"/>
              </a:xfrm>
              <a:prstGeom prst="line">
                <a:avLst/>
              </a:prstGeom>
              <a:noFill/>
              <a:ln w="6350">
                <a:solidFill>
                  <a:srgbClr val="000000"/>
                </a:solidFill>
                <a:round/>
                <a:headEnd/>
                <a:tailEnd/>
              </a:ln>
            </p:spPr>
            <p:txBody>
              <a:bodyPr/>
              <a:lstStyle/>
              <a:p>
                <a:endParaRPr lang="en-US"/>
              </a:p>
            </p:txBody>
          </p:sp>
          <p:sp>
            <p:nvSpPr>
              <p:cNvPr id="74765" name="Rectangle 13"/>
              <p:cNvSpPr>
                <a:spLocks noChangeArrowheads="1"/>
              </p:cNvSpPr>
              <p:nvPr/>
            </p:nvSpPr>
            <p:spPr bwMode="auto">
              <a:xfrm>
                <a:off x="1984" y="1628"/>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4766" name="Rectangle 14"/>
              <p:cNvSpPr>
                <a:spLocks noChangeArrowheads="1"/>
              </p:cNvSpPr>
              <p:nvPr/>
            </p:nvSpPr>
            <p:spPr bwMode="auto">
              <a:xfrm>
                <a:off x="1984" y="1628"/>
                <a:ext cx="222" cy="176"/>
              </a:xfrm>
              <a:prstGeom prst="rect">
                <a:avLst/>
              </a:prstGeom>
              <a:noFill/>
              <a:ln w="6350">
                <a:solidFill>
                  <a:srgbClr val="000000"/>
                </a:solidFill>
                <a:miter lim="800000"/>
                <a:headEnd/>
                <a:tailEnd/>
              </a:ln>
            </p:spPr>
            <p:txBody>
              <a:bodyPr/>
              <a:lstStyle/>
              <a:p>
                <a:endParaRPr lang="en-US"/>
              </a:p>
            </p:txBody>
          </p:sp>
          <p:sp>
            <p:nvSpPr>
              <p:cNvPr id="74767" name="Rectangle 15"/>
              <p:cNvSpPr>
                <a:spLocks noChangeArrowheads="1"/>
              </p:cNvSpPr>
              <p:nvPr/>
            </p:nvSpPr>
            <p:spPr bwMode="auto">
              <a:xfrm>
                <a:off x="3322" y="2860"/>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768" name="Rectangle 16"/>
              <p:cNvSpPr>
                <a:spLocks noChangeArrowheads="1"/>
              </p:cNvSpPr>
              <p:nvPr/>
            </p:nvSpPr>
            <p:spPr bwMode="auto">
              <a:xfrm>
                <a:off x="3322" y="2860"/>
                <a:ext cx="224" cy="176"/>
              </a:xfrm>
              <a:prstGeom prst="rect">
                <a:avLst/>
              </a:prstGeom>
              <a:noFill/>
              <a:ln w="6350">
                <a:solidFill>
                  <a:srgbClr val="000000"/>
                </a:solidFill>
                <a:miter lim="800000"/>
                <a:headEnd/>
                <a:tailEnd/>
              </a:ln>
            </p:spPr>
            <p:txBody>
              <a:bodyPr/>
              <a:lstStyle/>
              <a:p>
                <a:endParaRPr lang="en-US"/>
              </a:p>
            </p:txBody>
          </p:sp>
          <p:sp>
            <p:nvSpPr>
              <p:cNvPr id="74769" name="Freeform 17"/>
              <p:cNvSpPr>
                <a:spLocks/>
              </p:cNvSpPr>
              <p:nvPr/>
            </p:nvSpPr>
            <p:spPr bwMode="auto">
              <a:xfrm>
                <a:off x="1092" y="3564"/>
                <a:ext cx="222" cy="176"/>
              </a:xfrm>
              <a:custGeom>
                <a:avLst/>
                <a:gdLst/>
                <a:ahLst/>
                <a:cxnLst>
                  <a:cxn ang="0">
                    <a:pos x="0" y="176"/>
                  </a:cxn>
                  <a:cxn ang="0">
                    <a:pos x="222" y="176"/>
                  </a:cxn>
                  <a:cxn ang="0">
                    <a:pos x="222" y="0"/>
                  </a:cxn>
                  <a:cxn ang="0">
                    <a:pos x="0" y="0"/>
                  </a:cxn>
                  <a:cxn ang="0">
                    <a:pos x="0" y="176"/>
                  </a:cxn>
                  <a:cxn ang="0">
                    <a:pos x="0" y="176"/>
                  </a:cxn>
                </a:cxnLst>
                <a:rect l="0" t="0" r="r" b="b"/>
                <a:pathLst>
                  <a:path w="222" h="176">
                    <a:moveTo>
                      <a:pt x="0" y="176"/>
                    </a:moveTo>
                    <a:lnTo>
                      <a:pt x="222" y="176"/>
                    </a:lnTo>
                    <a:lnTo>
                      <a:pt x="222" y="0"/>
                    </a:lnTo>
                    <a:lnTo>
                      <a:pt x="0" y="0"/>
                    </a:lnTo>
                    <a:lnTo>
                      <a:pt x="0" y="176"/>
                    </a:lnTo>
                    <a:lnTo>
                      <a:pt x="0" y="176"/>
                    </a:lnTo>
                    <a:close/>
                  </a:path>
                </a:pathLst>
              </a:custGeom>
              <a:solidFill>
                <a:srgbClr val="0030FF"/>
              </a:solidFill>
              <a:ln w="0">
                <a:solidFill>
                  <a:srgbClr val="0030FF"/>
                </a:solidFill>
                <a:prstDash val="solid"/>
                <a:round/>
                <a:headEnd/>
                <a:tailEnd/>
              </a:ln>
            </p:spPr>
            <p:txBody>
              <a:bodyPr/>
              <a:lstStyle/>
              <a:p>
                <a:endParaRPr lang="en-US"/>
              </a:p>
            </p:txBody>
          </p:sp>
          <p:sp>
            <p:nvSpPr>
              <p:cNvPr id="74770" name="Line 18"/>
              <p:cNvSpPr>
                <a:spLocks noChangeShapeType="1"/>
              </p:cNvSpPr>
              <p:nvPr/>
            </p:nvSpPr>
            <p:spPr bwMode="auto">
              <a:xfrm>
                <a:off x="1092" y="3740"/>
                <a:ext cx="222" cy="1"/>
              </a:xfrm>
              <a:prstGeom prst="line">
                <a:avLst/>
              </a:prstGeom>
              <a:noFill/>
              <a:ln w="6350">
                <a:solidFill>
                  <a:srgbClr val="000000"/>
                </a:solidFill>
                <a:round/>
                <a:headEnd/>
                <a:tailEnd/>
              </a:ln>
            </p:spPr>
            <p:txBody>
              <a:bodyPr/>
              <a:lstStyle/>
              <a:p>
                <a:endParaRPr lang="en-US"/>
              </a:p>
            </p:txBody>
          </p:sp>
          <p:sp>
            <p:nvSpPr>
              <p:cNvPr id="74771" name="Line 19"/>
              <p:cNvSpPr>
                <a:spLocks noChangeShapeType="1"/>
              </p:cNvSpPr>
              <p:nvPr/>
            </p:nvSpPr>
            <p:spPr bwMode="auto">
              <a:xfrm flipV="1">
                <a:off x="1314" y="3564"/>
                <a:ext cx="1" cy="176"/>
              </a:xfrm>
              <a:prstGeom prst="line">
                <a:avLst/>
              </a:prstGeom>
              <a:noFill/>
              <a:ln w="6350">
                <a:solidFill>
                  <a:srgbClr val="000000"/>
                </a:solidFill>
                <a:round/>
                <a:headEnd/>
                <a:tailEnd/>
              </a:ln>
            </p:spPr>
            <p:txBody>
              <a:bodyPr/>
              <a:lstStyle/>
              <a:p>
                <a:endParaRPr lang="en-US"/>
              </a:p>
            </p:txBody>
          </p:sp>
          <p:sp>
            <p:nvSpPr>
              <p:cNvPr id="74772" name="Line 20"/>
              <p:cNvSpPr>
                <a:spLocks noChangeShapeType="1"/>
              </p:cNvSpPr>
              <p:nvPr/>
            </p:nvSpPr>
            <p:spPr bwMode="auto">
              <a:xfrm flipH="1">
                <a:off x="1092" y="3564"/>
                <a:ext cx="222" cy="1"/>
              </a:xfrm>
              <a:prstGeom prst="line">
                <a:avLst/>
              </a:prstGeom>
              <a:noFill/>
              <a:ln w="6350">
                <a:solidFill>
                  <a:srgbClr val="000000"/>
                </a:solidFill>
                <a:round/>
                <a:headEnd/>
                <a:tailEnd/>
              </a:ln>
            </p:spPr>
            <p:txBody>
              <a:bodyPr/>
              <a:lstStyle/>
              <a:p>
                <a:endParaRPr lang="en-US"/>
              </a:p>
            </p:txBody>
          </p:sp>
          <p:sp>
            <p:nvSpPr>
              <p:cNvPr id="74773" name="Rectangle 21"/>
              <p:cNvSpPr>
                <a:spLocks noChangeArrowheads="1"/>
              </p:cNvSpPr>
              <p:nvPr/>
            </p:nvSpPr>
            <p:spPr bwMode="auto">
              <a:xfrm>
                <a:off x="1314" y="3564"/>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4774" name="Rectangle 22"/>
              <p:cNvSpPr>
                <a:spLocks noChangeArrowheads="1"/>
              </p:cNvSpPr>
              <p:nvPr/>
            </p:nvSpPr>
            <p:spPr bwMode="auto">
              <a:xfrm>
                <a:off x="1314" y="3564"/>
                <a:ext cx="224" cy="176"/>
              </a:xfrm>
              <a:prstGeom prst="rect">
                <a:avLst/>
              </a:prstGeom>
              <a:noFill/>
              <a:ln w="6350">
                <a:solidFill>
                  <a:srgbClr val="000000"/>
                </a:solidFill>
                <a:miter lim="800000"/>
                <a:headEnd/>
                <a:tailEnd/>
              </a:ln>
            </p:spPr>
            <p:txBody>
              <a:bodyPr/>
              <a:lstStyle/>
              <a:p>
                <a:endParaRPr lang="en-US"/>
              </a:p>
            </p:txBody>
          </p:sp>
          <p:sp>
            <p:nvSpPr>
              <p:cNvPr id="74775" name="Freeform 23"/>
              <p:cNvSpPr>
                <a:spLocks/>
              </p:cNvSpPr>
              <p:nvPr/>
            </p:nvSpPr>
            <p:spPr bwMode="auto">
              <a:xfrm>
                <a:off x="1092" y="3388"/>
                <a:ext cx="222" cy="176"/>
              </a:xfrm>
              <a:custGeom>
                <a:avLst/>
                <a:gdLst/>
                <a:ahLst/>
                <a:cxnLst>
                  <a:cxn ang="0">
                    <a:pos x="0" y="176"/>
                  </a:cxn>
                  <a:cxn ang="0">
                    <a:pos x="222" y="176"/>
                  </a:cxn>
                  <a:cxn ang="0">
                    <a:pos x="222" y="0"/>
                  </a:cxn>
                  <a:cxn ang="0">
                    <a:pos x="0" y="0"/>
                  </a:cxn>
                  <a:cxn ang="0">
                    <a:pos x="0" y="176"/>
                  </a:cxn>
                  <a:cxn ang="0">
                    <a:pos x="0" y="176"/>
                  </a:cxn>
                </a:cxnLst>
                <a:rect l="0" t="0" r="r" b="b"/>
                <a:pathLst>
                  <a:path w="222" h="176">
                    <a:moveTo>
                      <a:pt x="0" y="176"/>
                    </a:moveTo>
                    <a:lnTo>
                      <a:pt x="222" y="176"/>
                    </a:lnTo>
                    <a:lnTo>
                      <a:pt x="222" y="0"/>
                    </a:lnTo>
                    <a:lnTo>
                      <a:pt x="0" y="0"/>
                    </a:lnTo>
                    <a:lnTo>
                      <a:pt x="0" y="176"/>
                    </a:lnTo>
                    <a:lnTo>
                      <a:pt x="0" y="176"/>
                    </a:lnTo>
                    <a:close/>
                  </a:path>
                </a:pathLst>
              </a:custGeom>
              <a:solidFill>
                <a:srgbClr val="0030FF"/>
              </a:solidFill>
              <a:ln w="0">
                <a:solidFill>
                  <a:srgbClr val="0030FF"/>
                </a:solidFill>
                <a:prstDash val="solid"/>
                <a:round/>
                <a:headEnd/>
                <a:tailEnd/>
              </a:ln>
            </p:spPr>
            <p:txBody>
              <a:bodyPr/>
              <a:lstStyle/>
              <a:p>
                <a:endParaRPr lang="en-US"/>
              </a:p>
            </p:txBody>
          </p:sp>
          <p:sp>
            <p:nvSpPr>
              <p:cNvPr id="74776" name="Line 24"/>
              <p:cNvSpPr>
                <a:spLocks noChangeShapeType="1"/>
              </p:cNvSpPr>
              <p:nvPr/>
            </p:nvSpPr>
            <p:spPr bwMode="auto">
              <a:xfrm>
                <a:off x="1092" y="3564"/>
                <a:ext cx="222" cy="1"/>
              </a:xfrm>
              <a:prstGeom prst="line">
                <a:avLst/>
              </a:prstGeom>
              <a:noFill/>
              <a:ln w="6350">
                <a:solidFill>
                  <a:srgbClr val="000000"/>
                </a:solidFill>
                <a:round/>
                <a:headEnd/>
                <a:tailEnd/>
              </a:ln>
            </p:spPr>
            <p:txBody>
              <a:bodyPr/>
              <a:lstStyle/>
              <a:p>
                <a:endParaRPr lang="en-US"/>
              </a:p>
            </p:txBody>
          </p:sp>
          <p:sp>
            <p:nvSpPr>
              <p:cNvPr id="74777" name="Line 25"/>
              <p:cNvSpPr>
                <a:spLocks noChangeShapeType="1"/>
              </p:cNvSpPr>
              <p:nvPr/>
            </p:nvSpPr>
            <p:spPr bwMode="auto">
              <a:xfrm flipV="1">
                <a:off x="1314" y="3388"/>
                <a:ext cx="1" cy="176"/>
              </a:xfrm>
              <a:prstGeom prst="line">
                <a:avLst/>
              </a:prstGeom>
              <a:noFill/>
              <a:ln w="6350">
                <a:solidFill>
                  <a:srgbClr val="000000"/>
                </a:solidFill>
                <a:round/>
                <a:headEnd/>
                <a:tailEnd/>
              </a:ln>
            </p:spPr>
            <p:txBody>
              <a:bodyPr/>
              <a:lstStyle/>
              <a:p>
                <a:endParaRPr lang="en-US"/>
              </a:p>
            </p:txBody>
          </p:sp>
          <p:sp>
            <p:nvSpPr>
              <p:cNvPr id="74778" name="Line 26"/>
              <p:cNvSpPr>
                <a:spLocks noChangeShapeType="1"/>
              </p:cNvSpPr>
              <p:nvPr/>
            </p:nvSpPr>
            <p:spPr bwMode="auto">
              <a:xfrm flipH="1">
                <a:off x="1092" y="3388"/>
                <a:ext cx="222" cy="1"/>
              </a:xfrm>
              <a:prstGeom prst="line">
                <a:avLst/>
              </a:prstGeom>
              <a:noFill/>
              <a:ln w="6350">
                <a:solidFill>
                  <a:srgbClr val="000000"/>
                </a:solidFill>
                <a:round/>
                <a:headEnd/>
                <a:tailEnd/>
              </a:ln>
            </p:spPr>
            <p:txBody>
              <a:bodyPr/>
              <a:lstStyle/>
              <a:p>
                <a:endParaRPr lang="en-US"/>
              </a:p>
            </p:txBody>
          </p:sp>
          <p:sp>
            <p:nvSpPr>
              <p:cNvPr id="74779" name="Rectangle 27"/>
              <p:cNvSpPr>
                <a:spLocks noChangeArrowheads="1"/>
              </p:cNvSpPr>
              <p:nvPr/>
            </p:nvSpPr>
            <p:spPr bwMode="auto">
              <a:xfrm>
                <a:off x="2206" y="162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780" name="Rectangle 28"/>
              <p:cNvSpPr>
                <a:spLocks noChangeArrowheads="1"/>
              </p:cNvSpPr>
              <p:nvPr/>
            </p:nvSpPr>
            <p:spPr bwMode="auto">
              <a:xfrm>
                <a:off x="2206" y="1628"/>
                <a:ext cx="224" cy="176"/>
              </a:xfrm>
              <a:prstGeom prst="rect">
                <a:avLst/>
              </a:prstGeom>
              <a:noFill/>
              <a:ln w="6350">
                <a:solidFill>
                  <a:srgbClr val="000000"/>
                </a:solidFill>
                <a:miter lim="800000"/>
                <a:headEnd/>
                <a:tailEnd/>
              </a:ln>
            </p:spPr>
            <p:txBody>
              <a:bodyPr/>
              <a:lstStyle/>
              <a:p>
                <a:endParaRPr lang="en-US"/>
              </a:p>
            </p:txBody>
          </p:sp>
          <p:sp>
            <p:nvSpPr>
              <p:cNvPr id="74781" name="Rectangle 29"/>
              <p:cNvSpPr>
                <a:spLocks noChangeArrowheads="1"/>
              </p:cNvSpPr>
              <p:nvPr/>
            </p:nvSpPr>
            <p:spPr bwMode="auto">
              <a:xfrm>
                <a:off x="2430" y="1628"/>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4782" name="Rectangle 30"/>
              <p:cNvSpPr>
                <a:spLocks noChangeArrowheads="1"/>
              </p:cNvSpPr>
              <p:nvPr/>
            </p:nvSpPr>
            <p:spPr bwMode="auto">
              <a:xfrm>
                <a:off x="2430" y="1628"/>
                <a:ext cx="446" cy="352"/>
              </a:xfrm>
              <a:prstGeom prst="rect">
                <a:avLst/>
              </a:prstGeom>
              <a:noFill/>
              <a:ln w="6350">
                <a:solidFill>
                  <a:srgbClr val="000000"/>
                </a:solidFill>
                <a:miter lim="800000"/>
                <a:headEnd/>
                <a:tailEnd/>
              </a:ln>
            </p:spPr>
            <p:txBody>
              <a:bodyPr/>
              <a:lstStyle/>
              <a:p>
                <a:endParaRPr lang="en-US"/>
              </a:p>
            </p:txBody>
          </p:sp>
          <p:sp>
            <p:nvSpPr>
              <p:cNvPr id="74783" name="Freeform 31"/>
              <p:cNvSpPr>
                <a:spLocks/>
              </p:cNvSpPr>
              <p:nvPr/>
            </p:nvSpPr>
            <p:spPr bwMode="auto">
              <a:xfrm>
                <a:off x="1092" y="1276"/>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FFCF00"/>
              </a:solidFill>
              <a:ln w="0">
                <a:solidFill>
                  <a:srgbClr val="FFCF00"/>
                </a:solidFill>
                <a:prstDash val="solid"/>
                <a:round/>
                <a:headEnd/>
                <a:tailEnd/>
              </a:ln>
            </p:spPr>
            <p:txBody>
              <a:bodyPr/>
              <a:lstStyle/>
              <a:p>
                <a:endParaRPr lang="en-US"/>
              </a:p>
            </p:txBody>
          </p:sp>
          <p:sp>
            <p:nvSpPr>
              <p:cNvPr id="74784" name="Line 32"/>
              <p:cNvSpPr>
                <a:spLocks noChangeShapeType="1"/>
              </p:cNvSpPr>
              <p:nvPr/>
            </p:nvSpPr>
            <p:spPr bwMode="auto">
              <a:xfrm>
                <a:off x="1092" y="1628"/>
                <a:ext cx="446" cy="1"/>
              </a:xfrm>
              <a:prstGeom prst="line">
                <a:avLst/>
              </a:prstGeom>
              <a:noFill/>
              <a:ln w="6350">
                <a:solidFill>
                  <a:srgbClr val="000000"/>
                </a:solidFill>
                <a:round/>
                <a:headEnd/>
                <a:tailEnd/>
              </a:ln>
            </p:spPr>
            <p:txBody>
              <a:bodyPr/>
              <a:lstStyle/>
              <a:p>
                <a:endParaRPr lang="en-US"/>
              </a:p>
            </p:txBody>
          </p:sp>
          <p:sp>
            <p:nvSpPr>
              <p:cNvPr id="74785" name="Line 33"/>
              <p:cNvSpPr>
                <a:spLocks noChangeShapeType="1"/>
              </p:cNvSpPr>
              <p:nvPr/>
            </p:nvSpPr>
            <p:spPr bwMode="auto">
              <a:xfrm flipV="1">
                <a:off x="1538" y="1276"/>
                <a:ext cx="1" cy="352"/>
              </a:xfrm>
              <a:prstGeom prst="line">
                <a:avLst/>
              </a:prstGeom>
              <a:noFill/>
              <a:ln w="6350">
                <a:solidFill>
                  <a:srgbClr val="000000"/>
                </a:solidFill>
                <a:round/>
                <a:headEnd/>
                <a:tailEnd/>
              </a:ln>
            </p:spPr>
            <p:txBody>
              <a:bodyPr/>
              <a:lstStyle/>
              <a:p>
                <a:endParaRPr lang="en-US"/>
              </a:p>
            </p:txBody>
          </p:sp>
          <p:sp>
            <p:nvSpPr>
              <p:cNvPr id="74786" name="Line 34"/>
              <p:cNvSpPr>
                <a:spLocks noChangeShapeType="1"/>
              </p:cNvSpPr>
              <p:nvPr/>
            </p:nvSpPr>
            <p:spPr bwMode="auto">
              <a:xfrm flipH="1">
                <a:off x="1092" y="1276"/>
                <a:ext cx="446" cy="1"/>
              </a:xfrm>
              <a:prstGeom prst="line">
                <a:avLst/>
              </a:prstGeom>
              <a:noFill/>
              <a:ln w="6350">
                <a:solidFill>
                  <a:srgbClr val="000000"/>
                </a:solidFill>
                <a:round/>
                <a:headEnd/>
                <a:tailEnd/>
              </a:ln>
            </p:spPr>
            <p:txBody>
              <a:bodyPr/>
              <a:lstStyle/>
              <a:p>
                <a:endParaRPr lang="en-US"/>
              </a:p>
            </p:txBody>
          </p:sp>
          <p:sp>
            <p:nvSpPr>
              <p:cNvPr id="74787" name="Rectangle 35"/>
              <p:cNvSpPr>
                <a:spLocks noChangeArrowheads="1"/>
              </p:cNvSpPr>
              <p:nvPr/>
            </p:nvSpPr>
            <p:spPr bwMode="auto">
              <a:xfrm>
                <a:off x="1538" y="1452"/>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4788" name="Rectangle 36"/>
              <p:cNvSpPr>
                <a:spLocks noChangeArrowheads="1"/>
              </p:cNvSpPr>
              <p:nvPr/>
            </p:nvSpPr>
            <p:spPr bwMode="auto">
              <a:xfrm>
                <a:off x="1538" y="1452"/>
                <a:ext cx="222" cy="176"/>
              </a:xfrm>
              <a:prstGeom prst="rect">
                <a:avLst/>
              </a:prstGeom>
              <a:noFill/>
              <a:ln w="6350">
                <a:solidFill>
                  <a:srgbClr val="000000"/>
                </a:solidFill>
                <a:miter lim="800000"/>
                <a:headEnd/>
                <a:tailEnd/>
              </a:ln>
            </p:spPr>
            <p:txBody>
              <a:bodyPr/>
              <a:lstStyle/>
              <a:p>
                <a:endParaRPr lang="en-US"/>
              </a:p>
            </p:txBody>
          </p:sp>
          <p:sp>
            <p:nvSpPr>
              <p:cNvPr id="74789" name="Rectangle 37"/>
              <p:cNvSpPr>
                <a:spLocks noChangeArrowheads="1"/>
              </p:cNvSpPr>
              <p:nvPr/>
            </p:nvSpPr>
            <p:spPr bwMode="auto">
              <a:xfrm>
                <a:off x="1760" y="1452"/>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790" name="Rectangle 38"/>
              <p:cNvSpPr>
                <a:spLocks noChangeArrowheads="1"/>
              </p:cNvSpPr>
              <p:nvPr/>
            </p:nvSpPr>
            <p:spPr bwMode="auto">
              <a:xfrm>
                <a:off x="1760" y="1452"/>
                <a:ext cx="224" cy="176"/>
              </a:xfrm>
              <a:prstGeom prst="rect">
                <a:avLst/>
              </a:prstGeom>
              <a:noFill/>
              <a:ln w="6350">
                <a:solidFill>
                  <a:srgbClr val="000000"/>
                </a:solidFill>
                <a:miter lim="800000"/>
                <a:headEnd/>
                <a:tailEnd/>
              </a:ln>
            </p:spPr>
            <p:txBody>
              <a:bodyPr/>
              <a:lstStyle/>
              <a:p>
                <a:endParaRPr lang="en-US"/>
              </a:p>
            </p:txBody>
          </p:sp>
          <p:sp>
            <p:nvSpPr>
              <p:cNvPr id="74791" name="Rectangle 39"/>
              <p:cNvSpPr>
                <a:spLocks noChangeArrowheads="1"/>
              </p:cNvSpPr>
              <p:nvPr/>
            </p:nvSpPr>
            <p:spPr bwMode="auto">
              <a:xfrm>
                <a:off x="1538" y="1276"/>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4792" name="Rectangle 40"/>
              <p:cNvSpPr>
                <a:spLocks noChangeArrowheads="1"/>
              </p:cNvSpPr>
              <p:nvPr/>
            </p:nvSpPr>
            <p:spPr bwMode="auto">
              <a:xfrm>
                <a:off x="1538" y="1276"/>
                <a:ext cx="222" cy="176"/>
              </a:xfrm>
              <a:prstGeom prst="rect">
                <a:avLst/>
              </a:prstGeom>
              <a:noFill/>
              <a:ln w="6350">
                <a:solidFill>
                  <a:srgbClr val="000000"/>
                </a:solidFill>
                <a:miter lim="800000"/>
                <a:headEnd/>
                <a:tailEnd/>
              </a:ln>
            </p:spPr>
            <p:txBody>
              <a:bodyPr/>
              <a:lstStyle/>
              <a:p>
                <a:endParaRPr lang="en-US"/>
              </a:p>
            </p:txBody>
          </p:sp>
          <p:sp>
            <p:nvSpPr>
              <p:cNvPr id="74793" name="Rectangle 41"/>
              <p:cNvSpPr>
                <a:spLocks noChangeArrowheads="1"/>
              </p:cNvSpPr>
              <p:nvPr/>
            </p:nvSpPr>
            <p:spPr bwMode="auto">
              <a:xfrm>
                <a:off x="1760" y="127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794" name="Rectangle 42"/>
              <p:cNvSpPr>
                <a:spLocks noChangeArrowheads="1"/>
              </p:cNvSpPr>
              <p:nvPr/>
            </p:nvSpPr>
            <p:spPr bwMode="auto">
              <a:xfrm>
                <a:off x="1760" y="1276"/>
                <a:ext cx="224" cy="176"/>
              </a:xfrm>
              <a:prstGeom prst="rect">
                <a:avLst/>
              </a:prstGeom>
              <a:noFill/>
              <a:ln w="6350">
                <a:solidFill>
                  <a:srgbClr val="000000"/>
                </a:solidFill>
                <a:miter lim="800000"/>
                <a:headEnd/>
                <a:tailEnd/>
              </a:ln>
            </p:spPr>
            <p:txBody>
              <a:bodyPr/>
              <a:lstStyle/>
              <a:p>
                <a:endParaRPr lang="en-US"/>
              </a:p>
            </p:txBody>
          </p:sp>
          <p:sp>
            <p:nvSpPr>
              <p:cNvPr id="74795" name="Rectangle 43"/>
              <p:cNvSpPr>
                <a:spLocks noChangeArrowheads="1"/>
              </p:cNvSpPr>
              <p:nvPr/>
            </p:nvSpPr>
            <p:spPr bwMode="auto">
              <a:xfrm>
                <a:off x="1760" y="242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4796" name="Rectangle 44"/>
              <p:cNvSpPr>
                <a:spLocks noChangeArrowheads="1"/>
              </p:cNvSpPr>
              <p:nvPr/>
            </p:nvSpPr>
            <p:spPr bwMode="auto">
              <a:xfrm>
                <a:off x="1760" y="2420"/>
                <a:ext cx="112" cy="88"/>
              </a:xfrm>
              <a:prstGeom prst="rect">
                <a:avLst/>
              </a:prstGeom>
              <a:noFill/>
              <a:ln w="6350">
                <a:solidFill>
                  <a:srgbClr val="000000"/>
                </a:solidFill>
                <a:miter lim="800000"/>
                <a:headEnd/>
                <a:tailEnd/>
              </a:ln>
            </p:spPr>
            <p:txBody>
              <a:bodyPr/>
              <a:lstStyle/>
              <a:p>
                <a:endParaRPr lang="en-US"/>
              </a:p>
            </p:txBody>
          </p:sp>
          <p:sp>
            <p:nvSpPr>
              <p:cNvPr id="74797" name="Rectangle 45"/>
              <p:cNvSpPr>
                <a:spLocks noChangeArrowheads="1"/>
              </p:cNvSpPr>
              <p:nvPr/>
            </p:nvSpPr>
            <p:spPr bwMode="auto">
              <a:xfrm>
                <a:off x="1872" y="242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4798" name="Rectangle 46"/>
              <p:cNvSpPr>
                <a:spLocks noChangeArrowheads="1"/>
              </p:cNvSpPr>
              <p:nvPr/>
            </p:nvSpPr>
            <p:spPr bwMode="auto">
              <a:xfrm>
                <a:off x="1872" y="2420"/>
                <a:ext cx="112" cy="88"/>
              </a:xfrm>
              <a:prstGeom prst="rect">
                <a:avLst/>
              </a:prstGeom>
              <a:noFill/>
              <a:ln w="6350">
                <a:solidFill>
                  <a:srgbClr val="000000"/>
                </a:solidFill>
                <a:miter lim="800000"/>
                <a:headEnd/>
                <a:tailEnd/>
              </a:ln>
            </p:spPr>
            <p:txBody>
              <a:bodyPr/>
              <a:lstStyle/>
              <a:p>
                <a:endParaRPr lang="en-US"/>
              </a:p>
            </p:txBody>
          </p:sp>
          <p:sp>
            <p:nvSpPr>
              <p:cNvPr id="74799" name="Rectangle 47"/>
              <p:cNvSpPr>
                <a:spLocks noChangeArrowheads="1"/>
              </p:cNvSpPr>
              <p:nvPr/>
            </p:nvSpPr>
            <p:spPr bwMode="auto">
              <a:xfrm>
                <a:off x="1760" y="2332"/>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4800" name="Rectangle 48"/>
              <p:cNvSpPr>
                <a:spLocks noChangeArrowheads="1"/>
              </p:cNvSpPr>
              <p:nvPr/>
            </p:nvSpPr>
            <p:spPr bwMode="auto">
              <a:xfrm>
                <a:off x="1760" y="2332"/>
                <a:ext cx="112" cy="88"/>
              </a:xfrm>
              <a:prstGeom prst="rect">
                <a:avLst/>
              </a:prstGeom>
              <a:noFill/>
              <a:ln w="6350">
                <a:solidFill>
                  <a:srgbClr val="000000"/>
                </a:solidFill>
                <a:miter lim="800000"/>
                <a:headEnd/>
                <a:tailEnd/>
              </a:ln>
            </p:spPr>
            <p:txBody>
              <a:bodyPr/>
              <a:lstStyle/>
              <a:p>
                <a:endParaRPr lang="en-US"/>
              </a:p>
            </p:txBody>
          </p:sp>
          <p:sp>
            <p:nvSpPr>
              <p:cNvPr id="74801" name="Rectangle 49"/>
              <p:cNvSpPr>
                <a:spLocks noChangeArrowheads="1"/>
              </p:cNvSpPr>
              <p:nvPr/>
            </p:nvSpPr>
            <p:spPr bwMode="auto">
              <a:xfrm>
                <a:off x="1872" y="2332"/>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4802" name="Rectangle 50"/>
              <p:cNvSpPr>
                <a:spLocks noChangeArrowheads="1"/>
              </p:cNvSpPr>
              <p:nvPr/>
            </p:nvSpPr>
            <p:spPr bwMode="auto">
              <a:xfrm>
                <a:off x="1872" y="2332"/>
                <a:ext cx="112" cy="88"/>
              </a:xfrm>
              <a:prstGeom prst="rect">
                <a:avLst/>
              </a:prstGeom>
              <a:noFill/>
              <a:ln w="6350">
                <a:solidFill>
                  <a:srgbClr val="000000"/>
                </a:solidFill>
                <a:miter lim="800000"/>
                <a:headEnd/>
                <a:tailEnd/>
              </a:ln>
            </p:spPr>
            <p:txBody>
              <a:bodyPr/>
              <a:lstStyle/>
              <a:p>
                <a:endParaRPr lang="en-US"/>
              </a:p>
            </p:txBody>
          </p:sp>
          <p:sp>
            <p:nvSpPr>
              <p:cNvPr id="74803" name="Rectangle 51"/>
              <p:cNvSpPr>
                <a:spLocks noChangeArrowheads="1"/>
              </p:cNvSpPr>
              <p:nvPr/>
            </p:nvSpPr>
            <p:spPr bwMode="auto">
              <a:xfrm>
                <a:off x="1984" y="2860"/>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4804" name="Rectangle 52"/>
              <p:cNvSpPr>
                <a:spLocks noChangeArrowheads="1"/>
              </p:cNvSpPr>
              <p:nvPr/>
            </p:nvSpPr>
            <p:spPr bwMode="auto">
              <a:xfrm>
                <a:off x="1984" y="2860"/>
                <a:ext cx="222" cy="176"/>
              </a:xfrm>
              <a:prstGeom prst="rect">
                <a:avLst/>
              </a:prstGeom>
              <a:noFill/>
              <a:ln w="6350">
                <a:solidFill>
                  <a:srgbClr val="000000"/>
                </a:solidFill>
                <a:miter lim="800000"/>
                <a:headEnd/>
                <a:tailEnd/>
              </a:ln>
            </p:spPr>
            <p:txBody>
              <a:bodyPr/>
              <a:lstStyle/>
              <a:p>
                <a:endParaRPr lang="en-US"/>
              </a:p>
            </p:txBody>
          </p:sp>
          <p:sp>
            <p:nvSpPr>
              <p:cNvPr id="74805" name="Rectangle 53"/>
              <p:cNvSpPr>
                <a:spLocks noChangeArrowheads="1"/>
              </p:cNvSpPr>
              <p:nvPr/>
            </p:nvSpPr>
            <p:spPr bwMode="auto">
              <a:xfrm>
                <a:off x="3546" y="2860"/>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806" name="Rectangle 54"/>
              <p:cNvSpPr>
                <a:spLocks noChangeArrowheads="1"/>
              </p:cNvSpPr>
              <p:nvPr/>
            </p:nvSpPr>
            <p:spPr bwMode="auto">
              <a:xfrm>
                <a:off x="3546" y="2860"/>
                <a:ext cx="224" cy="176"/>
              </a:xfrm>
              <a:prstGeom prst="rect">
                <a:avLst/>
              </a:prstGeom>
              <a:noFill/>
              <a:ln w="6350">
                <a:solidFill>
                  <a:srgbClr val="000000"/>
                </a:solidFill>
                <a:miter lim="800000"/>
                <a:headEnd/>
                <a:tailEnd/>
              </a:ln>
            </p:spPr>
            <p:txBody>
              <a:bodyPr/>
              <a:lstStyle/>
              <a:p>
                <a:endParaRPr lang="en-US"/>
              </a:p>
            </p:txBody>
          </p:sp>
          <p:sp>
            <p:nvSpPr>
              <p:cNvPr id="74807" name="Rectangle 55"/>
              <p:cNvSpPr>
                <a:spLocks noChangeArrowheads="1"/>
              </p:cNvSpPr>
              <p:nvPr/>
            </p:nvSpPr>
            <p:spPr bwMode="auto">
              <a:xfrm>
                <a:off x="3322" y="2684"/>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808" name="Rectangle 56"/>
              <p:cNvSpPr>
                <a:spLocks noChangeArrowheads="1"/>
              </p:cNvSpPr>
              <p:nvPr/>
            </p:nvSpPr>
            <p:spPr bwMode="auto">
              <a:xfrm>
                <a:off x="3322" y="2684"/>
                <a:ext cx="224" cy="176"/>
              </a:xfrm>
              <a:prstGeom prst="rect">
                <a:avLst/>
              </a:prstGeom>
              <a:noFill/>
              <a:ln w="6350">
                <a:solidFill>
                  <a:srgbClr val="000000"/>
                </a:solidFill>
                <a:miter lim="800000"/>
                <a:headEnd/>
                <a:tailEnd/>
              </a:ln>
            </p:spPr>
            <p:txBody>
              <a:bodyPr/>
              <a:lstStyle/>
              <a:p>
                <a:endParaRPr lang="en-US"/>
              </a:p>
            </p:txBody>
          </p:sp>
          <p:sp>
            <p:nvSpPr>
              <p:cNvPr id="74809" name="Rectangle 57"/>
              <p:cNvSpPr>
                <a:spLocks noChangeArrowheads="1"/>
              </p:cNvSpPr>
              <p:nvPr/>
            </p:nvSpPr>
            <p:spPr bwMode="auto">
              <a:xfrm>
                <a:off x="3546" y="2684"/>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810" name="Rectangle 58"/>
              <p:cNvSpPr>
                <a:spLocks noChangeArrowheads="1"/>
              </p:cNvSpPr>
              <p:nvPr/>
            </p:nvSpPr>
            <p:spPr bwMode="auto">
              <a:xfrm>
                <a:off x="3546" y="2684"/>
                <a:ext cx="224" cy="176"/>
              </a:xfrm>
              <a:prstGeom prst="rect">
                <a:avLst/>
              </a:prstGeom>
              <a:noFill/>
              <a:ln w="6350">
                <a:solidFill>
                  <a:srgbClr val="000000"/>
                </a:solidFill>
                <a:miter lim="800000"/>
                <a:headEnd/>
                <a:tailEnd/>
              </a:ln>
            </p:spPr>
            <p:txBody>
              <a:bodyPr/>
              <a:lstStyle/>
              <a:p>
                <a:endParaRPr lang="en-US"/>
              </a:p>
            </p:txBody>
          </p:sp>
          <p:sp>
            <p:nvSpPr>
              <p:cNvPr id="74811" name="Rectangle 59"/>
              <p:cNvSpPr>
                <a:spLocks noChangeArrowheads="1"/>
              </p:cNvSpPr>
              <p:nvPr/>
            </p:nvSpPr>
            <p:spPr bwMode="auto">
              <a:xfrm>
                <a:off x="2876" y="2332"/>
                <a:ext cx="446" cy="352"/>
              </a:xfrm>
              <a:prstGeom prst="rect">
                <a:avLst/>
              </a:prstGeom>
              <a:solidFill>
                <a:srgbClr val="8FFF70"/>
              </a:solidFill>
              <a:ln w="0">
                <a:solidFill>
                  <a:srgbClr val="8FFF70"/>
                </a:solidFill>
                <a:miter lim="800000"/>
                <a:headEnd/>
                <a:tailEnd/>
              </a:ln>
            </p:spPr>
            <p:txBody>
              <a:bodyPr/>
              <a:lstStyle/>
              <a:p>
                <a:endParaRPr lang="en-US"/>
              </a:p>
            </p:txBody>
          </p:sp>
          <p:sp>
            <p:nvSpPr>
              <p:cNvPr id="74812" name="Rectangle 60"/>
              <p:cNvSpPr>
                <a:spLocks noChangeArrowheads="1"/>
              </p:cNvSpPr>
              <p:nvPr/>
            </p:nvSpPr>
            <p:spPr bwMode="auto">
              <a:xfrm>
                <a:off x="2876" y="2332"/>
                <a:ext cx="446" cy="352"/>
              </a:xfrm>
              <a:prstGeom prst="rect">
                <a:avLst/>
              </a:prstGeom>
              <a:noFill/>
              <a:ln w="6350">
                <a:solidFill>
                  <a:srgbClr val="000000"/>
                </a:solidFill>
                <a:miter lim="800000"/>
                <a:headEnd/>
                <a:tailEnd/>
              </a:ln>
            </p:spPr>
            <p:txBody>
              <a:bodyPr/>
              <a:lstStyle/>
              <a:p>
                <a:endParaRPr lang="en-US"/>
              </a:p>
            </p:txBody>
          </p:sp>
          <p:sp>
            <p:nvSpPr>
              <p:cNvPr id="74813" name="Rectangle 61"/>
              <p:cNvSpPr>
                <a:spLocks noChangeArrowheads="1"/>
              </p:cNvSpPr>
              <p:nvPr/>
            </p:nvSpPr>
            <p:spPr bwMode="auto">
              <a:xfrm>
                <a:off x="3322" y="2508"/>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814" name="Rectangle 62"/>
              <p:cNvSpPr>
                <a:spLocks noChangeArrowheads="1"/>
              </p:cNvSpPr>
              <p:nvPr/>
            </p:nvSpPr>
            <p:spPr bwMode="auto">
              <a:xfrm>
                <a:off x="3322" y="2508"/>
                <a:ext cx="224" cy="176"/>
              </a:xfrm>
              <a:prstGeom prst="rect">
                <a:avLst/>
              </a:prstGeom>
              <a:noFill/>
              <a:ln w="6350">
                <a:solidFill>
                  <a:srgbClr val="000000"/>
                </a:solidFill>
                <a:miter lim="800000"/>
                <a:headEnd/>
                <a:tailEnd/>
              </a:ln>
            </p:spPr>
            <p:txBody>
              <a:bodyPr/>
              <a:lstStyle/>
              <a:p>
                <a:endParaRPr lang="en-US"/>
              </a:p>
            </p:txBody>
          </p:sp>
          <p:sp>
            <p:nvSpPr>
              <p:cNvPr id="74815" name="Rectangle 63"/>
              <p:cNvSpPr>
                <a:spLocks noChangeArrowheads="1"/>
              </p:cNvSpPr>
              <p:nvPr/>
            </p:nvSpPr>
            <p:spPr bwMode="auto">
              <a:xfrm>
                <a:off x="3546" y="2508"/>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816" name="Rectangle 64"/>
              <p:cNvSpPr>
                <a:spLocks noChangeArrowheads="1"/>
              </p:cNvSpPr>
              <p:nvPr/>
            </p:nvSpPr>
            <p:spPr bwMode="auto">
              <a:xfrm>
                <a:off x="3546" y="2508"/>
                <a:ext cx="224" cy="176"/>
              </a:xfrm>
              <a:prstGeom prst="rect">
                <a:avLst/>
              </a:prstGeom>
              <a:noFill/>
              <a:ln w="6350">
                <a:solidFill>
                  <a:srgbClr val="000000"/>
                </a:solidFill>
                <a:miter lim="800000"/>
                <a:headEnd/>
                <a:tailEnd/>
              </a:ln>
            </p:spPr>
            <p:txBody>
              <a:bodyPr/>
              <a:lstStyle/>
              <a:p>
                <a:endParaRPr lang="en-US"/>
              </a:p>
            </p:txBody>
          </p:sp>
          <p:sp>
            <p:nvSpPr>
              <p:cNvPr id="74817" name="Rectangle 65"/>
              <p:cNvSpPr>
                <a:spLocks noChangeArrowheads="1"/>
              </p:cNvSpPr>
              <p:nvPr/>
            </p:nvSpPr>
            <p:spPr bwMode="auto">
              <a:xfrm>
                <a:off x="3322" y="2332"/>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818" name="Rectangle 66"/>
              <p:cNvSpPr>
                <a:spLocks noChangeArrowheads="1"/>
              </p:cNvSpPr>
              <p:nvPr/>
            </p:nvSpPr>
            <p:spPr bwMode="auto">
              <a:xfrm>
                <a:off x="3322" y="2332"/>
                <a:ext cx="224" cy="176"/>
              </a:xfrm>
              <a:prstGeom prst="rect">
                <a:avLst/>
              </a:prstGeom>
              <a:noFill/>
              <a:ln w="6350">
                <a:solidFill>
                  <a:srgbClr val="000000"/>
                </a:solidFill>
                <a:miter lim="800000"/>
                <a:headEnd/>
                <a:tailEnd/>
              </a:ln>
            </p:spPr>
            <p:txBody>
              <a:bodyPr/>
              <a:lstStyle/>
              <a:p>
                <a:endParaRPr lang="en-US"/>
              </a:p>
            </p:txBody>
          </p:sp>
          <p:sp>
            <p:nvSpPr>
              <p:cNvPr id="74819" name="Rectangle 67"/>
              <p:cNvSpPr>
                <a:spLocks noChangeArrowheads="1"/>
              </p:cNvSpPr>
              <p:nvPr/>
            </p:nvSpPr>
            <p:spPr bwMode="auto">
              <a:xfrm>
                <a:off x="3546" y="2332"/>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820" name="Rectangle 68"/>
              <p:cNvSpPr>
                <a:spLocks noChangeArrowheads="1"/>
              </p:cNvSpPr>
              <p:nvPr/>
            </p:nvSpPr>
            <p:spPr bwMode="auto">
              <a:xfrm>
                <a:off x="3546" y="2332"/>
                <a:ext cx="224" cy="176"/>
              </a:xfrm>
              <a:prstGeom prst="rect">
                <a:avLst/>
              </a:prstGeom>
              <a:noFill/>
              <a:ln w="6350">
                <a:solidFill>
                  <a:srgbClr val="000000"/>
                </a:solidFill>
                <a:miter lim="800000"/>
                <a:headEnd/>
                <a:tailEnd/>
              </a:ln>
            </p:spPr>
            <p:txBody>
              <a:bodyPr/>
              <a:lstStyle/>
              <a:p>
                <a:endParaRPr lang="en-US"/>
              </a:p>
            </p:txBody>
          </p:sp>
          <p:sp>
            <p:nvSpPr>
              <p:cNvPr id="74821" name="Rectangle 69"/>
              <p:cNvSpPr>
                <a:spLocks noChangeArrowheads="1"/>
              </p:cNvSpPr>
              <p:nvPr/>
            </p:nvSpPr>
            <p:spPr bwMode="auto">
              <a:xfrm>
                <a:off x="1314" y="3388"/>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4822" name="Rectangle 70"/>
              <p:cNvSpPr>
                <a:spLocks noChangeArrowheads="1"/>
              </p:cNvSpPr>
              <p:nvPr/>
            </p:nvSpPr>
            <p:spPr bwMode="auto">
              <a:xfrm>
                <a:off x="1314" y="3388"/>
                <a:ext cx="224" cy="176"/>
              </a:xfrm>
              <a:prstGeom prst="rect">
                <a:avLst/>
              </a:prstGeom>
              <a:noFill/>
              <a:ln w="6350">
                <a:solidFill>
                  <a:srgbClr val="000000"/>
                </a:solidFill>
                <a:miter lim="800000"/>
                <a:headEnd/>
                <a:tailEnd/>
              </a:ln>
            </p:spPr>
            <p:txBody>
              <a:bodyPr/>
              <a:lstStyle/>
              <a:p>
                <a:endParaRPr lang="en-US"/>
              </a:p>
            </p:txBody>
          </p:sp>
          <p:sp>
            <p:nvSpPr>
              <p:cNvPr id="74823" name="Rectangle 71"/>
              <p:cNvSpPr>
                <a:spLocks noChangeArrowheads="1"/>
              </p:cNvSpPr>
              <p:nvPr/>
            </p:nvSpPr>
            <p:spPr bwMode="auto">
              <a:xfrm>
                <a:off x="1538" y="3564"/>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4824" name="Rectangle 72"/>
              <p:cNvSpPr>
                <a:spLocks noChangeArrowheads="1"/>
              </p:cNvSpPr>
              <p:nvPr/>
            </p:nvSpPr>
            <p:spPr bwMode="auto">
              <a:xfrm>
                <a:off x="1538" y="3564"/>
                <a:ext cx="222" cy="176"/>
              </a:xfrm>
              <a:prstGeom prst="rect">
                <a:avLst/>
              </a:prstGeom>
              <a:noFill/>
              <a:ln w="6350">
                <a:solidFill>
                  <a:srgbClr val="000000"/>
                </a:solidFill>
                <a:miter lim="800000"/>
                <a:headEnd/>
                <a:tailEnd/>
              </a:ln>
            </p:spPr>
            <p:txBody>
              <a:bodyPr/>
              <a:lstStyle/>
              <a:p>
                <a:endParaRPr lang="en-US"/>
              </a:p>
            </p:txBody>
          </p:sp>
          <p:sp>
            <p:nvSpPr>
              <p:cNvPr id="74825" name="Rectangle 73"/>
              <p:cNvSpPr>
                <a:spLocks noChangeArrowheads="1"/>
              </p:cNvSpPr>
              <p:nvPr/>
            </p:nvSpPr>
            <p:spPr bwMode="auto">
              <a:xfrm>
                <a:off x="1760" y="3564"/>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4826" name="Rectangle 74"/>
              <p:cNvSpPr>
                <a:spLocks noChangeArrowheads="1"/>
              </p:cNvSpPr>
              <p:nvPr/>
            </p:nvSpPr>
            <p:spPr bwMode="auto">
              <a:xfrm>
                <a:off x="1760" y="3564"/>
                <a:ext cx="224" cy="176"/>
              </a:xfrm>
              <a:prstGeom prst="rect">
                <a:avLst/>
              </a:prstGeom>
              <a:noFill/>
              <a:ln w="6350">
                <a:solidFill>
                  <a:srgbClr val="000000"/>
                </a:solidFill>
                <a:miter lim="800000"/>
                <a:headEnd/>
                <a:tailEnd/>
              </a:ln>
            </p:spPr>
            <p:txBody>
              <a:bodyPr/>
              <a:lstStyle/>
              <a:p>
                <a:endParaRPr lang="en-US"/>
              </a:p>
            </p:txBody>
          </p:sp>
          <p:sp>
            <p:nvSpPr>
              <p:cNvPr id="74827" name="Rectangle 75"/>
              <p:cNvSpPr>
                <a:spLocks noChangeArrowheads="1"/>
              </p:cNvSpPr>
              <p:nvPr/>
            </p:nvSpPr>
            <p:spPr bwMode="auto">
              <a:xfrm>
                <a:off x="1538" y="3388"/>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4828" name="Rectangle 76"/>
              <p:cNvSpPr>
                <a:spLocks noChangeArrowheads="1"/>
              </p:cNvSpPr>
              <p:nvPr/>
            </p:nvSpPr>
            <p:spPr bwMode="auto">
              <a:xfrm>
                <a:off x="1538" y="3388"/>
                <a:ext cx="222" cy="176"/>
              </a:xfrm>
              <a:prstGeom prst="rect">
                <a:avLst/>
              </a:prstGeom>
              <a:noFill/>
              <a:ln w="6350">
                <a:solidFill>
                  <a:srgbClr val="000000"/>
                </a:solidFill>
                <a:miter lim="800000"/>
                <a:headEnd/>
                <a:tailEnd/>
              </a:ln>
            </p:spPr>
            <p:txBody>
              <a:bodyPr/>
              <a:lstStyle/>
              <a:p>
                <a:endParaRPr lang="en-US"/>
              </a:p>
            </p:txBody>
          </p:sp>
          <p:sp>
            <p:nvSpPr>
              <p:cNvPr id="74829" name="Rectangle 77"/>
              <p:cNvSpPr>
                <a:spLocks noChangeArrowheads="1"/>
              </p:cNvSpPr>
              <p:nvPr/>
            </p:nvSpPr>
            <p:spPr bwMode="auto">
              <a:xfrm>
                <a:off x="1760" y="3388"/>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4830" name="Rectangle 78"/>
              <p:cNvSpPr>
                <a:spLocks noChangeArrowheads="1"/>
              </p:cNvSpPr>
              <p:nvPr/>
            </p:nvSpPr>
            <p:spPr bwMode="auto">
              <a:xfrm>
                <a:off x="1760" y="3388"/>
                <a:ext cx="224" cy="176"/>
              </a:xfrm>
              <a:prstGeom prst="rect">
                <a:avLst/>
              </a:prstGeom>
              <a:noFill/>
              <a:ln w="6350">
                <a:solidFill>
                  <a:srgbClr val="000000"/>
                </a:solidFill>
                <a:miter lim="800000"/>
                <a:headEnd/>
                <a:tailEnd/>
              </a:ln>
            </p:spPr>
            <p:txBody>
              <a:bodyPr/>
              <a:lstStyle/>
              <a:p>
                <a:endParaRPr lang="en-US"/>
              </a:p>
            </p:txBody>
          </p:sp>
          <p:sp>
            <p:nvSpPr>
              <p:cNvPr id="74831" name="Freeform 79"/>
              <p:cNvSpPr>
                <a:spLocks/>
              </p:cNvSpPr>
              <p:nvPr/>
            </p:nvSpPr>
            <p:spPr bwMode="auto">
              <a:xfrm>
                <a:off x="1092" y="3212"/>
                <a:ext cx="222" cy="176"/>
              </a:xfrm>
              <a:custGeom>
                <a:avLst/>
                <a:gdLst/>
                <a:ahLst/>
                <a:cxnLst>
                  <a:cxn ang="0">
                    <a:pos x="0" y="176"/>
                  </a:cxn>
                  <a:cxn ang="0">
                    <a:pos x="222" y="176"/>
                  </a:cxn>
                  <a:cxn ang="0">
                    <a:pos x="222" y="0"/>
                  </a:cxn>
                  <a:cxn ang="0">
                    <a:pos x="0" y="0"/>
                  </a:cxn>
                  <a:cxn ang="0">
                    <a:pos x="0" y="176"/>
                  </a:cxn>
                  <a:cxn ang="0">
                    <a:pos x="0" y="176"/>
                  </a:cxn>
                </a:cxnLst>
                <a:rect l="0" t="0" r="r" b="b"/>
                <a:pathLst>
                  <a:path w="222" h="176">
                    <a:moveTo>
                      <a:pt x="0" y="176"/>
                    </a:moveTo>
                    <a:lnTo>
                      <a:pt x="222" y="176"/>
                    </a:lnTo>
                    <a:lnTo>
                      <a:pt x="222" y="0"/>
                    </a:lnTo>
                    <a:lnTo>
                      <a:pt x="0" y="0"/>
                    </a:lnTo>
                    <a:lnTo>
                      <a:pt x="0" y="176"/>
                    </a:lnTo>
                    <a:lnTo>
                      <a:pt x="0" y="176"/>
                    </a:lnTo>
                    <a:close/>
                  </a:path>
                </a:pathLst>
              </a:custGeom>
              <a:solidFill>
                <a:srgbClr val="0030FF"/>
              </a:solidFill>
              <a:ln w="0">
                <a:solidFill>
                  <a:srgbClr val="0030FF"/>
                </a:solidFill>
                <a:prstDash val="solid"/>
                <a:round/>
                <a:headEnd/>
                <a:tailEnd/>
              </a:ln>
            </p:spPr>
            <p:txBody>
              <a:bodyPr/>
              <a:lstStyle/>
              <a:p>
                <a:endParaRPr lang="en-US"/>
              </a:p>
            </p:txBody>
          </p:sp>
          <p:sp>
            <p:nvSpPr>
              <p:cNvPr id="74832" name="Line 80"/>
              <p:cNvSpPr>
                <a:spLocks noChangeShapeType="1"/>
              </p:cNvSpPr>
              <p:nvPr/>
            </p:nvSpPr>
            <p:spPr bwMode="auto">
              <a:xfrm>
                <a:off x="1092" y="3388"/>
                <a:ext cx="222" cy="1"/>
              </a:xfrm>
              <a:prstGeom prst="line">
                <a:avLst/>
              </a:prstGeom>
              <a:noFill/>
              <a:ln w="6350">
                <a:solidFill>
                  <a:srgbClr val="000000"/>
                </a:solidFill>
                <a:round/>
                <a:headEnd/>
                <a:tailEnd/>
              </a:ln>
            </p:spPr>
            <p:txBody>
              <a:bodyPr/>
              <a:lstStyle/>
              <a:p>
                <a:endParaRPr lang="en-US"/>
              </a:p>
            </p:txBody>
          </p:sp>
          <p:sp>
            <p:nvSpPr>
              <p:cNvPr id="74833" name="Line 81"/>
              <p:cNvSpPr>
                <a:spLocks noChangeShapeType="1"/>
              </p:cNvSpPr>
              <p:nvPr/>
            </p:nvSpPr>
            <p:spPr bwMode="auto">
              <a:xfrm flipV="1">
                <a:off x="1314" y="3212"/>
                <a:ext cx="1" cy="176"/>
              </a:xfrm>
              <a:prstGeom prst="line">
                <a:avLst/>
              </a:prstGeom>
              <a:noFill/>
              <a:ln w="6350">
                <a:solidFill>
                  <a:srgbClr val="000000"/>
                </a:solidFill>
                <a:round/>
                <a:headEnd/>
                <a:tailEnd/>
              </a:ln>
            </p:spPr>
            <p:txBody>
              <a:bodyPr/>
              <a:lstStyle/>
              <a:p>
                <a:endParaRPr lang="en-US"/>
              </a:p>
            </p:txBody>
          </p:sp>
          <p:sp>
            <p:nvSpPr>
              <p:cNvPr id="74834" name="Line 82"/>
              <p:cNvSpPr>
                <a:spLocks noChangeShapeType="1"/>
              </p:cNvSpPr>
              <p:nvPr/>
            </p:nvSpPr>
            <p:spPr bwMode="auto">
              <a:xfrm flipH="1">
                <a:off x="1092" y="3212"/>
                <a:ext cx="222" cy="1"/>
              </a:xfrm>
              <a:prstGeom prst="line">
                <a:avLst/>
              </a:prstGeom>
              <a:noFill/>
              <a:ln w="6350">
                <a:solidFill>
                  <a:srgbClr val="000000"/>
                </a:solidFill>
                <a:round/>
                <a:headEnd/>
                <a:tailEnd/>
              </a:ln>
            </p:spPr>
            <p:txBody>
              <a:bodyPr/>
              <a:lstStyle/>
              <a:p>
                <a:endParaRPr lang="en-US"/>
              </a:p>
            </p:txBody>
          </p:sp>
          <p:sp>
            <p:nvSpPr>
              <p:cNvPr id="74835" name="Rectangle 83"/>
              <p:cNvSpPr>
                <a:spLocks noChangeArrowheads="1"/>
              </p:cNvSpPr>
              <p:nvPr/>
            </p:nvSpPr>
            <p:spPr bwMode="auto">
              <a:xfrm>
                <a:off x="1314" y="3212"/>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4836" name="Rectangle 84"/>
              <p:cNvSpPr>
                <a:spLocks noChangeArrowheads="1"/>
              </p:cNvSpPr>
              <p:nvPr/>
            </p:nvSpPr>
            <p:spPr bwMode="auto">
              <a:xfrm>
                <a:off x="1314" y="3212"/>
                <a:ext cx="224" cy="176"/>
              </a:xfrm>
              <a:prstGeom prst="rect">
                <a:avLst/>
              </a:prstGeom>
              <a:noFill/>
              <a:ln w="6350">
                <a:solidFill>
                  <a:srgbClr val="000000"/>
                </a:solidFill>
                <a:miter lim="800000"/>
                <a:headEnd/>
                <a:tailEnd/>
              </a:ln>
            </p:spPr>
            <p:txBody>
              <a:bodyPr/>
              <a:lstStyle/>
              <a:p>
                <a:endParaRPr lang="en-US"/>
              </a:p>
            </p:txBody>
          </p:sp>
          <p:sp>
            <p:nvSpPr>
              <p:cNvPr id="74837" name="Freeform 85"/>
              <p:cNvSpPr>
                <a:spLocks/>
              </p:cNvSpPr>
              <p:nvPr/>
            </p:nvSpPr>
            <p:spPr bwMode="auto">
              <a:xfrm>
                <a:off x="1092" y="3036"/>
                <a:ext cx="222" cy="176"/>
              </a:xfrm>
              <a:custGeom>
                <a:avLst/>
                <a:gdLst/>
                <a:ahLst/>
                <a:cxnLst>
                  <a:cxn ang="0">
                    <a:pos x="0" y="176"/>
                  </a:cxn>
                  <a:cxn ang="0">
                    <a:pos x="222" y="176"/>
                  </a:cxn>
                  <a:cxn ang="0">
                    <a:pos x="222" y="0"/>
                  </a:cxn>
                  <a:cxn ang="0">
                    <a:pos x="0" y="0"/>
                  </a:cxn>
                  <a:cxn ang="0">
                    <a:pos x="0" y="176"/>
                  </a:cxn>
                  <a:cxn ang="0">
                    <a:pos x="0" y="176"/>
                  </a:cxn>
                </a:cxnLst>
                <a:rect l="0" t="0" r="r" b="b"/>
                <a:pathLst>
                  <a:path w="222" h="176">
                    <a:moveTo>
                      <a:pt x="0" y="176"/>
                    </a:moveTo>
                    <a:lnTo>
                      <a:pt x="222" y="176"/>
                    </a:lnTo>
                    <a:lnTo>
                      <a:pt x="222" y="0"/>
                    </a:lnTo>
                    <a:lnTo>
                      <a:pt x="0" y="0"/>
                    </a:lnTo>
                    <a:lnTo>
                      <a:pt x="0" y="176"/>
                    </a:lnTo>
                    <a:lnTo>
                      <a:pt x="0" y="176"/>
                    </a:lnTo>
                    <a:close/>
                  </a:path>
                </a:pathLst>
              </a:custGeom>
              <a:solidFill>
                <a:srgbClr val="0030FF"/>
              </a:solidFill>
              <a:ln w="0">
                <a:solidFill>
                  <a:srgbClr val="0030FF"/>
                </a:solidFill>
                <a:prstDash val="solid"/>
                <a:round/>
                <a:headEnd/>
                <a:tailEnd/>
              </a:ln>
            </p:spPr>
            <p:txBody>
              <a:bodyPr/>
              <a:lstStyle/>
              <a:p>
                <a:endParaRPr lang="en-US"/>
              </a:p>
            </p:txBody>
          </p:sp>
          <p:sp>
            <p:nvSpPr>
              <p:cNvPr id="74838" name="Line 86"/>
              <p:cNvSpPr>
                <a:spLocks noChangeShapeType="1"/>
              </p:cNvSpPr>
              <p:nvPr/>
            </p:nvSpPr>
            <p:spPr bwMode="auto">
              <a:xfrm>
                <a:off x="1092" y="3212"/>
                <a:ext cx="222" cy="1"/>
              </a:xfrm>
              <a:prstGeom prst="line">
                <a:avLst/>
              </a:prstGeom>
              <a:noFill/>
              <a:ln w="6350">
                <a:solidFill>
                  <a:srgbClr val="000000"/>
                </a:solidFill>
                <a:round/>
                <a:headEnd/>
                <a:tailEnd/>
              </a:ln>
            </p:spPr>
            <p:txBody>
              <a:bodyPr/>
              <a:lstStyle/>
              <a:p>
                <a:endParaRPr lang="en-US"/>
              </a:p>
            </p:txBody>
          </p:sp>
          <p:sp>
            <p:nvSpPr>
              <p:cNvPr id="74839" name="Line 87"/>
              <p:cNvSpPr>
                <a:spLocks noChangeShapeType="1"/>
              </p:cNvSpPr>
              <p:nvPr/>
            </p:nvSpPr>
            <p:spPr bwMode="auto">
              <a:xfrm flipV="1">
                <a:off x="1314" y="3036"/>
                <a:ext cx="1" cy="176"/>
              </a:xfrm>
              <a:prstGeom prst="line">
                <a:avLst/>
              </a:prstGeom>
              <a:noFill/>
              <a:ln w="6350">
                <a:solidFill>
                  <a:srgbClr val="000000"/>
                </a:solidFill>
                <a:round/>
                <a:headEnd/>
                <a:tailEnd/>
              </a:ln>
            </p:spPr>
            <p:txBody>
              <a:bodyPr/>
              <a:lstStyle/>
              <a:p>
                <a:endParaRPr lang="en-US"/>
              </a:p>
            </p:txBody>
          </p:sp>
          <p:sp>
            <p:nvSpPr>
              <p:cNvPr id="74840" name="Line 88"/>
              <p:cNvSpPr>
                <a:spLocks noChangeShapeType="1"/>
              </p:cNvSpPr>
              <p:nvPr/>
            </p:nvSpPr>
            <p:spPr bwMode="auto">
              <a:xfrm flipH="1">
                <a:off x="1092" y="3036"/>
                <a:ext cx="222" cy="1"/>
              </a:xfrm>
              <a:prstGeom prst="line">
                <a:avLst/>
              </a:prstGeom>
              <a:noFill/>
              <a:ln w="6350">
                <a:solidFill>
                  <a:srgbClr val="000000"/>
                </a:solidFill>
                <a:round/>
                <a:headEnd/>
                <a:tailEnd/>
              </a:ln>
            </p:spPr>
            <p:txBody>
              <a:bodyPr/>
              <a:lstStyle/>
              <a:p>
                <a:endParaRPr lang="en-US"/>
              </a:p>
            </p:txBody>
          </p:sp>
          <p:sp>
            <p:nvSpPr>
              <p:cNvPr id="74841" name="Freeform 89"/>
              <p:cNvSpPr>
                <a:spLocks/>
              </p:cNvSpPr>
              <p:nvPr/>
            </p:nvSpPr>
            <p:spPr bwMode="auto">
              <a:xfrm>
                <a:off x="1092" y="924"/>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FFCF00"/>
              </a:solidFill>
              <a:ln w="0">
                <a:solidFill>
                  <a:srgbClr val="FFCF00"/>
                </a:solidFill>
                <a:prstDash val="solid"/>
                <a:round/>
                <a:headEnd/>
                <a:tailEnd/>
              </a:ln>
            </p:spPr>
            <p:txBody>
              <a:bodyPr/>
              <a:lstStyle/>
              <a:p>
                <a:endParaRPr lang="en-US"/>
              </a:p>
            </p:txBody>
          </p:sp>
          <p:sp>
            <p:nvSpPr>
              <p:cNvPr id="74842" name="Rectangle 90"/>
              <p:cNvSpPr>
                <a:spLocks noChangeArrowheads="1"/>
              </p:cNvSpPr>
              <p:nvPr/>
            </p:nvSpPr>
            <p:spPr bwMode="auto">
              <a:xfrm>
                <a:off x="1092" y="924"/>
                <a:ext cx="446" cy="352"/>
              </a:xfrm>
              <a:prstGeom prst="rect">
                <a:avLst/>
              </a:prstGeom>
              <a:noFill/>
              <a:ln w="6350">
                <a:solidFill>
                  <a:srgbClr val="000000"/>
                </a:solidFill>
                <a:miter lim="800000"/>
                <a:headEnd/>
                <a:tailEnd/>
              </a:ln>
            </p:spPr>
            <p:txBody>
              <a:bodyPr/>
              <a:lstStyle/>
              <a:p>
                <a:endParaRPr lang="en-US"/>
              </a:p>
            </p:txBody>
          </p:sp>
          <p:sp>
            <p:nvSpPr>
              <p:cNvPr id="74843" name="Rectangle 91"/>
              <p:cNvSpPr>
                <a:spLocks noChangeArrowheads="1"/>
              </p:cNvSpPr>
              <p:nvPr/>
            </p:nvSpPr>
            <p:spPr bwMode="auto">
              <a:xfrm>
                <a:off x="1538" y="924"/>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4844" name="Rectangle 92"/>
              <p:cNvSpPr>
                <a:spLocks noChangeArrowheads="1"/>
              </p:cNvSpPr>
              <p:nvPr/>
            </p:nvSpPr>
            <p:spPr bwMode="auto">
              <a:xfrm>
                <a:off x="1538" y="924"/>
                <a:ext cx="446" cy="352"/>
              </a:xfrm>
              <a:prstGeom prst="rect">
                <a:avLst/>
              </a:prstGeom>
              <a:noFill/>
              <a:ln w="6350">
                <a:solidFill>
                  <a:srgbClr val="000000"/>
                </a:solidFill>
                <a:miter lim="800000"/>
                <a:headEnd/>
                <a:tailEnd/>
              </a:ln>
            </p:spPr>
            <p:txBody>
              <a:bodyPr/>
              <a:lstStyle/>
              <a:p>
                <a:endParaRPr lang="en-US"/>
              </a:p>
            </p:txBody>
          </p:sp>
          <p:sp>
            <p:nvSpPr>
              <p:cNvPr id="74845" name="Rectangle 93"/>
              <p:cNvSpPr>
                <a:spLocks noChangeArrowheads="1"/>
              </p:cNvSpPr>
              <p:nvPr/>
            </p:nvSpPr>
            <p:spPr bwMode="auto">
              <a:xfrm>
                <a:off x="1984" y="1452"/>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4846" name="Rectangle 94"/>
              <p:cNvSpPr>
                <a:spLocks noChangeArrowheads="1"/>
              </p:cNvSpPr>
              <p:nvPr/>
            </p:nvSpPr>
            <p:spPr bwMode="auto">
              <a:xfrm>
                <a:off x="1984" y="1452"/>
                <a:ext cx="222" cy="176"/>
              </a:xfrm>
              <a:prstGeom prst="rect">
                <a:avLst/>
              </a:prstGeom>
              <a:noFill/>
              <a:ln w="6350">
                <a:solidFill>
                  <a:srgbClr val="000000"/>
                </a:solidFill>
                <a:miter lim="800000"/>
                <a:headEnd/>
                <a:tailEnd/>
              </a:ln>
            </p:spPr>
            <p:txBody>
              <a:bodyPr/>
              <a:lstStyle/>
              <a:p>
                <a:endParaRPr lang="en-US"/>
              </a:p>
            </p:txBody>
          </p:sp>
          <p:sp>
            <p:nvSpPr>
              <p:cNvPr id="74847" name="Rectangle 95"/>
              <p:cNvSpPr>
                <a:spLocks noChangeArrowheads="1"/>
              </p:cNvSpPr>
              <p:nvPr/>
            </p:nvSpPr>
            <p:spPr bwMode="auto">
              <a:xfrm>
                <a:off x="2206" y="1452"/>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848" name="Rectangle 96"/>
              <p:cNvSpPr>
                <a:spLocks noChangeArrowheads="1"/>
              </p:cNvSpPr>
              <p:nvPr/>
            </p:nvSpPr>
            <p:spPr bwMode="auto">
              <a:xfrm>
                <a:off x="2206" y="1452"/>
                <a:ext cx="224" cy="176"/>
              </a:xfrm>
              <a:prstGeom prst="rect">
                <a:avLst/>
              </a:prstGeom>
              <a:noFill/>
              <a:ln w="6350">
                <a:solidFill>
                  <a:srgbClr val="000000"/>
                </a:solidFill>
                <a:miter lim="800000"/>
                <a:headEnd/>
                <a:tailEnd/>
              </a:ln>
            </p:spPr>
            <p:txBody>
              <a:bodyPr/>
              <a:lstStyle/>
              <a:p>
                <a:endParaRPr lang="en-US"/>
              </a:p>
            </p:txBody>
          </p:sp>
          <p:sp>
            <p:nvSpPr>
              <p:cNvPr id="74849" name="Rectangle 97"/>
              <p:cNvSpPr>
                <a:spLocks noChangeArrowheads="1"/>
              </p:cNvSpPr>
              <p:nvPr/>
            </p:nvSpPr>
            <p:spPr bwMode="auto">
              <a:xfrm>
                <a:off x="1984" y="1276"/>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4850" name="Rectangle 98"/>
              <p:cNvSpPr>
                <a:spLocks noChangeArrowheads="1"/>
              </p:cNvSpPr>
              <p:nvPr/>
            </p:nvSpPr>
            <p:spPr bwMode="auto">
              <a:xfrm>
                <a:off x="1984" y="1276"/>
                <a:ext cx="222" cy="176"/>
              </a:xfrm>
              <a:prstGeom prst="rect">
                <a:avLst/>
              </a:prstGeom>
              <a:noFill/>
              <a:ln w="6350">
                <a:solidFill>
                  <a:srgbClr val="000000"/>
                </a:solidFill>
                <a:miter lim="800000"/>
                <a:headEnd/>
                <a:tailEnd/>
              </a:ln>
            </p:spPr>
            <p:txBody>
              <a:bodyPr/>
              <a:lstStyle/>
              <a:p>
                <a:endParaRPr lang="en-US"/>
              </a:p>
            </p:txBody>
          </p:sp>
          <p:sp>
            <p:nvSpPr>
              <p:cNvPr id="74851" name="Rectangle 99"/>
              <p:cNvSpPr>
                <a:spLocks noChangeArrowheads="1"/>
              </p:cNvSpPr>
              <p:nvPr/>
            </p:nvSpPr>
            <p:spPr bwMode="auto">
              <a:xfrm>
                <a:off x="2206" y="127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852" name="Rectangle 100"/>
              <p:cNvSpPr>
                <a:spLocks noChangeArrowheads="1"/>
              </p:cNvSpPr>
              <p:nvPr/>
            </p:nvSpPr>
            <p:spPr bwMode="auto">
              <a:xfrm>
                <a:off x="2206" y="1276"/>
                <a:ext cx="224" cy="176"/>
              </a:xfrm>
              <a:prstGeom prst="rect">
                <a:avLst/>
              </a:prstGeom>
              <a:noFill/>
              <a:ln w="6350">
                <a:solidFill>
                  <a:srgbClr val="000000"/>
                </a:solidFill>
                <a:miter lim="800000"/>
                <a:headEnd/>
                <a:tailEnd/>
              </a:ln>
            </p:spPr>
            <p:txBody>
              <a:bodyPr/>
              <a:lstStyle/>
              <a:p>
                <a:endParaRPr lang="en-US"/>
              </a:p>
            </p:txBody>
          </p:sp>
          <p:sp>
            <p:nvSpPr>
              <p:cNvPr id="74853" name="Rectangle 101"/>
              <p:cNvSpPr>
                <a:spLocks noChangeArrowheads="1"/>
              </p:cNvSpPr>
              <p:nvPr/>
            </p:nvSpPr>
            <p:spPr bwMode="auto">
              <a:xfrm>
                <a:off x="2430" y="1276"/>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4854" name="Rectangle 102"/>
              <p:cNvSpPr>
                <a:spLocks noChangeArrowheads="1"/>
              </p:cNvSpPr>
              <p:nvPr/>
            </p:nvSpPr>
            <p:spPr bwMode="auto">
              <a:xfrm>
                <a:off x="2430" y="1276"/>
                <a:ext cx="446" cy="352"/>
              </a:xfrm>
              <a:prstGeom prst="rect">
                <a:avLst/>
              </a:prstGeom>
              <a:noFill/>
              <a:ln w="6350">
                <a:solidFill>
                  <a:srgbClr val="000000"/>
                </a:solidFill>
                <a:miter lim="800000"/>
                <a:headEnd/>
                <a:tailEnd/>
              </a:ln>
            </p:spPr>
            <p:txBody>
              <a:bodyPr/>
              <a:lstStyle/>
              <a:p>
                <a:endParaRPr lang="en-US"/>
              </a:p>
            </p:txBody>
          </p:sp>
          <p:sp>
            <p:nvSpPr>
              <p:cNvPr id="74855" name="Rectangle 103"/>
              <p:cNvSpPr>
                <a:spLocks noChangeArrowheads="1"/>
              </p:cNvSpPr>
              <p:nvPr/>
            </p:nvSpPr>
            <p:spPr bwMode="auto">
              <a:xfrm>
                <a:off x="1984" y="924"/>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4856" name="Rectangle 104"/>
              <p:cNvSpPr>
                <a:spLocks noChangeArrowheads="1"/>
              </p:cNvSpPr>
              <p:nvPr/>
            </p:nvSpPr>
            <p:spPr bwMode="auto">
              <a:xfrm>
                <a:off x="1984" y="924"/>
                <a:ext cx="446" cy="352"/>
              </a:xfrm>
              <a:prstGeom prst="rect">
                <a:avLst/>
              </a:prstGeom>
              <a:noFill/>
              <a:ln w="6350">
                <a:solidFill>
                  <a:srgbClr val="000000"/>
                </a:solidFill>
                <a:miter lim="800000"/>
                <a:headEnd/>
                <a:tailEnd/>
              </a:ln>
            </p:spPr>
            <p:txBody>
              <a:bodyPr/>
              <a:lstStyle/>
              <a:p>
                <a:endParaRPr lang="en-US"/>
              </a:p>
            </p:txBody>
          </p:sp>
          <p:sp>
            <p:nvSpPr>
              <p:cNvPr id="74857" name="Rectangle 105"/>
              <p:cNvSpPr>
                <a:spLocks noChangeArrowheads="1"/>
              </p:cNvSpPr>
              <p:nvPr/>
            </p:nvSpPr>
            <p:spPr bwMode="auto">
              <a:xfrm>
                <a:off x="2206" y="2860"/>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4858" name="Rectangle 106"/>
              <p:cNvSpPr>
                <a:spLocks noChangeArrowheads="1"/>
              </p:cNvSpPr>
              <p:nvPr/>
            </p:nvSpPr>
            <p:spPr bwMode="auto">
              <a:xfrm>
                <a:off x="2206" y="2860"/>
                <a:ext cx="224" cy="176"/>
              </a:xfrm>
              <a:prstGeom prst="rect">
                <a:avLst/>
              </a:prstGeom>
              <a:noFill/>
              <a:ln w="6350">
                <a:solidFill>
                  <a:srgbClr val="000000"/>
                </a:solidFill>
                <a:miter lim="800000"/>
                <a:headEnd/>
                <a:tailEnd/>
              </a:ln>
            </p:spPr>
            <p:txBody>
              <a:bodyPr/>
              <a:lstStyle/>
              <a:p>
                <a:endParaRPr lang="en-US"/>
              </a:p>
            </p:txBody>
          </p:sp>
          <p:sp>
            <p:nvSpPr>
              <p:cNvPr id="74859" name="Rectangle 107"/>
              <p:cNvSpPr>
                <a:spLocks noChangeArrowheads="1"/>
              </p:cNvSpPr>
              <p:nvPr/>
            </p:nvSpPr>
            <p:spPr bwMode="auto">
              <a:xfrm>
                <a:off x="1984" y="2684"/>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4860" name="Rectangle 108"/>
              <p:cNvSpPr>
                <a:spLocks noChangeArrowheads="1"/>
              </p:cNvSpPr>
              <p:nvPr/>
            </p:nvSpPr>
            <p:spPr bwMode="auto">
              <a:xfrm>
                <a:off x="1984" y="2684"/>
                <a:ext cx="222" cy="176"/>
              </a:xfrm>
              <a:prstGeom prst="rect">
                <a:avLst/>
              </a:prstGeom>
              <a:noFill/>
              <a:ln w="6350">
                <a:solidFill>
                  <a:srgbClr val="000000"/>
                </a:solidFill>
                <a:miter lim="800000"/>
                <a:headEnd/>
                <a:tailEnd/>
              </a:ln>
            </p:spPr>
            <p:txBody>
              <a:bodyPr/>
              <a:lstStyle/>
              <a:p>
                <a:endParaRPr lang="en-US"/>
              </a:p>
            </p:txBody>
          </p:sp>
          <p:sp>
            <p:nvSpPr>
              <p:cNvPr id="74861" name="Rectangle 109"/>
              <p:cNvSpPr>
                <a:spLocks noChangeArrowheads="1"/>
              </p:cNvSpPr>
              <p:nvPr/>
            </p:nvSpPr>
            <p:spPr bwMode="auto">
              <a:xfrm>
                <a:off x="2206" y="2684"/>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4862" name="Rectangle 110"/>
              <p:cNvSpPr>
                <a:spLocks noChangeArrowheads="1"/>
              </p:cNvSpPr>
              <p:nvPr/>
            </p:nvSpPr>
            <p:spPr bwMode="auto">
              <a:xfrm>
                <a:off x="2206" y="2684"/>
                <a:ext cx="224" cy="176"/>
              </a:xfrm>
              <a:prstGeom prst="rect">
                <a:avLst/>
              </a:prstGeom>
              <a:noFill/>
              <a:ln w="6350">
                <a:solidFill>
                  <a:srgbClr val="000000"/>
                </a:solidFill>
                <a:miter lim="800000"/>
                <a:headEnd/>
                <a:tailEnd/>
              </a:ln>
            </p:spPr>
            <p:txBody>
              <a:bodyPr/>
              <a:lstStyle/>
              <a:p>
                <a:endParaRPr lang="en-US"/>
              </a:p>
            </p:txBody>
          </p:sp>
          <p:sp>
            <p:nvSpPr>
              <p:cNvPr id="74863" name="Rectangle 111"/>
              <p:cNvSpPr>
                <a:spLocks noChangeArrowheads="1"/>
              </p:cNvSpPr>
              <p:nvPr/>
            </p:nvSpPr>
            <p:spPr bwMode="auto">
              <a:xfrm>
                <a:off x="2430" y="2860"/>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4864" name="Rectangle 112"/>
              <p:cNvSpPr>
                <a:spLocks noChangeArrowheads="1"/>
              </p:cNvSpPr>
              <p:nvPr/>
            </p:nvSpPr>
            <p:spPr bwMode="auto">
              <a:xfrm>
                <a:off x="2430" y="2860"/>
                <a:ext cx="224" cy="176"/>
              </a:xfrm>
              <a:prstGeom prst="rect">
                <a:avLst/>
              </a:prstGeom>
              <a:noFill/>
              <a:ln w="6350">
                <a:solidFill>
                  <a:srgbClr val="000000"/>
                </a:solidFill>
                <a:miter lim="800000"/>
                <a:headEnd/>
                <a:tailEnd/>
              </a:ln>
            </p:spPr>
            <p:txBody>
              <a:bodyPr/>
              <a:lstStyle/>
              <a:p>
                <a:endParaRPr lang="en-US"/>
              </a:p>
            </p:txBody>
          </p:sp>
          <p:sp>
            <p:nvSpPr>
              <p:cNvPr id="74865" name="Rectangle 113"/>
              <p:cNvSpPr>
                <a:spLocks noChangeArrowheads="1"/>
              </p:cNvSpPr>
              <p:nvPr/>
            </p:nvSpPr>
            <p:spPr bwMode="auto">
              <a:xfrm>
                <a:off x="2654" y="2860"/>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4866" name="Rectangle 114"/>
              <p:cNvSpPr>
                <a:spLocks noChangeArrowheads="1"/>
              </p:cNvSpPr>
              <p:nvPr/>
            </p:nvSpPr>
            <p:spPr bwMode="auto">
              <a:xfrm>
                <a:off x="2654" y="2860"/>
                <a:ext cx="222" cy="176"/>
              </a:xfrm>
              <a:prstGeom prst="rect">
                <a:avLst/>
              </a:prstGeom>
              <a:noFill/>
              <a:ln w="6350">
                <a:solidFill>
                  <a:srgbClr val="000000"/>
                </a:solidFill>
                <a:miter lim="800000"/>
                <a:headEnd/>
                <a:tailEnd/>
              </a:ln>
            </p:spPr>
            <p:txBody>
              <a:bodyPr/>
              <a:lstStyle/>
              <a:p>
                <a:endParaRPr lang="en-US"/>
              </a:p>
            </p:txBody>
          </p:sp>
          <p:sp>
            <p:nvSpPr>
              <p:cNvPr id="74867" name="Rectangle 115"/>
              <p:cNvSpPr>
                <a:spLocks noChangeArrowheads="1"/>
              </p:cNvSpPr>
              <p:nvPr/>
            </p:nvSpPr>
            <p:spPr bwMode="auto">
              <a:xfrm>
                <a:off x="2430" y="2684"/>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4868" name="Rectangle 116"/>
              <p:cNvSpPr>
                <a:spLocks noChangeArrowheads="1"/>
              </p:cNvSpPr>
              <p:nvPr/>
            </p:nvSpPr>
            <p:spPr bwMode="auto">
              <a:xfrm>
                <a:off x="2430" y="2684"/>
                <a:ext cx="224" cy="176"/>
              </a:xfrm>
              <a:prstGeom prst="rect">
                <a:avLst/>
              </a:prstGeom>
              <a:noFill/>
              <a:ln w="6350">
                <a:solidFill>
                  <a:srgbClr val="000000"/>
                </a:solidFill>
                <a:miter lim="800000"/>
                <a:headEnd/>
                <a:tailEnd/>
              </a:ln>
            </p:spPr>
            <p:txBody>
              <a:bodyPr/>
              <a:lstStyle/>
              <a:p>
                <a:endParaRPr lang="en-US"/>
              </a:p>
            </p:txBody>
          </p:sp>
          <p:sp>
            <p:nvSpPr>
              <p:cNvPr id="74869" name="Rectangle 117"/>
              <p:cNvSpPr>
                <a:spLocks noChangeArrowheads="1"/>
              </p:cNvSpPr>
              <p:nvPr/>
            </p:nvSpPr>
            <p:spPr bwMode="auto">
              <a:xfrm>
                <a:off x="2654" y="2684"/>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4870" name="Rectangle 118"/>
              <p:cNvSpPr>
                <a:spLocks noChangeArrowheads="1"/>
              </p:cNvSpPr>
              <p:nvPr/>
            </p:nvSpPr>
            <p:spPr bwMode="auto">
              <a:xfrm>
                <a:off x="2654" y="2684"/>
                <a:ext cx="222" cy="176"/>
              </a:xfrm>
              <a:prstGeom prst="rect">
                <a:avLst/>
              </a:prstGeom>
              <a:noFill/>
              <a:ln w="6350">
                <a:solidFill>
                  <a:srgbClr val="000000"/>
                </a:solidFill>
                <a:miter lim="800000"/>
                <a:headEnd/>
                <a:tailEnd/>
              </a:ln>
            </p:spPr>
            <p:txBody>
              <a:bodyPr/>
              <a:lstStyle/>
              <a:p>
                <a:endParaRPr lang="en-US"/>
              </a:p>
            </p:txBody>
          </p:sp>
          <p:sp>
            <p:nvSpPr>
              <p:cNvPr id="74871" name="Rectangle 119"/>
              <p:cNvSpPr>
                <a:spLocks noChangeArrowheads="1"/>
              </p:cNvSpPr>
              <p:nvPr/>
            </p:nvSpPr>
            <p:spPr bwMode="auto">
              <a:xfrm>
                <a:off x="1984" y="2508"/>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4872" name="Rectangle 120"/>
              <p:cNvSpPr>
                <a:spLocks noChangeArrowheads="1"/>
              </p:cNvSpPr>
              <p:nvPr/>
            </p:nvSpPr>
            <p:spPr bwMode="auto">
              <a:xfrm>
                <a:off x="1984" y="2508"/>
                <a:ext cx="222" cy="176"/>
              </a:xfrm>
              <a:prstGeom prst="rect">
                <a:avLst/>
              </a:prstGeom>
              <a:noFill/>
              <a:ln w="6350">
                <a:solidFill>
                  <a:srgbClr val="000000"/>
                </a:solidFill>
                <a:miter lim="800000"/>
                <a:headEnd/>
                <a:tailEnd/>
              </a:ln>
            </p:spPr>
            <p:txBody>
              <a:bodyPr/>
              <a:lstStyle/>
              <a:p>
                <a:endParaRPr lang="en-US"/>
              </a:p>
            </p:txBody>
          </p:sp>
          <p:sp>
            <p:nvSpPr>
              <p:cNvPr id="74873" name="Rectangle 121"/>
              <p:cNvSpPr>
                <a:spLocks noChangeArrowheads="1"/>
              </p:cNvSpPr>
              <p:nvPr/>
            </p:nvSpPr>
            <p:spPr bwMode="auto">
              <a:xfrm>
                <a:off x="3770" y="2948"/>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4874" name="Rectangle 122"/>
              <p:cNvSpPr>
                <a:spLocks noChangeArrowheads="1"/>
              </p:cNvSpPr>
              <p:nvPr/>
            </p:nvSpPr>
            <p:spPr bwMode="auto">
              <a:xfrm>
                <a:off x="3770" y="2948"/>
                <a:ext cx="110" cy="88"/>
              </a:xfrm>
              <a:prstGeom prst="rect">
                <a:avLst/>
              </a:prstGeom>
              <a:noFill/>
              <a:ln w="6350">
                <a:solidFill>
                  <a:srgbClr val="000000"/>
                </a:solidFill>
                <a:miter lim="800000"/>
                <a:headEnd/>
                <a:tailEnd/>
              </a:ln>
            </p:spPr>
            <p:txBody>
              <a:bodyPr/>
              <a:lstStyle/>
              <a:p>
                <a:endParaRPr lang="en-US"/>
              </a:p>
            </p:txBody>
          </p:sp>
          <p:sp>
            <p:nvSpPr>
              <p:cNvPr id="74875" name="Rectangle 123"/>
              <p:cNvSpPr>
                <a:spLocks noChangeArrowheads="1"/>
              </p:cNvSpPr>
              <p:nvPr/>
            </p:nvSpPr>
            <p:spPr bwMode="auto">
              <a:xfrm>
                <a:off x="3880" y="294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4876" name="Rectangle 124"/>
              <p:cNvSpPr>
                <a:spLocks noChangeArrowheads="1"/>
              </p:cNvSpPr>
              <p:nvPr/>
            </p:nvSpPr>
            <p:spPr bwMode="auto">
              <a:xfrm>
                <a:off x="3880" y="2948"/>
                <a:ext cx="112" cy="88"/>
              </a:xfrm>
              <a:prstGeom prst="rect">
                <a:avLst/>
              </a:prstGeom>
              <a:noFill/>
              <a:ln w="6350">
                <a:solidFill>
                  <a:srgbClr val="000000"/>
                </a:solidFill>
                <a:miter lim="800000"/>
                <a:headEnd/>
                <a:tailEnd/>
              </a:ln>
            </p:spPr>
            <p:txBody>
              <a:bodyPr/>
              <a:lstStyle/>
              <a:p>
                <a:endParaRPr lang="en-US"/>
              </a:p>
            </p:txBody>
          </p:sp>
          <p:sp>
            <p:nvSpPr>
              <p:cNvPr id="74877" name="Rectangle 125"/>
              <p:cNvSpPr>
                <a:spLocks noChangeArrowheads="1"/>
              </p:cNvSpPr>
              <p:nvPr/>
            </p:nvSpPr>
            <p:spPr bwMode="auto">
              <a:xfrm>
                <a:off x="3770" y="2860"/>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4878" name="Rectangle 126"/>
              <p:cNvSpPr>
                <a:spLocks noChangeArrowheads="1"/>
              </p:cNvSpPr>
              <p:nvPr/>
            </p:nvSpPr>
            <p:spPr bwMode="auto">
              <a:xfrm>
                <a:off x="3770" y="2860"/>
                <a:ext cx="110" cy="88"/>
              </a:xfrm>
              <a:prstGeom prst="rect">
                <a:avLst/>
              </a:prstGeom>
              <a:noFill/>
              <a:ln w="6350">
                <a:solidFill>
                  <a:srgbClr val="000000"/>
                </a:solidFill>
                <a:miter lim="800000"/>
                <a:headEnd/>
                <a:tailEnd/>
              </a:ln>
            </p:spPr>
            <p:txBody>
              <a:bodyPr/>
              <a:lstStyle/>
              <a:p>
                <a:endParaRPr lang="en-US"/>
              </a:p>
            </p:txBody>
          </p:sp>
          <p:sp>
            <p:nvSpPr>
              <p:cNvPr id="74879" name="Rectangle 127"/>
              <p:cNvSpPr>
                <a:spLocks noChangeArrowheads="1"/>
              </p:cNvSpPr>
              <p:nvPr/>
            </p:nvSpPr>
            <p:spPr bwMode="auto">
              <a:xfrm>
                <a:off x="3880" y="286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4880" name="Rectangle 128"/>
              <p:cNvSpPr>
                <a:spLocks noChangeArrowheads="1"/>
              </p:cNvSpPr>
              <p:nvPr/>
            </p:nvSpPr>
            <p:spPr bwMode="auto">
              <a:xfrm>
                <a:off x="3880" y="2860"/>
                <a:ext cx="112" cy="88"/>
              </a:xfrm>
              <a:prstGeom prst="rect">
                <a:avLst/>
              </a:prstGeom>
              <a:noFill/>
              <a:ln w="6350">
                <a:solidFill>
                  <a:srgbClr val="000000"/>
                </a:solidFill>
                <a:miter lim="800000"/>
                <a:headEnd/>
                <a:tailEnd/>
              </a:ln>
            </p:spPr>
            <p:txBody>
              <a:bodyPr/>
              <a:lstStyle/>
              <a:p>
                <a:endParaRPr lang="en-US"/>
              </a:p>
            </p:txBody>
          </p:sp>
          <p:sp>
            <p:nvSpPr>
              <p:cNvPr id="74881" name="Rectangle 129"/>
              <p:cNvSpPr>
                <a:spLocks noChangeArrowheads="1"/>
              </p:cNvSpPr>
              <p:nvPr/>
            </p:nvSpPr>
            <p:spPr bwMode="auto">
              <a:xfrm>
                <a:off x="3992" y="2860"/>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882" name="Rectangle 130"/>
              <p:cNvSpPr>
                <a:spLocks noChangeArrowheads="1"/>
              </p:cNvSpPr>
              <p:nvPr/>
            </p:nvSpPr>
            <p:spPr bwMode="auto">
              <a:xfrm>
                <a:off x="3992" y="2860"/>
                <a:ext cx="224" cy="176"/>
              </a:xfrm>
              <a:prstGeom prst="rect">
                <a:avLst/>
              </a:prstGeom>
              <a:noFill/>
              <a:ln w="6350">
                <a:solidFill>
                  <a:srgbClr val="000000"/>
                </a:solidFill>
                <a:miter lim="800000"/>
                <a:headEnd/>
                <a:tailEnd/>
              </a:ln>
            </p:spPr>
            <p:txBody>
              <a:bodyPr/>
              <a:lstStyle/>
              <a:p>
                <a:endParaRPr lang="en-US"/>
              </a:p>
            </p:txBody>
          </p:sp>
          <p:sp>
            <p:nvSpPr>
              <p:cNvPr id="74883" name="Rectangle 131"/>
              <p:cNvSpPr>
                <a:spLocks noChangeArrowheads="1"/>
              </p:cNvSpPr>
              <p:nvPr/>
            </p:nvSpPr>
            <p:spPr bwMode="auto">
              <a:xfrm>
                <a:off x="3770" y="2772"/>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4884" name="Rectangle 132"/>
              <p:cNvSpPr>
                <a:spLocks noChangeArrowheads="1"/>
              </p:cNvSpPr>
              <p:nvPr/>
            </p:nvSpPr>
            <p:spPr bwMode="auto">
              <a:xfrm>
                <a:off x="3770" y="2772"/>
                <a:ext cx="110" cy="88"/>
              </a:xfrm>
              <a:prstGeom prst="rect">
                <a:avLst/>
              </a:prstGeom>
              <a:noFill/>
              <a:ln w="6350">
                <a:solidFill>
                  <a:srgbClr val="000000"/>
                </a:solidFill>
                <a:miter lim="800000"/>
                <a:headEnd/>
                <a:tailEnd/>
              </a:ln>
            </p:spPr>
            <p:txBody>
              <a:bodyPr/>
              <a:lstStyle/>
              <a:p>
                <a:endParaRPr lang="en-US"/>
              </a:p>
            </p:txBody>
          </p:sp>
          <p:sp>
            <p:nvSpPr>
              <p:cNvPr id="74885" name="Rectangle 133"/>
              <p:cNvSpPr>
                <a:spLocks noChangeArrowheads="1"/>
              </p:cNvSpPr>
              <p:nvPr/>
            </p:nvSpPr>
            <p:spPr bwMode="auto">
              <a:xfrm>
                <a:off x="3880" y="2772"/>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4886" name="Rectangle 134"/>
              <p:cNvSpPr>
                <a:spLocks noChangeArrowheads="1"/>
              </p:cNvSpPr>
              <p:nvPr/>
            </p:nvSpPr>
            <p:spPr bwMode="auto">
              <a:xfrm>
                <a:off x="3880" y="2772"/>
                <a:ext cx="112" cy="88"/>
              </a:xfrm>
              <a:prstGeom prst="rect">
                <a:avLst/>
              </a:prstGeom>
              <a:noFill/>
              <a:ln w="6350">
                <a:solidFill>
                  <a:srgbClr val="000000"/>
                </a:solidFill>
                <a:miter lim="800000"/>
                <a:headEnd/>
                <a:tailEnd/>
              </a:ln>
            </p:spPr>
            <p:txBody>
              <a:bodyPr/>
              <a:lstStyle/>
              <a:p>
                <a:endParaRPr lang="en-US"/>
              </a:p>
            </p:txBody>
          </p:sp>
          <p:sp>
            <p:nvSpPr>
              <p:cNvPr id="74887" name="Rectangle 135"/>
              <p:cNvSpPr>
                <a:spLocks noChangeArrowheads="1"/>
              </p:cNvSpPr>
              <p:nvPr/>
            </p:nvSpPr>
            <p:spPr bwMode="auto">
              <a:xfrm>
                <a:off x="3770" y="2684"/>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4888" name="Rectangle 136"/>
              <p:cNvSpPr>
                <a:spLocks noChangeArrowheads="1"/>
              </p:cNvSpPr>
              <p:nvPr/>
            </p:nvSpPr>
            <p:spPr bwMode="auto">
              <a:xfrm>
                <a:off x="3770" y="2684"/>
                <a:ext cx="110" cy="88"/>
              </a:xfrm>
              <a:prstGeom prst="rect">
                <a:avLst/>
              </a:prstGeom>
              <a:noFill/>
              <a:ln w="6350">
                <a:solidFill>
                  <a:srgbClr val="000000"/>
                </a:solidFill>
                <a:miter lim="800000"/>
                <a:headEnd/>
                <a:tailEnd/>
              </a:ln>
            </p:spPr>
            <p:txBody>
              <a:bodyPr/>
              <a:lstStyle/>
              <a:p>
                <a:endParaRPr lang="en-US"/>
              </a:p>
            </p:txBody>
          </p:sp>
          <p:sp>
            <p:nvSpPr>
              <p:cNvPr id="74889" name="Rectangle 137"/>
              <p:cNvSpPr>
                <a:spLocks noChangeArrowheads="1"/>
              </p:cNvSpPr>
              <p:nvPr/>
            </p:nvSpPr>
            <p:spPr bwMode="auto">
              <a:xfrm>
                <a:off x="3880" y="268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4890" name="Rectangle 138"/>
              <p:cNvSpPr>
                <a:spLocks noChangeArrowheads="1"/>
              </p:cNvSpPr>
              <p:nvPr/>
            </p:nvSpPr>
            <p:spPr bwMode="auto">
              <a:xfrm>
                <a:off x="3880" y="2684"/>
                <a:ext cx="112" cy="88"/>
              </a:xfrm>
              <a:prstGeom prst="rect">
                <a:avLst/>
              </a:prstGeom>
              <a:noFill/>
              <a:ln w="6350">
                <a:solidFill>
                  <a:srgbClr val="000000"/>
                </a:solidFill>
                <a:miter lim="800000"/>
                <a:headEnd/>
                <a:tailEnd/>
              </a:ln>
            </p:spPr>
            <p:txBody>
              <a:bodyPr/>
              <a:lstStyle/>
              <a:p>
                <a:endParaRPr lang="en-US"/>
              </a:p>
            </p:txBody>
          </p:sp>
          <p:sp>
            <p:nvSpPr>
              <p:cNvPr id="74891" name="Rectangle 139"/>
              <p:cNvSpPr>
                <a:spLocks noChangeArrowheads="1"/>
              </p:cNvSpPr>
              <p:nvPr/>
            </p:nvSpPr>
            <p:spPr bwMode="auto">
              <a:xfrm>
                <a:off x="1314" y="3036"/>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4892" name="Rectangle 140"/>
              <p:cNvSpPr>
                <a:spLocks noChangeArrowheads="1"/>
              </p:cNvSpPr>
              <p:nvPr/>
            </p:nvSpPr>
            <p:spPr bwMode="auto">
              <a:xfrm>
                <a:off x="1314" y="3036"/>
                <a:ext cx="224" cy="176"/>
              </a:xfrm>
              <a:prstGeom prst="rect">
                <a:avLst/>
              </a:prstGeom>
              <a:noFill/>
              <a:ln w="6350">
                <a:solidFill>
                  <a:srgbClr val="000000"/>
                </a:solidFill>
                <a:miter lim="800000"/>
                <a:headEnd/>
                <a:tailEnd/>
              </a:ln>
            </p:spPr>
            <p:txBody>
              <a:bodyPr/>
              <a:lstStyle/>
              <a:p>
                <a:endParaRPr lang="en-US"/>
              </a:p>
            </p:txBody>
          </p:sp>
          <p:sp>
            <p:nvSpPr>
              <p:cNvPr id="74893" name="Rectangle 141"/>
              <p:cNvSpPr>
                <a:spLocks noChangeArrowheads="1"/>
              </p:cNvSpPr>
              <p:nvPr/>
            </p:nvSpPr>
            <p:spPr bwMode="auto">
              <a:xfrm>
                <a:off x="1538" y="3212"/>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4894" name="Rectangle 142"/>
              <p:cNvSpPr>
                <a:spLocks noChangeArrowheads="1"/>
              </p:cNvSpPr>
              <p:nvPr/>
            </p:nvSpPr>
            <p:spPr bwMode="auto">
              <a:xfrm>
                <a:off x="1538" y="3212"/>
                <a:ext cx="222" cy="176"/>
              </a:xfrm>
              <a:prstGeom prst="rect">
                <a:avLst/>
              </a:prstGeom>
              <a:noFill/>
              <a:ln w="6350">
                <a:solidFill>
                  <a:srgbClr val="000000"/>
                </a:solidFill>
                <a:miter lim="800000"/>
                <a:headEnd/>
                <a:tailEnd/>
              </a:ln>
            </p:spPr>
            <p:txBody>
              <a:bodyPr/>
              <a:lstStyle/>
              <a:p>
                <a:endParaRPr lang="en-US"/>
              </a:p>
            </p:txBody>
          </p:sp>
          <p:sp>
            <p:nvSpPr>
              <p:cNvPr id="74895" name="Rectangle 143"/>
              <p:cNvSpPr>
                <a:spLocks noChangeArrowheads="1"/>
              </p:cNvSpPr>
              <p:nvPr/>
            </p:nvSpPr>
            <p:spPr bwMode="auto">
              <a:xfrm>
                <a:off x="1760" y="3212"/>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4896" name="Rectangle 144"/>
              <p:cNvSpPr>
                <a:spLocks noChangeArrowheads="1"/>
              </p:cNvSpPr>
              <p:nvPr/>
            </p:nvSpPr>
            <p:spPr bwMode="auto">
              <a:xfrm>
                <a:off x="1760" y="3212"/>
                <a:ext cx="224" cy="176"/>
              </a:xfrm>
              <a:prstGeom prst="rect">
                <a:avLst/>
              </a:prstGeom>
              <a:noFill/>
              <a:ln w="6350">
                <a:solidFill>
                  <a:srgbClr val="000000"/>
                </a:solidFill>
                <a:miter lim="800000"/>
                <a:headEnd/>
                <a:tailEnd/>
              </a:ln>
            </p:spPr>
            <p:txBody>
              <a:bodyPr/>
              <a:lstStyle/>
              <a:p>
                <a:endParaRPr lang="en-US"/>
              </a:p>
            </p:txBody>
          </p:sp>
          <p:sp>
            <p:nvSpPr>
              <p:cNvPr id="74897" name="Rectangle 145"/>
              <p:cNvSpPr>
                <a:spLocks noChangeArrowheads="1"/>
              </p:cNvSpPr>
              <p:nvPr/>
            </p:nvSpPr>
            <p:spPr bwMode="auto">
              <a:xfrm>
                <a:off x="1538" y="3036"/>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4898" name="Rectangle 146"/>
              <p:cNvSpPr>
                <a:spLocks noChangeArrowheads="1"/>
              </p:cNvSpPr>
              <p:nvPr/>
            </p:nvSpPr>
            <p:spPr bwMode="auto">
              <a:xfrm>
                <a:off x="1538" y="3036"/>
                <a:ext cx="222" cy="176"/>
              </a:xfrm>
              <a:prstGeom prst="rect">
                <a:avLst/>
              </a:prstGeom>
              <a:noFill/>
              <a:ln w="6350">
                <a:solidFill>
                  <a:srgbClr val="000000"/>
                </a:solidFill>
                <a:miter lim="800000"/>
                <a:headEnd/>
                <a:tailEnd/>
              </a:ln>
            </p:spPr>
            <p:txBody>
              <a:bodyPr/>
              <a:lstStyle/>
              <a:p>
                <a:endParaRPr lang="en-US"/>
              </a:p>
            </p:txBody>
          </p:sp>
          <p:sp>
            <p:nvSpPr>
              <p:cNvPr id="74899" name="Rectangle 147"/>
              <p:cNvSpPr>
                <a:spLocks noChangeArrowheads="1"/>
              </p:cNvSpPr>
              <p:nvPr/>
            </p:nvSpPr>
            <p:spPr bwMode="auto">
              <a:xfrm>
                <a:off x="1760" y="31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4900" name="Rectangle 148"/>
              <p:cNvSpPr>
                <a:spLocks noChangeArrowheads="1"/>
              </p:cNvSpPr>
              <p:nvPr/>
            </p:nvSpPr>
            <p:spPr bwMode="auto">
              <a:xfrm>
                <a:off x="1760" y="3124"/>
                <a:ext cx="112" cy="88"/>
              </a:xfrm>
              <a:prstGeom prst="rect">
                <a:avLst/>
              </a:prstGeom>
              <a:noFill/>
              <a:ln w="6350">
                <a:solidFill>
                  <a:srgbClr val="000000"/>
                </a:solidFill>
                <a:miter lim="800000"/>
                <a:headEnd/>
                <a:tailEnd/>
              </a:ln>
            </p:spPr>
            <p:txBody>
              <a:bodyPr/>
              <a:lstStyle/>
              <a:p>
                <a:endParaRPr lang="en-US"/>
              </a:p>
            </p:txBody>
          </p:sp>
          <p:sp>
            <p:nvSpPr>
              <p:cNvPr id="74901" name="Rectangle 149"/>
              <p:cNvSpPr>
                <a:spLocks noChangeArrowheads="1"/>
              </p:cNvSpPr>
              <p:nvPr/>
            </p:nvSpPr>
            <p:spPr bwMode="auto">
              <a:xfrm>
                <a:off x="1872" y="31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4902" name="Rectangle 150"/>
              <p:cNvSpPr>
                <a:spLocks noChangeArrowheads="1"/>
              </p:cNvSpPr>
              <p:nvPr/>
            </p:nvSpPr>
            <p:spPr bwMode="auto">
              <a:xfrm>
                <a:off x="1872" y="3124"/>
                <a:ext cx="112" cy="88"/>
              </a:xfrm>
              <a:prstGeom prst="rect">
                <a:avLst/>
              </a:prstGeom>
              <a:noFill/>
              <a:ln w="6350">
                <a:solidFill>
                  <a:srgbClr val="000000"/>
                </a:solidFill>
                <a:miter lim="800000"/>
                <a:headEnd/>
                <a:tailEnd/>
              </a:ln>
            </p:spPr>
            <p:txBody>
              <a:bodyPr/>
              <a:lstStyle/>
              <a:p>
                <a:endParaRPr lang="en-US"/>
              </a:p>
            </p:txBody>
          </p:sp>
          <p:sp>
            <p:nvSpPr>
              <p:cNvPr id="74903" name="Rectangle 151"/>
              <p:cNvSpPr>
                <a:spLocks noChangeArrowheads="1"/>
              </p:cNvSpPr>
              <p:nvPr/>
            </p:nvSpPr>
            <p:spPr bwMode="auto">
              <a:xfrm>
                <a:off x="1760" y="30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4904" name="Rectangle 152"/>
              <p:cNvSpPr>
                <a:spLocks noChangeArrowheads="1"/>
              </p:cNvSpPr>
              <p:nvPr/>
            </p:nvSpPr>
            <p:spPr bwMode="auto">
              <a:xfrm>
                <a:off x="1760" y="3036"/>
                <a:ext cx="112" cy="88"/>
              </a:xfrm>
              <a:prstGeom prst="rect">
                <a:avLst/>
              </a:prstGeom>
              <a:noFill/>
              <a:ln w="6350">
                <a:solidFill>
                  <a:srgbClr val="000000"/>
                </a:solidFill>
                <a:miter lim="800000"/>
                <a:headEnd/>
                <a:tailEnd/>
              </a:ln>
            </p:spPr>
            <p:txBody>
              <a:bodyPr/>
              <a:lstStyle/>
              <a:p>
                <a:endParaRPr lang="en-US"/>
              </a:p>
            </p:txBody>
          </p:sp>
          <p:sp>
            <p:nvSpPr>
              <p:cNvPr id="74905" name="Rectangle 153"/>
              <p:cNvSpPr>
                <a:spLocks noChangeArrowheads="1"/>
              </p:cNvSpPr>
              <p:nvPr/>
            </p:nvSpPr>
            <p:spPr bwMode="auto">
              <a:xfrm>
                <a:off x="1872" y="30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4906" name="Rectangle 154"/>
              <p:cNvSpPr>
                <a:spLocks noChangeArrowheads="1"/>
              </p:cNvSpPr>
              <p:nvPr/>
            </p:nvSpPr>
            <p:spPr bwMode="auto">
              <a:xfrm>
                <a:off x="1872" y="3036"/>
                <a:ext cx="112" cy="88"/>
              </a:xfrm>
              <a:prstGeom prst="rect">
                <a:avLst/>
              </a:prstGeom>
              <a:noFill/>
              <a:ln w="6350">
                <a:solidFill>
                  <a:srgbClr val="000000"/>
                </a:solidFill>
                <a:miter lim="800000"/>
                <a:headEnd/>
                <a:tailEnd/>
              </a:ln>
            </p:spPr>
            <p:txBody>
              <a:bodyPr/>
              <a:lstStyle/>
              <a:p>
                <a:endParaRPr lang="en-US"/>
              </a:p>
            </p:txBody>
          </p:sp>
          <p:sp>
            <p:nvSpPr>
              <p:cNvPr id="74907" name="Rectangle 155"/>
              <p:cNvSpPr>
                <a:spLocks noChangeArrowheads="1"/>
              </p:cNvSpPr>
              <p:nvPr/>
            </p:nvSpPr>
            <p:spPr bwMode="auto">
              <a:xfrm>
                <a:off x="2430" y="924"/>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4908" name="Rectangle 156"/>
              <p:cNvSpPr>
                <a:spLocks noChangeArrowheads="1"/>
              </p:cNvSpPr>
              <p:nvPr/>
            </p:nvSpPr>
            <p:spPr bwMode="auto">
              <a:xfrm>
                <a:off x="2430" y="924"/>
                <a:ext cx="446" cy="352"/>
              </a:xfrm>
              <a:prstGeom prst="rect">
                <a:avLst/>
              </a:prstGeom>
              <a:noFill/>
              <a:ln w="6350">
                <a:solidFill>
                  <a:srgbClr val="000000"/>
                </a:solidFill>
                <a:miter lim="800000"/>
                <a:headEnd/>
                <a:tailEnd/>
              </a:ln>
            </p:spPr>
            <p:txBody>
              <a:bodyPr/>
              <a:lstStyle/>
              <a:p>
                <a:endParaRPr lang="en-US"/>
              </a:p>
            </p:txBody>
          </p:sp>
          <p:sp>
            <p:nvSpPr>
              <p:cNvPr id="74909" name="Rectangle 157"/>
              <p:cNvSpPr>
                <a:spLocks noChangeArrowheads="1"/>
              </p:cNvSpPr>
              <p:nvPr/>
            </p:nvSpPr>
            <p:spPr bwMode="auto">
              <a:xfrm>
                <a:off x="2876" y="1980"/>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4910" name="Rectangle 158"/>
              <p:cNvSpPr>
                <a:spLocks noChangeArrowheads="1"/>
              </p:cNvSpPr>
              <p:nvPr/>
            </p:nvSpPr>
            <p:spPr bwMode="auto">
              <a:xfrm>
                <a:off x="2876" y="1980"/>
                <a:ext cx="446" cy="352"/>
              </a:xfrm>
              <a:prstGeom prst="rect">
                <a:avLst/>
              </a:prstGeom>
              <a:noFill/>
              <a:ln w="6350">
                <a:solidFill>
                  <a:srgbClr val="000000"/>
                </a:solidFill>
                <a:miter lim="800000"/>
                <a:headEnd/>
                <a:tailEnd/>
              </a:ln>
            </p:spPr>
            <p:txBody>
              <a:bodyPr/>
              <a:lstStyle/>
              <a:p>
                <a:endParaRPr lang="en-US"/>
              </a:p>
            </p:txBody>
          </p:sp>
          <p:sp>
            <p:nvSpPr>
              <p:cNvPr id="74911" name="Rectangle 159"/>
              <p:cNvSpPr>
                <a:spLocks noChangeArrowheads="1"/>
              </p:cNvSpPr>
              <p:nvPr/>
            </p:nvSpPr>
            <p:spPr bwMode="auto">
              <a:xfrm>
                <a:off x="3322" y="215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912" name="Rectangle 160"/>
              <p:cNvSpPr>
                <a:spLocks noChangeArrowheads="1"/>
              </p:cNvSpPr>
              <p:nvPr/>
            </p:nvSpPr>
            <p:spPr bwMode="auto">
              <a:xfrm>
                <a:off x="3322" y="2156"/>
                <a:ext cx="224" cy="176"/>
              </a:xfrm>
              <a:prstGeom prst="rect">
                <a:avLst/>
              </a:prstGeom>
              <a:noFill/>
              <a:ln w="6350">
                <a:solidFill>
                  <a:srgbClr val="000000"/>
                </a:solidFill>
                <a:miter lim="800000"/>
                <a:headEnd/>
                <a:tailEnd/>
              </a:ln>
            </p:spPr>
            <p:txBody>
              <a:bodyPr/>
              <a:lstStyle/>
              <a:p>
                <a:endParaRPr lang="en-US"/>
              </a:p>
            </p:txBody>
          </p:sp>
          <p:sp>
            <p:nvSpPr>
              <p:cNvPr id="74913" name="Rectangle 161"/>
              <p:cNvSpPr>
                <a:spLocks noChangeArrowheads="1"/>
              </p:cNvSpPr>
              <p:nvPr/>
            </p:nvSpPr>
            <p:spPr bwMode="auto">
              <a:xfrm>
                <a:off x="3546" y="215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914" name="Rectangle 162"/>
              <p:cNvSpPr>
                <a:spLocks noChangeArrowheads="1"/>
              </p:cNvSpPr>
              <p:nvPr/>
            </p:nvSpPr>
            <p:spPr bwMode="auto">
              <a:xfrm>
                <a:off x="3546" y="2156"/>
                <a:ext cx="224" cy="176"/>
              </a:xfrm>
              <a:prstGeom prst="rect">
                <a:avLst/>
              </a:prstGeom>
              <a:noFill/>
              <a:ln w="6350">
                <a:solidFill>
                  <a:srgbClr val="000000"/>
                </a:solidFill>
                <a:miter lim="800000"/>
                <a:headEnd/>
                <a:tailEnd/>
              </a:ln>
            </p:spPr>
            <p:txBody>
              <a:bodyPr/>
              <a:lstStyle/>
              <a:p>
                <a:endParaRPr lang="en-US"/>
              </a:p>
            </p:txBody>
          </p:sp>
          <p:sp>
            <p:nvSpPr>
              <p:cNvPr id="74915" name="Rectangle 163"/>
              <p:cNvSpPr>
                <a:spLocks noChangeArrowheads="1"/>
              </p:cNvSpPr>
              <p:nvPr/>
            </p:nvSpPr>
            <p:spPr bwMode="auto">
              <a:xfrm>
                <a:off x="3322" y="1980"/>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916" name="Rectangle 164"/>
              <p:cNvSpPr>
                <a:spLocks noChangeArrowheads="1"/>
              </p:cNvSpPr>
              <p:nvPr/>
            </p:nvSpPr>
            <p:spPr bwMode="auto">
              <a:xfrm>
                <a:off x="3322" y="1980"/>
                <a:ext cx="224" cy="176"/>
              </a:xfrm>
              <a:prstGeom prst="rect">
                <a:avLst/>
              </a:prstGeom>
              <a:noFill/>
              <a:ln w="6350">
                <a:solidFill>
                  <a:srgbClr val="000000"/>
                </a:solidFill>
                <a:miter lim="800000"/>
                <a:headEnd/>
                <a:tailEnd/>
              </a:ln>
            </p:spPr>
            <p:txBody>
              <a:bodyPr/>
              <a:lstStyle/>
              <a:p>
                <a:endParaRPr lang="en-US"/>
              </a:p>
            </p:txBody>
          </p:sp>
          <p:sp>
            <p:nvSpPr>
              <p:cNvPr id="74917" name="Rectangle 165"/>
              <p:cNvSpPr>
                <a:spLocks noChangeArrowheads="1"/>
              </p:cNvSpPr>
              <p:nvPr/>
            </p:nvSpPr>
            <p:spPr bwMode="auto">
              <a:xfrm>
                <a:off x="3546" y="1980"/>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918" name="Rectangle 166"/>
              <p:cNvSpPr>
                <a:spLocks noChangeArrowheads="1"/>
              </p:cNvSpPr>
              <p:nvPr/>
            </p:nvSpPr>
            <p:spPr bwMode="auto">
              <a:xfrm>
                <a:off x="3546" y="1980"/>
                <a:ext cx="224" cy="176"/>
              </a:xfrm>
              <a:prstGeom prst="rect">
                <a:avLst/>
              </a:prstGeom>
              <a:noFill/>
              <a:ln w="6350">
                <a:solidFill>
                  <a:srgbClr val="000000"/>
                </a:solidFill>
                <a:miter lim="800000"/>
                <a:headEnd/>
                <a:tailEnd/>
              </a:ln>
            </p:spPr>
            <p:txBody>
              <a:bodyPr/>
              <a:lstStyle/>
              <a:p>
                <a:endParaRPr lang="en-US"/>
              </a:p>
            </p:txBody>
          </p:sp>
          <p:sp>
            <p:nvSpPr>
              <p:cNvPr id="74919" name="Rectangle 167"/>
              <p:cNvSpPr>
                <a:spLocks noChangeArrowheads="1"/>
              </p:cNvSpPr>
              <p:nvPr/>
            </p:nvSpPr>
            <p:spPr bwMode="auto">
              <a:xfrm>
                <a:off x="2876" y="1628"/>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4920" name="Rectangle 168"/>
              <p:cNvSpPr>
                <a:spLocks noChangeArrowheads="1"/>
              </p:cNvSpPr>
              <p:nvPr/>
            </p:nvSpPr>
            <p:spPr bwMode="auto">
              <a:xfrm>
                <a:off x="2876" y="1628"/>
                <a:ext cx="446" cy="352"/>
              </a:xfrm>
              <a:prstGeom prst="rect">
                <a:avLst/>
              </a:prstGeom>
              <a:noFill/>
              <a:ln w="6350">
                <a:solidFill>
                  <a:srgbClr val="000000"/>
                </a:solidFill>
                <a:miter lim="800000"/>
                <a:headEnd/>
                <a:tailEnd/>
              </a:ln>
            </p:spPr>
            <p:txBody>
              <a:bodyPr/>
              <a:lstStyle/>
              <a:p>
                <a:endParaRPr lang="en-US"/>
              </a:p>
            </p:txBody>
          </p:sp>
          <p:sp>
            <p:nvSpPr>
              <p:cNvPr id="74921" name="Rectangle 169"/>
              <p:cNvSpPr>
                <a:spLocks noChangeArrowheads="1"/>
              </p:cNvSpPr>
              <p:nvPr/>
            </p:nvSpPr>
            <p:spPr bwMode="auto">
              <a:xfrm>
                <a:off x="3322" y="180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922" name="Rectangle 170"/>
              <p:cNvSpPr>
                <a:spLocks noChangeArrowheads="1"/>
              </p:cNvSpPr>
              <p:nvPr/>
            </p:nvSpPr>
            <p:spPr bwMode="auto">
              <a:xfrm>
                <a:off x="3322" y="1804"/>
                <a:ext cx="224" cy="176"/>
              </a:xfrm>
              <a:prstGeom prst="rect">
                <a:avLst/>
              </a:prstGeom>
              <a:noFill/>
              <a:ln w="6350">
                <a:solidFill>
                  <a:srgbClr val="000000"/>
                </a:solidFill>
                <a:miter lim="800000"/>
                <a:headEnd/>
                <a:tailEnd/>
              </a:ln>
            </p:spPr>
            <p:txBody>
              <a:bodyPr/>
              <a:lstStyle/>
              <a:p>
                <a:endParaRPr lang="en-US"/>
              </a:p>
            </p:txBody>
          </p:sp>
          <p:sp>
            <p:nvSpPr>
              <p:cNvPr id="74923" name="Rectangle 171"/>
              <p:cNvSpPr>
                <a:spLocks noChangeArrowheads="1"/>
              </p:cNvSpPr>
              <p:nvPr/>
            </p:nvSpPr>
            <p:spPr bwMode="auto">
              <a:xfrm>
                <a:off x="3546" y="180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924" name="Rectangle 172"/>
              <p:cNvSpPr>
                <a:spLocks noChangeArrowheads="1"/>
              </p:cNvSpPr>
              <p:nvPr/>
            </p:nvSpPr>
            <p:spPr bwMode="auto">
              <a:xfrm>
                <a:off x="3546" y="1804"/>
                <a:ext cx="224" cy="176"/>
              </a:xfrm>
              <a:prstGeom prst="rect">
                <a:avLst/>
              </a:prstGeom>
              <a:noFill/>
              <a:ln w="6350">
                <a:solidFill>
                  <a:srgbClr val="000000"/>
                </a:solidFill>
                <a:miter lim="800000"/>
                <a:headEnd/>
                <a:tailEnd/>
              </a:ln>
            </p:spPr>
            <p:txBody>
              <a:bodyPr/>
              <a:lstStyle/>
              <a:p>
                <a:endParaRPr lang="en-US"/>
              </a:p>
            </p:txBody>
          </p:sp>
          <p:sp>
            <p:nvSpPr>
              <p:cNvPr id="74925" name="Rectangle 173"/>
              <p:cNvSpPr>
                <a:spLocks noChangeArrowheads="1"/>
              </p:cNvSpPr>
              <p:nvPr/>
            </p:nvSpPr>
            <p:spPr bwMode="auto">
              <a:xfrm>
                <a:off x="2206" y="2508"/>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4926" name="Rectangle 174"/>
              <p:cNvSpPr>
                <a:spLocks noChangeArrowheads="1"/>
              </p:cNvSpPr>
              <p:nvPr/>
            </p:nvSpPr>
            <p:spPr bwMode="auto">
              <a:xfrm>
                <a:off x="2206" y="2508"/>
                <a:ext cx="224" cy="176"/>
              </a:xfrm>
              <a:prstGeom prst="rect">
                <a:avLst/>
              </a:prstGeom>
              <a:noFill/>
              <a:ln w="6350">
                <a:solidFill>
                  <a:srgbClr val="000000"/>
                </a:solidFill>
                <a:miter lim="800000"/>
                <a:headEnd/>
                <a:tailEnd/>
              </a:ln>
            </p:spPr>
            <p:txBody>
              <a:bodyPr/>
              <a:lstStyle/>
              <a:p>
                <a:endParaRPr lang="en-US"/>
              </a:p>
            </p:txBody>
          </p:sp>
          <p:sp>
            <p:nvSpPr>
              <p:cNvPr id="74927" name="Rectangle 175"/>
              <p:cNvSpPr>
                <a:spLocks noChangeArrowheads="1"/>
              </p:cNvSpPr>
              <p:nvPr/>
            </p:nvSpPr>
            <p:spPr bwMode="auto">
              <a:xfrm>
                <a:off x="1984" y="2332"/>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4928" name="Rectangle 176"/>
              <p:cNvSpPr>
                <a:spLocks noChangeArrowheads="1"/>
              </p:cNvSpPr>
              <p:nvPr/>
            </p:nvSpPr>
            <p:spPr bwMode="auto">
              <a:xfrm>
                <a:off x="1984" y="2332"/>
                <a:ext cx="222" cy="176"/>
              </a:xfrm>
              <a:prstGeom prst="rect">
                <a:avLst/>
              </a:prstGeom>
              <a:noFill/>
              <a:ln w="6350">
                <a:solidFill>
                  <a:srgbClr val="000000"/>
                </a:solidFill>
                <a:miter lim="800000"/>
                <a:headEnd/>
                <a:tailEnd/>
              </a:ln>
            </p:spPr>
            <p:txBody>
              <a:bodyPr/>
              <a:lstStyle/>
              <a:p>
                <a:endParaRPr lang="en-US"/>
              </a:p>
            </p:txBody>
          </p:sp>
          <p:sp>
            <p:nvSpPr>
              <p:cNvPr id="74929" name="Rectangle 177"/>
              <p:cNvSpPr>
                <a:spLocks noChangeArrowheads="1"/>
              </p:cNvSpPr>
              <p:nvPr/>
            </p:nvSpPr>
            <p:spPr bwMode="auto">
              <a:xfrm>
                <a:off x="2206" y="2332"/>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4930" name="Rectangle 178"/>
              <p:cNvSpPr>
                <a:spLocks noChangeArrowheads="1"/>
              </p:cNvSpPr>
              <p:nvPr/>
            </p:nvSpPr>
            <p:spPr bwMode="auto">
              <a:xfrm>
                <a:off x="2206" y="2332"/>
                <a:ext cx="224" cy="176"/>
              </a:xfrm>
              <a:prstGeom prst="rect">
                <a:avLst/>
              </a:prstGeom>
              <a:noFill/>
              <a:ln w="6350">
                <a:solidFill>
                  <a:srgbClr val="000000"/>
                </a:solidFill>
                <a:miter lim="800000"/>
                <a:headEnd/>
                <a:tailEnd/>
              </a:ln>
            </p:spPr>
            <p:txBody>
              <a:bodyPr/>
              <a:lstStyle/>
              <a:p>
                <a:endParaRPr lang="en-US"/>
              </a:p>
            </p:txBody>
          </p:sp>
          <p:sp>
            <p:nvSpPr>
              <p:cNvPr id="74931" name="Rectangle 179"/>
              <p:cNvSpPr>
                <a:spLocks noChangeArrowheads="1"/>
              </p:cNvSpPr>
              <p:nvPr/>
            </p:nvSpPr>
            <p:spPr bwMode="auto">
              <a:xfrm>
                <a:off x="2430" y="2332"/>
                <a:ext cx="446" cy="352"/>
              </a:xfrm>
              <a:prstGeom prst="rect">
                <a:avLst/>
              </a:prstGeom>
              <a:solidFill>
                <a:srgbClr val="00DFFF"/>
              </a:solidFill>
              <a:ln w="0">
                <a:solidFill>
                  <a:srgbClr val="00DFFF"/>
                </a:solidFill>
                <a:miter lim="800000"/>
                <a:headEnd/>
                <a:tailEnd/>
              </a:ln>
            </p:spPr>
            <p:txBody>
              <a:bodyPr/>
              <a:lstStyle/>
              <a:p>
                <a:endParaRPr lang="en-US"/>
              </a:p>
            </p:txBody>
          </p:sp>
          <p:sp>
            <p:nvSpPr>
              <p:cNvPr id="74932" name="Rectangle 180"/>
              <p:cNvSpPr>
                <a:spLocks noChangeArrowheads="1"/>
              </p:cNvSpPr>
              <p:nvPr/>
            </p:nvSpPr>
            <p:spPr bwMode="auto">
              <a:xfrm>
                <a:off x="2430" y="2332"/>
                <a:ext cx="446" cy="352"/>
              </a:xfrm>
              <a:prstGeom prst="rect">
                <a:avLst/>
              </a:prstGeom>
              <a:noFill/>
              <a:ln w="6350">
                <a:solidFill>
                  <a:srgbClr val="000000"/>
                </a:solidFill>
                <a:miter lim="800000"/>
                <a:headEnd/>
                <a:tailEnd/>
              </a:ln>
            </p:spPr>
            <p:txBody>
              <a:bodyPr/>
              <a:lstStyle/>
              <a:p>
                <a:endParaRPr lang="en-US"/>
              </a:p>
            </p:txBody>
          </p:sp>
          <p:sp>
            <p:nvSpPr>
              <p:cNvPr id="74933" name="Rectangle 181"/>
              <p:cNvSpPr>
                <a:spLocks noChangeArrowheads="1"/>
              </p:cNvSpPr>
              <p:nvPr/>
            </p:nvSpPr>
            <p:spPr bwMode="auto">
              <a:xfrm>
                <a:off x="2876" y="3388"/>
                <a:ext cx="446" cy="352"/>
              </a:xfrm>
              <a:prstGeom prst="rect">
                <a:avLst/>
              </a:prstGeom>
              <a:solidFill>
                <a:srgbClr val="00DFFF"/>
              </a:solidFill>
              <a:ln w="0">
                <a:solidFill>
                  <a:srgbClr val="00DFFF"/>
                </a:solidFill>
                <a:miter lim="800000"/>
                <a:headEnd/>
                <a:tailEnd/>
              </a:ln>
            </p:spPr>
            <p:txBody>
              <a:bodyPr/>
              <a:lstStyle/>
              <a:p>
                <a:endParaRPr lang="en-US"/>
              </a:p>
            </p:txBody>
          </p:sp>
          <p:sp>
            <p:nvSpPr>
              <p:cNvPr id="74934" name="Rectangle 182"/>
              <p:cNvSpPr>
                <a:spLocks noChangeArrowheads="1"/>
              </p:cNvSpPr>
              <p:nvPr/>
            </p:nvSpPr>
            <p:spPr bwMode="auto">
              <a:xfrm>
                <a:off x="2876" y="3388"/>
                <a:ext cx="446" cy="352"/>
              </a:xfrm>
              <a:prstGeom prst="rect">
                <a:avLst/>
              </a:prstGeom>
              <a:noFill/>
              <a:ln w="6350">
                <a:solidFill>
                  <a:srgbClr val="000000"/>
                </a:solidFill>
                <a:miter lim="800000"/>
                <a:headEnd/>
                <a:tailEnd/>
              </a:ln>
            </p:spPr>
            <p:txBody>
              <a:bodyPr/>
              <a:lstStyle/>
              <a:p>
                <a:endParaRPr lang="en-US"/>
              </a:p>
            </p:txBody>
          </p:sp>
          <p:sp>
            <p:nvSpPr>
              <p:cNvPr id="74935" name="Rectangle 183"/>
              <p:cNvSpPr>
                <a:spLocks noChangeArrowheads="1"/>
              </p:cNvSpPr>
              <p:nvPr/>
            </p:nvSpPr>
            <p:spPr bwMode="auto">
              <a:xfrm>
                <a:off x="3322" y="3388"/>
                <a:ext cx="448" cy="352"/>
              </a:xfrm>
              <a:prstGeom prst="rect">
                <a:avLst/>
              </a:prstGeom>
              <a:solidFill>
                <a:srgbClr val="00DFFF"/>
              </a:solidFill>
              <a:ln w="0">
                <a:solidFill>
                  <a:srgbClr val="00DFFF"/>
                </a:solidFill>
                <a:miter lim="800000"/>
                <a:headEnd/>
                <a:tailEnd/>
              </a:ln>
            </p:spPr>
            <p:txBody>
              <a:bodyPr/>
              <a:lstStyle/>
              <a:p>
                <a:endParaRPr lang="en-US"/>
              </a:p>
            </p:txBody>
          </p:sp>
          <p:sp>
            <p:nvSpPr>
              <p:cNvPr id="74936" name="Rectangle 184"/>
              <p:cNvSpPr>
                <a:spLocks noChangeArrowheads="1"/>
              </p:cNvSpPr>
              <p:nvPr/>
            </p:nvSpPr>
            <p:spPr bwMode="auto">
              <a:xfrm>
                <a:off x="3322" y="3388"/>
                <a:ext cx="448" cy="352"/>
              </a:xfrm>
              <a:prstGeom prst="rect">
                <a:avLst/>
              </a:prstGeom>
              <a:noFill/>
              <a:ln w="6350">
                <a:solidFill>
                  <a:srgbClr val="000000"/>
                </a:solidFill>
                <a:miter lim="800000"/>
                <a:headEnd/>
                <a:tailEnd/>
              </a:ln>
            </p:spPr>
            <p:txBody>
              <a:bodyPr/>
              <a:lstStyle/>
              <a:p>
                <a:endParaRPr lang="en-US"/>
              </a:p>
            </p:txBody>
          </p:sp>
          <p:sp>
            <p:nvSpPr>
              <p:cNvPr id="74937" name="Rectangle 185"/>
              <p:cNvSpPr>
                <a:spLocks noChangeArrowheads="1"/>
              </p:cNvSpPr>
              <p:nvPr/>
            </p:nvSpPr>
            <p:spPr bwMode="auto">
              <a:xfrm>
                <a:off x="2876" y="3212"/>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4938" name="Rectangle 186"/>
              <p:cNvSpPr>
                <a:spLocks noChangeArrowheads="1"/>
              </p:cNvSpPr>
              <p:nvPr/>
            </p:nvSpPr>
            <p:spPr bwMode="auto">
              <a:xfrm>
                <a:off x="2876" y="3212"/>
                <a:ext cx="224" cy="176"/>
              </a:xfrm>
              <a:prstGeom prst="rect">
                <a:avLst/>
              </a:prstGeom>
              <a:noFill/>
              <a:ln w="6350">
                <a:solidFill>
                  <a:srgbClr val="000000"/>
                </a:solidFill>
                <a:miter lim="800000"/>
                <a:headEnd/>
                <a:tailEnd/>
              </a:ln>
            </p:spPr>
            <p:txBody>
              <a:bodyPr/>
              <a:lstStyle/>
              <a:p>
                <a:endParaRPr lang="en-US"/>
              </a:p>
            </p:txBody>
          </p:sp>
          <p:sp>
            <p:nvSpPr>
              <p:cNvPr id="74939" name="Rectangle 187"/>
              <p:cNvSpPr>
                <a:spLocks noChangeArrowheads="1"/>
              </p:cNvSpPr>
              <p:nvPr/>
            </p:nvSpPr>
            <p:spPr bwMode="auto">
              <a:xfrm>
                <a:off x="3100" y="3212"/>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4940" name="Rectangle 188"/>
              <p:cNvSpPr>
                <a:spLocks noChangeArrowheads="1"/>
              </p:cNvSpPr>
              <p:nvPr/>
            </p:nvSpPr>
            <p:spPr bwMode="auto">
              <a:xfrm>
                <a:off x="3100" y="3212"/>
                <a:ext cx="222" cy="176"/>
              </a:xfrm>
              <a:prstGeom prst="rect">
                <a:avLst/>
              </a:prstGeom>
              <a:noFill/>
              <a:ln w="6350">
                <a:solidFill>
                  <a:srgbClr val="000000"/>
                </a:solidFill>
                <a:miter lim="800000"/>
                <a:headEnd/>
                <a:tailEnd/>
              </a:ln>
            </p:spPr>
            <p:txBody>
              <a:bodyPr/>
              <a:lstStyle/>
              <a:p>
                <a:endParaRPr lang="en-US"/>
              </a:p>
            </p:txBody>
          </p:sp>
          <p:sp>
            <p:nvSpPr>
              <p:cNvPr id="74941" name="Rectangle 189"/>
              <p:cNvSpPr>
                <a:spLocks noChangeArrowheads="1"/>
              </p:cNvSpPr>
              <p:nvPr/>
            </p:nvSpPr>
            <p:spPr bwMode="auto">
              <a:xfrm>
                <a:off x="3992" y="2684"/>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942" name="Rectangle 190"/>
              <p:cNvSpPr>
                <a:spLocks noChangeArrowheads="1"/>
              </p:cNvSpPr>
              <p:nvPr/>
            </p:nvSpPr>
            <p:spPr bwMode="auto">
              <a:xfrm>
                <a:off x="3992" y="2684"/>
                <a:ext cx="224" cy="176"/>
              </a:xfrm>
              <a:prstGeom prst="rect">
                <a:avLst/>
              </a:prstGeom>
              <a:noFill/>
              <a:ln w="6350">
                <a:solidFill>
                  <a:srgbClr val="000000"/>
                </a:solidFill>
                <a:miter lim="800000"/>
                <a:headEnd/>
                <a:tailEnd/>
              </a:ln>
            </p:spPr>
            <p:txBody>
              <a:bodyPr/>
              <a:lstStyle/>
              <a:p>
                <a:endParaRPr lang="en-US"/>
              </a:p>
            </p:txBody>
          </p:sp>
          <p:sp>
            <p:nvSpPr>
              <p:cNvPr id="74943" name="Rectangle 191"/>
              <p:cNvSpPr>
                <a:spLocks noChangeArrowheads="1"/>
              </p:cNvSpPr>
              <p:nvPr/>
            </p:nvSpPr>
            <p:spPr bwMode="auto">
              <a:xfrm>
                <a:off x="4216" y="2860"/>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4944" name="Rectangle 192"/>
              <p:cNvSpPr>
                <a:spLocks noChangeArrowheads="1"/>
              </p:cNvSpPr>
              <p:nvPr/>
            </p:nvSpPr>
            <p:spPr bwMode="auto">
              <a:xfrm>
                <a:off x="4216" y="2860"/>
                <a:ext cx="222" cy="176"/>
              </a:xfrm>
              <a:prstGeom prst="rect">
                <a:avLst/>
              </a:prstGeom>
              <a:noFill/>
              <a:ln w="6350">
                <a:solidFill>
                  <a:srgbClr val="000000"/>
                </a:solidFill>
                <a:miter lim="800000"/>
                <a:headEnd/>
                <a:tailEnd/>
              </a:ln>
            </p:spPr>
            <p:txBody>
              <a:bodyPr/>
              <a:lstStyle/>
              <a:p>
                <a:endParaRPr lang="en-US"/>
              </a:p>
            </p:txBody>
          </p:sp>
          <p:sp>
            <p:nvSpPr>
              <p:cNvPr id="74945" name="Rectangle 193"/>
              <p:cNvSpPr>
                <a:spLocks noChangeArrowheads="1"/>
              </p:cNvSpPr>
              <p:nvPr/>
            </p:nvSpPr>
            <p:spPr bwMode="auto">
              <a:xfrm>
                <a:off x="4438" y="2860"/>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946" name="Rectangle 194"/>
              <p:cNvSpPr>
                <a:spLocks noChangeArrowheads="1"/>
              </p:cNvSpPr>
              <p:nvPr/>
            </p:nvSpPr>
            <p:spPr bwMode="auto">
              <a:xfrm>
                <a:off x="4438" y="2860"/>
                <a:ext cx="224" cy="176"/>
              </a:xfrm>
              <a:prstGeom prst="rect">
                <a:avLst/>
              </a:prstGeom>
              <a:noFill/>
              <a:ln w="6350">
                <a:solidFill>
                  <a:srgbClr val="000000"/>
                </a:solidFill>
                <a:miter lim="800000"/>
                <a:headEnd/>
                <a:tailEnd/>
              </a:ln>
            </p:spPr>
            <p:txBody>
              <a:bodyPr/>
              <a:lstStyle/>
              <a:p>
                <a:endParaRPr lang="en-US"/>
              </a:p>
            </p:txBody>
          </p:sp>
          <p:sp>
            <p:nvSpPr>
              <p:cNvPr id="74947" name="Rectangle 195"/>
              <p:cNvSpPr>
                <a:spLocks noChangeArrowheads="1"/>
              </p:cNvSpPr>
              <p:nvPr/>
            </p:nvSpPr>
            <p:spPr bwMode="auto">
              <a:xfrm>
                <a:off x="4216" y="2684"/>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4948" name="Rectangle 196"/>
              <p:cNvSpPr>
                <a:spLocks noChangeArrowheads="1"/>
              </p:cNvSpPr>
              <p:nvPr/>
            </p:nvSpPr>
            <p:spPr bwMode="auto">
              <a:xfrm>
                <a:off x="4216" y="2684"/>
                <a:ext cx="222" cy="176"/>
              </a:xfrm>
              <a:prstGeom prst="rect">
                <a:avLst/>
              </a:prstGeom>
              <a:noFill/>
              <a:ln w="6350">
                <a:solidFill>
                  <a:srgbClr val="000000"/>
                </a:solidFill>
                <a:miter lim="800000"/>
                <a:headEnd/>
                <a:tailEnd/>
              </a:ln>
            </p:spPr>
            <p:txBody>
              <a:bodyPr/>
              <a:lstStyle/>
              <a:p>
                <a:endParaRPr lang="en-US"/>
              </a:p>
            </p:txBody>
          </p:sp>
          <p:sp>
            <p:nvSpPr>
              <p:cNvPr id="74949" name="Rectangle 197"/>
              <p:cNvSpPr>
                <a:spLocks noChangeArrowheads="1"/>
              </p:cNvSpPr>
              <p:nvPr/>
            </p:nvSpPr>
            <p:spPr bwMode="auto">
              <a:xfrm>
                <a:off x="4438" y="2684"/>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4950" name="Rectangle 198"/>
              <p:cNvSpPr>
                <a:spLocks noChangeArrowheads="1"/>
              </p:cNvSpPr>
              <p:nvPr/>
            </p:nvSpPr>
            <p:spPr bwMode="auto">
              <a:xfrm>
                <a:off x="4438" y="2684"/>
                <a:ext cx="224" cy="176"/>
              </a:xfrm>
              <a:prstGeom prst="rect">
                <a:avLst/>
              </a:prstGeom>
              <a:noFill/>
              <a:ln w="6350">
                <a:solidFill>
                  <a:srgbClr val="000000"/>
                </a:solidFill>
                <a:miter lim="800000"/>
                <a:headEnd/>
                <a:tailEnd/>
              </a:ln>
            </p:spPr>
            <p:txBody>
              <a:bodyPr/>
              <a:lstStyle/>
              <a:p>
                <a:endParaRPr lang="en-US"/>
              </a:p>
            </p:txBody>
          </p:sp>
          <p:sp>
            <p:nvSpPr>
              <p:cNvPr id="74951" name="Rectangle 199"/>
              <p:cNvSpPr>
                <a:spLocks noChangeArrowheads="1"/>
              </p:cNvSpPr>
              <p:nvPr/>
            </p:nvSpPr>
            <p:spPr bwMode="auto">
              <a:xfrm>
                <a:off x="3770" y="2596"/>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4952" name="Rectangle 200"/>
              <p:cNvSpPr>
                <a:spLocks noChangeArrowheads="1"/>
              </p:cNvSpPr>
              <p:nvPr/>
            </p:nvSpPr>
            <p:spPr bwMode="auto">
              <a:xfrm>
                <a:off x="3770" y="2596"/>
                <a:ext cx="110" cy="88"/>
              </a:xfrm>
              <a:prstGeom prst="rect">
                <a:avLst/>
              </a:prstGeom>
              <a:noFill/>
              <a:ln w="6350">
                <a:solidFill>
                  <a:srgbClr val="000000"/>
                </a:solidFill>
                <a:miter lim="800000"/>
                <a:headEnd/>
                <a:tailEnd/>
              </a:ln>
            </p:spPr>
            <p:txBody>
              <a:bodyPr/>
              <a:lstStyle/>
              <a:p>
                <a:endParaRPr lang="en-US"/>
              </a:p>
            </p:txBody>
          </p:sp>
          <p:sp>
            <p:nvSpPr>
              <p:cNvPr id="74953" name="Rectangle 201"/>
              <p:cNvSpPr>
                <a:spLocks noChangeArrowheads="1"/>
              </p:cNvSpPr>
              <p:nvPr/>
            </p:nvSpPr>
            <p:spPr bwMode="auto">
              <a:xfrm>
                <a:off x="3880" y="259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4954" name="Rectangle 202"/>
              <p:cNvSpPr>
                <a:spLocks noChangeArrowheads="1"/>
              </p:cNvSpPr>
              <p:nvPr/>
            </p:nvSpPr>
            <p:spPr bwMode="auto">
              <a:xfrm>
                <a:off x="3880" y="2596"/>
                <a:ext cx="112" cy="88"/>
              </a:xfrm>
              <a:prstGeom prst="rect">
                <a:avLst/>
              </a:prstGeom>
              <a:noFill/>
              <a:ln w="6350">
                <a:solidFill>
                  <a:srgbClr val="000000"/>
                </a:solidFill>
                <a:miter lim="800000"/>
                <a:headEnd/>
                <a:tailEnd/>
              </a:ln>
            </p:spPr>
            <p:txBody>
              <a:bodyPr/>
              <a:lstStyle/>
              <a:p>
                <a:endParaRPr lang="en-US"/>
              </a:p>
            </p:txBody>
          </p:sp>
          <p:sp>
            <p:nvSpPr>
              <p:cNvPr id="74955" name="Rectangle 203"/>
              <p:cNvSpPr>
                <a:spLocks noChangeArrowheads="1"/>
              </p:cNvSpPr>
              <p:nvPr/>
            </p:nvSpPr>
            <p:spPr bwMode="auto">
              <a:xfrm>
                <a:off x="3770" y="2508"/>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4956" name="Rectangle 204"/>
              <p:cNvSpPr>
                <a:spLocks noChangeArrowheads="1"/>
              </p:cNvSpPr>
              <p:nvPr/>
            </p:nvSpPr>
            <p:spPr bwMode="auto">
              <a:xfrm>
                <a:off x="3770" y="2508"/>
                <a:ext cx="110" cy="88"/>
              </a:xfrm>
              <a:prstGeom prst="rect">
                <a:avLst/>
              </a:prstGeom>
              <a:noFill/>
              <a:ln w="6350">
                <a:solidFill>
                  <a:srgbClr val="000000"/>
                </a:solidFill>
                <a:miter lim="800000"/>
                <a:headEnd/>
                <a:tailEnd/>
              </a:ln>
            </p:spPr>
            <p:txBody>
              <a:bodyPr/>
              <a:lstStyle/>
              <a:p>
                <a:endParaRPr lang="en-US"/>
              </a:p>
            </p:txBody>
          </p:sp>
          <p:sp>
            <p:nvSpPr>
              <p:cNvPr id="74957" name="Rectangle 205"/>
              <p:cNvSpPr>
                <a:spLocks noChangeArrowheads="1"/>
              </p:cNvSpPr>
              <p:nvPr/>
            </p:nvSpPr>
            <p:spPr bwMode="auto">
              <a:xfrm>
                <a:off x="1984" y="3388"/>
                <a:ext cx="446" cy="352"/>
              </a:xfrm>
              <a:prstGeom prst="rect">
                <a:avLst/>
              </a:prstGeom>
              <a:solidFill>
                <a:srgbClr val="0030FF"/>
              </a:solidFill>
              <a:ln w="0">
                <a:solidFill>
                  <a:srgbClr val="0030FF"/>
                </a:solidFill>
                <a:miter lim="800000"/>
                <a:headEnd/>
                <a:tailEnd/>
              </a:ln>
            </p:spPr>
            <p:txBody>
              <a:bodyPr/>
              <a:lstStyle/>
              <a:p>
                <a:endParaRPr lang="en-US"/>
              </a:p>
            </p:txBody>
          </p:sp>
          <p:sp>
            <p:nvSpPr>
              <p:cNvPr id="74958" name="Rectangle 206"/>
              <p:cNvSpPr>
                <a:spLocks noChangeArrowheads="1"/>
              </p:cNvSpPr>
              <p:nvPr/>
            </p:nvSpPr>
            <p:spPr bwMode="auto">
              <a:xfrm>
                <a:off x="1984" y="3388"/>
                <a:ext cx="446" cy="352"/>
              </a:xfrm>
              <a:prstGeom prst="rect">
                <a:avLst/>
              </a:prstGeom>
              <a:noFill/>
              <a:ln w="6350">
                <a:solidFill>
                  <a:srgbClr val="000000"/>
                </a:solidFill>
                <a:miter lim="800000"/>
                <a:headEnd/>
                <a:tailEnd/>
              </a:ln>
            </p:spPr>
            <p:txBody>
              <a:bodyPr/>
              <a:lstStyle/>
              <a:p>
                <a:endParaRPr lang="en-US"/>
              </a:p>
            </p:txBody>
          </p:sp>
        </p:grpSp>
        <p:grpSp>
          <p:nvGrpSpPr>
            <p:cNvPr id="4" name="Group 207"/>
            <p:cNvGrpSpPr>
              <a:grpSpLocks/>
            </p:cNvGrpSpPr>
            <p:nvPr/>
          </p:nvGrpSpPr>
          <p:grpSpPr bwMode="auto">
            <a:xfrm>
              <a:off x="1092" y="1276"/>
              <a:ext cx="3570" cy="2464"/>
              <a:chOff x="1092" y="1276"/>
              <a:chExt cx="3570" cy="2464"/>
            </a:xfrm>
          </p:grpSpPr>
          <p:sp>
            <p:nvSpPr>
              <p:cNvPr id="74960" name="Rectangle 208"/>
              <p:cNvSpPr>
                <a:spLocks noChangeArrowheads="1"/>
              </p:cNvSpPr>
              <p:nvPr/>
            </p:nvSpPr>
            <p:spPr bwMode="auto">
              <a:xfrm>
                <a:off x="2430" y="3388"/>
                <a:ext cx="446" cy="352"/>
              </a:xfrm>
              <a:prstGeom prst="rect">
                <a:avLst/>
              </a:prstGeom>
              <a:solidFill>
                <a:srgbClr val="0030FF"/>
              </a:solidFill>
              <a:ln w="0">
                <a:solidFill>
                  <a:srgbClr val="0030FF"/>
                </a:solidFill>
                <a:miter lim="800000"/>
                <a:headEnd/>
                <a:tailEnd/>
              </a:ln>
            </p:spPr>
            <p:txBody>
              <a:bodyPr/>
              <a:lstStyle/>
              <a:p>
                <a:endParaRPr lang="en-US"/>
              </a:p>
            </p:txBody>
          </p:sp>
          <p:sp>
            <p:nvSpPr>
              <p:cNvPr id="74961" name="Rectangle 209"/>
              <p:cNvSpPr>
                <a:spLocks noChangeArrowheads="1"/>
              </p:cNvSpPr>
              <p:nvPr/>
            </p:nvSpPr>
            <p:spPr bwMode="auto">
              <a:xfrm>
                <a:off x="2430" y="3388"/>
                <a:ext cx="446" cy="352"/>
              </a:xfrm>
              <a:prstGeom prst="rect">
                <a:avLst/>
              </a:prstGeom>
              <a:noFill/>
              <a:ln w="6350">
                <a:solidFill>
                  <a:srgbClr val="000000"/>
                </a:solidFill>
                <a:miter lim="800000"/>
                <a:headEnd/>
                <a:tailEnd/>
              </a:ln>
            </p:spPr>
            <p:txBody>
              <a:bodyPr/>
              <a:lstStyle/>
              <a:p>
                <a:endParaRPr lang="en-US"/>
              </a:p>
            </p:txBody>
          </p:sp>
          <p:sp>
            <p:nvSpPr>
              <p:cNvPr id="74962" name="Rectangle 210"/>
              <p:cNvSpPr>
                <a:spLocks noChangeArrowheads="1"/>
              </p:cNvSpPr>
              <p:nvPr/>
            </p:nvSpPr>
            <p:spPr bwMode="auto">
              <a:xfrm>
                <a:off x="1984" y="3212"/>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4963" name="Rectangle 211"/>
              <p:cNvSpPr>
                <a:spLocks noChangeArrowheads="1"/>
              </p:cNvSpPr>
              <p:nvPr/>
            </p:nvSpPr>
            <p:spPr bwMode="auto">
              <a:xfrm>
                <a:off x="1984" y="3212"/>
                <a:ext cx="222" cy="176"/>
              </a:xfrm>
              <a:prstGeom prst="rect">
                <a:avLst/>
              </a:prstGeom>
              <a:noFill/>
              <a:ln w="6350">
                <a:solidFill>
                  <a:srgbClr val="000000"/>
                </a:solidFill>
                <a:miter lim="800000"/>
                <a:headEnd/>
                <a:tailEnd/>
              </a:ln>
            </p:spPr>
            <p:txBody>
              <a:bodyPr/>
              <a:lstStyle/>
              <a:p>
                <a:endParaRPr lang="en-US"/>
              </a:p>
            </p:txBody>
          </p:sp>
          <p:sp>
            <p:nvSpPr>
              <p:cNvPr id="74964" name="Rectangle 212"/>
              <p:cNvSpPr>
                <a:spLocks noChangeArrowheads="1"/>
              </p:cNvSpPr>
              <p:nvPr/>
            </p:nvSpPr>
            <p:spPr bwMode="auto">
              <a:xfrm>
                <a:off x="2206" y="3212"/>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4965" name="Rectangle 213"/>
              <p:cNvSpPr>
                <a:spLocks noChangeArrowheads="1"/>
              </p:cNvSpPr>
              <p:nvPr/>
            </p:nvSpPr>
            <p:spPr bwMode="auto">
              <a:xfrm>
                <a:off x="2206" y="3212"/>
                <a:ext cx="224" cy="176"/>
              </a:xfrm>
              <a:prstGeom prst="rect">
                <a:avLst/>
              </a:prstGeom>
              <a:noFill/>
              <a:ln w="6350">
                <a:solidFill>
                  <a:srgbClr val="000000"/>
                </a:solidFill>
                <a:miter lim="800000"/>
                <a:headEnd/>
                <a:tailEnd/>
              </a:ln>
            </p:spPr>
            <p:txBody>
              <a:bodyPr/>
              <a:lstStyle/>
              <a:p>
                <a:endParaRPr lang="en-US"/>
              </a:p>
            </p:txBody>
          </p:sp>
          <p:sp>
            <p:nvSpPr>
              <p:cNvPr id="74966" name="Rectangle 214"/>
              <p:cNvSpPr>
                <a:spLocks noChangeArrowheads="1"/>
              </p:cNvSpPr>
              <p:nvPr/>
            </p:nvSpPr>
            <p:spPr bwMode="auto">
              <a:xfrm>
                <a:off x="1984" y="31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4967" name="Rectangle 215"/>
              <p:cNvSpPr>
                <a:spLocks noChangeArrowheads="1"/>
              </p:cNvSpPr>
              <p:nvPr/>
            </p:nvSpPr>
            <p:spPr bwMode="auto">
              <a:xfrm>
                <a:off x="1984" y="3124"/>
                <a:ext cx="112" cy="88"/>
              </a:xfrm>
              <a:prstGeom prst="rect">
                <a:avLst/>
              </a:prstGeom>
              <a:noFill/>
              <a:ln w="6350">
                <a:solidFill>
                  <a:srgbClr val="000000"/>
                </a:solidFill>
                <a:miter lim="800000"/>
                <a:headEnd/>
                <a:tailEnd/>
              </a:ln>
            </p:spPr>
            <p:txBody>
              <a:bodyPr/>
              <a:lstStyle/>
              <a:p>
                <a:endParaRPr lang="en-US"/>
              </a:p>
            </p:txBody>
          </p:sp>
          <p:sp>
            <p:nvSpPr>
              <p:cNvPr id="74968" name="Rectangle 216"/>
              <p:cNvSpPr>
                <a:spLocks noChangeArrowheads="1"/>
              </p:cNvSpPr>
              <p:nvPr/>
            </p:nvSpPr>
            <p:spPr bwMode="auto">
              <a:xfrm>
                <a:off x="2096" y="3124"/>
                <a:ext cx="110" cy="88"/>
              </a:xfrm>
              <a:prstGeom prst="rect">
                <a:avLst/>
              </a:prstGeom>
              <a:solidFill>
                <a:srgbClr val="0030FF"/>
              </a:solidFill>
              <a:ln w="0">
                <a:solidFill>
                  <a:srgbClr val="0030FF"/>
                </a:solidFill>
                <a:miter lim="800000"/>
                <a:headEnd/>
                <a:tailEnd/>
              </a:ln>
            </p:spPr>
            <p:txBody>
              <a:bodyPr/>
              <a:lstStyle/>
              <a:p>
                <a:endParaRPr lang="en-US"/>
              </a:p>
            </p:txBody>
          </p:sp>
          <p:sp>
            <p:nvSpPr>
              <p:cNvPr id="74969" name="Rectangle 217"/>
              <p:cNvSpPr>
                <a:spLocks noChangeArrowheads="1"/>
              </p:cNvSpPr>
              <p:nvPr/>
            </p:nvSpPr>
            <p:spPr bwMode="auto">
              <a:xfrm>
                <a:off x="2096" y="3124"/>
                <a:ext cx="110" cy="88"/>
              </a:xfrm>
              <a:prstGeom prst="rect">
                <a:avLst/>
              </a:prstGeom>
              <a:noFill/>
              <a:ln w="6350">
                <a:solidFill>
                  <a:srgbClr val="000000"/>
                </a:solidFill>
                <a:miter lim="800000"/>
                <a:headEnd/>
                <a:tailEnd/>
              </a:ln>
            </p:spPr>
            <p:txBody>
              <a:bodyPr/>
              <a:lstStyle/>
              <a:p>
                <a:endParaRPr lang="en-US"/>
              </a:p>
            </p:txBody>
          </p:sp>
          <p:sp>
            <p:nvSpPr>
              <p:cNvPr id="74970" name="Rectangle 218"/>
              <p:cNvSpPr>
                <a:spLocks noChangeArrowheads="1"/>
              </p:cNvSpPr>
              <p:nvPr/>
            </p:nvSpPr>
            <p:spPr bwMode="auto">
              <a:xfrm>
                <a:off x="1984" y="30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4971" name="Rectangle 219"/>
              <p:cNvSpPr>
                <a:spLocks noChangeArrowheads="1"/>
              </p:cNvSpPr>
              <p:nvPr/>
            </p:nvSpPr>
            <p:spPr bwMode="auto">
              <a:xfrm>
                <a:off x="1984" y="3036"/>
                <a:ext cx="112" cy="88"/>
              </a:xfrm>
              <a:prstGeom prst="rect">
                <a:avLst/>
              </a:prstGeom>
              <a:noFill/>
              <a:ln w="6350">
                <a:solidFill>
                  <a:srgbClr val="000000"/>
                </a:solidFill>
                <a:miter lim="800000"/>
                <a:headEnd/>
                <a:tailEnd/>
              </a:ln>
            </p:spPr>
            <p:txBody>
              <a:bodyPr/>
              <a:lstStyle/>
              <a:p>
                <a:endParaRPr lang="en-US"/>
              </a:p>
            </p:txBody>
          </p:sp>
          <p:sp>
            <p:nvSpPr>
              <p:cNvPr id="74972" name="Rectangle 220"/>
              <p:cNvSpPr>
                <a:spLocks noChangeArrowheads="1"/>
              </p:cNvSpPr>
              <p:nvPr/>
            </p:nvSpPr>
            <p:spPr bwMode="auto">
              <a:xfrm>
                <a:off x="2096" y="3036"/>
                <a:ext cx="110" cy="88"/>
              </a:xfrm>
              <a:prstGeom prst="rect">
                <a:avLst/>
              </a:prstGeom>
              <a:solidFill>
                <a:srgbClr val="0030FF"/>
              </a:solidFill>
              <a:ln w="0">
                <a:solidFill>
                  <a:srgbClr val="0030FF"/>
                </a:solidFill>
                <a:miter lim="800000"/>
                <a:headEnd/>
                <a:tailEnd/>
              </a:ln>
            </p:spPr>
            <p:txBody>
              <a:bodyPr/>
              <a:lstStyle/>
              <a:p>
                <a:endParaRPr lang="en-US"/>
              </a:p>
            </p:txBody>
          </p:sp>
          <p:sp>
            <p:nvSpPr>
              <p:cNvPr id="74973" name="Rectangle 221"/>
              <p:cNvSpPr>
                <a:spLocks noChangeArrowheads="1"/>
              </p:cNvSpPr>
              <p:nvPr/>
            </p:nvSpPr>
            <p:spPr bwMode="auto">
              <a:xfrm>
                <a:off x="2096" y="3036"/>
                <a:ext cx="110" cy="88"/>
              </a:xfrm>
              <a:prstGeom prst="rect">
                <a:avLst/>
              </a:prstGeom>
              <a:noFill/>
              <a:ln w="6350">
                <a:solidFill>
                  <a:srgbClr val="000000"/>
                </a:solidFill>
                <a:miter lim="800000"/>
                <a:headEnd/>
                <a:tailEnd/>
              </a:ln>
            </p:spPr>
            <p:txBody>
              <a:bodyPr/>
              <a:lstStyle/>
              <a:p>
                <a:endParaRPr lang="en-US"/>
              </a:p>
            </p:txBody>
          </p:sp>
          <p:sp>
            <p:nvSpPr>
              <p:cNvPr id="74974" name="Rectangle 222"/>
              <p:cNvSpPr>
                <a:spLocks noChangeArrowheads="1"/>
              </p:cNvSpPr>
              <p:nvPr/>
            </p:nvSpPr>
            <p:spPr bwMode="auto">
              <a:xfrm>
                <a:off x="3322" y="162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975" name="Rectangle 223"/>
              <p:cNvSpPr>
                <a:spLocks noChangeArrowheads="1"/>
              </p:cNvSpPr>
              <p:nvPr/>
            </p:nvSpPr>
            <p:spPr bwMode="auto">
              <a:xfrm>
                <a:off x="3322" y="1628"/>
                <a:ext cx="224" cy="176"/>
              </a:xfrm>
              <a:prstGeom prst="rect">
                <a:avLst/>
              </a:prstGeom>
              <a:noFill/>
              <a:ln w="6350">
                <a:solidFill>
                  <a:srgbClr val="000000"/>
                </a:solidFill>
                <a:miter lim="800000"/>
                <a:headEnd/>
                <a:tailEnd/>
              </a:ln>
            </p:spPr>
            <p:txBody>
              <a:bodyPr/>
              <a:lstStyle/>
              <a:p>
                <a:endParaRPr lang="en-US"/>
              </a:p>
            </p:txBody>
          </p:sp>
          <p:sp>
            <p:nvSpPr>
              <p:cNvPr id="74976" name="Rectangle 224"/>
              <p:cNvSpPr>
                <a:spLocks noChangeArrowheads="1"/>
              </p:cNvSpPr>
              <p:nvPr/>
            </p:nvSpPr>
            <p:spPr bwMode="auto">
              <a:xfrm>
                <a:off x="3546" y="162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977" name="Rectangle 225"/>
              <p:cNvSpPr>
                <a:spLocks noChangeArrowheads="1"/>
              </p:cNvSpPr>
              <p:nvPr/>
            </p:nvSpPr>
            <p:spPr bwMode="auto">
              <a:xfrm>
                <a:off x="3546" y="1628"/>
                <a:ext cx="224" cy="176"/>
              </a:xfrm>
              <a:prstGeom prst="rect">
                <a:avLst/>
              </a:prstGeom>
              <a:noFill/>
              <a:ln w="6350">
                <a:solidFill>
                  <a:srgbClr val="000000"/>
                </a:solidFill>
                <a:miter lim="800000"/>
                <a:headEnd/>
                <a:tailEnd/>
              </a:ln>
            </p:spPr>
            <p:txBody>
              <a:bodyPr/>
              <a:lstStyle/>
              <a:p>
                <a:endParaRPr lang="en-US"/>
              </a:p>
            </p:txBody>
          </p:sp>
          <p:sp>
            <p:nvSpPr>
              <p:cNvPr id="74978" name="Rectangle 226"/>
              <p:cNvSpPr>
                <a:spLocks noChangeArrowheads="1"/>
              </p:cNvSpPr>
              <p:nvPr/>
            </p:nvSpPr>
            <p:spPr bwMode="auto">
              <a:xfrm>
                <a:off x="3770" y="2244"/>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4979" name="Rectangle 227"/>
              <p:cNvSpPr>
                <a:spLocks noChangeArrowheads="1"/>
              </p:cNvSpPr>
              <p:nvPr/>
            </p:nvSpPr>
            <p:spPr bwMode="auto">
              <a:xfrm>
                <a:off x="3770" y="2244"/>
                <a:ext cx="110" cy="88"/>
              </a:xfrm>
              <a:prstGeom prst="rect">
                <a:avLst/>
              </a:prstGeom>
              <a:noFill/>
              <a:ln w="6350">
                <a:solidFill>
                  <a:srgbClr val="000000"/>
                </a:solidFill>
                <a:miter lim="800000"/>
                <a:headEnd/>
                <a:tailEnd/>
              </a:ln>
            </p:spPr>
            <p:txBody>
              <a:bodyPr/>
              <a:lstStyle/>
              <a:p>
                <a:endParaRPr lang="en-US"/>
              </a:p>
            </p:txBody>
          </p:sp>
          <p:sp>
            <p:nvSpPr>
              <p:cNvPr id="74980" name="Rectangle 228"/>
              <p:cNvSpPr>
                <a:spLocks noChangeArrowheads="1"/>
              </p:cNvSpPr>
              <p:nvPr/>
            </p:nvSpPr>
            <p:spPr bwMode="auto">
              <a:xfrm>
                <a:off x="3880" y="2244"/>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4981" name="Rectangle 229"/>
              <p:cNvSpPr>
                <a:spLocks noChangeArrowheads="1"/>
              </p:cNvSpPr>
              <p:nvPr/>
            </p:nvSpPr>
            <p:spPr bwMode="auto">
              <a:xfrm>
                <a:off x="3880" y="2244"/>
                <a:ext cx="112" cy="88"/>
              </a:xfrm>
              <a:prstGeom prst="rect">
                <a:avLst/>
              </a:prstGeom>
              <a:noFill/>
              <a:ln w="6350">
                <a:solidFill>
                  <a:srgbClr val="000000"/>
                </a:solidFill>
                <a:miter lim="800000"/>
                <a:headEnd/>
                <a:tailEnd/>
              </a:ln>
            </p:spPr>
            <p:txBody>
              <a:bodyPr/>
              <a:lstStyle/>
              <a:p>
                <a:endParaRPr lang="en-US"/>
              </a:p>
            </p:txBody>
          </p:sp>
          <p:sp>
            <p:nvSpPr>
              <p:cNvPr id="74982" name="Rectangle 230"/>
              <p:cNvSpPr>
                <a:spLocks noChangeArrowheads="1"/>
              </p:cNvSpPr>
              <p:nvPr/>
            </p:nvSpPr>
            <p:spPr bwMode="auto">
              <a:xfrm>
                <a:off x="3770" y="2156"/>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4983" name="Rectangle 231"/>
              <p:cNvSpPr>
                <a:spLocks noChangeArrowheads="1"/>
              </p:cNvSpPr>
              <p:nvPr/>
            </p:nvSpPr>
            <p:spPr bwMode="auto">
              <a:xfrm>
                <a:off x="3770" y="2156"/>
                <a:ext cx="110" cy="88"/>
              </a:xfrm>
              <a:prstGeom prst="rect">
                <a:avLst/>
              </a:prstGeom>
              <a:noFill/>
              <a:ln w="6350">
                <a:solidFill>
                  <a:srgbClr val="000000"/>
                </a:solidFill>
                <a:miter lim="800000"/>
                <a:headEnd/>
                <a:tailEnd/>
              </a:ln>
            </p:spPr>
            <p:txBody>
              <a:bodyPr/>
              <a:lstStyle/>
              <a:p>
                <a:endParaRPr lang="en-US"/>
              </a:p>
            </p:txBody>
          </p:sp>
          <p:sp>
            <p:nvSpPr>
              <p:cNvPr id="74984" name="Rectangle 232"/>
              <p:cNvSpPr>
                <a:spLocks noChangeArrowheads="1"/>
              </p:cNvSpPr>
              <p:nvPr/>
            </p:nvSpPr>
            <p:spPr bwMode="auto">
              <a:xfrm>
                <a:off x="3880" y="2156"/>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4985" name="Rectangle 233"/>
              <p:cNvSpPr>
                <a:spLocks noChangeArrowheads="1"/>
              </p:cNvSpPr>
              <p:nvPr/>
            </p:nvSpPr>
            <p:spPr bwMode="auto">
              <a:xfrm>
                <a:off x="3880" y="2156"/>
                <a:ext cx="112" cy="88"/>
              </a:xfrm>
              <a:prstGeom prst="rect">
                <a:avLst/>
              </a:prstGeom>
              <a:noFill/>
              <a:ln w="6350">
                <a:solidFill>
                  <a:srgbClr val="000000"/>
                </a:solidFill>
                <a:miter lim="800000"/>
                <a:headEnd/>
                <a:tailEnd/>
              </a:ln>
            </p:spPr>
            <p:txBody>
              <a:bodyPr/>
              <a:lstStyle/>
              <a:p>
                <a:endParaRPr lang="en-US"/>
              </a:p>
            </p:txBody>
          </p:sp>
          <p:sp>
            <p:nvSpPr>
              <p:cNvPr id="74986" name="Rectangle 234"/>
              <p:cNvSpPr>
                <a:spLocks noChangeArrowheads="1"/>
              </p:cNvSpPr>
              <p:nvPr/>
            </p:nvSpPr>
            <p:spPr bwMode="auto">
              <a:xfrm>
                <a:off x="3992" y="215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4987" name="Rectangle 235"/>
              <p:cNvSpPr>
                <a:spLocks noChangeArrowheads="1"/>
              </p:cNvSpPr>
              <p:nvPr/>
            </p:nvSpPr>
            <p:spPr bwMode="auto">
              <a:xfrm>
                <a:off x="3992" y="2156"/>
                <a:ext cx="224" cy="176"/>
              </a:xfrm>
              <a:prstGeom prst="rect">
                <a:avLst/>
              </a:prstGeom>
              <a:noFill/>
              <a:ln w="6350">
                <a:solidFill>
                  <a:srgbClr val="000000"/>
                </a:solidFill>
                <a:miter lim="800000"/>
                <a:headEnd/>
                <a:tailEnd/>
              </a:ln>
            </p:spPr>
            <p:txBody>
              <a:bodyPr/>
              <a:lstStyle/>
              <a:p>
                <a:endParaRPr lang="en-US"/>
              </a:p>
            </p:txBody>
          </p:sp>
          <p:sp>
            <p:nvSpPr>
              <p:cNvPr id="74988" name="Rectangle 236"/>
              <p:cNvSpPr>
                <a:spLocks noChangeArrowheads="1"/>
              </p:cNvSpPr>
              <p:nvPr/>
            </p:nvSpPr>
            <p:spPr bwMode="auto">
              <a:xfrm>
                <a:off x="3770" y="2068"/>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4989" name="Rectangle 237"/>
              <p:cNvSpPr>
                <a:spLocks noChangeArrowheads="1"/>
              </p:cNvSpPr>
              <p:nvPr/>
            </p:nvSpPr>
            <p:spPr bwMode="auto">
              <a:xfrm>
                <a:off x="3770" y="2068"/>
                <a:ext cx="110" cy="88"/>
              </a:xfrm>
              <a:prstGeom prst="rect">
                <a:avLst/>
              </a:prstGeom>
              <a:noFill/>
              <a:ln w="6350">
                <a:solidFill>
                  <a:srgbClr val="000000"/>
                </a:solidFill>
                <a:miter lim="800000"/>
                <a:headEnd/>
                <a:tailEnd/>
              </a:ln>
            </p:spPr>
            <p:txBody>
              <a:bodyPr/>
              <a:lstStyle/>
              <a:p>
                <a:endParaRPr lang="en-US"/>
              </a:p>
            </p:txBody>
          </p:sp>
          <p:sp>
            <p:nvSpPr>
              <p:cNvPr id="74990" name="Rectangle 238"/>
              <p:cNvSpPr>
                <a:spLocks noChangeArrowheads="1"/>
              </p:cNvSpPr>
              <p:nvPr/>
            </p:nvSpPr>
            <p:spPr bwMode="auto">
              <a:xfrm>
                <a:off x="3880" y="2068"/>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4991" name="Rectangle 239"/>
              <p:cNvSpPr>
                <a:spLocks noChangeArrowheads="1"/>
              </p:cNvSpPr>
              <p:nvPr/>
            </p:nvSpPr>
            <p:spPr bwMode="auto">
              <a:xfrm>
                <a:off x="3880" y="2068"/>
                <a:ext cx="112" cy="88"/>
              </a:xfrm>
              <a:prstGeom prst="rect">
                <a:avLst/>
              </a:prstGeom>
              <a:noFill/>
              <a:ln w="6350">
                <a:solidFill>
                  <a:srgbClr val="000000"/>
                </a:solidFill>
                <a:miter lim="800000"/>
                <a:headEnd/>
                <a:tailEnd/>
              </a:ln>
            </p:spPr>
            <p:txBody>
              <a:bodyPr/>
              <a:lstStyle/>
              <a:p>
                <a:endParaRPr lang="en-US"/>
              </a:p>
            </p:txBody>
          </p:sp>
          <p:sp>
            <p:nvSpPr>
              <p:cNvPr id="74992" name="Rectangle 240"/>
              <p:cNvSpPr>
                <a:spLocks noChangeArrowheads="1"/>
              </p:cNvSpPr>
              <p:nvPr/>
            </p:nvSpPr>
            <p:spPr bwMode="auto">
              <a:xfrm>
                <a:off x="2876" y="3124"/>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4993" name="Rectangle 241"/>
              <p:cNvSpPr>
                <a:spLocks noChangeArrowheads="1"/>
              </p:cNvSpPr>
              <p:nvPr/>
            </p:nvSpPr>
            <p:spPr bwMode="auto">
              <a:xfrm>
                <a:off x="2876" y="3124"/>
                <a:ext cx="112" cy="88"/>
              </a:xfrm>
              <a:prstGeom prst="rect">
                <a:avLst/>
              </a:prstGeom>
              <a:noFill/>
              <a:ln w="6350">
                <a:solidFill>
                  <a:srgbClr val="000000"/>
                </a:solidFill>
                <a:miter lim="800000"/>
                <a:headEnd/>
                <a:tailEnd/>
              </a:ln>
            </p:spPr>
            <p:txBody>
              <a:bodyPr/>
              <a:lstStyle/>
              <a:p>
                <a:endParaRPr lang="en-US"/>
              </a:p>
            </p:txBody>
          </p:sp>
          <p:sp>
            <p:nvSpPr>
              <p:cNvPr id="74994" name="Rectangle 242"/>
              <p:cNvSpPr>
                <a:spLocks noChangeArrowheads="1"/>
              </p:cNvSpPr>
              <p:nvPr/>
            </p:nvSpPr>
            <p:spPr bwMode="auto">
              <a:xfrm>
                <a:off x="2988" y="3124"/>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4995" name="Rectangle 243"/>
              <p:cNvSpPr>
                <a:spLocks noChangeArrowheads="1"/>
              </p:cNvSpPr>
              <p:nvPr/>
            </p:nvSpPr>
            <p:spPr bwMode="auto">
              <a:xfrm>
                <a:off x="2988" y="3124"/>
                <a:ext cx="112" cy="88"/>
              </a:xfrm>
              <a:prstGeom prst="rect">
                <a:avLst/>
              </a:prstGeom>
              <a:noFill/>
              <a:ln w="6350">
                <a:solidFill>
                  <a:srgbClr val="000000"/>
                </a:solidFill>
                <a:miter lim="800000"/>
                <a:headEnd/>
                <a:tailEnd/>
              </a:ln>
            </p:spPr>
            <p:txBody>
              <a:bodyPr/>
              <a:lstStyle/>
              <a:p>
                <a:endParaRPr lang="en-US"/>
              </a:p>
            </p:txBody>
          </p:sp>
          <p:sp>
            <p:nvSpPr>
              <p:cNvPr id="74996" name="Rectangle 244"/>
              <p:cNvSpPr>
                <a:spLocks noChangeArrowheads="1"/>
              </p:cNvSpPr>
              <p:nvPr/>
            </p:nvSpPr>
            <p:spPr bwMode="auto">
              <a:xfrm>
                <a:off x="2876" y="3036"/>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4997" name="Rectangle 245"/>
              <p:cNvSpPr>
                <a:spLocks noChangeArrowheads="1"/>
              </p:cNvSpPr>
              <p:nvPr/>
            </p:nvSpPr>
            <p:spPr bwMode="auto">
              <a:xfrm>
                <a:off x="2876" y="3036"/>
                <a:ext cx="112" cy="88"/>
              </a:xfrm>
              <a:prstGeom prst="rect">
                <a:avLst/>
              </a:prstGeom>
              <a:noFill/>
              <a:ln w="6350">
                <a:solidFill>
                  <a:srgbClr val="000000"/>
                </a:solidFill>
                <a:miter lim="800000"/>
                <a:headEnd/>
                <a:tailEnd/>
              </a:ln>
            </p:spPr>
            <p:txBody>
              <a:bodyPr/>
              <a:lstStyle/>
              <a:p>
                <a:endParaRPr lang="en-US"/>
              </a:p>
            </p:txBody>
          </p:sp>
          <p:sp>
            <p:nvSpPr>
              <p:cNvPr id="74998" name="Rectangle 246"/>
              <p:cNvSpPr>
                <a:spLocks noChangeArrowheads="1"/>
              </p:cNvSpPr>
              <p:nvPr/>
            </p:nvSpPr>
            <p:spPr bwMode="auto">
              <a:xfrm>
                <a:off x="2988" y="3036"/>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4999" name="Rectangle 247"/>
              <p:cNvSpPr>
                <a:spLocks noChangeArrowheads="1"/>
              </p:cNvSpPr>
              <p:nvPr/>
            </p:nvSpPr>
            <p:spPr bwMode="auto">
              <a:xfrm>
                <a:off x="2988" y="3036"/>
                <a:ext cx="112" cy="88"/>
              </a:xfrm>
              <a:prstGeom prst="rect">
                <a:avLst/>
              </a:prstGeom>
              <a:noFill/>
              <a:ln w="6350">
                <a:solidFill>
                  <a:srgbClr val="000000"/>
                </a:solidFill>
                <a:miter lim="800000"/>
                <a:headEnd/>
                <a:tailEnd/>
              </a:ln>
            </p:spPr>
            <p:txBody>
              <a:bodyPr/>
              <a:lstStyle/>
              <a:p>
                <a:endParaRPr lang="en-US"/>
              </a:p>
            </p:txBody>
          </p:sp>
          <p:sp>
            <p:nvSpPr>
              <p:cNvPr id="75000" name="Rectangle 248"/>
              <p:cNvSpPr>
                <a:spLocks noChangeArrowheads="1"/>
              </p:cNvSpPr>
              <p:nvPr/>
            </p:nvSpPr>
            <p:spPr bwMode="auto">
              <a:xfrm>
                <a:off x="3100" y="3124"/>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001" name="Rectangle 249"/>
              <p:cNvSpPr>
                <a:spLocks noChangeArrowheads="1"/>
              </p:cNvSpPr>
              <p:nvPr/>
            </p:nvSpPr>
            <p:spPr bwMode="auto">
              <a:xfrm>
                <a:off x="3100" y="3124"/>
                <a:ext cx="112" cy="88"/>
              </a:xfrm>
              <a:prstGeom prst="rect">
                <a:avLst/>
              </a:prstGeom>
              <a:noFill/>
              <a:ln w="6350">
                <a:solidFill>
                  <a:srgbClr val="000000"/>
                </a:solidFill>
                <a:miter lim="800000"/>
                <a:headEnd/>
                <a:tailEnd/>
              </a:ln>
            </p:spPr>
            <p:txBody>
              <a:bodyPr/>
              <a:lstStyle/>
              <a:p>
                <a:endParaRPr lang="en-US"/>
              </a:p>
            </p:txBody>
          </p:sp>
          <p:sp>
            <p:nvSpPr>
              <p:cNvPr id="75002" name="Rectangle 250"/>
              <p:cNvSpPr>
                <a:spLocks noChangeArrowheads="1"/>
              </p:cNvSpPr>
              <p:nvPr/>
            </p:nvSpPr>
            <p:spPr bwMode="auto">
              <a:xfrm>
                <a:off x="3212" y="3124"/>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003" name="Rectangle 251"/>
              <p:cNvSpPr>
                <a:spLocks noChangeArrowheads="1"/>
              </p:cNvSpPr>
              <p:nvPr/>
            </p:nvSpPr>
            <p:spPr bwMode="auto">
              <a:xfrm>
                <a:off x="3212" y="3124"/>
                <a:ext cx="110" cy="88"/>
              </a:xfrm>
              <a:prstGeom prst="rect">
                <a:avLst/>
              </a:prstGeom>
              <a:noFill/>
              <a:ln w="6350">
                <a:solidFill>
                  <a:srgbClr val="000000"/>
                </a:solidFill>
                <a:miter lim="800000"/>
                <a:headEnd/>
                <a:tailEnd/>
              </a:ln>
            </p:spPr>
            <p:txBody>
              <a:bodyPr/>
              <a:lstStyle/>
              <a:p>
                <a:endParaRPr lang="en-US"/>
              </a:p>
            </p:txBody>
          </p:sp>
          <p:sp>
            <p:nvSpPr>
              <p:cNvPr id="75004" name="Rectangle 252"/>
              <p:cNvSpPr>
                <a:spLocks noChangeArrowheads="1"/>
              </p:cNvSpPr>
              <p:nvPr/>
            </p:nvSpPr>
            <p:spPr bwMode="auto">
              <a:xfrm>
                <a:off x="3100" y="3036"/>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005" name="Rectangle 253"/>
              <p:cNvSpPr>
                <a:spLocks noChangeArrowheads="1"/>
              </p:cNvSpPr>
              <p:nvPr/>
            </p:nvSpPr>
            <p:spPr bwMode="auto">
              <a:xfrm>
                <a:off x="3100" y="3036"/>
                <a:ext cx="112" cy="88"/>
              </a:xfrm>
              <a:prstGeom prst="rect">
                <a:avLst/>
              </a:prstGeom>
              <a:noFill/>
              <a:ln w="6350">
                <a:solidFill>
                  <a:srgbClr val="000000"/>
                </a:solidFill>
                <a:miter lim="800000"/>
                <a:headEnd/>
                <a:tailEnd/>
              </a:ln>
            </p:spPr>
            <p:txBody>
              <a:bodyPr/>
              <a:lstStyle/>
              <a:p>
                <a:endParaRPr lang="en-US"/>
              </a:p>
            </p:txBody>
          </p:sp>
          <p:sp>
            <p:nvSpPr>
              <p:cNvPr id="75006" name="Rectangle 254"/>
              <p:cNvSpPr>
                <a:spLocks noChangeArrowheads="1"/>
              </p:cNvSpPr>
              <p:nvPr/>
            </p:nvSpPr>
            <p:spPr bwMode="auto">
              <a:xfrm>
                <a:off x="3212" y="3036"/>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007" name="Rectangle 255"/>
              <p:cNvSpPr>
                <a:spLocks noChangeArrowheads="1"/>
              </p:cNvSpPr>
              <p:nvPr/>
            </p:nvSpPr>
            <p:spPr bwMode="auto">
              <a:xfrm>
                <a:off x="3212" y="3036"/>
                <a:ext cx="110" cy="88"/>
              </a:xfrm>
              <a:prstGeom prst="rect">
                <a:avLst/>
              </a:prstGeom>
              <a:noFill/>
              <a:ln w="6350">
                <a:solidFill>
                  <a:srgbClr val="000000"/>
                </a:solidFill>
                <a:miter lim="800000"/>
                <a:headEnd/>
                <a:tailEnd/>
              </a:ln>
            </p:spPr>
            <p:txBody>
              <a:bodyPr/>
              <a:lstStyle/>
              <a:p>
                <a:endParaRPr lang="en-US"/>
              </a:p>
            </p:txBody>
          </p:sp>
          <p:sp>
            <p:nvSpPr>
              <p:cNvPr id="75008" name="Rectangle 256"/>
              <p:cNvSpPr>
                <a:spLocks noChangeArrowheads="1"/>
              </p:cNvSpPr>
              <p:nvPr/>
            </p:nvSpPr>
            <p:spPr bwMode="auto">
              <a:xfrm>
                <a:off x="3880" y="250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009" name="Rectangle 257"/>
              <p:cNvSpPr>
                <a:spLocks noChangeArrowheads="1"/>
              </p:cNvSpPr>
              <p:nvPr/>
            </p:nvSpPr>
            <p:spPr bwMode="auto">
              <a:xfrm>
                <a:off x="3880" y="2508"/>
                <a:ext cx="112" cy="88"/>
              </a:xfrm>
              <a:prstGeom prst="rect">
                <a:avLst/>
              </a:prstGeom>
              <a:noFill/>
              <a:ln w="6350">
                <a:solidFill>
                  <a:srgbClr val="000000"/>
                </a:solidFill>
                <a:miter lim="800000"/>
                <a:headEnd/>
                <a:tailEnd/>
              </a:ln>
            </p:spPr>
            <p:txBody>
              <a:bodyPr/>
              <a:lstStyle/>
              <a:p>
                <a:endParaRPr lang="en-US"/>
              </a:p>
            </p:txBody>
          </p:sp>
          <p:sp>
            <p:nvSpPr>
              <p:cNvPr id="75010" name="Rectangle 258"/>
              <p:cNvSpPr>
                <a:spLocks noChangeArrowheads="1"/>
              </p:cNvSpPr>
              <p:nvPr/>
            </p:nvSpPr>
            <p:spPr bwMode="auto">
              <a:xfrm>
                <a:off x="3992" y="2508"/>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011" name="Rectangle 259"/>
              <p:cNvSpPr>
                <a:spLocks noChangeArrowheads="1"/>
              </p:cNvSpPr>
              <p:nvPr/>
            </p:nvSpPr>
            <p:spPr bwMode="auto">
              <a:xfrm>
                <a:off x="3992" y="2508"/>
                <a:ext cx="224" cy="176"/>
              </a:xfrm>
              <a:prstGeom prst="rect">
                <a:avLst/>
              </a:prstGeom>
              <a:noFill/>
              <a:ln w="6350">
                <a:solidFill>
                  <a:srgbClr val="000000"/>
                </a:solidFill>
                <a:miter lim="800000"/>
                <a:headEnd/>
                <a:tailEnd/>
              </a:ln>
            </p:spPr>
            <p:txBody>
              <a:bodyPr/>
              <a:lstStyle/>
              <a:p>
                <a:endParaRPr lang="en-US"/>
              </a:p>
            </p:txBody>
          </p:sp>
          <p:sp>
            <p:nvSpPr>
              <p:cNvPr id="75012" name="Rectangle 260"/>
              <p:cNvSpPr>
                <a:spLocks noChangeArrowheads="1"/>
              </p:cNvSpPr>
              <p:nvPr/>
            </p:nvSpPr>
            <p:spPr bwMode="auto">
              <a:xfrm>
                <a:off x="3770" y="2420"/>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5013" name="Rectangle 261"/>
              <p:cNvSpPr>
                <a:spLocks noChangeArrowheads="1"/>
              </p:cNvSpPr>
              <p:nvPr/>
            </p:nvSpPr>
            <p:spPr bwMode="auto">
              <a:xfrm>
                <a:off x="3770" y="2420"/>
                <a:ext cx="110" cy="88"/>
              </a:xfrm>
              <a:prstGeom prst="rect">
                <a:avLst/>
              </a:prstGeom>
              <a:noFill/>
              <a:ln w="6350">
                <a:solidFill>
                  <a:srgbClr val="000000"/>
                </a:solidFill>
                <a:miter lim="800000"/>
                <a:headEnd/>
                <a:tailEnd/>
              </a:ln>
            </p:spPr>
            <p:txBody>
              <a:bodyPr/>
              <a:lstStyle/>
              <a:p>
                <a:endParaRPr lang="en-US"/>
              </a:p>
            </p:txBody>
          </p:sp>
          <p:sp>
            <p:nvSpPr>
              <p:cNvPr id="75014" name="Rectangle 262"/>
              <p:cNvSpPr>
                <a:spLocks noChangeArrowheads="1"/>
              </p:cNvSpPr>
              <p:nvPr/>
            </p:nvSpPr>
            <p:spPr bwMode="auto">
              <a:xfrm>
                <a:off x="3880" y="242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015" name="Rectangle 263"/>
              <p:cNvSpPr>
                <a:spLocks noChangeArrowheads="1"/>
              </p:cNvSpPr>
              <p:nvPr/>
            </p:nvSpPr>
            <p:spPr bwMode="auto">
              <a:xfrm>
                <a:off x="3880" y="2420"/>
                <a:ext cx="112" cy="88"/>
              </a:xfrm>
              <a:prstGeom prst="rect">
                <a:avLst/>
              </a:prstGeom>
              <a:noFill/>
              <a:ln w="6350">
                <a:solidFill>
                  <a:srgbClr val="000000"/>
                </a:solidFill>
                <a:miter lim="800000"/>
                <a:headEnd/>
                <a:tailEnd/>
              </a:ln>
            </p:spPr>
            <p:txBody>
              <a:bodyPr/>
              <a:lstStyle/>
              <a:p>
                <a:endParaRPr lang="en-US"/>
              </a:p>
            </p:txBody>
          </p:sp>
          <p:sp>
            <p:nvSpPr>
              <p:cNvPr id="75016" name="Rectangle 264"/>
              <p:cNvSpPr>
                <a:spLocks noChangeArrowheads="1"/>
              </p:cNvSpPr>
              <p:nvPr/>
            </p:nvSpPr>
            <p:spPr bwMode="auto">
              <a:xfrm>
                <a:off x="3770" y="2332"/>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5017" name="Rectangle 265"/>
              <p:cNvSpPr>
                <a:spLocks noChangeArrowheads="1"/>
              </p:cNvSpPr>
              <p:nvPr/>
            </p:nvSpPr>
            <p:spPr bwMode="auto">
              <a:xfrm>
                <a:off x="3770" y="2332"/>
                <a:ext cx="110" cy="88"/>
              </a:xfrm>
              <a:prstGeom prst="rect">
                <a:avLst/>
              </a:prstGeom>
              <a:noFill/>
              <a:ln w="6350">
                <a:solidFill>
                  <a:srgbClr val="000000"/>
                </a:solidFill>
                <a:miter lim="800000"/>
                <a:headEnd/>
                <a:tailEnd/>
              </a:ln>
            </p:spPr>
            <p:txBody>
              <a:bodyPr/>
              <a:lstStyle/>
              <a:p>
                <a:endParaRPr lang="en-US"/>
              </a:p>
            </p:txBody>
          </p:sp>
          <p:sp>
            <p:nvSpPr>
              <p:cNvPr id="75018" name="Rectangle 266"/>
              <p:cNvSpPr>
                <a:spLocks noChangeArrowheads="1"/>
              </p:cNvSpPr>
              <p:nvPr/>
            </p:nvSpPr>
            <p:spPr bwMode="auto">
              <a:xfrm>
                <a:off x="3880" y="2332"/>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019" name="Rectangle 267"/>
              <p:cNvSpPr>
                <a:spLocks noChangeArrowheads="1"/>
              </p:cNvSpPr>
              <p:nvPr/>
            </p:nvSpPr>
            <p:spPr bwMode="auto">
              <a:xfrm>
                <a:off x="3880" y="2332"/>
                <a:ext cx="112" cy="88"/>
              </a:xfrm>
              <a:prstGeom prst="rect">
                <a:avLst/>
              </a:prstGeom>
              <a:noFill/>
              <a:ln w="6350">
                <a:solidFill>
                  <a:srgbClr val="000000"/>
                </a:solidFill>
                <a:miter lim="800000"/>
                <a:headEnd/>
                <a:tailEnd/>
              </a:ln>
            </p:spPr>
            <p:txBody>
              <a:bodyPr/>
              <a:lstStyle/>
              <a:p>
                <a:endParaRPr lang="en-US"/>
              </a:p>
            </p:txBody>
          </p:sp>
          <p:sp>
            <p:nvSpPr>
              <p:cNvPr id="75020" name="Rectangle 268"/>
              <p:cNvSpPr>
                <a:spLocks noChangeArrowheads="1"/>
              </p:cNvSpPr>
              <p:nvPr/>
            </p:nvSpPr>
            <p:spPr bwMode="auto">
              <a:xfrm>
                <a:off x="3992" y="2332"/>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021" name="Rectangle 269"/>
              <p:cNvSpPr>
                <a:spLocks noChangeArrowheads="1"/>
              </p:cNvSpPr>
              <p:nvPr/>
            </p:nvSpPr>
            <p:spPr bwMode="auto">
              <a:xfrm>
                <a:off x="3992" y="2332"/>
                <a:ext cx="224" cy="176"/>
              </a:xfrm>
              <a:prstGeom prst="rect">
                <a:avLst/>
              </a:prstGeom>
              <a:noFill/>
              <a:ln w="6350">
                <a:solidFill>
                  <a:srgbClr val="000000"/>
                </a:solidFill>
                <a:miter lim="800000"/>
                <a:headEnd/>
                <a:tailEnd/>
              </a:ln>
            </p:spPr>
            <p:txBody>
              <a:bodyPr/>
              <a:lstStyle/>
              <a:p>
                <a:endParaRPr lang="en-US"/>
              </a:p>
            </p:txBody>
          </p:sp>
          <p:sp>
            <p:nvSpPr>
              <p:cNvPr id="75022" name="Rectangle 270"/>
              <p:cNvSpPr>
                <a:spLocks noChangeArrowheads="1"/>
              </p:cNvSpPr>
              <p:nvPr/>
            </p:nvSpPr>
            <p:spPr bwMode="auto">
              <a:xfrm>
                <a:off x="4216" y="2332"/>
                <a:ext cx="446" cy="352"/>
              </a:xfrm>
              <a:prstGeom prst="rect">
                <a:avLst/>
              </a:prstGeom>
              <a:solidFill>
                <a:srgbClr val="8FFF70"/>
              </a:solidFill>
              <a:ln w="0">
                <a:solidFill>
                  <a:srgbClr val="8FFF70"/>
                </a:solidFill>
                <a:miter lim="800000"/>
                <a:headEnd/>
                <a:tailEnd/>
              </a:ln>
            </p:spPr>
            <p:txBody>
              <a:bodyPr/>
              <a:lstStyle/>
              <a:p>
                <a:endParaRPr lang="en-US"/>
              </a:p>
            </p:txBody>
          </p:sp>
          <p:sp>
            <p:nvSpPr>
              <p:cNvPr id="75023" name="Rectangle 271"/>
              <p:cNvSpPr>
                <a:spLocks noChangeArrowheads="1"/>
              </p:cNvSpPr>
              <p:nvPr/>
            </p:nvSpPr>
            <p:spPr bwMode="auto">
              <a:xfrm>
                <a:off x="4216" y="2332"/>
                <a:ext cx="446" cy="352"/>
              </a:xfrm>
              <a:prstGeom prst="rect">
                <a:avLst/>
              </a:prstGeom>
              <a:noFill/>
              <a:ln w="6350">
                <a:solidFill>
                  <a:srgbClr val="000000"/>
                </a:solidFill>
                <a:miter lim="800000"/>
                <a:headEnd/>
                <a:tailEnd/>
              </a:ln>
            </p:spPr>
            <p:txBody>
              <a:bodyPr/>
              <a:lstStyle/>
              <a:p>
                <a:endParaRPr lang="en-US"/>
              </a:p>
            </p:txBody>
          </p:sp>
          <p:sp>
            <p:nvSpPr>
              <p:cNvPr id="75024" name="Rectangle 272"/>
              <p:cNvSpPr>
                <a:spLocks noChangeArrowheads="1"/>
              </p:cNvSpPr>
              <p:nvPr/>
            </p:nvSpPr>
            <p:spPr bwMode="auto">
              <a:xfrm>
                <a:off x="2206" y="31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25" name="Rectangle 273"/>
              <p:cNvSpPr>
                <a:spLocks noChangeArrowheads="1"/>
              </p:cNvSpPr>
              <p:nvPr/>
            </p:nvSpPr>
            <p:spPr bwMode="auto">
              <a:xfrm>
                <a:off x="2206" y="3124"/>
                <a:ext cx="112" cy="88"/>
              </a:xfrm>
              <a:prstGeom prst="rect">
                <a:avLst/>
              </a:prstGeom>
              <a:noFill/>
              <a:ln w="6350">
                <a:solidFill>
                  <a:srgbClr val="000000"/>
                </a:solidFill>
                <a:miter lim="800000"/>
                <a:headEnd/>
                <a:tailEnd/>
              </a:ln>
            </p:spPr>
            <p:txBody>
              <a:bodyPr/>
              <a:lstStyle/>
              <a:p>
                <a:endParaRPr lang="en-US"/>
              </a:p>
            </p:txBody>
          </p:sp>
          <p:sp>
            <p:nvSpPr>
              <p:cNvPr id="75026" name="Rectangle 274"/>
              <p:cNvSpPr>
                <a:spLocks noChangeArrowheads="1"/>
              </p:cNvSpPr>
              <p:nvPr/>
            </p:nvSpPr>
            <p:spPr bwMode="auto">
              <a:xfrm>
                <a:off x="2318" y="31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27" name="Rectangle 275"/>
              <p:cNvSpPr>
                <a:spLocks noChangeArrowheads="1"/>
              </p:cNvSpPr>
              <p:nvPr/>
            </p:nvSpPr>
            <p:spPr bwMode="auto">
              <a:xfrm>
                <a:off x="2318" y="3124"/>
                <a:ext cx="112" cy="88"/>
              </a:xfrm>
              <a:prstGeom prst="rect">
                <a:avLst/>
              </a:prstGeom>
              <a:noFill/>
              <a:ln w="6350">
                <a:solidFill>
                  <a:srgbClr val="000000"/>
                </a:solidFill>
                <a:miter lim="800000"/>
                <a:headEnd/>
                <a:tailEnd/>
              </a:ln>
            </p:spPr>
            <p:txBody>
              <a:bodyPr/>
              <a:lstStyle/>
              <a:p>
                <a:endParaRPr lang="en-US"/>
              </a:p>
            </p:txBody>
          </p:sp>
          <p:sp>
            <p:nvSpPr>
              <p:cNvPr id="75028" name="Rectangle 276"/>
              <p:cNvSpPr>
                <a:spLocks noChangeArrowheads="1"/>
              </p:cNvSpPr>
              <p:nvPr/>
            </p:nvSpPr>
            <p:spPr bwMode="auto">
              <a:xfrm>
                <a:off x="2206" y="30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29" name="Rectangle 277"/>
              <p:cNvSpPr>
                <a:spLocks noChangeArrowheads="1"/>
              </p:cNvSpPr>
              <p:nvPr/>
            </p:nvSpPr>
            <p:spPr bwMode="auto">
              <a:xfrm>
                <a:off x="2206" y="3036"/>
                <a:ext cx="112" cy="88"/>
              </a:xfrm>
              <a:prstGeom prst="rect">
                <a:avLst/>
              </a:prstGeom>
              <a:noFill/>
              <a:ln w="6350">
                <a:solidFill>
                  <a:srgbClr val="000000"/>
                </a:solidFill>
                <a:miter lim="800000"/>
                <a:headEnd/>
                <a:tailEnd/>
              </a:ln>
            </p:spPr>
            <p:txBody>
              <a:bodyPr/>
              <a:lstStyle/>
              <a:p>
                <a:endParaRPr lang="en-US"/>
              </a:p>
            </p:txBody>
          </p:sp>
          <p:sp>
            <p:nvSpPr>
              <p:cNvPr id="75030" name="Rectangle 278"/>
              <p:cNvSpPr>
                <a:spLocks noChangeArrowheads="1"/>
              </p:cNvSpPr>
              <p:nvPr/>
            </p:nvSpPr>
            <p:spPr bwMode="auto">
              <a:xfrm>
                <a:off x="2318" y="30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31" name="Rectangle 279"/>
              <p:cNvSpPr>
                <a:spLocks noChangeArrowheads="1"/>
              </p:cNvSpPr>
              <p:nvPr/>
            </p:nvSpPr>
            <p:spPr bwMode="auto">
              <a:xfrm>
                <a:off x="2318" y="3036"/>
                <a:ext cx="112" cy="88"/>
              </a:xfrm>
              <a:prstGeom prst="rect">
                <a:avLst/>
              </a:prstGeom>
              <a:noFill/>
              <a:ln w="6350">
                <a:solidFill>
                  <a:srgbClr val="000000"/>
                </a:solidFill>
                <a:miter lim="800000"/>
                <a:headEnd/>
                <a:tailEnd/>
              </a:ln>
            </p:spPr>
            <p:txBody>
              <a:bodyPr/>
              <a:lstStyle/>
              <a:p>
                <a:endParaRPr lang="en-US"/>
              </a:p>
            </p:txBody>
          </p:sp>
          <p:sp>
            <p:nvSpPr>
              <p:cNvPr id="75032" name="Rectangle 280"/>
              <p:cNvSpPr>
                <a:spLocks noChangeArrowheads="1"/>
              </p:cNvSpPr>
              <p:nvPr/>
            </p:nvSpPr>
            <p:spPr bwMode="auto">
              <a:xfrm>
                <a:off x="2430" y="3212"/>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5033" name="Rectangle 281"/>
              <p:cNvSpPr>
                <a:spLocks noChangeArrowheads="1"/>
              </p:cNvSpPr>
              <p:nvPr/>
            </p:nvSpPr>
            <p:spPr bwMode="auto">
              <a:xfrm>
                <a:off x="2430" y="3212"/>
                <a:ext cx="224" cy="176"/>
              </a:xfrm>
              <a:prstGeom prst="rect">
                <a:avLst/>
              </a:prstGeom>
              <a:noFill/>
              <a:ln w="6350">
                <a:solidFill>
                  <a:srgbClr val="000000"/>
                </a:solidFill>
                <a:miter lim="800000"/>
                <a:headEnd/>
                <a:tailEnd/>
              </a:ln>
            </p:spPr>
            <p:txBody>
              <a:bodyPr/>
              <a:lstStyle/>
              <a:p>
                <a:endParaRPr lang="en-US"/>
              </a:p>
            </p:txBody>
          </p:sp>
          <p:sp>
            <p:nvSpPr>
              <p:cNvPr id="75034" name="Rectangle 282"/>
              <p:cNvSpPr>
                <a:spLocks noChangeArrowheads="1"/>
              </p:cNvSpPr>
              <p:nvPr/>
            </p:nvSpPr>
            <p:spPr bwMode="auto">
              <a:xfrm>
                <a:off x="2654" y="3212"/>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035" name="Rectangle 283"/>
              <p:cNvSpPr>
                <a:spLocks noChangeArrowheads="1"/>
              </p:cNvSpPr>
              <p:nvPr/>
            </p:nvSpPr>
            <p:spPr bwMode="auto">
              <a:xfrm>
                <a:off x="2654" y="3212"/>
                <a:ext cx="222" cy="176"/>
              </a:xfrm>
              <a:prstGeom prst="rect">
                <a:avLst/>
              </a:prstGeom>
              <a:noFill/>
              <a:ln w="6350">
                <a:solidFill>
                  <a:srgbClr val="000000"/>
                </a:solidFill>
                <a:miter lim="800000"/>
                <a:headEnd/>
                <a:tailEnd/>
              </a:ln>
            </p:spPr>
            <p:txBody>
              <a:bodyPr/>
              <a:lstStyle/>
              <a:p>
                <a:endParaRPr lang="en-US"/>
              </a:p>
            </p:txBody>
          </p:sp>
          <p:sp>
            <p:nvSpPr>
              <p:cNvPr id="75036" name="Rectangle 284"/>
              <p:cNvSpPr>
                <a:spLocks noChangeArrowheads="1"/>
              </p:cNvSpPr>
              <p:nvPr/>
            </p:nvSpPr>
            <p:spPr bwMode="auto">
              <a:xfrm>
                <a:off x="2430" y="31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37" name="Rectangle 285"/>
              <p:cNvSpPr>
                <a:spLocks noChangeArrowheads="1"/>
              </p:cNvSpPr>
              <p:nvPr/>
            </p:nvSpPr>
            <p:spPr bwMode="auto">
              <a:xfrm>
                <a:off x="2430" y="3124"/>
                <a:ext cx="112" cy="88"/>
              </a:xfrm>
              <a:prstGeom prst="rect">
                <a:avLst/>
              </a:prstGeom>
              <a:noFill/>
              <a:ln w="6350">
                <a:solidFill>
                  <a:srgbClr val="000000"/>
                </a:solidFill>
                <a:miter lim="800000"/>
                <a:headEnd/>
                <a:tailEnd/>
              </a:ln>
            </p:spPr>
            <p:txBody>
              <a:bodyPr/>
              <a:lstStyle/>
              <a:p>
                <a:endParaRPr lang="en-US"/>
              </a:p>
            </p:txBody>
          </p:sp>
          <p:sp>
            <p:nvSpPr>
              <p:cNvPr id="75038" name="Rectangle 286"/>
              <p:cNvSpPr>
                <a:spLocks noChangeArrowheads="1"/>
              </p:cNvSpPr>
              <p:nvPr/>
            </p:nvSpPr>
            <p:spPr bwMode="auto">
              <a:xfrm>
                <a:off x="2542" y="31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39" name="Rectangle 287"/>
              <p:cNvSpPr>
                <a:spLocks noChangeArrowheads="1"/>
              </p:cNvSpPr>
              <p:nvPr/>
            </p:nvSpPr>
            <p:spPr bwMode="auto">
              <a:xfrm>
                <a:off x="2542" y="3124"/>
                <a:ext cx="112" cy="88"/>
              </a:xfrm>
              <a:prstGeom prst="rect">
                <a:avLst/>
              </a:prstGeom>
              <a:noFill/>
              <a:ln w="6350">
                <a:solidFill>
                  <a:srgbClr val="000000"/>
                </a:solidFill>
                <a:miter lim="800000"/>
                <a:headEnd/>
                <a:tailEnd/>
              </a:ln>
            </p:spPr>
            <p:txBody>
              <a:bodyPr/>
              <a:lstStyle/>
              <a:p>
                <a:endParaRPr lang="en-US"/>
              </a:p>
            </p:txBody>
          </p:sp>
          <p:sp>
            <p:nvSpPr>
              <p:cNvPr id="75040" name="Rectangle 288"/>
              <p:cNvSpPr>
                <a:spLocks noChangeArrowheads="1"/>
              </p:cNvSpPr>
              <p:nvPr/>
            </p:nvSpPr>
            <p:spPr bwMode="auto">
              <a:xfrm>
                <a:off x="3770" y="1980"/>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041" name="Rectangle 289"/>
              <p:cNvSpPr>
                <a:spLocks noChangeArrowheads="1"/>
              </p:cNvSpPr>
              <p:nvPr/>
            </p:nvSpPr>
            <p:spPr bwMode="auto">
              <a:xfrm>
                <a:off x="3770" y="1980"/>
                <a:ext cx="110" cy="88"/>
              </a:xfrm>
              <a:prstGeom prst="rect">
                <a:avLst/>
              </a:prstGeom>
              <a:noFill/>
              <a:ln w="6350">
                <a:solidFill>
                  <a:srgbClr val="000000"/>
                </a:solidFill>
                <a:miter lim="800000"/>
                <a:headEnd/>
                <a:tailEnd/>
              </a:ln>
            </p:spPr>
            <p:txBody>
              <a:bodyPr/>
              <a:lstStyle/>
              <a:p>
                <a:endParaRPr lang="en-US"/>
              </a:p>
            </p:txBody>
          </p:sp>
          <p:sp>
            <p:nvSpPr>
              <p:cNvPr id="75042" name="Rectangle 290"/>
              <p:cNvSpPr>
                <a:spLocks noChangeArrowheads="1"/>
              </p:cNvSpPr>
              <p:nvPr/>
            </p:nvSpPr>
            <p:spPr bwMode="auto">
              <a:xfrm>
                <a:off x="3880" y="1980"/>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043" name="Rectangle 291"/>
              <p:cNvSpPr>
                <a:spLocks noChangeArrowheads="1"/>
              </p:cNvSpPr>
              <p:nvPr/>
            </p:nvSpPr>
            <p:spPr bwMode="auto">
              <a:xfrm>
                <a:off x="3880" y="1980"/>
                <a:ext cx="112" cy="88"/>
              </a:xfrm>
              <a:prstGeom prst="rect">
                <a:avLst/>
              </a:prstGeom>
              <a:noFill/>
              <a:ln w="6350">
                <a:solidFill>
                  <a:srgbClr val="000000"/>
                </a:solidFill>
                <a:miter lim="800000"/>
                <a:headEnd/>
                <a:tailEnd/>
              </a:ln>
            </p:spPr>
            <p:txBody>
              <a:bodyPr/>
              <a:lstStyle/>
              <a:p>
                <a:endParaRPr lang="en-US"/>
              </a:p>
            </p:txBody>
          </p:sp>
          <p:sp>
            <p:nvSpPr>
              <p:cNvPr id="75044" name="Rectangle 292"/>
              <p:cNvSpPr>
                <a:spLocks noChangeArrowheads="1"/>
              </p:cNvSpPr>
              <p:nvPr/>
            </p:nvSpPr>
            <p:spPr bwMode="auto">
              <a:xfrm>
                <a:off x="3992" y="1980"/>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045" name="Rectangle 293"/>
              <p:cNvSpPr>
                <a:spLocks noChangeArrowheads="1"/>
              </p:cNvSpPr>
              <p:nvPr/>
            </p:nvSpPr>
            <p:spPr bwMode="auto">
              <a:xfrm>
                <a:off x="3992" y="1980"/>
                <a:ext cx="224" cy="176"/>
              </a:xfrm>
              <a:prstGeom prst="rect">
                <a:avLst/>
              </a:prstGeom>
              <a:noFill/>
              <a:ln w="6350">
                <a:solidFill>
                  <a:srgbClr val="000000"/>
                </a:solidFill>
                <a:miter lim="800000"/>
                <a:headEnd/>
                <a:tailEnd/>
              </a:ln>
            </p:spPr>
            <p:txBody>
              <a:bodyPr/>
              <a:lstStyle/>
              <a:p>
                <a:endParaRPr lang="en-US"/>
              </a:p>
            </p:txBody>
          </p:sp>
          <p:sp>
            <p:nvSpPr>
              <p:cNvPr id="75046" name="Rectangle 294"/>
              <p:cNvSpPr>
                <a:spLocks noChangeArrowheads="1"/>
              </p:cNvSpPr>
              <p:nvPr/>
            </p:nvSpPr>
            <p:spPr bwMode="auto">
              <a:xfrm>
                <a:off x="4216" y="1980"/>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047" name="Rectangle 295"/>
              <p:cNvSpPr>
                <a:spLocks noChangeArrowheads="1"/>
              </p:cNvSpPr>
              <p:nvPr/>
            </p:nvSpPr>
            <p:spPr bwMode="auto">
              <a:xfrm>
                <a:off x="4216" y="1980"/>
                <a:ext cx="446" cy="352"/>
              </a:xfrm>
              <a:prstGeom prst="rect">
                <a:avLst/>
              </a:prstGeom>
              <a:noFill/>
              <a:ln w="6350">
                <a:solidFill>
                  <a:srgbClr val="000000"/>
                </a:solidFill>
                <a:miter lim="800000"/>
                <a:headEnd/>
                <a:tailEnd/>
              </a:ln>
            </p:spPr>
            <p:txBody>
              <a:bodyPr/>
              <a:lstStyle/>
              <a:p>
                <a:endParaRPr lang="en-US"/>
              </a:p>
            </p:txBody>
          </p:sp>
          <p:sp>
            <p:nvSpPr>
              <p:cNvPr id="75048" name="Rectangle 296"/>
              <p:cNvSpPr>
                <a:spLocks noChangeArrowheads="1"/>
              </p:cNvSpPr>
              <p:nvPr/>
            </p:nvSpPr>
            <p:spPr bwMode="auto">
              <a:xfrm>
                <a:off x="3770" y="1892"/>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049" name="Rectangle 297"/>
              <p:cNvSpPr>
                <a:spLocks noChangeArrowheads="1"/>
              </p:cNvSpPr>
              <p:nvPr/>
            </p:nvSpPr>
            <p:spPr bwMode="auto">
              <a:xfrm>
                <a:off x="3770" y="1892"/>
                <a:ext cx="110" cy="88"/>
              </a:xfrm>
              <a:prstGeom prst="rect">
                <a:avLst/>
              </a:prstGeom>
              <a:noFill/>
              <a:ln w="6350">
                <a:solidFill>
                  <a:srgbClr val="000000"/>
                </a:solidFill>
                <a:miter lim="800000"/>
                <a:headEnd/>
                <a:tailEnd/>
              </a:ln>
            </p:spPr>
            <p:txBody>
              <a:bodyPr/>
              <a:lstStyle/>
              <a:p>
                <a:endParaRPr lang="en-US"/>
              </a:p>
            </p:txBody>
          </p:sp>
          <p:sp>
            <p:nvSpPr>
              <p:cNvPr id="75050" name="Rectangle 298"/>
              <p:cNvSpPr>
                <a:spLocks noChangeArrowheads="1"/>
              </p:cNvSpPr>
              <p:nvPr/>
            </p:nvSpPr>
            <p:spPr bwMode="auto">
              <a:xfrm>
                <a:off x="3880" y="1892"/>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051" name="Rectangle 299"/>
              <p:cNvSpPr>
                <a:spLocks noChangeArrowheads="1"/>
              </p:cNvSpPr>
              <p:nvPr/>
            </p:nvSpPr>
            <p:spPr bwMode="auto">
              <a:xfrm>
                <a:off x="3880" y="1892"/>
                <a:ext cx="112" cy="88"/>
              </a:xfrm>
              <a:prstGeom prst="rect">
                <a:avLst/>
              </a:prstGeom>
              <a:noFill/>
              <a:ln w="6350">
                <a:solidFill>
                  <a:srgbClr val="000000"/>
                </a:solidFill>
                <a:miter lim="800000"/>
                <a:headEnd/>
                <a:tailEnd/>
              </a:ln>
            </p:spPr>
            <p:txBody>
              <a:bodyPr/>
              <a:lstStyle/>
              <a:p>
                <a:endParaRPr lang="en-US"/>
              </a:p>
            </p:txBody>
          </p:sp>
          <p:sp>
            <p:nvSpPr>
              <p:cNvPr id="75052" name="Rectangle 300"/>
              <p:cNvSpPr>
                <a:spLocks noChangeArrowheads="1"/>
              </p:cNvSpPr>
              <p:nvPr/>
            </p:nvSpPr>
            <p:spPr bwMode="auto">
              <a:xfrm>
                <a:off x="3770" y="1804"/>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053" name="Rectangle 301"/>
              <p:cNvSpPr>
                <a:spLocks noChangeArrowheads="1"/>
              </p:cNvSpPr>
              <p:nvPr/>
            </p:nvSpPr>
            <p:spPr bwMode="auto">
              <a:xfrm>
                <a:off x="3770" y="1804"/>
                <a:ext cx="110" cy="88"/>
              </a:xfrm>
              <a:prstGeom prst="rect">
                <a:avLst/>
              </a:prstGeom>
              <a:noFill/>
              <a:ln w="6350">
                <a:solidFill>
                  <a:srgbClr val="000000"/>
                </a:solidFill>
                <a:miter lim="800000"/>
                <a:headEnd/>
                <a:tailEnd/>
              </a:ln>
            </p:spPr>
            <p:txBody>
              <a:bodyPr/>
              <a:lstStyle/>
              <a:p>
                <a:endParaRPr lang="en-US"/>
              </a:p>
            </p:txBody>
          </p:sp>
          <p:sp>
            <p:nvSpPr>
              <p:cNvPr id="75054" name="Rectangle 302"/>
              <p:cNvSpPr>
                <a:spLocks noChangeArrowheads="1"/>
              </p:cNvSpPr>
              <p:nvPr/>
            </p:nvSpPr>
            <p:spPr bwMode="auto">
              <a:xfrm>
                <a:off x="3880" y="1804"/>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055" name="Rectangle 303"/>
              <p:cNvSpPr>
                <a:spLocks noChangeArrowheads="1"/>
              </p:cNvSpPr>
              <p:nvPr/>
            </p:nvSpPr>
            <p:spPr bwMode="auto">
              <a:xfrm>
                <a:off x="3880" y="1804"/>
                <a:ext cx="112" cy="88"/>
              </a:xfrm>
              <a:prstGeom prst="rect">
                <a:avLst/>
              </a:prstGeom>
              <a:noFill/>
              <a:ln w="6350">
                <a:solidFill>
                  <a:srgbClr val="000000"/>
                </a:solidFill>
                <a:miter lim="800000"/>
                <a:headEnd/>
                <a:tailEnd/>
              </a:ln>
            </p:spPr>
            <p:txBody>
              <a:bodyPr/>
              <a:lstStyle/>
              <a:p>
                <a:endParaRPr lang="en-US"/>
              </a:p>
            </p:txBody>
          </p:sp>
          <p:sp>
            <p:nvSpPr>
              <p:cNvPr id="75056" name="Rectangle 304"/>
              <p:cNvSpPr>
                <a:spLocks noChangeArrowheads="1"/>
              </p:cNvSpPr>
              <p:nvPr/>
            </p:nvSpPr>
            <p:spPr bwMode="auto">
              <a:xfrm>
                <a:off x="3322" y="3212"/>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057" name="Rectangle 305"/>
              <p:cNvSpPr>
                <a:spLocks noChangeArrowheads="1"/>
              </p:cNvSpPr>
              <p:nvPr/>
            </p:nvSpPr>
            <p:spPr bwMode="auto">
              <a:xfrm>
                <a:off x="3322" y="3212"/>
                <a:ext cx="224" cy="176"/>
              </a:xfrm>
              <a:prstGeom prst="rect">
                <a:avLst/>
              </a:prstGeom>
              <a:noFill/>
              <a:ln w="6350">
                <a:solidFill>
                  <a:srgbClr val="000000"/>
                </a:solidFill>
                <a:miter lim="800000"/>
                <a:headEnd/>
                <a:tailEnd/>
              </a:ln>
            </p:spPr>
            <p:txBody>
              <a:bodyPr/>
              <a:lstStyle/>
              <a:p>
                <a:endParaRPr lang="en-US"/>
              </a:p>
            </p:txBody>
          </p:sp>
          <p:sp>
            <p:nvSpPr>
              <p:cNvPr id="75058" name="Rectangle 306"/>
              <p:cNvSpPr>
                <a:spLocks noChangeArrowheads="1"/>
              </p:cNvSpPr>
              <p:nvPr/>
            </p:nvSpPr>
            <p:spPr bwMode="auto">
              <a:xfrm>
                <a:off x="3546" y="3212"/>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059" name="Rectangle 307"/>
              <p:cNvSpPr>
                <a:spLocks noChangeArrowheads="1"/>
              </p:cNvSpPr>
              <p:nvPr/>
            </p:nvSpPr>
            <p:spPr bwMode="auto">
              <a:xfrm>
                <a:off x="3546" y="3212"/>
                <a:ext cx="224" cy="176"/>
              </a:xfrm>
              <a:prstGeom prst="rect">
                <a:avLst/>
              </a:prstGeom>
              <a:noFill/>
              <a:ln w="6350">
                <a:solidFill>
                  <a:srgbClr val="000000"/>
                </a:solidFill>
                <a:miter lim="800000"/>
                <a:headEnd/>
                <a:tailEnd/>
              </a:ln>
            </p:spPr>
            <p:txBody>
              <a:bodyPr/>
              <a:lstStyle/>
              <a:p>
                <a:endParaRPr lang="en-US"/>
              </a:p>
            </p:txBody>
          </p:sp>
          <p:sp>
            <p:nvSpPr>
              <p:cNvPr id="75060" name="Rectangle 308"/>
              <p:cNvSpPr>
                <a:spLocks noChangeArrowheads="1"/>
              </p:cNvSpPr>
              <p:nvPr/>
            </p:nvSpPr>
            <p:spPr bwMode="auto">
              <a:xfrm>
                <a:off x="3322" y="3124"/>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061" name="Rectangle 309"/>
              <p:cNvSpPr>
                <a:spLocks noChangeArrowheads="1"/>
              </p:cNvSpPr>
              <p:nvPr/>
            </p:nvSpPr>
            <p:spPr bwMode="auto">
              <a:xfrm>
                <a:off x="3322" y="3124"/>
                <a:ext cx="112" cy="88"/>
              </a:xfrm>
              <a:prstGeom prst="rect">
                <a:avLst/>
              </a:prstGeom>
              <a:noFill/>
              <a:ln w="6350">
                <a:solidFill>
                  <a:srgbClr val="000000"/>
                </a:solidFill>
                <a:miter lim="800000"/>
                <a:headEnd/>
                <a:tailEnd/>
              </a:ln>
            </p:spPr>
            <p:txBody>
              <a:bodyPr/>
              <a:lstStyle/>
              <a:p>
                <a:endParaRPr lang="en-US"/>
              </a:p>
            </p:txBody>
          </p:sp>
          <p:sp>
            <p:nvSpPr>
              <p:cNvPr id="75062" name="Rectangle 310"/>
              <p:cNvSpPr>
                <a:spLocks noChangeArrowheads="1"/>
              </p:cNvSpPr>
              <p:nvPr/>
            </p:nvSpPr>
            <p:spPr bwMode="auto">
              <a:xfrm>
                <a:off x="3434" y="3124"/>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063" name="Rectangle 311"/>
              <p:cNvSpPr>
                <a:spLocks noChangeArrowheads="1"/>
              </p:cNvSpPr>
              <p:nvPr/>
            </p:nvSpPr>
            <p:spPr bwMode="auto">
              <a:xfrm>
                <a:off x="3434" y="3124"/>
                <a:ext cx="112" cy="88"/>
              </a:xfrm>
              <a:prstGeom prst="rect">
                <a:avLst/>
              </a:prstGeom>
              <a:noFill/>
              <a:ln w="6350">
                <a:solidFill>
                  <a:srgbClr val="000000"/>
                </a:solidFill>
                <a:miter lim="800000"/>
                <a:headEnd/>
                <a:tailEnd/>
              </a:ln>
            </p:spPr>
            <p:txBody>
              <a:bodyPr/>
              <a:lstStyle/>
              <a:p>
                <a:endParaRPr lang="en-US"/>
              </a:p>
            </p:txBody>
          </p:sp>
          <p:sp>
            <p:nvSpPr>
              <p:cNvPr id="75064" name="Rectangle 312"/>
              <p:cNvSpPr>
                <a:spLocks noChangeArrowheads="1"/>
              </p:cNvSpPr>
              <p:nvPr/>
            </p:nvSpPr>
            <p:spPr bwMode="auto">
              <a:xfrm>
                <a:off x="3322" y="3036"/>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065" name="Rectangle 313"/>
              <p:cNvSpPr>
                <a:spLocks noChangeArrowheads="1"/>
              </p:cNvSpPr>
              <p:nvPr/>
            </p:nvSpPr>
            <p:spPr bwMode="auto">
              <a:xfrm>
                <a:off x="3322" y="3036"/>
                <a:ext cx="112" cy="88"/>
              </a:xfrm>
              <a:prstGeom prst="rect">
                <a:avLst/>
              </a:prstGeom>
              <a:noFill/>
              <a:ln w="6350">
                <a:solidFill>
                  <a:srgbClr val="000000"/>
                </a:solidFill>
                <a:miter lim="800000"/>
                <a:headEnd/>
                <a:tailEnd/>
              </a:ln>
            </p:spPr>
            <p:txBody>
              <a:bodyPr/>
              <a:lstStyle/>
              <a:p>
                <a:endParaRPr lang="en-US"/>
              </a:p>
            </p:txBody>
          </p:sp>
          <p:sp>
            <p:nvSpPr>
              <p:cNvPr id="75066" name="Rectangle 314"/>
              <p:cNvSpPr>
                <a:spLocks noChangeArrowheads="1"/>
              </p:cNvSpPr>
              <p:nvPr/>
            </p:nvSpPr>
            <p:spPr bwMode="auto">
              <a:xfrm>
                <a:off x="3434" y="3036"/>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067" name="Rectangle 315"/>
              <p:cNvSpPr>
                <a:spLocks noChangeArrowheads="1"/>
              </p:cNvSpPr>
              <p:nvPr/>
            </p:nvSpPr>
            <p:spPr bwMode="auto">
              <a:xfrm>
                <a:off x="3434" y="3036"/>
                <a:ext cx="112" cy="88"/>
              </a:xfrm>
              <a:prstGeom prst="rect">
                <a:avLst/>
              </a:prstGeom>
              <a:noFill/>
              <a:ln w="6350">
                <a:solidFill>
                  <a:srgbClr val="000000"/>
                </a:solidFill>
                <a:miter lim="800000"/>
                <a:headEnd/>
                <a:tailEnd/>
              </a:ln>
            </p:spPr>
            <p:txBody>
              <a:bodyPr/>
              <a:lstStyle/>
              <a:p>
                <a:endParaRPr lang="en-US"/>
              </a:p>
            </p:txBody>
          </p:sp>
          <p:sp>
            <p:nvSpPr>
              <p:cNvPr id="75068" name="Rectangle 316"/>
              <p:cNvSpPr>
                <a:spLocks noChangeArrowheads="1"/>
              </p:cNvSpPr>
              <p:nvPr/>
            </p:nvSpPr>
            <p:spPr bwMode="auto">
              <a:xfrm>
                <a:off x="3546" y="3124"/>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069" name="Rectangle 317"/>
              <p:cNvSpPr>
                <a:spLocks noChangeArrowheads="1"/>
              </p:cNvSpPr>
              <p:nvPr/>
            </p:nvSpPr>
            <p:spPr bwMode="auto">
              <a:xfrm>
                <a:off x="3546" y="3124"/>
                <a:ext cx="112" cy="88"/>
              </a:xfrm>
              <a:prstGeom prst="rect">
                <a:avLst/>
              </a:prstGeom>
              <a:noFill/>
              <a:ln w="6350">
                <a:solidFill>
                  <a:srgbClr val="000000"/>
                </a:solidFill>
                <a:miter lim="800000"/>
                <a:headEnd/>
                <a:tailEnd/>
              </a:ln>
            </p:spPr>
            <p:txBody>
              <a:bodyPr/>
              <a:lstStyle/>
              <a:p>
                <a:endParaRPr lang="en-US"/>
              </a:p>
            </p:txBody>
          </p:sp>
          <p:sp>
            <p:nvSpPr>
              <p:cNvPr id="75070" name="Freeform 318"/>
              <p:cNvSpPr>
                <a:spLocks/>
              </p:cNvSpPr>
              <p:nvPr/>
            </p:nvSpPr>
            <p:spPr bwMode="auto">
              <a:xfrm>
                <a:off x="1092" y="1980"/>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8FFF70"/>
              </a:solidFill>
              <a:ln w="0">
                <a:solidFill>
                  <a:srgbClr val="8FFF70"/>
                </a:solidFill>
                <a:prstDash val="solid"/>
                <a:round/>
                <a:headEnd/>
                <a:tailEnd/>
              </a:ln>
            </p:spPr>
            <p:txBody>
              <a:bodyPr/>
              <a:lstStyle/>
              <a:p>
                <a:endParaRPr lang="en-US"/>
              </a:p>
            </p:txBody>
          </p:sp>
          <p:sp>
            <p:nvSpPr>
              <p:cNvPr id="75071" name="Line 319"/>
              <p:cNvSpPr>
                <a:spLocks noChangeShapeType="1"/>
              </p:cNvSpPr>
              <p:nvPr/>
            </p:nvSpPr>
            <p:spPr bwMode="auto">
              <a:xfrm>
                <a:off x="1092" y="2332"/>
                <a:ext cx="446" cy="1"/>
              </a:xfrm>
              <a:prstGeom prst="line">
                <a:avLst/>
              </a:prstGeom>
              <a:noFill/>
              <a:ln w="6350">
                <a:solidFill>
                  <a:srgbClr val="000000"/>
                </a:solidFill>
                <a:round/>
                <a:headEnd/>
                <a:tailEnd/>
              </a:ln>
            </p:spPr>
            <p:txBody>
              <a:bodyPr/>
              <a:lstStyle/>
              <a:p>
                <a:endParaRPr lang="en-US"/>
              </a:p>
            </p:txBody>
          </p:sp>
          <p:sp>
            <p:nvSpPr>
              <p:cNvPr id="75072" name="Line 320"/>
              <p:cNvSpPr>
                <a:spLocks noChangeShapeType="1"/>
              </p:cNvSpPr>
              <p:nvPr/>
            </p:nvSpPr>
            <p:spPr bwMode="auto">
              <a:xfrm flipV="1">
                <a:off x="1538" y="1980"/>
                <a:ext cx="1" cy="352"/>
              </a:xfrm>
              <a:prstGeom prst="line">
                <a:avLst/>
              </a:prstGeom>
              <a:noFill/>
              <a:ln w="6350">
                <a:solidFill>
                  <a:srgbClr val="000000"/>
                </a:solidFill>
                <a:round/>
                <a:headEnd/>
                <a:tailEnd/>
              </a:ln>
            </p:spPr>
            <p:txBody>
              <a:bodyPr/>
              <a:lstStyle/>
              <a:p>
                <a:endParaRPr lang="en-US"/>
              </a:p>
            </p:txBody>
          </p:sp>
          <p:sp>
            <p:nvSpPr>
              <p:cNvPr id="75073" name="Line 321"/>
              <p:cNvSpPr>
                <a:spLocks noChangeShapeType="1"/>
              </p:cNvSpPr>
              <p:nvPr/>
            </p:nvSpPr>
            <p:spPr bwMode="auto">
              <a:xfrm flipH="1">
                <a:off x="1092" y="1980"/>
                <a:ext cx="446" cy="1"/>
              </a:xfrm>
              <a:prstGeom prst="line">
                <a:avLst/>
              </a:prstGeom>
              <a:noFill/>
              <a:ln w="6350">
                <a:solidFill>
                  <a:srgbClr val="000000"/>
                </a:solidFill>
                <a:round/>
                <a:headEnd/>
                <a:tailEnd/>
              </a:ln>
            </p:spPr>
            <p:txBody>
              <a:bodyPr/>
              <a:lstStyle/>
              <a:p>
                <a:endParaRPr lang="en-US"/>
              </a:p>
            </p:txBody>
          </p:sp>
          <p:sp>
            <p:nvSpPr>
              <p:cNvPr id="75074" name="Rectangle 322"/>
              <p:cNvSpPr>
                <a:spLocks noChangeArrowheads="1"/>
              </p:cNvSpPr>
              <p:nvPr/>
            </p:nvSpPr>
            <p:spPr bwMode="auto">
              <a:xfrm>
                <a:off x="1538" y="2156"/>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075" name="Rectangle 323"/>
              <p:cNvSpPr>
                <a:spLocks noChangeArrowheads="1"/>
              </p:cNvSpPr>
              <p:nvPr/>
            </p:nvSpPr>
            <p:spPr bwMode="auto">
              <a:xfrm>
                <a:off x="1538" y="2156"/>
                <a:ext cx="222" cy="176"/>
              </a:xfrm>
              <a:prstGeom prst="rect">
                <a:avLst/>
              </a:prstGeom>
              <a:noFill/>
              <a:ln w="6350">
                <a:solidFill>
                  <a:srgbClr val="000000"/>
                </a:solidFill>
                <a:miter lim="800000"/>
                <a:headEnd/>
                <a:tailEnd/>
              </a:ln>
            </p:spPr>
            <p:txBody>
              <a:bodyPr/>
              <a:lstStyle/>
              <a:p>
                <a:endParaRPr lang="en-US"/>
              </a:p>
            </p:txBody>
          </p:sp>
          <p:sp>
            <p:nvSpPr>
              <p:cNvPr id="75076" name="Rectangle 324"/>
              <p:cNvSpPr>
                <a:spLocks noChangeArrowheads="1"/>
              </p:cNvSpPr>
              <p:nvPr/>
            </p:nvSpPr>
            <p:spPr bwMode="auto">
              <a:xfrm>
                <a:off x="1760" y="224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077" name="Rectangle 325"/>
              <p:cNvSpPr>
                <a:spLocks noChangeArrowheads="1"/>
              </p:cNvSpPr>
              <p:nvPr/>
            </p:nvSpPr>
            <p:spPr bwMode="auto">
              <a:xfrm>
                <a:off x="1760" y="2244"/>
                <a:ext cx="112" cy="88"/>
              </a:xfrm>
              <a:prstGeom prst="rect">
                <a:avLst/>
              </a:prstGeom>
              <a:noFill/>
              <a:ln w="6350">
                <a:solidFill>
                  <a:srgbClr val="000000"/>
                </a:solidFill>
                <a:miter lim="800000"/>
                <a:headEnd/>
                <a:tailEnd/>
              </a:ln>
            </p:spPr>
            <p:txBody>
              <a:bodyPr/>
              <a:lstStyle/>
              <a:p>
                <a:endParaRPr lang="en-US"/>
              </a:p>
            </p:txBody>
          </p:sp>
          <p:sp>
            <p:nvSpPr>
              <p:cNvPr id="75078" name="Rectangle 326"/>
              <p:cNvSpPr>
                <a:spLocks noChangeArrowheads="1"/>
              </p:cNvSpPr>
              <p:nvPr/>
            </p:nvSpPr>
            <p:spPr bwMode="auto">
              <a:xfrm>
                <a:off x="1872" y="224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079" name="Rectangle 327"/>
              <p:cNvSpPr>
                <a:spLocks noChangeArrowheads="1"/>
              </p:cNvSpPr>
              <p:nvPr/>
            </p:nvSpPr>
            <p:spPr bwMode="auto">
              <a:xfrm>
                <a:off x="1872" y="2244"/>
                <a:ext cx="112" cy="88"/>
              </a:xfrm>
              <a:prstGeom prst="rect">
                <a:avLst/>
              </a:prstGeom>
              <a:noFill/>
              <a:ln w="6350">
                <a:solidFill>
                  <a:srgbClr val="000000"/>
                </a:solidFill>
                <a:miter lim="800000"/>
                <a:headEnd/>
                <a:tailEnd/>
              </a:ln>
            </p:spPr>
            <p:txBody>
              <a:bodyPr/>
              <a:lstStyle/>
              <a:p>
                <a:endParaRPr lang="en-US"/>
              </a:p>
            </p:txBody>
          </p:sp>
          <p:sp>
            <p:nvSpPr>
              <p:cNvPr id="75080" name="Rectangle 328"/>
              <p:cNvSpPr>
                <a:spLocks noChangeArrowheads="1"/>
              </p:cNvSpPr>
              <p:nvPr/>
            </p:nvSpPr>
            <p:spPr bwMode="auto">
              <a:xfrm>
                <a:off x="1760" y="215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081" name="Rectangle 329"/>
              <p:cNvSpPr>
                <a:spLocks noChangeArrowheads="1"/>
              </p:cNvSpPr>
              <p:nvPr/>
            </p:nvSpPr>
            <p:spPr bwMode="auto">
              <a:xfrm>
                <a:off x="1760" y="2156"/>
                <a:ext cx="112" cy="88"/>
              </a:xfrm>
              <a:prstGeom prst="rect">
                <a:avLst/>
              </a:prstGeom>
              <a:noFill/>
              <a:ln w="6350">
                <a:solidFill>
                  <a:srgbClr val="000000"/>
                </a:solidFill>
                <a:miter lim="800000"/>
                <a:headEnd/>
                <a:tailEnd/>
              </a:ln>
            </p:spPr>
            <p:txBody>
              <a:bodyPr/>
              <a:lstStyle/>
              <a:p>
                <a:endParaRPr lang="en-US"/>
              </a:p>
            </p:txBody>
          </p:sp>
          <p:sp>
            <p:nvSpPr>
              <p:cNvPr id="75082" name="Rectangle 330"/>
              <p:cNvSpPr>
                <a:spLocks noChangeArrowheads="1"/>
              </p:cNvSpPr>
              <p:nvPr/>
            </p:nvSpPr>
            <p:spPr bwMode="auto">
              <a:xfrm>
                <a:off x="1872" y="215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083" name="Rectangle 331"/>
              <p:cNvSpPr>
                <a:spLocks noChangeArrowheads="1"/>
              </p:cNvSpPr>
              <p:nvPr/>
            </p:nvSpPr>
            <p:spPr bwMode="auto">
              <a:xfrm>
                <a:off x="1872" y="2156"/>
                <a:ext cx="112" cy="88"/>
              </a:xfrm>
              <a:prstGeom prst="rect">
                <a:avLst/>
              </a:prstGeom>
              <a:noFill/>
              <a:ln w="6350">
                <a:solidFill>
                  <a:srgbClr val="000000"/>
                </a:solidFill>
                <a:miter lim="800000"/>
                <a:headEnd/>
                <a:tailEnd/>
              </a:ln>
            </p:spPr>
            <p:txBody>
              <a:bodyPr/>
              <a:lstStyle/>
              <a:p>
                <a:endParaRPr lang="en-US"/>
              </a:p>
            </p:txBody>
          </p:sp>
          <p:sp>
            <p:nvSpPr>
              <p:cNvPr id="75084" name="Rectangle 332"/>
              <p:cNvSpPr>
                <a:spLocks noChangeArrowheads="1"/>
              </p:cNvSpPr>
              <p:nvPr/>
            </p:nvSpPr>
            <p:spPr bwMode="auto">
              <a:xfrm>
                <a:off x="1538" y="1980"/>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085" name="Rectangle 333"/>
              <p:cNvSpPr>
                <a:spLocks noChangeArrowheads="1"/>
              </p:cNvSpPr>
              <p:nvPr/>
            </p:nvSpPr>
            <p:spPr bwMode="auto">
              <a:xfrm>
                <a:off x="1538" y="1980"/>
                <a:ext cx="222" cy="176"/>
              </a:xfrm>
              <a:prstGeom prst="rect">
                <a:avLst/>
              </a:prstGeom>
              <a:noFill/>
              <a:ln w="6350">
                <a:solidFill>
                  <a:srgbClr val="000000"/>
                </a:solidFill>
                <a:miter lim="800000"/>
                <a:headEnd/>
                <a:tailEnd/>
              </a:ln>
            </p:spPr>
            <p:txBody>
              <a:bodyPr/>
              <a:lstStyle/>
              <a:p>
                <a:endParaRPr lang="en-US"/>
              </a:p>
            </p:txBody>
          </p:sp>
          <p:sp>
            <p:nvSpPr>
              <p:cNvPr id="75086" name="Rectangle 334"/>
              <p:cNvSpPr>
                <a:spLocks noChangeArrowheads="1"/>
              </p:cNvSpPr>
              <p:nvPr/>
            </p:nvSpPr>
            <p:spPr bwMode="auto">
              <a:xfrm>
                <a:off x="1760" y="206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087" name="Rectangle 335"/>
              <p:cNvSpPr>
                <a:spLocks noChangeArrowheads="1"/>
              </p:cNvSpPr>
              <p:nvPr/>
            </p:nvSpPr>
            <p:spPr bwMode="auto">
              <a:xfrm>
                <a:off x="1760" y="2068"/>
                <a:ext cx="112" cy="88"/>
              </a:xfrm>
              <a:prstGeom prst="rect">
                <a:avLst/>
              </a:prstGeom>
              <a:noFill/>
              <a:ln w="6350">
                <a:solidFill>
                  <a:srgbClr val="000000"/>
                </a:solidFill>
                <a:miter lim="800000"/>
                <a:headEnd/>
                <a:tailEnd/>
              </a:ln>
            </p:spPr>
            <p:txBody>
              <a:bodyPr/>
              <a:lstStyle/>
              <a:p>
                <a:endParaRPr lang="en-US"/>
              </a:p>
            </p:txBody>
          </p:sp>
          <p:sp>
            <p:nvSpPr>
              <p:cNvPr id="75088" name="Rectangle 336"/>
              <p:cNvSpPr>
                <a:spLocks noChangeArrowheads="1"/>
              </p:cNvSpPr>
              <p:nvPr/>
            </p:nvSpPr>
            <p:spPr bwMode="auto">
              <a:xfrm>
                <a:off x="2430" y="30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89" name="Rectangle 337"/>
              <p:cNvSpPr>
                <a:spLocks noChangeArrowheads="1"/>
              </p:cNvSpPr>
              <p:nvPr/>
            </p:nvSpPr>
            <p:spPr bwMode="auto">
              <a:xfrm>
                <a:off x="2430" y="3036"/>
                <a:ext cx="112" cy="88"/>
              </a:xfrm>
              <a:prstGeom prst="rect">
                <a:avLst/>
              </a:prstGeom>
              <a:noFill/>
              <a:ln w="6350">
                <a:solidFill>
                  <a:srgbClr val="000000"/>
                </a:solidFill>
                <a:miter lim="800000"/>
                <a:headEnd/>
                <a:tailEnd/>
              </a:ln>
            </p:spPr>
            <p:txBody>
              <a:bodyPr/>
              <a:lstStyle/>
              <a:p>
                <a:endParaRPr lang="en-US"/>
              </a:p>
            </p:txBody>
          </p:sp>
          <p:sp>
            <p:nvSpPr>
              <p:cNvPr id="75090" name="Rectangle 338"/>
              <p:cNvSpPr>
                <a:spLocks noChangeArrowheads="1"/>
              </p:cNvSpPr>
              <p:nvPr/>
            </p:nvSpPr>
            <p:spPr bwMode="auto">
              <a:xfrm>
                <a:off x="2542" y="30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91" name="Rectangle 339"/>
              <p:cNvSpPr>
                <a:spLocks noChangeArrowheads="1"/>
              </p:cNvSpPr>
              <p:nvPr/>
            </p:nvSpPr>
            <p:spPr bwMode="auto">
              <a:xfrm>
                <a:off x="2542" y="3036"/>
                <a:ext cx="112" cy="88"/>
              </a:xfrm>
              <a:prstGeom prst="rect">
                <a:avLst/>
              </a:prstGeom>
              <a:noFill/>
              <a:ln w="6350">
                <a:solidFill>
                  <a:srgbClr val="000000"/>
                </a:solidFill>
                <a:miter lim="800000"/>
                <a:headEnd/>
                <a:tailEnd/>
              </a:ln>
            </p:spPr>
            <p:txBody>
              <a:bodyPr/>
              <a:lstStyle/>
              <a:p>
                <a:endParaRPr lang="en-US"/>
              </a:p>
            </p:txBody>
          </p:sp>
          <p:sp>
            <p:nvSpPr>
              <p:cNvPr id="75092" name="Rectangle 340"/>
              <p:cNvSpPr>
                <a:spLocks noChangeArrowheads="1"/>
              </p:cNvSpPr>
              <p:nvPr/>
            </p:nvSpPr>
            <p:spPr bwMode="auto">
              <a:xfrm>
                <a:off x="2654" y="3124"/>
                <a:ext cx="110" cy="88"/>
              </a:xfrm>
              <a:prstGeom prst="rect">
                <a:avLst/>
              </a:prstGeom>
              <a:solidFill>
                <a:srgbClr val="0030FF"/>
              </a:solidFill>
              <a:ln w="0">
                <a:solidFill>
                  <a:srgbClr val="0030FF"/>
                </a:solidFill>
                <a:miter lim="800000"/>
                <a:headEnd/>
                <a:tailEnd/>
              </a:ln>
            </p:spPr>
            <p:txBody>
              <a:bodyPr/>
              <a:lstStyle/>
              <a:p>
                <a:endParaRPr lang="en-US"/>
              </a:p>
            </p:txBody>
          </p:sp>
          <p:sp>
            <p:nvSpPr>
              <p:cNvPr id="75093" name="Rectangle 341"/>
              <p:cNvSpPr>
                <a:spLocks noChangeArrowheads="1"/>
              </p:cNvSpPr>
              <p:nvPr/>
            </p:nvSpPr>
            <p:spPr bwMode="auto">
              <a:xfrm>
                <a:off x="2654" y="3124"/>
                <a:ext cx="110" cy="88"/>
              </a:xfrm>
              <a:prstGeom prst="rect">
                <a:avLst/>
              </a:prstGeom>
              <a:noFill/>
              <a:ln w="6350">
                <a:solidFill>
                  <a:srgbClr val="000000"/>
                </a:solidFill>
                <a:miter lim="800000"/>
                <a:headEnd/>
                <a:tailEnd/>
              </a:ln>
            </p:spPr>
            <p:txBody>
              <a:bodyPr/>
              <a:lstStyle/>
              <a:p>
                <a:endParaRPr lang="en-US"/>
              </a:p>
            </p:txBody>
          </p:sp>
          <p:sp>
            <p:nvSpPr>
              <p:cNvPr id="75094" name="Rectangle 342"/>
              <p:cNvSpPr>
                <a:spLocks noChangeArrowheads="1"/>
              </p:cNvSpPr>
              <p:nvPr/>
            </p:nvSpPr>
            <p:spPr bwMode="auto">
              <a:xfrm>
                <a:off x="2764" y="31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95" name="Rectangle 343"/>
              <p:cNvSpPr>
                <a:spLocks noChangeArrowheads="1"/>
              </p:cNvSpPr>
              <p:nvPr/>
            </p:nvSpPr>
            <p:spPr bwMode="auto">
              <a:xfrm>
                <a:off x="2764" y="3124"/>
                <a:ext cx="112" cy="88"/>
              </a:xfrm>
              <a:prstGeom prst="rect">
                <a:avLst/>
              </a:prstGeom>
              <a:noFill/>
              <a:ln w="6350">
                <a:solidFill>
                  <a:srgbClr val="000000"/>
                </a:solidFill>
                <a:miter lim="800000"/>
                <a:headEnd/>
                <a:tailEnd/>
              </a:ln>
            </p:spPr>
            <p:txBody>
              <a:bodyPr/>
              <a:lstStyle/>
              <a:p>
                <a:endParaRPr lang="en-US"/>
              </a:p>
            </p:txBody>
          </p:sp>
          <p:sp>
            <p:nvSpPr>
              <p:cNvPr id="75096" name="Rectangle 344"/>
              <p:cNvSpPr>
                <a:spLocks noChangeArrowheads="1"/>
              </p:cNvSpPr>
              <p:nvPr/>
            </p:nvSpPr>
            <p:spPr bwMode="auto">
              <a:xfrm>
                <a:off x="2654" y="3036"/>
                <a:ext cx="110" cy="88"/>
              </a:xfrm>
              <a:prstGeom prst="rect">
                <a:avLst/>
              </a:prstGeom>
              <a:solidFill>
                <a:srgbClr val="0030FF"/>
              </a:solidFill>
              <a:ln w="0">
                <a:solidFill>
                  <a:srgbClr val="0030FF"/>
                </a:solidFill>
                <a:miter lim="800000"/>
                <a:headEnd/>
                <a:tailEnd/>
              </a:ln>
            </p:spPr>
            <p:txBody>
              <a:bodyPr/>
              <a:lstStyle/>
              <a:p>
                <a:endParaRPr lang="en-US"/>
              </a:p>
            </p:txBody>
          </p:sp>
          <p:sp>
            <p:nvSpPr>
              <p:cNvPr id="75097" name="Rectangle 345"/>
              <p:cNvSpPr>
                <a:spLocks noChangeArrowheads="1"/>
              </p:cNvSpPr>
              <p:nvPr/>
            </p:nvSpPr>
            <p:spPr bwMode="auto">
              <a:xfrm>
                <a:off x="2654" y="3036"/>
                <a:ext cx="110" cy="88"/>
              </a:xfrm>
              <a:prstGeom prst="rect">
                <a:avLst/>
              </a:prstGeom>
              <a:noFill/>
              <a:ln w="6350">
                <a:solidFill>
                  <a:srgbClr val="000000"/>
                </a:solidFill>
                <a:miter lim="800000"/>
                <a:headEnd/>
                <a:tailEnd/>
              </a:ln>
            </p:spPr>
            <p:txBody>
              <a:bodyPr/>
              <a:lstStyle/>
              <a:p>
                <a:endParaRPr lang="en-US"/>
              </a:p>
            </p:txBody>
          </p:sp>
          <p:sp>
            <p:nvSpPr>
              <p:cNvPr id="75098" name="Rectangle 346"/>
              <p:cNvSpPr>
                <a:spLocks noChangeArrowheads="1"/>
              </p:cNvSpPr>
              <p:nvPr/>
            </p:nvSpPr>
            <p:spPr bwMode="auto">
              <a:xfrm>
                <a:off x="2764" y="30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099" name="Rectangle 347"/>
              <p:cNvSpPr>
                <a:spLocks noChangeArrowheads="1"/>
              </p:cNvSpPr>
              <p:nvPr/>
            </p:nvSpPr>
            <p:spPr bwMode="auto">
              <a:xfrm>
                <a:off x="2764" y="3036"/>
                <a:ext cx="112" cy="88"/>
              </a:xfrm>
              <a:prstGeom prst="rect">
                <a:avLst/>
              </a:prstGeom>
              <a:noFill/>
              <a:ln w="6350">
                <a:solidFill>
                  <a:srgbClr val="000000"/>
                </a:solidFill>
                <a:miter lim="800000"/>
                <a:headEnd/>
                <a:tailEnd/>
              </a:ln>
            </p:spPr>
            <p:txBody>
              <a:bodyPr/>
              <a:lstStyle/>
              <a:p>
                <a:endParaRPr lang="en-US"/>
              </a:p>
            </p:txBody>
          </p:sp>
          <p:sp>
            <p:nvSpPr>
              <p:cNvPr id="75100" name="Freeform 348"/>
              <p:cNvSpPr>
                <a:spLocks/>
              </p:cNvSpPr>
              <p:nvPr/>
            </p:nvSpPr>
            <p:spPr bwMode="auto">
              <a:xfrm>
                <a:off x="1092" y="2860"/>
                <a:ext cx="222" cy="176"/>
              </a:xfrm>
              <a:custGeom>
                <a:avLst/>
                <a:gdLst/>
                <a:ahLst/>
                <a:cxnLst>
                  <a:cxn ang="0">
                    <a:pos x="0" y="176"/>
                  </a:cxn>
                  <a:cxn ang="0">
                    <a:pos x="222" y="176"/>
                  </a:cxn>
                  <a:cxn ang="0">
                    <a:pos x="222" y="0"/>
                  </a:cxn>
                  <a:cxn ang="0">
                    <a:pos x="0" y="0"/>
                  </a:cxn>
                  <a:cxn ang="0">
                    <a:pos x="0" y="176"/>
                  </a:cxn>
                  <a:cxn ang="0">
                    <a:pos x="0" y="176"/>
                  </a:cxn>
                </a:cxnLst>
                <a:rect l="0" t="0" r="r" b="b"/>
                <a:pathLst>
                  <a:path w="222" h="176">
                    <a:moveTo>
                      <a:pt x="0" y="176"/>
                    </a:moveTo>
                    <a:lnTo>
                      <a:pt x="222" y="176"/>
                    </a:lnTo>
                    <a:lnTo>
                      <a:pt x="222" y="0"/>
                    </a:lnTo>
                    <a:lnTo>
                      <a:pt x="0" y="0"/>
                    </a:lnTo>
                    <a:lnTo>
                      <a:pt x="0" y="176"/>
                    </a:lnTo>
                    <a:lnTo>
                      <a:pt x="0" y="176"/>
                    </a:lnTo>
                    <a:close/>
                  </a:path>
                </a:pathLst>
              </a:custGeom>
              <a:solidFill>
                <a:srgbClr val="0030FF"/>
              </a:solidFill>
              <a:ln w="0">
                <a:solidFill>
                  <a:srgbClr val="0030FF"/>
                </a:solidFill>
                <a:prstDash val="solid"/>
                <a:round/>
                <a:headEnd/>
                <a:tailEnd/>
              </a:ln>
            </p:spPr>
            <p:txBody>
              <a:bodyPr/>
              <a:lstStyle/>
              <a:p>
                <a:endParaRPr lang="en-US"/>
              </a:p>
            </p:txBody>
          </p:sp>
          <p:sp>
            <p:nvSpPr>
              <p:cNvPr id="75101" name="Line 349"/>
              <p:cNvSpPr>
                <a:spLocks noChangeShapeType="1"/>
              </p:cNvSpPr>
              <p:nvPr/>
            </p:nvSpPr>
            <p:spPr bwMode="auto">
              <a:xfrm>
                <a:off x="1092" y="3036"/>
                <a:ext cx="222" cy="1"/>
              </a:xfrm>
              <a:prstGeom prst="line">
                <a:avLst/>
              </a:prstGeom>
              <a:noFill/>
              <a:ln w="6350">
                <a:solidFill>
                  <a:srgbClr val="000000"/>
                </a:solidFill>
                <a:round/>
                <a:headEnd/>
                <a:tailEnd/>
              </a:ln>
            </p:spPr>
            <p:txBody>
              <a:bodyPr/>
              <a:lstStyle/>
              <a:p>
                <a:endParaRPr lang="en-US"/>
              </a:p>
            </p:txBody>
          </p:sp>
          <p:sp>
            <p:nvSpPr>
              <p:cNvPr id="75102" name="Line 350"/>
              <p:cNvSpPr>
                <a:spLocks noChangeShapeType="1"/>
              </p:cNvSpPr>
              <p:nvPr/>
            </p:nvSpPr>
            <p:spPr bwMode="auto">
              <a:xfrm flipV="1">
                <a:off x="1314" y="2860"/>
                <a:ext cx="1" cy="176"/>
              </a:xfrm>
              <a:prstGeom prst="line">
                <a:avLst/>
              </a:prstGeom>
              <a:noFill/>
              <a:ln w="6350">
                <a:solidFill>
                  <a:srgbClr val="000000"/>
                </a:solidFill>
                <a:round/>
                <a:headEnd/>
                <a:tailEnd/>
              </a:ln>
            </p:spPr>
            <p:txBody>
              <a:bodyPr/>
              <a:lstStyle/>
              <a:p>
                <a:endParaRPr lang="en-US"/>
              </a:p>
            </p:txBody>
          </p:sp>
          <p:sp>
            <p:nvSpPr>
              <p:cNvPr id="75103" name="Line 351"/>
              <p:cNvSpPr>
                <a:spLocks noChangeShapeType="1"/>
              </p:cNvSpPr>
              <p:nvPr/>
            </p:nvSpPr>
            <p:spPr bwMode="auto">
              <a:xfrm flipH="1">
                <a:off x="1092" y="2860"/>
                <a:ext cx="222" cy="1"/>
              </a:xfrm>
              <a:prstGeom prst="line">
                <a:avLst/>
              </a:prstGeom>
              <a:noFill/>
              <a:ln w="6350">
                <a:solidFill>
                  <a:srgbClr val="000000"/>
                </a:solidFill>
                <a:round/>
                <a:headEnd/>
                <a:tailEnd/>
              </a:ln>
            </p:spPr>
            <p:txBody>
              <a:bodyPr/>
              <a:lstStyle/>
              <a:p>
                <a:endParaRPr lang="en-US"/>
              </a:p>
            </p:txBody>
          </p:sp>
          <p:sp>
            <p:nvSpPr>
              <p:cNvPr id="75104" name="Rectangle 352"/>
              <p:cNvSpPr>
                <a:spLocks noChangeArrowheads="1"/>
              </p:cNvSpPr>
              <p:nvPr/>
            </p:nvSpPr>
            <p:spPr bwMode="auto">
              <a:xfrm>
                <a:off x="1314" y="2860"/>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5105" name="Rectangle 353"/>
              <p:cNvSpPr>
                <a:spLocks noChangeArrowheads="1"/>
              </p:cNvSpPr>
              <p:nvPr/>
            </p:nvSpPr>
            <p:spPr bwMode="auto">
              <a:xfrm>
                <a:off x="1314" y="2860"/>
                <a:ext cx="224" cy="176"/>
              </a:xfrm>
              <a:prstGeom prst="rect">
                <a:avLst/>
              </a:prstGeom>
              <a:noFill/>
              <a:ln w="6350">
                <a:solidFill>
                  <a:srgbClr val="000000"/>
                </a:solidFill>
                <a:miter lim="800000"/>
                <a:headEnd/>
                <a:tailEnd/>
              </a:ln>
            </p:spPr>
            <p:txBody>
              <a:bodyPr/>
              <a:lstStyle/>
              <a:p>
                <a:endParaRPr lang="en-US"/>
              </a:p>
            </p:txBody>
          </p:sp>
          <p:sp>
            <p:nvSpPr>
              <p:cNvPr id="75106" name="Rectangle 354"/>
              <p:cNvSpPr>
                <a:spLocks noChangeArrowheads="1"/>
              </p:cNvSpPr>
              <p:nvPr/>
            </p:nvSpPr>
            <p:spPr bwMode="auto">
              <a:xfrm>
                <a:off x="3992" y="180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107" name="Rectangle 355"/>
              <p:cNvSpPr>
                <a:spLocks noChangeArrowheads="1"/>
              </p:cNvSpPr>
              <p:nvPr/>
            </p:nvSpPr>
            <p:spPr bwMode="auto">
              <a:xfrm>
                <a:off x="3992" y="1804"/>
                <a:ext cx="224" cy="176"/>
              </a:xfrm>
              <a:prstGeom prst="rect">
                <a:avLst/>
              </a:prstGeom>
              <a:noFill/>
              <a:ln w="6350">
                <a:solidFill>
                  <a:srgbClr val="000000"/>
                </a:solidFill>
                <a:miter lim="800000"/>
                <a:headEnd/>
                <a:tailEnd/>
              </a:ln>
            </p:spPr>
            <p:txBody>
              <a:bodyPr/>
              <a:lstStyle/>
              <a:p>
                <a:endParaRPr lang="en-US"/>
              </a:p>
            </p:txBody>
          </p:sp>
          <p:sp>
            <p:nvSpPr>
              <p:cNvPr id="75108" name="Rectangle 356"/>
              <p:cNvSpPr>
                <a:spLocks noChangeArrowheads="1"/>
              </p:cNvSpPr>
              <p:nvPr/>
            </p:nvSpPr>
            <p:spPr bwMode="auto">
              <a:xfrm>
                <a:off x="3770" y="1716"/>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109" name="Rectangle 357"/>
              <p:cNvSpPr>
                <a:spLocks noChangeArrowheads="1"/>
              </p:cNvSpPr>
              <p:nvPr/>
            </p:nvSpPr>
            <p:spPr bwMode="auto">
              <a:xfrm>
                <a:off x="3770" y="1716"/>
                <a:ext cx="110" cy="88"/>
              </a:xfrm>
              <a:prstGeom prst="rect">
                <a:avLst/>
              </a:prstGeom>
              <a:noFill/>
              <a:ln w="6350">
                <a:solidFill>
                  <a:srgbClr val="000000"/>
                </a:solidFill>
                <a:miter lim="800000"/>
                <a:headEnd/>
                <a:tailEnd/>
              </a:ln>
            </p:spPr>
            <p:txBody>
              <a:bodyPr/>
              <a:lstStyle/>
              <a:p>
                <a:endParaRPr lang="en-US"/>
              </a:p>
            </p:txBody>
          </p:sp>
          <p:sp>
            <p:nvSpPr>
              <p:cNvPr id="75110" name="Rectangle 358"/>
              <p:cNvSpPr>
                <a:spLocks noChangeArrowheads="1"/>
              </p:cNvSpPr>
              <p:nvPr/>
            </p:nvSpPr>
            <p:spPr bwMode="auto">
              <a:xfrm>
                <a:off x="3880" y="1716"/>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111" name="Rectangle 359"/>
              <p:cNvSpPr>
                <a:spLocks noChangeArrowheads="1"/>
              </p:cNvSpPr>
              <p:nvPr/>
            </p:nvSpPr>
            <p:spPr bwMode="auto">
              <a:xfrm>
                <a:off x="3880" y="1716"/>
                <a:ext cx="112" cy="88"/>
              </a:xfrm>
              <a:prstGeom prst="rect">
                <a:avLst/>
              </a:prstGeom>
              <a:noFill/>
              <a:ln w="6350">
                <a:solidFill>
                  <a:srgbClr val="000000"/>
                </a:solidFill>
                <a:miter lim="800000"/>
                <a:headEnd/>
                <a:tailEnd/>
              </a:ln>
            </p:spPr>
            <p:txBody>
              <a:bodyPr/>
              <a:lstStyle/>
              <a:p>
                <a:endParaRPr lang="en-US"/>
              </a:p>
            </p:txBody>
          </p:sp>
          <p:sp>
            <p:nvSpPr>
              <p:cNvPr id="75112" name="Rectangle 360"/>
              <p:cNvSpPr>
                <a:spLocks noChangeArrowheads="1"/>
              </p:cNvSpPr>
              <p:nvPr/>
            </p:nvSpPr>
            <p:spPr bwMode="auto">
              <a:xfrm>
                <a:off x="3770" y="1628"/>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113" name="Rectangle 361"/>
              <p:cNvSpPr>
                <a:spLocks noChangeArrowheads="1"/>
              </p:cNvSpPr>
              <p:nvPr/>
            </p:nvSpPr>
            <p:spPr bwMode="auto">
              <a:xfrm>
                <a:off x="3770" y="1628"/>
                <a:ext cx="110" cy="88"/>
              </a:xfrm>
              <a:prstGeom prst="rect">
                <a:avLst/>
              </a:prstGeom>
              <a:noFill/>
              <a:ln w="6350">
                <a:solidFill>
                  <a:srgbClr val="000000"/>
                </a:solidFill>
                <a:miter lim="800000"/>
                <a:headEnd/>
                <a:tailEnd/>
              </a:ln>
            </p:spPr>
            <p:txBody>
              <a:bodyPr/>
              <a:lstStyle/>
              <a:p>
                <a:endParaRPr lang="en-US"/>
              </a:p>
            </p:txBody>
          </p:sp>
          <p:sp>
            <p:nvSpPr>
              <p:cNvPr id="75114" name="Rectangle 362"/>
              <p:cNvSpPr>
                <a:spLocks noChangeArrowheads="1"/>
              </p:cNvSpPr>
              <p:nvPr/>
            </p:nvSpPr>
            <p:spPr bwMode="auto">
              <a:xfrm>
                <a:off x="3880" y="1628"/>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115" name="Rectangle 363"/>
              <p:cNvSpPr>
                <a:spLocks noChangeArrowheads="1"/>
              </p:cNvSpPr>
              <p:nvPr/>
            </p:nvSpPr>
            <p:spPr bwMode="auto">
              <a:xfrm>
                <a:off x="3880" y="1628"/>
                <a:ext cx="112" cy="88"/>
              </a:xfrm>
              <a:prstGeom prst="rect">
                <a:avLst/>
              </a:prstGeom>
              <a:noFill/>
              <a:ln w="6350">
                <a:solidFill>
                  <a:srgbClr val="000000"/>
                </a:solidFill>
                <a:miter lim="800000"/>
                <a:headEnd/>
                <a:tailEnd/>
              </a:ln>
            </p:spPr>
            <p:txBody>
              <a:bodyPr/>
              <a:lstStyle/>
              <a:p>
                <a:endParaRPr lang="en-US"/>
              </a:p>
            </p:txBody>
          </p:sp>
          <p:sp>
            <p:nvSpPr>
              <p:cNvPr id="75116" name="Rectangle 364"/>
              <p:cNvSpPr>
                <a:spLocks noChangeArrowheads="1"/>
              </p:cNvSpPr>
              <p:nvPr/>
            </p:nvSpPr>
            <p:spPr bwMode="auto">
              <a:xfrm>
                <a:off x="3992" y="162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117" name="Rectangle 365"/>
              <p:cNvSpPr>
                <a:spLocks noChangeArrowheads="1"/>
              </p:cNvSpPr>
              <p:nvPr/>
            </p:nvSpPr>
            <p:spPr bwMode="auto">
              <a:xfrm>
                <a:off x="3992" y="1628"/>
                <a:ext cx="224" cy="176"/>
              </a:xfrm>
              <a:prstGeom prst="rect">
                <a:avLst/>
              </a:prstGeom>
              <a:noFill/>
              <a:ln w="6350">
                <a:solidFill>
                  <a:srgbClr val="000000"/>
                </a:solidFill>
                <a:miter lim="800000"/>
                <a:headEnd/>
                <a:tailEnd/>
              </a:ln>
            </p:spPr>
            <p:txBody>
              <a:bodyPr/>
              <a:lstStyle/>
              <a:p>
                <a:endParaRPr lang="en-US"/>
              </a:p>
            </p:txBody>
          </p:sp>
          <p:sp>
            <p:nvSpPr>
              <p:cNvPr id="75118" name="Rectangle 366"/>
              <p:cNvSpPr>
                <a:spLocks noChangeArrowheads="1"/>
              </p:cNvSpPr>
              <p:nvPr/>
            </p:nvSpPr>
            <p:spPr bwMode="auto">
              <a:xfrm>
                <a:off x="4216" y="1628"/>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119" name="Rectangle 367"/>
              <p:cNvSpPr>
                <a:spLocks noChangeArrowheads="1"/>
              </p:cNvSpPr>
              <p:nvPr/>
            </p:nvSpPr>
            <p:spPr bwMode="auto">
              <a:xfrm>
                <a:off x="4216" y="1628"/>
                <a:ext cx="446" cy="352"/>
              </a:xfrm>
              <a:prstGeom prst="rect">
                <a:avLst/>
              </a:prstGeom>
              <a:noFill/>
              <a:ln w="6350">
                <a:solidFill>
                  <a:srgbClr val="000000"/>
                </a:solidFill>
                <a:miter lim="800000"/>
                <a:headEnd/>
                <a:tailEnd/>
              </a:ln>
            </p:spPr>
            <p:txBody>
              <a:bodyPr/>
              <a:lstStyle/>
              <a:p>
                <a:endParaRPr lang="en-US"/>
              </a:p>
            </p:txBody>
          </p:sp>
          <p:sp>
            <p:nvSpPr>
              <p:cNvPr id="75120" name="Rectangle 368"/>
              <p:cNvSpPr>
                <a:spLocks noChangeArrowheads="1"/>
              </p:cNvSpPr>
              <p:nvPr/>
            </p:nvSpPr>
            <p:spPr bwMode="auto">
              <a:xfrm>
                <a:off x="2876" y="1276"/>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121" name="Rectangle 369"/>
              <p:cNvSpPr>
                <a:spLocks noChangeArrowheads="1"/>
              </p:cNvSpPr>
              <p:nvPr/>
            </p:nvSpPr>
            <p:spPr bwMode="auto">
              <a:xfrm>
                <a:off x="2876" y="1276"/>
                <a:ext cx="446" cy="352"/>
              </a:xfrm>
              <a:prstGeom prst="rect">
                <a:avLst/>
              </a:prstGeom>
              <a:noFill/>
              <a:ln w="6350">
                <a:solidFill>
                  <a:srgbClr val="000000"/>
                </a:solidFill>
                <a:miter lim="800000"/>
                <a:headEnd/>
                <a:tailEnd/>
              </a:ln>
            </p:spPr>
            <p:txBody>
              <a:bodyPr/>
              <a:lstStyle/>
              <a:p>
                <a:endParaRPr lang="en-US"/>
              </a:p>
            </p:txBody>
          </p:sp>
          <p:sp>
            <p:nvSpPr>
              <p:cNvPr id="75122" name="Rectangle 370"/>
              <p:cNvSpPr>
                <a:spLocks noChangeArrowheads="1"/>
              </p:cNvSpPr>
              <p:nvPr/>
            </p:nvSpPr>
            <p:spPr bwMode="auto">
              <a:xfrm>
                <a:off x="3658" y="3124"/>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123" name="Rectangle 371"/>
              <p:cNvSpPr>
                <a:spLocks noChangeArrowheads="1"/>
              </p:cNvSpPr>
              <p:nvPr/>
            </p:nvSpPr>
            <p:spPr bwMode="auto">
              <a:xfrm>
                <a:off x="3658" y="3124"/>
                <a:ext cx="112" cy="88"/>
              </a:xfrm>
              <a:prstGeom prst="rect">
                <a:avLst/>
              </a:prstGeom>
              <a:noFill/>
              <a:ln w="6350">
                <a:solidFill>
                  <a:srgbClr val="000000"/>
                </a:solidFill>
                <a:miter lim="800000"/>
                <a:headEnd/>
                <a:tailEnd/>
              </a:ln>
            </p:spPr>
            <p:txBody>
              <a:bodyPr/>
              <a:lstStyle/>
              <a:p>
                <a:endParaRPr lang="en-US"/>
              </a:p>
            </p:txBody>
          </p:sp>
          <p:sp>
            <p:nvSpPr>
              <p:cNvPr id="75124" name="Rectangle 372"/>
              <p:cNvSpPr>
                <a:spLocks noChangeArrowheads="1"/>
              </p:cNvSpPr>
              <p:nvPr/>
            </p:nvSpPr>
            <p:spPr bwMode="auto">
              <a:xfrm>
                <a:off x="3546" y="3036"/>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125" name="Rectangle 373"/>
              <p:cNvSpPr>
                <a:spLocks noChangeArrowheads="1"/>
              </p:cNvSpPr>
              <p:nvPr/>
            </p:nvSpPr>
            <p:spPr bwMode="auto">
              <a:xfrm>
                <a:off x="3546" y="3036"/>
                <a:ext cx="112" cy="88"/>
              </a:xfrm>
              <a:prstGeom prst="rect">
                <a:avLst/>
              </a:prstGeom>
              <a:noFill/>
              <a:ln w="6350">
                <a:solidFill>
                  <a:srgbClr val="000000"/>
                </a:solidFill>
                <a:miter lim="800000"/>
                <a:headEnd/>
                <a:tailEnd/>
              </a:ln>
            </p:spPr>
            <p:txBody>
              <a:bodyPr/>
              <a:lstStyle/>
              <a:p>
                <a:endParaRPr lang="en-US"/>
              </a:p>
            </p:txBody>
          </p:sp>
          <p:sp>
            <p:nvSpPr>
              <p:cNvPr id="75126" name="Rectangle 374"/>
              <p:cNvSpPr>
                <a:spLocks noChangeArrowheads="1"/>
              </p:cNvSpPr>
              <p:nvPr/>
            </p:nvSpPr>
            <p:spPr bwMode="auto">
              <a:xfrm>
                <a:off x="3658" y="3036"/>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127" name="Rectangle 375"/>
              <p:cNvSpPr>
                <a:spLocks noChangeArrowheads="1"/>
              </p:cNvSpPr>
              <p:nvPr/>
            </p:nvSpPr>
            <p:spPr bwMode="auto">
              <a:xfrm>
                <a:off x="3658" y="3036"/>
                <a:ext cx="112" cy="88"/>
              </a:xfrm>
              <a:prstGeom prst="rect">
                <a:avLst/>
              </a:prstGeom>
              <a:noFill/>
              <a:ln w="6350">
                <a:solidFill>
                  <a:srgbClr val="000000"/>
                </a:solidFill>
                <a:miter lim="800000"/>
                <a:headEnd/>
                <a:tailEnd/>
              </a:ln>
            </p:spPr>
            <p:txBody>
              <a:bodyPr/>
              <a:lstStyle/>
              <a:p>
                <a:endParaRPr lang="en-US"/>
              </a:p>
            </p:txBody>
          </p:sp>
          <p:sp>
            <p:nvSpPr>
              <p:cNvPr id="75128" name="Rectangle 376"/>
              <p:cNvSpPr>
                <a:spLocks noChangeArrowheads="1"/>
              </p:cNvSpPr>
              <p:nvPr/>
            </p:nvSpPr>
            <p:spPr bwMode="auto">
              <a:xfrm>
                <a:off x="3770" y="3564"/>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129" name="Rectangle 377"/>
              <p:cNvSpPr>
                <a:spLocks noChangeArrowheads="1"/>
              </p:cNvSpPr>
              <p:nvPr/>
            </p:nvSpPr>
            <p:spPr bwMode="auto">
              <a:xfrm>
                <a:off x="3770" y="3564"/>
                <a:ext cx="222" cy="176"/>
              </a:xfrm>
              <a:prstGeom prst="rect">
                <a:avLst/>
              </a:prstGeom>
              <a:noFill/>
              <a:ln w="6350">
                <a:solidFill>
                  <a:srgbClr val="000000"/>
                </a:solidFill>
                <a:miter lim="800000"/>
                <a:headEnd/>
                <a:tailEnd/>
              </a:ln>
            </p:spPr>
            <p:txBody>
              <a:bodyPr/>
              <a:lstStyle/>
              <a:p>
                <a:endParaRPr lang="en-US"/>
              </a:p>
            </p:txBody>
          </p:sp>
          <p:sp>
            <p:nvSpPr>
              <p:cNvPr id="75130" name="Rectangle 378"/>
              <p:cNvSpPr>
                <a:spLocks noChangeArrowheads="1"/>
              </p:cNvSpPr>
              <p:nvPr/>
            </p:nvSpPr>
            <p:spPr bwMode="auto">
              <a:xfrm>
                <a:off x="3992" y="3564"/>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131" name="Rectangle 379"/>
              <p:cNvSpPr>
                <a:spLocks noChangeArrowheads="1"/>
              </p:cNvSpPr>
              <p:nvPr/>
            </p:nvSpPr>
            <p:spPr bwMode="auto">
              <a:xfrm>
                <a:off x="3992" y="3564"/>
                <a:ext cx="224" cy="176"/>
              </a:xfrm>
              <a:prstGeom prst="rect">
                <a:avLst/>
              </a:prstGeom>
              <a:noFill/>
              <a:ln w="6350">
                <a:solidFill>
                  <a:srgbClr val="000000"/>
                </a:solidFill>
                <a:miter lim="800000"/>
                <a:headEnd/>
                <a:tailEnd/>
              </a:ln>
            </p:spPr>
            <p:txBody>
              <a:bodyPr/>
              <a:lstStyle/>
              <a:p>
                <a:endParaRPr lang="en-US"/>
              </a:p>
            </p:txBody>
          </p:sp>
          <p:sp>
            <p:nvSpPr>
              <p:cNvPr id="75132" name="Rectangle 380"/>
              <p:cNvSpPr>
                <a:spLocks noChangeArrowheads="1"/>
              </p:cNvSpPr>
              <p:nvPr/>
            </p:nvSpPr>
            <p:spPr bwMode="auto">
              <a:xfrm>
                <a:off x="3770" y="3388"/>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133" name="Rectangle 381"/>
              <p:cNvSpPr>
                <a:spLocks noChangeArrowheads="1"/>
              </p:cNvSpPr>
              <p:nvPr/>
            </p:nvSpPr>
            <p:spPr bwMode="auto">
              <a:xfrm>
                <a:off x="3770" y="3388"/>
                <a:ext cx="222" cy="176"/>
              </a:xfrm>
              <a:prstGeom prst="rect">
                <a:avLst/>
              </a:prstGeom>
              <a:noFill/>
              <a:ln w="6350">
                <a:solidFill>
                  <a:srgbClr val="000000"/>
                </a:solidFill>
                <a:miter lim="800000"/>
                <a:headEnd/>
                <a:tailEnd/>
              </a:ln>
            </p:spPr>
            <p:txBody>
              <a:bodyPr/>
              <a:lstStyle/>
              <a:p>
                <a:endParaRPr lang="en-US"/>
              </a:p>
            </p:txBody>
          </p:sp>
          <p:sp>
            <p:nvSpPr>
              <p:cNvPr id="75134" name="Rectangle 382"/>
              <p:cNvSpPr>
                <a:spLocks noChangeArrowheads="1"/>
              </p:cNvSpPr>
              <p:nvPr/>
            </p:nvSpPr>
            <p:spPr bwMode="auto">
              <a:xfrm>
                <a:off x="3992" y="3388"/>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135" name="Rectangle 383"/>
              <p:cNvSpPr>
                <a:spLocks noChangeArrowheads="1"/>
              </p:cNvSpPr>
              <p:nvPr/>
            </p:nvSpPr>
            <p:spPr bwMode="auto">
              <a:xfrm>
                <a:off x="3992" y="3388"/>
                <a:ext cx="224" cy="176"/>
              </a:xfrm>
              <a:prstGeom prst="rect">
                <a:avLst/>
              </a:prstGeom>
              <a:noFill/>
              <a:ln w="6350">
                <a:solidFill>
                  <a:srgbClr val="000000"/>
                </a:solidFill>
                <a:miter lim="800000"/>
                <a:headEnd/>
                <a:tailEnd/>
              </a:ln>
            </p:spPr>
            <p:txBody>
              <a:bodyPr/>
              <a:lstStyle/>
              <a:p>
                <a:endParaRPr lang="en-US"/>
              </a:p>
            </p:txBody>
          </p:sp>
          <p:sp>
            <p:nvSpPr>
              <p:cNvPr id="75136" name="Rectangle 384"/>
              <p:cNvSpPr>
                <a:spLocks noChangeArrowheads="1"/>
              </p:cNvSpPr>
              <p:nvPr/>
            </p:nvSpPr>
            <p:spPr bwMode="auto">
              <a:xfrm>
                <a:off x="4216" y="3564"/>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137" name="Rectangle 385"/>
              <p:cNvSpPr>
                <a:spLocks noChangeArrowheads="1"/>
              </p:cNvSpPr>
              <p:nvPr/>
            </p:nvSpPr>
            <p:spPr bwMode="auto">
              <a:xfrm>
                <a:off x="4216" y="3564"/>
                <a:ext cx="222" cy="176"/>
              </a:xfrm>
              <a:prstGeom prst="rect">
                <a:avLst/>
              </a:prstGeom>
              <a:noFill/>
              <a:ln w="6350">
                <a:solidFill>
                  <a:srgbClr val="000000"/>
                </a:solidFill>
                <a:miter lim="800000"/>
                <a:headEnd/>
                <a:tailEnd/>
              </a:ln>
            </p:spPr>
            <p:txBody>
              <a:bodyPr/>
              <a:lstStyle/>
              <a:p>
                <a:endParaRPr lang="en-US"/>
              </a:p>
            </p:txBody>
          </p:sp>
          <p:sp>
            <p:nvSpPr>
              <p:cNvPr id="75138" name="Rectangle 386"/>
              <p:cNvSpPr>
                <a:spLocks noChangeArrowheads="1"/>
              </p:cNvSpPr>
              <p:nvPr/>
            </p:nvSpPr>
            <p:spPr bwMode="auto">
              <a:xfrm>
                <a:off x="1872" y="206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139" name="Rectangle 387"/>
              <p:cNvSpPr>
                <a:spLocks noChangeArrowheads="1"/>
              </p:cNvSpPr>
              <p:nvPr/>
            </p:nvSpPr>
            <p:spPr bwMode="auto">
              <a:xfrm>
                <a:off x="1872" y="2068"/>
                <a:ext cx="112" cy="88"/>
              </a:xfrm>
              <a:prstGeom prst="rect">
                <a:avLst/>
              </a:prstGeom>
              <a:noFill/>
              <a:ln w="6350">
                <a:solidFill>
                  <a:srgbClr val="000000"/>
                </a:solidFill>
                <a:miter lim="800000"/>
                <a:headEnd/>
                <a:tailEnd/>
              </a:ln>
            </p:spPr>
            <p:txBody>
              <a:bodyPr/>
              <a:lstStyle/>
              <a:p>
                <a:endParaRPr lang="en-US"/>
              </a:p>
            </p:txBody>
          </p:sp>
          <p:sp>
            <p:nvSpPr>
              <p:cNvPr id="75140" name="Rectangle 388"/>
              <p:cNvSpPr>
                <a:spLocks noChangeArrowheads="1"/>
              </p:cNvSpPr>
              <p:nvPr/>
            </p:nvSpPr>
            <p:spPr bwMode="auto">
              <a:xfrm>
                <a:off x="1760" y="198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141" name="Rectangle 389"/>
              <p:cNvSpPr>
                <a:spLocks noChangeArrowheads="1"/>
              </p:cNvSpPr>
              <p:nvPr/>
            </p:nvSpPr>
            <p:spPr bwMode="auto">
              <a:xfrm>
                <a:off x="1760" y="1980"/>
                <a:ext cx="112" cy="88"/>
              </a:xfrm>
              <a:prstGeom prst="rect">
                <a:avLst/>
              </a:prstGeom>
              <a:noFill/>
              <a:ln w="6350">
                <a:solidFill>
                  <a:srgbClr val="000000"/>
                </a:solidFill>
                <a:miter lim="800000"/>
                <a:headEnd/>
                <a:tailEnd/>
              </a:ln>
            </p:spPr>
            <p:txBody>
              <a:bodyPr/>
              <a:lstStyle/>
              <a:p>
                <a:endParaRPr lang="en-US"/>
              </a:p>
            </p:txBody>
          </p:sp>
          <p:sp>
            <p:nvSpPr>
              <p:cNvPr id="75142" name="Rectangle 390"/>
              <p:cNvSpPr>
                <a:spLocks noChangeArrowheads="1"/>
              </p:cNvSpPr>
              <p:nvPr/>
            </p:nvSpPr>
            <p:spPr bwMode="auto">
              <a:xfrm>
                <a:off x="1872" y="198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143" name="Rectangle 391"/>
              <p:cNvSpPr>
                <a:spLocks noChangeArrowheads="1"/>
              </p:cNvSpPr>
              <p:nvPr/>
            </p:nvSpPr>
            <p:spPr bwMode="auto">
              <a:xfrm>
                <a:off x="1872" y="1980"/>
                <a:ext cx="112" cy="88"/>
              </a:xfrm>
              <a:prstGeom prst="rect">
                <a:avLst/>
              </a:prstGeom>
              <a:noFill/>
              <a:ln w="6350">
                <a:solidFill>
                  <a:srgbClr val="000000"/>
                </a:solidFill>
                <a:miter lim="800000"/>
                <a:headEnd/>
                <a:tailEnd/>
              </a:ln>
            </p:spPr>
            <p:txBody>
              <a:bodyPr/>
              <a:lstStyle/>
              <a:p>
                <a:endParaRPr lang="en-US"/>
              </a:p>
            </p:txBody>
          </p:sp>
          <p:sp>
            <p:nvSpPr>
              <p:cNvPr id="75144" name="Freeform 392"/>
              <p:cNvSpPr>
                <a:spLocks/>
              </p:cNvSpPr>
              <p:nvPr/>
            </p:nvSpPr>
            <p:spPr bwMode="auto">
              <a:xfrm>
                <a:off x="1092" y="1628"/>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8FFF70"/>
              </a:solidFill>
              <a:ln w="0">
                <a:solidFill>
                  <a:srgbClr val="8FFF70"/>
                </a:solidFill>
                <a:prstDash val="solid"/>
                <a:round/>
                <a:headEnd/>
                <a:tailEnd/>
              </a:ln>
            </p:spPr>
            <p:txBody>
              <a:bodyPr/>
              <a:lstStyle/>
              <a:p>
                <a:endParaRPr lang="en-US"/>
              </a:p>
            </p:txBody>
          </p:sp>
          <p:sp>
            <p:nvSpPr>
              <p:cNvPr id="75145" name="Line 393"/>
              <p:cNvSpPr>
                <a:spLocks noChangeShapeType="1"/>
              </p:cNvSpPr>
              <p:nvPr/>
            </p:nvSpPr>
            <p:spPr bwMode="auto">
              <a:xfrm>
                <a:off x="1092" y="1980"/>
                <a:ext cx="446" cy="1"/>
              </a:xfrm>
              <a:prstGeom prst="line">
                <a:avLst/>
              </a:prstGeom>
              <a:noFill/>
              <a:ln w="6350">
                <a:solidFill>
                  <a:srgbClr val="000000"/>
                </a:solidFill>
                <a:round/>
                <a:headEnd/>
                <a:tailEnd/>
              </a:ln>
            </p:spPr>
            <p:txBody>
              <a:bodyPr/>
              <a:lstStyle/>
              <a:p>
                <a:endParaRPr lang="en-US"/>
              </a:p>
            </p:txBody>
          </p:sp>
          <p:sp>
            <p:nvSpPr>
              <p:cNvPr id="75146" name="Line 394"/>
              <p:cNvSpPr>
                <a:spLocks noChangeShapeType="1"/>
              </p:cNvSpPr>
              <p:nvPr/>
            </p:nvSpPr>
            <p:spPr bwMode="auto">
              <a:xfrm flipV="1">
                <a:off x="1538" y="1628"/>
                <a:ext cx="1" cy="352"/>
              </a:xfrm>
              <a:prstGeom prst="line">
                <a:avLst/>
              </a:prstGeom>
              <a:noFill/>
              <a:ln w="6350">
                <a:solidFill>
                  <a:srgbClr val="000000"/>
                </a:solidFill>
                <a:round/>
                <a:headEnd/>
                <a:tailEnd/>
              </a:ln>
            </p:spPr>
            <p:txBody>
              <a:bodyPr/>
              <a:lstStyle/>
              <a:p>
                <a:endParaRPr lang="en-US"/>
              </a:p>
            </p:txBody>
          </p:sp>
          <p:sp>
            <p:nvSpPr>
              <p:cNvPr id="75147" name="Line 395"/>
              <p:cNvSpPr>
                <a:spLocks noChangeShapeType="1"/>
              </p:cNvSpPr>
              <p:nvPr/>
            </p:nvSpPr>
            <p:spPr bwMode="auto">
              <a:xfrm flipH="1">
                <a:off x="1092" y="1628"/>
                <a:ext cx="446" cy="1"/>
              </a:xfrm>
              <a:prstGeom prst="line">
                <a:avLst/>
              </a:prstGeom>
              <a:noFill/>
              <a:ln w="6350">
                <a:solidFill>
                  <a:srgbClr val="000000"/>
                </a:solidFill>
                <a:round/>
                <a:headEnd/>
                <a:tailEnd/>
              </a:ln>
            </p:spPr>
            <p:txBody>
              <a:bodyPr/>
              <a:lstStyle/>
              <a:p>
                <a:endParaRPr lang="en-US"/>
              </a:p>
            </p:txBody>
          </p:sp>
          <p:sp>
            <p:nvSpPr>
              <p:cNvPr id="75148" name="Rectangle 396"/>
              <p:cNvSpPr>
                <a:spLocks noChangeArrowheads="1"/>
              </p:cNvSpPr>
              <p:nvPr/>
            </p:nvSpPr>
            <p:spPr bwMode="auto">
              <a:xfrm>
                <a:off x="1538" y="1804"/>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149" name="Rectangle 397"/>
              <p:cNvSpPr>
                <a:spLocks noChangeArrowheads="1"/>
              </p:cNvSpPr>
              <p:nvPr/>
            </p:nvSpPr>
            <p:spPr bwMode="auto">
              <a:xfrm>
                <a:off x="1538" y="1804"/>
                <a:ext cx="222" cy="176"/>
              </a:xfrm>
              <a:prstGeom prst="rect">
                <a:avLst/>
              </a:prstGeom>
              <a:noFill/>
              <a:ln w="6350">
                <a:solidFill>
                  <a:srgbClr val="000000"/>
                </a:solidFill>
                <a:miter lim="800000"/>
                <a:headEnd/>
                <a:tailEnd/>
              </a:ln>
            </p:spPr>
            <p:txBody>
              <a:bodyPr/>
              <a:lstStyle/>
              <a:p>
                <a:endParaRPr lang="en-US"/>
              </a:p>
            </p:txBody>
          </p:sp>
          <p:sp>
            <p:nvSpPr>
              <p:cNvPr id="75150" name="Rectangle 398"/>
              <p:cNvSpPr>
                <a:spLocks noChangeArrowheads="1"/>
              </p:cNvSpPr>
              <p:nvPr/>
            </p:nvSpPr>
            <p:spPr bwMode="auto">
              <a:xfrm>
                <a:off x="1760" y="1892"/>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151" name="Rectangle 399"/>
              <p:cNvSpPr>
                <a:spLocks noChangeArrowheads="1"/>
              </p:cNvSpPr>
              <p:nvPr/>
            </p:nvSpPr>
            <p:spPr bwMode="auto">
              <a:xfrm>
                <a:off x="1760" y="1892"/>
                <a:ext cx="112" cy="88"/>
              </a:xfrm>
              <a:prstGeom prst="rect">
                <a:avLst/>
              </a:prstGeom>
              <a:noFill/>
              <a:ln w="6350">
                <a:solidFill>
                  <a:srgbClr val="000000"/>
                </a:solidFill>
                <a:miter lim="800000"/>
                <a:headEnd/>
                <a:tailEnd/>
              </a:ln>
            </p:spPr>
            <p:txBody>
              <a:bodyPr/>
              <a:lstStyle/>
              <a:p>
                <a:endParaRPr lang="en-US"/>
              </a:p>
            </p:txBody>
          </p:sp>
          <p:sp>
            <p:nvSpPr>
              <p:cNvPr id="75152" name="Rectangle 400"/>
              <p:cNvSpPr>
                <a:spLocks noChangeArrowheads="1"/>
              </p:cNvSpPr>
              <p:nvPr/>
            </p:nvSpPr>
            <p:spPr bwMode="auto">
              <a:xfrm>
                <a:off x="1872" y="1892"/>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153" name="Rectangle 401"/>
              <p:cNvSpPr>
                <a:spLocks noChangeArrowheads="1"/>
              </p:cNvSpPr>
              <p:nvPr/>
            </p:nvSpPr>
            <p:spPr bwMode="auto">
              <a:xfrm>
                <a:off x="1872" y="1892"/>
                <a:ext cx="112" cy="88"/>
              </a:xfrm>
              <a:prstGeom prst="rect">
                <a:avLst/>
              </a:prstGeom>
              <a:noFill/>
              <a:ln w="6350">
                <a:solidFill>
                  <a:srgbClr val="000000"/>
                </a:solidFill>
                <a:miter lim="800000"/>
                <a:headEnd/>
                <a:tailEnd/>
              </a:ln>
            </p:spPr>
            <p:txBody>
              <a:bodyPr/>
              <a:lstStyle/>
              <a:p>
                <a:endParaRPr lang="en-US"/>
              </a:p>
            </p:txBody>
          </p:sp>
          <p:sp>
            <p:nvSpPr>
              <p:cNvPr id="75154" name="Rectangle 402"/>
              <p:cNvSpPr>
                <a:spLocks noChangeArrowheads="1"/>
              </p:cNvSpPr>
              <p:nvPr/>
            </p:nvSpPr>
            <p:spPr bwMode="auto">
              <a:xfrm>
                <a:off x="1760" y="180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155" name="Rectangle 403"/>
              <p:cNvSpPr>
                <a:spLocks noChangeArrowheads="1"/>
              </p:cNvSpPr>
              <p:nvPr/>
            </p:nvSpPr>
            <p:spPr bwMode="auto">
              <a:xfrm>
                <a:off x="1760" y="1804"/>
                <a:ext cx="112" cy="88"/>
              </a:xfrm>
              <a:prstGeom prst="rect">
                <a:avLst/>
              </a:prstGeom>
              <a:noFill/>
              <a:ln w="6350">
                <a:solidFill>
                  <a:srgbClr val="000000"/>
                </a:solidFill>
                <a:miter lim="800000"/>
                <a:headEnd/>
                <a:tailEnd/>
              </a:ln>
            </p:spPr>
            <p:txBody>
              <a:bodyPr/>
              <a:lstStyle/>
              <a:p>
                <a:endParaRPr lang="en-US"/>
              </a:p>
            </p:txBody>
          </p:sp>
          <p:sp>
            <p:nvSpPr>
              <p:cNvPr id="75156" name="Freeform 404"/>
              <p:cNvSpPr>
                <a:spLocks/>
              </p:cNvSpPr>
              <p:nvPr/>
            </p:nvSpPr>
            <p:spPr bwMode="auto">
              <a:xfrm>
                <a:off x="1092" y="2684"/>
                <a:ext cx="222" cy="176"/>
              </a:xfrm>
              <a:custGeom>
                <a:avLst/>
                <a:gdLst/>
                <a:ahLst/>
                <a:cxnLst>
                  <a:cxn ang="0">
                    <a:pos x="0" y="176"/>
                  </a:cxn>
                  <a:cxn ang="0">
                    <a:pos x="222" y="176"/>
                  </a:cxn>
                  <a:cxn ang="0">
                    <a:pos x="222" y="0"/>
                  </a:cxn>
                  <a:cxn ang="0">
                    <a:pos x="0" y="0"/>
                  </a:cxn>
                  <a:cxn ang="0">
                    <a:pos x="0" y="176"/>
                  </a:cxn>
                  <a:cxn ang="0">
                    <a:pos x="0" y="176"/>
                  </a:cxn>
                </a:cxnLst>
                <a:rect l="0" t="0" r="r" b="b"/>
                <a:pathLst>
                  <a:path w="222" h="176">
                    <a:moveTo>
                      <a:pt x="0" y="176"/>
                    </a:moveTo>
                    <a:lnTo>
                      <a:pt x="222" y="176"/>
                    </a:lnTo>
                    <a:lnTo>
                      <a:pt x="222" y="0"/>
                    </a:lnTo>
                    <a:lnTo>
                      <a:pt x="0" y="0"/>
                    </a:lnTo>
                    <a:lnTo>
                      <a:pt x="0" y="176"/>
                    </a:lnTo>
                    <a:lnTo>
                      <a:pt x="0" y="176"/>
                    </a:lnTo>
                    <a:close/>
                  </a:path>
                </a:pathLst>
              </a:custGeom>
              <a:solidFill>
                <a:srgbClr val="0030FF"/>
              </a:solidFill>
              <a:ln w="0">
                <a:solidFill>
                  <a:srgbClr val="0030FF"/>
                </a:solidFill>
                <a:prstDash val="solid"/>
                <a:round/>
                <a:headEnd/>
                <a:tailEnd/>
              </a:ln>
            </p:spPr>
            <p:txBody>
              <a:bodyPr/>
              <a:lstStyle/>
              <a:p>
                <a:endParaRPr lang="en-US"/>
              </a:p>
            </p:txBody>
          </p:sp>
          <p:sp>
            <p:nvSpPr>
              <p:cNvPr id="75157" name="Line 405"/>
              <p:cNvSpPr>
                <a:spLocks noChangeShapeType="1"/>
              </p:cNvSpPr>
              <p:nvPr/>
            </p:nvSpPr>
            <p:spPr bwMode="auto">
              <a:xfrm>
                <a:off x="1092" y="2860"/>
                <a:ext cx="222" cy="1"/>
              </a:xfrm>
              <a:prstGeom prst="line">
                <a:avLst/>
              </a:prstGeom>
              <a:noFill/>
              <a:ln w="6350">
                <a:solidFill>
                  <a:srgbClr val="000000"/>
                </a:solidFill>
                <a:round/>
                <a:headEnd/>
                <a:tailEnd/>
              </a:ln>
            </p:spPr>
            <p:txBody>
              <a:bodyPr/>
              <a:lstStyle/>
              <a:p>
                <a:endParaRPr lang="en-US"/>
              </a:p>
            </p:txBody>
          </p:sp>
          <p:sp>
            <p:nvSpPr>
              <p:cNvPr id="75158" name="Line 406"/>
              <p:cNvSpPr>
                <a:spLocks noChangeShapeType="1"/>
              </p:cNvSpPr>
              <p:nvPr/>
            </p:nvSpPr>
            <p:spPr bwMode="auto">
              <a:xfrm flipV="1">
                <a:off x="1314" y="2684"/>
                <a:ext cx="1" cy="176"/>
              </a:xfrm>
              <a:prstGeom prst="line">
                <a:avLst/>
              </a:prstGeom>
              <a:noFill/>
              <a:ln w="6350">
                <a:solidFill>
                  <a:srgbClr val="000000"/>
                </a:solidFill>
                <a:round/>
                <a:headEnd/>
                <a:tailEnd/>
              </a:ln>
            </p:spPr>
            <p:txBody>
              <a:bodyPr/>
              <a:lstStyle/>
              <a:p>
                <a:endParaRPr lang="en-US"/>
              </a:p>
            </p:txBody>
          </p:sp>
          <p:sp>
            <p:nvSpPr>
              <p:cNvPr id="75159" name="Line 407"/>
              <p:cNvSpPr>
                <a:spLocks noChangeShapeType="1"/>
              </p:cNvSpPr>
              <p:nvPr/>
            </p:nvSpPr>
            <p:spPr bwMode="auto">
              <a:xfrm flipH="1">
                <a:off x="1092" y="2684"/>
                <a:ext cx="222" cy="1"/>
              </a:xfrm>
              <a:prstGeom prst="line">
                <a:avLst/>
              </a:prstGeom>
              <a:noFill/>
              <a:ln w="6350">
                <a:solidFill>
                  <a:srgbClr val="000000"/>
                </a:solidFill>
                <a:round/>
                <a:headEnd/>
                <a:tailEnd/>
              </a:ln>
            </p:spPr>
            <p:txBody>
              <a:bodyPr/>
              <a:lstStyle/>
              <a:p>
                <a:endParaRPr lang="en-US"/>
              </a:p>
            </p:txBody>
          </p:sp>
        </p:grpSp>
        <p:sp>
          <p:nvSpPr>
            <p:cNvPr id="75160" name="Rectangle 408"/>
            <p:cNvSpPr>
              <a:spLocks noChangeArrowheads="1"/>
            </p:cNvSpPr>
            <p:nvPr/>
          </p:nvSpPr>
          <p:spPr bwMode="auto">
            <a:xfrm>
              <a:off x="1314" y="2684"/>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5161" name="Rectangle 409"/>
            <p:cNvSpPr>
              <a:spLocks noChangeArrowheads="1"/>
            </p:cNvSpPr>
            <p:nvPr/>
          </p:nvSpPr>
          <p:spPr bwMode="auto">
            <a:xfrm>
              <a:off x="1314" y="2684"/>
              <a:ext cx="224" cy="176"/>
            </a:xfrm>
            <a:prstGeom prst="rect">
              <a:avLst/>
            </a:prstGeom>
            <a:noFill/>
            <a:ln w="6350">
              <a:solidFill>
                <a:srgbClr val="000000"/>
              </a:solidFill>
              <a:miter lim="800000"/>
              <a:headEnd/>
              <a:tailEnd/>
            </a:ln>
          </p:spPr>
          <p:txBody>
            <a:bodyPr/>
            <a:lstStyle/>
            <a:p>
              <a:endParaRPr lang="en-US"/>
            </a:p>
          </p:txBody>
        </p:sp>
        <p:sp>
          <p:nvSpPr>
            <p:cNvPr id="75162" name="Rectangle 410"/>
            <p:cNvSpPr>
              <a:spLocks noChangeArrowheads="1"/>
            </p:cNvSpPr>
            <p:nvPr/>
          </p:nvSpPr>
          <p:spPr bwMode="auto">
            <a:xfrm>
              <a:off x="1538" y="2860"/>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163" name="Rectangle 411"/>
            <p:cNvSpPr>
              <a:spLocks noChangeArrowheads="1"/>
            </p:cNvSpPr>
            <p:nvPr/>
          </p:nvSpPr>
          <p:spPr bwMode="auto">
            <a:xfrm>
              <a:off x="1538" y="2860"/>
              <a:ext cx="222" cy="176"/>
            </a:xfrm>
            <a:prstGeom prst="rect">
              <a:avLst/>
            </a:prstGeom>
            <a:noFill/>
            <a:ln w="6350">
              <a:solidFill>
                <a:srgbClr val="000000"/>
              </a:solidFill>
              <a:miter lim="800000"/>
              <a:headEnd/>
              <a:tailEnd/>
            </a:ln>
          </p:spPr>
          <p:txBody>
            <a:bodyPr/>
            <a:lstStyle/>
            <a:p>
              <a:endParaRPr lang="en-US"/>
            </a:p>
          </p:txBody>
        </p:sp>
        <p:sp>
          <p:nvSpPr>
            <p:cNvPr id="75164" name="Rectangle 412"/>
            <p:cNvSpPr>
              <a:spLocks noChangeArrowheads="1"/>
            </p:cNvSpPr>
            <p:nvPr/>
          </p:nvSpPr>
          <p:spPr bwMode="auto">
            <a:xfrm>
              <a:off x="1760" y="294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165" name="Rectangle 413"/>
            <p:cNvSpPr>
              <a:spLocks noChangeArrowheads="1"/>
            </p:cNvSpPr>
            <p:nvPr/>
          </p:nvSpPr>
          <p:spPr bwMode="auto">
            <a:xfrm>
              <a:off x="1760" y="2948"/>
              <a:ext cx="112" cy="88"/>
            </a:xfrm>
            <a:prstGeom prst="rect">
              <a:avLst/>
            </a:prstGeom>
            <a:noFill/>
            <a:ln w="6350">
              <a:solidFill>
                <a:srgbClr val="000000"/>
              </a:solidFill>
              <a:miter lim="800000"/>
              <a:headEnd/>
              <a:tailEnd/>
            </a:ln>
          </p:spPr>
          <p:txBody>
            <a:bodyPr/>
            <a:lstStyle/>
            <a:p>
              <a:endParaRPr lang="en-US"/>
            </a:p>
          </p:txBody>
        </p:sp>
        <p:sp>
          <p:nvSpPr>
            <p:cNvPr id="75166" name="Rectangle 414"/>
            <p:cNvSpPr>
              <a:spLocks noChangeArrowheads="1"/>
            </p:cNvSpPr>
            <p:nvPr/>
          </p:nvSpPr>
          <p:spPr bwMode="auto">
            <a:xfrm>
              <a:off x="1872" y="294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167" name="Rectangle 415"/>
            <p:cNvSpPr>
              <a:spLocks noChangeArrowheads="1"/>
            </p:cNvSpPr>
            <p:nvPr/>
          </p:nvSpPr>
          <p:spPr bwMode="auto">
            <a:xfrm>
              <a:off x="1872" y="2948"/>
              <a:ext cx="112" cy="88"/>
            </a:xfrm>
            <a:prstGeom prst="rect">
              <a:avLst/>
            </a:prstGeom>
            <a:noFill/>
            <a:ln w="6350">
              <a:solidFill>
                <a:srgbClr val="000000"/>
              </a:solidFill>
              <a:miter lim="800000"/>
              <a:headEnd/>
              <a:tailEnd/>
            </a:ln>
          </p:spPr>
          <p:txBody>
            <a:bodyPr/>
            <a:lstStyle/>
            <a:p>
              <a:endParaRPr lang="en-US"/>
            </a:p>
          </p:txBody>
        </p:sp>
        <p:sp>
          <p:nvSpPr>
            <p:cNvPr id="75168" name="Rectangle 416"/>
            <p:cNvSpPr>
              <a:spLocks noChangeArrowheads="1"/>
            </p:cNvSpPr>
            <p:nvPr/>
          </p:nvSpPr>
          <p:spPr bwMode="auto">
            <a:xfrm>
              <a:off x="1760" y="286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169" name="Rectangle 417"/>
            <p:cNvSpPr>
              <a:spLocks noChangeArrowheads="1"/>
            </p:cNvSpPr>
            <p:nvPr/>
          </p:nvSpPr>
          <p:spPr bwMode="auto">
            <a:xfrm>
              <a:off x="1760" y="2860"/>
              <a:ext cx="112" cy="88"/>
            </a:xfrm>
            <a:prstGeom prst="rect">
              <a:avLst/>
            </a:prstGeom>
            <a:noFill/>
            <a:ln w="6350">
              <a:solidFill>
                <a:srgbClr val="000000"/>
              </a:solidFill>
              <a:miter lim="800000"/>
              <a:headEnd/>
              <a:tailEnd/>
            </a:ln>
          </p:spPr>
          <p:txBody>
            <a:bodyPr/>
            <a:lstStyle/>
            <a:p>
              <a:endParaRPr lang="en-US"/>
            </a:p>
          </p:txBody>
        </p:sp>
        <p:sp>
          <p:nvSpPr>
            <p:cNvPr id="75170" name="Rectangle 418"/>
            <p:cNvSpPr>
              <a:spLocks noChangeArrowheads="1"/>
            </p:cNvSpPr>
            <p:nvPr/>
          </p:nvSpPr>
          <p:spPr bwMode="auto">
            <a:xfrm>
              <a:off x="1872" y="286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171" name="Rectangle 419"/>
            <p:cNvSpPr>
              <a:spLocks noChangeArrowheads="1"/>
            </p:cNvSpPr>
            <p:nvPr/>
          </p:nvSpPr>
          <p:spPr bwMode="auto">
            <a:xfrm>
              <a:off x="1872" y="2860"/>
              <a:ext cx="112" cy="88"/>
            </a:xfrm>
            <a:prstGeom prst="rect">
              <a:avLst/>
            </a:prstGeom>
            <a:noFill/>
            <a:ln w="6350">
              <a:solidFill>
                <a:srgbClr val="000000"/>
              </a:solidFill>
              <a:miter lim="800000"/>
              <a:headEnd/>
              <a:tailEnd/>
            </a:ln>
          </p:spPr>
          <p:txBody>
            <a:bodyPr/>
            <a:lstStyle/>
            <a:p>
              <a:endParaRPr lang="en-US"/>
            </a:p>
          </p:txBody>
        </p:sp>
        <p:sp>
          <p:nvSpPr>
            <p:cNvPr id="75172" name="Rectangle 420"/>
            <p:cNvSpPr>
              <a:spLocks noChangeArrowheads="1"/>
            </p:cNvSpPr>
            <p:nvPr/>
          </p:nvSpPr>
          <p:spPr bwMode="auto">
            <a:xfrm>
              <a:off x="1538" y="2684"/>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173" name="Rectangle 421"/>
            <p:cNvSpPr>
              <a:spLocks noChangeArrowheads="1"/>
            </p:cNvSpPr>
            <p:nvPr/>
          </p:nvSpPr>
          <p:spPr bwMode="auto">
            <a:xfrm>
              <a:off x="1538" y="2684"/>
              <a:ext cx="222" cy="176"/>
            </a:xfrm>
            <a:prstGeom prst="rect">
              <a:avLst/>
            </a:prstGeom>
            <a:noFill/>
            <a:ln w="6350">
              <a:solidFill>
                <a:srgbClr val="000000"/>
              </a:solidFill>
              <a:miter lim="800000"/>
              <a:headEnd/>
              <a:tailEnd/>
            </a:ln>
          </p:spPr>
          <p:txBody>
            <a:bodyPr/>
            <a:lstStyle/>
            <a:p>
              <a:endParaRPr lang="en-US"/>
            </a:p>
          </p:txBody>
        </p:sp>
        <p:sp>
          <p:nvSpPr>
            <p:cNvPr id="75174" name="Rectangle 422"/>
            <p:cNvSpPr>
              <a:spLocks noChangeArrowheads="1"/>
            </p:cNvSpPr>
            <p:nvPr/>
          </p:nvSpPr>
          <p:spPr bwMode="auto">
            <a:xfrm>
              <a:off x="3322" y="1452"/>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175" name="Rectangle 423"/>
            <p:cNvSpPr>
              <a:spLocks noChangeArrowheads="1"/>
            </p:cNvSpPr>
            <p:nvPr/>
          </p:nvSpPr>
          <p:spPr bwMode="auto">
            <a:xfrm>
              <a:off x="3322" y="1452"/>
              <a:ext cx="224" cy="176"/>
            </a:xfrm>
            <a:prstGeom prst="rect">
              <a:avLst/>
            </a:prstGeom>
            <a:noFill/>
            <a:ln w="6350">
              <a:solidFill>
                <a:srgbClr val="000000"/>
              </a:solidFill>
              <a:miter lim="800000"/>
              <a:headEnd/>
              <a:tailEnd/>
            </a:ln>
          </p:spPr>
          <p:txBody>
            <a:bodyPr/>
            <a:lstStyle/>
            <a:p>
              <a:endParaRPr lang="en-US"/>
            </a:p>
          </p:txBody>
        </p:sp>
        <p:sp>
          <p:nvSpPr>
            <p:cNvPr id="75176" name="Rectangle 424"/>
            <p:cNvSpPr>
              <a:spLocks noChangeArrowheads="1"/>
            </p:cNvSpPr>
            <p:nvPr/>
          </p:nvSpPr>
          <p:spPr bwMode="auto">
            <a:xfrm>
              <a:off x="3546" y="1452"/>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177" name="Rectangle 425"/>
            <p:cNvSpPr>
              <a:spLocks noChangeArrowheads="1"/>
            </p:cNvSpPr>
            <p:nvPr/>
          </p:nvSpPr>
          <p:spPr bwMode="auto">
            <a:xfrm>
              <a:off x="3546" y="1452"/>
              <a:ext cx="224" cy="176"/>
            </a:xfrm>
            <a:prstGeom prst="rect">
              <a:avLst/>
            </a:prstGeom>
            <a:noFill/>
            <a:ln w="6350">
              <a:solidFill>
                <a:srgbClr val="000000"/>
              </a:solidFill>
              <a:miter lim="800000"/>
              <a:headEnd/>
              <a:tailEnd/>
            </a:ln>
          </p:spPr>
          <p:txBody>
            <a:bodyPr/>
            <a:lstStyle/>
            <a:p>
              <a:endParaRPr lang="en-US"/>
            </a:p>
          </p:txBody>
        </p:sp>
        <p:sp>
          <p:nvSpPr>
            <p:cNvPr id="75178" name="Rectangle 426"/>
            <p:cNvSpPr>
              <a:spLocks noChangeArrowheads="1"/>
            </p:cNvSpPr>
            <p:nvPr/>
          </p:nvSpPr>
          <p:spPr bwMode="auto">
            <a:xfrm>
              <a:off x="3322" y="127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179" name="Rectangle 427"/>
            <p:cNvSpPr>
              <a:spLocks noChangeArrowheads="1"/>
            </p:cNvSpPr>
            <p:nvPr/>
          </p:nvSpPr>
          <p:spPr bwMode="auto">
            <a:xfrm>
              <a:off x="3322" y="1276"/>
              <a:ext cx="224" cy="176"/>
            </a:xfrm>
            <a:prstGeom prst="rect">
              <a:avLst/>
            </a:prstGeom>
            <a:noFill/>
            <a:ln w="6350">
              <a:solidFill>
                <a:srgbClr val="000000"/>
              </a:solidFill>
              <a:miter lim="800000"/>
              <a:headEnd/>
              <a:tailEnd/>
            </a:ln>
          </p:spPr>
          <p:txBody>
            <a:bodyPr/>
            <a:lstStyle/>
            <a:p>
              <a:endParaRPr lang="en-US"/>
            </a:p>
          </p:txBody>
        </p:sp>
        <p:sp>
          <p:nvSpPr>
            <p:cNvPr id="75180" name="Rectangle 428"/>
            <p:cNvSpPr>
              <a:spLocks noChangeArrowheads="1"/>
            </p:cNvSpPr>
            <p:nvPr/>
          </p:nvSpPr>
          <p:spPr bwMode="auto">
            <a:xfrm>
              <a:off x="3546" y="127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181" name="Rectangle 429"/>
            <p:cNvSpPr>
              <a:spLocks noChangeArrowheads="1"/>
            </p:cNvSpPr>
            <p:nvPr/>
          </p:nvSpPr>
          <p:spPr bwMode="auto">
            <a:xfrm>
              <a:off x="3546" y="1276"/>
              <a:ext cx="224" cy="176"/>
            </a:xfrm>
            <a:prstGeom prst="rect">
              <a:avLst/>
            </a:prstGeom>
            <a:noFill/>
            <a:ln w="6350">
              <a:solidFill>
                <a:srgbClr val="000000"/>
              </a:solidFill>
              <a:miter lim="800000"/>
              <a:headEnd/>
              <a:tailEnd/>
            </a:ln>
          </p:spPr>
          <p:txBody>
            <a:bodyPr/>
            <a:lstStyle/>
            <a:p>
              <a:endParaRPr lang="en-US"/>
            </a:p>
          </p:txBody>
        </p:sp>
        <p:sp>
          <p:nvSpPr>
            <p:cNvPr id="75182" name="Rectangle 430"/>
            <p:cNvSpPr>
              <a:spLocks noChangeArrowheads="1"/>
            </p:cNvSpPr>
            <p:nvPr/>
          </p:nvSpPr>
          <p:spPr bwMode="auto">
            <a:xfrm>
              <a:off x="2876" y="924"/>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183" name="Rectangle 431"/>
            <p:cNvSpPr>
              <a:spLocks noChangeArrowheads="1"/>
            </p:cNvSpPr>
            <p:nvPr/>
          </p:nvSpPr>
          <p:spPr bwMode="auto">
            <a:xfrm>
              <a:off x="2876" y="924"/>
              <a:ext cx="446" cy="352"/>
            </a:xfrm>
            <a:prstGeom prst="rect">
              <a:avLst/>
            </a:prstGeom>
            <a:noFill/>
            <a:ln w="6350">
              <a:solidFill>
                <a:srgbClr val="000000"/>
              </a:solidFill>
              <a:miter lim="800000"/>
              <a:headEnd/>
              <a:tailEnd/>
            </a:ln>
          </p:spPr>
          <p:txBody>
            <a:bodyPr/>
            <a:lstStyle/>
            <a:p>
              <a:endParaRPr lang="en-US"/>
            </a:p>
          </p:txBody>
        </p:sp>
        <p:sp>
          <p:nvSpPr>
            <p:cNvPr id="75184" name="Rectangle 432"/>
            <p:cNvSpPr>
              <a:spLocks noChangeArrowheads="1"/>
            </p:cNvSpPr>
            <p:nvPr/>
          </p:nvSpPr>
          <p:spPr bwMode="auto">
            <a:xfrm>
              <a:off x="3322" y="924"/>
              <a:ext cx="448" cy="352"/>
            </a:xfrm>
            <a:prstGeom prst="rect">
              <a:avLst/>
            </a:prstGeom>
            <a:solidFill>
              <a:srgbClr val="FFCF00"/>
            </a:solidFill>
            <a:ln w="0">
              <a:solidFill>
                <a:srgbClr val="FFCF00"/>
              </a:solidFill>
              <a:miter lim="800000"/>
              <a:headEnd/>
              <a:tailEnd/>
            </a:ln>
          </p:spPr>
          <p:txBody>
            <a:bodyPr/>
            <a:lstStyle/>
            <a:p>
              <a:endParaRPr lang="en-US"/>
            </a:p>
          </p:txBody>
        </p:sp>
        <p:sp>
          <p:nvSpPr>
            <p:cNvPr id="75185" name="Rectangle 433"/>
            <p:cNvSpPr>
              <a:spLocks noChangeArrowheads="1"/>
            </p:cNvSpPr>
            <p:nvPr/>
          </p:nvSpPr>
          <p:spPr bwMode="auto">
            <a:xfrm>
              <a:off x="3322" y="924"/>
              <a:ext cx="448" cy="352"/>
            </a:xfrm>
            <a:prstGeom prst="rect">
              <a:avLst/>
            </a:prstGeom>
            <a:noFill/>
            <a:ln w="6350">
              <a:solidFill>
                <a:srgbClr val="000000"/>
              </a:solidFill>
              <a:miter lim="800000"/>
              <a:headEnd/>
              <a:tailEnd/>
            </a:ln>
          </p:spPr>
          <p:txBody>
            <a:bodyPr/>
            <a:lstStyle/>
            <a:p>
              <a:endParaRPr lang="en-US"/>
            </a:p>
          </p:txBody>
        </p:sp>
        <p:sp>
          <p:nvSpPr>
            <p:cNvPr id="75186" name="Rectangle 434"/>
            <p:cNvSpPr>
              <a:spLocks noChangeArrowheads="1"/>
            </p:cNvSpPr>
            <p:nvPr/>
          </p:nvSpPr>
          <p:spPr bwMode="auto">
            <a:xfrm>
              <a:off x="3770" y="1452"/>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5187" name="Rectangle 435"/>
            <p:cNvSpPr>
              <a:spLocks noChangeArrowheads="1"/>
            </p:cNvSpPr>
            <p:nvPr/>
          </p:nvSpPr>
          <p:spPr bwMode="auto">
            <a:xfrm>
              <a:off x="3770" y="1452"/>
              <a:ext cx="222" cy="176"/>
            </a:xfrm>
            <a:prstGeom prst="rect">
              <a:avLst/>
            </a:prstGeom>
            <a:noFill/>
            <a:ln w="6350">
              <a:solidFill>
                <a:srgbClr val="000000"/>
              </a:solidFill>
              <a:miter lim="800000"/>
              <a:headEnd/>
              <a:tailEnd/>
            </a:ln>
          </p:spPr>
          <p:txBody>
            <a:bodyPr/>
            <a:lstStyle/>
            <a:p>
              <a:endParaRPr lang="en-US"/>
            </a:p>
          </p:txBody>
        </p:sp>
        <p:sp>
          <p:nvSpPr>
            <p:cNvPr id="75188" name="Rectangle 436"/>
            <p:cNvSpPr>
              <a:spLocks noChangeArrowheads="1"/>
            </p:cNvSpPr>
            <p:nvPr/>
          </p:nvSpPr>
          <p:spPr bwMode="auto">
            <a:xfrm>
              <a:off x="3992" y="1452"/>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189" name="Rectangle 437"/>
            <p:cNvSpPr>
              <a:spLocks noChangeArrowheads="1"/>
            </p:cNvSpPr>
            <p:nvPr/>
          </p:nvSpPr>
          <p:spPr bwMode="auto">
            <a:xfrm>
              <a:off x="3992" y="1452"/>
              <a:ext cx="224" cy="176"/>
            </a:xfrm>
            <a:prstGeom prst="rect">
              <a:avLst/>
            </a:prstGeom>
            <a:noFill/>
            <a:ln w="6350">
              <a:solidFill>
                <a:srgbClr val="000000"/>
              </a:solidFill>
              <a:miter lim="800000"/>
              <a:headEnd/>
              <a:tailEnd/>
            </a:ln>
          </p:spPr>
          <p:txBody>
            <a:bodyPr/>
            <a:lstStyle/>
            <a:p>
              <a:endParaRPr lang="en-US"/>
            </a:p>
          </p:txBody>
        </p:sp>
        <p:sp>
          <p:nvSpPr>
            <p:cNvPr id="75190" name="Rectangle 438"/>
            <p:cNvSpPr>
              <a:spLocks noChangeArrowheads="1"/>
            </p:cNvSpPr>
            <p:nvPr/>
          </p:nvSpPr>
          <p:spPr bwMode="auto">
            <a:xfrm>
              <a:off x="4438" y="3564"/>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191" name="Rectangle 439"/>
            <p:cNvSpPr>
              <a:spLocks noChangeArrowheads="1"/>
            </p:cNvSpPr>
            <p:nvPr/>
          </p:nvSpPr>
          <p:spPr bwMode="auto">
            <a:xfrm>
              <a:off x="4438" y="3564"/>
              <a:ext cx="224" cy="176"/>
            </a:xfrm>
            <a:prstGeom prst="rect">
              <a:avLst/>
            </a:prstGeom>
            <a:noFill/>
            <a:ln w="6350">
              <a:solidFill>
                <a:srgbClr val="000000"/>
              </a:solidFill>
              <a:miter lim="800000"/>
              <a:headEnd/>
              <a:tailEnd/>
            </a:ln>
          </p:spPr>
          <p:txBody>
            <a:bodyPr/>
            <a:lstStyle/>
            <a:p>
              <a:endParaRPr lang="en-US"/>
            </a:p>
          </p:txBody>
        </p:sp>
        <p:sp>
          <p:nvSpPr>
            <p:cNvPr id="75192" name="Rectangle 440"/>
            <p:cNvSpPr>
              <a:spLocks noChangeArrowheads="1"/>
            </p:cNvSpPr>
            <p:nvPr/>
          </p:nvSpPr>
          <p:spPr bwMode="auto">
            <a:xfrm>
              <a:off x="4216" y="3388"/>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193" name="Rectangle 441"/>
            <p:cNvSpPr>
              <a:spLocks noChangeArrowheads="1"/>
            </p:cNvSpPr>
            <p:nvPr/>
          </p:nvSpPr>
          <p:spPr bwMode="auto">
            <a:xfrm>
              <a:off x="4216" y="3388"/>
              <a:ext cx="222" cy="176"/>
            </a:xfrm>
            <a:prstGeom prst="rect">
              <a:avLst/>
            </a:prstGeom>
            <a:noFill/>
            <a:ln w="6350">
              <a:solidFill>
                <a:srgbClr val="000000"/>
              </a:solidFill>
              <a:miter lim="800000"/>
              <a:headEnd/>
              <a:tailEnd/>
            </a:ln>
          </p:spPr>
          <p:txBody>
            <a:bodyPr/>
            <a:lstStyle/>
            <a:p>
              <a:endParaRPr lang="en-US"/>
            </a:p>
          </p:txBody>
        </p:sp>
        <p:sp>
          <p:nvSpPr>
            <p:cNvPr id="75194" name="Rectangle 442"/>
            <p:cNvSpPr>
              <a:spLocks noChangeArrowheads="1"/>
            </p:cNvSpPr>
            <p:nvPr/>
          </p:nvSpPr>
          <p:spPr bwMode="auto">
            <a:xfrm>
              <a:off x="4438" y="3388"/>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195" name="Rectangle 443"/>
            <p:cNvSpPr>
              <a:spLocks noChangeArrowheads="1"/>
            </p:cNvSpPr>
            <p:nvPr/>
          </p:nvSpPr>
          <p:spPr bwMode="auto">
            <a:xfrm>
              <a:off x="4438" y="3388"/>
              <a:ext cx="224" cy="176"/>
            </a:xfrm>
            <a:prstGeom prst="rect">
              <a:avLst/>
            </a:prstGeom>
            <a:noFill/>
            <a:ln w="6350">
              <a:solidFill>
                <a:srgbClr val="000000"/>
              </a:solidFill>
              <a:miter lim="800000"/>
              <a:headEnd/>
              <a:tailEnd/>
            </a:ln>
          </p:spPr>
          <p:txBody>
            <a:bodyPr/>
            <a:lstStyle/>
            <a:p>
              <a:endParaRPr lang="en-US"/>
            </a:p>
          </p:txBody>
        </p:sp>
        <p:sp>
          <p:nvSpPr>
            <p:cNvPr id="75196" name="Rectangle 444"/>
            <p:cNvSpPr>
              <a:spLocks noChangeArrowheads="1"/>
            </p:cNvSpPr>
            <p:nvPr/>
          </p:nvSpPr>
          <p:spPr bwMode="auto">
            <a:xfrm>
              <a:off x="3770" y="3212"/>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197" name="Rectangle 445"/>
            <p:cNvSpPr>
              <a:spLocks noChangeArrowheads="1"/>
            </p:cNvSpPr>
            <p:nvPr/>
          </p:nvSpPr>
          <p:spPr bwMode="auto">
            <a:xfrm>
              <a:off x="3770" y="3212"/>
              <a:ext cx="222" cy="176"/>
            </a:xfrm>
            <a:prstGeom prst="rect">
              <a:avLst/>
            </a:prstGeom>
            <a:noFill/>
            <a:ln w="6350">
              <a:solidFill>
                <a:srgbClr val="000000"/>
              </a:solidFill>
              <a:miter lim="800000"/>
              <a:headEnd/>
              <a:tailEnd/>
            </a:ln>
          </p:spPr>
          <p:txBody>
            <a:bodyPr/>
            <a:lstStyle/>
            <a:p>
              <a:endParaRPr lang="en-US"/>
            </a:p>
          </p:txBody>
        </p:sp>
        <p:sp>
          <p:nvSpPr>
            <p:cNvPr id="75198" name="Rectangle 446"/>
            <p:cNvSpPr>
              <a:spLocks noChangeArrowheads="1"/>
            </p:cNvSpPr>
            <p:nvPr/>
          </p:nvSpPr>
          <p:spPr bwMode="auto">
            <a:xfrm>
              <a:off x="3992" y="3212"/>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199" name="Rectangle 447"/>
            <p:cNvSpPr>
              <a:spLocks noChangeArrowheads="1"/>
            </p:cNvSpPr>
            <p:nvPr/>
          </p:nvSpPr>
          <p:spPr bwMode="auto">
            <a:xfrm>
              <a:off x="3992" y="3212"/>
              <a:ext cx="224" cy="176"/>
            </a:xfrm>
            <a:prstGeom prst="rect">
              <a:avLst/>
            </a:prstGeom>
            <a:noFill/>
            <a:ln w="6350">
              <a:solidFill>
                <a:srgbClr val="000000"/>
              </a:solidFill>
              <a:miter lim="800000"/>
              <a:headEnd/>
              <a:tailEnd/>
            </a:ln>
          </p:spPr>
          <p:txBody>
            <a:bodyPr/>
            <a:lstStyle/>
            <a:p>
              <a:endParaRPr lang="en-US"/>
            </a:p>
          </p:txBody>
        </p:sp>
        <p:sp>
          <p:nvSpPr>
            <p:cNvPr id="75200" name="Rectangle 448"/>
            <p:cNvSpPr>
              <a:spLocks noChangeArrowheads="1"/>
            </p:cNvSpPr>
            <p:nvPr/>
          </p:nvSpPr>
          <p:spPr bwMode="auto">
            <a:xfrm>
              <a:off x="3770" y="3124"/>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201" name="Rectangle 449"/>
            <p:cNvSpPr>
              <a:spLocks noChangeArrowheads="1"/>
            </p:cNvSpPr>
            <p:nvPr/>
          </p:nvSpPr>
          <p:spPr bwMode="auto">
            <a:xfrm>
              <a:off x="3770" y="3124"/>
              <a:ext cx="110" cy="88"/>
            </a:xfrm>
            <a:prstGeom prst="rect">
              <a:avLst/>
            </a:prstGeom>
            <a:noFill/>
            <a:ln w="6350">
              <a:solidFill>
                <a:srgbClr val="000000"/>
              </a:solidFill>
              <a:miter lim="800000"/>
              <a:headEnd/>
              <a:tailEnd/>
            </a:ln>
          </p:spPr>
          <p:txBody>
            <a:bodyPr/>
            <a:lstStyle/>
            <a:p>
              <a:endParaRPr lang="en-US"/>
            </a:p>
          </p:txBody>
        </p:sp>
        <p:sp>
          <p:nvSpPr>
            <p:cNvPr id="75202" name="Rectangle 450"/>
            <p:cNvSpPr>
              <a:spLocks noChangeArrowheads="1"/>
            </p:cNvSpPr>
            <p:nvPr/>
          </p:nvSpPr>
          <p:spPr bwMode="auto">
            <a:xfrm>
              <a:off x="3880" y="3124"/>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203" name="Rectangle 451"/>
            <p:cNvSpPr>
              <a:spLocks noChangeArrowheads="1"/>
            </p:cNvSpPr>
            <p:nvPr/>
          </p:nvSpPr>
          <p:spPr bwMode="auto">
            <a:xfrm>
              <a:off x="3880" y="3124"/>
              <a:ext cx="112" cy="88"/>
            </a:xfrm>
            <a:prstGeom prst="rect">
              <a:avLst/>
            </a:prstGeom>
            <a:noFill/>
            <a:ln w="6350">
              <a:solidFill>
                <a:srgbClr val="000000"/>
              </a:solidFill>
              <a:miter lim="800000"/>
              <a:headEnd/>
              <a:tailEnd/>
            </a:ln>
          </p:spPr>
          <p:txBody>
            <a:bodyPr/>
            <a:lstStyle/>
            <a:p>
              <a:endParaRPr lang="en-US"/>
            </a:p>
          </p:txBody>
        </p:sp>
        <p:sp>
          <p:nvSpPr>
            <p:cNvPr id="75204" name="Rectangle 452"/>
            <p:cNvSpPr>
              <a:spLocks noChangeArrowheads="1"/>
            </p:cNvSpPr>
            <p:nvPr/>
          </p:nvSpPr>
          <p:spPr bwMode="auto">
            <a:xfrm>
              <a:off x="3770" y="3036"/>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205" name="Rectangle 453"/>
            <p:cNvSpPr>
              <a:spLocks noChangeArrowheads="1"/>
            </p:cNvSpPr>
            <p:nvPr/>
          </p:nvSpPr>
          <p:spPr bwMode="auto">
            <a:xfrm>
              <a:off x="3770" y="3036"/>
              <a:ext cx="110" cy="88"/>
            </a:xfrm>
            <a:prstGeom prst="rect">
              <a:avLst/>
            </a:prstGeom>
            <a:noFill/>
            <a:ln w="6350">
              <a:solidFill>
                <a:srgbClr val="000000"/>
              </a:solidFill>
              <a:miter lim="800000"/>
              <a:headEnd/>
              <a:tailEnd/>
            </a:ln>
          </p:spPr>
          <p:txBody>
            <a:bodyPr/>
            <a:lstStyle/>
            <a:p>
              <a:endParaRPr lang="en-US"/>
            </a:p>
          </p:txBody>
        </p:sp>
        <p:sp>
          <p:nvSpPr>
            <p:cNvPr id="75206" name="Rectangle 454"/>
            <p:cNvSpPr>
              <a:spLocks noChangeArrowheads="1"/>
            </p:cNvSpPr>
            <p:nvPr/>
          </p:nvSpPr>
          <p:spPr bwMode="auto">
            <a:xfrm>
              <a:off x="1872" y="180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207" name="Rectangle 455"/>
            <p:cNvSpPr>
              <a:spLocks noChangeArrowheads="1"/>
            </p:cNvSpPr>
            <p:nvPr/>
          </p:nvSpPr>
          <p:spPr bwMode="auto">
            <a:xfrm>
              <a:off x="1872" y="1804"/>
              <a:ext cx="112" cy="88"/>
            </a:xfrm>
            <a:prstGeom prst="rect">
              <a:avLst/>
            </a:prstGeom>
            <a:noFill/>
            <a:ln w="6350">
              <a:solidFill>
                <a:srgbClr val="000000"/>
              </a:solidFill>
              <a:miter lim="800000"/>
              <a:headEnd/>
              <a:tailEnd/>
            </a:ln>
          </p:spPr>
          <p:txBody>
            <a:bodyPr/>
            <a:lstStyle/>
            <a:p>
              <a:endParaRPr lang="en-US"/>
            </a:p>
          </p:txBody>
        </p:sp>
        <p:sp>
          <p:nvSpPr>
            <p:cNvPr id="75208" name="Rectangle 456"/>
            <p:cNvSpPr>
              <a:spLocks noChangeArrowheads="1"/>
            </p:cNvSpPr>
            <p:nvPr/>
          </p:nvSpPr>
          <p:spPr bwMode="auto">
            <a:xfrm>
              <a:off x="1538" y="1628"/>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209" name="Rectangle 457"/>
            <p:cNvSpPr>
              <a:spLocks noChangeArrowheads="1"/>
            </p:cNvSpPr>
            <p:nvPr/>
          </p:nvSpPr>
          <p:spPr bwMode="auto">
            <a:xfrm>
              <a:off x="1538" y="1628"/>
              <a:ext cx="222" cy="176"/>
            </a:xfrm>
            <a:prstGeom prst="rect">
              <a:avLst/>
            </a:prstGeom>
            <a:noFill/>
            <a:ln w="6350">
              <a:solidFill>
                <a:srgbClr val="000000"/>
              </a:solidFill>
              <a:miter lim="800000"/>
              <a:headEnd/>
              <a:tailEnd/>
            </a:ln>
          </p:spPr>
          <p:txBody>
            <a:bodyPr/>
            <a:lstStyle/>
            <a:p>
              <a:endParaRPr lang="en-US"/>
            </a:p>
          </p:txBody>
        </p:sp>
        <p:sp>
          <p:nvSpPr>
            <p:cNvPr id="75210" name="Rectangle 458"/>
            <p:cNvSpPr>
              <a:spLocks noChangeArrowheads="1"/>
            </p:cNvSpPr>
            <p:nvPr/>
          </p:nvSpPr>
          <p:spPr bwMode="auto">
            <a:xfrm>
              <a:off x="1760" y="171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211" name="Rectangle 459"/>
            <p:cNvSpPr>
              <a:spLocks noChangeArrowheads="1"/>
            </p:cNvSpPr>
            <p:nvPr/>
          </p:nvSpPr>
          <p:spPr bwMode="auto">
            <a:xfrm>
              <a:off x="1760" y="1716"/>
              <a:ext cx="112" cy="88"/>
            </a:xfrm>
            <a:prstGeom prst="rect">
              <a:avLst/>
            </a:prstGeom>
            <a:noFill/>
            <a:ln w="6350">
              <a:solidFill>
                <a:srgbClr val="000000"/>
              </a:solidFill>
              <a:miter lim="800000"/>
              <a:headEnd/>
              <a:tailEnd/>
            </a:ln>
          </p:spPr>
          <p:txBody>
            <a:bodyPr/>
            <a:lstStyle/>
            <a:p>
              <a:endParaRPr lang="en-US"/>
            </a:p>
          </p:txBody>
        </p:sp>
        <p:sp>
          <p:nvSpPr>
            <p:cNvPr id="75212" name="Rectangle 460"/>
            <p:cNvSpPr>
              <a:spLocks noChangeArrowheads="1"/>
            </p:cNvSpPr>
            <p:nvPr/>
          </p:nvSpPr>
          <p:spPr bwMode="auto">
            <a:xfrm>
              <a:off x="1872" y="171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213" name="Rectangle 461"/>
            <p:cNvSpPr>
              <a:spLocks noChangeArrowheads="1"/>
            </p:cNvSpPr>
            <p:nvPr/>
          </p:nvSpPr>
          <p:spPr bwMode="auto">
            <a:xfrm>
              <a:off x="1872" y="1716"/>
              <a:ext cx="112" cy="88"/>
            </a:xfrm>
            <a:prstGeom prst="rect">
              <a:avLst/>
            </a:prstGeom>
            <a:noFill/>
            <a:ln w="6350">
              <a:solidFill>
                <a:srgbClr val="000000"/>
              </a:solidFill>
              <a:miter lim="800000"/>
              <a:headEnd/>
              <a:tailEnd/>
            </a:ln>
          </p:spPr>
          <p:txBody>
            <a:bodyPr/>
            <a:lstStyle/>
            <a:p>
              <a:endParaRPr lang="en-US"/>
            </a:p>
          </p:txBody>
        </p:sp>
        <p:sp>
          <p:nvSpPr>
            <p:cNvPr id="75214" name="Rectangle 462"/>
            <p:cNvSpPr>
              <a:spLocks noChangeArrowheads="1"/>
            </p:cNvSpPr>
            <p:nvPr/>
          </p:nvSpPr>
          <p:spPr bwMode="auto">
            <a:xfrm>
              <a:off x="1760" y="162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215" name="Rectangle 463"/>
            <p:cNvSpPr>
              <a:spLocks noChangeArrowheads="1"/>
            </p:cNvSpPr>
            <p:nvPr/>
          </p:nvSpPr>
          <p:spPr bwMode="auto">
            <a:xfrm>
              <a:off x="1760" y="1628"/>
              <a:ext cx="112" cy="88"/>
            </a:xfrm>
            <a:prstGeom prst="rect">
              <a:avLst/>
            </a:prstGeom>
            <a:noFill/>
            <a:ln w="6350">
              <a:solidFill>
                <a:srgbClr val="000000"/>
              </a:solidFill>
              <a:miter lim="800000"/>
              <a:headEnd/>
              <a:tailEnd/>
            </a:ln>
          </p:spPr>
          <p:txBody>
            <a:bodyPr/>
            <a:lstStyle/>
            <a:p>
              <a:endParaRPr lang="en-US"/>
            </a:p>
          </p:txBody>
        </p:sp>
        <p:sp>
          <p:nvSpPr>
            <p:cNvPr id="75216" name="Rectangle 464"/>
            <p:cNvSpPr>
              <a:spLocks noChangeArrowheads="1"/>
            </p:cNvSpPr>
            <p:nvPr/>
          </p:nvSpPr>
          <p:spPr bwMode="auto">
            <a:xfrm>
              <a:off x="1872" y="162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217" name="Rectangle 465"/>
            <p:cNvSpPr>
              <a:spLocks noChangeArrowheads="1"/>
            </p:cNvSpPr>
            <p:nvPr/>
          </p:nvSpPr>
          <p:spPr bwMode="auto">
            <a:xfrm>
              <a:off x="1872" y="1628"/>
              <a:ext cx="112" cy="88"/>
            </a:xfrm>
            <a:prstGeom prst="rect">
              <a:avLst/>
            </a:prstGeom>
            <a:noFill/>
            <a:ln w="6350">
              <a:solidFill>
                <a:srgbClr val="000000"/>
              </a:solidFill>
              <a:miter lim="800000"/>
              <a:headEnd/>
              <a:tailEnd/>
            </a:ln>
          </p:spPr>
          <p:txBody>
            <a:bodyPr/>
            <a:lstStyle/>
            <a:p>
              <a:endParaRPr lang="en-US"/>
            </a:p>
          </p:txBody>
        </p:sp>
        <p:sp>
          <p:nvSpPr>
            <p:cNvPr id="75218" name="Rectangle 466"/>
            <p:cNvSpPr>
              <a:spLocks noChangeArrowheads="1"/>
            </p:cNvSpPr>
            <p:nvPr/>
          </p:nvSpPr>
          <p:spPr bwMode="auto">
            <a:xfrm>
              <a:off x="1984" y="2156"/>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219" name="Rectangle 467"/>
            <p:cNvSpPr>
              <a:spLocks noChangeArrowheads="1"/>
            </p:cNvSpPr>
            <p:nvPr/>
          </p:nvSpPr>
          <p:spPr bwMode="auto">
            <a:xfrm>
              <a:off x="1984" y="2156"/>
              <a:ext cx="222" cy="176"/>
            </a:xfrm>
            <a:prstGeom prst="rect">
              <a:avLst/>
            </a:prstGeom>
            <a:noFill/>
            <a:ln w="6350">
              <a:solidFill>
                <a:srgbClr val="000000"/>
              </a:solidFill>
              <a:miter lim="800000"/>
              <a:headEnd/>
              <a:tailEnd/>
            </a:ln>
          </p:spPr>
          <p:txBody>
            <a:bodyPr/>
            <a:lstStyle/>
            <a:p>
              <a:endParaRPr lang="en-US"/>
            </a:p>
          </p:txBody>
        </p:sp>
        <p:sp>
          <p:nvSpPr>
            <p:cNvPr id="75220" name="Rectangle 468"/>
            <p:cNvSpPr>
              <a:spLocks noChangeArrowheads="1"/>
            </p:cNvSpPr>
            <p:nvPr/>
          </p:nvSpPr>
          <p:spPr bwMode="auto">
            <a:xfrm>
              <a:off x="2206" y="2156"/>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221" name="Rectangle 469"/>
            <p:cNvSpPr>
              <a:spLocks noChangeArrowheads="1"/>
            </p:cNvSpPr>
            <p:nvPr/>
          </p:nvSpPr>
          <p:spPr bwMode="auto">
            <a:xfrm>
              <a:off x="2206" y="2156"/>
              <a:ext cx="224" cy="176"/>
            </a:xfrm>
            <a:prstGeom prst="rect">
              <a:avLst/>
            </a:prstGeom>
            <a:noFill/>
            <a:ln w="6350">
              <a:solidFill>
                <a:srgbClr val="000000"/>
              </a:solidFill>
              <a:miter lim="800000"/>
              <a:headEnd/>
              <a:tailEnd/>
            </a:ln>
          </p:spPr>
          <p:txBody>
            <a:bodyPr/>
            <a:lstStyle/>
            <a:p>
              <a:endParaRPr lang="en-US"/>
            </a:p>
          </p:txBody>
        </p:sp>
        <p:sp>
          <p:nvSpPr>
            <p:cNvPr id="75222" name="Rectangle 470"/>
            <p:cNvSpPr>
              <a:spLocks noChangeArrowheads="1"/>
            </p:cNvSpPr>
            <p:nvPr/>
          </p:nvSpPr>
          <p:spPr bwMode="auto">
            <a:xfrm>
              <a:off x="1760" y="2772"/>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223" name="Rectangle 471"/>
            <p:cNvSpPr>
              <a:spLocks noChangeArrowheads="1"/>
            </p:cNvSpPr>
            <p:nvPr/>
          </p:nvSpPr>
          <p:spPr bwMode="auto">
            <a:xfrm>
              <a:off x="1760" y="2772"/>
              <a:ext cx="112" cy="88"/>
            </a:xfrm>
            <a:prstGeom prst="rect">
              <a:avLst/>
            </a:prstGeom>
            <a:noFill/>
            <a:ln w="6350">
              <a:solidFill>
                <a:srgbClr val="000000"/>
              </a:solidFill>
              <a:miter lim="800000"/>
              <a:headEnd/>
              <a:tailEnd/>
            </a:ln>
          </p:spPr>
          <p:txBody>
            <a:bodyPr/>
            <a:lstStyle/>
            <a:p>
              <a:endParaRPr lang="en-US"/>
            </a:p>
          </p:txBody>
        </p:sp>
        <p:sp>
          <p:nvSpPr>
            <p:cNvPr id="75224" name="Rectangle 472"/>
            <p:cNvSpPr>
              <a:spLocks noChangeArrowheads="1"/>
            </p:cNvSpPr>
            <p:nvPr/>
          </p:nvSpPr>
          <p:spPr bwMode="auto">
            <a:xfrm>
              <a:off x="1872" y="2772"/>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225" name="Rectangle 473"/>
            <p:cNvSpPr>
              <a:spLocks noChangeArrowheads="1"/>
            </p:cNvSpPr>
            <p:nvPr/>
          </p:nvSpPr>
          <p:spPr bwMode="auto">
            <a:xfrm>
              <a:off x="1872" y="2772"/>
              <a:ext cx="112" cy="88"/>
            </a:xfrm>
            <a:prstGeom prst="rect">
              <a:avLst/>
            </a:prstGeom>
            <a:noFill/>
            <a:ln w="6350">
              <a:solidFill>
                <a:srgbClr val="000000"/>
              </a:solidFill>
              <a:miter lim="800000"/>
              <a:headEnd/>
              <a:tailEnd/>
            </a:ln>
          </p:spPr>
          <p:txBody>
            <a:bodyPr/>
            <a:lstStyle/>
            <a:p>
              <a:endParaRPr lang="en-US"/>
            </a:p>
          </p:txBody>
        </p:sp>
        <p:sp>
          <p:nvSpPr>
            <p:cNvPr id="75226" name="Rectangle 474"/>
            <p:cNvSpPr>
              <a:spLocks noChangeArrowheads="1"/>
            </p:cNvSpPr>
            <p:nvPr/>
          </p:nvSpPr>
          <p:spPr bwMode="auto">
            <a:xfrm>
              <a:off x="1760" y="268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227" name="Rectangle 475"/>
            <p:cNvSpPr>
              <a:spLocks noChangeArrowheads="1"/>
            </p:cNvSpPr>
            <p:nvPr/>
          </p:nvSpPr>
          <p:spPr bwMode="auto">
            <a:xfrm>
              <a:off x="1760" y="2684"/>
              <a:ext cx="112" cy="88"/>
            </a:xfrm>
            <a:prstGeom prst="rect">
              <a:avLst/>
            </a:prstGeom>
            <a:noFill/>
            <a:ln w="6350">
              <a:solidFill>
                <a:srgbClr val="000000"/>
              </a:solidFill>
              <a:miter lim="800000"/>
              <a:headEnd/>
              <a:tailEnd/>
            </a:ln>
          </p:spPr>
          <p:txBody>
            <a:bodyPr/>
            <a:lstStyle/>
            <a:p>
              <a:endParaRPr lang="en-US"/>
            </a:p>
          </p:txBody>
        </p:sp>
        <p:sp>
          <p:nvSpPr>
            <p:cNvPr id="75228" name="Rectangle 476"/>
            <p:cNvSpPr>
              <a:spLocks noChangeArrowheads="1"/>
            </p:cNvSpPr>
            <p:nvPr/>
          </p:nvSpPr>
          <p:spPr bwMode="auto">
            <a:xfrm>
              <a:off x="1872" y="268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229" name="Rectangle 477"/>
            <p:cNvSpPr>
              <a:spLocks noChangeArrowheads="1"/>
            </p:cNvSpPr>
            <p:nvPr/>
          </p:nvSpPr>
          <p:spPr bwMode="auto">
            <a:xfrm>
              <a:off x="1872" y="2684"/>
              <a:ext cx="112" cy="88"/>
            </a:xfrm>
            <a:prstGeom prst="rect">
              <a:avLst/>
            </a:prstGeom>
            <a:noFill/>
            <a:ln w="6350">
              <a:solidFill>
                <a:srgbClr val="000000"/>
              </a:solidFill>
              <a:miter lim="800000"/>
              <a:headEnd/>
              <a:tailEnd/>
            </a:ln>
          </p:spPr>
          <p:txBody>
            <a:bodyPr/>
            <a:lstStyle/>
            <a:p>
              <a:endParaRPr lang="en-US"/>
            </a:p>
          </p:txBody>
        </p:sp>
        <p:sp>
          <p:nvSpPr>
            <p:cNvPr id="75230" name="Freeform 478"/>
            <p:cNvSpPr>
              <a:spLocks/>
            </p:cNvSpPr>
            <p:nvPr/>
          </p:nvSpPr>
          <p:spPr bwMode="auto">
            <a:xfrm>
              <a:off x="1092" y="2332"/>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0030FF"/>
            </a:solidFill>
            <a:ln w="0">
              <a:solidFill>
                <a:srgbClr val="0030FF"/>
              </a:solidFill>
              <a:prstDash val="solid"/>
              <a:round/>
              <a:headEnd/>
              <a:tailEnd/>
            </a:ln>
          </p:spPr>
          <p:txBody>
            <a:bodyPr/>
            <a:lstStyle/>
            <a:p>
              <a:endParaRPr lang="en-US"/>
            </a:p>
          </p:txBody>
        </p:sp>
        <p:sp>
          <p:nvSpPr>
            <p:cNvPr id="75231" name="Line 479"/>
            <p:cNvSpPr>
              <a:spLocks noChangeShapeType="1"/>
            </p:cNvSpPr>
            <p:nvPr/>
          </p:nvSpPr>
          <p:spPr bwMode="auto">
            <a:xfrm>
              <a:off x="1092" y="2684"/>
              <a:ext cx="446" cy="1"/>
            </a:xfrm>
            <a:prstGeom prst="line">
              <a:avLst/>
            </a:prstGeom>
            <a:noFill/>
            <a:ln w="6350">
              <a:solidFill>
                <a:srgbClr val="000000"/>
              </a:solidFill>
              <a:round/>
              <a:headEnd/>
              <a:tailEnd/>
            </a:ln>
          </p:spPr>
          <p:txBody>
            <a:bodyPr/>
            <a:lstStyle/>
            <a:p>
              <a:endParaRPr lang="en-US"/>
            </a:p>
          </p:txBody>
        </p:sp>
        <p:sp>
          <p:nvSpPr>
            <p:cNvPr id="75232" name="Line 480"/>
            <p:cNvSpPr>
              <a:spLocks noChangeShapeType="1"/>
            </p:cNvSpPr>
            <p:nvPr/>
          </p:nvSpPr>
          <p:spPr bwMode="auto">
            <a:xfrm flipV="1">
              <a:off x="1538" y="2332"/>
              <a:ext cx="1" cy="352"/>
            </a:xfrm>
            <a:prstGeom prst="line">
              <a:avLst/>
            </a:prstGeom>
            <a:noFill/>
            <a:ln w="6350">
              <a:solidFill>
                <a:srgbClr val="000000"/>
              </a:solidFill>
              <a:round/>
              <a:headEnd/>
              <a:tailEnd/>
            </a:ln>
          </p:spPr>
          <p:txBody>
            <a:bodyPr/>
            <a:lstStyle/>
            <a:p>
              <a:endParaRPr lang="en-US"/>
            </a:p>
          </p:txBody>
        </p:sp>
        <p:sp>
          <p:nvSpPr>
            <p:cNvPr id="75233" name="Line 481"/>
            <p:cNvSpPr>
              <a:spLocks noChangeShapeType="1"/>
            </p:cNvSpPr>
            <p:nvPr/>
          </p:nvSpPr>
          <p:spPr bwMode="auto">
            <a:xfrm flipH="1">
              <a:off x="1092" y="2332"/>
              <a:ext cx="446" cy="1"/>
            </a:xfrm>
            <a:prstGeom prst="line">
              <a:avLst/>
            </a:prstGeom>
            <a:noFill/>
            <a:ln w="6350">
              <a:solidFill>
                <a:srgbClr val="000000"/>
              </a:solidFill>
              <a:round/>
              <a:headEnd/>
              <a:tailEnd/>
            </a:ln>
          </p:spPr>
          <p:txBody>
            <a:bodyPr/>
            <a:lstStyle/>
            <a:p>
              <a:endParaRPr lang="en-US"/>
            </a:p>
          </p:txBody>
        </p:sp>
        <p:sp>
          <p:nvSpPr>
            <p:cNvPr id="75234" name="Rectangle 482"/>
            <p:cNvSpPr>
              <a:spLocks noChangeArrowheads="1"/>
            </p:cNvSpPr>
            <p:nvPr/>
          </p:nvSpPr>
          <p:spPr bwMode="auto">
            <a:xfrm>
              <a:off x="1538" y="2508"/>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235" name="Rectangle 483"/>
            <p:cNvSpPr>
              <a:spLocks noChangeArrowheads="1"/>
            </p:cNvSpPr>
            <p:nvPr/>
          </p:nvSpPr>
          <p:spPr bwMode="auto">
            <a:xfrm>
              <a:off x="1538" y="2508"/>
              <a:ext cx="222" cy="176"/>
            </a:xfrm>
            <a:prstGeom prst="rect">
              <a:avLst/>
            </a:prstGeom>
            <a:noFill/>
            <a:ln w="6350">
              <a:solidFill>
                <a:srgbClr val="000000"/>
              </a:solidFill>
              <a:miter lim="800000"/>
              <a:headEnd/>
              <a:tailEnd/>
            </a:ln>
          </p:spPr>
          <p:txBody>
            <a:bodyPr/>
            <a:lstStyle/>
            <a:p>
              <a:endParaRPr lang="en-US"/>
            </a:p>
          </p:txBody>
        </p:sp>
        <p:sp>
          <p:nvSpPr>
            <p:cNvPr id="75236" name="Rectangle 484"/>
            <p:cNvSpPr>
              <a:spLocks noChangeArrowheads="1"/>
            </p:cNvSpPr>
            <p:nvPr/>
          </p:nvSpPr>
          <p:spPr bwMode="auto">
            <a:xfrm>
              <a:off x="1760" y="259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237" name="Rectangle 485"/>
            <p:cNvSpPr>
              <a:spLocks noChangeArrowheads="1"/>
            </p:cNvSpPr>
            <p:nvPr/>
          </p:nvSpPr>
          <p:spPr bwMode="auto">
            <a:xfrm>
              <a:off x="1760" y="2596"/>
              <a:ext cx="112" cy="88"/>
            </a:xfrm>
            <a:prstGeom prst="rect">
              <a:avLst/>
            </a:prstGeom>
            <a:noFill/>
            <a:ln w="6350">
              <a:solidFill>
                <a:srgbClr val="000000"/>
              </a:solidFill>
              <a:miter lim="800000"/>
              <a:headEnd/>
              <a:tailEnd/>
            </a:ln>
          </p:spPr>
          <p:txBody>
            <a:bodyPr/>
            <a:lstStyle/>
            <a:p>
              <a:endParaRPr lang="en-US"/>
            </a:p>
          </p:txBody>
        </p:sp>
        <p:sp>
          <p:nvSpPr>
            <p:cNvPr id="75238" name="Rectangle 486"/>
            <p:cNvSpPr>
              <a:spLocks noChangeArrowheads="1"/>
            </p:cNvSpPr>
            <p:nvPr/>
          </p:nvSpPr>
          <p:spPr bwMode="auto">
            <a:xfrm>
              <a:off x="1872" y="259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239" name="Rectangle 487"/>
            <p:cNvSpPr>
              <a:spLocks noChangeArrowheads="1"/>
            </p:cNvSpPr>
            <p:nvPr/>
          </p:nvSpPr>
          <p:spPr bwMode="auto">
            <a:xfrm>
              <a:off x="1872" y="2596"/>
              <a:ext cx="112" cy="88"/>
            </a:xfrm>
            <a:prstGeom prst="rect">
              <a:avLst/>
            </a:prstGeom>
            <a:noFill/>
            <a:ln w="6350">
              <a:solidFill>
                <a:srgbClr val="000000"/>
              </a:solidFill>
              <a:miter lim="800000"/>
              <a:headEnd/>
              <a:tailEnd/>
            </a:ln>
          </p:spPr>
          <p:txBody>
            <a:bodyPr/>
            <a:lstStyle/>
            <a:p>
              <a:endParaRPr lang="en-US"/>
            </a:p>
          </p:txBody>
        </p:sp>
        <p:sp>
          <p:nvSpPr>
            <p:cNvPr id="75240" name="Rectangle 488"/>
            <p:cNvSpPr>
              <a:spLocks noChangeArrowheads="1"/>
            </p:cNvSpPr>
            <p:nvPr/>
          </p:nvSpPr>
          <p:spPr bwMode="auto">
            <a:xfrm>
              <a:off x="3770" y="1276"/>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5241" name="Rectangle 489"/>
            <p:cNvSpPr>
              <a:spLocks noChangeArrowheads="1"/>
            </p:cNvSpPr>
            <p:nvPr/>
          </p:nvSpPr>
          <p:spPr bwMode="auto">
            <a:xfrm>
              <a:off x="3770" y="1276"/>
              <a:ext cx="222" cy="176"/>
            </a:xfrm>
            <a:prstGeom prst="rect">
              <a:avLst/>
            </a:prstGeom>
            <a:noFill/>
            <a:ln w="6350">
              <a:solidFill>
                <a:srgbClr val="000000"/>
              </a:solidFill>
              <a:miter lim="800000"/>
              <a:headEnd/>
              <a:tailEnd/>
            </a:ln>
          </p:spPr>
          <p:txBody>
            <a:bodyPr/>
            <a:lstStyle/>
            <a:p>
              <a:endParaRPr lang="en-US"/>
            </a:p>
          </p:txBody>
        </p:sp>
        <p:sp>
          <p:nvSpPr>
            <p:cNvPr id="75242" name="Rectangle 490"/>
            <p:cNvSpPr>
              <a:spLocks noChangeArrowheads="1"/>
            </p:cNvSpPr>
            <p:nvPr/>
          </p:nvSpPr>
          <p:spPr bwMode="auto">
            <a:xfrm>
              <a:off x="3992" y="127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243" name="Rectangle 491"/>
            <p:cNvSpPr>
              <a:spLocks noChangeArrowheads="1"/>
            </p:cNvSpPr>
            <p:nvPr/>
          </p:nvSpPr>
          <p:spPr bwMode="auto">
            <a:xfrm>
              <a:off x="3992" y="1276"/>
              <a:ext cx="224" cy="176"/>
            </a:xfrm>
            <a:prstGeom prst="rect">
              <a:avLst/>
            </a:prstGeom>
            <a:noFill/>
            <a:ln w="6350">
              <a:solidFill>
                <a:srgbClr val="000000"/>
              </a:solidFill>
              <a:miter lim="800000"/>
              <a:headEnd/>
              <a:tailEnd/>
            </a:ln>
          </p:spPr>
          <p:txBody>
            <a:bodyPr/>
            <a:lstStyle/>
            <a:p>
              <a:endParaRPr lang="en-US"/>
            </a:p>
          </p:txBody>
        </p:sp>
        <p:sp>
          <p:nvSpPr>
            <p:cNvPr id="75244" name="Rectangle 492"/>
            <p:cNvSpPr>
              <a:spLocks noChangeArrowheads="1"/>
            </p:cNvSpPr>
            <p:nvPr/>
          </p:nvSpPr>
          <p:spPr bwMode="auto">
            <a:xfrm>
              <a:off x="4216" y="1276"/>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245" name="Rectangle 493"/>
            <p:cNvSpPr>
              <a:spLocks noChangeArrowheads="1"/>
            </p:cNvSpPr>
            <p:nvPr/>
          </p:nvSpPr>
          <p:spPr bwMode="auto">
            <a:xfrm>
              <a:off x="4216" y="1276"/>
              <a:ext cx="446" cy="352"/>
            </a:xfrm>
            <a:prstGeom prst="rect">
              <a:avLst/>
            </a:prstGeom>
            <a:noFill/>
            <a:ln w="6350">
              <a:solidFill>
                <a:srgbClr val="000000"/>
              </a:solidFill>
              <a:miter lim="800000"/>
              <a:headEnd/>
              <a:tailEnd/>
            </a:ln>
          </p:spPr>
          <p:txBody>
            <a:bodyPr/>
            <a:lstStyle/>
            <a:p>
              <a:endParaRPr lang="en-US"/>
            </a:p>
          </p:txBody>
        </p:sp>
        <p:sp>
          <p:nvSpPr>
            <p:cNvPr id="75246" name="Rectangle 494"/>
            <p:cNvSpPr>
              <a:spLocks noChangeArrowheads="1"/>
            </p:cNvSpPr>
            <p:nvPr/>
          </p:nvSpPr>
          <p:spPr bwMode="auto">
            <a:xfrm>
              <a:off x="3770" y="924"/>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247" name="Rectangle 495"/>
            <p:cNvSpPr>
              <a:spLocks noChangeArrowheads="1"/>
            </p:cNvSpPr>
            <p:nvPr/>
          </p:nvSpPr>
          <p:spPr bwMode="auto">
            <a:xfrm>
              <a:off x="3770" y="924"/>
              <a:ext cx="446" cy="352"/>
            </a:xfrm>
            <a:prstGeom prst="rect">
              <a:avLst/>
            </a:prstGeom>
            <a:noFill/>
            <a:ln w="6350">
              <a:solidFill>
                <a:srgbClr val="000000"/>
              </a:solidFill>
              <a:miter lim="800000"/>
              <a:headEnd/>
              <a:tailEnd/>
            </a:ln>
          </p:spPr>
          <p:txBody>
            <a:bodyPr/>
            <a:lstStyle/>
            <a:p>
              <a:endParaRPr lang="en-US"/>
            </a:p>
          </p:txBody>
        </p:sp>
        <p:sp>
          <p:nvSpPr>
            <p:cNvPr id="75248" name="Rectangle 496"/>
            <p:cNvSpPr>
              <a:spLocks noChangeArrowheads="1"/>
            </p:cNvSpPr>
            <p:nvPr/>
          </p:nvSpPr>
          <p:spPr bwMode="auto">
            <a:xfrm>
              <a:off x="4216" y="924"/>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249" name="Rectangle 497"/>
            <p:cNvSpPr>
              <a:spLocks noChangeArrowheads="1"/>
            </p:cNvSpPr>
            <p:nvPr/>
          </p:nvSpPr>
          <p:spPr bwMode="auto">
            <a:xfrm>
              <a:off x="4216" y="924"/>
              <a:ext cx="446" cy="352"/>
            </a:xfrm>
            <a:prstGeom prst="rect">
              <a:avLst/>
            </a:prstGeom>
            <a:noFill/>
            <a:ln w="6350">
              <a:solidFill>
                <a:srgbClr val="000000"/>
              </a:solidFill>
              <a:miter lim="800000"/>
              <a:headEnd/>
              <a:tailEnd/>
            </a:ln>
          </p:spPr>
          <p:txBody>
            <a:bodyPr/>
            <a:lstStyle/>
            <a:p>
              <a:endParaRPr lang="en-US"/>
            </a:p>
          </p:txBody>
        </p:sp>
        <p:sp>
          <p:nvSpPr>
            <p:cNvPr id="75250" name="Rectangle 498"/>
            <p:cNvSpPr>
              <a:spLocks noChangeArrowheads="1"/>
            </p:cNvSpPr>
            <p:nvPr/>
          </p:nvSpPr>
          <p:spPr bwMode="auto">
            <a:xfrm>
              <a:off x="3880" y="3036"/>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251" name="Rectangle 499"/>
            <p:cNvSpPr>
              <a:spLocks noChangeArrowheads="1"/>
            </p:cNvSpPr>
            <p:nvPr/>
          </p:nvSpPr>
          <p:spPr bwMode="auto">
            <a:xfrm>
              <a:off x="3880" y="3036"/>
              <a:ext cx="112" cy="88"/>
            </a:xfrm>
            <a:prstGeom prst="rect">
              <a:avLst/>
            </a:prstGeom>
            <a:noFill/>
            <a:ln w="6350">
              <a:solidFill>
                <a:srgbClr val="000000"/>
              </a:solidFill>
              <a:miter lim="800000"/>
              <a:headEnd/>
              <a:tailEnd/>
            </a:ln>
          </p:spPr>
          <p:txBody>
            <a:bodyPr/>
            <a:lstStyle/>
            <a:p>
              <a:endParaRPr lang="en-US"/>
            </a:p>
          </p:txBody>
        </p:sp>
        <p:sp>
          <p:nvSpPr>
            <p:cNvPr id="75252" name="Rectangle 500"/>
            <p:cNvSpPr>
              <a:spLocks noChangeArrowheads="1"/>
            </p:cNvSpPr>
            <p:nvPr/>
          </p:nvSpPr>
          <p:spPr bwMode="auto">
            <a:xfrm>
              <a:off x="3992" y="3036"/>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253" name="Rectangle 501"/>
            <p:cNvSpPr>
              <a:spLocks noChangeArrowheads="1"/>
            </p:cNvSpPr>
            <p:nvPr/>
          </p:nvSpPr>
          <p:spPr bwMode="auto">
            <a:xfrm>
              <a:off x="3992" y="3036"/>
              <a:ext cx="224" cy="176"/>
            </a:xfrm>
            <a:prstGeom prst="rect">
              <a:avLst/>
            </a:prstGeom>
            <a:noFill/>
            <a:ln w="6350">
              <a:solidFill>
                <a:srgbClr val="000000"/>
              </a:solidFill>
              <a:miter lim="800000"/>
              <a:headEnd/>
              <a:tailEnd/>
            </a:ln>
          </p:spPr>
          <p:txBody>
            <a:bodyPr/>
            <a:lstStyle/>
            <a:p>
              <a:endParaRPr lang="en-US"/>
            </a:p>
          </p:txBody>
        </p:sp>
        <p:sp>
          <p:nvSpPr>
            <p:cNvPr id="75254" name="Rectangle 502"/>
            <p:cNvSpPr>
              <a:spLocks noChangeArrowheads="1"/>
            </p:cNvSpPr>
            <p:nvPr/>
          </p:nvSpPr>
          <p:spPr bwMode="auto">
            <a:xfrm>
              <a:off x="4216" y="3212"/>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255" name="Rectangle 503"/>
            <p:cNvSpPr>
              <a:spLocks noChangeArrowheads="1"/>
            </p:cNvSpPr>
            <p:nvPr/>
          </p:nvSpPr>
          <p:spPr bwMode="auto">
            <a:xfrm>
              <a:off x="4216" y="3212"/>
              <a:ext cx="222" cy="176"/>
            </a:xfrm>
            <a:prstGeom prst="rect">
              <a:avLst/>
            </a:prstGeom>
            <a:noFill/>
            <a:ln w="6350">
              <a:solidFill>
                <a:srgbClr val="000000"/>
              </a:solidFill>
              <a:miter lim="800000"/>
              <a:headEnd/>
              <a:tailEnd/>
            </a:ln>
          </p:spPr>
          <p:txBody>
            <a:bodyPr/>
            <a:lstStyle/>
            <a:p>
              <a:endParaRPr lang="en-US"/>
            </a:p>
          </p:txBody>
        </p:sp>
        <p:sp>
          <p:nvSpPr>
            <p:cNvPr id="75256" name="Rectangle 504"/>
            <p:cNvSpPr>
              <a:spLocks noChangeArrowheads="1"/>
            </p:cNvSpPr>
            <p:nvPr/>
          </p:nvSpPr>
          <p:spPr bwMode="auto">
            <a:xfrm>
              <a:off x="4438" y="3212"/>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257" name="Rectangle 505"/>
            <p:cNvSpPr>
              <a:spLocks noChangeArrowheads="1"/>
            </p:cNvSpPr>
            <p:nvPr/>
          </p:nvSpPr>
          <p:spPr bwMode="auto">
            <a:xfrm>
              <a:off x="4438" y="3212"/>
              <a:ext cx="224" cy="176"/>
            </a:xfrm>
            <a:prstGeom prst="rect">
              <a:avLst/>
            </a:prstGeom>
            <a:noFill/>
            <a:ln w="6350">
              <a:solidFill>
                <a:srgbClr val="000000"/>
              </a:solidFill>
              <a:miter lim="800000"/>
              <a:headEnd/>
              <a:tailEnd/>
            </a:ln>
          </p:spPr>
          <p:txBody>
            <a:bodyPr/>
            <a:lstStyle/>
            <a:p>
              <a:endParaRPr lang="en-US"/>
            </a:p>
          </p:txBody>
        </p:sp>
        <p:sp>
          <p:nvSpPr>
            <p:cNvPr id="75258" name="Rectangle 506"/>
            <p:cNvSpPr>
              <a:spLocks noChangeArrowheads="1"/>
            </p:cNvSpPr>
            <p:nvPr/>
          </p:nvSpPr>
          <p:spPr bwMode="auto">
            <a:xfrm>
              <a:off x="4216" y="3036"/>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259" name="Rectangle 507"/>
            <p:cNvSpPr>
              <a:spLocks noChangeArrowheads="1"/>
            </p:cNvSpPr>
            <p:nvPr/>
          </p:nvSpPr>
          <p:spPr bwMode="auto">
            <a:xfrm>
              <a:off x="4216" y="3036"/>
              <a:ext cx="222" cy="176"/>
            </a:xfrm>
            <a:prstGeom prst="rect">
              <a:avLst/>
            </a:prstGeom>
            <a:noFill/>
            <a:ln w="6350">
              <a:solidFill>
                <a:srgbClr val="000000"/>
              </a:solidFill>
              <a:miter lim="800000"/>
              <a:headEnd/>
              <a:tailEnd/>
            </a:ln>
          </p:spPr>
          <p:txBody>
            <a:bodyPr/>
            <a:lstStyle/>
            <a:p>
              <a:endParaRPr lang="en-US"/>
            </a:p>
          </p:txBody>
        </p:sp>
        <p:sp>
          <p:nvSpPr>
            <p:cNvPr id="75260" name="Rectangle 508"/>
            <p:cNvSpPr>
              <a:spLocks noChangeArrowheads="1"/>
            </p:cNvSpPr>
            <p:nvPr/>
          </p:nvSpPr>
          <p:spPr bwMode="auto">
            <a:xfrm>
              <a:off x="4438" y="3036"/>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261" name="Rectangle 509"/>
            <p:cNvSpPr>
              <a:spLocks noChangeArrowheads="1"/>
            </p:cNvSpPr>
            <p:nvPr/>
          </p:nvSpPr>
          <p:spPr bwMode="auto">
            <a:xfrm>
              <a:off x="4438" y="3036"/>
              <a:ext cx="224" cy="176"/>
            </a:xfrm>
            <a:prstGeom prst="rect">
              <a:avLst/>
            </a:prstGeom>
            <a:noFill/>
            <a:ln w="6350">
              <a:solidFill>
                <a:srgbClr val="000000"/>
              </a:solidFill>
              <a:miter lim="800000"/>
              <a:headEnd/>
              <a:tailEnd/>
            </a:ln>
          </p:spPr>
          <p:txBody>
            <a:bodyPr/>
            <a:lstStyle/>
            <a:p>
              <a:endParaRPr lang="en-US"/>
            </a:p>
          </p:txBody>
        </p:sp>
        <p:sp>
          <p:nvSpPr>
            <p:cNvPr id="75262" name="Rectangle 510"/>
            <p:cNvSpPr>
              <a:spLocks noChangeArrowheads="1"/>
            </p:cNvSpPr>
            <p:nvPr/>
          </p:nvSpPr>
          <p:spPr bwMode="auto">
            <a:xfrm>
              <a:off x="2876" y="2860"/>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263" name="Rectangle 511"/>
            <p:cNvSpPr>
              <a:spLocks noChangeArrowheads="1"/>
            </p:cNvSpPr>
            <p:nvPr/>
          </p:nvSpPr>
          <p:spPr bwMode="auto">
            <a:xfrm>
              <a:off x="2876" y="2860"/>
              <a:ext cx="224" cy="176"/>
            </a:xfrm>
            <a:prstGeom prst="rect">
              <a:avLst/>
            </a:prstGeom>
            <a:noFill/>
            <a:ln w="6350">
              <a:solidFill>
                <a:srgbClr val="000000"/>
              </a:solidFill>
              <a:miter lim="800000"/>
              <a:headEnd/>
              <a:tailEnd/>
            </a:ln>
          </p:spPr>
          <p:txBody>
            <a:bodyPr/>
            <a:lstStyle/>
            <a:p>
              <a:endParaRPr lang="en-US"/>
            </a:p>
          </p:txBody>
        </p:sp>
        <p:sp>
          <p:nvSpPr>
            <p:cNvPr id="75264" name="Rectangle 512"/>
            <p:cNvSpPr>
              <a:spLocks noChangeArrowheads="1"/>
            </p:cNvSpPr>
            <p:nvPr/>
          </p:nvSpPr>
          <p:spPr bwMode="auto">
            <a:xfrm>
              <a:off x="3100" y="2860"/>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265" name="Rectangle 513"/>
            <p:cNvSpPr>
              <a:spLocks noChangeArrowheads="1"/>
            </p:cNvSpPr>
            <p:nvPr/>
          </p:nvSpPr>
          <p:spPr bwMode="auto">
            <a:xfrm>
              <a:off x="3100" y="2860"/>
              <a:ext cx="222" cy="176"/>
            </a:xfrm>
            <a:prstGeom prst="rect">
              <a:avLst/>
            </a:prstGeom>
            <a:noFill/>
            <a:ln w="6350">
              <a:solidFill>
                <a:srgbClr val="000000"/>
              </a:solidFill>
              <a:miter lim="800000"/>
              <a:headEnd/>
              <a:tailEnd/>
            </a:ln>
          </p:spPr>
          <p:txBody>
            <a:bodyPr/>
            <a:lstStyle/>
            <a:p>
              <a:endParaRPr lang="en-US"/>
            </a:p>
          </p:txBody>
        </p:sp>
        <p:sp>
          <p:nvSpPr>
            <p:cNvPr id="75266" name="Rectangle 514"/>
            <p:cNvSpPr>
              <a:spLocks noChangeArrowheads="1"/>
            </p:cNvSpPr>
            <p:nvPr/>
          </p:nvSpPr>
          <p:spPr bwMode="auto">
            <a:xfrm>
              <a:off x="1984" y="1980"/>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267" name="Rectangle 515"/>
            <p:cNvSpPr>
              <a:spLocks noChangeArrowheads="1"/>
            </p:cNvSpPr>
            <p:nvPr/>
          </p:nvSpPr>
          <p:spPr bwMode="auto">
            <a:xfrm>
              <a:off x="1984" y="1980"/>
              <a:ext cx="222" cy="176"/>
            </a:xfrm>
            <a:prstGeom prst="rect">
              <a:avLst/>
            </a:prstGeom>
            <a:noFill/>
            <a:ln w="6350">
              <a:solidFill>
                <a:srgbClr val="000000"/>
              </a:solidFill>
              <a:miter lim="800000"/>
              <a:headEnd/>
              <a:tailEnd/>
            </a:ln>
          </p:spPr>
          <p:txBody>
            <a:bodyPr/>
            <a:lstStyle/>
            <a:p>
              <a:endParaRPr lang="en-US"/>
            </a:p>
          </p:txBody>
        </p:sp>
        <p:sp>
          <p:nvSpPr>
            <p:cNvPr id="75268" name="Rectangle 516"/>
            <p:cNvSpPr>
              <a:spLocks noChangeArrowheads="1"/>
            </p:cNvSpPr>
            <p:nvPr/>
          </p:nvSpPr>
          <p:spPr bwMode="auto">
            <a:xfrm>
              <a:off x="2206" y="1980"/>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269" name="Rectangle 517"/>
            <p:cNvSpPr>
              <a:spLocks noChangeArrowheads="1"/>
            </p:cNvSpPr>
            <p:nvPr/>
          </p:nvSpPr>
          <p:spPr bwMode="auto">
            <a:xfrm>
              <a:off x="2206" y="1980"/>
              <a:ext cx="224" cy="176"/>
            </a:xfrm>
            <a:prstGeom prst="rect">
              <a:avLst/>
            </a:prstGeom>
            <a:noFill/>
            <a:ln w="6350">
              <a:solidFill>
                <a:srgbClr val="000000"/>
              </a:solidFill>
              <a:miter lim="800000"/>
              <a:headEnd/>
              <a:tailEnd/>
            </a:ln>
          </p:spPr>
          <p:txBody>
            <a:bodyPr/>
            <a:lstStyle/>
            <a:p>
              <a:endParaRPr lang="en-US"/>
            </a:p>
          </p:txBody>
        </p:sp>
        <p:sp>
          <p:nvSpPr>
            <p:cNvPr id="75270" name="Rectangle 518"/>
            <p:cNvSpPr>
              <a:spLocks noChangeArrowheads="1"/>
            </p:cNvSpPr>
            <p:nvPr/>
          </p:nvSpPr>
          <p:spPr bwMode="auto">
            <a:xfrm>
              <a:off x="2430" y="1980"/>
              <a:ext cx="446" cy="352"/>
            </a:xfrm>
            <a:prstGeom prst="rect">
              <a:avLst/>
            </a:prstGeom>
            <a:solidFill>
              <a:srgbClr val="8FFF70"/>
            </a:solidFill>
            <a:ln w="0">
              <a:solidFill>
                <a:srgbClr val="8FFF70"/>
              </a:solidFill>
              <a:miter lim="800000"/>
              <a:headEnd/>
              <a:tailEnd/>
            </a:ln>
          </p:spPr>
          <p:txBody>
            <a:bodyPr/>
            <a:lstStyle/>
            <a:p>
              <a:endParaRPr lang="en-US"/>
            </a:p>
          </p:txBody>
        </p:sp>
        <p:sp>
          <p:nvSpPr>
            <p:cNvPr id="75271" name="Rectangle 519"/>
            <p:cNvSpPr>
              <a:spLocks noChangeArrowheads="1"/>
            </p:cNvSpPr>
            <p:nvPr/>
          </p:nvSpPr>
          <p:spPr bwMode="auto">
            <a:xfrm>
              <a:off x="2430" y="1980"/>
              <a:ext cx="446" cy="352"/>
            </a:xfrm>
            <a:prstGeom prst="rect">
              <a:avLst/>
            </a:prstGeom>
            <a:noFill/>
            <a:ln w="6350">
              <a:solidFill>
                <a:srgbClr val="000000"/>
              </a:solidFill>
              <a:miter lim="800000"/>
              <a:headEnd/>
              <a:tailEnd/>
            </a:ln>
          </p:spPr>
          <p:txBody>
            <a:bodyPr/>
            <a:lstStyle/>
            <a:p>
              <a:endParaRPr lang="en-US"/>
            </a:p>
          </p:txBody>
        </p:sp>
        <p:sp>
          <p:nvSpPr>
            <p:cNvPr id="75272" name="Rectangle 520"/>
            <p:cNvSpPr>
              <a:spLocks noChangeArrowheads="1"/>
            </p:cNvSpPr>
            <p:nvPr/>
          </p:nvSpPr>
          <p:spPr bwMode="auto">
            <a:xfrm>
              <a:off x="1984" y="1804"/>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273" name="Rectangle 521"/>
            <p:cNvSpPr>
              <a:spLocks noChangeArrowheads="1"/>
            </p:cNvSpPr>
            <p:nvPr/>
          </p:nvSpPr>
          <p:spPr bwMode="auto">
            <a:xfrm>
              <a:off x="1984" y="1804"/>
              <a:ext cx="222" cy="176"/>
            </a:xfrm>
            <a:prstGeom prst="rect">
              <a:avLst/>
            </a:prstGeom>
            <a:noFill/>
            <a:ln w="6350">
              <a:solidFill>
                <a:srgbClr val="000000"/>
              </a:solidFill>
              <a:miter lim="800000"/>
              <a:headEnd/>
              <a:tailEnd/>
            </a:ln>
          </p:spPr>
          <p:txBody>
            <a:bodyPr/>
            <a:lstStyle/>
            <a:p>
              <a:endParaRPr lang="en-US"/>
            </a:p>
          </p:txBody>
        </p:sp>
        <p:sp>
          <p:nvSpPr>
            <p:cNvPr id="75274" name="Rectangle 522"/>
            <p:cNvSpPr>
              <a:spLocks noChangeArrowheads="1"/>
            </p:cNvSpPr>
            <p:nvPr/>
          </p:nvSpPr>
          <p:spPr bwMode="auto">
            <a:xfrm>
              <a:off x="2206" y="1804"/>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275" name="Rectangle 523"/>
            <p:cNvSpPr>
              <a:spLocks noChangeArrowheads="1"/>
            </p:cNvSpPr>
            <p:nvPr/>
          </p:nvSpPr>
          <p:spPr bwMode="auto">
            <a:xfrm>
              <a:off x="2206" y="1804"/>
              <a:ext cx="224" cy="176"/>
            </a:xfrm>
            <a:prstGeom prst="rect">
              <a:avLst/>
            </a:prstGeom>
            <a:noFill/>
            <a:ln w="6350">
              <a:solidFill>
                <a:srgbClr val="000000"/>
              </a:solidFill>
              <a:miter lim="800000"/>
              <a:headEnd/>
              <a:tailEnd/>
            </a:ln>
          </p:spPr>
          <p:txBody>
            <a:bodyPr/>
            <a:lstStyle/>
            <a:p>
              <a:endParaRPr lang="en-US"/>
            </a:p>
          </p:txBody>
        </p:sp>
        <p:sp>
          <p:nvSpPr>
            <p:cNvPr id="75276" name="Rectangle 524"/>
            <p:cNvSpPr>
              <a:spLocks noChangeArrowheads="1"/>
            </p:cNvSpPr>
            <p:nvPr/>
          </p:nvSpPr>
          <p:spPr bwMode="auto">
            <a:xfrm>
              <a:off x="1760" y="250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277" name="Rectangle 525"/>
            <p:cNvSpPr>
              <a:spLocks noChangeArrowheads="1"/>
            </p:cNvSpPr>
            <p:nvPr/>
          </p:nvSpPr>
          <p:spPr bwMode="auto">
            <a:xfrm>
              <a:off x="1760" y="2508"/>
              <a:ext cx="112" cy="88"/>
            </a:xfrm>
            <a:prstGeom prst="rect">
              <a:avLst/>
            </a:prstGeom>
            <a:noFill/>
            <a:ln w="6350">
              <a:solidFill>
                <a:srgbClr val="000000"/>
              </a:solidFill>
              <a:miter lim="800000"/>
              <a:headEnd/>
              <a:tailEnd/>
            </a:ln>
          </p:spPr>
          <p:txBody>
            <a:bodyPr/>
            <a:lstStyle/>
            <a:p>
              <a:endParaRPr lang="en-US"/>
            </a:p>
          </p:txBody>
        </p:sp>
        <p:sp>
          <p:nvSpPr>
            <p:cNvPr id="75278" name="Rectangle 526"/>
            <p:cNvSpPr>
              <a:spLocks noChangeArrowheads="1"/>
            </p:cNvSpPr>
            <p:nvPr/>
          </p:nvSpPr>
          <p:spPr bwMode="auto">
            <a:xfrm>
              <a:off x="1872" y="250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279" name="Rectangle 527"/>
            <p:cNvSpPr>
              <a:spLocks noChangeArrowheads="1"/>
            </p:cNvSpPr>
            <p:nvPr/>
          </p:nvSpPr>
          <p:spPr bwMode="auto">
            <a:xfrm>
              <a:off x="1872" y="2508"/>
              <a:ext cx="112" cy="88"/>
            </a:xfrm>
            <a:prstGeom prst="rect">
              <a:avLst/>
            </a:prstGeom>
            <a:noFill/>
            <a:ln w="6350">
              <a:solidFill>
                <a:srgbClr val="000000"/>
              </a:solidFill>
              <a:miter lim="800000"/>
              <a:headEnd/>
              <a:tailEnd/>
            </a:ln>
          </p:spPr>
          <p:txBody>
            <a:bodyPr/>
            <a:lstStyle/>
            <a:p>
              <a:endParaRPr lang="en-US"/>
            </a:p>
          </p:txBody>
        </p:sp>
        <p:sp>
          <p:nvSpPr>
            <p:cNvPr id="75280" name="Rectangle 528"/>
            <p:cNvSpPr>
              <a:spLocks noChangeArrowheads="1"/>
            </p:cNvSpPr>
            <p:nvPr/>
          </p:nvSpPr>
          <p:spPr bwMode="auto">
            <a:xfrm>
              <a:off x="1538" y="2332"/>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281" name="Rectangle 529"/>
            <p:cNvSpPr>
              <a:spLocks noChangeArrowheads="1"/>
            </p:cNvSpPr>
            <p:nvPr/>
          </p:nvSpPr>
          <p:spPr bwMode="auto">
            <a:xfrm>
              <a:off x="1538" y="2332"/>
              <a:ext cx="222" cy="176"/>
            </a:xfrm>
            <a:prstGeom prst="rect">
              <a:avLst/>
            </a:prstGeom>
            <a:noFill/>
            <a:ln w="6350">
              <a:solidFill>
                <a:srgbClr val="000000"/>
              </a:solidFill>
              <a:miter lim="800000"/>
              <a:headEnd/>
              <a:tailEnd/>
            </a:ln>
          </p:spPr>
          <p:txBody>
            <a:bodyPr/>
            <a:lstStyle/>
            <a:p>
              <a:endParaRPr lang="en-US"/>
            </a:p>
          </p:txBody>
        </p:sp>
        <p:sp>
          <p:nvSpPr>
            <p:cNvPr id="75282" name="Rectangle 530"/>
            <p:cNvSpPr>
              <a:spLocks noChangeArrowheads="1"/>
            </p:cNvSpPr>
            <p:nvPr/>
          </p:nvSpPr>
          <p:spPr bwMode="auto">
            <a:xfrm>
              <a:off x="2876" y="2684"/>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283" name="Rectangle 531"/>
            <p:cNvSpPr>
              <a:spLocks noChangeArrowheads="1"/>
            </p:cNvSpPr>
            <p:nvPr/>
          </p:nvSpPr>
          <p:spPr bwMode="auto">
            <a:xfrm>
              <a:off x="2876" y="2684"/>
              <a:ext cx="224" cy="176"/>
            </a:xfrm>
            <a:prstGeom prst="rect">
              <a:avLst/>
            </a:prstGeom>
            <a:noFill/>
            <a:ln w="6350">
              <a:solidFill>
                <a:srgbClr val="000000"/>
              </a:solidFill>
              <a:miter lim="800000"/>
              <a:headEnd/>
              <a:tailEnd/>
            </a:ln>
          </p:spPr>
          <p:txBody>
            <a:bodyPr/>
            <a:lstStyle/>
            <a:p>
              <a:endParaRPr lang="en-US"/>
            </a:p>
          </p:txBody>
        </p:sp>
        <p:sp>
          <p:nvSpPr>
            <p:cNvPr id="75284" name="Rectangle 532"/>
            <p:cNvSpPr>
              <a:spLocks noChangeArrowheads="1"/>
            </p:cNvSpPr>
            <p:nvPr/>
          </p:nvSpPr>
          <p:spPr bwMode="auto">
            <a:xfrm>
              <a:off x="3100" y="2684"/>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285" name="Rectangle 533"/>
            <p:cNvSpPr>
              <a:spLocks noChangeArrowheads="1"/>
            </p:cNvSpPr>
            <p:nvPr/>
          </p:nvSpPr>
          <p:spPr bwMode="auto">
            <a:xfrm>
              <a:off x="3100" y="2684"/>
              <a:ext cx="222" cy="176"/>
            </a:xfrm>
            <a:prstGeom prst="rect">
              <a:avLst/>
            </a:prstGeom>
            <a:noFill/>
            <a:ln w="6350">
              <a:solidFill>
                <a:srgbClr val="000000"/>
              </a:solidFill>
              <a:miter lim="800000"/>
              <a:headEnd/>
              <a:tailEnd/>
            </a:ln>
          </p:spPr>
          <p:txBody>
            <a:bodyPr/>
            <a:lstStyle/>
            <a:p>
              <a:endParaRPr lang="en-US"/>
            </a:p>
          </p:txBody>
        </p:sp>
      </p:grpSp>
      <p:grpSp>
        <p:nvGrpSpPr>
          <p:cNvPr id="5" name="Group 534"/>
          <p:cNvGrpSpPr>
            <a:grpSpLocks noChangeAspect="1"/>
          </p:cNvGrpSpPr>
          <p:nvPr/>
        </p:nvGrpSpPr>
        <p:grpSpPr bwMode="auto">
          <a:xfrm>
            <a:off x="5989700" y="4543117"/>
            <a:ext cx="2528888" cy="1998662"/>
            <a:chOff x="1728" y="960"/>
            <a:chExt cx="3624" cy="2864"/>
          </a:xfrm>
        </p:grpSpPr>
        <p:sp>
          <p:nvSpPr>
            <p:cNvPr id="75287" name="AutoShape 535"/>
            <p:cNvSpPr>
              <a:spLocks noChangeAspect="1" noChangeArrowheads="1" noTextEdit="1"/>
            </p:cNvSpPr>
            <p:nvPr/>
          </p:nvSpPr>
          <p:spPr bwMode="auto">
            <a:xfrm>
              <a:off x="1728" y="960"/>
              <a:ext cx="3624" cy="2864"/>
            </a:xfrm>
            <a:prstGeom prst="rect">
              <a:avLst/>
            </a:prstGeom>
            <a:noFill/>
            <a:ln w="9525">
              <a:noFill/>
              <a:miter lim="800000"/>
              <a:headEnd/>
              <a:tailEnd/>
            </a:ln>
          </p:spPr>
          <p:txBody>
            <a:bodyPr/>
            <a:lstStyle/>
            <a:p>
              <a:endParaRPr lang="en-US"/>
            </a:p>
          </p:txBody>
        </p:sp>
        <p:grpSp>
          <p:nvGrpSpPr>
            <p:cNvPr id="6" name="Group 536"/>
            <p:cNvGrpSpPr>
              <a:grpSpLocks/>
            </p:cNvGrpSpPr>
            <p:nvPr/>
          </p:nvGrpSpPr>
          <p:grpSpPr bwMode="auto">
            <a:xfrm>
              <a:off x="1728" y="956"/>
              <a:ext cx="3628" cy="2868"/>
              <a:chOff x="1728" y="956"/>
              <a:chExt cx="3628" cy="2868"/>
            </a:xfrm>
          </p:grpSpPr>
          <p:sp>
            <p:nvSpPr>
              <p:cNvPr id="75289" name="Rectangle 537"/>
              <p:cNvSpPr>
                <a:spLocks noChangeArrowheads="1"/>
              </p:cNvSpPr>
              <p:nvPr/>
            </p:nvSpPr>
            <p:spPr bwMode="auto">
              <a:xfrm>
                <a:off x="1728" y="960"/>
                <a:ext cx="3624" cy="2864"/>
              </a:xfrm>
              <a:prstGeom prst="rect">
                <a:avLst/>
              </a:prstGeom>
              <a:noFill/>
              <a:ln w="0">
                <a:solidFill>
                  <a:srgbClr val="000000"/>
                </a:solidFill>
                <a:miter lim="800000"/>
                <a:headEnd/>
                <a:tailEnd/>
              </a:ln>
            </p:spPr>
            <p:txBody>
              <a:bodyPr/>
              <a:lstStyle/>
              <a:p>
                <a:endParaRPr lang="en-US"/>
              </a:p>
            </p:txBody>
          </p:sp>
          <p:sp>
            <p:nvSpPr>
              <p:cNvPr id="75290" name="Rectangle 538"/>
              <p:cNvSpPr>
                <a:spLocks noChangeArrowheads="1"/>
              </p:cNvSpPr>
              <p:nvPr/>
            </p:nvSpPr>
            <p:spPr bwMode="auto">
              <a:xfrm>
                <a:off x="1728" y="956"/>
                <a:ext cx="3628" cy="2868"/>
              </a:xfrm>
              <a:prstGeom prst="rect">
                <a:avLst/>
              </a:prstGeom>
              <a:solidFill>
                <a:srgbClr val="FFFFFF"/>
              </a:solidFill>
              <a:ln w="0">
                <a:solidFill>
                  <a:srgbClr val="FFFFFF"/>
                </a:solidFill>
                <a:miter lim="800000"/>
                <a:headEnd/>
                <a:tailEnd/>
              </a:ln>
            </p:spPr>
            <p:txBody>
              <a:bodyPr/>
              <a:lstStyle/>
              <a:p>
                <a:endParaRPr lang="en-US"/>
              </a:p>
            </p:txBody>
          </p:sp>
          <p:sp>
            <p:nvSpPr>
              <p:cNvPr id="75291" name="Rectangle 539"/>
              <p:cNvSpPr>
                <a:spLocks noChangeArrowheads="1"/>
              </p:cNvSpPr>
              <p:nvPr/>
            </p:nvSpPr>
            <p:spPr bwMode="auto">
              <a:xfrm>
                <a:off x="1752" y="988"/>
                <a:ext cx="3570" cy="2816"/>
              </a:xfrm>
              <a:prstGeom prst="rect">
                <a:avLst/>
              </a:prstGeom>
              <a:solidFill>
                <a:srgbClr val="FFFFFF"/>
              </a:solidFill>
              <a:ln w="0">
                <a:solidFill>
                  <a:srgbClr val="FFFFFF"/>
                </a:solidFill>
                <a:miter lim="800000"/>
                <a:headEnd/>
                <a:tailEnd/>
              </a:ln>
            </p:spPr>
            <p:txBody>
              <a:bodyPr/>
              <a:lstStyle/>
              <a:p>
                <a:endParaRPr lang="en-US"/>
              </a:p>
            </p:txBody>
          </p:sp>
          <p:sp>
            <p:nvSpPr>
              <p:cNvPr id="75292" name="Rectangle 540"/>
              <p:cNvSpPr>
                <a:spLocks noChangeArrowheads="1"/>
              </p:cNvSpPr>
              <p:nvPr/>
            </p:nvSpPr>
            <p:spPr bwMode="auto">
              <a:xfrm>
                <a:off x="1752" y="988"/>
                <a:ext cx="3570" cy="2816"/>
              </a:xfrm>
              <a:prstGeom prst="rect">
                <a:avLst/>
              </a:prstGeom>
              <a:noFill/>
              <a:ln w="6350">
                <a:solidFill>
                  <a:srgbClr val="FFFFFF"/>
                </a:solidFill>
                <a:miter lim="800000"/>
                <a:headEnd/>
                <a:tailEnd/>
              </a:ln>
            </p:spPr>
            <p:txBody>
              <a:bodyPr/>
              <a:lstStyle/>
              <a:p>
                <a:endParaRPr lang="en-US"/>
              </a:p>
            </p:txBody>
          </p:sp>
          <p:sp>
            <p:nvSpPr>
              <p:cNvPr id="75293" name="Line 541"/>
              <p:cNvSpPr>
                <a:spLocks noChangeShapeType="1"/>
              </p:cNvSpPr>
              <p:nvPr/>
            </p:nvSpPr>
            <p:spPr bwMode="auto">
              <a:xfrm>
                <a:off x="1752" y="3804"/>
                <a:ext cx="3570" cy="1"/>
              </a:xfrm>
              <a:prstGeom prst="line">
                <a:avLst/>
              </a:prstGeom>
              <a:noFill/>
              <a:ln w="6350">
                <a:solidFill>
                  <a:srgbClr val="000000"/>
                </a:solidFill>
                <a:round/>
                <a:headEnd/>
                <a:tailEnd/>
              </a:ln>
            </p:spPr>
            <p:txBody>
              <a:bodyPr/>
              <a:lstStyle/>
              <a:p>
                <a:endParaRPr lang="en-US"/>
              </a:p>
            </p:txBody>
          </p:sp>
          <p:sp>
            <p:nvSpPr>
              <p:cNvPr id="75294" name="Line 542"/>
              <p:cNvSpPr>
                <a:spLocks noChangeShapeType="1"/>
              </p:cNvSpPr>
              <p:nvPr/>
            </p:nvSpPr>
            <p:spPr bwMode="auto">
              <a:xfrm flipV="1">
                <a:off x="1752" y="988"/>
                <a:ext cx="1" cy="2816"/>
              </a:xfrm>
              <a:prstGeom prst="line">
                <a:avLst/>
              </a:prstGeom>
              <a:noFill/>
              <a:ln w="6350">
                <a:solidFill>
                  <a:srgbClr val="000000"/>
                </a:solidFill>
                <a:round/>
                <a:headEnd/>
                <a:tailEnd/>
              </a:ln>
            </p:spPr>
            <p:txBody>
              <a:bodyPr/>
              <a:lstStyle/>
              <a:p>
                <a:endParaRPr lang="en-US"/>
              </a:p>
            </p:txBody>
          </p:sp>
          <p:sp>
            <p:nvSpPr>
              <p:cNvPr id="75295" name="Freeform 543"/>
              <p:cNvSpPr>
                <a:spLocks/>
              </p:cNvSpPr>
              <p:nvPr/>
            </p:nvSpPr>
            <p:spPr bwMode="auto">
              <a:xfrm>
                <a:off x="1752" y="3452"/>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0030FF"/>
              </a:solidFill>
              <a:ln w="0">
                <a:solidFill>
                  <a:srgbClr val="0030FF"/>
                </a:solidFill>
                <a:prstDash val="solid"/>
                <a:round/>
                <a:headEnd/>
                <a:tailEnd/>
              </a:ln>
            </p:spPr>
            <p:txBody>
              <a:bodyPr/>
              <a:lstStyle/>
              <a:p>
                <a:endParaRPr lang="en-US"/>
              </a:p>
            </p:txBody>
          </p:sp>
          <p:sp>
            <p:nvSpPr>
              <p:cNvPr id="75296" name="Line 544"/>
              <p:cNvSpPr>
                <a:spLocks noChangeShapeType="1"/>
              </p:cNvSpPr>
              <p:nvPr/>
            </p:nvSpPr>
            <p:spPr bwMode="auto">
              <a:xfrm>
                <a:off x="1752" y="3804"/>
                <a:ext cx="446" cy="1"/>
              </a:xfrm>
              <a:prstGeom prst="line">
                <a:avLst/>
              </a:prstGeom>
              <a:noFill/>
              <a:ln w="6350">
                <a:solidFill>
                  <a:srgbClr val="000000"/>
                </a:solidFill>
                <a:round/>
                <a:headEnd/>
                <a:tailEnd/>
              </a:ln>
            </p:spPr>
            <p:txBody>
              <a:bodyPr/>
              <a:lstStyle/>
              <a:p>
                <a:endParaRPr lang="en-US"/>
              </a:p>
            </p:txBody>
          </p:sp>
          <p:sp>
            <p:nvSpPr>
              <p:cNvPr id="75297" name="Line 545"/>
              <p:cNvSpPr>
                <a:spLocks noChangeShapeType="1"/>
              </p:cNvSpPr>
              <p:nvPr/>
            </p:nvSpPr>
            <p:spPr bwMode="auto">
              <a:xfrm flipV="1">
                <a:off x="2198" y="3452"/>
                <a:ext cx="1" cy="352"/>
              </a:xfrm>
              <a:prstGeom prst="line">
                <a:avLst/>
              </a:prstGeom>
              <a:noFill/>
              <a:ln w="6350">
                <a:solidFill>
                  <a:srgbClr val="000000"/>
                </a:solidFill>
                <a:round/>
                <a:headEnd/>
                <a:tailEnd/>
              </a:ln>
            </p:spPr>
            <p:txBody>
              <a:bodyPr/>
              <a:lstStyle/>
              <a:p>
                <a:endParaRPr lang="en-US"/>
              </a:p>
            </p:txBody>
          </p:sp>
          <p:sp>
            <p:nvSpPr>
              <p:cNvPr id="75298" name="Line 546"/>
              <p:cNvSpPr>
                <a:spLocks noChangeShapeType="1"/>
              </p:cNvSpPr>
              <p:nvPr/>
            </p:nvSpPr>
            <p:spPr bwMode="auto">
              <a:xfrm flipH="1">
                <a:off x="1752" y="3452"/>
                <a:ext cx="446" cy="1"/>
              </a:xfrm>
              <a:prstGeom prst="line">
                <a:avLst/>
              </a:prstGeom>
              <a:noFill/>
              <a:ln w="6350">
                <a:solidFill>
                  <a:srgbClr val="000000"/>
                </a:solidFill>
                <a:round/>
                <a:headEnd/>
                <a:tailEnd/>
              </a:ln>
            </p:spPr>
            <p:txBody>
              <a:bodyPr/>
              <a:lstStyle/>
              <a:p>
                <a:endParaRPr lang="en-US"/>
              </a:p>
            </p:txBody>
          </p:sp>
          <p:sp>
            <p:nvSpPr>
              <p:cNvPr id="75299" name="Rectangle 547"/>
              <p:cNvSpPr>
                <a:spLocks noChangeArrowheads="1"/>
              </p:cNvSpPr>
              <p:nvPr/>
            </p:nvSpPr>
            <p:spPr bwMode="auto">
              <a:xfrm>
                <a:off x="2198" y="3452"/>
                <a:ext cx="446" cy="352"/>
              </a:xfrm>
              <a:prstGeom prst="rect">
                <a:avLst/>
              </a:prstGeom>
              <a:solidFill>
                <a:srgbClr val="0030FF"/>
              </a:solidFill>
              <a:ln w="0">
                <a:solidFill>
                  <a:srgbClr val="0030FF"/>
                </a:solidFill>
                <a:miter lim="800000"/>
                <a:headEnd/>
                <a:tailEnd/>
              </a:ln>
            </p:spPr>
            <p:txBody>
              <a:bodyPr/>
              <a:lstStyle/>
              <a:p>
                <a:endParaRPr lang="en-US"/>
              </a:p>
            </p:txBody>
          </p:sp>
          <p:sp>
            <p:nvSpPr>
              <p:cNvPr id="75300" name="Rectangle 548"/>
              <p:cNvSpPr>
                <a:spLocks noChangeArrowheads="1"/>
              </p:cNvSpPr>
              <p:nvPr/>
            </p:nvSpPr>
            <p:spPr bwMode="auto">
              <a:xfrm>
                <a:off x="2198" y="3452"/>
                <a:ext cx="446" cy="352"/>
              </a:xfrm>
              <a:prstGeom prst="rect">
                <a:avLst/>
              </a:prstGeom>
              <a:noFill/>
              <a:ln w="6350">
                <a:solidFill>
                  <a:srgbClr val="000000"/>
                </a:solidFill>
                <a:miter lim="800000"/>
                <a:headEnd/>
                <a:tailEnd/>
              </a:ln>
            </p:spPr>
            <p:txBody>
              <a:bodyPr/>
              <a:lstStyle/>
              <a:p>
                <a:endParaRPr lang="en-US"/>
              </a:p>
            </p:txBody>
          </p:sp>
          <p:sp>
            <p:nvSpPr>
              <p:cNvPr id="75301" name="Rectangle 549"/>
              <p:cNvSpPr>
                <a:spLocks noChangeArrowheads="1"/>
              </p:cNvSpPr>
              <p:nvPr/>
            </p:nvSpPr>
            <p:spPr bwMode="auto">
              <a:xfrm>
                <a:off x="2866" y="2572"/>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302" name="Rectangle 550"/>
              <p:cNvSpPr>
                <a:spLocks noChangeArrowheads="1"/>
              </p:cNvSpPr>
              <p:nvPr/>
            </p:nvSpPr>
            <p:spPr bwMode="auto">
              <a:xfrm>
                <a:off x="2866" y="2572"/>
                <a:ext cx="224" cy="176"/>
              </a:xfrm>
              <a:prstGeom prst="rect">
                <a:avLst/>
              </a:prstGeom>
              <a:noFill/>
              <a:ln w="6350">
                <a:solidFill>
                  <a:srgbClr val="000000"/>
                </a:solidFill>
                <a:miter lim="800000"/>
                <a:headEnd/>
                <a:tailEnd/>
              </a:ln>
            </p:spPr>
            <p:txBody>
              <a:bodyPr/>
              <a:lstStyle/>
              <a:p>
                <a:endParaRPr lang="en-US"/>
              </a:p>
            </p:txBody>
          </p:sp>
          <p:sp>
            <p:nvSpPr>
              <p:cNvPr id="75303" name="Rectangle 551"/>
              <p:cNvSpPr>
                <a:spLocks noChangeArrowheads="1"/>
              </p:cNvSpPr>
              <p:nvPr/>
            </p:nvSpPr>
            <p:spPr bwMode="auto">
              <a:xfrm>
                <a:off x="2644" y="2396"/>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304" name="Rectangle 552"/>
              <p:cNvSpPr>
                <a:spLocks noChangeArrowheads="1"/>
              </p:cNvSpPr>
              <p:nvPr/>
            </p:nvSpPr>
            <p:spPr bwMode="auto">
              <a:xfrm>
                <a:off x="2644" y="2396"/>
                <a:ext cx="222" cy="176"/>
              </a:xfrm>
              <a:prstGeom prst="rect">
                <a:avLst/>
              </a:prstGeom>
              <a:noFill/>
              <a:ln w="6350">
                <a:solidFill>
                  <a:srgbClr val="000000"/>
                </a:solidFill>
                <a:miter lim="800000"/>
                <a:headEnd/>
                <a:tailEnd/>
              </a:ln>
            </p:spPr>
            <p:txBody>
              <a:bodyPr/>
              <a:lstStyle/>
              <a:p>
                <a:endParaRPr lang="en-US"/>
              </a:p>
            </p:txBody>
          </p:sp>
          <p:sp>
            <p:nvSpPr>
              <p:cNvPr id="75305" name="Rectangle 553"/>
              <p:cNvSpPr>
                <a:spLocks noChangeArrowheads="1"/>
              </p:cNvSpPr>
              <p:nvPr/>
            </p:nvSpPr>
            <p:spPr bwMode="auto">
              <a:xfrm>
                <a:off x="2866" y="2396"/>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306" name="Rectangle 554"/>
              <p:cNvSpPr>
                <a:spLocks noChangeArrowheads="1"/>
              </p:cNvSpPr>
              <p:nvPr/>
            </p:nvSpPr>
            <p:spPr bwMode="auto">
              <a:xfrm>
                <a:off x="2866" y="2396"/>
                <a:ext cx="224" cy="176"/>
              </a:xfrm>
              <a:prstGeom prst="rect">
                <a:avLst/>
              </a:prstGeom>
              <a:noFill/>
              <a:ln w="6350">
                <a:solidFill>
                  <a:srgbClr val="000000"/>
                </a:solidFill>
                <a:miter lim="800000"/>
                <a:headEnd/>
                <a:tailEnd/>
              </a:ln>
            </p:spPr>
            <p:txBody>
              <a:bodyPr/>
              <a:lstStyle/>
              <a:p>
                <a:endParaRPr lang="en-US"/>
              </a:p>
            </p:txBody>
          </p:sp>
          <p:sp>
            <p:nvSpPr>
              <p:cNvPr id="75307" name="Rectangle 555"/>
              <p:cNvSpPr>
                <a:spLocks noChangeArrowheads="1"/>
              </p:cNvSpPr>
              <p:nvPr/>
            </p:nvSpPr>
            <p:spPr bwMode="auto">
              <a:xfrm>
                <a:off x="3090" y="2396"/>
                <a:ext cx="446" cy="352"/>
              </a:xfrm>
              <a:prstGeom prst="rect">
                <a:avLst/>
              </a:prstGeom>
              <a:solidFill>
                <a:srgbClr val="00DFFF"/>
              </a:solidFill>
              <a:ln w="0">
                <a:solidFill>
                  <a:srgbClr val="00DFFF"/>
                </a:solidFill>
                <a:miter lim="800000"/>
                <a:headEnd/>
                <a:tailEnd/>
              </a:ln>
            </p:spPr>
            <p:txBody>
              <a:bodyPr/>
              <a:lstStyle/>
              <a:p>
                <a:endParaRPr lang="en-US"/>
              </a:p>
            </p:txBody>
          </p:sp>
          <p:sp>
            <p:nvSpPr>
              <p:cNvPr id="75308" name="Rectangle 556"/>
              <p:cNvSpPr>
                <a:spLocks noChangeArrowheads="1"/>
              </p:cNvSpPr>
              <p:nvPr/>
            </p:nvSpPr>
            <p:spPr bwMode="auto">
              <a:xfrm>
                <a:off x="3090" y="2396"/>
                <a:ext cx="446" cy="352"/>
              </a:xfrm>
              <a:prstGeom prst="rect">
                <a:avLst/>
              </a:prstGeom>
              <a:noFill/>
              <a:ln w="6350">
                <a:solidFill>
                  <a:srgbClr val="000000"/>
                </a:solidFill>
                <a:miter lim="800000"/>
                <a:headEnd/>
                <a:tailEnd/>
              </a:ln>
            </p:spPr>
            <p:txBody>
              <a:bodyPr/>
              <a:lstStyle/>
              <a:p>
                <a:endParaRPr lang="en-US"/>
              </a:p>
            </p:txBody>
          </p:sp>
          <p:sp>
            <p:nvSpPr>
              <p:cNvPr id="75309" name="Rectangle 557"/>
              <p:cNvSpPr>
                <a:spLocks noChangeArrowheads="1"/>
              </p:cNvSpPr>
              <p:nvPr/>
            </p:nvSpPr>
            <p:spPr bwMode="auto">
              <a:xfrm>
                <a:off x="4652" y="2572"/>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310" name="Rectangle 558"/>
              <p:cNvSpPr>
                <a:spLocks noChangeArrowheads="1"/>
              </p:cNvSpPr>
              <p:nvPr/>
            </p:nvSpPr>
            <p:spPr bwMode="auto">
              <a:xfrm>
                <a:off x="4652" y="2572"/>
                <a:ext cx="224" cy="176"/>
              </a:xfrm>
              <a:prstGeom prst="rect">
                <a:avLst/>
              </a:prstGeom>
              <a:noFill/>
              <a:ln w="6350">
                <a:solidFill>
                  <a:srgbClr val="000000"/>
                </a:solidFill>
                <a:miter lim="800000"/>
                <a:headEnd/>
                <a:tailEnd/>
              </a:ln>
            </p:spPr>
            <p:txBody>
              <a:bodyPr/>
              <a:lstStyle/>
              <a:p>
                <a:endParaRPr lang="en-US"/>
              </a:p>
            </p:txBody>
          </p:sp>
          <p:sp>
            <p:nvSpPr>
              <p:cNvPr id="75311" name="Freeform 559"/>
              <p:cNvSpPr>
                <a:spLocks/>
              </p:cNvSpPr>
              <p:nvPr/>
            </p:nvSpPr>
            <p:spPr bwMode="auto">
              <a:xfrm>
                <a:off x="1752" y="3100"/>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0030FF"/>
              </a:solidFill>
              <a:ln w="0">
                <a:solidFill>
                  <a:srgbClr val="0030FF"/>
                </a:solidFill>
                <a:prstDash val="solid"/>
                <a:round/>
                <a:headEnd/>
                <a:tailEnd/>
              </a:ln>
            </p:spPr>
            <p:txBody>
              <a:bodyPr/>
              <a:lstStyle/>
              <a:p>
                <a:endParaRPr lang="en-US"/>
              </a:p>
            </p:txBody>
          </p:sp>
          <p:sp>
            <p:nvSpPr>
              <p:cNvPr id="75312" name="Line 560"/>
              <p:cNvSpPr>
                <a:spLocks noChangeShapeType="1"/>
              </p:cNvSpPr>
              <p:nvPr/>
            </p:nvSpPr>
            <p:spPr bwMode="auto">
              <a:xfrm>
                <a:off x="1752" y="3452"/>
                <a:ext cx="446" cy="1"/>
              </a:xfrm>
              <a:prstGeom prst="line">
                <a:avLst/>
              </a:prstGeom>
              <a:noFill/>
              <a:ln w="6350">
                <a:solidFill>
                  <a:srgbClr val="000000"/>
                </a:solidFill>
                <a:round/>
                <a:headEnd/>
                <a:tailEnd/>
              </a:ln>
            </p:spPr>
            <p:txBody>
              <a:bodyPr/>
              <a:lstStyle/>
              <a:p>
                <a:endParaRPr lang="en-US"/>
              </a:p>
            </p:txBody>
          </p:sp>
          <p:sp>
            <p:nvSpPr>
              <p:cNvPr id="75313" name="Line 561"/>
              <p:cNvSpPr>
                <a:spLocks noChangeShapeType="1"/>
              </p:cNvSpPr>
              <p:nvPr/>
            </p:nvSpPr>
            <p:spPr bwMode="auto">
              <a:xfrm flipV="1">
                <a:off x="2198" y="3100"/>
                <a:ext cx="1" cy="352"/>
              </a:xfrm>
              <a:prstGeom prst="line">
                <a:avLst/>
              </a:prstGeom>
              <a:noFill/>
              <a:ln w="6350">
                <a:solidFill>
                  <a:srgbClr val="000000"/>
                </a:solidFill>
                <a:round/>
                <a:headEnd/>
                <a:tailEnd/>
              </a:ln>
            </p:spPr>
            <p:txBody>
              <a:bodyPr/>
              <a:lstStyle/>
              <a:p>
                <a:endParaRPr lang="en-US"/>
              </a:p>
            </p:txBody>
          </p:sp>
          <p:sp>
            <p:nvSpPr>
              <p:cNvPr id="75314" name="Line 562"/>
              <p:cNvSpPr>
                <a:spLocks noChangeShapeType="1"/>
              </p:cNvSpPr>
              <p:nvPr/>
            </p:nvSpPr>
            <p:spPr bwMode="auto">
              <a:xfrm flipH="1">
                <a:off x="1752" y="3100"/>
                <a:ext cx="446" cy="1"/>
              </a:xfrm>
              <a:prstGeom prst="line">
                <a:avLst/>
              </a:prstGeom>
              <a:noFill/>
              <a:ln w="6350">
                <a:solidFill>
                  <a:srgbClr val="000000"/>
                </a:solidFill>
                <a:round/>
                <a:headEnd/>
                <a:tailEnd/>
              </a:ln>
            </p:spPr>
            <p:txBody>
              <a:bodyPr/>
              <a:lstStyle/>
              <a:p>
                <a:endParaRPr lang="en-US"/>
              </a:p>
            </p:txBody>
          </p:sp>
          <p:sp>
            <p:nvSpPr>
              <p:cNvPr id="75315" name="Rectangle 563"/>
              <p:cNvSpPr>
                <a:spLocks noChangeArrowheads="1"/>
              </p:cNvSpPr>
              <p:nvPr/>
            </p:nvSpPr>
            <p:spPr bwMode="auto">
              <a:xfrm>
                <a:off x="2198" y="3276"/>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316" name="Rectangle 564"/>
              <p:cNvSpPr>
                <a:spLocks noChangeArrowheads="1"/>
              </p:cNvSpPr>
              <p:nvPr/>
            </p:nvSpPr>
            <p:spPr bwMode="auto">
              <a:xfrm>
                <a:off x="2198" y="3276"/>
                <a:ext cx="222" cy="176"/>
              </a:xfrm>
              <a:prstGeom prst="rect">
                <a:avLst/>
              </a:prstGeom>
              <a:noFill/>
              <a:ln w="6350">
                <a:solidFill>
                  <a:srgbClr val="000000"/>
                </a:solidFill>
                <a:miter lim="800000"/>
                <a:headEnd/>
                <a:tailEnd/>
              </a:ln>
            </p:spPr>
            <p:txBody>
              <a:bodyPr/>
              <a:lstStyle/>
              <a:p>
                <a:endParaRPr lang="en-US"/>
              </a:p>
            </p:txBody>
          </p:sp>
          <p:sp>
            <p:nvSpPr>
              <p:cNvPr id="75317" name="Rectangle 565"/>
              <p:cNvSpPr>
                <a:spLocks noChangeArrowheads="1"/>
              </p:cNvSpPr>
              <p:nvPr/>
            </p:nvSpPr>
            <p:spPr bwMode="auto">
              <a:xfrm>
                <a:off x="2420" y="3276"/>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5318" name="Rectangle 566"/>
              <p:cNvSpPr>
                <a:spLocks noChangeArrowheads="1"/>
              </p:cNvSpPr>
              <p:nvPr/>
            </p:nvSpPr>
            <p:spPr bwMode="auto">
              <a:xfrm>
                <a:off x="2420" y="3276"/>
                <a:ext cx="224" cy="176"/>
              </a:xfrm>
              <a:prstGeom prst="rect">
                <a:avLst/>
              </a:prstGeom>
              <a:noFill/>
              <a:ln w="6350">
                <a:solidFill>
                  <a:srgbClr val="000000"/>
                </a:solidFill>
                <a:miter lim="800000"/>
                <a:headEnd/>
                <a:tailEnd/>
              </a:ln>
            </p:spPr>
            <p:txBody>
              <a:bodyPr/>
              <a:lstStyle/>
              <a:p>
                <a:endParaRPr lang="en-US"/>
              </a:p>
            </p:txBody>
          </p:sp>
          <p:sp>
            <p:nvSpPr>
              <p:cNvPr id="75319" name="Rectangle 567"/>
              <p:cNvSpPr>
                <a:spLocks noChangeArrowheads="1"/>
              </p:cNvSpPr>
              <p:nvPr/>
            </p:nvSpPr>
            <p:spPr bwMode="auto">
              <a:xfrm>
                <a:off x="2198" y="3100"/>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320" name="Rectangle 568"/>
              <p:cNvSpPr>
                <a:spLocks noChangeArrowheads="1"/>
              </p:cNvSpPr>
              <p:nvPr/>
            </p:nvSpPr>
            <p:spPr bwMode="auto">
              <a:xfrm>
                <a:off x="2198" y="3100"/>
                <a:ext cx="222" cy="176"/>
              </a:xfrm>
              <a:prstGeom prst="rect">
                <a:avLst/>
              </a:prstGeom>
              <a:noFill/>
              <a:ln w="6350">
                <a:solidFill>
                  <a:srgbClr val="000000"/>
                </a:solidFill>
                <a:miter lim="800000"/>
                <a:headEnd/>
                <a:tailEnd/>
              </a:ln>
            </p:spPr>
            <p:txBody>
              <a:bodyPr/>
              <a:lstStyle/>
              <a:p>
                <a:endParaRPr lang="en-US"/>
              </a:p>
            </p:txBody>
          </p:sp>
          <p:sp>
            <p:nvSpPr>
              <p:cNvPr id="75321" name="Rectangle 569"/>
              <p:cNvSpPr>
                <a:spLocks noChangeArrowheads="1"/>
              </p:cNvSpPr>
              <p:nvPr/>
            </p:nvSpPr>
            <p:spPr bwMode="auto">
              <a:xfrm>
                <a:off x="2420" y="318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322" name="Rectangle 570"/>
              <p:cNvSpPr>
                <a:spLocks noChangeArrowheads="1"/>
              </p:cNvSpPr>
              <p:nvPr/>
            </p:nvSpPr>
            <p:spPr bwMode="auto">
              <a:xfrm>
                <a:off x="2420" y="3188"/>
                <a:ext cx="112" cy="88"/>
              </a:xfrm>
              <a:prstGeom prst="rect">
                <a:avLst/>
              </a:prstGeom>
              <a:noFill/>
              <a:ln w="6350">
                <a:solidFill>
                  <a:srgbClr val="000000"/>
                </a:solidFill>
                <a:miter lim="800000"/>
                <a:headEnd/>
                <a:tailEnd/>
              </a:ln>
            </p:spPr>
            <p:txBody>
              <a:bodyPr/>
              <a:lstStyle/>
              <a:p>
                <a:endParaRPr lang="en-US"/>
              </a:p>
            </p:txBody>
          </p:sp>
          <p:sp>
            <p:nvSpPr>
              <p:cNvPr id="75323" name="Rectangle 571"/>
              <p:cNvSpPr>
                <a:spLocks noChangeArrowheads="1"/>
              </p:cNvSpPr>
              <p:nvPr/>
            </p:nvSpPr>
            <p:spPr bwMode="auto">
              <a:xfrm>
                <a:off x="2532" y="318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324" name="Rectangle 572"/>
              <p:cNvSpPr>
                <a:spLocks noChangeArrowheads="1"/>
              </p:cNvSpPr>
              <p:nvPr/>
            </p:nvSpPr>
            <p:spPr bwMode="auto">
              <a:xfrm>
                <a:off x="2532" y="3188"/>
                <a:ext cx="112" cy="88"/>
              </a:xfrm>
              <a:prstGeom prst="rect">
                <a:avLst/>
              </a:prstGeom>
              <a:noFill/>
              <a:ln w="6350">
                <a:solidFill>
                  <a:srgbClr val="000000"/>
                </a:solidFill>
                <a:miter lim="800000"/>
                <a:headEnd/>
                <a:tailEnd/>
              </a:ln>
            </p:spPr>
            <p:txBody>
              <a:bodyPr/>
              <a:lstStyle/>
              <a:p>
                <a:endParaRPr lang="en-US"/>
              </a:p>
            </p:txBody>
          </p:sp>
          <p:sp>
            <p:nvSpPr>
              <p:cNvPr id="75325" name="Rectangle 573"/>
              <p:cNvSpPr>
                <a:spLocks noChangeArrowheads="1"/>
              </p:cNvSpPr>
              <p:nvPr/>
            </p:nvSpPr>
            <p:spPr bwMode="auto">
              <a:xfrm>
                <a:off x="2420" y="310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326" name="Rectangle 574"/>
              <p:cNvSpPr>
                <a:spLocks noChangeArrowheads="1"/>
              </p:cNvSpPr>
              <p:nvPr/>
            </p:nvSpPr>
            <p:spPr bwMode="auto">
              <a:xfrm>
                <a:off x="2420" y="3100"/>
                <a:ext cx="112" cy="88"/>
              </a:xfrm>
              <a:prstGeom prst="rect">
                <a:avLst/>
              </a:prstGeom>
              <a:noFill/>
              <a:ln w="6350">
                <a:solidFill>
                  <a:srgbClr val="000000"/>
                </a:solidFill>
                <a:miter lim="800000"/>
                <a:headEnd/>
                <a:tailEnd/>
              </a:ln>
            </p:spPr>
            <p:txBody>
              <a:bodyPr/>
              <a:lstStyle/>
              <a:p>
                <a:endParaRPr lang="en-US"/>
              </a:p>
            </p:txBody>
          </p:sp>
          <p:sp>
            <p:nvSpPr>
              <p:cNvPr id="75327" name="Rectangle 575"/>
              <p:cNvSpPr>
                <a:spLocks noChangeArrowheads="1"/>
              </p:cNvSpPr>
              <p:nvPr/>
            </p:nvSpPr>
            <p:spPr bwMode="auto">
              <a:xfrm>
                <a:off x="2866" y="116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328" name="Rectangle 576"/>
              <p:cNvSpPr>
                <a:spLocks noChangeArrowheads="1"/>
              </p:cNvSpPr>
              <p:nvPr/>
            </p:nvSpPr>
            <p:spPr bwMode="auto">
              <a:xfrm>
                <a:off x="2866" y="1164"/>
                <a:ext cx="224" cy="176"/>
              </a:xfrm>
              <a:prstGeom prst="rect">
                <a:avLst/>
              </a:prstGeom>
              <a:noFill/>
              <a:ln w="6350">
                <a:solidFill>
                  <a:srgbClr val="000000"/>
                </a:solidFill>
                <a:miter lim="800000"/>
                <a:headEnd/>
                <a:tailEnd/>
              </a:ln>
            </p:spPr>
            <p:txBody>
              <a:bodyPr/>
              <a:lstStyle/>
              <a:p>
                <a:endParaRPr lang="en-US"/>
              </a:p>
            </p:txBody>
          </p:sp>
          <p:sp>
            <p:nvSpPr>
              <p:cNvPr id="75329" name="Rectangle 577"/>
              <p:cNvSpPr>
                <a:spLocks noChangeArrowheads="1"/>
              </p:cNvSpPr>
              <p:nvPr/>
            </p:nvSpPr>
            <p:spPr bwMode="auto">
              <a:xfrm>
                <a:off x="2644" y="988"/>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5330" name="Rectangle 578"/>
              <p:cNvSpPr>
                <a:spLocks noChangeArrowheads="1"/>
              </p:cNvSpPr>
              <p:nvPr/>
            </p:nvSpPr>
            <p:spPr bwMode="auto">
              <a:xfrm>
                <a:off x="2644" y="988"/>
                <a:ext cx="222" cy="176"/>
              </a:xfrm>
              <a:prstGeom prst="rect">
                <a:avLst/>
              </a:prstGeom>
              <a:noFill/>
              <a:ln w="6350">
                <a:solidFill>
                  <a:srgbClr val="000000"/>
                </a:solidFill>
                <a:miter lim="800000"/>
                <a:headEnd/>
                <a:tailEnd/>
              </a:ln>
            </p:spPr>
            <p:txBody>
              <a:bodyPr/>
              <a:lstStyle/>
              <a:p>
                <a:endParaRPr lang="en-US"/>
              </a:p>
            </p:txBody>
          </p:sp>
          <p:sp>
            <p:nvSpPr>
              <p:cNvPr id="75331" name="Rectangle 579"/>
              <p:cNvSpPr>
                <a:spLocks noChangeArrowheads="1"/>
              </p:cNvSpPr>
              <p:nvPr/>
            </p:nvSpPr>
            <p:spPr bwMode="auto">
              <a:xfrm>
                <a:off x="2866" y="98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332" name="Rectangle 580"/>
              <p:cNvSpPr>
                <a:spLocks noChangeArrowheads="1"/>
              </p:cNvSpPr>
              <p:nvPr/>
            </p:nvSpPr>
            <p:spPr bwMode="auto">
              <a:xfrm>
                <a:off x="2866" y="988"/>
                <a:ext cx="224" cy="176"/>
              </a:xfrm>
              <a:prstGeom prst="rect">
                <a:avLst/>
              </a:prstGeom>
              <a:noFill/>
              <a:ln w="6350">
                <a:solidFill>
                  <a:srgbClr val="000000"/>
                </a:solidFill>
                <a:miter lim="800000"/>
                <a:headEnd/>
                <a:tailEnd/>
              </a:ln>
            </p:spPr>
            <p:txBody>
              <a:bodyPr/>
              <a:lstStyle/>
              <a:p>
                <a:endParaRPr lang="en-US"/>
              </a:p>
            </p:txBody>
          </p:sp>
          <p:sp>
            <p:nvSpPr>
              <p:cNvPr id="75333" name="Rectangle 581"/>
              <p:cNvSpPr>
                <a:spLocks noChangeArrowheads="1"/>
              </p:cNvSpPr>
              <p:nvPr/>
            </p:nvSpPr>
            <p:spPr bwMode="auto">
              <a:xfrm>
                <a:off x="3536" y="3452"/>
                <a:ext cx="446" cy="352"/>
              </a:xfrm>
              <a:prstGeom prst="rect">
                <a:avLst/>
              </a:prstGeom>
              <a:solidFill>
                <a:srgbClr val="00DFFF"/>
              </a:solidFill>
              <a:ln w="0">
                <a:solidFill>
                  <a:srgbClr val="00DFFF"/>
                </a:solidFill>
                <a:miter lim="800000"/>
                <a:headEnd/>
                <a:tailEnd/>
              </a:ln>
            </p:spPr>
            <p:txBody>
              <a:bodyPr/>
              <a:lstStyle/>
              <a:p>
                <a:endParaRPr lang="en-US"/>
              </a:p>
            </p:txBody>
          </p:sp>
          <p:sp>
            <p:nvSpPr>
              <p:cNvPr id="75334" name="Rectangle 582"/>
              <p:cNvSpPr>
                <a:spLocks noChangeArrowheads="1"/>
              </p:cNvSpPr>
              <p:nvPr/>
            </p:nvSpPr>
            <p:spPr bwMode="auto">
              <a:xfrm>
                <a:off x="3536" y="3452"/>
                <a:ext cx="446" cy="352"/>
              </a:xfrm>
              <a:prstGeom prst="rect">
                <a:avLst/>
              </a:prstGeom>
              <a:noFill/>
              <a:ln w="6350">
                <a:solidFill>
                  <a:srgbClr val="000000"/>
                </a:solidFill>
                <a:miter lim="800000"/>
                <a:headEnd/>
                <a:tailEnd/>
              </a:ln>
            </p:spPr>
            <p:txBody>
              <a:bodyPr/>
              <a:lstStyle/>
              <a:p>
                <a:endParaRPr lang="en-US"/>
              </a:p>
            </p:txBody>
          </p:sp>
          <p:sp>
            <p:nvSpPr>
              <p:cNvPr id="75335" name="Rectangle 583"/>
              <p:cNvSpPr>
                <a:spLocks noChangeArrowheads="1"/>
              </p:cNvSpPr>
              <p:nvPr/>
            </p:nvSpPr>
            <p:spPr bwMode="auto">
              <a:xfrm>
                <a:off x="3982" y="3452"/>
                <a:ext cx="448" cy="352"/>
              </a:xfrm>
              <a:prstGeom prst="rect">
                <a:avLst/>
              </a:prstGeom>
              <a:solidFill>
                <a:srgbClr val="00DFFF"/>
              </a:solidFill>
              <a:ln w="0">
                <a:solidFill>
                  <a:srgbClr val="00DFFF"/>
                </a:solidFill>
                <a:miter lim="800000"/>
                <a:headEnd/>
                <a:tailEnd/>
              </a:ln>
            </p:spPr>
            <p:txBody>
              <a:bodyPr/>
              <a:lstStyle/>
              <a:p>
                <a:endParaRPr lang="en-US"/>
              </a:p>
            </p:txBody>
          </p:sp>
          <p:sp>
            <p:nvSpPr>
              <p:cNvPr id="75336" name="Rectangle 584"/>
              <p:cNvSpPr>
                <a:spLocks noChangeArrowheads="1"/>
              </p:cNvSpPr>
              <p:nvPr/>
            </p:nvSpPr>
            <p:spPr bwMode="auto">
              <a:xfrm>
                <a:off x="3982" y="3452"/>
                <a:ext cx="448" cy="352"/>
              </a:xfrm>
              <a:prstGeom prst="rect">
                <a:avLst/>
              </a:prstGeom>
              <a:noFill/>
              <a:ln w="6350">
                <a:solidFill>
                  <a:srgbClr val="000000"/>
                </a:solidFill>
                <a:miter lim="800000"/>
                <a:headEnd/>
                <a:tailEnd/>
              </a:ln>
            </p:spPr>
            <p:txBody>
              <a:bodyPr/>
              <a:lstStyle/>
              <a:p>
                <a:endParaRPr lang="en-US"/>
              </a:p>
            </p:txBody>
          </p:sp>
          <p:sp>
            <p:nvSpPr>
              <p:cNvPr id="75337" name="Rectangle 585"/>
              <p:cNvSpPr>
                <a:spLocks noChangeArrowheads="1"/>
              </p:cNvSpPr>
              <p:nvPr/>
            </p:nvSpPr>
            <p:spPr bwMode="auto">
              <a:xfrm>
                <a:off x="3536" y="3276"/>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338" name="Rectangle 586"/>
              <p:cNvSpPr>
                <a:spLocks noChangeArrowheads="1"/>
              </p:cNvSpPr>
              <p:nvPr/>
            </p:nvSpPr>
            <p:spPr bwMode="auto">
              <a:xfrm>
                <a:off x="3536" y="3276"/>
                <a:ext cx="224" cy="176"/>
              </a:xfrm>
              <a:prstGeom prst="rect">
                <a:avLst/>
              </a:prstGeom>
              <a:noFill/>
              <a:ln w="6350">
                <a:solidFill>
                  <a:srgbClr val="000000"/>
                </a:solidFill>
                <a:miter lim="800000"/>
                <a:headEnd/>
                <a:tailEnd/>
              </a:ln>
            </p:spPr>
            <p:txBody>
              <a:bodyPr/>
              <a:lstStyle/>
              <a:p>
                <a:endParaRPr lang="en-US"/>
              </a:p>
            </p:txBody>
          </p:sp>
          <p:sp>
            <p:nvSpPr>
              <p:cNvPr id="75339" name="Rectangle 587"/>
              <p:cNvSpPr>
                <a:spLocks noChangeArrowheads="1"/>
              </p:cNvSpPr>
              <p:nvPr/>
            </p:nvSpPr>
            <p:spPr bwMode="auto">
              <a:xfrm>
                <a:off x="3760" y="3276"/>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340" name="Rectangle 588"/>
              <p:cNvSpPr>
                <a:spLocks noChangeArrowheads="1"/>
              </p:cNvSpPr>
              <p:nvPr/>
            </p:nvSpPr>
            <p:spPr bwMode="auto">
              <a:xfrm>
                <a:off x="3760" y="3276"/>
                <a:ext cx="222" cy="176"/>
              </a:xfrm>
              <a:prstGeom prst="rect">
                <a:avLst/>
              </a:prstGeom>
              <a:noFill/>
              <a:ln w="6350">
                <a:solidFill>
                  <a:srgbClr val="000000"/>
                </a:solidFill>
                <a:miter lim="800000"/>
                <a:headEnd/>
                <a:tailEnd/>
              </a:ln>
            </p:spPr>
            <p:txBody>
              <a:bodyPr/>
              <a:lstStyle/>
              <a:p>
                <a:endParaRPr lang="en-US"/>
              </a:p>
            </p:txBody>
          </p:sp>
          <p:sp>
            <p:nvSpPr>
              <p:cNvPr id="75341" name="Rectangle 589"/>
              <p:cNvSpPr>
                <a:spLocks noChangeArrowheads="1"/>
              </p:cNvSpPr>
              <p:nvPr/>
            </p:nvSpPr>
            <p:spPr bwMode="auto">
              <a:xfrm>
                <a:off x="3536" y="3188"/>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342" name="Rectangle 590"/>
              <p:cNvSpPr>
                <a:spLocks noChangeArrowheads="1"/>
              </p:cNvSpPr>
              <p:nvPr/>
            </p:nvSpPr>
            <p:spPr bwMode="auto">
              <a:xfrm>
                <a:off x="3536" y="3188"/>
                <a:ext cx="112" cy="88"/>
              </a:xfrm>
              <a:prstGeom prst="rect">
                <a:avLst/>
              </a:prstGeom>
              <a:noFill/>
              <a:ln w="6350">
                <a:solidFill>
                  <a:srgbClr val="000000"/>
                </a:solidFill>
                <a:miter lim="800000"/>
                <a:headEnd/>
                <a:tailEnd/>
              </a:ln>
            </p:spPr>
            <p:txBody>
              <a:bodyPr/>
              <a:lstStyle/>
              <a:p>
                <a:endParaRPr lang="en-US"/>
              </a:p>
            </p:txBody>
          </p:sp>
          <p:sp>
            <p:nvSpPr>
              <p:cNvPr id="75343" name="Rectangle 591"/>
              <p:cNvSpPr>
                <a:spLocks noChangeArrowheads="1"/>
              </p:cNvSpPr>
              <p:nvPr/>
            </p:nvSpPr>
            <p:spPr bwMode="auto">
              <a:xfrm>
                <a:off x="3648" y="3188"/>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344" name="Rectangle 592"/>
              <p:cNvSpPr>
                <a:spLocks noChangeArrowheads="1"/>
              </p:cNvSpPr>
              <p:nvPr/>
            </p:nvSpPr>
            <p:spPr bwMode="auto">
              <a:xfrm>
                <a:off x="3648" y="3188"/>
                <a:ext cx="112" cy="88"/>
              </a:xfrm>
              <a:prstGeom prst="rect">
                <a:avLst/>
              </a:prstGeom>
              <a:noFill/>
              <a:ln w="6350">
                <a:solidFill>
                  <a:srgbClr val="000000"/>
                </a:solidFill>
                <a:miter lim="800000"/>
                <a:headEnd/>
                <a:tailEnd/>
              </a:ln>
            </p:spPr>
            <p:txBody>
              <a:bodyPr/>
              <a:lstStyle/>
              <a:p>
                <a:endParaRPr lang="en-US"/>
              </a:p>
            </p:txBody>
          </p:sp>
          <p:sp>
            <p:nvSpPr>
              <p:cNvPr id="75345" name="Rectangle 593"/>
              <p:cNvSpPr>
                <a:spLocks noChangeArrowheads="1"/>
              </p:cNvSpPr>
              <p:nvPr/>
            </p:nvSpPr>
            <p:spPr bwMode="auto">
              <a:xfrm>
                <a:off x="3536" y="310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346" name="Rectangle 594"/>
              <p:cNvSpPr>
                <a:spLocks noChangeArrowheads="1"/>
              </p:cNvSpPr>
              <p:nvPr/>
            </p:nvSpPr>
            <p:spPr bwMode="auto">
              <a:xfrm>
                <a:off x="3536" y="3100"/>
                <a:ext cx="112" cy="88"/>
              </a:xfrm>
              <a:prstGeom prst="rect">
                <a:avLst/>
              </a:prstGeom>
              <a:noFill/>
              <a:ln w="6350">
                <a:solidFill>
                  <a:srgbClr val="000000"/>
                </a:solidFill>
                <a:miter lim="800000"/>
                <a:headEnd/>
                <a:tailEnd/>
              </a:ln>
            </p:spPr>
            <p:txBody>
              <a:bodyPr/>
              <a:lstStyle/>
              <a:p>
                <a:endParaRPr lang="en-US"/>
              </a:p>
            </p:txBody>
          </p:sp>
          <p:sp>
            <p:nvSpPr>
              <p:cNvPr id="75347" name="Rectangle 595"/>
              <p:cNvSpPr>
                <a:spLocks noChangeArrowheads="1"/>
              </p:cNvSpPr>
              <p:nvPr/>
            </p:nvSpPr>
            <p:spPr bwMode="auto">
              <a:xfrm>
                <a:off x="3648" y="310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348" name="Rectangle 596"/>
              <p:cNvSpPr>
                <a:spLocks noChangeArrowheads="1"/>
              </p:cNvSpPr>
              <p:nvPr/>
            </p:nvSpPr>
            <p:spPr bwMode="auto">
              <a:xfrm>
                <a:off x="3648" y="3100"/>
                <a:ext cx="112" cy="88"/>
              </a:xfrm>
              <a:prstGeom prst="rect">
                <a:avLst/>
              </a:prstGeom>
              <a:noFill/>
              <a:ln w="6350">
                <a:solidFill>
                  <a:srgbClr val="000000"/>
                </a:solidFill>
                <a:miter lim="800000"/>
                <a:headEnd/>
                <a:tailEnd/>
              </a:ln>
            </p:spPr>
            <p:txBody>
              <a:bodyPr/>
              <a:lstStyle/>
              <a:p>
                <a:endParaRPr lang="en-US"/>
              </a:p>
            </p:txBody>
          </p:sp>
          <p:sp>
            <p:nvSpPr>
              <p:cNvPr id="75349" name="Rectangle 597"/>
              <p:cNvSpPr>
                <a:spLocks noChangeArrowheads="1"/>
              </p:cNvSpPr>
              <p:nvPr/>
            </p:nvSpPr>
            <p:spPr bwMode="auto">
              <a:xfrm>
                <a:off x="4430" y="2484"/>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5350" name="Rectangle 598"/>
              <p:cNvSpPr>
                <a:spLocks noChangeArrowheads="1"/>
              </p:cNvSpPr>
              <p:nvPr/>
            </p:nvSpPr>
            <p:spPr bwMode="auto">
              <a:xfrm>
                <a:off x="4430" y="2484"/>
                <a:ext cx="110" cy="88"/>
              </a:xfrm>
              <a:prstGeom prst="rect">
                <a:avLst/>
              </a:prstGeom>
              <a:noFill/>
              <a:ln w="6350">
                <a:solidFill>
                  <a:srgbClr val="000000"/>
                </a:solidFill>
                <a:miter lim="800000"/>
                <a:headEnd/>
                <a:tailEnd/>
              </a:ln>
            </p:spPr>
            <p:txBody>
              <a:bodyPr/>
              <a:lstStyle/>
              <a:p>
                <a:endParaRPr lang="en-US"/>
              </a:p>
            </p:txBody>
          </p:sp>
          <p:sp>
            <p:nvSpPr>
              <p:cNvPr id="75351" name="Rectangle 599"/>
              <p:cNvSpPr>
                <a:spLocks noChangeArrowheads="1"/>
              </p:cNvSpPr>
              <p:nvPr/>
            </p:nvSpPr>
            <p:spPr bwMode="auto">
              <a:xfrm>
                <a:off x="4540" y="248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352" name="Rectangle 600"/>
              <p:cNvSpPr>
                <a:spLocks noChangeArrowheads="1"/>
              </p:cNvSpPr>
              <p:nvPr/>
            </p:nvSpPr>
            <p:spPr bwMode="auto">
              <a:xfrm>
                <a:off x="4540" y="2484"/>
                <a:ext cx="112" cy="88"/>
              </a:xfrm>
              <a:prstGeom prst="rect">
                <a:avLst/>
              </a:prstGeom>
              <a:noFill/>
              <a:ln w="6350">
                <a:solidFill>
                  <a:srgbClr val="000000"/>
                </a:solidFill>
                <a:miter lim="800000"/>
                <a:headEnd/>
                <a:tailEnd/>
              </a:ln>
            </p:spPr>
            <p:txBody>
              <a:bodyPr/>
              <a:lstStyle/>
              <a:p>
                <a:endParaRPr lang="en-US"/>
              </a:p>
            </p:txBody>
          </p:sp>
          <p:sp>
            <p:nvSpPr>
              <p:cNvPr id="75353" name="Rectangle 601"/>
              <p:cNvSpPr>
                <a:spLocks noChangeArrowheads="1"/>
              </p:cNvSpPr>
              <p:nvPr/>
            </p:nvSpPr>
            <p:spPr bwMode="auto">
              <a:xfrm>
                <a:off x="4430" y="2396"/>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5354" name="Rectangle 602"/>
              <p:cNvSpPr>
                <a:spLocks noChangeArrowheads="1"/>
              </p:cNvSpPr>
              <p:nvPr/>
            </p:nvSpPr>
            <p:spPr bwMode="auto">
              <a:xfrm>
                <a:off x="4430" y="2396"/>
                <a:ext cx="110" cy="88"/>
              </a:xfrm>
              <a:prstGeom prst="rect">
                <a:avLst/>
              </a:prstGeom>
              <a:noFill/>
              <a:ln w="6350">
                <a:solidFill>
                  <a:srgbClr val="000000"/>
                </a:solidFill>
                <a:miter lim="800000"/>
                <a:headEnd/>
                <a:tailEnd/>
              </a:ln>
            </p:spPr>
            <p:txBody>
              <a:bodyPr/>
              <a:lstStyle/>
              <a:p>
                <a:endParaRPr lang="en-US"/>
              </a:p>
            </p:txBody>
          </p:sp>
          <p:sp>
            <p:nvSpPr>
              <p:cNvPr id="75355" name="Rectangle 603"/>
              <p:cNvSpPr>
                <a:spLocks noChangeArrowheads="1"/>
              </p:cNvSpPr>
              <p:nvPr/>
            </p:nvSpPr>
            <p:spPr bwMode="auto">
              <a:xfrm>
                <a:off x="4540" y="239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356" name="Rectangle 604"/>
              <p:cNvSpPr>
                <a:spLocks noChangeArrowheads="1"/>
              </p:cNvSpPr>
              <p:nvPr/>
            </p:nvSpPr>
            <p:spPr bwMode="auto">
              <a:xfrm>
                <a:off x="4540" y="2396"/>
                <a:ext cx="112" cy="88"/>
              </a:xfrm>
              <a:prstGeom prst="rect">
                <a:avLst/>
              </a:prstGeom>
              <a:noFill/>
              <a:ln w="6350">
                <a:solidFill>
                  <a:srgbClr val="000000"/>
                </a:solidFill>
                <a:miter lim="800000"/>
                <a:headEnd/>
                <a:tailEnd/>
              </a:ln>
            </p:spPr>
            <p:txBody>
              <a:bodyPr/>
              <a:lstStyle/>
              <a:p>
                <a:endParaRPr lang="en-US"/>
              </a:p>
            </p:txBody>
          </p:sp>
          <p:sp>
            <p:nvSpPr>
              <p:cNvPr id="75357" name="Rectangle 605"/>
              <p:cNvSpPr>
                <a:spLocks noChangeArrowheads="1"/>
              </p:cNvSpPr>
              <p:nvPr/>
            </p:nvSpPr>
            <p:spPr bwMode="auto">
              <a:xfrm>
                <a:off x="4652" y="2396"/>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358" name="Rectangle 606"/>
              <p:cNvSpPr>
                <a:spLocks noChangeArrowheads="1"/>
              </p:cNvSpPr>
              <p:nvPr/>
            </p:nvSpPr>
            <p:spPr bwMode="auto">
              <a:xfrm>
                <a:off x="4652" y="2396"/>
                <a:ext cx="224" cy="176"/>
              </a:xfrm>
              <a:prstGeom prst="rect">
                <a:avLst/>
              </a:prstGeom>
              <a:noFill/>
              <a:ln w="6350">
                <a:solidFill>
                  <a:srgbClr val="000000"/>
                </a:solidFill>
                <a:miter lim="800000"/>
                <a:headEnd/>
                <a:tailEnd/>
              </a:ln>
            </p:spPr>
            <p:txBody>
              <a:bodyPr/>
              <a:lstStyle/>
              <a:p>
                <a:endParaRPr lang="en-US"/>
              </a:p>
            </p:txBody>
          </p:sp>
          <p:sp>
            <p:nvSpPr>
              <p:cNvPr id="75359" name="Rectangle 607"/>
              <p:cNvSpPr>
                <a:spLocks noChangeArrowheads="1"/>
              </p:cNvSpPr>
              <p:nvPr/>
            </p:nvSpPr>
            <p:spPr bwMode="auto">
              <a:xfrm>
                <a:off x="4876" y="2396"/>
                <a:ext cx="446" cy="352"/>
              </a:xfrm>
              <a:prstGeom prst="rect">
                <a:avLst/>
              </a:prstGeom>
              <a:solidFill>
                <a:srgbClr val="8FFF70"/>
              </a:solidFill>
              <a:ln w="0">
                <a:solidFill>
                  <a:srgbClr val="8FFF70"/>
                </a:solidFill>
                <a:miter lim="800000"/>
                <a:headEnd/>
                <a:tailEnd/>
              </a:ln>
            </p:spPr>
            <p:txBody>
              <a:bodyPr/>
              <a:lstStyle/>
              <a:p>
                <a:endParaRPr lang="en-US"/>
              </a:p>
            </p:txBody>
          </p:sp>
          <p:sp>
            <p:nvSpPr>
              <p:cNvPr id="75360" name="Rectangle 608"/>
              <p:cNvSpPr>
                <a:spLocks noChangeArrowheads="1"/>
              </p:cNvSpPr>
              <p:nvPr/>
            </p:nvSpPr>
            <p:spPr bwMode="auto">
              <a:xfrm>
                <a:off x="4876" y="2396"/>
                <a:ext cx="446" cy="352"/>
              </a:xfrm>
              <a:prstGeom prst="rect">
                <a:avLst/>
              </a:prstGeom>
              <a:noFill/>
              <a:ln w="6350">
                <a:solidFill>
                  <a:srgbClr val="000000"/>
                </a:solidFill>
                <a:miter lim="800000"/>
                <a:headEnd/>
                <a:tailEnd/>
              </a:ln>
            </p:spPr>
            <p:txBody>
              <a:bodyPr/>
              <a:lstStyle/>
              <a:p>
                <a:endParaRPr lang="en-US"/>
              </a:p>
            </p:txBody>
          </p:sp>
          <p:sp>
            <p:nvSpPr>
              <p:cNvPr id="75361" name="Freeform 609"/>
              <p:cNvSpPr>
                <a:spLocks/>
              </p:cNvSpPr>
              <p:nvPr/>
            </p:nvSpPr>
            <p:spPr bwMode="auto">
              <a:xfrm>
                <a:off x="1752" y="2044"/>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8FFF70"/>
              </a:solidFill>
              <a:ln w="0">
                <a:solidFill>
                  <a:srgbClr val="8FFF70"/>
                </a:solidFill>
                <a:prstDash val="solid"/>
                <a:round/>
                <a:headEnd/>
                <a:tailEnd/>
              </a:ln>
            </p:spPr>
            <p:txBody>
              <a:bodyPr/>
              <a:lstStyle/>
              <a:p>
                <a:endParaRPr lang="en-US"/>
              </a:p>
            </p:txBody>
          </p:sp>
          <p:sp>
            <p:nvSpPr>
              <p:cNvPr id="75362" name="Line 610"/>
              <p:cNvSpPr>
                <a:spLocks noChangeShapeType="1"/>
              </p:cNvSpPr>
              <p:nvPr/>
            </p:nvSpPr>
            <p:spPr bwMode="auto">
              <a:xfrm>
                <a:off x="1752" y="2396"/>
                <a:ext cx="446" cy="1"/>
              </a:xfrm>
              <a:prstGeom prst="line">
                <a:avLst/>
              </a:prstGeom>
              <a:noFill/>
              <a:ln w="6350">
                <a:solidFill>
                  <a:srgbClr val="000000"/>
                </a:solidFill>
                <a:round/>
                <a:headEnd/>
                <a:tailEnd/>
              </a:ln>
            </p:spPr>
            <p:txBody>
              <a:bodyPr/>
              <a:lstStyle/>
              <a:p>
                <a:endParaRPr lang="en-US"/>
              </a:p>
            </p:txBody>
          </p:sp>
          <p:sp>
            <p:nvSpPr>
              <p:cNvPr id="75363" name="Line 611"/>
              <p:cNvSpPr>
                <a:spLocks noChangeShapeType="1"/>
              </p:cNvSpPr>
              <p:nvPr/>
            </p:nvSpPr>
            <p:spPr bwMode="auto">
              <a:xfrm flipV="1">
                <a:off x="2198" y="2044"/>
                <a:ext cx="1" cy="352"/>
              </a:xfrm>
              <a:prstGeom prst="line">
                <a:avLst/>
              </a:prstGeom>
              <a:noFill/>
              <a:ln w="6350">
                <a:solidFill>
                  <a:srgbClr val="000000"/>
                </a:solidFill>
                <a:round/>
                <a:headEnd/>
                <a:tailEnd/>
              </a:ln>
            </p:spPr>
            <p:txBody>
              <a:bodyPr/>
              <a:lstStyle/>
              <a:p>
                <a:endParaRPr lang="en-US"/>
              </a:p>
            </p:txBody>
          </p:sp>
          <p:sp>
            <p:nvSpPr>
              <p:cNvPr id="75364" name="Line 612"/>
              <p:cNvSpPr>
                <a:spLocks noChangeShapeType="1"/>
              </p:cNvSpPr>
              <p:nvPr/>
            </p:nvSpPr>
            <p:spPr bwMode="auto">
              <a:xfrm flipH="1">
                <a:off x="1752" y="2044"/>
                <a:ext cx="446" cy="1"/>
              </a:xfrm>
              <a:prstGeom prst="line">
                <a:avLst/>
              </a:prstGeom>
              <a:noFill/>
              <a:ln w="6350">
                <a:solidFill>
                  <a:srgbClr val="000000"/>
                </a:solidFill>
                <a:round/>
                <a:headEnd/>
                <a:tailEnd/>
              </a:ln>
            </p:spPr>
            <p:txBody>
              <a:bodyPr/>
              <a:lstStyle/>
              <a:p>
                <a:endParaRPr lang="en-US"/>
              </a:p>
            </p:txBody>
          </p:sp>
          <p:sp>
            <p:nvSpPr>
              <p:cNvPr id="75365" name="Rectangle 613"/>
              <p:cNvSpPr>
                <a:spLocks noChangeArrowheads="1"/>
              </p:cNvSpPr>
              <p:nvPr/>
            </p:nvSpPr>
            <p:spPr bwMode="auto">
              <a:xfrm>
                <a:off x="2198" y="2220"/>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366" name="Rectangle 614"/>
              <p:cNvSpPr>
                <a:spLocks noChangeArrowheads="1"/>
              </p:cNvSpPr>
              <p:nvPr/>
            </p:nvSpPr>
            <p:spPr bwMode="auto">
              <a:xfrm>
                <a:off x="2198" y="2220"/>
                <a:ext cx="222" cy="176"/>
              </a:xfrm>
              <a:prstGeom prst="rect">
                <a:avLst/>
              </a:prstGeom>
              <a:noFill/>
              <a:ln w="6350">
                <a:solidFill>
                  <a:srgbClr val="000000"/>
                </a:solidFill>
                <a:miter lim="800000"/>
                <a:headEnd/>
                <a:tailEnd/>
              </a:ln>
            </p:spPr>
            <p:txBody>
              <a:bodyPr/>
              <a:lstStyle/>
              <a:p>
                <a:endParaRPr lang="en-US"/>
              </a:p>
            </p:txBody>
          </p:sp>
          <p:sp>
            <p:nvSpPr>
              <p:cNvPr id="75367" name="Rectangle 615"/>
              <p:cNvSpPr>
                <a:spLocks noChangeArrowheads="1"/>
              </p:cNvSpPr>
              <p:nvPr/>
            </p:nvSpPr>
            <p:spPr bwMode="auto">
              <a:xfrm>
                <a:off x="2532" y="310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368" name="Rectangle 616"/>
              <p:cNvSpPr>
                <a:spLocks noChangeArrowheads="1"/>
              </p:cNvSpPr>
              <p:nvPr/>
            </p:nvSpPr>
            <p:spPr bwMode="auto">
              <a:xfrm>
                <a:off x="2532" y="3100"/>
                <a:ext cx="112" cy="88"/>
              </a:xfrm>
              <a:prstGeom prst="rect">
                <a:avLst/>
              </a:prstGeom>
              <a:noFill/>
              <a:ln w="6350">
                <a:solidFill>
                  <a:srgbClr val="000000"/>
                </a:solidFill>
                <a:miter lim="800000"/>
                <a:headEnd/>
                <a:tailEnd/>
              </a:ln>
            </p:spPr>
            <p:txBody>
              <a:bodyPr/>
              <a:lstStyle/>
              <a:p>
                <a:endParaRPr lang="en-US"/>
              </a:p>
            </p:txBody>
          </p:sp>
          <p:sp>
            <p:nvSpPr>
              <p:cNvPr id="75369" name="Rectangle 617"/>
              <p:cNvSpPr>
                <a:spLocks noChangeArrowheads="1"/>
              </p:cNvSpPr>
              <p:nvPr/>
            </p:nvSpPr>
            <p:spPr bwMode="auto">
              <a:xfrm>
                <a:off x="2644" y="3452"/>
                <a:ext cx="446" cy="352"/>
              </a:xfrm>
              <a:prstGeom prst="rect">
                <a:avLst/>
              </a:prstGeom>
              <a:solidFill>
                <a:srgbClr val="0030FF"/>
              </a:solidFill>
              <a:ln w="0">
                <a:solidFill>
                  <a:srgbClr val="0030FF"/>
                </a:solidFill>
                <a:miter lim="800000"/>
                <a:headEnd/>
                <a:tailEnd/>
              </a:ln>
            </p:spPr>
            <p:txBody>
              <a:bodyPr/>
              <a:lstStyle/>
              <a:p>
                <a:endParaRPr lang="en-US"/>
              </a:p>
            </p:txBody>
          </p:sp>
          <p:sp>
            <p:nvSpPr>
              <p:cNvPr id="75370" name="Rectangle 618"/>
              <p:cNvSpPr>
                <a:spLocks noChangeArrowheads="1"/>
              </p:cNvSpPr>
              <p:nvPr/>
            </p:nvSpPr>
            <p:spPr bwMode="auto">
              <a:xfrm>
                <a:off x="2644" y="3452"/>
                <a:ext cx="446" cy="352"/>
              </a:xfrm>
              <a:prstGeom prst="rect">
                <a:avLst/>
              </a:prstGeom>
              <a:noFill/>
              <a:ln w="6350">
                <a:solidFill>
                  <a:srgbClr val="000000"/>
                </a:solidFill>
                <a:miter lim="800000"/>
                <a:headEnd/>
                <a:tailEnd/>
              </a:ln>
            </p:spPr>
            <p:txBody>
              <a:bodyPr/>
              <a:lstStyle/>
              <a:p>
                <a:endParaRPr lang="en-US"/>
              </a:p>
            </p:txBody>
          </p:sp>
          <p:sp>
            <p:nvSpPr>
              <p:cNvPr id="75371" name="Rectangle 619"/>
              <p:cNvSpPr>
                <a:spLocks noChangeArrowheads="1"/>
              </p:cNvSpPr>
              <p:nvPr/>
            </p:nvSpPr>
            <p:spPr bwMode="auto">
              <a:xfrm>
                <a:off x="3090" y="3452"/>
                <a:ext cx="446" cy="352"/>
              </a:xfrm>
              <a:prstGeom prst="rect">
                <a:avLst/>
              </a:prstGeom>
              <a:solidFill>
                <a:srgbClr val="0030FF"/>
              </a:solidFill>
              <a:ln w="0">
                <a:solidFill>
                  <a:srgbClr val="0030FF"/>
                </a:solidFill>
                <a:miter lim="800000"/>
                <a:headEnd/>
                <a:tailEnd/>
              </a:ln>
            </p:spPr>
            <p:txBody>
              <a:bodyPr/>
              <a:lstStyle/>
              <a:p>
                <a:endParaRPr lang="en-US"/>
              </a:p>
            </p:txBody>
          </p:sp>
          <p:sp>
            <p:nvSpPr>
              <p:cNvPr id="75372" name="Rectangle 620"/>
              <p:cNvSpPr>
                <a:spLocks noChangeArrowheads="1"/>
              </p:cNvSpPr>
              <p:nvPr/>
            </p:nvSpPr>
            <p:spPr bwMode="auto">
              <a:xfrm>
                <a:off x="3090" y="3452"/>
                <a:ext cx="446" cy="352"/>
              </a:xfrm>
              <a:prstGeom prst="rect">
                <a:avLst/>
              </a:prstGeom>
              <a:noFill/>
              <a:ln w="6350">
                <a:solidFill>
                  <a:srgbClr val="000000"/>
                </a:solidFill>
                <a:miter lim="800000"/>
                <a:headEnd/>
                <a:tailEnd/>
              </a:ln>
            </p:spPr>
            <p:txBody>
              <a:bodyPr/>
              <a:lstStyle/>
              <a:p>
                <a:endParaRPr lang="en-US"/>
              </a:p>
            </p:txBody>
          </p:sp>
          <p:sp>
            <p:nvSpPr>
              <p:cNvPr id="75373" name="Rectangle 621"/>
              <p:cNvSpPr>
                <a:spLocks noChangeArrowheads="1"/>
              </p:cNvSpPr>
              <p:nvPr/>
            </p:nvSpPr>
            <p:spPr bwMode="auto">
              <a:xfrm>
                <a:off x="2644" y="3276"/>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374" name="Rectangle 622"/>
              <p:cNvSpPr>
                <a:spLocks noChangeArrowheads="1"/>
              </p:cNvSpPr>
              <p:nvPr/>
            </p:nvSpPr>
            <p:spPr bwMode="auto">
              <a:xfrm>
                <a:off x="2644" y="3276"/>
                <a:ext cx="222" cy="176"/>
              </a:xfrm>
              <a:prstGeom prst="rect">
                <a:avLst/>
              </a:prstGeom>
              <a:noFill/>
              <a:ln w="6350">
                <a:solidFill>
                  <a:srgbClr val="000000"/>
                </a:solidFill>
                <a:miter lim="800000"/>
                <a:headEnd/>
                <a:tailEnd/>
              </a:ln>
            </p:spPr>
            <p:txBody>
              <a:bodyPr/>
              <a:lstStyle/>
              <a:p>
                <a:endParaRPr lang="en-US"/>
              </a:p>
            </p:txBody>
          </p:sp>
          <p:sp>
            <p:nvSpPr>
              <p:cNvPr id="75375" name="Rectangle 623"/>
              <p:cNvSpPr>
                <a:spLocks noChangeArrowheads="1"/>
              </p:cNvSpPr>
              <p:nvPr/>
            </p:nvSpPr>
            <p:spPr bwMode="auto">
              <a:xfrm>
                <a:off x="2866" y="3276"/>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5376" name="Rectangle 624"/>
              <p:cNvSpPr>
                <a:spLocks noChangeArrowheads="1"/>
              </p:cNvSpPr>
              <p:nvPr/>
            </p:nvSpPr>
            <p:spPr bwMode="auto">
              <a:xfrm>
                <a:off x="2866" y="3276"/>
                <a:ext cx="224" cy="176"/>
              </a:xfrm>
              <a:prstGeom prst="rect">
                <a:avLst/>
              </a:prstGeom>
              <a:noFill/>
              <a:ln w="6350">
                <a:solidFill>
                  <a:srgbClr val="000000"/>
                </a:solidFill>
                <a:miter lim="800000"/>
                <a:headEnd/>
                <a:tailEnd/>
              </a:ln>
            </p:spPr>
            <p:txBody>
              <a:bodyPr/>
              <a:lstStyle/>
              <a:p>
                <a:endParaRPr lang="en-US"/>
              </a:p>
            </p:txBody>
          </p:sp>
          <p:sp>
            <p:nvSpPr>
              <p:cNvPr id="75377" name="Rectangle 625"/>
              <p:cNvSpPr>
                <a:spLocks noChangeArrowheads="1"/>
              </p:cNvSpPr>
              <p:nvPr/>
            </p:nvSpPr>
            <p:spPr bwMode="auto">
              <a:xfrm>
                <a:off x="2644" y="318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378" name="Rectangle 626"/>
              <p:cNvSpPr>
                <a:spLocks noChangeArrowheads="1"/>
              </p:cNvSpPr>
              <p:nvPr/>
            </p:nvSpPr>
            <p:spPr bwMode="auto">
              <a:xfrm>
                <a:off x="2644" y="3188"/>
                <a:ext cx="112" cy="88"/>
              </a:xfrm>
              <a:prstGeom prst="rect">
                <a:avLst/>
              </a:prstGeom>
              <a:noFill/>
              <a:ln w="6350">
                <a:solidFill>
                  <a:srgbClr val="000000"/>
                </a:solidFill>
                <a:miter lim="800000"/>
                <a:headEnd/>
                <a:tailEnd/>
              </a:ln>
            </p:spPr>
            <p:txBody>
              <a:bodyPr/>
              <a:lstStyle/>
              <a:p>
                <a:endParaRPr lang="en-US"/>
              </a:p>
            </p:txBody>
          </p:sp>
          <p:sp>
            <p:nvSpPr>
              <p:cNvPr id="75379" name="Rectangle 627"/>
              <p:cNvSpPr>
                <a:spLocks noChangeArrowheads="1"/>
              </p:cNvSpPr>
              <p:nvPr/>
            </p:nvSpPr>
            <p:spPr bwMode="auto">
              <a:xfrm>
                <a:off x="2756" y="3188"/>
                <a:ext cx="110" cy="88"/>
              </a:xfrm>
              <a:prstGeom prst="rect">
                <a:avLst/>
              </a:prstGeom>
              <a:solidFill>
                <a:srgbClr val="0030FF"/>
              </a:solidFill>
              <a:ln w="0">
                <a:solidFill>
                  <a:srgbClr val="0030FF"/>
                </a:solidFill>
                <a:miter lim="800000"/>
                <a:headEnd/>
                <a:tailEnd/>
              </a:ln>
            </p:spPr>
            <p:txBody>
              <a:bodyPr/>
              <a:lstStyle/>
              <a:p>
                <a:endParaRPr lang="en-US"/>
              </a:p>
            </p:txBody>
          </p:sp>
          <p:sp>
            <p:nvSpPr>
              <p:cNvPr id="75380" name="Rectangle 628"/>
              <p:cNvSpPr>
                <a:spLocks noChangeArrowheads="1"/>
              </p:cNvSpPr>
              <p:nvPr/>
            </p:nvSpPr>
            <p:spPr bwMode="auto">
              <a:xfrm>
                <a:off x="2756" y="3188"/>
                <a:ext cx="110" cy="88"/>
              </a:xfrm>
              <a:prstGeom prst="rect">
                <a:avLst/>
              </a:prstGeom>
              <a:noFill/>
              <a:ln w="6350">
                <a:solidFill>
                  <a:srgbClr val="000000"/>
                </a:solidFill>
                <a:miter lim="800000"/>
                <a:headEnd/>
                <a:tailEnd/>
              </a:ln>
            </p:spPr>
            <p:txBody>
              <a:bodyPr/>
              <a:lstStyle/>
              <a:p>
                <a:endParaRPr lang="en-US"/>
              </a:p>
            </p:txBody>
          </p:sp>
          <p:sp>
            <p:nvSpPr>
              <p:cNvPr id="75381" name="Rectangle 629"/>
              <p:cNvSpPr>
                <a:spLocks noChangeArrowheads="1"/>
              </p:cNvSpPr>
              <p:nvPr/>
            </p:nvSpPr>
            <p:spPr bwMode="auto">
              <a:xfrm>
                <a:off x="2644" y="310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382" name="Rectangle 630"/>
              <p:cNvSpPr>
                <a:spLocks noChangeArrowheads="1"/>
              </p:cNvSpPr>
              <p:nvPr/>
            </p:nvSpPr>
            <p:spPr bwMode="auto">
              <a:xfrm>
                <a:off x="2644" y="3100"/>
                <a:ext cx="112" cy="88"/>
              </a:xfrm>
              <a:prstGeom prst="rect">
                <a:avLst/>
              </a:prstGeom>
              <a:noFill/>
              <a:ln w="6350">
                <a:solidFill>
                  <a:srgbClr val="000000"/>
                </a:solidFill>
                <a:miter lim="800000"/>
                <a:headEnd/>
                <a:tailEnd/>
              </a:ln>
            </p:spPr>
            <p:txBody>
              <a:bodyPr/>
              <a:lstStyle/>
              <a:p>
                <a:endParaRPr lang="en-US"/>
              </a:p>
            </p:txBody>
          </p:sp>
          <p:sp>
            <p:nvSpPr>
              <p:cNvPr id="75383" name="Rectangle 631"/>
              <p:cNvSpPr>
                <a:spLocks noChangeArrowheads="1"/>
              </p:cNvSpPr>
              <p:nvPr/>
            </p:nvSpPr>
            <p:spPr bwMode="auto">
              <a:xfrm>
                <a:off x="2756" y="3100"/>
                <a:ext cx="110" cy="88"/>
              </a:xfrm>
              <a:prstGeom prst="rect">
                <a:avLst/>
              </a:prstGeom>
              <a:solidFill>
                <a:srgbClr val="0030FF"/>
              </a:solidFill>
              <a:ln w="0">
                <a:solidFill>
                  <a:srgbClr val="0030FF"/>
                </a:solidFill>
                <a:miter lim="800000"/>
                <a:headEnd/>
                <a:tailEnd/>
              </a:ln>
            </p:spPr>
            <p:txBody>
              <a:bodyPr/>
              <a:lstStyle/>
              <a:p>
                <a:endParaRPr lang="en-US"/>
              </a:p>
            </p:txBody>
          </p:sp>
          <p:sp>
            <p:nvSpPr>
              <p:cNvPr id="75384" name="Rectangle 632"/>
              <p:cNvSpPr>
                <a:spLocks noChangeArrowheads="1"/>
              </p:cNvSpPr>
              <p:nvPr/>
            </p:nvSpPr>
            <p:spPr bwMode="auto">
              <a:xfrm>
                <a:off x="2756" y="3100"/>
                <a:ext cx="110" cy="88"/>
              </a:xfrm>
              <a:prstGeom prst="rect">
                <a:avLst/>
              </a:prstGeom>
              <a:noFill/>
              <a:ln w="6350">
                <a:solidFill>
                  <a:srgbClr val="000000"/>
                </a:solidFill>
                <a:miter lim="800000"/>
                <a:headEnd/>
                <a:tailEnd/>
              </a:ln>
            </p:spPr>
            <p:txBody>
              <a:bodyPr/>
              <a:lstStyle/>
              <a:p>
                <a:endParaRPr lang="en-US"/>
              </a:p>
            </p:txBody>
          </p:sp>
          <p:sp>
            <p:nvSpPr>
              <p:cNvPr id="75385" name="Rectangle 633"/>
              <p:cNvSpPr>
                <a:spLocks noChangeArrowheads="1"/>
              </p:cNvSpPr>
              <p:nvPr/>
            </p:nvSpPr>
            <p:spPr bwMode="auto">
              <a:xfrm>
                <a:off x="3090" y="988"/>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386" name="Rectangle 634"/>
              <p:cNvSpPr>
                <a:spLocks noChangeArrowheads="1"/>
              </p:cNvSpPr>
              <p:nvPr/>
            </p:nvSpPr>
            <p:spPr bwMode="auto">
              <a:xfrm>
                <a:off x="3090" y="988"/>
                <a:ext cx="446" cy="352"/>
              </a:xfrm>
              <a:prstGeom prst="rect">
                <a:avLst/>
              </a:prstGeom>
              <a:noFill/>
              <a:ln w="6350">
                <a:solidFill>
                  <a:srgbClr val="000000"/>
                </a:solidFill>
                <a:miter lim="800000"/>
                <a:headEnd/>
                <a:tailEnd/>
              </a:ln>
            </p:spPr>
            <p:txBody>
              <a:bodyPr/>
              <a:lstStyle/>
              <a:p>
                <a:endParaRPr lang="en-US"/>
              </a:p>
            </p:txBody>
          </p:sp>
          <p:sp>
            <p:nvSpPr>
              <p:cNvPr id="75387" name="Rectangle 635"/>
              <p:cNvSpPr>
                <a:spLocks noChangeArrowheads="1"/>
              </p:cNvSpPr>
              <p:nvPr/>
            </p:nvSpPr>
            <p:spPr bwMode="auto">
              <a:xfrm>
                <a:off x="3536" y="2044"/>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388" name="Rectangle 636"/>
              <p:cNvSpPr>
                <a:spLocks noChangeArrowheads="1"/>
              </p:cNvSpPr>
              <p:nvPr/>
            </p:nvSpPr>
            <p:spPr bwMode="auto">
              <a:xfrm>
                <a:off x="3536" y="2044"/>
                <a:ext cx="446" cy="352"/>
              </a:xfrm>
              <a:prstGeom prst="rect">
                <a:avLst/>
              </a:prstGeom>
              <a:noFill/>
              <a:ln w="6350">
                <a:solidFill>
                  <a:srgbClr val="000000"/>
                </a:solidFill>
                <a:miter lim="800000"/>
                <a:headEnd/>
                <a:tailEnd/>
              </a:ln>
            </p:spPr>
            <p:txBody>
              <a:bodyPr/>
              <a:lstStyle/>
              <a:p>
                <a:endParaRPr lang="en-US"/>
              </a:p>
            </p:txBody>
          </p:sp>
          <p:sp>
            <p:nvSpPr>
              <p:cNvPr id="75389" name="Rectangle 637"/>
              <p:cNvSpPr>
                <a:spLocks noChangeArrowheads="1"/>
              </p:cNvSpPr>
              <p:nvPr/>
            </p:nvSpPr>
            <p:spPr bwMode="auto">
              <a:xfrm>
                <a:off x="3982" y="2220"/>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390" name="Rectangle 638"/>
              <p:cNvSpPr>
                <a:spLocks noChangeArrowheads="1"/>
              </p:cNvSpPr>
              <p:nvPr/>
            </p:nvSpPr>
            <p:spPr bwMode="auto">
              <a:xfrm>
                <a:off x="3982" y="2220"/>
                <a:ext cx="224" cy="176"/>
              </a:xfrm>
              <a:prstGeom prst="rect">
                <a:avLst/>
              </a:prstGeom>
              <a:noFill/>
              <a:ln w="6350">
                <a:solidFill>
                  <a:srgbClr val="000000"/>
                </a:solidFill>
                <a:miter lim="800000"/>
                <a:headEnd/>
                <a:tailEnd/>
              </a:ln>
            </p:spPr>
            <p:txBody>
              <a:bodyPr/>
              <a:lstStyle/>
              <a:p>
                <a:endParaRPr lang="en-US"/>
              </a:p>
            </p:txBody>
          </p:sp>
          <p:sp>
            <p:nvSpPr>
              <p:cNvPr id="75391" name="Rectangle 639"/>
              <p:cNvSpPr>
                <a:spLocks noChangeArrowheads="1"/>
              </p:cNvSpPr>
              <p:nvPr/>
            </p:nvSpPr>
            <p:spPr bwMode="auto">
              <a:xfrm>
                <a:off x="4206" y="2220"/>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392" name="Rectangle 640"/>
              <p:cNvSpPr>
                <a:spLocks noChangeArrowheads="1"/>
              </p:cNvSpPr>
              <p:nvPr/>
            </p:nvSpPr>
            <p:spPr bwMode="auto">
              <a:xfrm>
                <a:off x="4206" y="2220"/>
                <a:ext cx="224" cy="176"/>
              </a:xfrm>
              <a:prstGeom prst="rect">
                <a:avLst/>
              </a:prstGeom>
              <a:noFill/>
              <a:ln w="6350">
                <a:solidFill>
                  <a:srgbClr val="000000"/>
                </a:solidFill>
                <a:miter lim="800000"/>
                <a:headEnd/>
                <a:tailEnd/>
              </a:ln>
            </p:spPr>
            <p:txBody>
              <a:bodyPr/>
              <a:lstStyle/>
              <a:p>
                <a:endParaRPr lang="en-US"/>
              </a:p>
            </p:txBody>
          </p:sp>
          <p:sp>
            <p:nvSpPr>
              <p:cNvPr id="75393" name="Rectangle 641"/>
              <p:cNvSpPr>
                <a:spLocks noChangeArrowheads="1"/>
              </p:cNvSpPr>
              <p:nvPr/>
            </p:nvSpPr>
            <p:spPr bwMode="auto">
              <a:xfrm>
                <a:off x="3982" y="204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394" name="Rectangle 642"/>
              <p:cNvSpPr>
                <a:spLocks noChangeArrowheads="1"/>
              </p:cNvSpPr>
              <p:nvPr/>
            </p:nvSpPr>
            <p:spPr bwMode="auto">
              <a:xfrm>
                <a:off x="3982" y="2044"/>
                <a:ext cx="224" cy="176"/>
              </a:xfrm>
              <a:prstGeom prst="rect">
                <a:avLst/>
              </a:prstGeom>
              <a:noFill/>
              <a:ln w="6350">
                <a:solidFill>
                  <a:srgbClr val="000000"/>
                </a:solidFill>
                <a:miter lim="800000"/>
                <a:headEnd/>
                <a:tailEnd/>
              </a:ln>
            </p:spPr>
            <p:txBody>
              <a:bodyPr/>
              <a:lstStyle/>
              <a:p>
                <a:endParaRPr lang="en-US"/>
              </a:p>
            </p:txBody>
          </p:sp>
          <p:sp>
            <p:nvSpPr>
              <p:cNvPr id="75395" name="Rectangle 643"/>
              <p:cNvSpPr>
                <a:spLocks noChangeArrowheads="1"/>
              </p:cNvSpPr>
              <p:nvPr/>
            </p:nvSpPr>
            <p:spPr bwMode="auto">
              <a:xfrm>
                <a:off x="4206" y="204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396" name="Rectangle 644"/>
              <p:cNvSpPr>
                <a:spLocks noChangeArrowheads="1"/>
              </p:cNvSpPr>
              <p:nvPr/>
            </p:nvSpPr>
            <p:spPr bwMode="auto">
              <a:xfrm>
                <a:off x="4206" y="2044"/>
                <a:ext cx="224" cy="176"/>
              </a:xfrm>
              <a:prstGeom prst="rect">
                <a:avLst/>
              </a:prstGeom>
              <a:noFill/>
              <a:ln w="6350">
                <a:solidFill>
                  <a:srgbClr val="000000"/>
                </a:solidFill>
                <a:miter lim="800000"/>
                <a:headEnd/>
                <a:tailEnd/>
              </a:ln>
            </p:spPr>
            <p:txBody>
              <a:bodyPr/>
              <a:lstStyle/>
              <a:p>
                <a:endParaRPr lang="en-US"/>
              </a:p>
            </p:txBody>
          </p:sp>
          <p:sp>
            <p:nvSpPr>
              <p:cNvPr id="75397" name="Rectangle 645"/>
              <p:cNvSpPr>
                <a:spLocks noChangeArrowheads="1"/>
              </p:cNvSpPr>
              <p:nvPr/>
            </p:nvSpPr>
            <p:spPr bwMode="auto">
              <a:xfrm>
                <a:off x="3536" y="1692"/>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398" name="Rectangle 646"/>
              <p:cNvSpPr>
                <a:spLocks noChangeArrowheads="1"/>
              </p:cNvSpPr>
              <p:nvPr/>
            </p:nvSpPr>
            <p:spPr bwMode="auto">
              <a:xfrm>
                <a:off x="3536" y="1692"/>
                <a:ext cx="446" cy="352"/>
              </a:xfrm>
              <a:prstGeom prst="rect">
                <a:avLst/>
              </a:prstGeom>
              <a:noFill/>
              <a:ln w="6350">
                <a:solidFill>
                  <a:srgbClr val="000000"/>
                </a:solidFill>
                <a:miter lim="800000"/>
                <a:headEnd/>
                <a:tailEnd/>
              </a:ln>
            </p:spPr>
            <p:txBody>
              <a:bodyPr/>
              <a:lstStyle/>
              <a:p>
                <a:endParaRPr lang="en-US"/>
              </a:p>
            </p:txBody>
          </p:sp>
          <p:sp>
            <p:nvSpPr>
              <p:cNvPr id="75399" name="Rectangle 647"/>
              <p:cNvSpPr>
                <a:spLocks noChangeArrowheads="1"/>
              </p:cNvSpPr>
              <p:nvPr/>
            </p:nvSpPr>
            <p:spPr bwMode="auto">
              <a:xfrm>
                <a:off x="3982" y="186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400" name="Rectangle 648"/>
              <p:cNvSpPr>
                <a:spLocks noChangeArrowheads="1"/>
              </p:cNvSpPr>
              <p:nvPr/>
            </p:nvSpPr>
            <p:spPr bwMode="auto">
              <a:xfrm>
                <a:off x="3982" y="1868"/>
                <a:ext cx="224" cy="176"/>
              </a:xfrm>
              <a:prstGeom prst="rect">
                <a:avLst/>
              </a:prstGeom>
              <a:noFill/>
              <a:ln w="6350">
                <a:solidFill>
                  <a:srgbClr val="000000"/>
                </a:solidFill>
                <a:miter lim="800000"/>
                <a:headEnd/>
                <a:tailEnd/>
              </a:ln>
            </p:spPr>
            <p:txBody>
              <a:bodyPr/>
              <a:lstStyle/>
              <a:p>
                <a:endParaRPr lang="en-US"/>
              </a:p>
            </p:txBody>
          </p:sp>
          <p:sp>
            <p:nvSpPr>
              <p:cNvPr id="75401" name="Rectangle 649"/>
              <p:cNvSpPr>
                <a:spLocks noChangeArrowheads="1"/>
              </p:cNvSpPr>
              <p:nvPr/>
            </p:nvSpPr>
            <p:spPr bwMode="auto">
              <a:xfrm>
                <a:off x="4206" y="186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402" name="Rectangle 650"/>
              <p:cNvSpPr>
                <a:spLocks noChangeArrowheads="1"/>
              </p:cNvSpPr>
              <p:nvPr/>
            </p:nvSpPr>
            <p:spPr bwMode="auto">
              <a:xfrm>
                <a:off x="4206" y="1868"/>
                <a:ext cx="224" cy="176"/>
              </a:xfrm>
              <a:prstGeom prst="rect">
                <a:avLst/>
              </a:prstGeom>
              <a:noFill/>
              <a:ln w="6350">
                <a:solidFill>
                  <a:srgbClr val="000000"/>
                </a:solidFill>
                <a:miter lim="800000"/>
                <a:headEnd/>
                <a:tailEnd/>
              </a:ln>
            </p:spPr>
            <p:txBody>
              <a:bodyPr/>
              <a:lstStyle/>
              <a:p>
                <a:endParaRPr lang="en-US"/>
              </a:p>
            </p:txBody>
          </p:sp>
          <p:sp>
            <p:nvSpPr>
              <p:cNvPr id="75403" name="Rectangle 651"/>
              <p:cNvSpPr>
                <a:spLocks noChangeArrowheads="1"/>
              </p:cNvSpPr>
              <p:nvPr/>
            </p:nvSpPr>
            <p:spPr bwMode="auto">
              <a:xfrm>
                <a:off x="3760" y="3188"/>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04" name="Rectangle 652"/>
              <p:cNvSpPr>
                <a:spLocks noChangeArrowheads="1"/>
              </p:cNvSpPr>
              <p:nvPr/>
            </p:nvSpPr>
            <p:spPr bwMode="auto">
              <a:xfrm>
                <a:off x="3760" y="3188"/>
                <a:ext cx="112" cy="88"/>
              </a:xfrm>
              <a:prstGeom prst="rect">
                <a:avLst/>
              </a:prstGeom>
              <a:noFill/>
              <a:ln w="6350">
                <a:solidFill>
                  <a:srgbClr val="000000"/>
                </a:solidFill>
                <a:miter lim="800000"/>
                <a:headEnd/>
                <a:tailEnd/>
              </a:ln>
            </p:spPr>
            <p:txBody>
              <a:bodyPr/>
              <a:lstStyle/>
              <a:p>
                <a:endParaRPr lang="en-US"/>
              </a:p>
            </p:txBody>
          </p:sp>
          <p:sp>
            <p:nvSpPr>
              <p:cNvPr id="75405" name="Rectangle 653"/>
              <p:cNvSpPr>
                <a:spLocks noChangeArrowheads="1"/>
              </p:cNvSpPr>
              <p:nvPr/>
            </p:nvSpPr>
            <p:spPr bwMode="auto">
              <a:xfrm>
                <a:off x="3872" y="3188"/>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406" name="Rectangle 654"/>
              <p:cNvSpPr>
                <a:spLocks noChangeArrowheads="1"/>
              </p:cNvSpPr>
              <p:nvPr/>
            </p:nvSpPr>
            <p:spPr bwMode="auto">
              <a:xfrm>
                <a:off x="3872" y="3188"/>
                <a:ext cx="110" cy="88"/>
              </a:xfrm>
              <a:prstGeom prst="rect">
                <a:avLst/>
              </a:prstGeom>
              <a:noFill/>
              <a:ln w="6350">
                <a:solidFill>
                  <a:srgbClr val="000000"/>
                </a:solidFill>
                <a:miter lim="800000"/>
                <a:headEnd/>
                <a:tailEnd/>
              </a:ln>
            </p:spPr>
            <p:txBody>
              <a:bodyPr/>
              <a:lstStyle/>
              <a:p>
                <a:endParaRPr lang="en-US"/>
              </a:p>
            </p:txBody>
          </p:sp>
          <p:sp>
            <p:nvSpPr>
              <p:cNvPr id="75407" name="Rectangle 655"/>
              <p:cNvSpPr>
                <a:spLocks noChangeArrowheads="1"/>
              </p:cNvSpPr>
              <p:nvPr/>
            </p:nvSpPr>
            <p:spPr bwMode="auto">
              <a:xfrm>
                <a:off x="3760" y="310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08" name="Rectangle 656"/>
              <p:cNvSpPr>
                <a:spLocks noChangeArrowheads="1"/>
              </p:cNvSpPr>
              <p:nvPr/>
            </p:nvSpPr>
            <p:spPr bwMode="auto">
              <a:xfrm>
                <a:off x="3760" y="3100"/>
                <a:ext cx="112" cy="88"/>
              </a:xfrm>
              <a:prstGeom prst="rect">
                <a:avLst/>
              </a:prstGeom>
              <a:noFill/>
              <a:ln w="6350">
                <a:solidFill>
                  <a:srgbClr val="000000"/>
                </a:solidFill>
                <a:miter lim="800000"/>
                <a:headEnd/>
                <a:tailEnd/>
              </a:ln>
            </p:spPr>
            <p:txBody>
              <a:bodyPr/>
              <a:lstStyle/>
              <a:p>
                <a:endParaRPr lang="en-US"/>
              </a:p>
            </p:txBody>
          </p:sp>
          <p:sp>
            <p:nvSpPr>
              <p:cNvPr id="75409" name="Rectangle 657"/>
              <p:cNvSpPr>
                <a:spLocks noChangeArrowheads="1"/>
              </p:cNvSpPr>
              <p:nvPr/>
            </p:nvSpPr>
            <p:spPr bwMode="auto">
              <a:xfrm>
                <a:off x="3872" y="3100"/>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410" name="Rectangle 658"/>
              <p:cNvSpPr>
                <a:spLocks noChangeArrowheads="1"/>
              </p:cNvSpPr>
              <p:nvPr/>
            </p:nvSpPr>
            <p:spPr bwMode="auto">
              <a:xfrm>
                <a:off x="3872" y="3100"/>
                <a:ext cx="110" cy="88"/>
              </a:xfrm>
              <a:prstGeom prst="rect">
                <a:avLst/>
              </a:prstGeom>
              <a:noFill/>
              <a:ln w="6350">
                <a:solidFill>
                  <a:srgbClr val="000000"/>
                </a:solidFill>
                <a:miter lim="800000"/>
                <a:headEnd/>
                <a:tailEnd/>
              </a:ln>
            </p:spPr>
            <p:txBody>
              <a:bodyPr/>
              <a:lstStyle/>
              <a:p>
                <a:endParaRPr lang="en-US"/>
              </a:p>
            </p:txBody>
          </p:sp>
          <p:sp>
            <p:nvSpPr>
              <p:cNvPr id="75411" name="Rectangle 659"/>
              <p:cNvSpPr>
                <a:spLocks noChangeArrowheads="1"/>
              </p:cNvSpPr>
              <p:nvPr/>
            </p:nvSpPr>
            <p:spPr bwMode="auto">
              <a:xfrm>
                <a:off x="3982" y="3276"/>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412" name="Rectangle 660"/>
              <p:cNvSpPr>
                <a:spLocks noChangeArrowheads="1"/>
              </p:cNvSpPr>
              <p:nvPr/>
            </p:nvSpPr>
            <p:spPr bwMode="auto">
              <a:xfrm>
                <a:off x="3982" y="3276"/>
                <a:ext cx="224" cy="176"/>
              </a:xfrm>
              <a:prstGeom prst="rect">
                <a:avLst/>
              </a:prstGeom>
              <a:noFill/>
              <a:ln w="6350">
                <a:solidFill>
                  <a:srgbClr val="000000"/>
                </a:solidFill>
                <a:miter lim="800000"/>
                <a:headEnd/>
                <a:tailEnd/>
              </a:ln>
            </p:spPr>
            <p:txBody>
              <a:bodyPr/>
              <a:lstStyle/>
              <a:p>
                <a:endParaRPr lang="en-US"/>
              </a:p>
            </p:txBody>
          </p:sp>
          <p:sp>
            <p:nvSpPr>
              <p:cNvPr id="75413" name="Rectangle 661"/>
              <p:cNvSpPr>
                <a:spLocks noChangeArrowheads="1"/>
              </p:cNvSpPr>
              <p:nvPr/>
            </p:nvSpPr>
            <p:spPr bwMode="auto">
              <a:xfrm>
                <a:off x="4206" y="3276"/>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414" name="Rectangle 662"/>
              <p:cNvSpPr>
                <a:spLocks noChangeArrowheads="1"/>
              </p:cNvSpPr>
              <p:nvPr/>
            </p:nvSpPr>
            <p:spPr bwMode="auto">
              <a:xfrm>
                <a:off x="4206" y="3276"/>
                <a:ext cx="224" cy="176"/>
              </a:xfrm>
              <a:prstGeom prst="rect">
                <a:avLst/>
              </a:prstGeom>
              <a:noFill/>
              <a:ln w="6350">
                <a:solidFill>
                  <a:srgbClr val="000000"/>
                </a:solidFill>
                <a:miter lim="800000"/>
                <a:headEnd/>
                <a:tailEnd/>
              </a:ln>
            </p:spPr>
            <p:txBody>
              <a:bodyPr/>
              <a:lstStyle/>
              <a:p>
                <a:endParaRPr lang="en-US"/>
              </a:p>
            </p:txBody>
          </p:sp>
          <p:sp>
            <p:nvSpPr>
              <p:cNvPr id="75415" name="Rectangle 663"/>
              <p:cNvSpPr>
                <a:spLocks noChangeArrowheads="1"/>
              </p:cNvSpPr>
              <p:nvPr/>
            </p:nvSpPr>
            <p:spPr bwMode="auto">
              <a:xfrm>
                <a:off x="3982" y="3188"/>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16" name="Rectangle 664"/>
              <p:cNvSpPr>
                <a:spLocks noChangeArrowheads="1"/>
              </p:cNvSpPr>
              <p:nvPr/>
            </p:nvSpPr>
            <p:spPr bwMode="auto">
              <a:xfrm>
                <a:off x="3982" y="3188"/>
                <a:ext cx="112" cy="88"/>
              </a:xfrm>
              <a:prstGeom prst="rect">
                <a:avLst/>
              </a:prstGeom>
              <a:noFill/>
              <a:ln w="6350">
                <a:solidFill>
                  <a:srgbClr val="000000"/>
                </a:solidFill>
                <a:miter lim="800000"/>
                <a:headEnd/>
                <a:tailEnd/>
              </a:ln>
            </p:spPr>
            <p:txBody>
              <a:bodyPr/>
              <a:lstStyle/>
              <a:p>
                <a:endParaRPr lang="en-US"/>
              </a:p>
            </p:txBody>
          </p:sp>
          <p:sp>
            <p:nvSpPr>
              <p:cNvPr id="75417" name="Rectangle 665"/>
              <p:cNvSpPr>
                <a:spLocks noChangeArrowheads="1"/>
              </p:cNvSpPr>
              <p:nvPr/>
            </p:nvSpPr>
            <p:spPr bwMode="auto">
              <a:xfrm>
                <a:off x="4094" y="3188"/>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18" name="Rectangle 666"/>
              <p:cNvSpPr>
                <a:spLocks noChangeArrowheads="1"/>
              </p:cNvSpPr>
              <p:nvPr/>
            </p:nvSpPr>
            <p:spPr bwMode="auto">
              <a:xfrm>
                <a:off x="4094" y="3188"/>
                <a:ext cx="112" cy="88"/>
              </a:xfrm>
              <a:prstGeom prst="rect">
                <a:avLst/>
              </a:prstGeom>
              <a:noFill/>
              <a:ln w="6350">
                <a:solidFill>
                  <a:srgbClr val="000000"/>
                </a:solidFill>
                <a:miter lim="800000"/>
                <a:headEnd/>
                <a:tailEnd/>
              </a:ln>
            </p:spPr>
            <p:txBody>
              <a:bodyPr/>
              <a:lstStyle/>
              <a:p>
                <a:endParaRPr lang="en-US"/>
              </a:p>
            </p:txBody>
          </p:sp>
          <p:sp>
            <p:nvSpPr>
              <p:cNvPr id="75419" name="Rectangle 667"/>
              <p:cNvSpPr>
                <a:spLocks noChangeArrowheads="1"/>
              </p:cNvSpPr>
              <p:nvPr/>
            </p:nvSpPr>
            <p:spPr bwMode="auto">
              <a:xfrm>
                <a:off x="3982" y="310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20" name="Rectangle 668"/>
              <p:cNvSpPr>
                <a:spLocks noChangeArrowheads="1"/>
              </p:cNvSpPr>
              <p:nvPr/>
            </p:nvSpPr>
            <p:spPr bwMode="auto">
              <a:xfrm>
                <a:off x="3982" y="3100"/>
                <a:ext cx="112" cy="88"/>
              </a:xfrm>
              <a:prstGeom prst="rect">
                <a:avLst/>
              </a:prstGeom>
              <a:noFill/>
              <a:ln w="6350">
                <a:solidFill>
                  <a:srgbClr val="000000"/>
                </a:solidFill>
                <a:miter lim="800000"/>
                <a:headEnd/>
                <a:tailEnd/>
              </a:ln>
            </p:spPr>
            <p:txBody>
              <a:bodyPr/>
              <a:lstStyle/>
              <a:p>
                <a:endParaRPr lang="en-US"/>
              </a:p>
            </p:txBody>
          </p:sp>
          <p:sp>
            <p:nvSpPr>
              <p:cNvPr id="75421" name="Rectangle 669"/>
              <p:cNvSpPr>
                <a:spLocks noChangeArrowheads="1"/>
              </p:cNvSpPr>
              <p:nvPr/>
            </p:nvSpPr>
            <p:spPr bwMode="auto">
              <a:xfrm>
                <a:off x="2420" y="230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22" name="Rectangle 670"/>
              <p:cNvSpPr>
                <a:spLocks noChangeArrowheads="1"/>
              </p:cNvSpPr>
              <p:nvPr/>
            </p:nvSpPr>
            <p:spPr bwMode="auto">
              <a:xfrm>
                <a:off x="2420" y="2308"/>
                <a:ext cx="112" cy="88"/>
              </a:xfrm>
              <a:prstGeom prst="rect">
                <a:avLst/>
              </a:prstGeom>
              <a:noFill/>
              <a:ln w="6350">
                <a:solidFill>
                  <a:srgbClr val="000000"/>
                </a:solidFill>
                <a:miter lim="800000"/>
                <a:headEnd/>
                <a:tailEnd/>
              </a:ln>
            </p:spPr>
            <p:txBody>
              <a:bodyPr/>
              <a:lstStyle/>
              <a:p>
                <a:endParaRPr lang="en-US"/>
              </a:p>
            </p:txBody>
          </p:sp>
          <p:sp>
            <p:nvSpPr>
              <p:cNvPr id="75423" name="Rectangle 671"/>
              <p:cNvSpPr>
                <a:spLocks noChangeArrowheads="1"/>
              </p:cNvSpPr>
              <p:nvPr/>
            </p:nvSpPr>
            <p:spPr bwMode="auto">
              <a:xfrm>
                <a:off x="2532" y="230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24" name="Rectangle 672"/>
              <p:cNvSpPr>
                <a:spLocks noChangeArrowheads="1"/>
              </p:cNvSpPr>
              <p:nvPr/>
            </p:nvSpPr>
            <p:spPr bwMode="auto">
              <a:xfrm>
                <a:off x="2532" y="2308"/>
                <a:ext cx="112" cy="88"/>
              </a:xfrm>
              <a:prstGeom prst="rect">
                <a:avLst/>
              </a:prstGeom>
              <a:noFill/>
              <a:ln w="6350">
                <a:solidFill>
                  <a:srgbClr val="000000"/>
                </a:solidFill>
                <a:miter lim="800000"/>
                <a:headEnd/>
                <a:tailEnd/>
              </a:ln>
            </p:spPr>
            <p:txBody>
              <a:bodyPr/>
              <a:lstStyle/>
              <a:p>
                <a:endParaRPr lang="en-US"/>
              </a:p>
            </p:txBody>
          </p:sp>
          <p:sp>
            <p:nvSpPr>
              <p:cNvPr id="75425" name="Rectangle 673"/>
              <p:cNvSpPr>
                <a:spLocks noChangeArrowheads="1"/>
              </p:cNvSpPr>
              <p:nvPr/>
            </p:nvSpPr>
            <p:spPr bwMode="auto">
              <a:xfrm>
                <a:off x="2420" y="222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26" name="Rectangle 674"/>
              <p:cNvSpPr>
                <a:spLocks noChangeArrowheads="1"/>
              </p:cNvSpPr>
              <p:nvPr/>
            </p:nvSpPr>
            <p:spPr bwMode="auto">
              <a:xfrm>
                <a:off x="2420" y="2220"/>
                <a:ext cx="112" cy="88"/>
              </a:xfrm>
              <a:prstGeom prst="rect">
                <a:avLst/>
              </a:prstGeom>
              <a:noFill/>
              <a:ln w="6350">
                <a:solidFill>
                  <a:srgbClr val="000000"/>
                </a:solidFill>
                <a:miter lim="800000"/>
                <a:headEnd/>
                <a:tailEnd/>
              </a:ln>
            </p:spPr>
            <p:txBody>
              <a:bodyPr/>
              <a:lstStyle/>
              <a:p>
                <a:endParaRPr lang="en-US"/>
              </a:p>
            </p:txBody>
          </p:sp>
          <p:sp>
            <p:nvSpPr>
              <p:cNvPr id="75427" name="Rectangle 675"/>
              <p:cNvSpPr>
                <a:spLocks noChangeArrowheads="1"/>
              </p:cNvSpPr>
              <p:nvPr/>
            </p:nvSpPr>
            <p:spPr bwMode="auto">
              <a:xfrm>
                <a:off x="2532" y="222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28" name="Rectangle 676"/>
              <p:cNvSpPr>
                <a:spLocks noChangeArrowheads="1"/>
              </p:cNvSpPr>
              <p:nvPr/>
            </p:nvSpPr>
            <p:spPr bwMode="auto">
              <a:xfrm>
                <a:off x="2532" y="2220"/>
                <a:ext cx="112" cy="88"/>
              </a:xfrm>
              <a:prstGeom prst="rect">
                <a:avLst/>
              </a:prstGeom>
              <a:noFill/>
              <a:ln w="6350">
                <a:solidFill>
                  <a:srgbClr val="000000"/>
                </a:solidFill>
                <a:miter lim="800000"/>
                <a:headEnd/>
                <a:tailEnd/>
              </a:ln>
            </p:spPr>
            <p:txBody>
              <a:bodyPr/>
              <a:lstStyle/>
              <a:p>
                <a:endParaRPr lang="en-US"/>
              </a:p>
            </p:txBody>
          </p:sp>
          <p:sp>
            <p:nvSpPr>
              <p:cNvPr id="75429" name="Rectangle 677"/>
              <p:cNvSpPr>
                <a:spLocks noChangeArrowheads="1"/>
              </p:cNvSpPr>
              <p:nvPr/>
            </p:nvSpPr>
            <p:spPr bwMode="auto">
              <a:xfrm>
                <a:off x="2198" y="2044"/>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430" name="Rectangle 678"/>
              <p:cNvSpPr>
                <a:spLocks noChangeArrowheads="1"/>
              </p:cNvSpPr>
              <p:nvPr/>
            </p:nvSpPr>
            <p:spPr bwMode="auto">
              <a:xfrm>
                <a:off x="2198" y="2044"/>
                <a:ext cx="222" cy="176"/>
              </a:xfrm>
              <a:prstGeom prst="rect">
                <a:avLst/>
              </a:prstGeom>
              <a:noFill/>
              <a:ln w="6350">
                <a:solidFill>
                  <a:srgbClr val="000000"/>
                </a:solidFill>
                <a:miter lim="800000"/>
                <a:headEnd/>
                <a:tailEnd/>
              </a:ln>
            </p:spPr>
            <p:txBody>
              <a:bodyPr/>
              <a:lstStyle/>
              <a:p>
                <a:endParaRPr lang="en-US"/>
              </a:p>
            </p:txBody>
          </p:sp>
          <p:sp>
            <p:nvSpPr>
              <p:cNvPr id="75431" name="Rectangle 679"/>
              <p:cNvSpPr>
                <a:spLocks noChangeArrowheads="1"/>
              </p:cNvSpPr>
              <p:nvPr/>
            </p:nvSpPr>
            <p:spPr bwMode="auto">
              <a:xfrm>
                <a:off x="2420" y="2132"/>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32" name="Rectangle 680"/>
              <p:cNvSpPr>
                <a:spLocks noChangeArrowheads="1"/>
              </p:cNvSpPr>
              <p:nvPr/>
            </p:nvSpPr>
            <p:spPr bwMode="auto">
              <a:xfrm>
                <a:off x="2420" y="2132"/>
                <a:ext cx="112" cy="88"/>
              </a:xfrm>
              <a:prstGeom prst="rect">
                <a:avLst/>
              </a:prstGeom>
              <a:noFill/>
              <a:ln w="6350">
                <a:solidFill>
                  <a:srgbClr val="000000"/>
                </a:solidFill>
                <a:miter lim="800000"/>
                <a:headEnd/>
                <a:tailEnd/>
              </a:ln>
            </p:spPr>
            <p:txBody>
              <a:bodyPr/>
              <a:lstStyle/>
              <a:p>
                <a:endParaRPr lang="en-US"/>
              </a:p>
            </p:txBody>
          </p:sp>
          <p:sp>
            <p:nvSpPr>
              <p:cNvPr id="75433" name="Rectangle 681"/>
              <p:cNvSpPr>
                <a:spLocks noChangeArrowheads="1"/>
              </p:cNvSpPr>
              <p:nvPr/>
            </p:nvSpPr>
            <p:spPr bwMode="auto">
              <a:xfrm>
                <a:off x="2532" y="2132"/>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34" name="Rectangle 682"/>
              <p:cNvSpPr>
                <a:spLocks noChangeArrowheads="1"/>
              </p:cNvSpPr>
              <p:nvPr/>
            </p:nvSpPr>
            <p:spPr bwMode="auto">
              <a:xfrm>
                <a:off x="2532" y="2132"/>
                <a:ext cx="112" cy="88"/>
              </a:xfrm>
              <a:prstGeom prst="rect">
                <a:avLst/>
              </a:prstGeom>
              <a:noFill/>
              <a:ln w="6350">
                <a:solidFill>
                  <a:srgbClr val="000000"/>
                </a:solidFill>
                <a:miter lim="800000"/>
                <a:headEnd/>
                <a:tailEnd/>
              </a:ln>
            </p:spPr>
            <p:txBody>
              <a:bodyPr/>
              <a:lstStyle/>
              <a:p>
                <a:endParaRPr lang="en-US"/>
              </a:p>
            </p:txBody>
          </p:sp>
          <p:sp>
            <p:nvSpPr>
              <p:cNvPr id="75435" name="Rectangle 683"/>
              <p:cNvSpPr>
                <a:spLocks noChangeArrowheads="1"/>
              </p:cNvSpPr>
              <p:nvPr/>
            </p:nvSpPr>
            <p:spPr bwMode="auto">
              <a:xfrm>
                <a:off x="2420" y="204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36" name="Rectangle 684"/>
              <p:cNvSpPr>
                <a:spLocks noChangeArrowheads="1"/>
              </p:cNvSpPr>
              <p:nvPr/>
            </p:nvSpPr>
            <p:spPr bwMode="auto">
              <a:xfrm>
                <a:off x="2420" y="2044"/>
                <a:ext cx="112" cy="88"/>
              </a:xfrm>
              <a:prstGeom prst="rect">
                <a:avLst/>
              </a:prstGeom>
              <a:noFill/>
              <a:ln w="6350">
                <a:solidFill>
                  <a:srgbClr val="000000"/>
                </a:solidFill>
                <a:miter lim="800000"/>
                <a:headEnd/>
                <a:tailEnd/>
              </a:ln>
            </p:spPr>
            <p:txBody>
              <a:bodyPr/>
              <a:lstStyle/>
              <a:p>
                <a:endParaRPr lang="en-US"/>
              </a:p>
            </p:txBody>
          </p:sp>
          <p:sp>
            <p:nvSpPr>
              <p:cNvPr id="75437" name="Rectangle 685"/>
              <p:cNvSpPr>
                <a:spLocks noChangeArrowheads="1"/>
              </p:cNvSpPr>
              <p:nvPr/>
            </p:nvSpPr>
            <p:spPr bwMode="auto">
              <a:xfrm>
                <a:off x="2532" y="204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38" name="Rectangle 686"/>
              <p:cNvSpPr>
                <a:spLocks noChangeArrowheads="1"/>
              </p:cNvSpPr>
              <p:nvPr/>
            </p:nvSpPr>
            <p:spPr bwMode="auto">
              <a:xfrm>
                <a:off x="2532" y="2044"/>
                <a:ext cx="112" cy="88"/>
              </a:xfrm>
              <a:prstGeom prst="rect">
                <a:avLst/>
              </a:prstGeom>
              <a:noFill/>
              <a:ln w="6350">
                <a:solidFill>
                  <a:srgbClr val="000000"/>
                </a:solidFill>
                <a:miter lim="800000"/>
                <a:headEnd/>
                <a:tailEnd/>
              </a:ln>
            </p:spPr>
            <p:txBody>
              <a:bodyPr/>
              <a:lstStyle/>
              <a:p>
                <a:endParaRPr lang="en-US"/>
              </a:p>
            </p:txBody>
          </p:sp>
          <p:sp>
            <p:nvSpPr>
              <p:cNvPr id="75439" name="Rectangle 687"/>
              <p:cNvSpPr>
                <a:spLocks noChangeArrowheads="1"/>
              </p:cNvSpPr>
              <p:nvPr/>
            </p:nvSpPr>
            <p:spPr bwMode="auto">
              <a:xfrm>
                <a:off x="2866" y="318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440" name="Rectangle 688"/>
              <p:cNvSpPr>
                <a:spLocks noChangeArrowheads="1"/>
              </p:cNvSpPr>
              <p:nvPr/>
            </p:nvSpPr>
            <p:spPr bwMode="auto">
              <a:xfrm>
                <a:off x="2866" y="3188"/>
                <a:ext cx="112" cy="88"/>
              </a:xfrm>
              <a:prstGeom prst="rect">
                <a:avLst/>
              </a:prstGeom>
              <a:noFill/>
              <a:ln w="6350">
                <a:solidFill>
                  <a:srgbClr val="000000"/>
                </a:solidFill>
                <a:miter lim="800000"/>
                <a:headEnd/>
                <a:tailEnd/>
              </a:ln>
            </p:spPr>
            <p:txBody>
              <a:bodyPr/>
              <a:lstStyle/>
              <a:p>
                <a:endParaRPr lang="en-US"/>
              </a:p>
            </p:txBody>
          </p:sp>
          <p:sp>
            <p:nvSpPr>
              <p:cNvPr id="75441" name="Rectangle 689"/>
              <p:cNvSpPr>
                <a:spLocks noChangeArrowheads="1"/>
              </p:cNvSpPr>
              <p:nvPr/>
            </p:nvSpPr>
            <p:spPr bwMode="auto">
              <a:xfrm>
                <a:off x="2978" y="318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442" name="Rectangle 690"/>
              <p:cNvSpPr>
                <a:spLocks noChangeArrowheads="1"/>
              </p:cNvSpPr>
              <p:nvPr/>
            </p:nvSpPr>
            <p:spPr bwMode="auto">
              <a:xfrm>
                <a:off x="2978" y="3188"/>
                <a:ext cx="112" cy="88"/>
              </a:xfrm>
              <a:prstGeom prst="rect">
                <a:avLst/>
              </a:prstGeom>
              <a:noFill/>
              <a:ln w="6350">
                <a:solidFill>
                  <a:srgbClr val="000000"/>
                </a:solidFill>
                <a:miter lim="800000"/>
                <a:headEnd/>
                <a:tailEnd/>
              </a:ln>
            </p:spPr>
            <p:txBody>
              <a:bodyPr/>
              <a:lstStyle/>
              <a:p>
                <a:endParaRPr lang="en-US"/>
              </a:p>
            </p:txBody>
          </p:sp>
          <p:sp>
            <p:nvSpPr>
              <p:cNvPr id="75443" name="Rectangle 691"/>
              <p:cNvSpPr>
                <a:spLocks noChangeArrowheads="1"/>
              </p:cNvSpPr>
              <p:nvPr/>
            </p:nvSpPr>
            <p:spPr bwMode="auto">
              <a:xfrm>
                <a:off x="2866" y="310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444" name="Rectangle 692"/>
              <p:cNvSpPr>
                <a:spLocks noChangeArrowheads="1"/>
              </p:cNvSpPr>
              <p:nvPr/>
            </p:nvSpPr>
            <p:spPr bwMode="auto">
              <a:xfrm>
                <a:off x="2866" y="3100"/>
                <a:ext cx="112" cy="88"/>
              </a:xfrm>
              <a:prstGeom prst="rect">
                <a:avLst/>
              </a:prstGeom>
              <a:noFill/>
              <a:ln w="6350">
                <a:solidFill>
                  <a:srgbClr val="000000"/>
                </a:solidFill>
                <a:miter lim="800000"/>
                <a:headEnd/>
                <a:tailEnd/>
              </a:ln>
            </p:spPr>
            <p:txBody>
              <a:bodyPr/>
              <a:lstStyle/>
              <a:p>
                <a:endParaRPr lang="en-US"/>
              </a:p>
            </p:txBody>
          </p:sp>
          <p:sp>
            <p:nvSpPr>
              <p:cNvPr id="75445" name="Rectangle 693"/>
              <p:cNvSpPr>
                <a:spLocks noChangeArrowheads="1"/>
              </p:cNvSpPr>
              <p:nvPr/>
            </p:nvSpPr>
            <p:spPr bwMode="auto">
              <a:xfrm>
                <a:off x="2978" y="310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446" name="Rectangle 694"/>
              <p:cNvSpPr>
                <a:spLocks noChangeArrowheads="1"/>
              </p:cNvSpPr>
              <p:nvPr/>
            </p:nvSpPr>
            <p:spPr bwMode="auto">
              <a:xfrm>
                <a:off x="2978" y="3100"/>
                <a:ext cx="112" cy="88"/>
              </a:xfrm>
              <a:prstGeom prst="rect">
                <a:avLst/>
              </a:prstGeom>
              <a:noFill/>
              <a:ln w="6350">
                <a:solidFill>
                  <a:srgbClr val="000000"/>
                </a:solidFill>
                <a:miter lim="800000"/>
                <a:headEnd/>
                <a:tailEnd/>
              </a:ln>
            </p:spPr>
            <p:txBody>
              <a:bodyPr/>
              <a:lstStyle/>
              <a:p>
                <a:endParaRPr lang="en-US"/>
              </a:p>
            </p:txBody>
          </p:sp>
          <p:sp>
            <p:nvSpPr>
              <p:cNvPr id="75447" name="Rectangle 695"/>
              <p:cNvSpPr>
                <a:spLocks noChangeArrowheads="1"/>
              </p:cNvSpPr>
              <p:nvPr/>
            </p:nvSpPr>
            <p:spPr bwMode="auto">
              <a:xfrm>
                <a:off x="3090" y="3276"/>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5448" name="Rectangle 696"/>
              <p:cNvSpPr>
                <a:spLocks noChangeArrowheads="1"/>
              </p:cNvSpPr>
              <p:nvPr/>
            </p:nvSpPr>
            <p:spPr bwMode="auto">
              <a:xfrm>
                <a:off x="3090" y="3276"/>
                <a:ext cx="224" cy="176"/>
              </a:xfrm>
              <a:prstGeom prst="rect">
                <a:avLst/>
              </a:prstGeom>
              <a:noFill/>
              <a:ln w="6350">
                <a:solidFill>
                  <a:srgbClr val="000000"/>
                </a:solidFill>
                <a:miter lim="800000"/>
                <a:headEnd/>
                <a:tailEnd/>
              </a:ln>
            </p:spPr>
            <p:txBody>
              <a:bodyPr/>
              <a:lstStyle/>
              <a:p>
                <a:endParaRPr lang="en-US"/>
              </a:p>
            </p:txBody>
          </p:sp>
          <p:sp>
            <p:nvSpPr>
              <p:cNvPr id="75449" name="Rectangle 697"/>
              <p:cNvSpPr>
                <a:spLocks noChangeArrowheads="1"/>
              </p:cNvSpPr>
              <p:nvPr/>
            </p:nvSpPr>
            <p:spPr bwMode="auto">
              <a:xfrm>
                <a:off x="3314" y="3276"/>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450" name="Rectangle 698"/>
              <p:cNvSpPr>
                <a:spLocks noChangeArrowheads="1"/>
              </p:cNvSpPr>
              <p:nvPr/>
            </p:nvSpPr>
            <p:spPr bwMode="auto">
              <a:xfrm>
                <a:off x="3314" y="3276"/>
                <a:ext cx="222" cy="176"/>
              </a:xfrm>
              <a:prstGeom prst="rect">
                <a:avLst/>
              </a:prstGeom>
              <a:noFill/>
              <a:ln w="6350">
                <a:solidFill>
                  <a:srgbClr val="000000"/>
                </a:solidFill>
                <a:miter lim="800000"/>
                <a:headEnd/>
                <a:tailEnd/>
              </a:ln>
            </p:spPr>
            <p:txBody>
              <a:bodyPr/>
              <a:lstStyle/>
              <a:p>
                <a:endParaRPr lang="en-US"/>
              </a:p>
            </p:txBody>
          </p:sp>
          <p:sp>
            <p:nvSpPr>
              <p:cNvPr id="75451" name="Rectangle 699"/>
              <p:cNvSpPr>
                <a:spLocks noChangeArrowheads="1"/>
              </p:cNvSpPr>
              <p:nvPr/>
            </p:nvSpPr>
            <p:spPr bwMode="auto">
              <a:xfrm>
                <a:off x="3090" y="318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452" name="Rectangle 700"/>
              <p:cNvSpPr>
                <a:spLocks noChangeArrowheads="1"/>
              </p:cNvSpPr>
              <p:nvPr/>
            </p:nvSpPr>
            <p:spPr bwMode="auto">
              <a:xfrm>
                <a:off x="3090" y="3188"/>
                <a:ext cx="112" cy="88"/>
              </a:xfrm>
              <a:prstGeom prst="rect">
                <a:avLst/>
              </a:prstGeom>
              <a:noFill/>
              <a:ln w="6350">
                <a:solidFill>
                  <a:srgbClr val="000000"/>
                </a:solidFill>
                <a:miter lim="800000"/>
                <a:headEnd/>
                <a:tailEnd/>
              </a:ln>
            </p:spPr>
            <p:txBody>
              <a:bodyPr/>
              <a:lstStyle/>
              <a:p>
                <a:endParaRPr lang="en-US"/>
              </a:p>
            </p:txBody>
          </p:sp>
          <p:sp>
            <p:nvSpPr>
              <p:cNvPr id="75453" name="Rectangle 701"/>
              <p:cNvSpPr>
                <a:spLocks noChangeArrowheads="1"/>
              </p:cNvSpPr>
              <p:nvPr/>
            </p:nvSpPr>
            <p:spPr bwMode="auto">
              <a:xfrm>
                <a:off x="3202" y="318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454" name="Rectangle 702"/>
              <p:cNvSpPr>
                <a:spLocks noChangeArrowheads="1"/>
              </p:cNvSpPr>
              <p:nvPr/>
            </p:nvSpPr>
            <p:spPr bwMode="auto">
              <a:xfrm>
                <a:off x="3202" y="3188"/>
                <a:ext cx="112" cy="88"/>
              </a:xfrm>
              <a:prstGeom prst="rect">
                <a:avLst/>
              </a:prstGeom>
              <a:noFill/>
              <a:ln w="6350">
                <a:solidFill>
                  <a:srgbClr val="000000"/>
                </a:solidFill>
                <a:miter lim="800000"/>
                <a:headEnd/>
                <a:tailEnd/>
              </a:ln>
            </p:spPr>
            <p:txBody>
              <a:bodyPr/>
              <a:lstStyle/>
              <a:p>
                <a:endParaRPr lang="en-US"/>
              </a:p>
            </p:txBody>
          </p:sp>
          <p:sp>
            <p:nvSpPr>
              <p:cNvPr id="75455" name="Rectangle 703"/>
              <p:cNvSpPr>
                <a:spLocks noChangeArrowheads="1"/>
              </p:cNvSpPr>
              <p:nvPr/>
            </p:nvSpPr>
            <p:spPr bwMode="auto">
              <a:xfrm>
                <a:off x="3982" y="1692"/>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456" name="Rectangle 704"/>
              <p:cNvSpPr>
                <a:spLocks noChangeArrowheads="1"/>
              </p:cNvSpPr>
              <p:nvPr/>
            </p:nvSpPr>
            <p:spPr bwMode="auto">
              <a:xfrm>
                <a:off x="3982" y="1692"/>
                <a:ext cx="224" cy="176"/>
              </a:xfrm>
              <a:prstGeom prst="rect">
                <a:avLst/>
              </a:prstGeom>
              <a:noFill/>
              <a:ln w="6350">
                <a:solidFill>
                  <a:srgbClr val="000000"/>
                </a:solidFill>
                <a:miter lim="800000"/>
                <a:headEnd/>
                <a:tailEnd/>
              </a:ln>
            </p:spPr>
            <p:txBody>
              <a:bodyPr/>
              <a:lstStyle/>
              <a:p>
                <a:endParaRPr lang="en-US"/>
              </a:p>
            </p:txBody>
          </p:sp>
          <p:sp>
            <p:nvSpPr>
              <p:cNvPr id="75457" name="Rectangle 705"/>
              <p:cNvSpPr>
                <a:spLocks noChangeArrowheads="1"/>
              </p:cNvSpPr>
              <p:nvPr/>
            </p:nvSpPr>
            <p:spPr bwMode="auto">
              <a:xfrm>
                <a:off x="4206" y="1692"/>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458" name="Rectangle 706"/>
              <p:cNvSpPr>
                <a:spLocks noChangeArrowheads="1"/>
              </p:cNvSpPr>
              <p:nvPr/>
            </p:nvSpPr>
            <p:spPr bwMode="auto">
              <a:xfrm>
                <a:off x="4206" y="1692"/>
                <a:ext cx="224" cy="176"/>
              </a:xfrm>
              <a:prstGeom prst="rect">
                <a:avLst/>
              </a:prstGeom>
              <a:noFill/>
              <a:ln w="6350">
                <a:solidFill>
                  <a:srgbClr val="000000"/>
                </a:solidFill>
                <a:miter lim="800000"/>
                <a:headEnd/>
                <a:tailEnd/>
              </a:ln>
            </p:spPr>
            <p:txBody>
              <a:bodyPr/>
              <a:lstStyle/>
              <a:p>
                <a:endParaRPr lang="en-US"/>
              </a:p>
            </p:txBody>
          </p:sp>
          <p:sp>
            <p:nvSpPr>
              <p:cNvPr id="75459" name="Rectangle 707"/>
              <p:cNvSpPr>
                <a:spLocks noChangeArrowheads="1"/>
              </p:cNvSpPr>
              <p:nvPr/>
            </p:nvSpPr>
            <p:spPr bwMode="auto">
              <a:xfrm>
                <a:off x="4430" y="2308"/>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460" name="Rectangle 708"/>
              <p:cNvSpPr>
                <a:spLocks noChangeArrowheads="1"/>
              </p:cNvSpPr>
              <p:nvPr/>
            </p:nvSpPr>
            <p:spPr bwMode="auto">
              <a:xfrm>
                <a:off x="4430" y="2308"/>
                <a:ext cx="110" cy="88"/>
              </a:xfrm>
              <a:prstGeom prst="rect">
                <a:avLst/>
              </a:prstGeom>
              <a:noFill/>
              <a:ln w="6350">
                <a:solidFill>
                  <a:srgbClr val="000000"/>
                </a:solidFill>
                <a:miter lim="800000"/>
                <a:headEnd/>
                <a:tailEnd/>
              </a:ln>
            </p:spPr>
            <p:txBody>
              <a:bodyPr/>
              <a:lstStyle/>
              <a:p>
                <a:endParaRPr lang="en-US"/>
              </a:p>
            </p:txBody>
          </p:sp>
          <p:sp>
            <p:nvSpPr>
              <p:cNvPr id="75461" name="Rectangle 709"/>
              <p:cNvSpPr>
                <a:spLocks noChangeArrowheads="1"/>
              </p:cNvSpPr>
              <p:nvPr/>
            </p:nvSpPr>
            <p:spPr bwMode="auto">
              <a:xfrm>
                <a:off x="4540" y="2308"/>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462" name="Rectangle 710"/>
              <p:cNvSpPr>
                <a:spLocks noChangeArrowheads="1"/>
              </p:cNvSpPr>
              <p:nvPr/>
            </p:nvSpPr>
            <p:spPr bwMode="auto">
              <a:xfrm>
                <a:off x="4540" y="2308"/>
                <a:ext cx="112" cy="88"/>
              </a:xfrm>
              <a:prstGeom prst="rect">
                <a:avLst/>
              </a:prstGeom>
              <a:noFill/>
              <a:ln w="6350">
                <a:solidFill>
                  <a:srgbClr val="000000"/>
                </a:solidFill>
                <a:miter lim="800000"/>
                <a:headEnd/>
                <a:tailEnd/>
              </a:ln>
            </p:spPr>
            <p:txBody>
              <a:bodyPr/>
              <a:lstStyle/>
              <a:p>
                <a:endParaRPr lang="en-US"/>
              </a:p>
            </p:txBody>
          </p:sp>
          <p:sp>
            <p:nvSpPr>
              <p:cNvPr id="75463" name="Rectangle 711"/>
              <p:cNvSpPr>
                <a:spLocks noChangeArrowheads="1"/>
              </p:cNvSpPr>
              <p:nvPr/>
            </p:nvSpPr>
            <p:spPr bwMode="auto">
              <a:xfrm>
                <a:off x="4430" y="2220"/>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464" name="Rectangle 712"/>
              <p:cNvSpPr>
                <a:spLocks noChangeArrowheads="1"/>
              </p:cNvSpPr>
              <p:nvPr/>
            </p:nvSpPr>
            <p:spPr bwMode="auto">
              <a:xfrm>
                <a:off x="4430" y="2220"/>
                <a:ext cx="110" cy="88"/>
              </a:xfrm>
              <a:prstGeom prst="rect">
                <a:avLst/>
              </a:prstGeom>
              <a:noFill/>
              <a:ln w="6350">
                <a:solidFill>
                  <a:srgbClr val="000000"/>
                </a:solidFill>
                <a:miter lim="800000"/>
                <a:headEnd/>
                <a:tailEnd/>
              </a:ln>
            </p:spPr>
            <p:txBody>
              <a:bodyPr/>
              <a:lstStyle/>
              <a:p>
                <a:endParaRPr lang="en-US"/>
              </a:p>
            </p:txBody>
          </p:sp>
          <p:sp>
            <p:nvSpPr>
              <p:cNvPr id="75465" name="Rectangle 713"/>
              <p:cNvSpPr>
                <a:spLocks noChangeArrowheads="1"/>
              </p:cNvSpPr>
              <p:nvPr/>
            </p:nvSpPr>
            <p:spPr bwMode="auto">
              <a:xfrm>
                <a:off x="4540" y="2220"/>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466" name="Rectangle 714"/>
              <p:cNvSpPr>
                <a:spLocks noChangeArrowheads="1"/>
              </p:cNvSpPr>
              <p:nvPr/>
            </p:nvSpPr>
            <p:spPr bwMode="auto">
              <a:xfrm>
                <a:off x="4540" y="2220"/>
                <a:ext cx="112" cy="88"/>
              </a:xfrm>
              <a:prstGeom prst="rect">
                <a:avLst/>
              </a:prstGeom>
              <a:noFill/>
              <a:ln w="6350">
                <a:solidFill>
                  <a:srgbClr val="000000"/>
                </a:solidFill>
                <a:miter lim="800000"/>
                <a:headEnd/>
                <a:tailEnd/>
              </a:ln>
            </p:spPr>
            <p:txBody>
              <a:bodyPr/>
              <a:lstStyle/>
              <a:p>
                <a:endParaRPr lang="en-US"/>
              </a:p>
            </p:txBody>
          </p:sp>
          <p:sp>
            <p:nvSpPr>
              <p:cNvPr id="75467" name="Rectangle 715"/>
              <p:cNvSpPr>
                <a:spLocks noChangeArrowheads="1"/>
              </p:cNvSpPr>
              <p:nvPr/>
            </p:nvSpPr>
            <p:spPr bwMode="auto">
              <a:xfrm>
                <a:off x="4652" y="2220"/>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468" name="Rectangle 716"/>
              <p:cNvSpPr>
                <a:spLocks noChangeArrowheads="1"/>
              </p:cNvSpPr>
              <p:nvPr/>
            </p:nvSpPr>
            <p:spPr bwMode="auto">
              <a:xfrm>
                <a:off x="4652" y="2220"/>
                <a:ext cx="224" cy="176"/>
              </a:xfrm>
              <a:prstGeom prst="rect">
                <a:avLst/>
              </a:prstGeom>
              <a:noFill/>
              <a:ln w="6350">
                <a:solidFill>
                  <a:srgbClr val="000000"/>
                </a:solidFill>
                <a:miter lim="800000"/>
                <a:headEnd/>
                <a:tailEnd/>
              </a:ln>
            </p:spPr>
            <p:txBody>
              <a:bodyPr/>
              <a:lstStyle/>
              <a:p>
                <a:endParaRPr lang="en-US"/>
              </a:p>
            </p:txBody>
          </p:sp>
          <p:sp>
            <p:nvSpPr>
              <p:cNvPr id="75469" name="Rectangle 717"/>
              <p:cNvSpPr>
                <a:spLocks noChangeArrowheads="1"/>
              </p:cNvSpPr>
              <p:nvPr/>
            </p:nvSpPr>
            <p:spPr bwMode="auto">
              <a:xfrm>
                <a:off x="4430" y="2132"/>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470" name="Rectangle 718"/>
              <p:cNvSpPr>
                <a:spLocks noChangeArrowheads="1"/>
              </p:cNvSpPr>
              <p:nvPr/>
            </p:nvSpPr>
            <p:spPr bwMode="auto">
              <a:xfrm>
                <a:off x="4430" y="2132"/>
                <a:ext cx="110" cy="88"/>
              </a:xfrm>
              <a:prstGeom prst="rect">
                <a:avLst/>
              </a:prstGeom>
              <a:noFill/>
              <a:ln w="6350">
                <a:solidFill>
                  <a:srgbClr val="000000"/>
                </a:solidFill>
                <a:miter lim="800000"/>
                <a:headEnd/>
                <a:tailEnd/>
              </a:ln>
            </p:spPr>
            <p:txBody>
              <a:bodyPr/>
              <a:lstStyle/>
              <a:p>
                <a:endParaRPr lang="en-US"/>
              </a:p>
            </p:txBody>
          </p:sp>
          <p:sp>
            <p:nvSpPr>
              <p:cNvPr id="75471" name="Rectangle 719"/>
              <p:cNvSpPr>
                <a:spLocks noChangeArrowheads="1"/>
              </p:cNvSpPr>
              <p:nvPr/>
            </p:nvSpPr>
            <p:spPr bwMode="auto">
              <a:xfrm>
                <a:off x="4094" y="310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72" name="Rectangle 720"/>
              <p:cNvSpPr>
                <a:spLocks noChangeArrowheads="1"/>
              </p:cNvSpPr>
              <p:nvPr/>
            </p:nvSpPr>
            <p:spPr bwMode="auto">
              <a:xfrm>
                <a:off x="4094" y="3100"/>
                <a:ext cx="112" cy="88"/>
              </a:xfrm>
              <a:prstGeom prst="rect">
                <a:avLst/>
              </a:prstGeom>
              <a:noFill/>
              <a:ln w="6350">
                <a:solidFill>
                  <a:srgbClr val="000000"/>
                </a:solidFill>
                <a:miter lim="800000"/>
                <a:headEnd/>
                <a:tailEnd/>
              </a:ln>
            </p:spPr>
            <p:txBody>
              <a:bodyPr/>
              <a:lstStyle/>
              <a:p>
                <a:endParaRPr lang="en-US"/>
              </a:p>
            </p:txBody>
          </p:sp>
          <p:sp>
            <p:nvSpPr>
              <p:cNvPr id="75473" name="Rectangle 721"/>
              <p:cNvSpPr>
                <a:spLocks noChangeArrowheads="1"/>
              </p:cNvSpPr>
              <p:nvPr/>
            </p:nvSpPr>
            <p:spPr bwMode="auto">
              <a:xfrm>
                <a:off x="4206" y="3188"/>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74" name="Rectangle 722"/>
              <p:cNvSpPr>
                <a:spLocks noChangeArrowheads="1"/>
              </p:cNvSpPr>
              <p:nvPr/>
            </p:nvSpPr>
            <p:spPr bwMode="auto">
              <a:xfrm>
                <a:off x="4206" y="3188"/>
                <a:ext cx="112" cy="88"/>
              </a:xfrm>
              <a:prstGeom prst="rect">
                <a:avLst/>
              </a:prstGeom>
              <a:noFill/>
              <a:ln w="6350">
                <a:solidFill>
                  <a:srgbClr val="000000"/>
                </a:solidFill>
                <a:miter lim="800000"/>
                <a:headEnd/>
                <a:tailEnd/>
              </a:ln>
            </p:spPr>
            <p:txBody>
              <a:bodyPr/>
              <a:lstStyle/>
              <a:p>
                <a:endParaRPr lang="en-US"/>
              </a:p>
            </p:txBody>
          </p:sp>
          <p:sp>
            <p:nvSpPr>
              <p:cNvPr id="75475" name="Rectangle 723"/>
              <p:cNvSpPr>
                <a:spLocks noChangeArrowheads="1"/>
              </p:cNvSpPr>
              <p:nvPr/>
            </p:nvSpPr>
            <p:spPr bwMode="auto">
              <a:xfrm>
                <a:off x="4318" y="3188"/>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76" name="Rectangle 724"/>
              <p:cNvSpPr>
                <a:spLocks noChangeArrowheads="1"/>
              </p:cNvSpPr>
              <p:nvPr/>
            </p:nvSpPr>
            <p:spPr bwMode="auto">
              <a:xfrm>
                <a:off x="4318" y="3188"/>
                <a:ext cx="112" cy="88"/>
              </a:xfrm>
              <a:prstGeom prst="rect">
                <a:avLst/>
              </a:prstGeom>
              <a:noFill/>
              <a:ln w="6350">
                <a:solidFill>
                  <a:srgbClr val="000000"/>
                </a:solidFill>
                <a:miter lim="800000"/>
                <a:headEnd/>
                <a:tailEnd/>
              </a:ln>
            </p:spPr>
            <p:txBody>
              <a:bodyPr/>
              <a:lstStyle/>
              <a:p>
                <a:endParaRPr lang="en-US"/>
              </a:p>
            </p:txBody>
          </p:sp>
          <p:sp>
            <p:nvSpPr>
              <p:cNvPr id="75477" name="Rectangle 725"/>
              <p:cNvSpPr>
                <a:spLocks noChangeArrowheads="1"/>
              </p:cNvSpPr>
              <p:nvPr/>
            </p:nvSpPr>
            <p:spPr bwMode="auto">
              <a:xfrm>
                <a:off x="4206" y="310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78" name="Rectangle 726"/>
              <p:cNvSpPr>
                <a:spLocks noChangeArrowheads="1"/>
              </p:cNvSpPr>
              <p:nvPr/>
            </p:nvSpPr>
            <p:spPr bwMode="auto">
              <a:xfrm>
                <a:off x="4206" y="3100"/>
                <a:ext cx="112" cy="88"/>
              </a:xfrm>
              <a:prstGeom prst="rect">
                <a:avLst/>
              </a:prstGeom>
              <a:noFill/>
              <a:ln w="6350">
                <a:solidFill>
                  <a:srgbClr val="000000"/>
                </a:solidFill>
                <a:miter lim="800000"/>
                <a:headEnd/>
                <a:tailEnd/>
              </a:ln>
            </p:spPr>
            <p:txBody>
              <a:bodyPr/>
              <a:lstStyle/>
              <a:p>
                <a:endParaRPr lang="en-US"/>
              </a:p>
            </p:txBody>
          </p:sp>
          <p:sp>
            <p:nvSpPr>
              <p:cNvPr id="75479" name="Rectangle 727"/>
              <p:cNvSpPr>
                <a:spLocks noChangeArrowheads="1"/>
              </p:cNvSpPr>
              <p:nvPr/>
            </p:nvSpPr>
            <p:spPr bwMode="auto">
              <a:xfrm>
                <a:off x="4318" y="310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480" name="Rectangle 728"/>
              <p:cNvSpPr>
                <a:spLocks noChangeArrowheads="1"/>
              </p:cNvSpPr>
              <p:nvPr/>
            </p:nvSpPr>
            <p:spPr bwMode="auto">
              <a:xfrm>
                <a:off x="4318" y="3100"/>
                <a:ext cx="112" cy="88"/>
              </a:xfrm>
              <a:prstGeom prst="rect">
                <a:avLst/>
              </a:prstGeom>
              <a:noFill/>
              <a:ln w="6350">
                <a:solidFill>
                  <a:srgbClr val="000000"/>
                </a:solidFill>
                <a:miter lim="800000"/>
                <a:headEnd/>
                <a:tailEnd/>
              </a:ln>
            </p:spPr>
            <p:txBody>
              <a:bodyPr/>
              <a:lstStyle/>
              <a:p>
                <a:endParaRPr lang="en-US"/>
              </a:p>
            </p:txBody>
          </p:sp>
          <p:sp>
            <p:nvSpPr>
              <p:cNvPr id="75481" name="Rectangle 729"/>
              <p:cNvSpPr>
                <a:spLocks noChangeArrowheads="1"/>
              </p:cNvSpPr>
              <p:nvPr/>
            </p:nvSpPr>
            <p:spPr bwMode="auto">
              <a:xfrm>
                <a:off x="4430" y="3452"/>
                <a:ext cx="446" cy="352"/>
              </a:xfrm>
              <a:prstGeom prst="rect">
                <a:avLst/>
              </a:prstGeom>
              <a:solidFill>
                <a:srgbClr val="00DFFF"/>
              </a:solidFill>
              <a:ln w="0">
                <a:solidFill>
                  <a:srgbClr val="00DFFF"/>
                </a:solidFill>
                <a:miter lim="800000"/>
                <a:headEnd/>
                <a:tailEnd/>
              </a:ln>
            </p:spPr>
            <p:txBody>
              <a:bodyPr/>
              <a:lstStyle/>
              <a:p>
                <a:endParaRPr lang="en-US"/>
              </a:p>
            </p:txBody>
          </p:sp>
          <p:sp>
            <p:nvSpPr>
              <p:cNvPr id="75482" name="Rectangle 730"/>
              <p:cNvSpPr>
                <a:spLocks noChangeArrowheads="1"/>
              </p:cNvSpPr>
              <p:nvPr/>
            </p:nvSpPr>
            <p:spPr bwMode="auto">
              <a:xfrm>
                <a:off x="4430" y="3452"/>
                <a:ext cx="446" cy="352"/>
              </a:xfrm>
              <a:prstGeom prst="rect">
                <a:avLst/>
              </a:prstGeom>
              <a:noFill/>
              <a:ln w="6350">
                <a:solidFill>
                  <a:srgbClr val="000000"/>
                </a:solidFill>
                <a:miter lim="800000"/>
                <a:headEnd/>
                <a:tailEnd/>
              </a:ln>
            </p:spPr>
            <p:txBody>
              <a:bodyPr/>
              <a:lstStyle/>
              <a:p>
                <a:endParaRPr lang="en-US"/>
              </a:p>
            </p:txBody>
          </p:sp>
          <p:sp>
            <p:nvSpPr>
              <p:cNvPr id="75483" name="Rectangle 731"/>
              <p:cNvSpPr>
                <a:spLocks noChangeArrowheads="1"/>
              </p:cNvSpPr>
              <p:nvPr/>
            </p:nvSpPr>
            <p:spPr bwMode="auto">
              <a:xfrm>
                <a:off x="4876" y="3452"/>
                <a:ext cx="446" cy="352"/>
              </a:xfrm>
              <a:prstGeom prst="rect">
                <a:avLst/>
              </a:prstGeom>
              <a:solidFill>
                <a:srgbClr val="00DFFF"/>
              </a:solidFill>
              <a:ln w="0">
                <a:solidFill>
                  <a:srgbClr val="00DFFF"/>
                </a:solidFill>
                <a:miter lim="800000"/>
                <a:headEnd/>
                <a:tailEnd/>
              </a:ln>
            </p:spPr>
            <p:txBody>
              <a:bodyPr/>
              <a:lstStyle/>
              <a:p>
                <a:endParaRPr lang="en-US"/>
              </a:p>
            </p:txBody>
          </p:sp>
          <p:sp>
            <p:nvSpPr>
              <p:cNvPr id="75484" name="Rectangle 732"/>
              <p:cNvSpPr>
                <a:spLocks noChangeArrowheads="1"/>
              </p:cNvSpPr>
              <p:nvPr/>
            </p:nvSpPr>
            <p:spPr bwMode="auto">
              <a:xfrm>
                <a:off x="4876" y="3452"/>
                <a:ext cx="446" cy="352"/>
              </a:xfrm>
              <a:prstGeom prst="rect">
                <a:avLst/>
              </a:prstGeom>
              <a:noFill/>
              <a:ln w="6350">
                <a:solidFill>
                  <a:srgbClr val="000000"/>
                </a:solidFill>
                <a:miter lim="800000"/>
                <a:headEnd/>
                <a:tailEnd/>
              </a:ln>
            </p:spPr>
            <p:txBody>
              <a:bodyPr/>
              <a:lstStyle/>
              <a:p>
                <a:endParaRPr lang="en-US"/>
              </a:p>
            </p:txBody>
          </p:sp>
          <p:sp>
            <p:nvSpPr>
              <p:cNvPr id="75485" name="Rectangle 733"/>
              <p:cNvSpPr>
                <a:spLocks noChangeArrowheads="1"/>
              </p:cNvSpPr>
              <p:nvPr/>
            </p:nvSpPr>
            <p:spPr bwMode="auto">
              <a:xfrm>
                <a:off x="4430" y="3276"/>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486" name="Rectangle 734"/>
              <p:cNvSpPr>
                <a:spLocks noChangeArrowheads="1"/>
              </p:cNvSpPr>
              <p:nvPr/>
            </p:nvSpPr>
            <p:spPr bwMode="auto">
              <a:xfrm>
                <a:off x="4430" y="3276"/>
                <a:ext cx="222" cy="176"/>
              </a:xfrm>
              <a:prstGeom prst="rect">
                <a:avLst/>
              </a:prstGeom>
              <a:noFill/>
              <a:ln w="6350">
                <a:solidFill>
                  <a:srgbClr val="000000"/>
                </a:solidFill>
                <a:miter lim="800000"/>
                <a:headEnd/>
                <a:tailEnd/>
              </a:ln>
            </p:spPr>
            <p:txBody>
              <a:bodyPr/>
              <a:lstStyle/>
              <a:p>
                <a:endParaRPr lang="en-US"/>
              </a:p>
            </p:txBody>
          </p:sp>
          <p:sp>
            <p:nvSpPr>
              <p:cNvPr id="75487" name="Freeform 735"/>
              <p:cNvSpPr>
                <a:spLocks/>
              </p:cNvSpPr>
              <p:nvPr/>
            </p:nvSpPr>
            <p:spPr bwMode="auto">
              <a:xfrm>
                <a:off x="1752" y="1692"/>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8FFF70"/>
              </a:solidFill>
              <a:ln w="0">
                <a:solidFill>
                  <a:srgbClr val="8FFF70"/>
                </a:solidFill>
                <a:prstDash val="solid"/>
                <a:round/>
                <a:headEnd/>
                <a:tailEnd/>
              </a:ln>
            </p:spPr>
            <p:txBody>
              <a:bodyPr/>
              <a:lstStyle/>
              <a:p>
                <a:endParaRPr lang="en-US"/>
              </a:p>
            </p:txBody>
          </p:sp>
          <p:sp>
            <p:nvSpPr>
              <p:cNvPr id="75488" name="Line 736"/>
              <p:cNvSpPr>
                <a:spLocks noChangeShapeType="1"/>
              </p:cNvSpPr>
              <p:nvPr/>
            </p:nvSpPr>
            <p:spPr bwMode="auto">
              <a:xfrm>
                <a:off x="1752" y="2044"/>
                <a:ext cx="446" cy="1"/>
              </a:xfrm>
              <a:prstGeom prst="line">
                <a:avLst/>
              </a:prstGeom>
              <a:noFill/>
              <a:ln w="6350">
                <a:solidFill>
                  <a:srgbClr val="000000"/>
                </a:solidFill>
                <a:round/>
                <a:headEnd/>
                <a:tailEnd/>
              </a:ln>
            </p:spPr>
            <p:txBody>
              <a:bodyPr/>
              <a:lstStyle/>
              <a:p>
                <a:endParaRPr lang="en-US"/>
              </a:p>
            </p:txBody>
          </p:sp>
        </p:grpSp>
        <p:grpSp>
          <p:nvGrpSpPr>
            <p:cNvPr id="7" name="Group 737"/>
            <p:cNvGrpSpPr>
              <a:grpSpLocks/>
            </p:cNvGrpSpPr>
            <p:nvPr/>
          </p:nvGrpSpPr>
          <p:grpSpPr bwMode="auto">
            <a:xfrm>
              <a:off x="1752" y="988"/>
              <a:ext cx="3570" cy="2464"/>
              <a:chOff x="1752" y="988"/>
              <a:chExt cx="3570" cy="2464"/>
            </a:xfrm>
          </p:grpSpPr>
          <p:sp>
            <p:nvSpPr>
              <p:cNvPr id="75490" name="Line 738"/>
              <p:cNvSpPr>
                <a:spLocks noChangeShapeType="1"/>
              </p:cNvSpPr>
              <p:nvPr/>
            </p:nvSpPr>
            <p:spPr bwMode="auto">
              <a:xfrm flipV="1">
                <a:off x="2198" y="1692"/>
                <a:ext cx="1" cy="352"/>
              </a:xfrm>
              <a:prstGeom prst="line">
                <a:avLst/>
              </a:prstGeom>
              <a:noFill/>
              <a:ln w="6350">
                <a:solidFill>
                  <a:srgbClr val="000000"/>
                </a:solidFill>
                <a:round/>
                <a:headEnd/>
                <a:tailEnd/>
              </a:ln>
            </p:spPr>
            <p:txBody>
              <a:bodyPr/>
              <a:lstStyle/>
              <a:p>
                <a:endParaRPr lang="en-US"/>
              </a:p>
            </p:txBody>
          </p:sp>
          <p:sp>
            <p:nvSpPr>
              <p:cNvPr id="75491" name="Line 739"/>
              <p:cNvSpPr>
                <a:spLocks noChangeShapeType="1"/>
              </p:cNvSpPr>
              <p:nvPr/>
            </p:nvSpPr>
            <p:spPr bwMode="auto">
              <a:xfrm flipH="1">
                <a:off x="1752" y="1692"/>
                <a:ext cx="446" cy="1"/>
              </a:xfrm>
              <a:prstGeom prst="line">
                <a:avLst/>
              </a:prstGeom>
              <a:noFill/>
              <a:ln w="6350">
                <a:solidFill>
                  <a:srgbClr val="000000"/>
                </a:solidFill>
                <a:round/>
                <a:headEnd/>
                <a:tailEnd/>
              </a:ln>
            </p:spPr>
            <p:txBody>
              <a:bodyPr/>
              <a:lstStyle/>
              <a:p>
                <a:endParaRPr lang="en-US"/>
              </a:p>
            </p:txBody>
          </p:sp>
          <p:sp>
            <p:nvSpPr>
              <p:cNvPr id="75492" name="Rectangle 740"/>
              <p:cNvSpPr>
                <a:spLocks noChangeArrowheads="1"/>
              </p:cNvSpPr>
              <p:nvPr/>
            </p:nvSpPr>
            <p:spPr bwMode="auto">
              <a:xfrm>
                <a:off x="2198" y="1868"/>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493" name="Rectangle 741"/>
              <p:cNvSpPr>
                <a:spLocks noChangeArrowheads="1"/>
              </p:cNvSpPr>
              <p:nvPr/>
            </p:nvSpPr>
            <p:spPr bwMode="auto">
              <a:xfrm>
                <a:off x="2198" y="1868"/>
                <a:ext cx="222" cy="176"/>
              </a:xfrm>
              <a:prstGeom prst="rect">
                <a:avLst/>
              </a:prstGeom>
              <a:noFill/>
              <a:ln w="6350">
                <a:solidFill>
                  <a:srgbClr val="000000"/>
                </a:solidFill>
                <a:miter lim="800000"/>
                <a:headEnd/>
                <a:tailEnd/>
              </a:ln>
            </p:spPr>
            <p:txBody>
              <a:bodyPr/>
              <a:lstStyle/>
              <a:p>
                <a:endParaRPr lang="en-US"/>
              </a:p>
            </p:txBody>
          </p:sp>
          <p:sp>
            <p:nvSpPr>
              <p:cNvPr id="75494" name="Rectangle 742"/>
              <p:cNvSpPr>
                <a:spLocks noChangeArrowheads="1"/>
              </p:cNvSpPr>
              <p:nvPr/>
            </p:nvSpPr>
            <p:spPr bwMode="auto">
              <a:xfrm>
                <a:off x="2420" y="195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95" name="Rectangle 743"/>
              <p:cNvSpPr>
                <a:spLocks noChangeArrowheads="1"/>
              </p:cNvSpPr>
              <p:nvPr/>
            </p:nvSpPr>
            <p:spPr bwMode="auto">
              <a:xfrm>
                <a:off x="2420" y="1956"/>
                <a:ext cx="112" cy="88"/>
              </a:xfrm>
              <a:prstGeom prst="rect">
                <a:avLst/>
              </a:prstGeom>
              <a:noFill/>
              <a:ln w="6350">
                <a:solidFill>
                  <a:srgbClr val="000000"/>
                </a:solidFill>
                <a:miter lim="800000"/>
                <a:headEnd/>
                <a:tailEnd/>
              </a:ln>
            </p:spPr>
            <p:txBody>
              <a:bodyPr/>
              <a:lstStyle/>
              <a:p>
                <a:endParaRPr lang="en-US"/>
              </a:p>
            </p:txBody>
          </p:sp>
          <p:sp>
            <p:nvSpPr>
              <p:cNvPr id="75496" name="Rectangle 744"/>
              <p:cNvSpPr>
                <a:spLocks noChangeArrowheads="1"/>
              </p:cNvSpPr>
              <p:nvPr/>
            </p:nvSpPr>
            <p:spPr bwMode="auto">
              <a:xfrm>
                <a:off x="2532" y="195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97" name="Rectangle 745"/>
              <p:cNvSpPr>
                <a:spLocks noChangeArrowheads="1"/>
              </p:cNvSpPr>
              <p:nvPr/>
            </p:nvSpPr>
            <p:spPr bwMode="auto">
              <a:xfrm>
                <a:off x="2532" y="1956"/>
                <a:ext cx="112" cy="88"/>
              </a:xfrm>
              <a:prstGeom prst="rect">
                <a:avLst/>
              </a:prstGeom>
              <a:noFill/>
              <a:ln w="6350">
                <a:solidFill>
                  <a:srgbClr val="000000"/>
                </a:solidFill>
                <a:miter lim="800000"/>
                <a:headEnd/>
                <a:tailEnd/>
              </a:ln>
            </p:spPr>
            <p:txBody>
              <a:bodyPr/>
              <a:lstStyle/>
              <a:p>
                <a:endParaRPr lang="en-US"/>
              </a:p>
            </p:txBody>
          </p:sp>
          <p:sp>
            <p:nvSpPr>
              <p:cNvPr id="75498" name="Rectangle 746"/>
              <p:cNvSpPr>
                <a:spLocks noChangeArrowheads="1"/>
              </p:cNvSpPr>
              <p:nvPr/>
            </p:nvSpPr>
            <p:spPr bwMode="auto">
              <a:xfrm>
                <a:off x="2420" y="186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499" name="Rectangle 747"/>
              <p:cNvSpPr>
                <a:spLocks noChangeArrowheads="1"/>
              </p:cNvSpPr>
              <p:nvPr/>
            </p:nvSpPr>
            <p:spPr bwMode="auto">
              <a:xfrm>
                <a:off x="2420" y="1868"/>
                <a:ext cx="112" cy="88"/>
              </a:xfrm>
              <a:prstGeom prst="rect">
                <a:avLst/>
              </a:prstGeom>
              <a:noFill/>
              <a:ln w="6350">
                <a:solidFill>
                  <a:srgbClr val="000000"/>
                </a:solidFill>
                <a:miter lim="800000"/>
                <a:headEnd/>
                <a:tailEnd/>
              </a:ln>
            </p:spPr>
            <p:txBody>
              <a:bodyPr/>
              <a:lstStyle/>
              <a:p>
                <a:endParaRPr lang="en-US"/>
              </a:p>
            </p:txBody>
          </p:sp>
          <p:sp>
            <p:nvSpPr>
              <p:cNvPr id="75500" name="Rectangle 748"/>
              <p:cNvSpPr>
                <a:spLocks noChangeArrowheads="1"/>
              </p:cNvSpPr>
              <p:nvPr/>
            </p:nvSpPr>
            <p:spPr bwMode="auto">
              <a:xfrm>
                <a:off x="2532" y="186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501" name="Rectangle 749"/>
              <p:cNvSpPr>
                <a:spLocks noChangeArrowheads="1"/>
              </p:cNvSpPr>
              <p:nvPr/>
            </p:nvSpPr>
            <p:spPr bwMode="auto">
              <a:xfrm>
                <a:off x="2532" y="1868"/>
                <a:ext cx="112" cy="88"/>
              </a:xfrm>
              <a:prstGeom prst="rect">
                <a:avLst/>
              </a:prstGeom>
              <a:noFill/>
              <a:ln w="6350">
                <a:solidFill>
                  <a:srgbClr val="000000"/>
                </a:solidFill>
                <a:miter lim="800000"/>
                <a:headEnd/>
                <a:tailEnd/>
              </a:ln>
            </p:spPr>
            <p:txBody>
              <a:bodyPr/>
              <a:lstStyle/>
              <a:p>
                <a:endParaRPr lang="en-US"/>
              </a:p>
            </p:txBody>
          </p:sp>
          <p:sp>
            <p:nvSpPr>
              <p:cNvPr id="75502" name="Rectangle 750"/>
              <p:cNvSpPr>
                <a:spLocks noChangeArrowheads="1"/>
              </p:cNvSpPr>
              <p:nvPr/>
            </p:nvSpPr>
            <p:spPr bwMode="auto">
              <a:xfrm>
                <a:off x="2198" y="1692"/>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503" name="Rectangle 751"/>
              <p:cNvSpPr>
                <a:spLocks noChangeArrowheads="1"/>
              </p:cNvSpPr>
              <p:nvPr/>
            </p:nvSpPr>
            <p:spPr bwMode="auto">
              <a:xfrm>
                <a:off x="2198" y="1692"/>
                <a:ext cx="222" cy="176"/>
              </a:xfrm>
              <a:prstGeom prst="rect">
                <a:avLst/>
              </a:prstGeom>
              <a:noFill/>
              <a:ln w="6350">
                <a:solidFill>
                  <a:srgbClr val="000000"/>
                </a:solidFill>
                <a:miter lim="800000"/>
                <a:headEnd/>
                <a:tailEnd/>
              </a:ln>
            </p:spPr>
            <p:txBody>
              <a:bodyPr/>
              <a:lstStyle/>
              <a:p>
                <a:endParaRPr lang="en-US"/>
              </a:p>
            </p:txBody>
          </p:sp>
          <p:sp>
            <p:nvSpPr>
              <p:cNvPr id="75504" name="Rectangle 752"/>
              <p:cNvSpPr>
                <a:spLocks noChangeArrowheads="1"/>
              </p:cNvSpPr>
              <p:nvPr/>
            </p:nvSpPr>
            <p:spPr bwMode="auto">
              <a:xfrm>
                <a:off x="2420" y="178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505" name="Rectangle 753"/>
              <p:cNvSpPr>
                <a:spLocks noChangeArrowheads="1"/>
              </p:cNvSpPr>
              <p:nvPr/>
            </p:nvSpPr>
            <p:spPr bwMode="auto">
              <a:xfrm>
                <a:off x="2420" y="1780"/>
                <a:ext cx="112" cy="88"/>
              </a:xfrm>
              <a:prstGeom prst="rect">
                <a:avLst/>
              </a:prstGeom>
              <a:noFill/>
              <a:ln w="6350">
                <a:solidFill>
                  <a:srgbClr val="000000"/>
                </a:solidFill>
                <a:miter lim="800000"/>
                <a:headEnd/>
                <a:tailEnd/>
              </a:ln>
            </p:spPr>
            <p:txBody>
              <a:bodyPr/>
              <a:lstStyle/>
              <a:p>
                <a:endParaRPr lang="en-US"/>
              </a:p>
            </p:txBody>
          </p:sp>
          <p:sp>
            <p:nvSpPr>
              <p:cNvPr id="75506" name="Rectangle 754"/>
              <p:cNvSpPr>
                <a:spLocks noChangeArrowheads="1"/>
              </p:cNvSpPr>
              <p:nvPr/>
            </p:nvSpPr>
            <p:spPr bwMode="auto">
              <a:xfrm>
                <a:off x="2532" y="178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507" name="Rectangle 755"/>
              <p:cNvSpPr>
                <a:spLocks noChangeArrowheads="1"/>
              </p:cNvSpPr>
              <p:nvPr/>
            </p:nvSpPr>
            <p:spPr bwMode="auto">
              <a:xfrm>
                <a:off x="2532" y="1780"/>
                <a:ext cx="112" cy="88"/>
              </a:xfrm>
              <a:prstGeom prst="rect">
                <a:avLst/>
              </a:prstGeom>
              <a:noFill/>
              <a:ln w="6350">
                <a:solidFill>
                  <a:srgbClr val="000000"/>
                </a:solidFill>
                <a:miter lim="800000"/>
                <a:headEnd/>
                <a:tailEnd/>
              </a:ln>
            </p:spPr>
            <p:txBody>
              <a:bodyPr/>
              <a:lstStyle/>
              <a:p>
                <a:endParaRPr lang="en-US"/>
              </a:p>
            </p:txBody>
          </p:sp>
          <p:sp>
            <p:nvSpPr>
              <p:cNvPr id="75508" name="Rectangle 756"/>
              <p:cNvSpPr>
                <a:spLocks noChangeArrowheads="1"/>
              </p:cNvSpPr>
              <p:nvPr/>
            </p:nvSpPr>
            <p:spPr bwMode="auto">
              <a:xfrm>
                <a:off x="3090" y="310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09" name="Rectangle 757"/>
              <p:cNvSpPr>
                <a:spLocks noChangeArrowheads="1"/>
              </p:cNvSpPr>
              <p:nvPr/>
            </p:nvSpPr>
            <p:spPr bwMode="auto">
              <a:xfrm>
                <a:off x="3090" y="3100"/>
                <a:ext cx="112" cy="88"/>
              </a:xfrm>
              <a:prstGeom prst="rect">
                <a:avLst/>
              </a:prstGeom>
              <a:noFill/>
              <a:ln w="6350">
                <a:solidFill>
                  <a:srgbClr val="000000"/>
                </a:solidFill>
                <a:miter lim="800000"/>
                <a:headEnd/>
                <a:tailEnd/>
              </a:ln>
            </p:spPr>
            <p:txBody>
              <a:bodyPr/>
              <a:lstStyle/>
              <a:p>
                <a:endParaRPr lang="en-US"/>
              </a:p>
            </p:txBody>
          </p:sp>
          <p:sp>
            <p:nvSpPr>
              <p:cNvPr id="75510" name="Rectangle 758"/>
              <p:cNvSpPr>
                <a:spLocks noChangeArrowheads="1"/>
              </p:cNvSpPr>
              <p:nvPr/>
            </p:nvSpPr>
            <p:spPr bwMode="auto">
              <a:xfrm>
                <a:off x="3202" y="310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11" name="Rectangle 759"/>
              <p:cNvSpPr>
                <a:spLocks noChangeArrowheads="1"/>
              </p:cNvSpPr>
              <p:nvPr/>
            </p:nvSpPr>
            <p:spPr bwMode="auto">
              <a:xfrm>
                <a:off x="3202" y="3100"/>
                <a:ext cx="112" cy="88"/>
              </a:xfrm>
              <a:prstGeom prst="rect">
                <a:avLst/>
              </a:prstGeom>
              <a:noFill/>
              <a:ln w="6350">
                <a:solidFill>
                  <a:srgbClr val="000000"/>
                </a:solidFill>
                <a:miter lim="800000"/>
                <a:headEnd/>
                <a:tailEnd/>
              </a:ln>
            </p:spPr>
            <p:txBody>
              <a:bodyPr/>
              <a:lstStyle/>
              <a:p>
                <a:endParaRPr lang="en-US"/>
              </a:p>
            </p:txBody>
          </p:sp>
          <p:sp>
            <p:nvSpPr>
              <p:cNvPr id="75512" name="Rectangle 760"/>
              <p:cNvSpPr>
                <a:spLocks noChangeArrowheads="1"/>
              </p:cNvSpPr>
              <p:nvPr/>
            </p:nvSpPr>
            <p:spPr bwMode="auto">
              <a:xfrm>
                <a:off x="3314" y="3188"/>
                <a:ext cx="110" cy="88"/>
              </a:xfrm>
              <a:prstGeom prst="rect">
                <a:avLst/>
              </a:prstGeom>
              <a:solidFill>
                <a:srgbClr val="0030FF"/>
              </a:solidFill>
              <a:ln w="0">
                <a:solidFill>
                  <a:srgbClr val="0030FF"/>
                </a:solidFill>
                <a:miter lim="800000"/>
                <a:headEnd/>
                <a:tailEnd/>
              </a:ln>
            </p:spPr>
            <p:txBody>
              <a:bodyPr/>
              <a:lstStyle/>
              <a:p>
                <a:endParaRPr lang="en-US"/>
              </a:p>
            </p:txBody>
          </p:sp>
          <p:sp>
            <p:nvSpPr>
              <p:cNvPr id="75513" name="Rectangle 761"/>
              <p:cNvSpPr>
                <a:spLocks noChangeArrowheads="1"/>
              </p:cNvSpPr>
              <p:nvPr/>
            </p:nvSpPr>
            <p:spPr bwMode="auto">
              <a:xfrm>
                <a:off x="3314" y="3188"/>
                <a:ext cx="110" cy="88"/>
              </a:xfrm>
              <a:prstGeom prst="rect">
                <a:avLst/>
              </a:prstGeom>
              <a:noFill/>
              <a:ln w="6350">
                <a:solidFill>
                  <a:srgbClr val="000000"/>
                </a:solidFill>
                <a:miter lim="800000"/>
                <a:headEnd/>
                <a:tailEnd/>
              </a:ln>
            </p:spPr>
            <p:txBody>
              <a:bodyPr/>
              <a:lstStyle/>
              <a:p>
                <a:endParaRPr lang="en-US"/>
              </a:p>
            </p:txBody>
          </p:sp>
          <p:sp>
            <p:nvSpPr>
              <p:cNvPr id="75514" name="Rectangle 762"/>
              <p:cNvSpPr>
                <a:spLocks noChangeArrowheads="1"/>
              </p:cNvSpPr>
              <p:nvPr/>
            </p:nvSpPr>
            <p:spPr bwMode="auto">
              <a:xfrm>
                <a:off x="3424" y="318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15" name="Rectangle 763"/>
              <p:cNvSpPr>
                <a:spLocks noChangeArrowheads="1"/>
              </p:cNvSpPr>
              <p:nvPr/>
            </p:nvSpPr>
            <p:spPr bwMode="auto">
              <a:xfrm>
                <a:off x="3424" y="3188"/>
                <a:ext cx="112" cy="88"/>
              </a:xfrm>
              <a:prstGeom prst="rect">
                <a:avLst/>
              </a:prstGeom>
              <a:noFill/>
              <a:ln w="6350">
                <a:solidFill>
                  <a:srgbClr val="000000"/>
                </a:solidFill>
                <a:miter lim="800000"/>
                <a:headEnd/>
                <a:tailEnd/>
              </a:ln>
            </p:spPr>
            <p:txBody>
              <a:bodyPr/>
              <a:lstStyle/>
              <a:p>
                <a:endParaRPr lang="en-US"/>
              </a:p>
            </p:txBody>
          </p:sp>
          <p:sp>
            <p:nvSpPr>
              <p:cNvPr id="75516" name="Rectangle 764"/>
              <p:cNvSpPr>
                <a:spLocks noChangeArrowheads="1"/>
              </p:cNvSpPr>
              <p:nvPr/>
            </p:nvSpPr>
            <p:spPr bwMode="auto">
              <a:xfrm>
                <a:off x="3314" y="3100"/>
                <a:ext cx="110" cy="88"/>
              </a:xfrm>
              <a:prstGeom prst="rect">
                <a:avLst/>
              </a:prstGeom>
              <a:solidFill>
                <a:srgbClr val="0030FF"/>
              </a:solidFill>
              <a:ln w="0">
                <a:solidFill>
                  <a:srgbClr val="0030FF"/>
                </a:solidFill>
                <a:miter lim="800000"/>
                <a:headEnd/>
                <a:tailEnd/>
              </a:ln>
            </p:spPr>
            <p:txBody>
              <a:bodyPr/>
              <a:lstStyle/>
              <a:p>
                <a:endParaRPr lang="en-US"/>
              </a:p>
            </p:txBody>
          </p:sp>
          <p:sp>
            <p:nvSpPr>
              <p:cNvPr id="75517" name="Rectangle 765"/>
              <p:cNvSpPr>
                <a:spLocks noChangeArrowheads="1"/>
              </p:cNvSpPr>
              <p:nvPr/>
            </p:nvSpPr>
            <p:spPr bwMode="auto">
              <a:xfrm>
                <a:off x="3314" y="3100"/>
                <a:ext cx="110" cy="88"/>
              </a:xfrm>
              <a:prstGeom prst="rect">
                <a:avLst/>
              </a:prstGeom>
              <a:noFill/>
              <a:ln w="6350">
                <a:solidFill>
                  <a:srgbClr val="000000"/>
                </a:solidFill>
                <a:miter lim="800000"/>
                <a:headEnd/>
                <a:tailEnd/>
              </a:ln>
            </p:spPr>
            <p:txBody>
              <a:bodyPr/>
              <a:lstStyle/>
              <a:p>
                <a:endParaRPr lang="en-US"/>
              </a:p>
            </p:txBody>
          </p:sp>
          <p:sp>
            <p:nvSpPr>
              <p:cNvPr id="75518" name="Rectangle 766"/>
              <p:cNvSpPr>
                <a:spLocks noChangeArrowheads="1"/>
              </p:cNvSpPr>
              <p:nvPr/>
            </p:nvSpPr>
            <p:spPr bwMode="auto">
              <a:xfrm>
                <a:off x="3424" y="310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19" name="Rectangle 767"/>
              <p:cNvSpPr>
                <a:spLocks noChangeArrowheads="1"/>
              </p:cNvSpPr>
              <p:nvPr/>
            </p:nvSpPr>
            <p:spPr bwMode="auto">
              <a:xfrm>
                <a:off x="3424" y="3100"/>
                <a:ext cx="112" cy="88"/>
              </a:xfrm>
              <a:prstGeom prst="rect">
                <a:avLst/>
              </a:prstGeom>
              <a:noFill/>
              <a:ln w="6350">
                <a:solidFill>
                  <a:srgbClr val="000000"/>
                </a:solidFill>
                <a:miter lim="800000"/>
                <a:headEnd/>
                <a:tailEnd/>
              </a:ln>
            </p:spPr>
            <p:txBody>
              <a:bodyPr/>
              <a:lstStyle/>
              <a:p>
                <a:endParaRPr lang="en-US"/>
              </a:p>
            </p:txBody>
          </p:sp>
          <p:sp>
            <p:nvSpPr>
              <p:cNvPr id="75520" name="Freeform 768"/>
              <p:cNvSpPr>
                <a:spLocks/>
              </p:cNvSpPr>
              <p:nvPr/>
            </p:nvSpPr>
            <p:spPr bwMode="auto">
              <a:xfrm>
                <a:off x="1752" y="2748"/>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0030FF"/>
              </a:solidFill>
              <a:ln w="0">
                <a:solidFill>
                  <a:srgbClr val="0030FF"/>
                </a:solidFill>
                <a:prstDash val="solid"/>
                <a:round/>
                <a:headEnd/>
                <a:tailEnd/>
              </a:ln>
            </p:spPr>
            <p:txBody>
              <a:bodyPr/>
              <a:lstStyle/>
              <a:p>
                <a:endParaRPr lang="en-US"/>
              </a:p>
            </p:txBody>
          </p:sp>
          <p:sp>
            <p:nvSpPr>
              <p:cNvPr id="75521" name="Line 769"/>
              <p:cNvSpPr>
                <a:spLocks noChangeShapeType="1"/>
              </p:cNvSpPr>
              <p:nvPr/>
            </p:nvSpPr>
            <p:spPr bwMode="auto">
              <a:xfrm>
                <a:off x="1752" y="3100"/>
                <a:ext cx="446" cy="1"/>
              </a:xfrm>
              <a:prstGeom prst="line">
                <a:avLst/>
              </a:prstGeom>
              <a:noFill/>
              <a:ln w="6350">
                <a:solidFill>
                  <a:srgbClr val="000000"/>
                </a:solidFill>
                <a:round/>
                <a:headEnd/>
                <a:tailEnd/>
              </a:ln>
            </p:spPr>
            <p:txBody>
              <a:bodyPr/>
              <a:lstStyle/>
              <a:p>
                <a:endParaRPr lang="en-US"/>
              </a:p>
            </p:txBody>
          </p:sp>
          <p:sp>
            <p:nvSpPr>
              <p:cNvPr id="75522" name="Line 770"/>
              <p:cNvSpPr>
                <a:spLocks noChangeShapeType="1"/>
              </p:cNvSpPr>
              <p:nvPr/>
            </p:nvSpPr>
            <p:spPr bwMode="auto">
              <a:xfrm flipV="1">
                <a:off x="2198" y="2748"/>
                <a:ext cx="1" cy="352"/>
              </a:xfrm>
              <a:prstGeom prst="line">
                <a:avLst/>
              </a:prstGeom>
              <a:noFill/>
              <a:ln w="6350">
                <a:solidFill>
                  <a:srgbClr val="000000"/>
                </a:solidFill>
                <a:round/>
                <a:headEnd/>
                <a:tailEnd/>
              </a:ln>
            </p:spPr>
            <p:txBody>
              <a:bodyPr/>
              <a:lstStyle/>
              <a:p>
                <a:endParaRPr lang="en-US"/>
              </a:p>
            </p:txBody>
          </p:sp>
          <p:sp>
            <p:nvSpPr>
              <p:cNvPr id="75523" name="Line 771"/>
              <p:cNvSpPr>
                <a:spLocks noChangeShapeType="1"/>
              </p:cNvSpPr>
              <p:nvPr/>
            </p:nvSpPr>
            <p:spPr bwMode="auto">
              <a:xfrm flipH="1">
                <a:off x="1752" y="2748"/>
                <a:ext cx="446" cy="1"/>
              </a:xfrm>
              <a:prstGeom prst="line">
                <a:avLst/>
              </a:prstGeom>
              <a:noFill/>
              <a:ln w="6350">
                <a:solidFill>
                  <a:srgbClr val="000000"/>
                </a:solidFill>
                <a:round/>
                <a:headEnd/>
                <a:tailEnd/>
              </a:ln>
            </p:spPr>
            <p:txBody>
              <a:bodyPr/>
              <a:lstStyle/>
              <a:p>
                <a:endParaRPr lang="en-US"/>
              </a:p>
            </p:txBody>
          </p:sp>
          <p:sp>
            <p:nvSpPr>
              <p:cNvPr id="75524" name="Rectangle 772"/>
              <p:cNvSpPr>
                <a:spLocks noChangeArrowheads="1"/>
              </p:cNvSpPr>
              <p:nvPr/>
            </p:nvSpPr>
            <p:spPr bwMode="auto">
              <a:xfrm>
                <a:off x="2198" y="2924"/>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525" name="Rectangle 773"/>
              <p:cNvSpPr>
                <a:spLocks noChangeArrowheads="1"/>
              </p:cNvSpPr>
              <p:nvPr/>
            </p:nvSpPr>
            <p:spPr bwMode="auto">
              <a:xfrm>
                <a:off x="2198" y="2924"/>
                <a:ext cx="222" cy="176"/>
              </a:xfrm>
              <a:prstGeom prst="rect">
                <a:avLst/>
              </a:prstGeom>
              <a:noFill/>
              <a:ln w="6350">
                <a:solidFill>
                  <a:srgbClr val="000000"/>
                </a:solidFill>
                <a:miter lim="800000"/>
                <a:headEnd/>
                <a:tailEnd/>
              </a:ln>
            </p:spPr>
            <p:txBody>
              <a:bodyPr/>
              <a:lstStyle/>
              <a:p>
                <a:endParaRPr lang="en-US"/>
              </a:p>
            </p:txBody>
          </p:sp>
          <p:sp>
            <p:nvSpPr>
              <p:cNvPr id="75526" name="Rectangle 774"/>
              <p:cNvSpPr>
                <a:spLocks noChangeArrowheads="1"/>
              </p:cNvSpPr>
              <p:nvPr/>
            </p:nvSpPr>
            <p:spPr bwMode="auto">
              <a:xfrm>
                <a:off x="4540" y="2132"/>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527" name="Rectangle 775"/>
              <p:cNvSpPr>
                <a:spLocks noChangeArrowheads="1"/>
              </p:cNvSpPr>
              <p:nvPr/>
            </p:nvSpPr>
            <p:spPr bwMode="auto">
              <a:xfrm>
                <a:off x="4540" y="2132"/>
                <a:ext cx="112" cy="88"/>
              </a:xfrm>
              <a:prstGeom prst="rect">
                <a:avLst/>
              </a:prstGeom>
              <a:noFill/>
              <a:ln w="6350">
                <a:solidFill>
                  <a:srgbClr val="000000"/>
                </a:solidFill>
                <a:miter lim="800000"/>
                <a:headEnd/>
                <a:tailEnd/>
              </a:ln>
            </p:spPr>
            <p:txBody>
              <a:bodyPr/>
              <a:lstStyle/>
              <a:p>
                <a:endParaRPr lang="en-US"/>
              </a:p>
            </p:txBody>
          </p:sp>
          <p:sp>
            <p:nvSpPr>
              <p:cNvPr id="75528" name="Rectangle 776"/>
              <p:cNvSpPr>
                <a:spLocks noChangeArrowheads="1"/>
              </p:cNvSpPr>
              <p:nvPr/>
            </p:nvSpPr>
            <p:spPr bwMode="auto">
              <a:xfrm>
                <a:off x="4430" y="2044"/>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529" name="Rectangle 777"/>
              <p:cNvSpPr>
                <a:spLocks noChangeArrowheads="1"/>
              </p:cNvSpPr>
              <p:nvPr/>
            </p:nvSpPr>
            <p:spPr bwMode="auto">
              <a:xfrm>
                <a:off x="4430" y="2044"/>
                <a:ext cx="110" cy="88"/>
              </a:xfrm>
              <a:prstGeom prst="rect">
                <a:avLst/>
              </a:prstGeom>
              <a:noFill/>
              <a:ln w="6350">
                <a:solidFill>
                  <a:srgbClr val="000000"/>
                </a:solidFill>
                <a:miter lim="800000"/>
                <a:headEnd/>
                <a:tailEnd/>
              </a:ln>
            </p:spPr>
            <p:txBody>
              <a:bodyPr/>
              <a:lstStyle/>
              <a:p>
                <a:endParaRPr lang="en-US"/>
              </a:p>
            </p:txBody>
          </p:sp>
          <p:sp>
            <p:nvSpPr>
              <p:cNvPr id="75530" name="Rectangle 778"/>
              <p:cNvSpPr>
                <a:spLocks noChangeArrowheads="1"/>
              </p:cNvSpPr>
              <p:nvPr/>
            </p:nvSpPr>
            <p:spPr bwMode="auto">
              <a:xfrm>
                <a:off x="4540" y="2044"/>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531" name="Rectangle 779"/>
              <p:cNvSpPr>
                <a:spLocks noChangeArrowheads="1"/>
              </p:cNvSpPr>
              <p:nvPr/>
            </p:nvSpPr>
            <p:spPr bwMode="auto">
              <a:xfrm>
                <a:off x="4540" y="2044"/>
                <a:ext cx="112" cy="88"/>
              </a:xfrm>
              <a:prstGeom prst="rect">
                <a:avLst/>
              </a:prstGeom>
              <a:noFill/>
              <a:ln w="6350">
                <a:solidFill>
                  <a:srgbClr val="000000"/>
                </a:solidFill>
                <a:miter lim="800000"/>
                <a:headEnd/>
                <a:tailEnd/>
              </a:ln>
            </p:spPr>
            <p:txBody>
              <a:bodyPr/>
              <a:lstStyle/>
              <a:p>
                <a:endParaRPr lang="en-US"/>
              </a:p>
            </p:txBody>
          </p:sp>
          <p:sp>
            <p:nvSpPr>
              <p:cNvPr id="75532" name="Rectangle 780"/>
              <p:cNvSpPr>
                <a:spLocks noChangeArrowheads="1"/>
              </p:cNvSpPr>
              <p:nvPr/>
            </p:nvSpPr>
            <p:spPr bwMode="auto">
              <a:xfrm>
                <a:off x="4652" y="204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533" name="Rectangle 781"/>
              <p:cNvSpPr>
                <a:spLocks noChangeArrowheads="1"/>
              </p:cNvSpPr>
              <p:nvPr/>
            </p:nvSpPr>
            <p:spPr bwMode="auto">
              <a:xfrm>
                <a:off x="4652" y="2044"/>
                <a:ext cx="224" cy="176"/>
              </a:xfrm>
              <a:prstGeom prst="rect">
                <a:avLst/>
              </a:prstGeom>
              <a:noFill/>
              <a:ln w="6350">
                <a:solidFill>
                  <a:srgbClr val="000000"/>
                </a:solidFill>
                <a:miter lim="800000"/>
                <a:headEnd/>
                <a:tailEnd/>
              </a:ln>
            </p:spPr>
            <p:txBody>
              <a:bodyPr/>
              <a:lstStyle/>
              <a:p>
                <a:endParaRPr lang="en-US"/>
              </a:p>
            </p:txBody>
          </p:sp>
          <p:sp>
            <p:nvSpPr>
              <p:cNvPr id="75534" name="Rectangle 782"/>
              <p:cNvSpPr>
                <a:spLocks noChangeArrowheads="1"/>
              </p:cNvSpPr>
              <p:nvPr/>
            </p:nvSpPr>
            <p:spPr bwMode="auto">
              <a:xfrm>
                <a:off x="4876" y="2044"/>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535" name="Rectangle 783"/>
              <p:cNvSpPr>
                <a:spLocks noChangeArrowheads="1"/>
              </p:cNvSpPr>
              <p:nvPr/>
            </p:nvSpPr>
            <p:spPr bwMode="auto">
              <a:xfrm>
                <a:off x="4876" y="2044"/>
                <a:ext cx="446" cy="352"/>
              </a:xfrm>
              <a:prstGeom prst="rect">
                <a:avLst/>
              </a:prstGeom>
              <a:noFill/>
              <a:ln w="6350">
                <a:solidFill>
                  <a:srgbClr val="000000"/>
                </a:solidFill>
                <a:miter lim="800000"/>
                <a:headEnd/>
                <a:tailEnd/>
              </a:ln>
            </p:spPr>
            <p:txBody>
              <a:bodyPr/>
              <a:lstStyle/>
              <a:p>
                <a:endParaRPr lang="en-US"/>
              </a:p>
            </p:txBody>
          </p:sp>
          <p:sp>
            <p:nvSpPr>
              <p:cNvPr id="75536" name="Rectangle 784"/>
              <p:cNvSpPr>
                <a:spLocks noChangeArrowheads="1"/>
              </p:cNvSpPr>
              <p:nvPr/>
            </p:nvSpPr>
            <p:spPr bwMode="auto">
              <a:xfrm>
                <a:off x="4430" y="1956"/>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537" name="Rectangle 785"/>
              <p:cNvSpPr>
                <a:spLocks noChangeArrowheads="1"/>
              </p:cNvSpPr>
              <p:nvPr/>
            </p:nvSpPr>
            <p:spPr bwMode="auto">
              <a:xfrm>
                <a:off x="4430" y="1956"/>
                <a:ext cx="110" cy="88"/>
              </a:xfrm>
              <a:prstGeom prst="rect">
                <a:avLst/>
              </a:prstGeom>
              <a:noFill/>
              <a:ln w="6350">
                <a:solidFill>
                  <a:srgbClr val="000000"/>
                </a:solidFill>
                <a:miter lim="800000"/>
                <a:headEnd/>
                <a:tailEnd/>
              </a:ln>
            </p:spPr>
            <p:txBody>
              <a:bodyPr/>
              <a:lstStyle/>
              <a:p>
                <a:endParaRPr lang="en-US"/>
              </a:p>
            </p:txBody>
          </p:sp>
          <p:sp>
            <p:nvSpPr>
              <p:cNvPr id="75538" name="Rectangle 786"/>
              <p:cNvSpPr>
                <a:spLocks noChangeArrowheads="1"/>
              </p:cNvSpPr>
              <p:nvPr/>
            </p:nvSpPr>
            <p:spPr bwMode="auto">
              <a:xfrm>
                <a:off x="4540" y="1956"/>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539" name="Rectangle 787"/>
              <p:cNvSpPr>
                <a:spLocks noChangeArrowheads="1"/>
              </p:cNvSpPr>
              <p:nvPr/>
            </p:nvSpPr>
            <p:spPr bwMode="auto">
              <a:xfrm>
                <a:off x="4540" y="1956"/>
                <a:ext cx="112" cy="88"/>
              </a:xfrm>
              <a:prstGeom prst="rect">
                <a:avLst/>
              </a:prstGeom>
              <a:noFill/>
              <a:ln w="6350">
                <a:solidFill>
                  <a:srgbClr val="000000"/>
                </a:solidFill>
                <a:miter lim="800000"/>
                <a:headEnd/>
                <a:tailEnd/>
              </a:ln>
            </p:spPr>
            <p:txBody>
              <a:bodyPr/>
              <a:lstStyle/>
              <a:p>
                <a:endParaRPr lang="en-US"/>
              </a:p>
            </p:txBody>
          </p:sp>
          <p:sp>
            <p:nvSpPr>
              <p:cNvPr id="75540" name="Rectangle 788"/>
              <p:cNvSpPr>
                <a:spLocks noChangeArrowheads="1"/>
              </p:cNvSpPr>
              <p:nvPr/>
            </p:nvSpPr>
            <p:spPr bwMode="auto">
              <a:xfrm>
                <a:off x="4430" y="1868"/>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541" name="Rectangle 789"/>
              <p:cNvSpPr>
                <a:spLocks noChangeArrowheads="1"/>
              </p:cNvSpPr>
              <p:nvPr/>
            </p:nvSpPr>
            <p:spPr bwMode="auto">
              <a:xfrm>
                <a:off x="4430" y="1868"/>
                <a:ext cx="110" cy="88"/>
              </a:xfrm>
              <a:prstGeom prst="rect">
                <a:avLst/>
              </a:prstGeom>
              <a:noFill/>
              <a:ln w="6350">
                <a:solidFill>
                  <a:srgbClr val="000000"/>
                </a:solidFill>
                <a:miter lim="800000"/>
                <a:headEnd/>
                <a:tailEnd/>
              </a:ln>
            </p:spPr>
            <p:txBody>
              <a:bodyPr/>
              <a:lstStyle/>
              <a:p>
                <a:endParaRPr lang="en-US"/>
              </a:p>
            </p:txBody>
          </p:sp>
          <p:sp>
            <p:nvSpPr>
              <p:cNvPr id="75542" name="Rectangle 790"/>
              <p:cNvSpPr>
                <a:spLocks noChangeArrowheads="1"/>
              </p:cNvSpPr>
              <p:nvPr/>
            </p:nvSpPr>
            <p:spPr bwMode="auto">
              <a:xfrm>
                <a:off x="4540" y="1868"/>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543" name="Rectangle 791"/>
              <p:cNvSpPr>
                <a:spLocks noChangeArrowheads="1"/>
              </p:cNvSpPr>
              <p:nvPr/>
            </p:nvSpPr>
            <p:spPr bwMode="auto">
              <a:xfrm>
                <a:off x="4540" y="1868"/>
                <a:ext cx="112" cy="88"/>
              </a:xfrm>
              <a:prstGeom prst="rect">
                <a:avLst/>
              </a:prstGeom>
              <a:noFill/>
              <a:ln w="6350">
                <a:solidFill>
                  <a:srgbClr val="000000"/>
                </a:solidFill>
                <a:miter lim="800000"/>
                <a:headEnd/>
                <a:tailEnd/>
              </a:ln>
            </p:spPr>
            <p:txBody>
              <a:bodyPr/>
              <a:lstStyle/>
              <a:p>
                <a:endParaRPr lang="en-US"/>
              </a:p>
            </p:txBody>
          </p:sp>
          <p:sp>
            <p:nvSpPr>
              <p:cNvPr id="75544" name="Rectangle 792"/>
              <p:cNvSpPr>
                <a:spLocks noChangeArrowheads="1"/>
              </p:cNvSpPr>
              <p:nvPr/>
            </p:nvSpPr>
            <p:spPr bwMode="auto">
              <a:xfrm>
                <a:off x="4652" y="3276"/>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545" name="Rectangle 793"/>
              <p:cNvSpPr>
                <a:spLocks noChangeArrowheads="1"/>
              </p:cNvSpPr>
              <p:nvPr/>
            </p:nvSpPr>
            <p:spPr bwMode="auto">
              <a:xfrm>
                <a:off x="4652" y="3276"/>
                <a:ext cx="224" cy="176"/>
              </a:xfrm>
              <a:prstGeom prst="rect">
                <a:avLst/>
              </a:prstGeom>
              <a:noFill/>
              <a:ln w="6350">
                <a:solidFill>
                  <a:srgbClr val="000000"/>
                </a:solidFill>
                <a:miter lim="800000"/>
                <a:headEnd/>
                <a:tailEnd/>
              </a:ln>
            </p:spPr>
            <p:txBody>
              <a:bodyPr/>
              <a:lstStyle/>
              <a:p>
                <a:endParaRPr lang="en-US"/>
              </a:p>
            </p:txBody>
          </p:sp>
          <p:sp>
            <p:nvSpPr>
              <p:cNvPr id="75546" name="Rectangle 794"/>
              <p:cNvSpPr>
                <a:spLocks noChangeArrowheads="1"/>
              </p:cNvSpPr>
              <p:nvPr/>
            </p:nvSpPr>
            <p:spPr bwMode="auto">
              <a:xfrm>
                <a:off x="4430" y="3188"/>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547" name="Rectangle 795"/>
              <p:cNvSpPr>
                <a:spLocks noChangeArrowheads="1"/>
              </p:cNvSpPr>
              <p:nvPr/>
            </p:nvSpPr>
            <p:spPr bwMode="auto">
              <a:xfrm>
                <a:off x="4430" y="3188"/>
                <a:ext cx="110" cy="88"/>
              </a:xfrm>
              <a:prstGeom prst="rect">
                <a:avLst/>
              </a:prstGeom>
              <a:noFill/>
              <a:ln w="6350">
                <a:solidFill>
                  <a:srgbClr val="000000"/>
                </a:solidFill>
                <a:miter lim="800000"/>
                <a:headEnd/>
                <a:tailEnd/>
              </a:ln>
            </p:spPr>
            <p:txBody>
              <a:bodyPr/>
              <a:lstStyle/>
              <a:p>
                <a:endParaRPr lang="en-US"/>
              </a:p>
            </p:txBody>
          </p:sp>
          <p:sp>
            <p:nvSpPr>
              <p:cNvPr id="75548" name="Rectangle 796"/>
              <p:cNvSpPr>
                <a:spLocks noChangeArrowheads="1"/>
              </p:cNvSpPr>
              <p:nvPr/>
            </p:nvSpPr>
            <p:spPr bwMode="auto">
              <a:xfrm>
                <a:off x="4540" y="3188"/>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549" name="Rectangle 797"/>
              <p:cNvSpPr>
                <a:spLocks noChangeArrowheads="1"/>
              </p:cNvSpPr>
              <p:nvPr/>
            </p:nvSpPr>
            <p:spPr bwMode="auto">
              <a:xfrm>
                <a:off x="4540" y="3188"/>
                <a:ext cx="112" cy="88"/>
              </a:xfrm>
              <a:prstGeom prst="rect">
                <a:avLst/>
              </a:prstGeom>
              <a:noFill/>
              <a:ln w="6350">
                <a:solidFill>
                  <a:srgbClr val="000000"/>
                </a:solidFill>
                <a:miter lim="800000"/>
                <a:headEnd/>
                <a:tailEnd/>
              </a:ln>
            </p:spPr>
            <p:txBody>
              <a:bodyPr/>
              <a:lstStyle/>
              <a:p>
                <a:endParaRPr lang="en-US"/>
              </a:p>
            </p:txBody>
          </p:sp>
          <p:sp>
            <p:nvSpPr>
              <p:cNvPr id="75550" name="Rectangle 798"/>
              <p:cNvSpPr>
                <a:spLocks noChangeArrowheads="1"/>
              </p:cNvSpPr>
              <p:nvPr/>
            </p:nvSpPr>
            <p:spPr bwMode="auto">
              <a:xfrm>
                <a:off x="4430" y="3100"/>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551" name="Rectangle 799"/>
              <p:cNvSpPr>
                <a:spLocks noChangeArrowheads="1"/>
              </p:cNvSpPr>
              <p:nvPr/>
            </p:nvSpPr>
            <p:spPr bwMode="auto">
              <a:xfrm>
                <a:off x="4430" y="3100"/>
                <a:ext cx="110" cy="88"/>
              </a:xfrm>
              <a:prstGeom prst="rect">
                <a:avLst/>
              </a:prstGeom>
              <a:noFill/>
              <a:ln w="6350">
                <a:solidFill>
                  <a:srgbClr val="000000"/>
                </a:solidFill>
                <a:miter lim="800000"/>
                <a:headEnd/>
                <a:tailEnd/>
              </a:ln>
            </p:spPr>
            <p:txBody>
              <a:bodyPr/>
              <a:lstStyle/>
              <a:p>
                <a:endParaRPr lang="en-US"/>
              </a:p>
            </p:txBody>
          </p:sp>
          <p:sp>
            <p:nvSpPr>
              <p:cNvPr id="75552" name="Rectangle 800"/>
              <p:cNvSpPr>
                <a:spLocks noChangeArrowheads="1"/>
              </p:cNvSpPr>
              <p:nvPr/>
            </p:nvSpPr>
            <p:spPr bwMode="auto">
              <a:xfrm>
                <a:off x="4540" y="310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553" name="Rectangle 801"/>
              <p:cNvSpPr>
                <a:spLocks noChangeArrowheads="1"/>
              </p:cNvSpPr>
              <p:nvPr/>
            </p:nvSpPr>
            <p:spPr bwMode="auto">
              <a:xfrm>
                <a:off x="4540" y="3100"/>
                <a:ext cx="112" cy="88"/>
              </a:xfrm>
              <a:prstGeom prst="rect">
                <a:avLst/>
              </a:prstGeom>
              <a:noFill/>
              <a:ln w="6350">
                <a:solidFill>
                  <a:srgbClr val="000000"/>
                </a:solidFill>
                <a:miter lim="800000"/>
                <a:headEnd/>
                <a:tailEnd/>
              </a:ln>
            </p:spPr>
            <p:txBody>
              <a:bodyPr/>
              <a:lstStyle/>
              <a:p>
                <a:endParaRPr lang="en-US"/>
              </a:p>
            </p:txBody>
          </p:sp>
          <p:sp>
            <p:nvSpPr>
              <p:cNvPr id="75554" name="Rectangle 802"/>
              <p:cNvSpPr>
                <a:spLocks noChangeArrowheads="1"/>
              </p:cNvSpPr>
              <p:nvPr/>
            </p:nvSpPr>
            <p:spPr bwMode="auto">
              <a:xfrm>
                <a:off x="4652" y="3100"/>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555" name="Rectangle 803"/>
              <p:cNvSpPr>
                <a:spLocks noChangeArrowheads="1"/>
              </p:cNvSpPr>
              <p:nvPr/>
            </p:nvSpPr>
            <p:spPr bwMode="auto">
              <a:xfrm>
                <a:off x="4652" y="3100"/>
                <a:ext cx="224" cy="176"/>
              </a:xfrm>
              <a:prstGeom prst="rect">
                <a:avLst/>
              </a:prstGeom>
              <a:noFill/>
              <a:ln w="6350">
                <a:solidFill>
                  <a:srgbClr val="000000"/>
                </a:solidFill>
                <a:miter lim="800000"/>
                <a:headEnd/>
                <a:tailEnd/>
              </a:ln>
            </p:spPr>
            <p:txBody>
              <a:bodyPr/>
              <a:lstStyle/>
              <a:p>
                <a:endParaRPr lang="en-US"/>
              </a:p>
            </p:txBody>
          </p:sp>
          <p:sp>
            <p:nvSpPr>
              <p:cNvPr id="75556" name="Rectangle 804"/>
              <p:cNvSpPr>
                <a:spLocks noChangeArrowheads="1"/>
              </p:cNvSpPr>
              <p:nvPr/>
            </p:nvSpPr>
            <p:spPr bwMode="auto">
              <a:xfrm>
                <a:off x="4876" y="3100"/>
                <a:ext cx="446" cy="352"/>
              </a:xfrm>
              <a:prstGeom prst="rect">
                <a:avLst/>
              </a:prstGeom>
              <a:solidFill>
                <a:srgbClr val="00DFFF"/>
              </a:solidFill>
              <a:ln w="0">
                <a:solidFill>
                  <a:srgbClr val="00DFFF"/>
                </a:solidFill>
                <a:miter lim="800000"/>
                <a:headEnd/>
                <a:tailEnd/>
              </a:ln>
            </p:spPr>
            <p:txBody>
              <a:bodyPr/>
              <a:lstStyle/>
              <a:p>
                <a:endParaRPr lang="en-US"/>
              </a:p>
            </p:txBody>
          </p:sp>
          <p:sp>
            <p:nvSpPr>
              <p:cNvPr id="75557" name="Rectangle 805"/>
              <p:cNvSpPr>
                <a:spLocks noChangeArrowheads="1"/>
              </p:cNvSpPr>
              <p:nvPr/>
            </p:nvSpPr>
            <p:spPr bwMode="auto">
              <a:xfrm>
                <a:off x="4876" y="3100"/>
                <a:ext cx="446" cy="352"/>
              </a:xfrm>
              <a:prstGeom prst="rect">
                <a:avLst/>
              </a:prstGeom>
              <a:noFill/>
              <a:ln w="6350">
                <a:solidFill>
                  <a:srgbClr val="000000"/>
                </a:solidFill>
                <a:miter lim="800000"/>
                <a:headEnd/>
                <a:tailEnd/>
              </a:ln>
            </p:spPr>
            <p:txBody>
              <a:bodyPr/>
              <a:lstStyle/>
              <a:p>
                <a:endParaRPr lang="en-US"/>
              </a:p>
            </p:txBody>
          </p:sp>
          <p:sp>
            <p:nvSpPr>
              <p:cNvPr id="75558" name="Rectangle 806"/>
              <p:cNvSpPr>
                <a:spLocks noChangeArrowheads="1"/>
              </p:cNvSpPr>
              <p:nvPr/>
            </p:nvSpPr>
            <p:spPr bwMode="auto">
              <a:xfrm>
                <a:off x="3536" y="2924"/>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559" name="Rectangle 807"/>
              <p:cNvSpPr>
                <a:spLocks noChangeArrowheads="1"/>
              </p:cNvSpPr>
              <p:nvPr/>
            </p:nvSpPr>
            <p:spPr bwMode="auto">
              <a:xfrm>
                <a:off x="3536" y="2924"/>
                <a:ext cx="224" cy="176"/>
              </a:xfrm>
              <a:prstGeom prst="rect">
                <a:avLst/>
              </a:prstGeom>
              <a:noFill/>
              <a:ln w="6350">
                <a:solidFill>
                  <a:srgbClr val="000000"/>
                </a:solidFill>
                <a:miter lim="800000"/>
                <a:headEnd/>
                <a:tailEnd/>
              </a:ln>
            </p:spPr>
            <p:txBody>
              <a:bodyPr/>
              <a:lstStyle/>
              <a:p>
                <a:endParaRPr lang="en-US"/>
              </a:p>
            </p:txBody>
          </p:sp>
          <p:sp>
            <p:nvSpPr>
              <p:cNvPr id="75560" name="Rectangle 808"/>
              <p:cNvSpPr>
                <a:spLocks noChangeArrowheads="1"/>
              </p:cNvSpPr>
              <p:nvPr/>
            </p:nvSpPr>
            <p:spPr bwMode="auto">
              <a:xfrm>
                <a:off x="2420" y="1692"/>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561" name="Rectangle 809"/>
              <p:cNvSpPr>
                <a:spLocks noChangeArrowheads="1"/>
              </p:cNvSpPr>
              <p:nvPr/>
            </p:nvSpPr>
            <p:spPr bwMode="auto">
              <a:xfrm>
                <a:off x="2420" y="1692"/>
                <a:ext cx="112" cy="88"/>
              </a:xfrm>
              <a:prstGeom prst="rect">
                <a:avLst/>
              </a:prstGeom>
              <a:noFill/>
              <a:ln w="6350">
                <a:solidFill>
                  <a:srgbClr val="000000"/>
                </a:solidFill>
                <a:miter lim="800000"/>
                <a:headEnd/>
                <a:tailEnd/>
              </a:ln>
            </p:spPr>
            <p:txBody>
              <a:bodyPr/>
              <a:lstStyle/>
              <a:p>
                <a:endParaRPr lang="en-US"/>
              </a:p>
            </p:txBody>
          </p:sp>
          <p:sp>
            <p:nvSpPr>
              <p:cNvPr id="75562" name="Rectangle 810"/>
              <p:cNvSpPr>
                <a:spLocks noChangeArrowheads="1"/>
              </p:cNvSpPr>
              <p:nvPr/>
            </p:nvSpPr>
            <p:spPr bwMode="auto">
              <a:xfrm>
                <a:off x="2532" y="1692"/>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563" name="Rectangle 811"/>
              <p:cNvSpPr>
                <a:spLocks noChangeArrowheads="1"/>
              </p:cNvSpPr>
              <p:nvPr/>
            </p:nvSpPr>
            <p:spPr bwMode="auto">
              <a:xfrm>
                <a:off x="2532" y="1692"/>
                <a:ext cx="112" cy="88"/>
              </a:xfrm>
              <a:prstGeom prst="rect">
                <a:avLst/>
              </a:prstGeom>
              <a:noFill/>
              <a:ln w="6350">
                <a:solidFill>
                  <a:srgbClr val="000000"/>
                </a:solidFill>
                <a:miter lim="800000"/>
                <a:headEnd/>
                <a:tailEnd/>
              </a:ln>
            </p:spPr>
            <p:txBody>
              <a:bodyPr/>
              <a:lstStyle/>
              <a:p>
                <a:endParaRPr lang="en-US"/>
              </a:p>
            </p:txBody>
          </p:sp>
          <p:sp>
            <p:nvSpPr>
              <p:cNvPr id="75564" name="Rectangle 812"/>
              <p:cNvSpPr>
                <a:spLocks noChangeArrowheads="1"/>
              </p:cNvSpPr>
              <p:nvPr/>
            </p:nvSpPr>
            <p:spPr bwMode="auto">
              <a:xfrm>
                <a:off x="2644" y="2220"/>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565" name="Rectangle 813"/>
              <p:cNvSpPr>
                <a:spLocks noChangeArrowheads="1"/>
              </p:cNvSpPr>
              <p:nvPr/>
            </p:nvSpPr>
            <p:spPr bwMode="auto">
              <a:xfrm>
                <a:off x="2644" y="2220"/>
                <a:ext cx="222" cy="176"/>
              </a:xfrm>
              <a:prstGeom prst="rect">
                <a:avLst/>
              </a:prstGeom>
              <a:noFill/>
              <a:ln w="6350">
                <a:solidFill>
                  <a:srgbClr val="000000"/>
                </a:solidFill>
                <a:miter lim="800000"/>
                <a:headEnd/>
                <a:tailEnd/>
              </a:ln>
            </p:spPr>
            <p:txBody>
              <a:bodyPr/>
              <a:lstStyle/>
              <a:p>
                <a:endParaRPr lang="en-US"/>
              </a:p>
            </p:txBody>
          </p:sp>
          <p:sp>
            <p:nvSpPr>
              <p:cNvPr id="75566" name="Rectangle 814"/>
              <p:cNvSpPr>
                <a:spLocks noChangeArrowheads="1"/>
              </p:cNvSpPr>
              <p:nvPr/>
            </p:nvSpPr>
            <p:spPr bwMode="auto">
              <a:xfrm>
                <a:off x="2866" y="2220"/>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567" name="Rectangle 815"/>
              <p:cNvSpPr>
                <a:spLocks noChangeArrowheads="1"/>
              </p:cNvSpPr>
              <p:nvPr/>
            </p:nvSpPr>
            <p:spPr bwMode="auto">
              <a:xfrm>
                <a:off x="2866" y="2220"/>
                <a:ext cx="224" cy="176"/>
              </a:xfrm>
              <a:prstGeom prst="rect">
                <a:avLst/>
              </a:prstGeom>
              <a:noFill/>
              <a:ln w="6350">
                <a:solidFill>
                  <a:srgbClr val="000000"/>
                </a:solidFill>
                <a:miter lim="800000"/>
                <a:headEnd/>
                <a:tailEnd/>
              </a:ln>
            </p:spPr>
            <p:txBody>
              <a:bodyPr/>
              <a:lstStyle/>
              <a:p>
                <a:endParaRPr lang="en-US"/>
              </a:p>
            </p:txBody>
          </p:sp>
          <p:sp>
            <p:nvSpPr>
              <p:cNvPr id="75568" name="Rectangle 816"/>
              <p:cNvSpPr>
                <a:spLocks noChangeArrowheads="1"/>
              </p:cNvSpPr>
              <p:nvPr/>
            </p:nvSpPr>
            <p:spPr bwMode="auto">
              <a:xfrm>
                <a:off x="2644" y="2044"/>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569" name="Rectangle 817"/>
              <p:cNvSpPr>
                <a:spLocks noChangeArrowheads="1"/>
              </p:cNvSpPr>
              <p:nvPr/>
            </p:nvSpPr>
            <p:spPr bwMode="auto">
              <a:xfrm>
                <a:off x="2644" y="2044"/>
                <a:ext cx="222" cy="176"/>
              </a:xfrm>
              <a:prstGeom prst="rect">
                <a:avLst/>
              </a:prstGeom>
              <a:noFill/>
              <a:ln w="6350">
                <a:solidFill>
                  <a:srgbClr val="000000"/>
                </a:solidFill>
                <a:miter lim="800000"/>
                <a:headEnd/>
                <a:tailEnd/>
              </a:ln>
            </p:spPr>
            <p:txBody>
              <a:bodyPr/>
              <a:lstStyle/>
              <a:p>
                <a:endParaRPr lang="en-US"/>
              </a:p>
            </p:txBody>
          </p:sp>
          <p:sp>
            <p:nvSpPr>
              <p:cNvPr id="75570" name="Rectangle 818"/>
              <p:cNvSpPr>
                <a:spLocks noChangeArrowheads="1"/>
              </p:cNvSpPr>
              <p:nvPr/>
            </p:nvSpPr>
            <p:spPr bwMode="auto">
              <a:xfrm>
                <a:off x="2866" y="2044"/>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571" name="Rectangle 819"/>
              <p:cNvSpPr>
                <a:spLocks noChangeArrowheads="1"/>
              </p:cNvSpPr>
              <p:nvPr/>
            </p:nvSpPr>
            <p:spPr bwMode="auto">
              <a:xfrm>
                <a:off x="2866" y="2044"/>
                <a:ext cx="224" cy="176"/>
              </a:xfrm>
              <a:prstGeom prst="rect">
                <a:avLst/>
              </a:prstGeom>
              <a:noFill/>
              <a:ln w="6350">
                <a:solidFill>
                  <a:srgbClr val="000000"/>
                </a:solidFill>
                <a:miter lim="800000"/>
                <a:headEnd/>
                <a:tailEnd/>
              </a:ln>
            </p:spPr>
            <p:txBody>
              <a:bodyPr/>
              <a:lstStyle/>
              <a:p>
                <a:endParaRPr lang="en-US"/>
              </a:p>
            </p:txBody>
          </p:sp>
          <p:sp>
            <p:nvSpPr>
              <p:cNvPr id="75572" name="Rectangle 820"/>
              <p:cNvSpPr>
                <a:spLocks noChangeArrowheads="1"/>
              </p:cNvSpPr>
              <p:nvPr/>
            </p:nvSpPr>
            <p:spPr bwMode="auto">
              <a:xfrm>
                <a:off x="3090" y="2044"/>
                <a:ext cx="446" cy="352"/>
              </a:xfrm>
              <a:prstGeom prst="rect">
                <a:avLst/>
              </a:prstGeom>
              <a:solidFill>
                <a:srgbClr val="8FFF70"/>
              </a:solidFill>
              <a:ln w="0">
                <a:solidFill>
                  <a:srgbClr val="8FFF70"/>
                </a:solidFill>
                <a:miter lim="800000"/>
                <a:headEnd/>
                <a:tailEnd/>
              </a:ln>
            </p:spPr>
            <p:txBody>
              <a:bodyPr/>
              <a:lstStyle/>
              <a:p>
                <a:endParaRPr lang="en-US"/>
              </a:p>
            </p:txBody>
          </p:sp>
          <p:sp>
            <p:nvSpPr>
              <p:cNvPr id="75573" name="Rectangle 821"/>
              <p:cNvSpPr>
                <a:spLocks noChangeArrowheads="1"/>
              </p:cNvSpPr>
              <p:nvPr/>
            </p:nvSpPr>
            <p:spPr bwMode="auto">
              <a:xfrm>
                <a:off x="3090" y="2044"/>
                <a:ext cx="446" cy="352"/>
              </a:xfrm>
              <a:prstGeom prst="rect">
                <a:avLst/>
              </a:prstGeom>
              <a:noFill/>
              <a:ln w="6350">
                <a:solidFill>
                  <a:srgbClr val="000000"/>
                </a:solidFill>
                <a:miter lim="800000"/>
                <a:headEnd/>
                <a:tailEnd/>
              </a:ln>
            </p:spPr>
            <p:txBody>
              <a:bodyPr/>
              <a:lstStyle/>
              <a:p>
                <a:endParaRPr lang="en-US"/>
              </a:p>
            </p:txBody>
          </p:sp>
          <p:sp>
            <p:nvSpPr>
              <p:cNvPr id="75574" name="Rectangle 822"/>
              <p:cNvSpPr>
                <a:spLocks noChangeArrowheads="1"/>
              </p:cNvSpPr>
              <p:nvPr/>
            </p:nvSpPr>
            <p:spPr bwMode="auto">
              <a:xfrm>
                <a:off x="2644" y="1868"/>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575" name="Rectangle 823"/>
              <p:cNvSpPr>
                <a:spLocks noChangeArrowheads="1"/>
              </p:cNvSpPr>
              <p:nvPr/>
            </p:nvSpPr>
            <p:spPr bwMode="auto">
              <a:xfrm>
                <a:off x="2644" y="1868"/>
                <a:ext cx="222" cy="176"/>
              </a:xfrm>
              <a:prstGeom prst="rect">
                <a:avLst/>
              </a:prstGeom>
              <a:noFill/>
              <a:ln w="6350">
                <a:solidFill>
                  <a:srgbClr val="000000"/>
                </a:solidFill>
                <a:miter lim="800000"/>
                <a:headEnd/>
                <a:tailEnd/>
              </a:ln>
            </p:spPr>
            <p:txBody>
              <a:bodyPr/>
              <a:lstStyle/>
              <a:p>
                <a:endParaRPr lang="en-US"/>
              </a:p>
            </p:txBody>
          </p:sp>
          <p:sp>
            <p:nvSpPr>
              <p:cNvPr id="75576" name="Rectangle 824"/>
              <p:cNvSpPr>
                <a:spLocks noChangeArrowheads="1"/>
              </p:cNvSpPr>
              <p:nvPr/>
            </p:nvSpPr>
            <p:spPr bwMode="auto">
              <a:xfrm>
                <a:off x="2420" y="3012"/>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77" name="Rectangle 825"/>
              <p:cNvSpPr>
                <a:spLocks noChangeArrowheads="1"/>
              </p:cNvSpPr>
              <p:nvPr/>
            </p:nvSpPr>
            <p:spPr bwMode="auto">
              <a:xfrm>
                <a:off x="2420" y="3012"/>
                <a:ext cx="112" cy="88"/>
              </a:xfrm>
              <a:prstGeom prst="rect">
                <a:avLst/>
              </a:prstGeom>
              <a:noFill/>
              <a:ln w="6350">
                <a:solidFill>
                  <a:srgbClr val="000000"/>
                </a:solidFill>
                <a:miter lim="800000"/>
                <a:headEnd/>
                <a:tailEnd/>
              </a:ln>
            </p:spPr>
            <p:txBody>
              <a:bodyPr/>
              <a:lstStyle/>
              <a:p>
                <a:endParaRPr lang="en-US"/>
              </a:p>
            </p:txBody>
          </p:sp>
          <p:sp>
            <p:nvSpPr>
              <p:cNvPr id="75578" name="Rectangle 826"/>
              <p:cNvSpPr>
                <a:spLocks noChangeArrowheads="1"/>
              </p:cNvSpPr>
              <p:nvPr/>
            </p:nvSpPr>
            <p:spPr bwMode="auto">
              <a:xfrm>
                <a:off x="2532" y="3012"/>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79" name="Rectangle 827"/>
              <p:cNvSpPr>
                <a:spLocks noChangeArrowheads="1"/>
              </p:cNvSpPr>
              <p:nvPr/>
            </p:nvSpPr>
            <p:spPr bwMode="auto">
              <a:xfrm>
                <a:off x="2532" y="3012"/>
                <a:ext cx="112" cy="88"/>
              </a:xfrm>
              <a:prstGeom prst="rect">
                <a:avLst/>
              </a:prstGeom>
              <a:noFill/>
              <a:ln w="6350">
                <a:solidFill>
                  <a:srgbClr val="000000"/>
                </a:solidFill>
                <a:miter lim="800000"/>
                <a:headEnd/>
                <a:tailEnd/>
              </a:ln>
            </p:spPr>
            <p:txBody>
              <a:bodyPr/>
              <a:lstStyle/>
              <a:p>
                <a:endParaRPr lang="en-US"/>
              </a:p>
            </p:txBody>
          </p:sp>
          <p:sp>
            <p:nvSpPr>
              <p:cNvPr id="75580" name="Rectangle 828"/>
              <p:cNvSpPr>
                <a:spLocks noChangeArrowheads="1"/>
              </p:cNvSpPr>
              <p:nvPr/>
            </p:nvSpPr>
            <p:spPr bwMode="auto">
              <a:xfrm>
                <a:off x="2420" y="29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81" name="Rectangle 829"/>
              <p:cNvSpPr>
                <a:spLocks noChangeArrowheads="1"/>
              </p:cNvSpPr>
              <p:nvPr/>
            </p:nvSpPr>
            <p:spPr bwMode="auto">
              <a:xfrm>
                <a:off x="2420" y="2924"/>
                <a:ext cx="112" cy="88"/>
              </a:xfrm>
              <a:prstGeom prst="rect">
                <a:avLst/>
              </a:prstGeom>
              <a:noFill/>
              <a:ln w="6350">
                <a:solidFill>
                  <a:srgbClr val="000000"/>
                </a:solidFill>
                <a:miter lim="800000"/>
                <a:headEnd/>
                <a:tailEnd/>
              </a:ln>
            </p:spPr>
            <p:txBody>
              <a:bodyPr/>
              <a:lstStyle/>
              <a:p>
                <a:endParaRPr lang="en-US"/>
              </a:p>
            </p:txBody>
          </p:sp>
          <p:sp>
            <p:nvSpPr>
              <p:cNvPr id="75582" name="Rectangle 830"/>
              <p:cNvSpPr>
                <a:spLocks noChangeArrowheads="1"/>
              </p:cNvSpPr>
              <p:nvPr/>
            </p:nvSpPr>
            <p:spPr bwMode="auto">
              <a:xfrm>
                <a:off x="2532" y="292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83" name="Rectangle 831"/>
              <p:cNvSpPr>
                <a:spLocks noChangeArrowheads="1"/>
              </p:cNvSpPr>
              <p:nvPr/>
            </p:nvSpPr>
            <p:spPr bwMode="auto">
              <a:xfrm>
                <a:off x="2532" y="2924"/>
                <a:ext cx="112" cy="88"/>
              </a:xfrm>
              <a:prstGeom prst="rect">
                <a:avLst/>
              </a:prstGeom>
              <a:noFill/>
              <a:ln w="6350">
                <a:solidFill>
                  <a:srgbClr val="000000"/>
                </a:solidFill>
                <a:miter lim="800000"/>
                <a:headEnd/>
                <a:tailEnd/>
              </a:ln>
            </p:spPr>
            <p:txBody>
              <a:bodyPr/>
              <a:lstStyle/>
              <a:p>
                <a:endParaRPr lang="en-US"/>
              </a:p>
            </p:txBody>
          </p:sp>
          <p:sp>
            <p:nvSpPr>
              <p:cNvPr id="75584" name="Rectangle 832"/>
              <p:cNvSpPr>
                <a:spLocks noChangeArrowheads="1"/>
              </p:cNvSpPr>
              <p:nvPr/>
            </p:nvSpPr>
            <p:spPr bwMode="auto">
              <a:xfrm>
                <a:off x="2198" y="2748"/>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585" name="Rectangle 833"/>
              <p:cNvSpPr>
                <a:spLocks noChangeArrowheads="1"/>
              </p:cNvSpPr>
              <p:nvPr/>
            </p:nvSpPr>
            <p:spPr bwMode="auto">
              <a:xfrm>
                <a:off x="2198" y="2748"/>
                <a:ext cx="222" cy="176"/>
              </a:xfrm>
              <a:prstGeom prst="rect">
                <a:avLst/>
              </a:prstGeom>
              <a:noFill/>
              <a:ln w="6350">
                <a:solidFill>
                  <a:srgbClr val="000000"/>
                </a:solidFill>
                <a:miter lim="800000"/>
                <a:headEnd/>
                <a:tailEnd/>
              </a:ln>
            </p:spPr>
            <p:txBody>
              <a:bodyPr/>
              <a:lstStyle/>
              <a:p>
                <a:endParaRPr lang="en-US"/>
              </a:p>
            </p:txBody>
          </p:sp>
          <p:sp>
            <p:nvSpPr>
              <p:cNvPr id="75586" name="Rectangle 834"/>
              <p:cNvSpPr>
                <a:spLocks noChangeArrowheads="1"/>
              </p:cNvSpPr>
              <p:nvPr/>
            </p:nvSpPr>
            <p:spPr bwMode="auto">
              <a:xfrm>
                <a:off x="2420" y="28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87" name="Rectangle 835"/>
              <p:cNvSpPr>
                <a:spLocks noChangeArrowheads="1"/>
              </p:cNvSpPr>
              <p:nvPr/>
            </p:nvSpPr>
            <p:spPr bwMode="auto">
              <a:xfrm>
                <a:off x="2420" y="2836"/>
                <a:ext cx="112" cy="88"/>
              </a:xfrm>
              <a:prstGeom prst="rect">
                <a:avLst/>
              </a:prstGeom>
              <a:noFill/>
              <a:ln w="6350">
                <a:solidFill>
                  <a:srgbClr val="000000"/>
                </a:solidFill>
                <a:miter lim="800000"/>
                <a:headEnd/>
                <a:tailEnd/>
              </a:ln>
            </p:spPr>
            <p:txBody>
              <a:bodyPr/>
              <a:lstStyle/>
              <a:p>
                <a:endParaRPr lang="en-US"/>
              </a:p>
            </p:txBody>
          </p:sp>
          <p:sp>
            <p:nvSpPr>
              <p:cNvPr id="75588" name="Rectangle 836"/>
              <p:cNvSpPr>
                <a:spLocks noChangeArrowheads="1"/>
              </p:cNvSpPr>
              <p:nvPr/>
            </p:nvSpPr>
            <p:spPr bwMode="auto">
              <a:xfrm>
                <a:off x="2532" y="283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89" name="Rectangle 837"/>
              <p:cNvSpPr>
                <a:spLocks noChangeArrowheads="1"/>
              </p:cNvSpPr>
              <p:nvPr/>
            </p:nvSpPr>
            <p:spPr bwMode="auto">
              <a:xfrm>
                <a:off x="2532" y="2836"/>
                <a:ext cx="112" cy="88"/>
              </a:xfrm>
              <a:prstGeom prst="rect">
                <a:avLst/>
              </a:prstGeom>
              <a:noFill/>
              <a:ln w="6350">
                <a:solidFill>
                  <a:srgbClr val="000000"/>
                </a:solidFill>
                <a:miter lim="800000"/>
                <a:headEnd/>
                <a:tailEnd/>
              </a:ln>
            </p:spPr>
            <p:txBody>
              <a:bodyPr/>
              <a:lstStyle/>
              <a:p>
                <a:endParaRPr lang="en-US"/>
              </a:p>
            </p:txBody>
          </p:sp>
          <p:sp>
            <p:nvSpPr>
              <p:cNvPr id="75590" name="Rectangle 838"/>
              <p:cNvSpPr>
                <a:spLocks noChangeArrowheads="1"/>
              </p:cNvSpPr>
              <p:nvPr/>
            </p:nvSpPr>
            <p:spPr bwMode="auto">
              <a:xfrm>
                <a:off x="2420" y="274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591" name="Rectangle 839"/>
              <p:cNvSpPr>
                <a:spLocks noChangeArrowheads="1"/>
              </p:cNvSpPr>
              <p:nvPr/>
            </p:nvSpPr>
            <p:spPr bwMode="auto">
              <a:xfrm>
                <a:off x="2420" y="2748"/>
                <a:ext cx="112" cy="88"/>
              </a:xfrm>
              <a:prstGeom prst="rect">
                <a:avLst/>
              </a:prstGeom>
              <a:noFill/>
              <a:ln w="6350">
                <a:solidFill>
                  <a:srgbClr val="000000"/>
                </a:solidFill>
                <a:miter lim="800000"/>
                <a:headEnd/>
                <a:tailEnd/>
              </a:ln>
            </p:spPr>
            <p:txBody>
              <a:bodyPr/>
              <a:lstStyle/>
              <a:p>
                <a:endParaRPr lang="en-US"/>
              </a:p>
            </p:txBody>
          </p:sp>
          <p:sp>
            <p:nvSpPr>
              <p:cNvPr id="75592" name="Rectangle 840"/>
              <p:cNvSpPr>
                <a:spLocks noChangeArrowheads="1"/>
              </p:cNvSpPr>
              <p:nvPr/>
            </p:nvSpPr>
            <p:spPr bwMode="auto">
              <a:xfrm>
                <a:off x="4652" y="186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593" name="Rectangle 841"/>
              <p:cNvSpPr>
                <a:spLocks noChangeArrowheads="1"/>
              </p:cNvSpPr>
              <p:nvPr/>
            </p:nvSpPr>
            <p:spPr bwMode="auto">
              <a:xfrm>
                <a:off x="4652" y="1868"/>
                <a:ext cx="224" cy="176"/>
              </a:xfrm>
              <a:prstGeom prst="rect">
                <a:avLst/>
              </a:prstGeom>
              <a:noFill/>
              <a:ln w="6350">
                <a:solidFill>
                  <a:srgbClr val="000000"/>
                </a:solidFill>
                <a:miter lim="800000"/>
                <a:headEnd/>
                <a:tailEnd/>
              </a:ln>
            </p:spPr>
            <p:txBody>
              <a:bodyPr/>
              <a:lstStyle/>
              <a:p>
                <a:endParaRPr lang="en-US"/>
              </a:p>
            </p:txBody>
          </p:sp>
          <p:sp>
            <p:nvSpPr>
              <p:cNvPr id="75594" name="Rectangle 842"/>
              <p:cNvSpPr>
                <a:spLocks noChangeArrowheads="1"/>
              </p:cNvSpPr>
              <p:nvPr/>
            </p:nvSpPr>
            <p:spPr bwMode="auto">
              <a:xfrm>
                <a:off x="4430" y="1780"/>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595" name="Rectangle 843"/>
              <p:cNvSpPr>
                <a:spLocks noChangeArrowheads="1"/>
              </p:cNvSpPr>
              <p:nvPr/>
            </p:nvSpPr>
            <p:spPr bwMode="auto">
              <a:xfrm>
                <a:off x="4430" y="1780"/>
                <a:ext cx="110" cy="88"/>
              </a:xfrm>
              <a:prstGeom prst="rect">
                <a:avLst/>
              </a:prstGeom>
              <a:noFill/>
              <a:ln w="6350">
                <a:solidFill>
                  <a:srgbClr val="000000"/>
                </a:solidFill>
                <a:miter lim="800000"/>
                <a:headEnd/>
                <a:tailEnd/>
              </a:ln>
            </p:spPr>
            <p:txBody>
              <a:bodyPr/>
              <a:lstStyle/>
              <a:p>
                <a:endParaRPr lang="en-US"/>
              </a:p>
            </p:txBody>
          </p:sp>
          <p:sp>
            <p:nvSpPr>
              <p:cNvPr id="75596" name="Rectangle 844"/>
              <p:cNvSpPr>
                <a:spLocks noChangeArrowheads="1"/>
              </p:cNvSpPr>
              <p:nvPr/>
            </p:nvSpPr>
            <p:spPr bwMode="auto">
              <a:xfrm>
                <a:off x="4540" y="1780"/>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597" name="Rectangle 845"/>
              <p:cNvSpPr>
                <a:spLocks noChangeArrowheads="1"/>
              </p:cNvSpPr>
              <p:nvPr/>
            </p:nvSpPr>
            <p:spPr bwMode="auto">
              <a:xfrm>
                <a:off x="4540" y="1780"/>
                <a:ext cx="112" cy="88"/>
              </a:xfrm>
              <a:prstGeom prst="rect">
                <a:avLst/>
              </a:prstGeom>
              <a:noFill/>
              <a:ln w="6350">
                <a:solidFill>
                  <a:srgbClr val="000000"/>
                </a:solidFill>
                <a:miter lim="800000"/>
                <a:headEnd/>
                <a:tailEnd/>
              </a:ln>
            </p:spPr>
            <p:txBody>
              <a:bodyPr/>
              <a:lstStyle/>
              <a:p>
                <a:endParaRPr lang="en-US"/>
              </a:p>
            </p:txBody>
          </p:sp>
          <p:sp>
            <p:nvSpPr>
              <p:cNvPr id="75598" name="Rectangle 846"/>
              <p:cNvSpPr>
                <a:spLocks noChangeArrowheads="1"/>
              </p:cNvSpPr>
              <p:nvPr/>
            </p:nvSpPr>
            <p:spPr bwMode="auto">
              <a:xfrm>
                <a:off x="4430" y="1692"/>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599" name="Rectangle 847"/>
              <p:cNvSpPr>
                <a:spLocks noChangeArrowheads="1"/>
              </p:cNvSpPr>
              <p:nvPr/>
            </p:nvSpPr>
            <p:spPr bwMode="auto">
              <a:xfrm>
                <a:off x="4430" y="1692"/>
                <a:ext cx="110" cy="88"/>
              </a:xfrm>
              <a:prstGeom prst="rect">
                <a:avLst/>
              </a:prstGeom>
              <a:noFill/>
              <a:ln w="6350">
                <a:solidFill>
                  <a:srgbClr val="000000"/>
                </a:solidFill>
                <a:miter lim="800000"/>
                <a:headEnd/>
                <a:tailEnd/>
              </a:ln>
            </p:spPr>
            <p:txBody>
              <a:bodyPr/>
              <a:lstStyle/>
              <a:p>
                <a:endParaRPr lang="en-US"/>
              </a:p>
            </p:txBody>
          </p:sp>
          <p:sp>
            <p:nvSpPr>
              <p:cNvPr id="75600" name="Rectangle 848"/>
              <p:cNvSpPr>
                <a:spLocks noChangeArrowheads="1"/>
              </p:cNvSpPr>
              <p:nvPr/>
            </p:nvSpPr>
            <p:spPr bwMode="auto">
              <a:xfrm>
                <a:off x="4540" y="1692"/>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601" name="Rectangle 849"/>
              <p:cNvSpPr>
                <a:spLocks noChangeArrowheads="1"/>
              </p:cNvSpPr>
              <p:nvPr/>
            </p:nvSpPr>
            <p:spPr bwMode="auto">
              <a:xfrm>
                <a:off x="4540" y="1692"/>
                <a:ext cx="112" cy="88"/>
              </a:xfrm>
              <a:prstGeom prst="rect">
                <a:avLst/>
              </a:prstGeom>
              <a:noFill/>
              <a:ln w="6350">
                <a:solidFill>
                  <a:srgbClr val="000000"/>
                </a:solidFill>
                <a:miter lim="800000"/>
                <a:headEnd/>
                <a:tailEnd/>
              </a:ln>
            </p:spPr>
            <p:txBody>
              <a:bodyPr/>
              <a:lstStyle/>
              <a:p>
                <a:endParaRPr lang="en-US"/>
              </a:p>
            </p:txBody>
          </p:sp>
          <p:sp>
            <p:nvSpPr>
              <p:cNvPr id="75602" name="Rectangle 850"/>
              <p:cNvSpPr>
                <a:spLocks noChangeArrowheads="1"/>
              </p:cNvSpPr>
              <p:nvPr/>
            </p:nvSpPr>
            <p:spPr bwMode="auto">
              <a:xfrm>
                <a:off x="4652" y="1692"/>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603" name="Rectangle 851"/>
              <p:cNvSpPr>
                <a:spLocks noChangeArrowheads="1"/>
              </p:cNvSpPr>
              <p:nvPr/>
            </p:nvSpPr>
            <p:spPr bwMode="auto">
              <a:xfrm>
                <a:off x="4652" y="1692"/>
                <a:ext cx="224" cy="176"/>
              </a:xfrm>
              <a:prstGeom prst="rect">
                <a:avLst/>
              </a:prstGeom>
              <a:noFill/>
              <a:ln w="6350">
                <a:solidFill>
                  <a:srgbClr val="000000"/>
                </a:solidFill>
                <a:miter lim="800000"/>
                <a:headEnd/>
                <a:tailEnd/>
              </a:ln>
            </p:spPr>
            <p:txBody>
              <a:bodyPr/>
              <a:lstStyle/>
              <a:p>
                <a:endParaRPr lang="en-US"/>
              </a:p>
            </p:txBody>
          </p:sp>
          <p:sp>
            <p:nvSpPr>
              <p:cNvPr id="75604" name="Rectangle 852"/>
              <p:cNvSpPr>
                <a:spLocks noChangeArrowheads="1"/>
              </p:cNvSpPr>
              <p:nvPr/>
            </p:nvSpPr>
            <p:spPr bwMode="auto">
              <a:xfrm>
                <a:off x="4876" y="1692"/>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605" name="Rectangle 853"/>
              <p:cNvSpPr>
                <a:spLocks noChangeArrowheads="1"/>
              </p:cNvSpPr>
              <p:nvPr/>
            </p:nvSpPr>
            <p:spPr bwMode="auto">
              <a:xfrm>
                <a:off x="4876" y="1692"/>
                <a:ext cx="446" cy="352"/>
              </a:xfrm>
              <a:prstGeom prst="rect">
                <a:avLst/>
              </a:prstGeom>
              <a:noFill/>
              <a:ln w="6350">
                <a:solidFill>
                  <a:srgbClr val="000000"/>
                </a:solidFill>
                <a:miter lim="800000"/>
                <a:headEnd/>
                <a:tailEnd/>
              </a:ln>
            </p:spPr>
            <p:txBody>
              <a:bodyPr/>
              <a:lstStyle/>
              <a:p>
                <a:endParaRPr lang="en-US"/>
              </a:p>
            </p:txBody>
          </p:sp>
          <p:sp>
            <p:nvSpPr>
              <p:cNvPr id="75606" name="Rectangle 854"/>
              <p:cNvSpPr>
                <a:spLocks noChangeArrowheads="1"/>
              </p:cNvSpPr>
              <p:nvPr/>
            </p:nvSpPr>
            <p:spPr bwMode="auto">
              <a:xfrm>
                <a:off x="3536" y="1340"/>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607" name="Rectangle 855"/>
              <p:cNvSpPr>
                <a:spLocks noChangeArrowheads="1"/>
              </p:cNvSpPr>
              <p:nvPr/>
            </p:nvSpPr>
            <p:spPr bwMode="auto">
              <a:xfrm>
                <a:off x="3536" y="1340"/>
                <a:ext cx="446" cy="352"/>
              </a:xfrm>
              <a:prstGeom prst="rect">
                <a:avLst/>
              </a:prstGeom>
              <a:noFill/>
              <a:ln w="6350">
                <a:solidFill>
                  <a:srgbClr val="000000"/>
                </a:solidFill>
                <a:miter lim="800000"/>
                <a:headEnd/>
                <a:tailEnd/>
              </a:ln>
            </p:spPr>
            <p:txBody>
              <a:bodyPr/>
              <a:lstStyle/>
              <a:p>
                <a:endParaRPr lang="en-US"/>
              </a:p>
            </p:txBody>
          </p:sp>
          <p:sp>
            <p:nvSpPr>
              <p:cNvPr id="75608" name="Rectangle 856"/>
              <p:cNvSpPr>
                <a:spLocks noChangeArrowheads="1"/>
              </p:cNvSpPr>
              <p:nvPr/>
            </p:nvSpPr>
            <p:spPr bwMode="auto">
              <a:xfrm>
                <a:off x="3760" y="2924"/>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609" name="Rectangle 857"/>
              <p:cNvSpPr>
                <a:spLocks noChangeArrowheads="1"/>
              </p:cNvSpPr>
              <p:nvPr/>
            </p:nvSpPr>
            <p:spPr bwMode="auto">
              <a:xfrm>
                <a:off x="3760" y="2924"/>
                <a:ext cx="222" cy="176"/>
              </a:xfrm>
              <a:prstGeom prst="rect">
                <a:avLst/>
              </a:prstGeom>
              <a:noFill/>
              <a:ln w="6350">
                <a:solidFill>
                  <a:srgbClr val="000000"/>
                </a:solidFill>
                <a:miter lim="800000"/>
                <a:headEnd/>
                <a:tailEnd/>
              </a:ln>
            </p:spPr>
            <p:txBody>
              <a:bodyPr/>
              <a:lstStyle/>
              <a:p>
                <a:endParaRPr lang="en-US"/>
              </a:p>
            </p:txBody>
          </p:sp>
          <p:sp>
            <p:nvSpPr>
              <p:cNvPr id="75610" name="Rectangle 858"/>
              <p:cNvSpPr>
                <a:spLocks noChangeArrowheads="1"/>
              </p:cNvSpPr>
              <p:nvPr/>
            </p:nvSpPr>
            <p:spPr bwMode="auto">
              <a:xfrm>
                <a:off x="3536" y="2748"/>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611" name="Rectangle 859"/>
              <p:cNvSpPr>
                <a:spLocks noChangeArrowheads="1"/>
              </p:cNvSpPr>
              <p:nvPr/>
            </p:nvSpPr>
            <p:spPr bwMode="auto">
              <a:xfrm>
                <a:off x="3536" y="2748"/>
                <a:ext cx="224" cy="176"/>
              </a:xfrm>
              <a:prstGeom prst="rect">
                <a:avLst/>
              </a:prstGeom>
              <a:noFill/>
              <a:ln w="6350">
                <a:solidFill>
                  <a:srgbClr val="000000"/>
                </a:solidFill>
                <a:miter lim="800000"/>
                <a:headEnd/>
                <a:tailEnd/>
              </a:ln>
            </p:spPr>
            <p:txBody>
              <a:bodyPr/>
              <a:lstStyle/>
              <a:p>
                <a:endParaRPr lang="en-US"/>
              </a:p>
            </p:txBody>
          </p:sp>
          <p:sp>
            <p:nvSpPr>
              <p:cNvPr id="75612" name="Rectangle 860"/>
              <p:cNvSpPr>
                <a:spLocks noChangeArrowheads="1"/>
              </p:cNvSpPr>
              <p:nvPr/>
            </p:nvSpPr>
            <p:spPr bwMode="auto">
              <a:xfrm>
                <a:off x="3760" y="2748"/>
                <a:ext cx="222" cy="176"/>
              </a:xfrm>
              <a:prstGeom prst="rect">
                <a:avLst/>
              </a:prstGeom>
              <a:solidFill>
                <a:srgbClr val="00DFFF"/>
              </a:solidFill>
              <a:ln w="0">
                <a:solidFill>
                  <a:srgbClr val="00DFFF"/>
                </a:solidFill>
                <a:miter lim="800000"/>
                <a:headEnd/>
                <a:tailEnd/>
              </a:ln>
            </p:spPr>
            <p:txBody>
              <a:bodyPr/>
              <a:lstStyle/>
              <a:p>
                <a:endParaRPr lang="en-US"/>
              </a:p>
            </p:txBody>
          </p:sp>
          <p:sp>
            <p:nvSpPr>
              <p:cNvPr id="75613" name="Rectangle 861"/>
              <p:cNvSpPr>
                <a:spLocks noChangeArrowheads="1"/>
              </p:cNvSpPr>
              <p:nvPr/>
            </p:nvSpPr>
            <p:spPr bwMode="auto">
              <a:xfrm>
                <a:off x="3760" y="2748"/>
                <a:ext cx="222" cy="176"/>
              </a:xfrm>
              <a:prstGeom prst="rect">
                <a:avLst/>
              </a:prstGeom>
              <a:noFill/>
              <a:ln w="6350">
                <a:solidFill>
                  <a:srgbClr val="000000"/>
                </a:solidFill>
                <a:miter lim="800000"/>
                <a:headEnd/>
                <a:tailEnd/>
              </a:ln>
            </p:spPr>
            <p:txBody>
              <a:bodyPr/>
              <a:lstStyle/>
              <a:p>
                <a:endParaRPr lang="en-US"/>
              </a:p>
            </p:txBody>
          </p:sp>
          <p:sp>
            <p:nvSpPr>
              <p:cNvPr id="75614" name="Rectangle 862"/>
              <p:cNvSpPr>
                <a:spLocks noChangeArrowheads="1"/>
              </p:cNvSpPr>
              <p:nvPr/>
            </p:nvSpPr>
            <p:spPr bwMode="auto">
              <a:xfrm>
                <a:off x="3982" y="2924"/>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615" name="Rectangle 863"/>
              <p:cNvSpPr>
                <a:spLocks noChangeArrowheads="1"/>
              </p:cNvSpPr>
              <p:nvPr/>
            </p:nvSpPr>
            <p:spPr bwMode="auto">
              <a:xfrm>
                <a:off x="3982" y="2924"/>
                <a:ext cx="224" cy="176"/>
              </a:xfrm>
              <a:prstGeom prst="rect">
                <a:avLst/>
              </a:prstGeom>
              <a:noFill/>
              <a:ln w="6350">
                <a:solidFill>
                  <a:srgbClr val="000000"/>
                </a:solidFill>
                <a:miter lim="800000"/>
                <a:headEnd/>
                <a:tailEnd/>
              </a:ln>
            </p:spPr>
            <p:txBody>
              <a:bodyPr/>
              <a:lstStyle/>
              <a:p>
                <a:endParaRPr lang="en-US"/>
              </a:p>
            </p:txBody>
          </p:sp>
          <p:sp>
            <p:nvSpPr>
              <p:cNvPr id="75616" name="Rectangle 864"/>
              <p:cNvSpPr>
                <a:spLocks noChangeArrowheads="1"/>
              </p:cNvSpPr>
              <p:nvPr/>
            </p:nvSpPr>
            <p:spPr bwMode="auto">
              <a:xfrm>
                <a:off x="4206" y="2924"/>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617" name="Rectangle 865"/>
              <p:cNvSpPr>
                <a:spLocks noChangeArrowheads="1"/>
              </p:cNvSpPr>
              <p:nvPr/>
            </p:nvSpPr>
            <p:spPr bwMode="auto">
              <a:xfrm>
                <a:off x="4206" y="2924"/>
                <a:ext cx="224" cy="176"/>
              </a:xfrm>
              <a:prstGeom prst="rect">
                <a:avLst/>
              </a:prstGeom>
              <a:noFill/>
              <a:ln w="6350">
                <a:solidFill>
                  <a:srgbClr val="000000"/>
                </a:solidFill>
                <a:miter lim="800000"/>
                <a:headEnd/>
                <a:tailEnd/>
              </a:ln>
            </p:spPr>
            <p:txBody>
              <a:bodyPr/>
              <a:lstStyle/>
              <a:p>
                <a:endParaRPr lang="en-US"/>
              </a:p>
            </p:txBody>
          </p:sp>
          <p:sp>
            <p:nvSpPr>
              <p:cNvPr id="75618" name="Rectangle 866"/>
              <p:cNvSpPr>
                <a:spLocks noChangeArrowheads="1"/>
              </p:cNvSpPr>
              <p:nvPr/>
            </p:nvSpPr>
            <p:spPr bwMode="auto">
              <a:xfrm>
                <a:off x="3982" y="2748"/>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619" name="Rectangle 867"/>
              <p:cNvSpPr>
                <a:spLocks noChangeArrowheads="1"/>
              </p:cNvSpPr>
              <p:nvPr/>
            </p:nvSpPr>
            <p:spPr bwMode="auto">
              <a:xfrm>
                <a:off x="3982" y="2748"/>
                <a:ext cx="224" cy="176"/>
              </a:xfrm>
              <a:prstGeom prst="rect">
                <a:avLst/>
              </a:prstGeom>
              <a:noFill/>
              <a:ln w="6350">
                <a:solidFill>
                  <a:srgbClr val="000000"/>
                </a:solidFill>
                <a:miter lim="800000"/>
                <a:headEnd/>
                <a:tailEnd/>
              </a:ln>
            </p:spPr>
            <p:txBody>
              <a:bodyPr/>
              <a:lstStyle/>
              <a:p>
                <a:endParaRPr lang="en-US"/>
              </a:p>
            </p:txBody>
          </p:sp>
          <p:sp>
            <p:nvSpPr>
              <p:cNvPr id="75620" name="Rectangle 868"/>
              <p:cNvSpPr>
                <a:spLocks noChangeArrowheads="1"/>
              </p:cNvSpPr>
              <p:nvPr/>
            </p:nvSpPr>
            <p:spPr bwMode="auto">
              <a:xfrm>
                <a:off x="4206" y="2748"/>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621" name="Rectangle 869"/>
              <p:cNvSpPr>
                <a:spLocks noChangeArrowheads="1"/>
              </p:cNvSpPr>
              <p:nvPr/>
            </p:nvSpPr>
            <p:spPr bwMode="auto">
              <a:xfrm>
                <a:off x="4206" y="2748"/>
                <a:ext cx="224" cy="176"/>
              </a:xfrm>
              <a:prstGeom prst="rect">
                <a:avLst/>
              </a:prstGeom>
              <a:noFill/>
              <a:ln w="6350">
                <a:solidFill>
                  <a:srgbClr val="000000"/>
                </a:solidFill>
                <a:miter lim="800000"/>
                <a:headEnd/>
                <a:tailEnd/>
              </a:ln>
            </p:spPr>
            <p:txBody>
              <a:bodyPr/>
              <a:lstStyle/>
              <a:p>
                <a:endParaRPr lang="en-US"/>
              </a:p>
            </p:txBody>
          </p:sp>
          <p:sp>
            <p:nvSpPr>
              <p:cNvPr id="75622" name="Rectangle 870"/>
              <p:cNvSpPr>
                <a:spLocks noChangeArrowheads="1"/>
              </p:cNvSpPr>
              <p:nvPr/>
            </p:nvSpPr>
            <p:spPr bwMode="auto">
              <a:xfrm>
                <a:off x="3536" y="2396"/>
                <a:ext cx="446" cy="352"/>
              </a:xfrm>
              <a:prstGeom prst="rect">
                <a:avLst/>
              </a:prstGeom>
              <a:solidFill>
                <a:srgbClr val="00DFFF"/>
              </a:solidFill>
              <a:ln w="0">
                <a:solidFill>
                  <a:srgbClr val="00DFFF"/>
                </a:solidFill>
                <a:miter lim="800000"/>
                <a:headEnd/>
                <a:tailEnd/>
              </a:ln>
            </p:spPr>
            <p:txBody>
              <a:bodyPr/>
              <a:lstStyle/>
              <a:p>
                <a:endParaRPr lang="en-US"/>
              </a:p>
            </p:txBody>
          </p:sp>
          <p:sp>
            <p:nvSpPr>
              <p:cNvPr id="75623" name="Rectangle 871"/>
              <p:cNvSpPr>
                <a:spLocks noChangeArrowheads="1"/>
              </p:cNvSpPr>
              <p:nvPr/>
            </p:nvSpPr>
            <p:spPr bwMode="auto">
              <a:xfrm>
                <a:off x="3536" y="2396"/>
                <a:ext cx="446" cy="352"/>
              </a:xfrm>
              <a:prstGeom prst="rect">
                <a:avLst/>
              </a:prstGeom>
              <a:noFill/>
              <a:ln w="6350">
                <a:solidFill>
                  <a:srgbClr val="000000"/>
                </a:solidFill>
                <a:miter lim="800000"/>
                <a:headEnd/>
                <a:tailEnd/>
              </a:ln>
            </p:spPr>
            <p:txBody>
              <a:bodyPr/>
              <a:lstStyle/>
              <a:p>
                <a:endParaRPr lang="en-US"/>
              </a:p>
            </p:txBody>
          </p:sp>
          <p:sp>
            <p:nvSpPr>
              <p:cNvPr id="75624" name="Rectangle 872"/>
              <p:cNvSpPr>
                <a:spLocks noChangeArrowheads="1"/>
              </p:cNvSpPr>
              <p:nvPr/>
            </p:nvSpPr>
            <p:spPr bwMode="auto">
              <a:xfrm>
                <a:off x="2866" y="1868"/>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625" name="Rectangle 873"/>
              <p:cNvSpPr>
                <a:spLocks noChangeArrowheads="1"/>
              </p:cNvSpPr>
              <p:nvPr/>
            </p:nvSpPr>
            <p:spPr bwMode="auto">
              <a:xfrm>
                <a:off x="2866" y="1868"/>
                <a:ext cx="224" cy="176"/>
              </a:xfrm>
              <a:prstGeom prst="rect">
                <a:avLst/>
              </a:prstGeom>
              <a:noFill/>
              <a:ln w="6350">
                <a:solidFill>
                  <a:srgbClr val="000000"/>
                </a:solidFill>
                <a:miter lim="800000"/>
                <a:headEnd/>
                <a:tailEnd/>
              </a:ln>
            </p:spPr>
            <p:txBody>
              <a:bodyPr/>
              <a:lstStyle/>
              <a:p>
                <a:endParaRPr lang="en-US"/>
              </a:p>
            </p:txBody>
          </p:sp>
          <p:sp>
            <p:nvSpPr>
              <p:cNvPr id="75626" name="Rectangle 874"/>
              <p:cNvSpPr>
                <a:spLocks noChangeArrowheads="1"/>
              </p:cNvSpPr>
              <p:nvPr/>
            </p:nvSpPr>
            <p:spPr bwMode="auto">
              <a:xfrm>
                <a:off x="2644" y="1692"/>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627" name="Rectangle 875"/>
              <p:cNvSpPr>
                <a:spLocks noChangeArrowheads="1"/>
              </p:cNvSpPr>
              <p:nvPr/>
            </p:nvSpPr>
            <p:spPr bwMode="auto">
              <a:xfrm>
                <a:off x="2644" y="1692"/>
                <a:ext cx="222" cy="176"/>
              </a:xfrm>
              <a:prstGeom prst="rect">
                <a:avLst/>
              </a:prstGeom>
              <a:noFill/>
              <a:ln w="6350">
                <a:solidFill>
                  <a:srgbClr val="000000"/>
                </a:solidFill>
                <a:miter lim="800000"/>
                <a:headEnd/>
                <a:tailEnd/>
              </a:ln>
            </p:spPr>
            <p:txBody>
              <a:bodyPr/>
              <a:lstStyle/>
              <a:p>
                <a:endParaRPr lang="en-US"/>
              </a:p>
            </p:txBody>
          </p:sp>
          <p:sp>
            <p:nvSpPr>
              <p:cNvPr id="75628" name="Rectangle 876"/>
              <p:cNvSpPr>
                <a:spLocks noChangeArrowheads="1"/>
              </p:cNvSpPr>
              <p:nvPr/>
            </p:nvSpPr>
            <p:spPr bwMode="auto">
              <a:xfrm>
                <a:off x="2866" y="1692"/>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629" name="Rectangle 877"/>
              <p:cNvSpPr>
                <a:spLocks noChangeArrowheads="1"/>
              </p:cNvSpPr>
              <p:nvPr/>
            </p:nvSpPr>
            <p:spPr bwMode="auto">
              <a:xfrm>
                <a:off x="2866" y="1692"/>
                <a:ext cx="224" cy="176"/>
              </a:xfrm>
              <a:prstGeom prst="rect">
                <a:avLst/>
              </a:prstGeom>
              <a:noFill/>
              <a:ln w="6350">
                <a:solidFill>
                  <a:srgbClr val="000000"/>
                </a:solidFill>
                <a:miter lim="800000"/>
                <a:headEnd/>
                <a:tailEnd/>
              </a:ln>
            </p:spPr>
            <p:txBody>
              <a:bodyPr/>
              <a:lstStyle/>
              <a:p>
                <a:endParaRPr lang="en-US"/>
              </a:p>
            </p:txBody>
          </p:sp>
          <p:sp>
            <p:nvSpPr>
              <p:cNvPr id="75630" name="Rectangle 878"/>
              <p:cNvSpPr>
                <a:spLocks noChangeArrowheads="1"/>
              </p:cNvSpPr>
              <p:nvPr/>
            </p:nvSpPr>
            <p:spPr bwMode="auto">
              <a:xfrm>
                <a:off x="3090" y="1692"/>
                <a:ext cx="446" cy="352"/>
              </a:xfrm>
              <a:prstGeom prst="rect">
                <a:avLst/>
              </a:prstGeom>
              <a:solidFill>
                <a:srgbClr val="8FFF70"/>
              </a:solidFill>
              <a:ln w="0">
                <a:solidFill>
                  <a:srgbClr val="8FFF70"/>
                </a:solidFill>
                <a:miter lim="800000"/>
                <a:headEnd/>
                <a:tailEnd/>
              </a:ln>
            </p:spPr>
            <p:txBody>
              <a:bodyPr/>
              <a:lstStyle/>
              <a:p>
                <a:endParaRPr lang="en-US"/>
              </a:p>
            </p:txBody>
          </p:sp>
          <p:sp>
            <p:nvSpPr>
              <p:cNvPr id="75631" name="Rectangle 879"/>
              <p:cNvSpPr>
                <a:spLocks noChangeArrowheads="1"/>
              </p:cNvSpPr>
              <p:nvPr/>
            </p:nvSpPr>
            <p:spPr bwMode="auto">
              <a:xfrm>
                <a:off x="3090" y="1692"/>
                <a:ext cx="446" cy="352"/>
              </a:xfrm>
              <a:prstGeom prst="rect">
                <a:avLst/>
              </a:prstGeom>
              <a:noFill/>
              <a:ln w="6350">
                <a:solidFill>
                  <a:srgbClr val="000000"/>
                </a:solidFill>
                <a:miter lim="800000"/>
                <a:headEnd/>
                <a:tailEnd/>
              </a:ln>
            </p:spPr>
            <p:txBody>
              <a:bodyPr/>
              <a:lstStyle/>
              <a:p>
                <a:endParaRPr lang="en-US"/>
              </a:p>
            </p:txBody>
          </p:sp>
          <p:sp>
            <p:nvSpPr>
              <p:cNvPr id="75632" name="Freeform 880"/>
              <p:cNvSpPr>
                <a:spLocks/>
              </p:cNvSpPr>
              <p:nvPr/>
            </p:nvSpPr>
            <p:spPr bwMode="auto">
              <a:xfrm>
                <a:off x="1752" y="1340"/>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8FFF70"/>
              </a:solidFill>
              <a:ln w="0">
                <a:solidFill>
                  <a:srgbClr val="8FFF70"/>
                </a:solidFill>
                <a:prstDash val="solid"/>
                <a:round/>
                <a:headEnd/>
                <a:tailEnd/>
              </a:ln>
            </p:spPr>
            <p:txBody>
              <a:bodyPr/>
              <a:lstStyle/>
              <a:p>
                <a:endParaRPr lang="en-US"/>
              </a:p>
            </p:txBody>
          </p:sp>
          <p:sp>
            <p:nvSpPr>
              <p:cNvPr id="75633" name="Line 881"/>
              <p:cNvSpPr>
                <a:spLocks noChangeShapeType="1"/>
              </p:cNvSpPr>
              <p:nvPr/>
            </p:nvSpPr>
            <p:spPr bwMode="auto">
              <a:xfrm>
                <a:off x="1752" y="1692"/>
                <a:ext cx="446" cy="1"/>
              </a:xfrm>
              <a:prstGeom prst="line">
                <a:avLst/>
              </a:prstGeom>
              <a:noFill/>
              <a:ln w="6350">
                <a:solidFill>
                  <a:srgbClr val="000000"/>
                </a:solidFill>
                <a:round/>
                <a:headEnd/>
                <a:tailEnd/>
              </a:ln>
            </p:spPr>
            <p:txBody>
              <a:bodyPr/>
              <a:lstStyle/>
              <a:p>
                <a:endParaRPr lang="en-US"/>
              </a:p>
            </p:txBody>
          </p:sp>
          <p:sp>
            <p:nvSpPr>
              <p:cNvPr id="75634" name="Line 882"/>
              <p:cNvSpPr>
                <a:spLocks noChangeShapeType="1"/>
              </p:cNvSpPr>
              <p:nvPr/>
            </p:nvSpPr>
            <p:spPr bwMode="auto">
              <a:xfrm flipV="1">
                <a:off x="2198" y="1340"/>
                <a:ext cx="1" cy="352"/>
              </a:xfrm>
              <a:prstGeom prst="line">
                <a:avLst/>
              </a:prstGeom>
              <a:noFill/>
              <a:ln w="6350">
                <a:solidFill>
                  <a:srgbClr val="000000"/>
                </a:solidFill>
                <a:round/>
                <a:headEnd/>
                <a:tailEnd/>
              </a:ln>
            </p:spPr>
            <p:txBody>
              <a:bodyPr/>
              <a:lstStyle/>
              <a:p>
                <a:endParaRPr lang="en-US"/>
              </a:p>
            </p:txBody>
          </p:sp>
          <p:sp>
            <p:nvSpPr>
              <p:cNvPr id="75635" name="Line 883"/>
              <p:cNvSpPr>
                <a:spLocks noChangeShapeType="1"/>
              </p:cNvSpPr>
              <p:nvPr/>
            </p:nvSpPr>
            <p:spPr bwMode="auto">
              <a:xfrm flipH="1">
                <a:off x="1752" y="1340"/>
                <a:ext cx="446" cy="1"/>
              </a:xfrm>
              <a:prstGeom prst="line">
                <a:avLst/>
              </a:prstGeom>
              <a:noFill/>
              <a:ln w="6350">
                <a:solidFill>
                  <a:srgbClr val="000000"/>
                </a:solidFill>
                <a:round/>
                <a:headEnd/>
                <a:tailEnd/>
              </a:ln>
            </p:spPr>
            <p:txBody>
              <a:bodyPr/>
              <a:lstStyle/>
              <a:p>
                <a:endParaRPr lang="en-US"/>
              </a:p>
            </p:txBody>
          </p:sp>
          <p:sp>
            <p:nvSpPr>
              <p:cNvPr id="75636" name="Rectangle 884"/>
              <p:cNvSpPr>
                <a:spLocks noChangeArrowheads="1"/>
              </p:cNvSpPr>
              <p:nvPr/>
            </p:nvSpPr>
            <p:spPr bwMode="auto">
              <a:xfrm>
                <a:off x="2198" y="1516"/>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637" name="Rectangle 885"/>
              <p:cNvSpPr>
                <a:spLocks noChangeArrowheads="1"/>
              </p:cNvSpPr>
              <p:nvPr/>
            </p:nvSpPr>
            <p:spPr bwMode="auto">
              <a:xfrm>
                <a:off x="2198" y="1516"/>
                <a:ext cx="222" cy="176"/>
              </a:xfrm>
              <a:prstGeom prst="rect">
                <a:avLst/>
              </a:prstGeom>
              <a:noFill/>
              <a:ln w="6350">
                <a:solidFill>
                  <a:srgbClr val="000000"/>
                </a:solidFill>
                <a:miter lim="800000"/>
                <a:headEnd/>
                <a:tailEnd/>
              </a:ln>
            </p:spPr>
            <p:txBody>
              <a:bodyPr/>
              <a:lstStyle/>
              <a:p>
                <a:endParaRPr lang="en-US"/>
              </a:p>
            </p:txBody>
          </p:sp>
          <p:sp>
            <p:nvSpPr>
              <p:cNvPr id="75638" name="Rectangle 886"/>
              <p:cNvSpPr>
                <a:spLocks noChangeArrowheads="1"/>
              </p:cNvSpPr>
              <p:nvPr/>
            </p:nvSpPr>
            <p:spPr bwMode="auto">
              <a:xfrm>
                <a:off x="2420" y="160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639" name="Rectangle 887"/>
              <p:cNvSpPr>
                <a:spLocks noChangeArrowheads="1"/>
              </p:cNvSpPr>
              <p:nvPr/>
            </p:nvSpPr>
            <p:spPr bwMode="auto">
              <a:xfrm>
                <a:off x="2420" y="1604"/>
                <a:ext cx="112" cy="88"/>
              </a:xfrm>
              <a:prstGeom prst="rect">
                <a:avLst/>
              </a:prstGeom>
              <a:noFill/>
              <a:ln w="6350">
                <a:solidFill>
                  <a:srgbClr val="000000"/>
                </a:solidFill>
                <a:miter lim="800000"/>
                <a:headEnd/>
                <a:tailEnd/>
              </a:ln>
            </p:spPr>
            <p:txBody>
              <a:bodyPr/>
              <a:lstStyle/>
              <a:p>
                <a:endParaRPr lang="en-US"/>
              </a:p>
            </p:txBody>
          </p:sp>
          <p:sp>
            <p:nvSpPr>
              <p:cNvPr id="75640" name="Rectangle 888"/>
              <p:cNvSpPr>
                <a:spLocks noChangeArrowheads="1"/>
              </p:cNvSpPr>
              <p:nvPr/>
            </p:nvSpPr>
            <p:spPr bwMode="auto">
              <a:xfrm>
                <a:off x="2532" y="1604"/>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641" name="Rectangle 889"/>
              <p:cNvSpPr>
                <a:spLocks noChangeArrowheads="1"/>
              </p:cNvSpPr>
              <p:nvPr/>
            </p:nvSpPr>
            <p:spPr bwMode="auto">
              <a:xfrm>
                <a:off x="2532" y="1604"/>
                <a:ext cx="112" cy="88"/>
              </a:xfrm>
              <a:prstGeom prst="rect">
                <a:avLst/>
              </a:prstGeom>
              <a:noFill/>
              <a:ln w="6350">
                <a:solidFill>
                  <a:srgbClr val="000000"/>
                </a:solidFill>
                <a:miter lim="800000"/>
                <a:headEnd/>
                <a:tailEnd/>
              </a:ln>
            </p:spPr>
            <p:txBody>
              <a:bodyPr/>
              <a:lstStyle/>
              <a:p>
                <a:endParaRPr lang="en-US"/>
              </a:p>
            </p:txBody>
          </p:sp>
          <p:sp>
            <p:nvSpPr>
              <p:cNvPr id="75642" name="Rectangle 890"/>
              <p:cNvSpPr>
                <a:spLocks noChangeArrowheads="1"/>
              </p:cNvSpPr>
              <p:nvPr/>
            </p:nvSpPr>
            <p:spPr bwMode="auto">
              <a:xfrm>
                <a:off x="2420" y="151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643" name="Rectangle 891"/>
              <p:cNvSpPr>
                <a:spLocks noChangeArrowheads="1"/>
              </p:cNvSpPr>
              <p:nvPr/>
            </p:nvSpPr>
            <p:spPr bwMode="auto">
              <a:xfrm>
                <a:off x="2420" y="1516"/>
                <a:ext cx="112" cy="88"/>
              </a:xfrm>
              <a:prstGeom prst="rect">
                <a:avLst/>
              </a:prstGeom>
              <a:noFill/>
              <a:ln w="6350">
                <a:solidFill>
                  <a:srgbClr val="000000"/>
                </a:solidFill>
                <a:miter lim="800000"/>
                <a:headEnd/>
                <a:tailEnd/>
              </a:ln>
            </p:spPr>
            <p:txBody>
              <a:bodyPr/>
              <a:lstStyle/>
              <a:p>
                <a:endParaRPr lang="en-US"/>
              </a:p>
            </p:txBody>
          </p:sp>
          <p:sp>
            <p:nvSpPr>
              <p:cNvPr id="75644" name="Rectangle 892"/>
              <p:cNvSpPr>
                <a:spLocks noChangeArrowheads="1"/>
              </p:cNvSpPr>
              <p:nvPr/>
            </p:nvSpPr>
            <p:spPr bwMode="auto">
              <a:xfrm>
                <a:off x="2532" y="2748"/>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645" name="Rectangle 893"/>
              <p:cNvSpPr>
                <a:spLocks noChangeArrowheads="1"/>
              </p:cNvSpPr>
              <p:nvPr/>
            </p:nvSpPr>
            <p:spPr bwMode="auto">
              <a:xfrm>
                <a:off x="2532" y="2748"/>
                <a:ext cx="112" cy="88"/>
              </a:xfrm>
              <a:prstGeom prst="rect">
                <a:avLst/>
              </a:prstGeom>
              <a:noFill/>
              <a:ln w="6350">
                <a:solidFill>
                  <a:srgbClr val="000000"/>
                </a:solidFill>
                <a:miter lim="800000"/>
                <a:headEnd/>
                <a:tailEnd/>
              </a:ln>
            </p:spPr>
            <p:txBody>
              <a:bodyPr/>
              <a:lstStyle/>
              <a:p>
                <a:endParaRPr lang="en-US"/>
              </a:p>
            </p:txBody>
          </p:sp>
          <p:sp>
            <p:nvSpPr>
              <p:cNvPr id="75646" name="Freeform 894"/>
              <p:cNvSpPr>
                <a:spLocks/>
              </p:cNvSpPr>
              <p:nvPr/>
            </p:nvSpPr>
            <p:spPr bwMode="auto">
              <a:xfrm>
                <a:off x="1752" y="2396"/>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0030FF"/>
              </a:solidFill>
              <a:ln w="0">
                <a:solidFill>
                  <a:srgbClr val="0030FF"/>
                </a:solidFill>
                <a:prstDash val="solid"/>
                <a:round/>
                <a:headEnd/>
                <a:tailEnd/>
              </a:ln>
            </p:spPr>
            <p:txBody>
              <a:bodyPr/>
              <a:lstStyle/>
              <a:p>
                <a:endParaRPr lang="en-US"/>
              </a:p>
            </p:txBody>
          </p:sp>
          <p:sp>
            <p:nvSpPr>
              <p:cNvPr id="75647" name="Line 895"/>
              <p:cNvSpPr>
                <a:spLocks noChangeShapeType="1"/>
              </p:cNvSpPr>
              <p:nvPr/>
            </p:nvSpPr>
            <p:spPr bwMode="auto">
              <a:xfrm>
                <a:off x="1752" y="2748"/>
                <a:ext cx="446" cy="1"/>
              </a:xfrm>
              <a:prstGeom prst="line">
                <a:avLst/>
              </a:prstGeom>
              <a:noFill/>
              <a:ln w="6350">
                <a:solidFill>
                  <a:srgbClr val="000000"/>
                </a:solidFill>
                <a:round/>
                <a:headEnd/>
                <a:tailEnd/>
              </a:ln>
            </p:spPr>
            <p:txBody>
              <a:bodyPr/>
              <a:lstStyle/>
              <a:p>
                <a:endParaRPr lang="en-US"/>
              </a:p>
            </p:txBody>
          </p:sp>
          <p:sp>
            <p:nvSpPr>
              <p:cNvPr id="75648" name="Line 896"/>
              <p:cNvSpPr>
                <a:spLocks noChangeShapeType="1"/>
              </p:cNvSpPr>
              <p:nvPr/>
            </p:nvSpPr>
            <p:spPr bwMode="auto">
              <a:xfrm flipV="1">
                <a:off x="2198" y="2396"/>
                <a:ext cx="1" cy="352"/>
              </a:xfrm>
              <a:prstGeom prst="line">
                <a:avLst/>
              </a:prstGeom>
              <a:noFill/>
              <a:ln w="6350">
                <a:solidFill>
                  <a:srgbClr val="000000"/>
                </a:solidFill>
                <a:round/>
                <a:headEnd/>
                <a:tailEnd/>
              </a:ln>
            </p:spPr>
            <p:txBody>
              <a:bodyPr/>
              <a:lstStyle/>
              <a:p>
                <a:endParaRPr lang="en-US"/>
              </a:p>
            </p:txBody>
          </p:sp>
          <p:sp>
            <p:nvSpPr>
              <p:cNvPr id="75649" name="Line 897"/>
              <p:cNvSpPr>
                <a:spLocks noChangeShapeType="1"/>
              </p:cNvSpPr>
              <p:nvPr/>
            </p:nvSpPr>
            <p:spPr bwMode="auto">
              <a:xfrm flipH="1">
                <a:off x="1752" y="2396"/>
                <a:ext cx="446" cy="1"/>
              </a:xfrm>
              <a:prstGeom prst="line">
                <a:avLst/>
              </a:prstGeom>
              <a:noFill/>
              <a:ln w="6350">
                <a:solidFill>
                  <a:srgbClr val="000000"/>
                </a:solidFill>
                <a:round/>
                <a:headEnd/>
                <a:tailEnd/>
              </a:ln>
            </p:spPr>
            <p:txBody>
              <a:bodyPr/>
              <a:lstStyle/>
              <a:p>
                <a:endParaRPr lang="en-US"/>
              </a:p>
            </p:txBody>
          </p:sp>
          <p:sp>
            <p:nvSpPr>
              <p:cNvPr id="75650" name="Rectangle 898"/>
              <p:cNvSpPr>
                <a:spLocks noChangeArrowheads="1"/>
              </p:cNvSpPr>
              <p:nvPr/>
            </p:nvSpPr>
            <p:spPr bwMode="auto">
              <a:xfrm>
                <a:off x="2198" y="2572"/>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651" name="Rectangle 899"/>
              <p:cNvSpPr>
                <a:spLocks noChangeArrowheads="1"/>
              </p:cNvSpPr>
              <p:nvPr/>
            </p:nvSpPr>
            <p:spPr bwMode="auto">
              <a:xfrm>
                <a:off x="2198" y="2572"/>
                <a:ext cx="222" cy="176"/>
              </a:xfrm>
              <a:prstGeom prst="rect">
                <a:avLst/>
              </a:prstGeom>
              <a:noFill/>
              <a:ln w="6350">
                <a:solidFill>
                  <a:srgbClr val="000000"/>
                </a:solidFill>
                <a:miter lim="800000"/>
                <a:headEnd/>
                <a:tailEnd/>
              </a:ln>
            </p:spPr>
            <p:txBody>
              <a:bodyPr/>
              <a:lstStyle/>
              <a:p>
                <a:endParaRPr lang="en-US"/>
              </a:p>
            </p:txBody>
          </p:sp>
          <p:sp>
            <p:nvSpPr>
              <p:cNvPr id="75652" name="Rectangle 900"/>
              <p:cNvSpPr>
                <a:spLocks noChangeArrowheads="1"/>
              </p:cNvSpPr>
              <p:nvPr/>
            </p:nvSpPr>
            <p:spPr bwMode="auto">
              <a:xfrm>
                <a:off x="2420" y="266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653" name="Rectangle 901"/>
              <p:cNvSpPr>
                <a:spLocks noChangeArrowheads="1"/>
              </p:cNvSpPr>
              <p:nvPr/>
            </p:nvSpPr>
            <p:spPr bwMode="auto">
              <a:xfrm>
                <a:off x="2420" y="2660"/>
                <a:ext cx="112" cy="88"/>
              </a:xfrm>
              <a:prstGeom prst="rect">
                <a:avLst/>
              </a:prstGeom>
              <a:noFill/>
              <a:ln w="6350">
                <a:solidFill>
                  <a:srgbClr val="000000"/>
                </a:solidFill>
                <a:miter lim="800000"/>
                <a:headEnd/>
                <a:tailEnd/>
              </a:ln>
            </p:spPr>
            <p:txBody>
              <a:bodyPr/>
              <a:lstStyle/>
              <a:p>
                <a:endParaRPr lang="en-US"/>
              </a:p>
            </p:txBody>
          </p:sp>
          <p:sp>
            <p:nvSpPr>
              <p:cNvPr id="75654" name="Rectangle 902"/>
              <p:cNvSpPr>
                <a:spLocks noChangeArrowheads="1"/>
              </p:cNvSpPr>
              <p:nvPr/>
            </p:nvSpPr>
            <p:spPr bwMode="auto">
              <a:xfrm>
                <a:off x="2532" y="2660"/>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655" name="Rectangle 903"/>
              <p:cNvSpPr>
                <a:spLocks noChangeArrowheads="1"/>
              </p:cNvSpPr>
              <p:nvPr/>
            </p:nvSpPr>
            <p:spPr bwMode="auto">
              <a:xfrm>
                <a:off x="2532" y="2660"/>
                <a:ext cx="112" cy="88"/>
              </a:xfrm>
              <a:prstGeom prst="rect">
                <a:avLst/>
              </a:prstGeom>
              <a:noFill/>
              <a:ln w="6350">
                <a:solidFill>
                  <a:srgbClr val="000000"/>
                </a:solidFill>
                <a:miter lim="800000"/>
                <a:headEnd/>
                <a:tailEnd/>
              </a:ln>
            </p:spPr>
            <p:txBody>
              <a:bodyPr/>
              <a:lstStyle/>
              <a:p>
                <a:endParaRPr lang="en-US"/>
              </a:p>
            </p:txBody>
          </p:sp>
          <p:sp>
            <p:nvSpPr>
              <p:cNvPr id="75656" name="Rectangle 904"/>
              <p:cNvSpPr>
                <a:spLocks noChangeArrowheads="1"/>
              </p:cNvSpPr>
              <p:nvPr/>
            </p:nvSpPr>
            <p:spPr bwMode="auto">
              <a:xfrm>
                <a:off x="2420" y="2572"/>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657" name="Rectangle 905"/>
              <p:cNvSpPr>
                <a:spLocks noChangeArrowheads="1"/>
              </p:cNvSpPr>
              <p:nvPr/>
            </p:nvSpPr>
            <p:spPr bwMode="auto">
              <a:xfrm>
                <a:off x="2420" y="2572"/>
                <a:ext cx="112" cy="88"/>
              </a:xfrm>
              <a:prstGeom prst="rect">
                <a:avLst/>
              </a:prstGeom>
              <a:noFill/>
              <a:ln w="6350">
                <a:solidFill>
                  <a:srgbClr val="000000"/>
                </a:solidFill>
                <a:miter lim="800000"/>
                <a:headEnd/>
                <a:tailEnd/>
              </a:ln>
            </p:spPr>
            <p:txBody>
              <a:bodyPr/>
              <a:lstStyle/>
              <a:p>
                <a:endParaRPr lang="en-US"/>
              </a:p>
            </p:txBody>
          </p:sp>
          <p:sp>
            <p:nvSpPr>
              <p:cNvPr id="75658" name="Rectangle 906"/>
              <p:cNvSpPr>
                <a:spLocks noChangeArrowheads="1"/>
              </p:cNvSpPr>
              <p:nvPr/>
            </p:nvSpPr>
            <p:spPr bwMode="auto">
              <a:xfrm>
                <a:off x="2532" y="2572"/>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659" name="Rectangle 907"/>
              <p:cNvSpPr>
                <a:spLocks noChangeArrowheads="1"/>
              </p:cNvSpPr>
              <p:nvPr/>
            </p:nvSpPr>
            <p:spPr bwMode="auto">
              <a:xfrm>
                <a:off x="2532" y="2572"/>
                <a:ext cx="112" cy="88"/>
              </a:xfrm>
              <a:prstGeom prst="rect">
                <a:avLst/>
              </a:prstGeom>
              <a:noFill/>
              <a:ln w="6350">
                <a:solidFill>
                  <a:srgbClr val="000000"/>
                </a:solidFill>
                <a:miter lim="800000"/>
                <a:headEnd/>
                <a:tailEnd/>
              </a:ln>
            </p:spPr>
            <p:txBody>
              <a:bodyPr/>
              <a:lstStyle/>
              <a:p>
                <a:endParaRPr lang="en-US"/>
              </a:p>
            </p:txBody>
          </p:sp>
          <p:sp>
            <p:nvSpPr>
              <p:cNvPr id="75660" name="Rectangle 908"/>
              <p:cNvSpPr>
                <a:spLocks noChangeArrowheads="1"/>
              </p:cNvSpPr>
              <p:nvPr/>
            </p:nvSpPr>
            <p:spPr bwMode="auto">
              <a:xfrm>
                <a:off x="3982" y="151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661" name="Rectangle 909"/>
              <p:cNvSpPr>
                <a:spLocks noChangeArrowheads="1"/>
              </p:cNvSpPr>
              <p:nvPr/>
            </p:nvSpPr>
            <p:spPr bwMode="auto">
              <a:xfrm>
                <a:off x="3982" y="1516"/>
                <a:ext cx="224" cy="176"/>
              </a:xfrm>
              <a:prstGeom prst="rect">
                <a:avLst/>
              </a:prstGeom>
              <a:noFill/>
              <a:ln w="6350">
                <a:solidFill>
                  <a:srgbClr val="000000"/>
                </a:solidFill>
                <a:miter lim="800000"/>
                <a:headEnd/>
                <a:tailEnd/>
              </a:ln>
            </p:spPr>
            <p:txBody>
              <a:bodyPr/>
              <a:lstStyle/>
              <a:p>
                <a:endParaRPr lang="en-US"/>
              </a:p>
            </p:txBody>
          </p:sp>
          <p:sp>
            <p:nvSpPr>
              <p:cNvPr id="75662" name="Rectangle 910"/>
              <p:cNvSpPr>
                <a:spLocks noChangeArrowheads="1"/>
              </p:cNvSpPr>
              <p:nvPr/>
            </p:nvSpPr>
            <p:spPr bwMode="auto">
              <a:xfrm>
                <a:off x="4206" y="151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663" name="Rectangle 911"/>
              <p:cNvSpPr>
                <a:spLocks noChangeArrowheads="1"/>
              </p:cNvSpPr>
              <p:nvPr/>
            </p:nvSpPr>
            <p:spPr bwMode="auto">
              <a:xfrm>
                <a:off x="4206" y="1516"/>
                <a:ext cx="224" cy="176"/>
              </a:xfrm>
              <a:prstGeom prst="rect">
                <a:avLst/>
              </a:prstGeom>
              <a:noFill/>
              <a:ln w="6350">
                <a:solidFill>
                  <a:srgbClr val="000000"/>
                </a:solidFill>
                <a:miter lim="800000"/>
                <a:headEnd/>
                <a:tailEnd/>
              </a:ln>
            </p:spPr>
            <p:txBody>
              <a:bodyPr/>
              <a:lstStyle/>
              <a:p>
                <a:endParaRPr lang="en-US"/>
              </a:p>
            </p:txBody>
          </p:sp>
          <p:sp>
            <p:nvSpPr>
              <p:cNvPr id="75664" name="Rectangle 912"/>
              <p:cNvSpPr>
                <a:spLocks noChangeArrowheads="1"/>
              </p:cNvSpPr>
              <p:nvPr/>
            </p:nvSpPr>
            <p:spPr bwMode="auto">
              <a:xfrm>
                <a:off x="3982" y="1340"/>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665" name="Rectangle 913"/>
              <p:cNvSpPr>
                <a:spLocks noChangeArrowheads="1"/>
              </p:cNvSpPr>
              <p:nvPr/>
            </p:nvSpPr>
            <p:spPr bwMode="auto">
              <a:xfrm>
                <a:off x="3982" y="1340"/>
                <a:ext cx="224" cy="176"/>
              </a:xfrm>
              <a:prstGeom prst="rect">
                <a:avLst/>
              </a:prstGeom>
              <a:noFill/>
              <a:ln w="6350">
                <a:solidFill>
                  <a:srgbClr val="000000"/>
                </a:solidFill>
                <a:miter lim="800000"/>
                <a:headEnd/>
                <a:tailEnd/>
              </a:ln>
            </p:spPr>
            <p:txBody>
              <a:bodyPr/>
              <a:lstStyle/>
              <a:p>
                <a:endParaRPr lang="en-US"/>
              </a:p>
            </p:txBody>
          </p:sp>
          <p:sp>
            <p:nvSpPr>
              <p:cNvPr id="75666" name="Rectangle 914"/>
              <p:cNvSpPr>
                <a:spLocks noChangeArrowheads="1"/>
              </p:cNvSpPr>
              <p:nvPr/>
            </p:nvSpPr>
            <p:spPr bwMode="auto">
              <a:xfrm>
                <a:off x="4206" y="1428"/>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667" name="Rectangle 915"/>
              <p:cNvSpPr>
                <a:spLocks noChangeArrowheads="1"/>
              </p:cNvSpPr>
              <p:nvPr/>
            </p:nvSpPr>
            <p:spPr bwMode="auto">
              <a:xfrm>
                <a:off x="4206" y="1428"/>
                <a:ext cx="112" cy="88"/>
              </a:xfrm>
              <a:prstGeom prst="rect">
                <a:avLst/>
              </a:prstGeom>
              <a:noFill/>
              <a:ln w="6350">
                <a:solidFill>
                  <a:srgbClr val="000000"/>
                </a:solidFill>
                <a:miter lim="800000"/>
                <a:headEnd/>
                <a:tailEnd/>
              </a:ln>
            </p:spPr>
            <p:txBody>
              <a:bodyPr/>
              <a:lstStyle/>
              <a:p>
                <a:endParaRPr lang="en-US"/>
              </a:p>
            </p:txBody>
          </p:sp>
          <p:sp>
            <p:nvSpPr>
              <p:cNvPr id="75668" name="Rectangle 916"/>
              <p:cNvSpPr>
                <a:spLocks noChangeArrowheads="1"/>
              </p:cNvSpPr>
              <p:nvPr/>
            </p:nvSpPr>
            <p:spPr bwMode="auto">
              <a:xfrm>
                <a:off x="4318" y="1428"/>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669" name="Rectangle 917"/>
              <p:cNvSpPr>
                <a:spLocks noChangeArrowheads="1"/>
              </p:cNvSpPr>
              <p:nvPr/>
            </p:nvSpPr>
            <p:spPr bwMode="auto">
              <a:xfrm>
                <a:off x="4318" y="1428"/>
                <a:ext cx="112" cy="88"/>
              </a:xfrm>
              <a:prstGeom prst="rect">
                <a:avLst/>
              </a:prstGeom>
              <a:noFill/>
              <a:ln w="6350">
                <a:solidFill>
                  <a:srgbClr val="000000"/>
                </a:solidFill>
                <a:miter lim="800000"/>
                <a:headEnd/>
                <a:tailEnd/>
              </a:ln>
            </p:spPr>
            <p:txBody>
              <a:bodyPr/>
              <a:lstStyle/>
              <a:p>
                <a:endParaRPr lang="en-US"/>
              </a:p>
            </p:txBody>
          </p:sp>
          <p:sp>
            <p:nvSpPr>
              <p:cNvPr id="75670" name="Rectangle 918"/>
              <p:cNvSpPr>
                <a:spLocks noChangeArrowheads="1"/>
              </p:cNvSpPr>
              <p:nvPr/>
            </p:nvSpPr>
            <p:spPr bwMode="auto">
              <a:xfrm>
                <a:off x="4206" y="1340"/>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671" name="Rectangle 919"/>
              <p:cNvSpPr>
                <a:spLocks noChangeArrowheads="1"/>
              </p:cNvSpPr>
              <p:nvPr/>
            </p:nvSpPr>
            <p:spPr bwMode="auto">
              <a:xfrm>
                <a:off x="4206" y="1340"/>
                <a:ext cx="112" cy="88"/>
              </a:xfrm>
              <a:prstGeom prst="rect">
                <a:avLst/>
              </a:prstGeom>
              <a:noFill/>
              <a:ln w="6350">
                <a:solidFill>
                  <a:srgbClr val="000000"/>
                </a:solidFill>
                <a:miter lim="800000"/>
                <a:headEnd/>
                <a:tailEnd/>
              </a:ln>
            </p:spPr>
            <p:txBody>
              <a:bodyPr/>
              <a:lstStyle/>
              <a:p>
                <a:endParaRPr lang="en-US"/>
              </a:p>
            </p:txBody>
          </p:sp>
          <p:sp>
            <p:nvSpPr>
              <p:cNvPr id="75672" name="Rectangle 920"/>
              <p:cNvSpPr>
                <a:spLocks noChangeArrowheads="1"/>
              </p:cNvSpPr>
              <p:nvPr/>
            </p:nvSpPr>
            <p:spPr bwMode="auto">
              <a:xfrm>
                <a:off x="4318" y="1340"/>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673" name="Rectangle 921"/>
              <p:cNvSpPr>
                <a:spLocks noChangeArrowheads="1"/>
              </p:cNvSpPr>
              <p:nvPr/>
            </p:nvSpPr>
            <p:spPr bwMode="auto">
              <a:xfrm>
                <a:off x="4318" y="1340"/>
                <a:ext cx="112" cy="88"/>
              </a:xfrm>
              <a:prstGeom prst="rect">
                <a:avLst/>
              </a:prstGeom>
              <a:noFill/>
              <a:ln w="6350">
                <a:solidFill>
                  <a:srgbClr val="000000"/>
                </a:solidFill>
                <a:miter lim="800000"/>
                <a:headEnd/>
                <a:tailEnd/>
              </a:ln>
            </p:spPr>
            <p:txBody>
              <a:bodyPr/>
              <a:lstStyle/>
              <a:p>
                <a:endParaRPr lang="en-US"/>
              </a:p>
            </p:txBody>
          </p:sp>
          <p:sp>
            <p:nvSpPr>
              <p:cNvPr id="75674" name="Rectangle 922"/>
              <p:cNvSpPr>
                <a:spLocks noChangeArrowheads="1"/>
              </p:cNvSpPr>
              <p:nvPr/>
            </p:nvSpPr>
            <p:spPr bwMode="auto">
              <a:xfrm>
                <a:off x="3536" y="988"/>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5675" name="Rectangle 923"/>
              <p:cNvSpPr>
                <a:spLocks noChangeArrowheads="1"/>
              </p:cNvSpPr>
              <p:nvPr/>
            </p:nvSpPr>
            <p:spPr bwMode="auto">
              <a:xfrm>
                <a:off x="3536" y="988"/>
                <a:ext cx="446" cy="352"/>
              </a:xfrm>
              <a:prstGeom prst="rect">
                <a:avLst/>
              </a:prstGeom>
              <a:noFill/>
              <a:ln w="6350">
                <a:solidFill>
                  <a:srgbClr val="000000"/>
                </a:solidFill>
                <a:miter lim="800000"/>
                <a:headEnd/>
                <a:tailEnd/>
              </a:ln>
            </p:spPr>
            <p:txBody>
              <a:bodyPr/>
              <a:lstStyle/>
              <a:p>
                <a:endParaRPr lang="en-US"/>
              </a:p>
            </p:txBody>
          </p:sp>
          <p:sp>
            <p:nvSpPr>
              <p:cNvPr id="75676" name="Rectangle 924"/>
              <p:cNvSpPr>
                <a:spLocks noChangeArrowheads="1"/>
              </p:cNvSpPr>
              <p:nvPr/>
            </p:nvSpPr>
            <p:spPr bwMode="auto">
              <a:xfrm>
                <a:off x="3982" y="116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677" name="Rectangle 925"/>
              <p:cNvSpPr>
                <a:spLocks noChangeArrowheads="1"/>
              </p:cNvSpPr>
              <p:nvPr/>
            </p:nvSpPr>
            <p:spPr bwMode="auto">
              <a:xfrm>
                <a:off x="3982" y="1164"/>
                <a:ext cx="224" cy="176"/>
              </a:xfrm>
              <a:prstGeom prst="rect">
                <a:avLst/>
              </a:prstGeom>
              <a:noFill/>
              <a:ln w="6350">
                <a:solidFill>
                  <a:srgbClr val="000000"/>
                </a:solidFill>
                <a:miter lim="800000"/>
                <a:headEnd/>
                <a:tailEnd/>
              </a:ln>
            </p:spPr>
            <p:txBody>
              <a:bodyPr/>
              <a:lstStyle/>
              <a:p>
                <a:endParaRPr lang="en-US"/>
              </a:p>
            </p:txBody>
          </p:sp>
          <p:sp>
            <p:nvSpPr>
              <p:cNvPr id="75678" name="Rectangle 926"/>
              <p:cNvSpPr>
                <a:spLocks noChangeArrowheads="1"/>
              </p:cNvSpPr>
              <p:nvPr/>
            </p:nvSpPr>
            <p:spPr bwMode="auto">
              <a:xfrm>
                <a:off x="3982" y="2572"/>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679" name="Rectangle 927"/>
              <p:cNvSpPr>
                <a:spLocks noChangeArrowheads="1"/>
              </p:cNvSpPr>
              <p:nvPr/>
            </p:nvSpPr>
            <p:spPr bwMode="auto">
              <a:xfrm>
                <a:off x="3982" y="2572"/>
                <a:ext cx="224" cy="176"/>
              </a:xfrm>
              <a:prstGeom prst="rect">
                <a:avLst/>
              </a:prstGeom>
              <a:noFill/>
              <a:ln w="6350">
                <a:solidFill>
                  <a:srgbClr val="000000"/>
                </a:solidFill>
                <a:miter lim="800000"/>
                <a:headEnd/>
                <a:tailEnd/>
              </a:ln>
            </p:spPr>
            <p:txBody>
              <a:bodyPr/>
              <a:lstStyle/>
              <a:p>
                <a:endParaRPr lang="en-US"/>
              </a:p>
            </p:txBody>
          </p:sp>
          <p:sp>
            <p:nvSpPr>
              <p:cNvPr id="75680" name="Rectangle 928"/>
              <p:cNvSpPr>
                <a:spLocks noChangeArrowheads="1"/>
              </p:cNvSpPr>
              <p:nvPr/>
            </p:nvSpPr>
            <p:spPr bwMode="auto">
              <a:xfrm>
                <a:off x="4206" y="2572"/>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681" name="Rectangle 929"/>
              <p:cNvSpPr>
                <a:spLocks noChangeArrowheads="1"/>
              </p:cNvSpPr>
              <p:nvPr/>
            </p:nvSpPr>
            <p:spPr bwMode="auto">
              <a:xfrm>
                <a:off x="4206" y="2572"/>
                <a:ext cx="224" cy="176"/>
              </a:xfrm>
              <a:prstGeom prst="rect">
                <a:avLst/>
              </a:prstGeom>
              <a:noFill/>
              <a:ln w="6350">
                <a:solidFill>
                  <a:srgbClr val="000000"/>
                </a:solidFill>
                <a:miter lim="800000"/>
                <a:headEnd/>
                <a:tailEnd/>
              </a:ln>
            </p:spPr>
            <p:txBody>
              <a:bodyPr/>
              <a:lstStyle/>
              <a:p>
                <a:endParaRPr lang="en-US"/>
              </a:p>
            </p:txBody>
          </p:sp>
          <p:sp>
            <p:nvSpPr>
              <p:cNvPr id="75682" name="Rectangle 930"/>
              <p:cNvSpPr>
                <a:spLocks noChangeArrowheads="1"/>
              </p:cNvSpPr>
              <p:nvPr/>
            </p:nvSpPr>
            <p:spPr bwMode="auto">
              <a:xfrm>
                <a:off x="3982" y="2396"/>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683" name="Rectangle 931"/>
              <p:cNvSpPr>
                <a:spLocks noChangeArrowheads="1"/>
              </p:cNvSpPr>
              <p:nvPr/>
            </p:nvSpPr>
            <p:spPr bwMode="auto">
              <a:xfrm>
                <a:off x="3982" y="2396"/>
                <a:ext cx="224" cy="176"/>
              </a:xfrm>
              <a:prstGeom prst="rect">
                <a:avLst/>
              </a:prstGeom>
              <a:noFill/>
              <a:ln w="6350">
                <a:solidFill>
                  <a:srgbClr val="000000"/>
                </a:solidFill>
                <a:miter lim="800000"/>
                <a:headEnd/>
                <a:tailEnd/>
              </a:ln>
            </p:spPr>
            <p:txBody>
              <a:bodyPr/>
              <a:lstStyle/>
              <a:p>
                <a:endParaRPr lang="en-US"/>
              </a:p>
            </p:txBody>
          </p:sp>
          <p:sp>
            <p:nvSpPr>
              <p:cNvPr id="75684" name="Rectangle 932"/>
              <p:cNvSpPr>
                <a:spLocks noChangeArrowheads="1"/>
              </p:cNvSpPr>
              <p:nvPr/>
            </p:nvSpPr>
            <p:spPr bwMode="auto">
              <a:xfrm>
                <a:off x="4206" y="2396"/>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685" name="Rectangle 933"/>
              <p:cNvSpPr>
                <a:spLocks noChangeArrowheads="1"/>
              </p:cNvSpPr>
              <p:nvPr/>
            </p:nvSpPr>
            <p:spPr bwMode="auto">
              <a:xfrm>
                <a:off x="4206" y="2396"/>
                <a:ext cx="224" cy="176"/>
              </a:xfrm>
              <a:prstGeom prst="rect">
                <a:avLst/>
              </a:prstGeom>
              <a:noFill/>
              <a:ln w="6350">
                <a:solidFill>
                  <a:srgbClr val="000000"/>
                </a:solidFill>
                <a:miter lim="800000"/>
                <a:headEnd/>
                <a:tailEnd/>
              </a:ln>
            </p:spPr>
            <p:txBody>
              <a:bodyPr/>
              <a:lstStyle/>
              <a:p>
                <a:endParaRPr lang="en-US"/>
              </a:p>
            </p:txBody>
          </p:sp>
          <p:sp>
            <p:nvSpPr>
              <p:cNvPr id="75686" name="Rectangle 934"/>
              <p:cNvSpPr>
                <a:spLocks noChangeArrowheads="1"/>
              </p:cNvSpPr>
              <p:nvPr/>
            </p:nvSpPr>
            <p:spPr bwMode="auto">
              <a:xfrm>
                <a:off x="4430" y="3012"/>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687" name="Rectangle 935"/>
              <p:cNvSpPr>
                <a:spLocks noChangeArrowheads="1"/>
              </p:cNvSpPr>
              <p:nvPr/>
            </p:nvSpPr>
            <p:spPr bwMode="auto">
              <a:xfrm>
                <a:off x="4430" y="3012"/>
                <a:ext cx="110" cy="88"/>
              </a:xfrm>
              <a:prstGeom prst="rect">
                <a:avLst/>
              </a:prstGeom>
              <a:noFill/>
              <a:ln w="6350">
                <a:solidFill>
                  <a:srgbClr val="000000"/>
                </a:solidFill>
                <a:miter lim="800000"/>
                <a:headEnd/>
                <a:tailEnd/>
              </a:ln>
            </p:spPr>
            <p:txBody>
              <a:bodyPr/>
              <a:lstStyle/>
              <a:p>
                <a:endParaRPr lang="en-US"/>
              </a:p>
            </p:txBody>
          </p:sp>
          <p:sp>
            <p:nvSpPr>
              <p:cNvPr id="75688" name="Rectangle 936"/>
              <p:cNvSpPr>
                <a:spLocks noChangeArrowheads="1"/>
              </p:cNvSpPr>
              <p:nvPr/>
            </p:nvSpPr>
            <p:spPr bwMode="auto">
              <a:xfrm>
                <a:off x="4540" y="3012"/>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689" name="Rectangle 937"/>
              <p:cNvSpPr>
                <a:spLocks noChangeArrowheads="1"/>
              </p:cNvSpPr>
              <p:nvPr/>
            </p:nvSpPr>
            <p:spPr bwMode="auto">
              <a:xfrm>
                <a:off x="4540" y="3012"/>
                <a:ext cx="112" cy="88"/>
              </a:xfrm>
              <a:prstGeom prst="rect">
                <a:avLst/>
              </a:prstGeom>
              <a:noFill/>
              <a:ln w="6350">
                <a:solidFill>
                  <a:srgbClr val="000000"/>
                </a:solidFill>
                <a:miter lim="800000"/>
                <a:headEnd/>
                <a:tailEnd/>
              </a:ln>
            </p:spPr>
            <p:txBody>
              <a:bodyPr/>
              <a:lstStyle/>
              <a:p>
                <a:endParaRPr lang="en-US"/>
              </a:p>
            </p:txBody>
          </p:sp>
        </p:grpSp>
        <p:sp>
          <p:nvSpPr>
            <p:cNvPr id="75690" name="Rectangle 938"/>
            <p:cNvSpPr>
              <a:spLocks noChangeArrowheads="1"/>
            </p:cNvSpPr>
            <p:nvPr/>
          </p:nvSpPr>
          <p:spPr bwMode="auto">
            <a:xfrm>
              <a:off x="4430" y="2924"/>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691" name="Rectangle 939"/>
            <p:cNvSpPr>
              <a:spLocks noChangeArrowheads="1"/>
            </p:cNvSpPr>
            <p:nvPr/>
          </p:nvSpPr>
          <p:spPr bwMode="auto">
            <a:xfrm>
              <a:off x="4430" y="2924"/>
              <a:ext cx="110" cy="88"/>
            </a:xfrm>
            <a:prstGeom prst="rect">
              <a:avLst/>
            </a:prstGeom>
            <a:noFill/>
            <a:ln w="6350">
              <a:solidFill>
                <a:srgbClr val="000000"/>
              </a:solidFill>
              <a:miter lim="800000"/>
              <a:headEnd/>
              <a:tailEnd/>
            </a:ln>
          </p:spPr>
          <p:txBody>
            <a:bodyPr/>
            <a:lstStyle/>
            <a:p>
              <a:endParaRPr lang="en-US"/>
            </a:p>
          </p:txBody>
        </p:sp>
        <p:sp>
          <p:nvSpPr>
            <p:cNvPr id="75692" name="Rectangle 940"/>
            <p:cNvSpPr>
              <a:spLocks noChangeArrowheads="1"/>
            </p:cNvSpPr>
            <p:nvPr/>
          </p:nvSpPr>
          <p:spPr bwMode="auto">
            <a:xfrm>
              <a:off x="4540" y="2924"/>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693" name="Rectangle 941"/>
            <p:cNvSpPr>
              <a:spLocks noChangeArrowheads="1"/>
            </p:cNvSpPr>
            <p:nvPr/>
          </p:nvSpPr>
          <p:spPr bwMode="auto">
            <a:xfrm>
              <a:off x="4540" y="2924"/>
              <a:ext cx="112" cy="88"/>
            </a:xfrm>
            <a:prstGeom prst="rect">
              <a:avLst/>
            </a:prstGeom>
            <a:noFill/>
            <a:ln w="6350">
              <a:solidFill>
                <a:srgbClr val="000000"/>
              </a:solidFill>
              <a:miter lim="800000"/>
              <a:headEnd/>
              <a:tailEnd/>
            </a:ln>
          </p:spPr>
          <p:txBody>
            <a:bodyPr/>
            <a:lstStyle/>
            <a:p>
              <a:endParaRPr lang="en-US"/>
            </a:p>
          </p:txBody>
        </p:sp>
        <p:sp>
          <p:nvSpPr>
            <p:cNvPr id="75694" name="Rectangle 942"/>
            <p:cNvSpPr>
              <a:spLocks noChangeArrowheads="1"/>
            </p:cNvSpPr>
            <p:nvPr/>
          </p:nvSpPr>
          <p:spPr bwMode="auto">
            <a:xfrm>
              <a:off x="2532" y="1516"/>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695" name="Rectangle 943"/>
            <p:cNvSpPr>
              <a:spLocks noChangeArrowheads="1"/>
            </p:cNvSpPr>
            <p:nvPr/>
          </p:nvSpPr>
          <p:spPr bwMode="auto">
            <a:xfrm>
              <a:off x="2532" y="1516"/>
              <a:ext cx="112" cy="88"/>
            </a:xfrm>
            <a:prstGeom prst="rect">
              <a:avLst/>
            </a:prstGeom>
            <a:noFill/>
            <a:ln w="6350">
              <a:solidFill>
                <a:srgbClr val="000000"/>
              </a:solidFill>
              <a:miter lim="800000"/>
              <a:headEnd/>
              <a:tailEnd/>
            </a:ln>
          </p:spPr>
          <p:txBody>
            <a:bodyPr/>
            <a:lstStyle/>
            <a:p>
              <a:endParaRPr lang="en-US"/>
            </a:p>
          </p:txBody>
        </p:sp>
        <p:sp>
          <p:nvSpPr>
            <p:cNvPr id="75696" name="Rectangle 944"/>
            <p:cNvSpPr>
              <a:spLocks noChangeArrowheads="1"/>
            </p:cNvSpPr>
            <p:nvPr/>
          </p:nvSpPr>
          <p:spPr bwMode="auto">
            <a:xfrm>
              <a:off x="2198" y="1340"/>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697" name="Rectangle 945"/>
            <p:cNvSpPr>
              <a:spLocks noChangeArrowheads="1"/>
            </p:cNvSpPr>
            <p:nvPr/>
          </p:nvSpPr>
          <p:spPr bwMode="auto">
            <a:xfrm>
              <a:off x="2198" y="1340"/>
              <a:ext cx="222" cy="176"/>
            </a:xfrm>
            <a:prstGeom prst="rect">
              <a:avLst/>
            </a:prstGeom>
            <a:noFill/>
            <a:ln w="6350">
              <a:solidFill>
                <a:srgbClr val="000000"/>
              </a:solidFill>
              <a:miter lim="800000"/>
              <a:headEnd/>
              <a:tailEnd/>
            </a:ln>
          </p:spPr>
          <p:txBody>
            <a:bodyPr/>
            <a:lstStyle/>
            <a:p>
              <a:endParaRPr lang="en-US"/>
            </a:p>
          </p:txBody>
        </p:sp>
        <p:sp>
          <p:nvSpPr>
            <p:cNvPr id="75698" name="Rectangle 946"/>
            <p:cNvSpPr>
              <a:spLocks noChangeArrowheads="1"/>
            </p:cNvSpPr>
            <p:nvPr/>
          </p:nvSpPr>
          <p:spPr bwMode="auto">
            <a:xfrm>
              <a:off x="2420" y="142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699" name="Rectangle 947"/>
            <p:cNvSpPr>
              <a:spLocks noChangeArrowheads="1"/>
            </p:cNvSpPr>
            <p:nvPr/>
          </p:nvSpPr>
          <p:spPr bwMode="auto">
            <a:xfrm>
              <a:off x="2420" y="1428"/>
              <a:ext cx="112" cy="88"/>
            </a:xfrm>
            <a:prstGeom prst="rect">
              <a:avLst/>
            </a:prstGeom>
            <a:noFill/>
            <a:ln w="6350">
              <a:solidFill>
                <a:srgbClr val="000000"/>
              </a:solidFill>
              <a:miter lim="800000"/>
              <a:headEnd/>
              <a:tailEnd/>
            </a:ln>
          </p:spPr>
          <p:txBody>
            <a:bodyPr/>
            <a:lstStyle/>
            <a:p>
              <a:endParaRPr lang="en-US"/>
            </a:p>
          </p:txBody>
        </p:sp>
        <p:sp>
          <p:nvSpPr>
            <p:cNvPr id="75700" name="Rectangle 948"/>
            <p:cNvSpPr>
              <a:spLocks noChangeArrowheads="1"/>
            </p:cNvSpPr>
            <p:nvPr/>
          </p:nvSpPr>
          <p:spPr bwMode="auto">
            <a:xfrm>
              <a:off x="2532" y="142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701" name="Rectangle 949"/>
            <p:cNvSpPr>
              <a:spLocks noChangeArrowheads="1"/>
            </p:cNvSpPr>
            <p:nvPr/>
          </p:nvSpPr>
          <p:spPr bwMode="auto">
            <a:xfrm>
              <a:off x="2532" y="1428"/>
              <a:ext cx="112" cy="88"/>
            </a:xfrm>
            <a:prstGeom prst="rect">
              <a:avLst/>
            </a:prstGeom>
            <a:noFill/>
            <a:ln w="6350">
              <a:solidFill>
                <a:srgbClr val="000000"/>
              </a:solidFill>
              <a:miter lim="800000"/>
              <a:headEnd/>
              <a:tailEnd/>
            </a:ln>
          </p:spPr>
          <p:txBody>
            <a:bodyPr/>
            <a:lstStyle/>
            <a:p>
              <a:endParaRPr lang="en-US"/>
            </a:p>
          </p:txBody>
        </p:sp>
        <p:sp>
          <p:nvSpPr>
            <p:cNvPr id="75702" name="Rectangle 950"/>
            <p:cNvSpPr>
              <a:spLocks noChangeArrowheads="1"/>
            </p:cNvSpPr>
            <p:nvPr/>
          </p:nvSpPr>
          <p:spPr bwMode="auto">
            <a:xfrm>
              <a:off x="2420" y="134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703" name="Rectangle 951"/>
            <p:cNvSpPr>
              <a:spLocks noChangeArrowheads="1"/>
            </p:cNvSpPr>
            <p:nvPr/>
          </p:nvSpPr>
          <p:spPr bwMode="auto">
            <a:xfrm>
              <a:off x="2420" y="1340"/>
              <a:ext cx="112" cy="88"/>
            </a:xfrm>
            <a:prstGeom prst="rect">
              <a:avLst/>
            </a:prstGeom>
            <a:noFill/>
            <a:ln w="6350">
              <a:solidFill>
                <a:srgbClr val="000000"/>
              </a:solidFill>
              <a:miter lim="800000"/>
              <a:headEnd/>
              <a:tailEnd/>
            </a:ln>
          </p:spPr>
          <p:txBody>
            <a:bodyPr/>
            <a:lstStyle/>
            <a:p>
              <a:endParaRPr lang="en-US"/>
            </a:p>
          </p:txBody>
        </p:sp>
        <p:sp>
          <p:nvSpPr>
            <p:cNvPr id="75704" name="Rectangle 952"/>
            <p:cNvSpPr>
              <a:spLocks noChangeArrowheads="1"/>
            </p:cNvSpPr>
            <p:nvPr/>
          </p:nvSpPr>
          <p:spPr bwMode="auto">
            <a:xfrm>
              <a:off x="2532" y="134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705" name="Rectangle 953"/>
            <p:cNvSpPr>
              <a:spLocks noChangeArrowheads="1"/>
            </p:cNvSpPr>
            <p:nvPr/>
          </p:nvSpPr>
          <p:spPr bwMode="auto">
            <a:xfrm>
              <a:off x="2532" y="1340"/>
              <a:ext cx="112" cy="88"/>
            </a:xfrm>
            <a:prstGeom prst="rect">
              <a:avLst/>
            </a:prstGeom>
            <a:noFill/>
            <a:ln w="6350">
              <a:solidFill>
                <a:srgbClr val="000000"/>
              </a:solidFill>
              <a:miter lim="800000"/>
              <a:headEnd/>
              <a:tailEnd/>
            </a:ln>
          </p:spPr>
          <p:txBody>
            <a:bodyPr/>
            <a:lstStyle/>
            <a:p>
              <a:endParaRPr lang="en-US"/>
            </a:p>
          </p:txBody>
        </p:sp>
        <p:sp>
          <p:nvSpPr>
            <p:cNvPr id="75706" name="Freeform 954"/>
            <p:cNvSpPr>
              <a:spLocks/>
            </p:cNvSpPr>
            <p:nvPr/>
          </p:nvSpPr>
          <p:spPr bwMode="auto">
            <a:xfrm>
              <a:off x="1752" y="988"/>
              <a:ext cx="446" cy="352"/>
            </a:xfrm>
            <a:custGeom>
              <a:avLst/>
              <a:gdLst/>
              <a:ahLst/>
              <a:cxnLst>
                <a:cxn ang="0">
                  <a:pos x="0" y="352"/>
                </a:cxn>
                <a:cxn ang="0">
                  <a:pos x="446" y="352"/>
                </a:cxn>
                <a:cxn ang="0">
                  <a:pos x="446" y="0"/>
                </a:cxn>
                <a:cxn ang="0">
                  <a:pos x="0" y="0"/>
                </a:cxn>
                <a:cxn ang="0">
                  <a:pos x="0" y="352"/>
                </a:cxn>
                <a:cxn ang="0">
                  <a:pos x="0" y="352"/>
                </a:cxn>
              </a:cxnLst>
              <a:rect l="0" t="0" r="r" b="b"/>
              <a:pathLst>
                <a:path w="446" h="352">
                  <a:moveTo>
                    <a:pt x="0" y="352"/>
                  </a:moveTo>
                  <a:lnTo>
                    <a:pt x="446" y="352"/>
                  </a:lnTo>
                  <a:lnTo>
                    <a:pt x="446" y="0"/>
                  </a:lnTo>
                  <a:lnTo>
                    <a:pt x="0" y="0"/>
                  </a:lnTo>
                  <a:lnTo>
                    <a:pt x="0" y="352"/>
                  </a:lnTo>
                  <a:lnTo>
                    <a:pt x="0" y="352"/>
                  </a:lnTo>
                  <a:close/>
                </a:path>
              </a:pathLst>
            </a:custGeom>
            <a:solidFill>
              <a:srgbClr val="8FFF70"/>
            </a:solidFill>
            <a:ln w="0">
              <a:solidFill>
                <a:srgbClr val="8FFF70"/>
              </a:solidFill>
              <a:prstDash val="solid"/>
              <a:round/>
              <a:headEnd/>
              <a:tailEnd/>
            </a:ln>
          </p:spPr>
          <p:txBody>
            <a:bodyPr/>
            <a:lstStyle/>
            <a:p>
              <a:endParaRPr lang="en-US"/>
            </a:p>
          </p:txBody>
        </p:sp>
        <p:sp>
          <p:nvSpPr>
            <p:cNvPr id="75707" name="Rectangle 955"/>
            <p:cNvSpPr>
              <a:spLocks noChangeArrowheads="1"/>
            </p:cNvSpPr>
            <p:nvPr/>
          </p:nvSpPr>
          <p:spPr bwMode="auto">
            <a:xfrm>
              <a:off x="1752" y="988"/>
              <a:ext cx="446" cy="352"/>
            </a:xfrm>
            <a:prstGeom prst="rect">
              <a:avLst/>
            </a:prstGeom>
            <a:noFill/>
            <a:ln w="6350">
              <a:solidFill>
                <a:srgbClr val="000000"/>
              </a:solidFill>
              <a:miter lim="800000"/>
              <a:headEnd/>
              <a:tailEnd/>
            </a:ln>
          </p:spPr>
          <p:txBody>
            <a:bodyPr/>
            <a:lstStyle/>
            <a:p>
              <a:endParaRPr lang="en-US"/>
            </a:p>
          </p:txBody>
        </p:sp>
        <p:sp>
          <p:nvSpPr>
            <p:cNvPr id="75708" name="Rectangle 956"/>
            <p:cNvSpPr>
              <a:spLocks noChangeArrowheads="1"/>
            </p:cNvSpPr>
            <p:nvPr/>
          </p:nvSpPr>
          <p:spPr bwMode="auto">
            <a:xfrm>
              <a:off x="2198" y="1164"/>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709" name="Rectangle 957"/>
            <p:cNvSpPr>
              <a:spLocks noChangeArrowheads="1"/>
            </p:cNvSpPr>
            <p:nvPr/>
          </p:nvSpPr>
          <p:spPr bwMode="auto">
            <a:xfrm>
              <a:off x="2198" y="1164"/>
              <a:ext cx="222" cy="176"/>
            </a:xfrm>
            <a:prstGeom prst="rect">
              <a:avLst/>
            </a:prstGeom>
            <a:noFill/>
            <a:ln w="6350">
              <a:solidFill>
                <a:srgbClr val="000000"/>
              </a:solidFill>
              <a:miter lim="800000"/>
              <a:headEnd/>
              <a:tailEnd/>
            </a:ln>
          </p:spPr>
          <p:txBody>
            <a:bodyPr/>
            <a:lstStyle/>
            <a:p>
              <a:endParaRPr lang="en-US"/>
            </a:p>
          </p:txBody>
        </p:sp>
        <p:sp>
          <p:nvSpPr>
            <p:cNvPr id="75710" name="Rectangle 958"/>
            <p:cNvSpPr>
              <a:spLocks noChangeArrowheads="1"/>
            </p:cNvSpPr>
            <p:nvPr/>
          </p:nvSpPr>
          <p:spPr bwMode="auto">
            <a:xfrm>
              <a:off x="2198" y="2396"/>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711" name="Rectangle 959"/>
            <p:cNvSpPr>
              <a:spLocks noChangeArrowheads="1"/>
            </p:cNvSpPr>
            <p:nvPr/>
          </p:nvSpPr>
          <p:spPr bwMode="auto">
            <a:xfrm>
              <a:off x="2198" y="2396"/>
              <a:ext cx="222" cy="176"/>
            </a:xfrm>
            <a:prstGeom prst="rect">
              <a:avLst/>
            </a:prstGeom>
            <a:noFill/>
            <a:ln w="6350">
              <a:solidFill>
                <a:srgbClr val="000000"/>
              </a:solidFill>
              <a:miter lim="800000"/>
              <a:headEnd/>
              <a:tailEnd/>
            </a:ln>
          </p:spPr>
          <p:txBody>
            <a:bodyPr/>
            <a:lstStyle/>
            <a:p>
              <a:endParaRPr lang="en-US"/>
            </a:p>
          </p:txBody>
        </p:sp>
        <p:sp>
          <p:nvSpPr>
            <p:cNvPr id="75712" name="Rectangle 960"/>
            <p:cNvSpPr>
              <a:spLocks noChangeArrowheads="1"/>
            </p:cNvSpPr>
            <p:nvPr/>
          </p:nvSpPr>
          <p:spPr bwMode="auto">
            <a:xfrm>
              <a:off x="2420" y="248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713" name="Rectangle 961"/>
            <p:cNvSpPr>
              <a:spLocks noChangeArrowheads="1"/>
            </p:cNvSpPr>
            <p:nvPr/>
          </p:nvSpPr>
          <p:spPr bwMode="auto">
            <a:xfrm>
              <a:off x="2420" y="2484"/>
              <a:ext cx="112" cy="88"/>
            </a:xfrm>
            <a:prstGeom prst="rect">
              <a:avLst/>
            </a:prstGeom>
            <a:noFill/>
            <a:ln w="6350">
              <a:solidFill>
                <a:srgbClr val="000000"/>
              </a:solidFill>
              <a:miter lim="800000"/>
              <a:headEnd/>
              <a:tailEnd/>
            </a:ln>
          </p:spPr>
          <p:txBody>
            <a:bodyPr/>
            <a:lstStyle/>
            <a:p>
              <a:endParaRPr lang="en-US"/>
            </a:p>
          </p:txBody>
        </p:sp>
        <p:sp>
          <p:nvSpPr>
            <p:cNvPr id="75714" name="Rectangle 962"/>
            <p:cNvSpPr>
              <a:spLocks noChangeArrowheads="1"/>
            </p:cNvSpPr>
            <p:nvPr/>
          </p:nvSpPr>
          <p:spPr bwMode="auto">
            <a:xfrm>
              <a:off x="2532" y="2484"/>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715" name="Rectangle 963"/>
            <p:cNvSpPr>
              <a:spLocks noChangeArrowheads="1"/>
            </p:cNvSpPr>
            <p:nvPr/>
          </p:nvSpPr>
          <p:spPr bwMode="auto">
            <a:xfrm>
              <a:off x="2532" y="2484"/>
              <a:ext cx="112" cy="88"/>
            </a:xfrm>
            <a:prstGeom prst="rect">
              <a:avLst/>
            </a:prstGeom>
            <a:noFill/>
            <a:ln w="6350">
              <a:solidFill>
                <a:srgbClr val="000000"/>
              </a:solidFill>
              <a:miter lim="800000"/>
              <a:headEnd/>
              <a:tailEnd/>
            </a:ln>
          </p:spPr>
          <p:txBody>
            <a:bodyPr/>
            <a:lstStyle/>
            <a:p>
              <a:endParaRPr lang="en-US"/>
            </a:p>
          </p:txBody>
        </p:sp>
        <p:sp>
          <p:nvSpPr>
            <p:cNvPr id="75716" name="Rectangle 964"/>
            <p:cNvSpPr>
              <a:spLocks noChangeArrowheads="1"/>
            </p:cNvSpPr>
            <p:nvPr/>
          </p:nvSpPr>
          <p:spPr bwMode="auto">
            <a:xfrm>
              <a:off x="2420" y="239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717" name="Rectangle 965"/>
            <p:cNvSpPr>
              <a:spLocks noChangeArrowheads="1"/>
            </p:cNvSpPr>
            <p:nvPr/>
          </p:nvSpPr>
          <p:spPr bwMode="auto">
            <a:xfrm>
              <a:off x="2420" y="2396"/>
              <a:ext cx="112" cy="88"/>
            </a:xfrm>
            <a:prstGeom prst="rect">
              <a:avLst/>
            </a:prstGeom>
            <a:noFill/>
            <a:ln w="6350">
              <a:solidFill>
                <a:srgbClr val="000000"/>
              </a:solidFill>
              <a:miter lim="800000"/>
              <a:headEnd/>
              <a:tailEnd/>
            </a:ln>
          </p:spPr>
          <p:txBody>
            <a:bodyPr/>
            <a:lstStyle/>
            <a:p>
              <a:endParaRPr lang="en-US"/>
            </a:p>
          </p:txBody>
        </p:sp>
        <p:sp>
          <p:nvSpPr>
            <p:cNvPr id="75718" name="Rectangle 966"/>
            <p:cNvSpPr>
              <a:spLocks noChangeArrowheads="1"/>
            </p:cNvSpPr>
            <p:nvPr/>
          </p:nvSpPr>
          <p:spPr bwMode="auto">
            <a:xfrm>
              <a:off x="2532" y="2396"/>
              <a:ext cx="112" cy="88"/>
            </a:xfrm>
            <a:prstGeom prst="rect">
              <a:avLst/>
            </a:prstGeom>
            <a:solidFill>
              <a:srgbClr val="0030FF"/>
            </a:solidFill>
            <a:ln w="0">
              <a:solidFill>
                <a:srgbClr val="0030FF"/>
              </a:solidFill>
              <a:miter lim="800000"/>
              <a:headEnd/>
              <a:tailEnd/>
            </a:ln>
          </p:spPr>
          <p:txBody>
            <a:bodyPr/>
            <a:lstStyle/>
            <a:p>
              <a:endParaRPr lang="en-US"/>
            </a:p>
          </p:txBody>
        </p:sp>
        <p:sp>
          <p:nvSpPr>
            <p:cNvPr id="75719" name="Rectangle 967"/>
            <p:cNvSpPr>
              <a:spLocks noChangeArrowheads="1"/>
            </p:cNvSpPr>
            <p:nvPr/>
          </p:nvSpPr>
          <p:spPr bwMode="auto">
            <a:xfrm>
              <a:off x="2532" y="2396"/>
              <a:ext cx="112" cy="88"/>
            </a:xfrm>
            <a:prstGeom prst="rect">
              <a:avLst/>
            </a:prstGeom>
            <a:noFill/>
            <a:ln w="6350">
              <a:solidFill>
                <a:srgbClr val="000000"/>
              </a:solidFill>
              <a:miter lim="800000"/>
              <a:headEnd/>
              <a:tailEnd/>
            </a:ln>
          </p:spPr>
          <p:txBody>
            <a:bodyPr/>
            <a:lstStyle/>
            <a:p>
              <a:endParaRPr lang="en-US"/>
            </a:p>
          </p:txBody>
        </p:sp>
        <p:sp>
          <p:nvSpPr>
            <p:cNvPr id="75720" name="Rectangle 968"/>
            <p:cNvSpPr>
              <a:spLocks noChangeArrowheads="1"/>
            </p:cNvSpPr>
            <p:nvPr/>
          </p:nvSpPr>
          <p:spPr bwMode="auto">
            <a:xfrm>
              <a:off x="2644" y="2924"/>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721" name="Rectangle 969"/>
            <p:cNvSpPr>
              <a:spLocks noChangeArrowheads="1"/>
            </p:cNvSpPr>
            <p:nvPr/>
          </p:nvSpPr>
          <p:spPr bwMode="auto">
            <a:xfrm>
              <a:off x="2644" y="2924"/>
              <a:ext cx="222" cy="176"/>
            </a:xfrm>
            <a:prstGeom prst="rect">
              <a:avLst/>
            </a:prstGeom>
            <a:noFill/>
            <a:ln w="6350">
              <a:solidFill>
                <a:srgbClr val="000000"/>
              </a:solidFill>
              <a:miter lim="800000"/>
              <a:headEnd/>
              <a:tailEnd/>
            </a:ln>
          </p:spPr>
          <p:txBody>
            <a:bodyPr/>
            <a:lstStyle/>
            <a:p>
              <a:endParaRPr lang="en-US"/>
            </a:p>
          </p:txBody>
        </p:sp>
        <p:sp>
          <p:nvSpPr>
            <p:cNvPr id="75722" name="Rectangle 970"/>
            <p:cNvSpPr>
              <a:spLocks noChangeArrowheads="1"/>
            </p:cNvSpPr>
            <p:nvPr/>
          </p:nvSpPr>
          <p:spPr bwMode="auto">
            <a:xfrm>
              <a:off x="2866" y="2924"/>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5723" name="Rectangle 971"/>
            <p:cNvSpPr>
              <a:spLocks noChangeArrowheads="1"/>
            </p:cNvSpPr>
            <p:nvPr/>
          </p:nvSpPr>
          <p:spPr bwMode="auto">
            <a:xfrm>
              <a:off x="2866" y="2924"/>
              <a:ext cx="224" cy="176"/>
            </a:xfrm>
            <a:prstGeom prst="rect">
              <a:avLst/>
            </a:prstGeom>
            <a:noFill/>
            <a:ln w="6350">
              <a:solidFill>
                <a:srgbClr val="000000"/>
              </a:solidFill>
              <a:miter lim="800000"/>
              <a:headEnd/>
              <a:tailEnd/>
            </a:ln>
          </p:spPr>
          <p:txBody>
            <a:bodyPr/>
            <a:lstStyle/>
            <a:p>
              <a:endParaRPr lang="en-US"/>
            </a:p>
          </p:txBody>
        </p:sp>
        <p:sp>
          <p:nvSpPr>
            <p:cNvPr id="75724" name="Rectangle 972"/>
            <p:cNvSpPr>
              <a:spLocks noChangeArrowheads="1"/>
            </p:cNvSpPr>
            <p:nvPr/>
          </p:nvSpPr>
          <p:spPr bwMode="auto">
            <a:xfrm>
              <a:off x="4206" y="116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725" name="Rectangle 973"/>
            <p:cNvSpPr>
              <a:spLocks noChangeArrowheads="1"/>
            </p:cNvSpPr>
            <p:nvPr/>
          </p:nvSpPr>
          <p:spPr bwMode="auto">
            <a:xfrm>
              <a:off x="4206" y="1164"/>
              <a:ext cx="224" cy="176"/>
            </a:xfrm>
            <a:prstGeom prst="rect">
              <a:avLst/>
            </a:prstGeom>
            <a:noFill/>
            <a:ln w="6350">
              <a:solidFill>
                <a:srgbClr val="000000"/>
              </a:solidFill>
              <a:miter lim="800000"/>
              <a:headEnd/>
              <a:tailEnd/>
            </a:ln>
          </p:spPr>
          <p:txBody>
            <a:bodyPr/>
            <a:lstStyle/>
            <a:p>
              <a:endParaRPr lang="en-US"/>
            </a:p>
          </p:txBody>
        </p:sp>
        <p:sp>
          <p:nvSpPr>
            <p:cNvPr id="75726" name="Rectangle 974"/>
            <p:cNvSpPr>
              <a:spLocks noChangeArrowheads="1"/>
            </p:cNvSpPr>
            <p:nvPr/>
          </p:nvSpPr>
          <p:spPr bwMode="auto">
            <a:xfrm>
              <a:off x="3982" y="98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727" name="Rectangle 975"/>
            <p:cNvSpPr>
              <a:spLocks noChangeArrowheads="1"/>
            </p:cNvSpPr>
            <p:nvPr/>
          </p:nvSpPr>
          <p:spPr bwMode="auto">
            <a:xfrm>
              <a:off x="3982" y="988"/>
              <a:ext cx="224" cy="176"/>
            </a:xfrm>
            <a:prstGeom prst="rect">
              <a:avLst/>
            </a:prstGeom>
            <a:noFill/>
            <a:ln w="6350">
              <a:solidFill>
                <a:srgbClr val="000000"/>
              </a:solidFill>
              <a:miter lim="800000"/>
              <a:headEnd/>
              <a:tailEnd/>
            </a:ln>
          </p:spPr>
          <p:txBody>
            <a:bodyPr/>
            <a:lstStyle/>
            <a:p>
              <a:endParaRPr lang="en-US"/>
            </a:p>
          </p:txBody>
        </p:sp>
        <p:sp>
          <p:nvSpPr>
            <p:cNvPr id="75728" name="Rectangle 976"/>
            <p:cNvSpPr>
              <a:spLocks noChangeArrowheads="1"/>
            </p:cNvSpPr>
            <p:nvPr/>
          </p:nvSpPr>
          <p:spPr bwMode="auto">
            <a:xfrm>
              <a:off x="4206" y="98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729" name="Rectangle 977"/>
            <p:cNvSpPr>
              <a:spLocks noChangeArrowheads="1"/>
            </p:cNvSpPr>
            <p:nvPr/>
          </p:nvSpPr>
          <p:spPr bwMode="auto">
            <a:xfrm>
              <a:off x="4206" y="988"/>
              <a:ext cx="224" cy="176"/>
            </a:xfrm>
            <a:prstGeom prst="rect">
              <a:avLst/>
            </a:prstGeom>
            <a:noFill/>
            <a:ln w="6350">
              <a:solidFill>
                <a:srgbClr val="000000"/>
              </a:solidFill>
              <a:miter lim="800000"/>
              <a:headEnd/>
              <a:tailEnd/>
            </a:ln>
          </p:spPr>
          <p:txBody>
            <a:bodyPr/>
            <a:lstStyle/>
            <a:p>
              <a:endParaRPr lang="en-US"/>
            </a:p>
          </p:txBody>
        </p:sp>
        <p:sp>
          <p:nvSpPr>
            <p:cNvPr id="75730" name="Rectangle 978"/>
            <p:cNvSpPr>
              <a:spLocks noChangeArrowheads="1"/>
            </p:cNvSpPr>
            <p:nvPr/>
          </p:nvSpPr>
          <p:spPr bwMode="auto">
            <a:xfrm>
              <a:off x="4430" y="1604"/>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731" name="Rectangle 979"/>
            <p:cNvSpPr>
              <a:spLocks noChangeArrowheads="1"/>
            </p:cNvSpPr>
            <p:nvPr/>
          </p:nvSpPr>
          <p:spPr bwMode="auto">
            <a:xfrm>
              <a:off x="4430" y="1604"/>
              <a:ext cx="110" cy="88"/>
            </a:xfrm>
            <a:prstGeom prst="rect">
              <a:avLst/>
            </a:prstGeom>
            <a:noFill/>
            <a:ln w="6350">
              <a:solidFill>
                <a:srgbClr val="000000"/>
              </a:solidFill>
              <a:miter lim="800000"/>
              <a:headEnd/>
              <a:tailEnd/>
            </a:ln>
          </p:spPr>
          <p:txBody>
            <a:bodyPr/>
            <a:lstStyle/>
            <a:p>
              <a:endParaRPr lang="en-US"/>
            </a:p>
          </p:txBody>
        </p:sp>
        <p:sp>
          <p:nvSpPr>
            <p:cNvPr id="75732" name="Rectangle 980"/>
            <p:cNvSpPr>
              <a:spLocks noChangeArrowheads="1"/>
            </p:cNvSpPr>
            <p:nvPr/>
          </p:nvSpPr>
          <p:spPr bwMode="auto">
            <a:xfrm>
              <a:off x="4540" y="1604"/>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733" name="Rectangle 981"/>
            <p:cNvSpPr>
              <a:spLocks noChangeArrowheads="1"/>
            </p:cNvSpPr>
            <p:nvPr/>
          </p:nvSpPr>
          <p:spPr bwMode="auto">
            <a:xfrm>
              <a:off x="4540" y="1604"/>
              <a:ext cx="112" cy="88"/>
            </a:xfrm>
            <a:prstGeom prst="rect">
              <a:avLst/>
            </a:prstGeom>
            <a:noFill/>
            <a:ln w="6350">
              <a:solidFill>
                <a:srgbClr val="000000"/>
              </a:solidFill>
              <a:miter lim="800000"/>
              <a:headEnd/>
              <a:tailEnd/>
            </a:ln>
          </p:spPr>
          <p:txBody>
            <a:bodyPr/>
            <a:lstStyle/>
            <a:p>
              <a:endParaRPr lang="en-US"/>
            </a:p>
          </p:txBody>
        </p:sp>
        <p:sp>
          <p:nvSpPr>
            <p:cNvPr id="75734" name="Rectangle 982"/>
            <p:cNvSpPr>
              <a:spLocks noChangeArrowheads="1"/>
            </p:cNvSpPr>
            <p:nvPr/>
          </p:nvSpPr>
          <p:spPr bwMode="auto">
            <a:xfrm>
              <a:off x="4430" y="1516"/>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5735" name="Rectangle 983"/>
            <p:cNvSpPr>
              <a:spLocks noChangeArrowheads="1"/>
            </p:cNvSpPr>
            <p:nvPr/>
          </p:nvSpPr>
          <p:spPr bwMode="auto">
            <a:xfrm>
              <a:off x="4430" y="1516"/>
              <a:ext cx="110" cy="88"/>
            </a:xfrm>
            <a:prstGeom prst="rect">
              <a:avLst/>
            </a:prstGeom>
            <a:noFill/>
            <a:ln w="6350">
              <a:solidFill>
                <a:srgbClr val="000000"/>
              </a:solidFill>
              <a:miter lim="800000"/>
              <a:headEnd/>
              <a:tailEnd/>
            </a:ln>
          </p:spPr>
          <p:txBody>
            <a:bodyPr/>
            <a:lstStyle/>
            <a:p>
              <a:endParaRPr lang="en-US"/>
            </a:p>
          </p:txBody>
        </p:sp>
        <p:sp>
          <p:nvSpPr>
            <p:cNvPr id="75736" name="Rectangle 984"/>
            <p:cNvSpPr>
              <a:spLocks noChangeArrowheads="1"/>
            </p:cNvSpPr>
            <p:nvPr/>
          </p:nvSpPr>
          <p:spPr bwMode="auto">
            <a:xfrm>
              <a:off x="4540" y="1516"/>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5737" name="Rectangle 985"/>
            <p:cNvSpPr>
              <a:spLocks noChangeArrowheads="1"/>
            </p:cNvSpPr>
            <p:nvPr/>
          </p:nvSpPr>
          <p:spPr bwMode="auto">
            <a:xfrm>
              <a:off x="4540" y="1516"/>
              <a:ext cx="112" cy="88"/>
            </a:xfrm>
            <a:prstGeom prst="rect">
              <a:avLst/>
            </a:prstGeom>
            <a:noFill/>
            <a:ln w="6350">
              <a:solidFill>
                <a:srgbClr val="000000"/>
              </a:solidFill>
              <a:miter lim="800000"/>
              <a:headEnd/>
              <a:tailEnd/>
            </a:ln>
          </p:spPr>
          <p:txBody>
            <a:bodyPr/>
            <a:lstStyle/>
            <a:p>
              <a:endParaRPr lang="en-US"/>
            </a:p>
          </p:txBody>
        </p:sp>
        <p:sp>
          <p:nvSpPr>
            <p:cNvPr id="75738" name="Rectangle 986"/>
            <p:cNvSpPr>
              <a:spLocks noChangeArrowheads="1"/>
            </p:cNvSpPr>
            <p:nvPr/>
          </p:nvSpPr>
          <p:spPr bwMode="auto">
            <a:xfrm>
              <a:off x="4652" y="1516"/>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5739" name="Rectangle 987"/>
            <p:cNvSpPr>
              <a:spLocks noChangeArrowheads="1"/>
            </p:cNvSpPr>
            <p:nvPr/>
          </p:nvSpPr>
          <p:spPr bwMode="auto">
            <a:xfrm>
              <a:off x="4652" y="1516"/>
              <a:ext cx="224" cy="176"/>
            </a:xfrm>
            <a:prstGeom prst="rect">
              <a:avLst/>
            </a:prstGeom>
            <a:noFill/>
            <a:ln w="6350">
              <a:solidFill>
                <a:srgbClr val="000000"/>
              </a:solidFill>
              <a:miter lim="800000"/>
              <a:headEnd/>
              <a:tailEnd/>
            </a:ln>
          </p:spPr>
          <p:txBody>
            <a:bodyPr/>
            <a:lstStyle/>
            <a:p>
              <a:endParaRPr lang="en-US"/>
            </a:p>
          </p:txBody>
        </p:sp>
        <p:sp>
          <p:nvSpPr>
            <p:cNvPr id="75740" name="Rectangle 988"/>
            <p:cNvSpPr>
              <a:spLocks noChangeArrowheads="1"/>
            </p:cNvSpPr>
            <p:nvPr/>
          </p:nvSpPr>
          <p:spPr bwMode="auto">
            <a:xfrm>
              <a:off x="4652" y="2924"/>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741" name="Rectangle 989"/>
            <p:cNvSpPr>
              <a:spLocks noChangeArrowheads="1"/>
            </p:cNvSpPr>
            <p:nvPr/>
          </p:nvSpPr>
          <p:spPr bwMode="auto">
            <a:xfrm>
              <a:off x="4652" y="2924"/>
              <a:ext cx="224" cy="176"/>
            </a:xfrm>
            <a:prstGeom prst="rect">
              <a:avLst/>
            </a:prstGeom>
            <a:noFill/>
            <a:ln w="6350">
              <a:solidFill>
                <a:srgbClr val="000000"/>
              </a:solidFill>
              <a:miter lim="800000"/>
              <a:headEnd/>
              <a:tailEnd/>
            </a:ln>
          </p:spPr>
          <p:txBody>
            <a:bodyPr/>
            <a:lstStyle/>
            <a:p>
              <a:endParaRPr lang="en-US"/>
            </a:p>
          </p:txBody>
        </p:sp>
        <p:sp>
          <p:nvSpPr>
            <p:cNvPr id="75742" name="Rectangle 990"/>
            <p:cNvSpPr>
              <a:spLocks noChangeArrowheads="1"/>
            </p:cNvSpPr>
            <p:nvPr/>
          </p:nvSpPr>
          <p:spPr bwMode="auto">
            <a:xfrm>
              <a:off x="4430" y="2836"/>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743" name="Rectangle 991"/>
            <p:cNvSpPr>
              <a:spLocks noChangeArrowheads="1"/>
            </p:cNvSpPr>
            <p:nvPr/>
          </p:nvSpPr>
          <p:spPr bwMode="auto">
            <a:xfrm>
              <a:off x="4430" y="2836"/>
              <a:ext cx="110" cy="88"/>
            </a:xfrm>
            <a:prstGeom prst="rect">
              <a:avLst/>
            </a:prstGeom>
            <a:noFill/>
            <a:ln w="6350">
              <a:solidFill>
                <a:srgbClr val="000000"/>
              </a:solidFill>
              <a:miter lim="800000"/>
              <a:headEnd/>
              <a:tailEnd/>
            </a:ln>
          </p:spPr>
          <p:txBody>
            <a:bodyPr/>
            <a:lstStyle/>
            <a:p>
              <a:endParaRPr lang="en-US"/>
            </a:p>
          </p:txBody>
        </p:sp>
        <p:sp>
          <p:nvSpPr>
            <p:cNvPr id="75744" name="Rectangle 992"/>
            <p:cNvSpPr>
              <a:spLocks noChangeArrowheads="1"/>
            </p:cNvSpPr>
            <p:nvPr/>
          </p:nvSpPr>
          <p:spPr bwMode="auto">
            <a:xfrm>
              <a:off x="4540" y="2836"/>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745" name="Rectangle 993"/>
            <p:cNvSpPr>
              <a:spLocks noChangeArrowheads="1"/>
            </p:cNvSpPr>
            <p:nvPr/>
          </p:nvSpPr>
          <p:spPr bwMode="auto">
            <a:xfrm>
              <a:off x="4540" y="2836"/>
              <a:ext cx="112" cy="88"/>
            </a:xfrm>
            <a:prstGeom prst="rect">
              <a:avLst/>
            </a:prstGeom>
            <a:noFill/>
            <a:ln w="6350">
              <a:solidFill>
                <a:srgbClr val="000000"/>
              </a:solidFill>
              <a:miter lim="800000"/>
              <a:headEnd/>
              <a:tailEnd/>
            </a:ln>
          </p:spPr>
          <p:txBody>
            <a:bodyPr/>
            <a:lstStyle/>
            <a:p>
              <a:endParaRPr lang="en-US"/>
            </a:p>
          </p:txBody>
        </p:sp>
        <p:sp>
          <p:nvSpPr>
            <p:cNvPr id="75746" name="Rectangle 994"/>
            <p:cNvSpPr>
              <a:spLocks noChangeArrowheads="1"/>
            </p:cNvSpPr>
            <p:nvPr/>
          </p:nvSpPr>
          <p:spPr bwMode="auto">
            <a:xfrm>
              <a:off x="4430" y="2748"/>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747" name="Rectangle 995"/>
            <p:cNvSpPr>
              <a:spLocks noChangeArrowheads="1"/>
            </p:cNvSpPr>
            <p:nvPr/>
          </p:nvSpPr>
          <p:spPr bwMode="auto">
            <a:xfrm>
              <a:off x="4430" y="2748"/>
              <a:ext cx="110" cy="88"/>
            </a:xfrm>
            <a:prstGeom prst="rect">
              <a:avLst/>
            </a:prstGeom>
            <a:noFill/>
            <a:ln w="6350">
              <a:solidFill>
                <a:srgbClr val="000000"/>
              </a:solidFill>
              <a:miter lim="800000"/>
              <a:headEnd/>
              <a:tailEnd/>
            </a:ln>
          </p:spPr>
          <p:txBody>
            <a:bodyPr/>
            <a:lstStyle/>
            <a:p>
              <a:endParaRPr lang="en-US"/>
            </a:p>
          </p:txBody>
        </p:sp>
        <p:sp>
          <p:nvSpPr>
            <p:cNvPr id="75748" name="Rectangle 996"/>
            <p:cNvSpPr>
              <a:spLocks noChangeArrowheads="1"/>
            </p:cNvSpPr>
            <p:nvPr/>
          </p:nvSpPr>
          <p:spPr bwMode="auto">
            <a:xfrm>
              <a:off x="4540" y="2748"/>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5749" name="Rectangle 997"/>
            <p:cNvSpPr>
              <a:spLocks noChangeArrowheads="1"/>
            </p:cNvSpPr>
            <p:nvPr/>
          </p:nvSpPr>
          <p:spPr bwMode="auto">
            <a:xfrm>
              <a:off x="4540" y="2748"/>
              <a:ext cx="112" cy="88"/>
            </a:xfrm>
            <a:prstGeom prst="rect">
              <a:avLst/>
            </a:prstGeom>
            <a:noFill/>
            <a:ln w="6350">
              <a:solidFill>
                <a:srgbClr val="000000"/>
              </a:solidFill>
              <a:miter lim="800000"/>
              <a:headEnd/>
              <a:tailEnd/>
            </a:ln>
          </p:spPr>
          <p:txBody>
            <a:bodyPr/>
            <a:lstStyle/>
            <a:p>
              <a:endParaRPr lang="en-US"/>
            </a:p>
          </p:txBody>
        </p:sp>
        <p:sp>
          <p:nvSpPr>
            <p:cNvPr id="75750" name="Rectangle 998"/>
            <p:cNvSpPr>
              <a:spLocks noChangeArrowheads="1"/>
            </p:cNvSpPr>
            <p:nvPr/>
          </p:nvSpPr>
          <p:spPr bwMode="auto">
            <a:xfrm>
              <a:off x="4652" y="2748"/>
              <a:ext cx="224" cy="176"/>
            </a:xfrm>
            <a:prstGeom prst="rect">
              <a:avLst/>
            </a:prstGeom>
            <a:solidFill>
              <a:srgbClr val="00DFFF"/>
            </a:solidFill>
            <a:ln w="0">
              <a:solidFill>
                <a:srgbClr val="00DFFF"/>
              </a:solidFill>
              <a:miter lim="800000"/>
              <a:headEnd/>
              <a:tailEnd/>
            </a:ln>
          </p:spPr>
          <p:txBody>
            <a:bodyPr/>
            <a:lstStyle/>
            <a:p>
              <a:endParaRPr lang="en-US"/>
            </a:p>
          </p:txBody>
        </p:sp>
        <p:sp>
          <p:nvSpPr>
            <p:cNvPr id="75751" name="Rectangle 999"/>
            <p:cNvSpPr>
              <a:spLocks noChangeArrowheads="1"/>
            </p:cNvSpPr>
            <p:nvPr/>
          </p:nvSpPr>
          <p:spPr bwMode="auto">
            <a:xfrm>
              <a:off x="4652" y="2748"/>
              <a:ext cx="224" cy="176"/>
            </a:xfrm>
            <a:prstGeom prst="rect">
              <a:avLst/>
            </a:prstGeom>
            <a:noFill/>
            <a:ln w="6350">
              <a:solidFill>
                <a:srgbClr val="000000"/>
              </a:solidFill>
              <a:miter lim="800000"/>
              <a:headEnd/>
              <a:tailEnd/>
            </a:ln>
          </p:spPr>
          <p:txBody>
            <a:bodyPr/>
            <a:lstStyle/>
            <a:p>
              <a:endParaRPr lang="en-US"/>
            </a:p>
          </p:txBody>
        </p:sp>
        <p:sp>
          <p:nvSpPr>
            <p:cNvPr id="75752" name="Rectangle 1000"/>
            <p:cNvSpPr>
              <a:spLocks noChangeArrowheads="1"/>
            </p:cNvSpPr>
            <p:nvPr/>
          </p:nvSpPr>
          <p:spPr bwMode="auto">
            <a:xfrm>
              <a:off x="4876" y="2748"/>
              <a:ext cx="446" cy="352"/>
            </a:xfrm>
            <a:prstGeom prst="rect">
              <a:avLst/>
            </a:prstGeom>
            <a:solidFill>
              <a:srgbClr val="00DFFF"/>
            </a:solidFill>
            <a:ln w="0">
              <a:solidFill>
                <a:srgbClr val="00DFFF"/>
              </a:solidFill>
              <a:miter lim="800000"/>
              <a:headEnd/>
              <a:tailEnd/>
            </a:ln>
          </p:spPr>
          <p:txBody>
            <a:bodyPr/>
            <a:lstStyle/>
            <a:p>
              <a:endParaRPr lang="en-US"/>
            </a:p>
          </p:txBody>
        </p:sp>
        <p:sp>
          <p:nvSpPr>
            <p:cNvPr id="75753" name="Rectangle 1001"/>
            <p:cNvSpPr>
              <a:spLocks noChangeArrowheads="1"/>
            </p:cNvSpPr>
            <p:nvPr/>
          </p:nvSpPr>
          <p:spPr bwMode="auto">
            <a:xfrm>
              <a:off x="4876" y="2748"/>
              <a:ext cx="446" cy="352"/>
            </a:xfrm>
            <a:prstGeom prst="rect">
              <a:avLst/>
            </a:prstGeom>
            <a:noFill/>
            <a:ln w="6350">
              <a:solidFill>
                <a:srgbClr val="000000"/>
              </a:solidFill>
              <a:miter lim="800000"/>
              <a:headEnd/>
              <a:tailEnd/>
            </a:ln>
          </p:spPr>
          <p:txBody>
            <a:bodyPr/>
            <a:lstStyle/>
            <a:p>
              <a:endParaRPr lang="en-US"/>
            </a:p>
          </p:txBody>
        </p:sp>
        <p:sp>
          <p:nvSpPr>
            <p:cNvPr id="75754" name="Rectangle 1002"/>
            <p:cNvSpPr>
              <a:spLocks noChangeArrowheads="1"/>
            </p:cNvSpPr>
            <p:nvPr/>
          </p:nvSpPr>
          <p:spPr bwMode="auto">
            <a:xfrm>
              <a:off x="4430" y="2660"/>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5755" name="Rectangle 1003"/>
            <p:cNvSpPr>
              <a:spLocks noChangeArrowheads="1"/>
            </p:cNvSpPr>
            <p:nvPr/>
          </p:nvSpPr>
          <p:spPr bwMode="auto">
            <a:xfrm>
              <a:off x="4430" y="2660"/>
              <a:ext cx="110" cy="88"/>
            </a:xfrm>
            <a:prstGeom prst="rect">
              <a:avLst/>
            </a:prstGeom>
            <a:noFill/>
            <a:ln w="6350">
              <a:solidFill>
                <a:srgbClr val="000000"/>
              </a:solidFill>
              <a:miter lim="800000"/>
              <a:headEnd/>
              <a:tailEnd/>
            </a:ln>
          </p:spPr>
          <p:txBody>
            <a:bodyPr/>
            <a:lstStyle/>
            <a:p>
              <a:endParaRPr lang="en-US"/>
            </a:p>
          </p:txBody>
        </p:sp>
        <p:sp>
          <p:nvSpPr>
            <p:cNvPr id="75756" name="Rectangle 1004"/>
            <p:cNvSpPr>
              <a:spLocks noChangeArrowheads="1"/>
            </p:cNvSpPr>
            <p:nvPr/>
          </p:nvSpPr>
          <p:spPr bwMode="auto">
            <a:xfrm>
              <a:off x="2420" y="1164"/>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757" name="Rectangle 1005"/>
            <p:cNvSpPr>
              <a:spLocks noChangeArrowheads="1"/>
            </p:cNvSpPr>
            <p:nvPr/>
          </p:nvSpPr>
          <p:spPr bwMode="auto">
            <a:xfrm>
              <a:off x="2420" y="1164"/>
              <a:ext cx="224" cy="176"/>
            </a:xfrm>
            <a:prstGeom prst="rect">
              <a:avLst/>
            </a:prstGeom>
            <a:noFill/>
            <a:ln w="6350">
              <a:solidFill>
                <a:srgbClr val="000000"/>
              </a:solidFill>
              <a:miter lim="800000"/>
              <a:headEnd/>
              <a:tailEnd/>
            </a:ln>
          </p:spPr>
          <p:txBody>
            <a:bodyPr/>
            <a:lstStyle/>
            <a:p>
              <a:endParaRPr lang="en-US"/>
            </a:p>
          </p:txBody>
        </p:sp>
        <p:sp>
          <p:nvSpPr>
            <p:cNvPr id="75758" name="Rectangle 1006"/>
            <p:cNvSpPr>
              <a:spLocks noChangeArrowheads="1"/>
            </p:cNvSpPr>
            <p:nvPr/>
          </p:nvSpPr>
          <p:spPr bwMode="auto">
            <a:xfrm>
              <a:off x="2198" y="988"/>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759" name="Rectangle 1007"/>
            <p:cNvSpPr>
              <a:spLocks noChangeArrowheads="1"/>
            </p:cNvSpPr>
            <p:nvPr/>
          </p:nvSpPr>
          <p:spPr bwMode="auto">
            <a:xfrm>
              <a:off x="2198" y="988"/>
              <a:ext cx="222" cy="176"/>
            </a:xfrm>
            <a:prstGeom prst="rect">
              <a:avLst/>
            </a:prstGeom>
            <a:noFill/>
            <a:ln w="6350">
              <a:solidFill>
                <a:srgbClr val="000000"/>
              </a:solidFill>
              <a:miter lim="800000"/>
              <a:headEnd/>
              <a:tailEnd/>
            </a:ln>
          </p:spPr>
          <p:txBody>
            <a:bodyPr/>
            <a:lstStyle/>
            <a:p>
              <a:endParaRPr lang="en-US"/>
            </a:p>
          </p:txBody>
        </p:sp>
        <p:sp>
          <p:nvSpPr>
            <p:cNvPr id="75760" name="Rectangle 1008"/>
            <p:cNvSpPr>
              <a:spLocks noChangeArrowheads="1"/>
            </p:cNvSpPr>
            <p:nvPr/>
          </p:nvSpPr>
          <p:spPr bwMode="auto">
            <a:xfrm>
              <a:off x="2420" y="988"/>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761" name="Rectangle 1009"/>
            <p:cNvSpPr>
              <a:spLocks noChangeArrowheads="1"/>
            </p:cNvSpPr>
            <p:nvPr/>
          </p:nvSpPr>
          <p:spPr bwMode="auto">
            <a:xfrm>
              <a:off x="2420" y="988"/>
              <a:ext cx="224" cy="176"/>
            </a:xfrm>
            <a:prstGeom prst="rect">
              <a:avLst/>
            </a:prstGeom>
            <a:noFill/>
            <a:ln w="6350">
              <a:solidFill>
                <a:srgbClr val="000000"/>
              </a:solidFill>
              <a:miter lim="800000"/>
              <a:headEnd/>
              <a:tailEnd/>
            </a:ln>
          </p:spPr>
          <p:txBody>
            <a:bodyPr/>
            <a:lstStyle/>
            <a:p>
              <a:endParaRPr lang="en-US"/>
            </a:p>
          </p:txBody>
        </p:sp>
        <p:sp>
          <p:nvSpPr>
            <p:cNvPr id="75762" name="Rectangle 1010"/>
            <p:cNvSpPr>
              <a:spLocks noChangeArrowheads="1"/>
            </p:cNvSpPr>
            <p:nvPr/>
          </p:nvSpPr>
          <p:spPr bwMode="auto">
            <a:xfrm>
              <a:off x="2644" y="1516"/>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5763" name="Rectangle 1011"/>
            <p:cNvSpPr>
              <a:spLocks noChangeArrowheads="1"/>
            </p:cNvSpPr>
            <p:nvPr/>
          </p:nvSpPr>
          <p:spPr bwMode="auto">
            <a:xfrm>
              <a:off x="2644" y="1516"/>
              <a:ext cx="222" cy="176"/>
            </a:xfrm>
            <a:prstGeom prst="rect">
              <a:avLst/>
            </a:prstGeom>
            <a:noFill/>
            <a:ln w="6350">
              <a:solidFill>
                <a:srgbClr val="000000"/>
              </a:solidFill>
              <a:miter lim="800000"/>
              <a:headEnd/>
              <a:tailEnd/>
            </a:ln>
          </p:spPr>
          <p:txBody>
            <a:bodyPr/>
            <a:lstStyle/>
            <a:p>
              <a:endParaRPr lang="en-US"/>
            </a:p>
          </p:txBody>
        </p:sp>
        <p:sp>
          <p:nvSpPr>
            <p:cNvPr id="75764" name="Rectangle 1012"/>
            <p:cNvSpPr>
              <a:spLocks noChangeArrowheads="1"/>
            </p:cNvSpPr>
            <p:nvPr/>
          </p:nvSpPr>
          <p:spPr bwMode="auto">
            <a:xfrm>
              <a:off x="2866" y="1516"/>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5765" name="Rectangle 1013"/>
            <p:cNvSpPr>
              <a:spLocks noChangeArrowheads="1"/>
            </p:cNvSpPr>
            <p:nvPr/>
          </p:nvSpPr>
          <p:spPr bwMode="auto">
            <a:xfrm>
              <a:off x="2866" y="1516"/>
              <a:ext cx="224" cy="176"/>
            </a:xfrm>
            <a:prstGeom prst="rect">
              <a:avLst/>
            </a:prstGeom>
            <a:noFill/>
            <a:ln w="6350">
              <a:solidFill>
                <a:srgbClr val="000000"/>
              </a:solidFill>
              <a:miter lim="800000"/>
              <a:headEnd/>
              <a:tailEnd/>
            </a:ln>
          </p:spPr>
          <p:txBody>
            <a:bodyPr/>
            <a:lstStyle/>
            <a:p>
              <a:endParaRPr lang="en-US"/>
            </a:p>
          </p:txBody>
        </p:sp>
        <p:sp>
          <p:nvSpPr>
            <p:cNvPr id="75766" name="Rectangle 1014"/>
            <p:cNvSpPr>
              <a:spLocks noChangeArrowheads="1"/>
            </p:cNvSpPr>
            <p:nvPr/>
          </p:nvSpPr>
          <p:spPr bwMode="auto">
            <a:xfrm>
              <a:off x="2644" y="1428"/>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767" name="Rectangle 1015"/>
            <p:cNvSpPr>
              <a:spLocks noChangeArrowheads="1"/>
            </p:cNvSpPr>
            <p:nvPr/>
          </p:nvSpPr>
          <p:spPr bwMode="auto">
            <a:xfrm>
              <a:off x="2644" y="1428"/>
              <a:ext cx="112" cy="88"/>
            </a:xfrm>
            <a:prstGeom prst="rect">
              <a:avLst/>
            </a:prstGeom>
            <a:noFill/>
            <a:ln w="6350">
              <a:solidFill>
                <a:srgbClr val="000000"/>
              </a:solidFill>
              <a:miter lim="800000"/>
              <a:headEnd/>
              <a:tailEnd/>
            </a:ln>
          </p:spPr>
          <p:txBody>
            <a:bodyPr/>
            <a:lstStyle/>
            <a:p>
              <a:endParaRPr lang="en-US"/>
            </a:p>
          </p:txBody>
        </p:sp>
        <p:sp>
          <p:nvSpPr>
            <p:cNvPr id="75768" name="Rectangle 1016"/>
            <p:cNvSpPr>
              <a:spLocks noChangeArrowheads="1"/>
            </p:cNvSpPr>
            <p:nvPr/>
          </p:nvSpPr>
          <p:spPr bwMode="auto">
            <a:xfrm>
              <a:off x="2756" y="1428"/>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5769" name="Rectangle 1017"/>
            <p:cNvSpPr>
              <a:spLocks noChangeArrowheads="1"/>
            </p:cNvSpPr>
            <p:nvPr/>
          </p:nvSpPr>
          <p:spPr bwMode="auto">
            <a:xfrm>
              <a:off x="2756" y="1428"/>
              <a:ext cx="110" cy="88"/>
            </a:xfrm>
            <a:prstGeom prst="rect">
              <a:avLst/>
            </a:prstGeom>
            <a:noFill/>
            <a:ln w="6350">
              <a:solidFill>
                <a:srgbClr val="000000"/>
              </a:solidFill>
              <a:miter lim="800000"/>
              <a:headEnd/>
              <a:tailEnd/>
            </a:ln>
          </p:spPr>
          <p:txBody>
            <a:bodyPr/>
            <a:lstStyle/>
            <a:p>
              <a:endParaRPr lang="en-US"/>
            </a:p>
          </p:txBody>
        </p:sp>
        <p:sp>
          <p:nvSpPr>
            <p:cNvPr id="75770" name="Rectangle 1018"/>
            <p:cNvSpPr>
              <a:spLocks noChangeArrowheads="1"/>
            </p:cNvSpPr>
            <p:nvPr/>
          </p:nvSpPr>
          <p:spPr bwMode="auto">
            <a:xfrm>
              <a:off x="2644" y="1340"/>
              <a:ext cx="112" cy="88"/>
            </a:xfrm>
            <a:prstGeom prst="rect">
              <a:avLst/>
            </a:prstGeom>
            <a:solidFill>
              <a:srgbClr val="8FFF70"/>
            </a:solidFill>
            <a:ln w="0">
              <a:solidFill>
                <a:srgbClr val="8FFF70"/>
              </a:solidFill>
              <a:miter lim="800000"/>
              <a:headEnd/>
              <a:tailEnd/>
            </a:ln>
          </p:spPr>
          <p:txBody>
            <a:bodyPr/>
            <a:lstStyle/>
            <a:p>
              <a:endParaRPr lang="en-US"/>
            </a:p>
          </p:txBody>
        </p:sp>
        <p:sp>
          <p:nvSpPr>
            <p:cNvPr id="75771" name="Rectangle 1019"/>
            <p:cNvSpPr>
              <a:spLocks noChangeArrowheads="1"/>
            </p:cNvSpPr>
            <p:nvPr/>
          </p:nvSpPr>
          <p:spPr bwMode="auto">
            <a:xfrm>
              <a:off x="2644" y="1340"/>
              <a:ext cx="112" cy="88"/>
            </a:xfrm>
            <a:prstGeom prst="rect">
              <a:avLst/>
            </a:prstGeom>
            <a:noFill/>
            <a:ln w="6350">
              <a:solidFill>
                <a:srgbClr val="000000"/>
              </a:solidFill>
              <a:miter lim="800000"/>
              <a:headEnd/>
              <a:tailEnd/>
            </a:ln>
          </p:spPr>
          <p:txBody>
            <a:bodyPr/>
            <a:lstStyle/>
            <a:p>
              <a:endParaRPr lang="en-US"/>
            </a:p>
          </p:txBody>
        </p:sp>
        <p:sp>
          <p:nvSpPr>
            <p:cNvPr id="75772" name="Rectangle 1020"/>
            <p:cNvSpPr>
              <a:spLocks noChangeArrowheads="1"/>
            </p:cNvSpPr>
            <p:nvPr/>
          </p:nvSpPr>
          <p:spPr bwMode="auto">
            <a:xfrm>
              <a:off x="2756" y="1340"/>
              <a:ext cx="110" cy="88"/>
            </a:xfrm>
            <a:prstGeom prst="rect">
              <a:avLst/>
            </a:prstGeom>
            <a:solidFill>
              <a:srgbClr val="8FFF70"/>
            </a:solidFill>
            <a:ln w="0">
              <a:solidFill>
                <a:srgbClr val="8FFF70"/>
              </a:solidFill>
              <a:miter lim="800000"/>
              <a:headEnd/>
              <a:tailEnd/>
            </a:ln>
          </p:spPr>
          <p:txBody>
            <a:bodyPr/>
            <a:lstStyle/>
            <a:p>
              <a:endParaRPr lang="en-US"/>
            </a:p>
          </p:txBody>
        </p:sp>
        <p:sp>
          <p:nvSpPr>
            <p:cNvPr id="75773" name="Rectangle 1021"/>
            <p:cNvSpPr>
              <a:spLocks noChangeArrowheads="1"/>
            </p:cNvSpPr>
            <p:nvPr/>
          </p:nvSpPr>
          <p:spPr bwMode="auto">
            <a:xfrm>
              <a:off x="2756" y="1340"/>
              <a:ext cx="110" cy="88"/>
            </a:xfrm>
            <a:prstGeom prst="rect">
              <a:avLst/>
            </a:prstGeom>
            <a:noFill/>
            <a:ln w="6350">
              <a:solidFill>
                <a:srgbClr val="000000"/>
              </a:solidFill>
              <a:miter lim="800000"/>
              <a:headEnd/>
              <a:tailEnd/>
            </a:ln>
          </p:spPr>
          <p:txBody>
            <a:bodyPr/>
            <a:lstStyle/>
            <a:p>
              <a:endParaRPr lang="en-US"/>
            </a:p>
          </p:txBody>
        </p:sp>
        <p:sp>
          <p:nvSpPr>
            <p:cNvPr id="75774" name="Rectangle 1022"/>
            <p:cNvSpPr>
              <a:spLocks noChangeArrowheads="1"/>
            </p:cNvSpPr>
            <p:nvPr/>
          </p:nvSpPr>
          <p:spPr bwMode="auto">
            <a:xfrm>
              <a:off x="2644" y="2748"/>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5775" name="Rectangle 1023"/>
            <p:cNvSpPr>
              <a:spLocks noChangeArrowheads="1"/>
            </p:cNvSpPr>
            <p:nvPr/>
          </p:nvSpPr>
          <p:spPr bwMode="auto">
            <a:xfrm>
              <a:off x="2644" y="2748"/>
              <a:ext cx="222" cy="176"/>
            </a:xfrm>
            <a:prstGeom prst="rect">
              <a:avLst/>
            </a:prstGeom>
            <a:noFill/>
            <a:ln w="6350">
              <a:solidFill>
                <a:srgbClr val="000000"/>
              </a:solidFill>
              <a:miter lim="800000"/>
              <a:headEnd/>
              <a:tailEnd/>
            </a:ln>
          </p:spPr>
          <p:txBody>
            <a:bodyPr/>
            <a:lstStyle/>
            <a:p>
              <a:endParaRPr lang="en-US"/>
            </a:p>
          </p:txBody>
        </p:sp>
        <p:sp>
          <p:nvSpPr>
            <p:cNvPr id="79872" name="Rectangle 1024"/>
            <p:cNvSpPr>
              <a:spLocks noChangeArrowheads="1"/>
            </p:cNvSpPr>
            <p:nvPr/>
          </p:nvSpPr>
          <p:spPr bwMode="auto">
            <a:xfrm>
              <a:off x="2866" y="2748"/>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9873" name="Rectangle 1025"/>
            <p:cNvSpPr>
              <a:spLocks noChangeArrowheads="1"/>
            </p:cNvSpPr>
            <p:nvPr/>
          </p:nvSpPr>
          <p:spPr bwMode="auto">
            <a:xfrm>
              <a:off x="2866" y="2748"/>
              <a:ext cx="224" cy="176"/>
            </a:xfrm>
            <a:prstGeom prst="rect">
              <a:avLst/>
            </a:prstGeom>
            <a:noFill/>
            <a:ln w="6350">
              <a:solidFill>
                <a:srgbClr val="000000"/>
              </a:solidFill>
              <a:miter lim="800000"/>
              <a:headEnd/>
              <a:tailEnd/>
            </a:ln>
          </p:spPr>
          <p:txBody>
            <a:bodyPr/>
            <a:lstStyle/>
            <a:p>
              <a:endParaRPr lang="en-US"/>
            </a:p>
          </p:txBody>
        </p:sp>
        <p:sp>
          <p:nvSpPr>
            <p:cNvPr id="79874" name="Rectangle 1026"/>
            <p:cNvSpPr>
              <a:spLocks noChangeArrowheads="1"/>
            </p:cNvSpPr>
            <p:nvPr/>
          </p:nvSpPr>
          <p:spPr bwMode="auto">
            <a:xfrm>
              <a:off x="3090" y="2924"/>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9875" name="Rectangle 1027"/>
            <p:cNvSpPr>
              <a:spLocks noChangeArrowheads="1"/>
            </p:cNvSpPr>
            <p:nvPr/>
          </p:nvSpPr>
          <p:spPr bwMode="auto">
            <a:xfrm>
              <a:off x="3090" y="2924"/>
              <a:ext cx="224" cy="176"/>
            </a:xfrm>
            <a:prstGeom prst="rect">
              <a:avLst/>
            </a:prstGeom>
            <a:noFill/>
            <a:ln w="6350">
              <a:solidFill>
                <a:srgbClr val="000000"/>
              </a:solidFill>
              <a:miter lim="800000"/>
              <a:headEnd/>
              <a:tailEnd/>
            </a:ln>
          </p:spPr>
          <p:txBody>
            <a:bodyPr/>
            <a:lstStyle/>
            <a:p>
              <a:endParaRPr lang="en-US"/>
            </a:p>
          </p:txBody>
        </p:sp>
        <p:sp>
          <p:nvSpPr>
            <p:cNvPr id="79876" name="Rectangle 1028"/>
            <p:cNvSpPr>
              <a:spLocks noChangeArrowheads="1"/>
            </p:cNvSpPr>
            <p:nvPr/>
          </p:nvSpPr>
          <p:spPr bwMode="auto">
            <a:xfrm>
              <a:off x="3314" y="2924"/>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9877" name="Rectangle 1029"/>
            <p:cNvSpPr>
              <a:spLocks noChangeArrowheads="1"/>
            </p:cNvSpPr>
            <p:nvPr/>
          </p:nvSpPr>
          <p:spPr bwMode="auto">
            <a:xfrm>
              <a:off x="3314" y="2924"/>
              <a:ext cx="222" cy="176"/>
            </a:xfrm>
            <a:prstGeom prst="rect">
              <a:avLst/>
            </a:prstGeom>
            <a:noFill/>
            <a:ln w="6350">
              <a:solidFill>
                <a:srgbClr val="000000"/>
              </a:solidFill>
              <a:miter lim="800000"/>
              <a:headEnd/>
              <a:tailEnd/>
            </a:ln>
          </p:spPr>
          <p:txBody>
            <a:bodyPr/>
            <a:lstStyle/>
            <a:p>
              <a:endParaRPr lang="en-US"/>
            </a:p>
          </p:txBody>
        </p:sp>
        <p:sp>
          <p:nvSpPr>
            <p:cNvPr id="79878" name="Rectangle 1030"/>
            <p:cNvSpPr>
              <a:spLocks noChangeArrowheads="1"/>
            </p:cNvSpPr>
            <p:nvPr/>
          </p:nvSpPr>
          <p:spPr bwMode="auto">
            <a:xfrm>
              <a:off x="3090" y="2748"/>
              <a:ext cx="224" cy="176"/>
            </a:xfrm>
            <a:prstGeom prst="rect">
              <a:avLst/>
            </a:prstGeom>
            <a:solidFill>
              <a:srgbClr val="0030FF"/>
            </a:solidFill>
            <a:ln w="0">
              <a:solidFill>
                <a:srgbClr val="0030FF"/>
              </a:solidFill>
              <a:miter lim="800000"/>
              <a:headEnd/>
              <a:tailEnd/>
            </a:ln>
          </p:spPr>
          <p:txBody>
            <a:bodyPr/>
            <a:lstStyle/>
            <a:p>
              <a:endParaRPr lang="en-US"/>
            </a:p>
          </p:txBody>
        </p:sp>
        <p:sp>
          <p:nvSpPr>
            <p:cNvPr id="79879" name="Rectangle 1031"/>
            <p:cNvSpPr>
              <a:spLocks noChangeArrowheads="1"/>
            </p:cNvSpPr>
            <p:nvPr/>
          </p:nvSpPr>
          <p:spPr bwMode="auto">
            <a:xfrm>
              <a:off x="3090" y="2748"/>
              <a:ext cx="224" cy="176"/>
            </a:xfrm>
            <a:prstGeom prst="rect">
              <a:avLst/>
            </a:prstGeom>
            <a:noFill/>
            <a:ln w="6350">
              <a:solidFill>
                <a:srgbClr val="000000"/>
              </a:solidFill>
              <a:miter lim="800000"/>
              <a:headEnd/>
              <a:tailEnd/>
            </a:ln>
          </p:spPr>
          <p:txBody>
            <a:bodyPr/>
            <a:lstStyle/>
            <a:p>
              <a:endParaRPr lang="en-US"/>
            </a:p>
          </p:txBody>
        </p:sp>
        <p:sp>
          <p:nvSpPr>
            <p:cNvPr id="79880" name="Rectangle 1032"/>
            <p:cNvSpPr>
              <a:spLocks noChangeArrowheads="1"/>
            </p:cNvSpPr>
            <p:nvPr/>
          </p:nvSpPr>
          <p:spPr bwMode="auto">
            <a:xfrm>
              <a:off x="3314" y="2748"/>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9881" name="Rectangle 1033"/>
            <p:cNvSpPr>
              <a:spLocks noChangeArrowheads="1"/>
            </p:cNvSpPr>
            <p:nvPr/>
          </p:nvSpPr>
          <p:spPr bwMode="auto">
            <a:xfrm>
              <a:off x="3314" y="2748"/>
              <a:ext cx="222" cy="176"/>
            </a:xfrm>
            <a:prstGeom prst="rect">
              <a:avLst/>
            </a:prstGeom>
            <a:noFill/>
            <a:ln w="6350">
              <a:solidFill>
                <a:srgbClr val="000000"/>
              </a:solidFill>
              <a:miter lim="800000"/>
              <a:headEnd/>
              <a:tailEnd/>
            </a:ln>
          </p:spPr>
          <p:txBody>
            <a:bodyPr/>
            <a:lstStyle/>
            <a:p>
              <a:endParaRPr lang="en-US"/>
            </a:p>
          </p:txBody>
        </p:sp>
        <p:sp>
          <p:nvSpPr>
            <p:cNvPr id="79882" name="Rectangle 1034"/>
            <p:cNvSpPr>
              <a:spLocks noChangeArrowheads="1"/>
            </p:cNvSpPr>
            <p:nvPr/>
          </p:nvSpPr>
          <p:spPr bwMode="auto">
            <a:xfrm>
              <a:off x="2644" y="2572"/>
              <a:ext cx="222" cy="176"/>
            </a:xfrm>
            <a:prstGeom prst="rect">
              <a:avLst/>
            </a:prstGeom>
            <a:solidFill>
              <a:srgbClr val="0030FF"/>
            </a:solidFill>
            <a:ln w="0">
              <a:solidFill>
                <a:srgbClr val="0030FF"/>
              </a:solidFill>
              <a:miter lim="800000"/>
              <a:headEnd/>
              <a:tailEnd/>
            </a:ln>
          </p:spPr>
          <p:txBody>
            <a:bodyPr/>
            <a:lstStyle/>
            <a:p>
              <a:endParaRPr lang="en-US"/>
            </a:p>
          </p:txBody>
        </p:sp>
        <p:sp>
          <p:nvSpPr>
            <p:cNvPr id="79883" name="Rectangle 1035"/>
            <p:cNvSpPr>
              <a:spLocks noChangeArrowheads="1"/>
            </p:cNvSpPr>
            <p:nvPr/>
          </p:nvSpPr>
          <p:spPr bwMode="auto">
            <a:xfrm>
              <a:off x="2644" y="2572"/>
              <a:ext cx="222" cy="176"/>
            </a:xfrm>
            <a:prstGeom prst="rect">
              <a:avLst/>
            </a:prstGeom>
            <a:noFill/>
            <a:ln w="6350">
              <a:solidFill>
                <a:srgbClr val="000000"/>
              </a:solidFill>
              <a:miter lim="800000"/>
              <a:headEnd/>
              <a:tailEnd/>
            </a:ln>
          </p:spPr>
          <p:txBody>
            <a:bodyPr/>
            <a:lstStyle/>
            <a:p>
              <a:endParaRPr lang="en-US"/>
            </a:p>
          </p:txBody>
        </p:sp>
        <p:sp>
          <p:nvSpPr>
            <p:cNvPr id="79884" name="Rectangle 1036"/>
            <p:cNvSpPr>
              <a:spLocks noChangeArrowheads="1"/>
            </p:cNvSpPr>
            <p:nvPr/>
          </p:nvSpPr>
          <p:spPr bwMode="auto">
            <a:xfrm>
              <a:off x="4430" y="1428"/>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9885" name="Rectangle 1037"/>
            <p:cNvSpPr>
              <a:spLocks noChangeArrowheads="1"/>
            </p:cNvSpPr>
            <p:nvPr/>
          </p:nvSpPr>
          <p:spPr bwMode="auto">
            <a:xfrm>
              <a:off x="4430" y="1428"/>
              <a:ext cx="110" cy="88"/>
            </a:xfrm>
            <a:prstGeom prst="rect">
              <a:avLst/>
            </a:prstGeom>
            <a:noFill/>
            <a:ln w="6350">
              <a:solidFill>
                <a:srgbClr val="000000"/>
              </a:solidFill>
              <a:miter lim="800000"/>
              <a:headEnd/>
              <a:tailEnd/>
            </a:ln>
          </p:spPr>
          <p:txBody>
            <a:bodyPr/>
            <a:lstStyle/>
            <a:p>
              <a:endParaRPr lang="en-US"/>
            </a:p>
          </p:txBody>
        </p:sp>
        <p:sp>
          <p:nvSpPr>
            <p:cNvPr id="79886" name="Rectangle 1038"/>
            <p:cNvSpPr>
              <a:spLocks noChangeArrowheads="1"/>
            </p:cNvSpPr>
            <p:nvPr/>
          </p:nvSpPr>
          <p:spPr bwMode="auto">
            <a:xfrm>
              <a:off x="4540" y="1428"/>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9887" name="Rectangle 1039"/>
            <p:cNvSpPr>
              <a:spLocks noChangeArrowheads="1"/>
            </p:cNvSpPr>
            <p:nvPr/>
          </p:nvSpPr>
          <p:spPr bwMode="auto">
            <a:xfrm>
              <a:off x="4540" y="1428"/>
              <a:ext cx="112" cy="88"/>
            </a:xfrm>
            <a:prstGeom prst="rect">
              <a:avLst/>
            </a:prstGeom>
            <a:noFill/>
            <a:ln w="6350">
              <a:solidFill>
                <a:srgbClr val="000000"/>
              </a:solidFill>
              <a:miter lim="800000"/>
              <a:headEnd/>
              <a:tailEnd/>
            </a:ln>
          </p:spPr>
          <p:txBody>
            <a:bodyPr/>
            <a:lstStyle/>
            <a:p>
              <a:endParaRPr lang="en-US"/>
            </a:p>
          </p:txBody>
        </p:sp>
        <p:sp>
          <p:nvSpPr>
            <p:cNvPr id="79888" name="Rectangle 1040"/>
            <p:cNvSpPr>
              <a:spLocks noChangeArrowheads="1"/>
            </p:cNvSpPr>
            <p:nvPr/>
          </p:nvSpPr>
          <p:spPr bwMode="auto">
            <a:xfrm>
              <a:off x="4430" y="1340"/>
              <a:ext cx="110" cy="88"/>
            </a:xfrm>
            <a:prstGeom prst="rect">
              <a:avLst/>
            </a:prstGeom>
            <a:solidFill>
              <a:srgbClr val="FFCF00"/>
            </a:solidFill>
            <a:ln w="0">
              <a:solidFill>
                <a:srgbClr val="FFCF00"/>
              </a:solidFill>
              <a:miter lim="800000"/>
              <a:headEnd/>
              <a:tailEnd/>
            </a:ln>
          </p:spPr>
          <p:txBody>
            <a:bodyPr/>
            <a:lstStyle/>
            <a:p>
              <a:endParaRPr lang="en-US"/>
            </a:p>
          </p:txBody>
        </p:sp>
        <p:sp>
          <p:nvSpPr>
            <p:cNvPr id="79889" name="Rectangle 1041"/>
            <p:cNvSpPr>
              <a:spLocks noChangeArrowheads="1"/>
            </p:cNvSpPr>
            <p:nvPr/>
          </p:nvSpPr>
          <p:spPr bwMode="auto">
            <a:xfrm>
              <a:off x="4430" y="1340"/>
              <a:ext cx="110" cy="88"/>
            </a:xfrm>
            <a:prstGeom prst="rect">
              <a:avLst/>
            </a:prstGeom>
            <a:noFill/>
            <a:ln w="6350">
              <a:solidFill>
                <a:srgbClr val="000000"/>
              </a:solidFill>
              <a:miter lim="800000"/>
              <a:headEnd/>
              <a:tailEnd/>
            </a:ln>
          </p:spPr>
          <p:txBody>
            <a:bodyPr/>
            <a:lstStyle/>
            <a:p>
              <a:endParaRPr lang="en-US"/>
            </a:p>
          </p:txBody>
        </p:sp>
        <p:sp>
          <p:nvSpPr>
            <p:cNvPr id="79890" name="Rectangle 1042"/>
            <p:cNvSpPr>
              <a:spLocks noChangeArrowheads="1"/>
            </p:cNvSpPr>
            <p:nvPr/>
          </p:nvSpPr>
          <p:spPr bwMode="auto">
            <a:xfrm>
              <a:off x="4540" y="1340"/>
              <a:ext cx="112" cy="88"/>
            </a:xfrm>
            <a:prstGeom prst="rect">
              <a:avLst/>
            </a:prstGeom>
            <a:solidFill>
              <a:srgbClr val="FFCF00"/>
            </a:solidFill>
            <a:ln w="0">
              <a:solidFill>
                <a:srgbClr val="FFCF00"/>
              </a:solidFill>
              <a:miter lim="800000"/>
              <a:headEnd/>
              <a:tailEnd/>
            </a:ln>
          </p:spPr>
          <p:txBody>
            <a:bodyPr/>
            <a:lstStyle/>
            <a:p>
              <a:endParaRPr lang="en-US"/>
            </a:p>
          </p:txBody>
        </p:sp>
        <p:sp>
          <p:nvSpPr>
            <p:cNvPr id="79891" name="Rectangle 1043"/>
            <p:cNvSpPr>
              <a:spLocks noChangeArrowheads="1"/>
            </p:cNvSpPr>
            <p:nvPr/>
          </p:nvSpPr>
          <p:spPr bwMode="auto">
            <a:xfrm>
              <a:off x="4540" y="1340"/>
              <a:ext cx="112" cy="88"/>
            </a:xfrm>
            <a:prstGeom prst="rect">
              <a:avLst/>
            </a:prstGeom>
            <a:noFill/>
            <a:ln w="6350">
              <a:solidFill>
                <a:srgbClr val="000000"/>
              </a:solidFill>
              <a:miter lim="800000"/>
              <a:headEnd/>
              <a:tailEnd/>
            </a:ln>
          </p:spPr>
          <p:txBody>
            <a:bodyPr/>
            <a:lstStyle/>
            <a:p>
              <a:endParaRPr lang="en-US"/>
            </a:p>
          </p:txBody>
        </p:sp>
        <p:sp>
          <p:nvSpPr>
            <p:cNvPr id="79892" name="Rectangle 1044"/>
            <p:cNvSpPr>
              <a:spLocks noChangeArrowheads="1"/>
            </p:cNvSpPr>
            <p:nvPr/>
          </p:nvSpPr>
          <p:spPr bwMode="auto">
            <a:xfrm>
              <a:off x="4652" y="1340"/>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9893" name="Rectangle 1045"/>
            <p:cNvSpPr>
              <a:spLocks noChangeArrowheads="1"/>
            </p:cNvSpPr>
            <p:nvPr/>
          </p:nvSpPr>
          <p:spPr bwMode="auto">
            <a:xfrm>
              <a:off x="4652" y="1340"/>
              <a:ext cx="224" cy="176"/>
            </a:xfrm>
            <a:prstGeom prst="rect">
              <a:avLst/>
            </a:prstGeom>
            <a:noFill/>
            <a:ln w="6350">
              <a:solidFill>
                <a:srgbClr val="000000"/>
              </a:solidFill>
              <a:miter lim="800000"/>
              <a:headEnd/>
              <a:tailEnd/>
            </a:ln>
          </p:spPr>
          <p:txBody>
            <a:bodyPr/>
            <a:lstStyle/>
            <a:p>
              <a:endParaRPr lang="en-US"/>
            </a:p>
          </p:txBody>
        </p:sp>
        <p:sp>
          <p:nvSpPr>
            <p:cNvPr id="79894" name="Rectangle 1046"/>
            <p:cNvSpPr>
              <a:spLocks noChangeArrowheads="1"/>
            </p:cNvSpPr>
            <p:nvPr/>
          </p:nvSpPr>
          <p:spPr bwMode="auto">
            <a:xfrm>
              <a:off x="4876" y="1340"/>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9895" name="Rectangle 1047"/>
            <p:cNvSpPr>
              <a:spLocks noChangeArrowheads="1"/>
            </p:cNvSpPr>
            <p:nvPr/>
          </p:nvSpPr>
          <p:spPr bwMode="auto">
            <a:xfrm>
              <a:off x="4876" y="1340"/>
              <a:ext cx="446" cy="352"/>
            </a:xfrm>
            <a:prstGeom prst="rect">
              <a:avLst/>
            </a:prstGeom>
            <a:noFill/>
            <a:ln w="6350">
              <a:solidFill>
                <a:srgbClr val="000000"/>
              </a:solidFill>
              <a:miter lim="800000"/>
              <a:headEnd/>
              <a:tailEnd/>
            </a:ln>
          </p:spPr>
          <p:txBody>
            <a:bodyPr/>
            <a:lstStyle/>
            <a:p>
              <a:endParaRPr lang="en-US"/>
            </a:p>
          </p:txBody>
        </p:sp>
        <p:sp>
          <p:nvSpPr>
            <p:cNvPr id="79896" name="Rectangle 1048"/>
            <p:cNvSpPr>
              <a:spLocks noChangeArrowheads="1"/>
            </p:cNvSpPr>
            <p:nvPr/>
          </p:nvSpPr>
          <p:spPr bwMode="auto">
            <a:xfrm>
              <a:off x="4430" y="1164"/>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9897" name="Rectangle 1049"/>
            <p:cNvSpPr>
              <a:spLocks noChangeArrowheads="1"/>
            </p:cNvSpPr>
            <p:nvPr/>
          </p:nvSpPr>
          <p:spPr bwMode="auto">
            <a:xfrm>
              <a:off x="4430" y="1164"/>
              <a:ext cx="222" cy="176"/>
            </a:xfrm>
            <a:prstGeom prst="rect">
              <a:avLst/>
            </a:prstGeom>
            <a:noFill/>
            <a:ln w="6350">
              <a:solidFill>
                <a:srgbClr val="000000"/>
              </a:solidFill>
              <a:miter lim="800000"/>
              <a:headEnd/>
              <a:tailEnd/>
            </a:ln>
          </p:spPr>
          <p:txBody>
            <a:bodyPr/>
            <a:lstStyle/>
            <a:p>
              <a:endParaRPr lang="en-US"/>
            </a:p>
          </p:txBody>
        </p:sp>
        <p:sp>
          <p:nvSpPr>
            <p:cNvPr id="79898" name="Rectangle 1050"/>
            <p:cNvSpPr>
              <a:spLocks noChangeArrowheads="1"/>
            </p:cNvSpPr>
            <p:nvPr/>
          </p:nvSpPr>
          <p:spPr bwMode="auto">
            <a:xfrm>
              <a:off x="4652" y="1164"/>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9899" name="Rectangle 1051"/>
            <p:cNvSpPr>
              <a:spLocks noChangeArrowheads="1"/>
            </p:cNvSpPr>
            <p:nvPr/>
          </p:nvSpPr>
          <p:spPr bwMode="auto">
            <a:xfrm>
              <a:off x="4652" y="1164"/>
              <a:ext cx="224" cy="176"/>
            </a:xfrm>
            <a:prstGeom prst="rect">
              <a:avLst/>
            </a:prstGeom>
            <a:noFill/>
            <a:ln w="6350">
              <a:solidFill>
                <a:srgbClr val="000000"/>
              </a:solidFill>
              <a:miter lim="800000"/>
              <a:headEnd/>
              <a:tailEnd/>
            </a:ln>
          </p:spPr>
          <p:txBody>
            <a:bodyPr/>
            <a:lstStyle/>
            <a:p>
              <a:endParaRPr lang="en-US"/>
            </a:p>
          </p:txBody>
        </p:sp>
        <p:sp>
          <p:nvSpPr>
            <p:cNvPr id="79900" name="Rectangle 1052"/>
            <p:cNvSpPr>
              <a:spLocks noChangeArrowheads="1"/>
            </p:cNvSpPr>
            <p:nvPr/>
          </p:nvSpPr>
          <p:spPr bwMode="auto">
            <a:xfrm>
              <a:off x="4540" y="2660"/>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9901" name="Rectangle 1053"/>
            <p:cNvSpPr>
              <a:spLocks noChangeArrowheads="1"/>
            </p:cNvSpPr>
            <p:nvPr/>
          </p:nvSpPr>
          <p:spPr bwMode="auto">
            <a:xfrm>
              <a:off x="4540" y="2660"/>
              <a:ext cx="112" cy="88"/>
            </a:xfrm>
            <a:prstGeom prst="rect">
              <a:avLst/>
            </a:prstGeom>
            <a:noFill/>
            <a:ln w="6350">
              <a:solidFill>
                <a:srgbClr val="000000"/>
              </a:solidFill>
              <a:miter lim="800000"/>
              <a:headEnd/>
              <a:tailEnd/>
            </a:ln>
          </p:spPr>
          <p:txBody>
            <a:bodyPr/>
            <a:lstStyle/>
            <a:p>
              <a:endParaRPr lang="en-US"/>
            </a:p>
          </p:txBody>
        </p:sp>
        <p:sp>
          <p:nvSpPr>
            <p:cNvPr id="79902" name="Rectangle 1054"/>
            <p:cNvSpPr>
              <a:spLocks noChangeArrowheads="1"/>
            </p:cNvSpPr>
            <p:nvPr/>
          </p:nvSpPr>
          <p:spPr bwMode="auto">
            <a:xfrm>
              <a:off x="4430" y="2572"/>
              <a:ext cx="110" cy="88"/>
            </a:xfrm>
            <a:prstGeom prst="rect">
              <a:avLst/>
            </a:prstGeom>
            <a:solidFill>
              <a:srgbClr val="00DFFF"/>
            </a:solidFill>
            <a:ln w="0">
              <a:solidFill>
                <a:srgbClr val="00DFFF"/>
              </a:solidFill>
              <a:miter lim="800000"/>
              <a:headEnd/>
              <a:tailEnd/>
            </a:ln>
          </p:spPr>
          <p:txBody>
            <a:bodyPr/>
            <a:lstStyle/>
            <a:p>
              <a:endParaRPr lang="en-US"/>
            </a:p>
          </p:txBody>
        </p:sp>
        <p:sp>
          <p:nvSpPr>
            <p:cNvPr id="79903" name="Rectangle 1055"/>
            <p:cNvSpPr>
              <a:spLocks noChangeArrowheads="1"/>
            </p:cNvSpPr>
            <p:nvPr/>
          </p:nvSpPr>
          <p:spPr bwMode="auto">
            <a:xfrm>
              <a:off x="4430" y="2572"/>
              <a:ext cx="110" cy="88"/>
            </a:xfrm>
            <a:prstGeom prst="rect">
              <a:avLst/>
            </a:prstGeom>
            <a:noFill/>
            <a:ln w="6350">
              <a:solidFill>
                <a:srgbClr val="000000"/>
              </a:solidFill>
              <a:miter lim="800000"/>
              <a:headEnd/>
              <a:tailEnd/>
            </a:ln>
          </p:spPr>
          <p:txBody>
            <a:bodyPr/>
            <a:lstStyle/>
            <a:p>
              <a:endParaRPr lang="en-US"/>
            </a:p>
          </p:txBody>
        </p:sp>
        <p:sp>
          <p:nvSpPr>
            <p:cNvPr id="79904" name="Rectangle 1056"/>
            <p:cNvSpPr>
              <a:spLocks noChangeArrowheads="1"/>
            </p:cNvSpPr>
            <p:nvPr/>
          </p:nvSpPr>
          <p:spPr bwMode="auto">
            <a:xfrm>
              <a:off x="4540" y="2572"/>
              <a:ext cx="112" cy="88"/>
            </a:xfrm>
            <a:prstGeom prst="rect">
              <a:avLst/>
            </a:prstGeom>
            <a:solidFill>
              <a:srgbClr val="00DFFF"/>
            </a:solidFill>
            <a:ln w="0">
              <a:solidFill>
                <a:srgbClr val="00DFFF"/>
              </a:solidFill>
              <a:miter lim="800000"/>
              <a:headEnd/>
              <a:tailEnd/>
            </a:ln>
          </p:spPr>
          <p:txBody>
            <a:bodyPr/>
            <a:lstStyle/>
            <a:p>
              <a:endParaRPr lang="en-US"/>
            </a:p>
          </p:txBody>
        </p:sp>
        <p:sp>
          <p:nvSpPr>
            <p:cNvPr id="79905" name="Rectangle 1057"/>
            <p:cNvSpPr>
              <a:spLocks noChangeArrowheads="1"/>
            </p:cNvSpPr>
            <p:nvPr/>
          </p:nvSpPr>
          <p:spPr bwMode="auto">
            <a:xfrm>
              <a:off x="4540" y="2572"/>
              <a:ext cx="112" cy="88"/>
            </a:xfrm>
            <a:prstGeom prst="rect">
              <a:avLst/>
            </a:prstGeom>
            <a:noFill/>
            <a:ln w="6350">
              <a:solidFill>
                <a:srgbClr val="000000"/>
              </a:solidFill>
              <a:miter lim="800000"/>
              <a:headEnd/>
              <a:tailEnd/>
            </a:ln>
          </p:spPr>
          <p:txBody>
            <a:bodyPr/>
            <a:lstStyle/>
            <a:p>
              <a:endParaRPr lang="en-US"/>
            </a:p>
          </p:txBody>
        </p:sp>
        <p:sp>
          <p:nvSpPr>
            <p:cNvPr id="79906" name="Rectangle 1058"/>
            <p:cNvSpPr>
              <a:spLocks noChangeArrowheads="1"/>
            </p:cNvSpPr>
            <p:nvPr/>
          </p:nvSpPr>
          <p:spPr bwMode="auto">
            <a:xfrm>
              <a:off x="2866" y="1340"/>
              <a:ext cx="224" cy="176"/>
            </a:xfrm>
            <a:prstGeom prst="rect">
              <a:avLst/>
            </a:prstGeom>
            <a:solidFill>
              <a:srgbClr val="8FFF70"/>
            </a:solidFill>
            <a:ln w="0">
              <a:solidFill>
                <a:srgbClr val="8FFF70"/>
              </a:solidFill>
              <a:miter lim="800000"/>
              <a:headEnd/>
              <a:tailEnd/>
            </a:ln>
          </p:spPr>
          <p:txBody>
            <a:bodyPr/>
            <a:lstStyle/>
            <a:p>
              <a:endParaRPr lang="en-US"/>
            </a:p>
          </p:txBody>
        </p:sp>
        <p:sp>
          <p:nvSpPr>
            <p:cNvPr id="79907" name="Rectangle 1059"/>
            <p:cNvSpPr>
              <a:spLocks noChangeArrowheads="1"/>
            </p:cNvSpPr>
            <p:nvPr/>
          </p:nvSpPr>
          <p:spPr bwMode="auto">
            <a:xfrm>
              <a:off x="2866" y="1340"/>
              <a:ext cx="224" cy="176"/>
            </a:xfrm>
            <a:prstGeom prst="rect">
              <a:avLst/>
            </a:prstGeom>
            <a:noFill/>
            <a:ln w="6350">
              <a:solidFill>
                <a:srgbClr val="000000"/>
              </a:solidFill>
              <a:miter lim="800000"/>
              <a:headEnd/>
              <a:tailEnd/>
            </a:ln>
          </p:spPr>
          <p:txBody>
            <a:bodyPr/>
            <a:lstStyle/>
            <a:p>
              <a:endParaRPr lang="en-US"/>
            </a:p>
          </p:txBody>
        </p:sp>
        <p:sp>
          <p:nvSpPr>
            <p:cNvPr id="79908" name="Rectangle 1060"/>
            <p:cNvSpPr>
              <a:spLocks noChangeArrowheads="1"/>
            </p:cNvSpPr>
            <p:nvPr/>
          </p:nvSpPr>
          <p:spPr bwMode="auto">
            <a:xfrm>
              <a:off x="3090" y="1340"/>
              <a:ext cx="446" cy="352"/>
            </a:xfrm>
            <a:prstGeom prst="rect">
              <a:avLst/>
            </a:prstGeom>
            <a:solidFill>
              <a:srgbClr val="8FFF70"/>
            </a:solidFill>
            <a:ln w="0">
              <a:solidFill>
                <a:srgbClr val="8FFF70"/>
              </a:solidFill>
              <a:miter lim="800000"/>
              <a:headEnd/>
              <a:tailEnd/>
            </a:ln>
          </p:spPr>
          <p:txBody>
            <a:bodyPr/>
            <a:lstStyle/>
            <a:p>
              <a:endParaRPr lang="en-US"/>
            </a:p>
          </p:txBody>
        </p:sp>
        <p:sp>
          <p:nvSpPr>
            <p:cNvPr id="79909" name="Rectangle 1061"/>
            <p:cNvSpPr>
              <a:spLocks noChangeArrowheads="1"/>
            </p:cNvSpPr>
            <p:nvPr/>
          </p:nvSpPr>
          <p:spPr bwMode="auto">
            <a:xfrm>
              <a:off x="3090" y="1340"/>
              <a:ext cx="446" cy="352"/>
            </a:xfrm>
            <a:prstGeom prst="rect">
              <a:avLst/>
            </a:prstGeom>
            <a:noFill/>
            <a:ln w="6350">
              <a:solidFill>
                <a:srgbClr val="000000"/>
              </a:solidFill>
              <a:miter lim="800000"/>
              <a:headEnd/>
              <a:tailEnd/>
            </a:ln>
          </p:spPr>
          <p:txBody>
            <a:bodyPr/>
            <a:lstStyle/>
            <a:p>
              <a:endParaRPr lang="en-US"/>
            </a:p>
          </p:txBody>
        </p:sp>
        <p:sp>
          <p:nvSpPr>
            <p:cNvPr id="79910" name="Rectangle 1062"/>
            <p:cNvSpPr>
              <a:spLocks noChangeArrowheads="1"/>
            </p:cNvSpPr>
            <p:nvPr/>
          </p:nvSpPr>
          <p:spPr bwMode="auto">
            <a:xfrm>
              <a:off x="2644" y="1164"/>
              <a:ext cx="222" cy="176"/>
            </a:xfrm>
            <a:prstGeom prst="rect">
              <a:avLst/>
            </a:prstGeom>
            <a:solidFill>
              <a:srgbClr val="8FFF70"/>
            </a:solidFill>
            <a:ln w="0">
              <a:solidFill>
                <a:srgbClr val="8FFF70"/>
              </a:solidFill>
              <a:miter lim="800000"/>
              <a:headEnd/>
              <a:tailEnd/>
            </a:ln>
          </p:spPr>
          <p:txBody>
            <a:bodyPr/>
            <a:lstStyle/>
            <a:p>
              <a:endParaRPr lang="en-US"/>
            </a:p>
          </p:txBody>
        </p:sp>
        <p:sp>
          <p:nvSpPr>
            <p:cNvPr id="79911" name="Rectangle 1063"/>
            <p:cNvSpPr>
              <a:spLocks noChangeArrowheads="1"/>
            </p:cNvSpPr>
            <p:nvPr/>
          </p:nvSpPr>
          <p:spPr bwMode="auto">
            <a:xfrm>
              <a:off x="2644" y="1164"/>
              <a:ext cx="222" cy="176"/>
            </a:xfrm>
            <a:prstGeom prst="rect">
              <a:avLst/>
            </a:prstGeom>
            <a:noFill/>
            <a:ln w="6350">
              <a:solidFill>
                <a:srgbClr val="000000"/>
              </a:solidFill>
              <a:miter lim="800000"/>
              <a:headEnd/>
              <a:tailEnd/>
            </a:ln>
          </p:spPr>
          <p:txBody>
            <a:bodyPr/>
            <a:lstStyle/>
            <a:p>
              <a:endParaRPr lang="en-US"/>
            </a:p>
          </p:txBody>
        </p:sp>
        <p:sp>
          <p:nvSpPr>
            <p:cNvPr id="79912" name="Rectangle 1064"/>
            <p:cNvSpPr>
              <a:spLocks noChangeArrowheads="1"/>
            </p:cNvSpPr>
            <p:nvPr/>
          </p:nvSpPr>
          <p:spPr bwMode="auto">
            <a:xfrm>
              <a:off x="4430" y="988"/>
              <a:ext cx="222" cy="176"/>
            </a:xfrm>
            <a:prstGeom prst="rect">
              <a:avLst/>
            </a:prstGeom>
            <a:solidFill>
              <a:srgbClr val="FFCF00"/>
            </a:solidFill>
            <a:ln w="0">
              <a:solidFill>
                <a:srgbClr val="FFCF00"/>
              </a:solidFill>
              <a:miter lim="800000"/>
              <a:headEnd/>
              <a:tailEnd/>
            </a:ln>
          </p:spPr>
          <p:txBody>
            <a:bodyPr/>
            <a:lstStyle/>
            <a:p>
              <a:endParaRPr lang="en-US"/>
            </a:p>
          </p:txBody>
        </p:sp>
        <p:sp>
          <p:nvSpPr>
            <p:cNvPr id="79913" name="Rectangle 1065"/>
            <p:cNvSpPr>
              <a:spLocks noChangeArrowheads="1"/>
            </p:cNvSpPr>
            <p:nvPr/>
          </p:nvSpPr>
          <p:spPr bwMode="auto">
            <a:xfrm>
              <a:off x="4430" y="988"/>
              <a:ext cx="222" cy="176"/>
            </a:xfrm>
            <a:prstGeom prst="rect">
              <a:avLst/>
            </a:prstGeom>
            <a:noFill/>
            <a:ln w="6350">
              <a:solidFill>
                <a:srgbClr val="000000"/>
              </a:solidFill>
              <a:miter lim="800000"/>
              <a:headEnd/>
              <a:tailEnd/>
            </a:ln>
          </p:spPr>
          <p:txBody>
            <a:bodyPr/>
            <a:lstStyle/>
            <a:p>
              <a:endParaRPr lang="en-US"/>
            </a:p>
          </p:txBody>
        </p:sp>
        <p:sp>
          <p:nvSpPr>
            <p:cNvPr id="79914" name="Rectangle 1066"/>
            <p:cNvSpPr>
              <a:spLocks noChangeArrowheads="1"/>
            </p:cNvSpPr>
            <p:nvPr/>
          </p:nvSpPr>
          <p:spPr bwMode="auto">
            <a:xfrm>
              <a:off x="4652" y="988"/>
              <a:ext cx="224" cy="176"/>
            </a:xfrm>
            <a:prstGeom prst="rect">
              <a:avLst/>
            </a:prstGeom>
            <a:solidFill>
              <a:srgbClr val="FFCF00"/>
            </a:solidFill>
            <a:ln w="0">
              <a:solidFill>
                <a:srgbClr val="FFCF00"/>
              </a:solidFill>
              <a:miter lim="800000"/>
              <a:headEnd/>
              <a:tailEnd/>
            </a:ln>
          </p:spPr>
          <p:txBody>
            <a:bodyPr/>
            <a:lstStyle/>
            <a:p>
              <a:endParaRPr lang="en-US"/>
            </a:p>
          </p:txBody>
        </p:sp>
        <p:sp>
          <p:nvSpPr>
            <p:cNvPr id="79915" name="Rectangle 1067"/>
            <p:cNvSpPr>
              <a:spLocks noChangeArrowheads="1"/>
            </p:cNvSpPr>
            <p:nvPr/>
          </p:nvSpPr>
          <p:spPr bwMode="auto">
            <a:xfrm>
              <a:off x="4652" y="988"/>
              <a:ext cx="224" cy="176"/>
            </a:xfrm>
            <a:prstGeom prst="rect">
              <a:avLst/>
            </a:prstGeom>
            <a:noFill/>
            <a:ln w="6350">
              <a:solidFill>
                <a:srgbClr val="000000"/>
              </a:solidFill>
              <a:miter lim="800000"/>
              <a:headEnd/>
              <a:tailEnd/>
            </a:ln>
          </p:spPr>
          <p:txBody>
            <a:bodyPr/>
            <a:lstStyle/>
            <a:p>
              <a:endParaRPr lang="en-US"/>
            </a:p>
          </p:txBody>
        </p:sp>
        <p:sp>
          <p:nvSpPr>
            <p:cNvPr id="79916" name="Rectangle 1068"/>
            <p:cNvSpPr>
              <a:spLocks noChangeArrowheads="1"/>
            </p:cNvSpPr>
            <p:nvPr/>
          </p:nvSpPr>
          <p:spPr bwMode="auto">
            <a:xfrm>
              <a:off x="4876" y="988"/>
              <a:ext cx="446" cy="352"/>
            </a:xfrm>
            <a:prstGeom prst="rect">
              <a:avLst/>
            </a:prstGeom>
            <a:solidFill>
              <a:srgbClr val="FFCF00"/>
            </a:solidFill>
            <a:ln w="0">
              <a:solidFill>
                <a:srgbClr val="FFCF00"/>
              </a:solidFill>
              <a:miter lim="800000"/>
              <a:headEnd/>
              <a:tailEnd/>
            </a:ln>
          </p:spPr>
          <p:txBody>
            <a:bodyPr/>
            <a:lstStyle/>
            <a:p>
              <a:endParaRPr lang="en-US"/>
            </a:p>
          </p:txBody>
        </p:sp>
        <p:sp>
          <p:nvSpPr>
            <p:cNvPr id="79917" name="Rectangle 1069"/>
            <p:cNvSpPr>
              <a:spLocks noChangeArrowheads="1"/>
            </p:cNvSpPr>
            <p:nvPr/>
          </p:nvSpPr>
          <p:spPr bwMode="auto">
            <a:xfrm>
              <a:off x="4876" y="988"/>
              <a:ext cx="446" cy="352"/>
            </a:xfrm>
            <a:prstGeom prst="rect">
              <a:avLst/>
            </a:prstGeom>
            <a:noFill/>
            <a:ln w="6350">
              <a:solidFill>
                <a:srgbClr val="000000"/>
              </a:solidFill>
              <a:miter lim="800000"/>
              <a:headEnd/>
              <a:tailEnd/>
            </a:ln>
          </p:spPr>
          <p:txBody>
            <a:bodyPr/>
            <a:lstStyle/>
            <a:p>
              <a:endParaRPr lang="en-US"/>
            </a:p>
          </p:txBody>
        </p:sp>
      </p:gr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2578" name="Rectangle 2"/>
          <p:cNvSpPr>
            <a:spLocks noGrp="1" noChangeArrowheads="1"/>
          </p:cNvSpPr>
          <p:nvPr>
            <p:ph type="title"/>
          </p:nvPr>
        </p:nvSpPr>
        <p:spPr/>
        <p:txBody>
          <a:bodyPr/>
          <a:lstStyle/>
          <a:p>
            <a:r>
              <a:rPr lang="en-US"/>
              <a:t>Basic Topology Optimization</a:t>
            </a:r>
          </a:p>
        </p:txBody>
      </p:sp>
      <p:graphicFrame>
        <p:nvGraphicFramePr>
          <p:cNvPr id="152580" name="Object 4"/>
          <p:cNvGraphicFramePr>
            <a:graphicFrameLocks noGrp="1" noChangeAspect="1"/>
          </p:cNvGraphicFramePr>
          <p:nvPr>
            <p:ph idx="1"/>
          </p:nvPr>
        </p:nvGraphicFramePr>
        <p:xfrm>
          <a:off x="647700" y="1143000"/>
          <a:ext cx="7899400" cy="5105400"/>
        </p:xfrm>
        <a:graphic>
          <a:graphicData uri="http://schemas.openxmlformats.org/presentationml/2006/ole">
            <mc:AlternateContent xmlns:mc="http://schemas.openxmlformats.org/markup-compatibility/2006">
              <mc:Choice xmlns:v="urn:schemas-microsoft-com:vml" Requires="v">
                <p:oleObj spid="_x0000_s152648" name="Document" r:id="rId4" imgW="8353320" imgH="5412767" progId="Word.Document.8">
                  <p:embed/>
                </p:oleObj>
              </mc:Choice>
              <mc:Fallback>
                <p:oleObj name="Document" r:id="rId4" imgW="8353320" imgH="5412767" progId="Word.Document.8">
                  <p:embed/>
                  <p:pic>
                    <p:nvPicPr>
                      <p:cNvPr id="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7700" y="1143000"/>
                        <a:ext cx="7899400" cy="5105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152582" name="Picture 6" descr="2D_step0"/>
          <p:cNvPicPr>
            <a:picLocks noChangeAspect="1" noChangeArrowheads="1"/>
          </p:cNvPicPr>
          <p:nvPr/>
        </p:nvPicPr>
        <p:blipFill>
          <a:blip r:embed="rId6" cstate="print"/>
          <a:srcRect/>
          <a:stretch>
            <a:fillRect/>
          </a:stretch>
        </p:blipFill>
        <p:spPr bwMode="auto">
          <a:xfrm>
            <a:off x="6807200" y="2235200"/>
            <a:ext cx="1855788" cy="1390650"/>
          </a:xfrm>
          <a:prstGeom prst="rect">
            <a:avLst/>
          </a:prstGeom>
          <a:noFill/>
        </p:spPr>
      </p:pic>
      <p:pic>
        <p:nvPicPr>
          <p:cNvPr id="152583" name="Picture 7" descr="2D_step43"/>
          <p:cNvPicPr>
            <a:picLocks noChangeAspect="1" noChangeArrowheads="1"/>
          </p:cNvPicPr>
          <p:nvPr/>
        </p:nvPicPr>
        <p:blipFill>
          <a:blip r:embed="rId7" cstate="print"/>
          <a:srcRect/>
          <a:stretch>
            <a:fillRect/>
          </a:stretch>
        </p:blipFill>
        <p:spPr bwMode="auto">
          <a:xfrm>
            <a:off x="6807200" y="3582988"/>
            <a:ext cx="1901825" cy="1427162"/>
          </a:xfrm>
          <a:prstGeom prst="rect">
            <a:avLst/>
          </a:prstGeom>
          <a:noFill/>
        </p:spPr>
      </p:pic>
      <p:pic>
        <p:nvPicPr>
          <p:cNvPr id="152584" name="Picture 8" descr="2D_step101"/>
          <p:cNvPicPr>
            <a:picLocks noChangeAspect="1" noChangeArrowheads="1"/>
          </p:cNvPicPr>
          <p:nvPr/>
        </p:nvPicPr>
        <p:blipFill>
          <a:blip r:embed="rId8" cstate="print"/>
          <a:srcRect/>
          <a:stretch>
            <a:fillRect/>
          </a:stretch>
        </p:blipFill>
        <p:spPr bwMode="auto">
          <a:xfrm>
            <a:off x="6807200" y="4965700"/>
            <a:ext cx="1892300" cy="1419225"/>
          </a:xfrm>
          <a:prstGeom prst="rect">
            <a:avLst/>
          </a:prstGeom>
          <a:noFill/>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2"/>
          <p:cNvSpPr>
            <a:spLocks noGrp="1" noChangeArrowheads="1"/>
          </p:cNvSpPr>
          <p:nvPr>
            <p:ph type="title"/>
          </p:nvPr>
        </p:nvSpPr>
        <p:spPr/>
        <p:txBody>
          <a:bodyPr/>
          <a:lstStyle/>
          <a:p>
            <a:pPr eaLnBrk="1" hangingPunct="1"/>
            <a:r>
              <a:rPr lang="en-US" smtClean="0"/>
              <a:t>Krylov Methods Crash Course</a:t>
            </a:r>
          </a:p>
        </p:txBody>
      </p:sp>
      <p:graphicFrame>
        <p:nvGraphicFramePr>
          <p:cNvPr id="2050" name="Object 3"/>
          <p:cNvGraphicFramePr>
            <a:graphicFrameLocks noGrp="1" noChangeAspect="1"/>
          </p:cNvGraphicFramePr>
          <p:nvPr>
            <p:ph idx="1"/>
            <p:extLst>
              <p:ext uri="{D42A27DB-BD31-4B8C-83A1-F6EECF244321}">
                <p14:modId xmlns:p14="http://schemas.microsoft.com/office/powerpoint/2010/main" val="4291509742"/>
              </p:ext>
            </p:extLst>
          </p:nvPr>
        </p:nvGraphicFramePr>
        <p:xfrm>
          <a:off x="571766" y="1143000"/>
          <a:ext cx="7600969" cy="5340847"/>
        </p:xfrm>
        <a:graphic>
          <a:graphicData uri="http://schemas.openxmlformats.org/presentationml/2006/ole">
            <mc:AlternateContent xmlns:mc="http://schemas.openxmlformats.org/markup-compatibility/2006">
              <mc:Choice xmlns:v="urn:schemas-microsoft-com:vml" Requires="v">
                <p:oleObj spid="_x0000_s387113" name="Document" r:id="rId4" imgW="8241399" imgH="6165744" progId="Word.Document.8">
                  <p:embed/>
                </p:oleObj>
              </mc:Choice>
              <mc:Fallback>
                <p:oleObj name="Document" r:id="rId4" imgW="8241399" imgH="616574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1766" y="1143000"/>
                        <a:ext cx="7600969" cy="5340847"/>
                      </a:xfrm>
                      <a:prstGeom prst="rect">
                        <a:avLst/>
                      </a:prstGeom>
                      <a:noFill/>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398" name="Rectangle 6"/>
          <p:cNvSpPr>
            <a:spLocks noGrp="1" noChangeArrowheads="1"/>
          </p:cNvSpPr>
          <p:nvPr>
            <p:ph type="title"/>
          </p:nvPr>
        </p:nvSpPr>
        <p:spPr/>
        <p:txBody>
          <a:bodyPr/>
          <a:lstStyle/>
          <a:p>
            <a:r>
              <a:rPr lang="en-US"/>
              <a:t>Example: Topology Optimization</a:t>
            </a:r>
          </a:p>
        </p:txBody>
      </p:sp>
      <p:sp>
        <p:nvSpPr>
          <p:cNvPr id="59400" name="Text Box 8"/>
          <p:cNvSpPr txBox="1">
            <a:spLocks noChangeArrowheads="1"/>
          </p:cNvSpPr>
          <p:nvPr/>
        </p:nvSpPr>
        <p:spPr bwMode="auto">
          <a:xfrm>
            <a:off x="457200" y="1143000"/>
            <a:ext cx="8229600" cy="1052513"/>
          </a:xfrm>
          <a:prstGeom prst="rect">
            <a:avLst/>
          </a:prstGeom>
          <a:noFill/>
          <a:ln w="0" algn="ctr">
            <a:noFill/>
            <a:miter lim="800000"/>
            <a:headEnd/>
            <a:tailEnd/>
          </a:ln>
          <a:effectLst/>
        </p:spPr>
        <p:txBody>
          <a:bodyPr>
            <a:spAutoFit/>
          </a:bodyPr>
          <a:lstStyle/>
          <a:p>
            <a:pPr eaLnBrk="0" hangingPunct="0">
              <a:spcBef>
                <a:spcPct val="25000"/>
              </a:spcBef>
              <a:buClrTx/>
              <a:buSzTx/>
              <a:buFontTx/>
              <a:buNone/>
            </a:pPr>
            <a:r>
              <a:rPr lang="en-US"/>
              <a:t>Optimize material distribution, </a:t>
            </a:r>
            <a:r>
              <a:rPr lang="en-US" sz="2800" b="1" i="1">
                <a:solidFill>
                  <a:schemeClr val="bg2"/>
                </a:solidFill>
                <a:sym typeface="Euclid Symbol" pitchFamily="18" charset="2"/>
              </a:rPr>
              <a:t></a:t>
            </a:r>
            <a:r>
              <a:rPr lang="en-US"/>
              <a:t>, in design domain</a:t>
            </a:r>
          </a:p>
          <a:p>
            <a:pPr eaLnBrk="0" hangingPunct="0">
              <a:spcBef>
                <a:spcPct val="25000"/>
              </a:spcBef>
              <a:buClrTx/>
              <a:buSzTx/>
              <a:buFontTx/>
              <a:buNone/>
            </a:pPr>
            <a:r>
              <a:rPr lang="en-US"/>
              <a:t>Minimize compliance </a:t>
            </a:r>
            <a:r>
              <a:rPr lang="en-US" b="1" i="1">
                <a:solidFill>
                  <a:schemeClr val="bg2"/>
                </a:solidFill>
                <a:latin typeface="Euclid" pitchFamily="18" charset="0"/>
              </a:rPr>
              <a:t>u</a:t>
            </a:r>
            <a:r>
              <a:rPr lang="en-US" i="1" baseline="30000">
                <a:solidFill>
                  <a:schemeClr val="bg2"/>
                </a:solidFill>
                <a:latin typeface="Euclid" pitchFamily="18" charset="0"/>
              </a:rPr>
              <a:t>T</a:t>
            </a:r>
            <a:r>
              <a:rPr lang="en-US" b="1" i="1">
                <a:solidFill>
                  <a:schemeClr val="bg2"/>
                </a:solidFill>
                <a:latin typeface="Euclid" pitchFamily="18" charset="0"/>
              </a:rPr>
              <a:t>K</a:t>
            </a:r>
            <a:r>
              <a:rPr lang="en-US">
                <a:solidFill>
                  <a:schemeClr val="bg2"/>
                </a:solidFill>
                <a:latin typeface="Euclid" pitchFamily="18" charset="0"/>
              </a:rPr>
              <a:t>(</a:t>
            </a:r>
            <a:r>
              <a:rPr lang="en-US" sz="2800" b="1" i="1">
                <a:solidFill>
                  <a:schemeClr val="bg2"/>
                </a:solidFill>
                <a:latin typeface="Euclid" pitchFamily="18" charset="0"/>
                <a:sym typeface="Euclid Symbol" pitchFamily="18" charset="2"/>
              </a:rPr>
              <a:t></a:t>
            </a:r>
            <a:r>
              <a:rPr lang="en-US">
                <a:solidFill>
                  <a:schemeClr val="bg2"/>
                </a:solidFill>
                <a:latin typeface="Euclid" pitchFamily="18" charset="0"/>
              </a:rPr>
              <a:t>)</a:t>
            </a:r>
            <a:r>
              <a:rPr lang="en-US" b="1" i="1">
                <a:solidFill>
                  <a:schemeClr val="bg2"/>
                </a:solidFill>
                <a:latin typeface="Euclid" pitchFamily="18" charset="0"/>
              </a:rPr>
              <a:t>u</a:t>
            </a:r>
            <a:r>
              <a:rPr lang="en-US"/>
              <a:t>, where </a:t>
            </a:r>
            <a:r>
              <a:rPr lang="en-US" b="1" i="1">
                <a:solidFill>
                  <a:schemeClr val="bg2"/>
                </a:solidFill>
                <a:latin typeface="Euclid" pitchFamily="18" charset="0"/>
              </a:rPr>
              <a:t>K</a:t>
            </a:r>
            <a:r>
              <a:rPr lang="en-US">
                <a:solidFill>
                  <a:schemeClr val="bg2"/>
                </a:solidFill>
                <a:latin typeface="Euclid" pitchFamily="18" charset="0"/>
              </a:rPr>
              <a:t>(</a:t>
            </a:r>
            <a:r>
              <a:rPr lang="en-US" sz="2800" b="1" i="1">
                <a:solidFill>
                  <a:schemeClr val="bg2"/>
                </a:solidFill>
                <a:sym typeface="Euclid Symbol" pitchFamily="18" charset="2"/>
              </a:rPr>
              <a:t></a:t>
            </a:r>
            <a:r>
              <a:rPr lang="en-US">
                <a:solidFill>
                  <a:schemeClr val="bg2"/>
                </a:solidFill>
                <a:latin typeface="Euclid" pitchFamily="18" charset="0"/>
              </a:rPr>
              <a:t>)</a:t>
            </a:r>
            <a:r>
              <a:rPr lang="en-US" b="1" i="1">
                <a:solidFill>
                  <a:schemeClr val="bg2"/>
                </a:solidFill>
                <a:latin typeface="Euclid" pitchFamily="18" charset="0"/>
              </a:rPr>
              <a:t>u</a:t>
            </a:r>
            <a:r>
              <a:rPr lang="en-US">
                <a:solidFill>
                  <a:schemeClr val="bg2"/>
                </a:solidFill>
                <a:latin typeface="Euclid" pitchFamily="18" charset="0"/>
              </a:rPr>
              <a:t>=</a:t>
            </a:r>
            <a:r>
              <a:rPr lang="en-US" b="1" i="1">
                <a:solidFill>
                  <a:schemeClr val="bg2"/>
                </a:solidFill>
                <a:latin typeface="Euclid" pitchFamily="18" charset="0"/>
              </a:rPr>
              <a:t>f</a:t>
            </a:r>
          </a:p>
        </p:txBody>
      </p:sp>
      <p:graphicFrame>
        <p:nvGraphicFramePr>
          <p:cNvPr id="59452" name="Object 60"/>
          <p:cNvGraphicFramePr>
            <a:graphicFrameLocks noGrp="1" noChangeAspect="1"/>
          </p:cNvGraphicFramePr>
          <p:nvPr>
            <p:ph sz="half" idx="2"/>
          </p:nvPr>
        </p:nvGraphicFramePr>
        <p:xfrm>
          <a:off x="2032000" y="2465388"/>
          <a:ext cx="4662488" cy="3919537"/>
        </p:xfrm>
        <a:graphic>
          <a:graphicData uri="http://schemas.openxmlformats.org/presentationml/2006/ole">
            <mc:AlternateContent xmlns:mc="http://schemas.openxmlformats.org/markup-compatibility/2006">
              <mc:Choice xmlns:v="urn:schemas-microsoft-com:vml" Requires="v">
                <p:oleObj spid="_x0000_s59520" name="Document" r:id="rId4" imgW="6198246" imgH="5209836" progId="Word.Document.8">
                  <p:embed/>
                </p:oleObj>
              </mc:Choice>
              <mc:Fallback>
                <p:oleObj name="Document" r:id="rId4" imgW="6198246" imgH="5209836" progId="Word.Document.8">
                  <p:embed/>
                  <p:pic>
                    <p:nvPicPr>
                      <p:cNvPr id="0" name="Picture 6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32000" y="2465388"/>
                        <a:ext cx="4662488" cy="3919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6" name="Rectangle 4"/>
          <p:cNvSpPr>
            <a:spLocks noGrp="1" noChangeArrowheads="1"/>
          </p:cNvSpPr>
          <p:nvPr>
            <p:ph type="title"/>
          </p:nvPr>
        </p:nvSpPr>
        <p:spPr/>
        <p:txBody>
          <a:bodyPr/>
          <a:lstStyle/>
          <a:p>
            <a:r>
              <a:rPr lang="en-US"/>
              <a:t>Topology Optimization Example</a:t>
            </a:r>
          </a:p>
        </p:txBody>
      </p:sp>
      <p:pic>
        <p:nvPicPr>
          <p:cNvPr id="233477" name="Picture 5" descr="cross"/>
          <p:cNvPicPr>
            <a:picLocks noChangeAspect="1" noChangeArrowheads="1"/>
          </p:cNvPicPr>
          <p:nvPr/>
        </p:nvPicPr>
        <p:blipFill>
          <a:blip r:embed="rId2" cstate="print"/>
          <a:srcRect/>
          <a:stretch>
            <a:fillRect/>
          </a:stretch>
        </p:blipFill>
        <p:spPr bwMode="auto">
          <a:xfrm>
            <a:off x="685800" y="1498600"/>
            <a:ext cx="2009775" cy="1143000"/>
          </a:xfrm>
          <a:prstGeom prst="rect">
            <a:avLst/>
          </a:prstGeom>
          <a:noFill/>
        </p:spPr>
      </p:pic>
      <p:pic>
        <p:nvPicPr>
          <p:cNvPr id="233478" name="Picture 6" descr="cross_amr_mesh"/>
          <p:cNvPicPr>
            <a:picLocks noChangeAspect="1" noChangeArrowheads="1"/>
          </p:cNvPicPr>
          <p:nvPr/>
        </p:nvPicPr>
        <p:blipFill>
          <a:blip r:embed="rId3" cstate="print"/>
          <a:srcRect/>
          <a:stretch>
            <a:fillRect/>
          </a:stretch>
        </p:blipFill>
        <p:spPr bwMode="auto">
          <a:xfrm>
            <a:off x="279400" y="3810000"/>
            <a:ext cx="4343400" cy="2722563"/>
          </a:xfrm>
          <a:prstGeom prst="rect">
            <a:avLst/>
          </a:prstGeom>
          <a:noFill/>
        </p:spPr>
      </p:pic>
      <p:pic>
        <p:nvPicPr>
          <p:cNvPr id="233479" name="Picture 7" descr="cross_amr_struct"/>
          <p:cNvPicPr>
            <a:picLocks noChangeAspect="1" noChangeArrowheads="1"/>
          </p:cNvPicPr>
          <p:nvPr/>
        </p:nvPicPr>
        <p:blipFill>
          <a:blip r:embed="rId4" cstate="print"/>
          <a:srcRect/>
          <a:stretch>
            <a:fillRect/>
          </a:stretch>
        </p:blipFill>
        <p:spPr bwMode="auto">
          <a:xfrm>
            <a:off x="3898900" y="1292225"/>
            <a:ext cx="5029200" cy="2738438"/>
          </a:xfrm>
          <a:prstGeom prst="rect">
            <a:avLst/>
          </a:prstGeom>
          <a:noFill/>
        </p:spPr>
      </p:pic>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8598" name="Rectangle 6"/>
          <p:cNvSpPr>
            <a:spLocks noGrp="1" noChangeArrowheads="1"/>
          </p:cNvSpPr>
          <p:nvPr>
            <p:ph type="title"/>
          </p:nvPr>
        </p:nvSpPr>
        <p:spPr/>
        <p:txBody>
          <a:bodyPr/>
          <a:lstStyle/>
          <a:p>
            <a:r>
              <a:rPr lang="en-US"/>
              <a:t>Topology Optimization Example</a:t>
            </a:r>
          </a:p>
        </p:txBody>
      </p:sp>
      <p:pic>
        <p:nvPicPr>
          <p:cNvPr id="4" name="cross_anim.avi">
            <a:hlinkClick r:id="" action="ppaction://media"/>
          </p:cNvPr>
          <p:cNvPicPr>
            <a:picLocks noRot="1" noChangeAspect="1"/>
          </p:cNvPicPr>
          <p:nvPr>
            <a:videoFile r:link="rId1"/>
          </p:nvPr>
        </p:nvPicPr>
        <p:blipFill>
          <a:blip r:embed="rId3" cstate="print"/>
          <a:stretch>
            <a:fillRect/>
          </a:stretch>
        </p:blipFill>
        <p:spPr>
          <a:xfrm>
            <a:off x="1552903" y="1307881"/>
            <a:ext cx="6566338" cy="555011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p:cTn id="7" fill="hold" display="0">
                  <p:stCondLst>
                    <p:cond delay="indefinite"/>
                  </p:stCondLst>
                  <p:endCondLst>
                    <p:cond evt="onNext" delay="0">
                      <p:tgtEl>
                        <p:sldTgt/>
                      </p:tgtEl>
                    </p:cond>
                    <p:cond evt="onPrev" delay="0">
                      <p:tgtEl>
                        <p:sldTgt/>
                      </p:tgtEl>
                    </p:cond>
                  </p:endCondLst>
                </p:cTn>
                <p:tgtEl>
                  <p:spTgt spid="4"/>
                </p:tgtEl>
              </p:cMediaNode>
            </p:video>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80898" name="Rectangle 2"/>
          <p:cNvSpPr>
            <a:spLocks noGrp="1" noChangeArrowheads="1"/>
          </p:cNvSpPr>
          <p:nvPr>
            <p:ph type="title"/>
          </p:nvPr>
        </p:nvSpPr>
        <p:spPr/>
        <p:txBody>
          <a:bodyPr/>
          <a:lstStyle/>
          <a:p>
            <a:r>
              <a:rPr lang="en-US"/>
              <a:t>Preconditioners for AMR</a:t>
            </a:r>
          </a:p>
        </p:txBody>
      </p:sp>
      <p:sp>
        <p:nvSpPr>
          <p:cNvPr id="80899" name="Rectangle 3"/>
          <p:cNvSpPr>
            <a:spLocks noGrp="1" noChangeArrowheads="1"/>
          </p:cNvSpPr>
          <p:nvPr>
            <p:ph type="body" idx="1"/>
          </p:nvPr>
        </p:nvSpPr>
        <p:spPr>
          <a:xfrm>
            <a:off x="457200" y="1143000"/>
            <a:ext cx="8229600" cy="4884738"/>
          </a:xfrm>
        </p:spPr>
        <p:txBody>
          <a:bodyPr/>
          <a:lstStyle/>
          <a:p>
            <a:pPr>
              <a:lnSpc>
                <a:spcPct val="90000"/>
              </a:lnSpc>
              <a:spcBef>
                <a:spcPct val="0"/>
              </a:spcBef>
              <a:spcAft>
                <a:spcPct val="30000"/>
              </a:spcAft>
            </a:pPr>
            <a:r>
              <a:rPr lang="en-US" sz="2000" dirty="0"/>
              <a:t>Highly dynamic mesh adaptation and load balancing puts many conditions on efficient </a:t>
            </a:r>
            <a:r>
              <a:rPr lang="en-US" sz="2000" dirty="0" err="1"/>
              <a:t>preconditioner</a:t>
            </a:r>
            <a:endParaRPr lang="en-US" sz="2000" dirty="0"/>
          </a:p>
          <a:p>
            <a:pPr>
              <a:lnSpc>
                <a:spcPct val="90000"/>
              </a:lnSpc>
              <a:spcBef>
                <a:spcPct val="0"/>
              </a:spcBef>
              <a:spcAft>
                <a:spcPct val="30000"/>
              </a:spcAft>
            </a:pPr>
            <a:r>
              <a:rPr lang="en-US" sz="2000" dirty="0"/>
              <a:t>Need to update </a:t>
            </a:r>
            <a:r>
              <a:rPr lang="en-US" sz="2000" dirty="0" err="1"/>
              <a:t>preconditioner</a:t>
            </a:r>
            <a:r>
              <a:rPr lang="en-US" sz="2000" dirty="0"/>
              <a:t> at low cost for local changes with ‘local’ changes to </a:t>
            </a:r>
            <a:r>
              <a:rPr lang="en-US" sz="2000" dirty="0" err="1"/>
              <a:t>preconditioner</a:t>
            </a:r>
            <a:endParaRPr lang="en-US" sz="2000" dirty="0"/>
          </a:p>
          <a:p>
            <a:pPr>
              <a:lnSpc>
                <a:spcPct val="90000"/>
              </a:lnSpc>
              <a:spcBef>
                <a:spcPct val="0"/>
              </a:spcBef>
              <a:spcAft>
                <a:spcPct val="30000"/>
              </a:spcAft>
            </a:pPr>
            <a:r>
              <a:rPr lang="en-US" sz="2000" dirty="0"/>
              <a:t>Domain may not be contiguous (changes)</a:t>
            </a:r>
          </a:p>
          <a:p>
            <a:pPr>
              <a:lnSpc>
                <a:spcPct val="90000"/>
              </a:lnSpc>
              <a:spcBef>
                <a:spcPct val="0"/>
              </a:spcBef>
              <a:spcAft>
                <a:spcPct val="30000"/>
              </a:spcAft>
            </a:pPr>
            <a:r>
              <a:rPr lang="en-US" sz="2000" dirty="0"/>
              <a:t>Cost of applying </a:t>
            </a:r>
            <a:r>
              <a:rPr lang="en-US" sz="2000" dirty="0" err="1"/>
              <a:t>preconditioner</a:t>
            </a:r>
            <a:r>
              <a:rPr lang="en-US" sz="2000" dirty="0"/>
              <a:t> should not change much after redistribution of grid blocks (load balancing)</a:t>
            </a:r>
          </a:p>
          <a:p>
            <a:pPr>
              <a:lnSpc>
                <a:spcPct val="90000"/>
              </a:lnSpc>
              <a:spcBef>
                <a:spcPct val="0"/>
              </a:spcBef>
              <a:spcAft>
                <a:spcPct val="30000"/>
              </a:spcAft>
            </a:pPr>
            <a:r>
              <a:rPr lang="en-US" sz="2000" dirty="0"/>
              <a:t>These conditions preclude most </a:t>
            </a:r>
            <a:r>
              <a:rPr lang="en-US" sz="2000" dirty="0" err="1"/>
              <a:t>preconditioners</a:t>
            </a:r>
            <a:endParaRPr lang="en-US" sz="2000" dirty="0"/>
          </a:p>
          <a:p>
            <a:pPr>
              <a:lnSpc>
                <a:spcPct val="90000"/>
              </a:lnSpc>
              <a:spcBef>
                <a:spcPct val="0"/>
              </a:spcBef>
              <a:spcAft>
                <a:spcPct val="30000"/>
              </a:spcAft>
            </a:pPr>
            <a:r>
              <a:rPr lang="en-US" sz="2000" dirty="0"/>
              <a:t>Explicit Sparse Approximate Inverse </a:t>
            </a:r>
            <a:r>
              <a:rPr lang="en-US" sz="2000" dirty="0" err="1"/>
              <a:t>Preconditioner</a:t>
            </a:r>
            <a:r>
              <a:rPr lang="en-US" sz="2000" dirty="0"/>
              <a:t> satisfies most </a:t>
            </a:r>
            <a:r>
              <a:rPr lang="en-US" sz="2000" dirty="0" smtClean="0"/>
              <a:t>conditions (SAI)	</a:t>
            </a:r>
            <a:r>
              <a:rPr lang="en-US" sz="1600" dirty="0" smtClean="0"/>
              <a:t>Benson&amp;Frederickson’82 (’73)</a:t>
            </a:r>
          </a:p>
          <a:p>
            <a:pPr>
              <a:lnSpc>
                <a:spcPct val="90000"/>
              </a:lnSpc>
              <a:spcBef>
                <a:spcPct val="0"/>
              </a:spcBef>
              <a:spcAft>
                <a:spcPct val="30000"/>
              </a:spcAft>
            </a:pPr>
            <a:r>
              <a:rPr lang="en-US" sz="2000" dirty="0" smtClean="0"/>
              <a:t>Work by </a:t>
            </a:r>
            <a:r>
              <a:rPr lang="en-US" sz="2000" dirty="0" err="1" smtClean="0"/>
              <a:t>Benzi&amp;Tuma</a:t>
            </a:r>
            <a:r>
              <a:rPr lang="en-US" sz="2000" dirty="0" smtClean="0"/>
              <a:t> (factorized) , </a:t>
            </a:r>
            <a:r>
              <a:rPr lang="en-US" sz="2000" dirty="0" err="1" smtClean="0"/>
              <a:t>Grote&amp;Huckle</a:t>
            </a:r>
            <a:r>
              <a:rPr lang="en-US" sz="2000" dirty="0" smtClean="0"/>
              <a:t>, …</a:t>
            </a:r>
            <a:endParaRPr lang="en-US" sz="2000" dirty="0"/>
          </a:p>
          <a:p>
            <a:pPr>
              <a:lnSpc>
                <a:spcPct val="90000"/>
              </a:lnSpc>
              <a:spcBef>
                <a:spcPct val="0"/>
              </a:spcBef>
              <a:spcAft>
                <a:spcPct val="30000"/>
              </a:spcAft>
            </a:pPr>
            <a:r>
              <a:rPr lang="en-US" sz="2000" dirty="0"/>
              <a:t>Reduces number of iterations significantly only when fairly dense (generally)</a:t>
            </a:r>
          </a:p>
          <a:p>
            <a:pPr>
              <a:lnSpc>
                <a:spcPct val="90000"/>
              </a:lnSpc>
              <a:spcBef>
                <a:spcPct val="0"/>
              </a:spcBef>
              <a:spcAft>
                <a:spcPct val="30000"/>
              </a:spcAft>
            </a:pPr>
            <a:r>
              <a:rPr lang="en-US" sz="2000" dirty="0"/>
              <a:t>Then no longer cheap to compute and apply</a:t>
            </a:r>
          </a:p>
          <a:p>
            <a:pPr>
              <a:lnSpc>
                <a:spcPct val="90000"/>
              </a:lnSpc>
              <a:spcBef>
                <a:spcPct val="0"/>
              </a:spcBef>
              <a:spcAft>
                <a:spcPct val="30000"/>
              </a:spcAft>
            </a:pPr>
            <a:r>
              <a:rPr lang="en-US" sz="2000" dirty="0"/>
              <a:t>Use multilevel structure to improve convergence – in particular to capture low frequency modes</a:t>
            </a: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7810" name="Rectangle 2"/>
          <p:cNvSpPr>
            <a:spLocks noGrp="1" noChangeArrowheads="1"/>
          </p:cNvSpPr>
          <p:nvPr>
            <p:ph type="title"/>
          </p:nvPr>
        </p:nvSpPr>
        <p:spPr/>
        <p:txBody>
          <a:bodyPr/>
          <a:lstStyle/>
          <a:p>
            <a:r>
              <a:rPr lang="en-US" dirty="0" err="1"/>
              <a:t>Preconditioner</a:t>
            </a:r>
            <a:r>
              <a:rPr lang="en-US" dirty="0"/>
              <a:t> Aspects</a:t>
            </a:r>
          </a:p>
        </p:txBody>
      </p:sp>
      <p:sp>
        <p:nvSpPr>
          <p:cNvPr id="247811" name="Rectangle 3"/>
          <p:cNvSpPr>
            <a:spLocks noGrp="1" noChangeArrowheads="1"/>
          </p:cNvSpPr>
          <p:nvPr>
            <p:ph type="body" idx="1"/>
          </p:nvPr>
        </p:nvSpPr>
        <p:spPr>
          <a:xfrm>
            <a:off x="457200" y="1143000"/>
            <a:ext cx="8229600" cy="5295900"/>
          </a:xfrm>
        </p:spPr>
        <p:txBody>
          <a:bodyPr/>
          <a:lstStyle/>
          <a:p>
            <a:r>
              <a:rPr lang="en-US" sz="2000" dirty="0" err="1"/>
              <a:t>Preconditioners</a:t>
            </a:r>
            <a:r>
              <a:rPr lang="en-US" sz="2000" dirty="0"/>
              <a:t> often essential for fast convergence</a:t>
            </a:r>
          </a:p>
          <a:p>
            <a:r>
              <a:rPr lang="en-US" sz="2000" dirty="0"/>
              <a:t>Good </a:t>
            </a:r>
            <a:r>
              <a:rPr lang="en-US" sz="2000" dirty="0" err="1"/>
              <a:t>preconditioners</a:t>
            </a:r>
            <a:r>
              <a:rPr lang="en-US" sz="2000" dirty="0"/>
              <a:t> can be expensive to compute</a:t>
            </a:r>
          </a:p>
          <a:p>
            <a:r>
              <a:rPr lang="en-US" sz="2000" dirty="0"/>
              <a:t>For sequence of problems worthwhile to update/recycle </a:t>
            </a:r>
            <a:r>
              <a:rPr lang="en-US" sz="2000" dirty="0" err="1"/>
              <a:t>preconditioner</a:t>
            </a:r>
            <a:endParaRPr lang="en-US" sz="2000" dirty="0"/>
          </a:p>
          <a:p>
            <a:pPr lvl="1"/>
            <a:r>
              <a:rPr lang="en-US" dirty="0"/>
              <a:t>Especially if matrix changes only in values, not pattern</a:t>
            </a:r>
          </a:p>
          <a:p>
            <a:pPr lvl="1"/>
            <a:r>
              <a:rPr lang="en-US" dirty="0">
                <a:solidFill>
                  <a:schemeClr val="accent1">
                    <a:lumMod val="50000"/>
                  </a:schemeClr>
                </a:solidFill>
              </a:rPr>
              <a:t>More complicated if structure/size of matrix changes as in adaptive mesh </a:t>
            </a:r>
            <a:r>
              <a:rPr lang="en-US" dirty="0" smtClean="0">
                <a:solidFill>
                  <a:schemeClr val="accent1">
                    <a:lumMod val="50000"/>
                  </a:schemeClr>
                </a:solidFill>
              </a:rPr>
              <a:t>refinement (this presentation)</a:t>
            </a:r>
            <a:endParaRPr lang="en-US" dirty="0">
              <a:solidFill>
                <a:schemeClr val="accent1">
                  <a:lumMod val="50000"/>
                </a:schemeClr>
              </a:solidFill>
            </a:endParaRPr>
          </a:p>
          <a:p>
            <a:pPr lvl="1"/>
            <a:r>
              <a:rPr lang="en-US" dirty="0"/>
              <a:t>Algebraic or matrix (updates) based</a:t>
            </a:r>
          </a:p>
          <a:p>
            <a:pPr lvl="2"/>
            <a:r>
              <a:rPr lang="en-US" dirty="0" err="1"/>
              <a:t>Tebbens</a:t>
            </a:r>
            <a:r>
              <a:rPr lang="en-US" dirty="0"/>
              <a:t>/</a:t>
            </a:r>
            <a:r>
              <a:rPr lang="en-US" dirty="0" err="1"/>
              <a:t>Birken</a:t>
            </a:r>
            <a:r>
              <a:rPr lang="en-US" dirty="0"/>
              <a:t>/</a:t>
            </a:r>
            <a:r>
              <a:rPr lang="en-US" dirty="0" err="1"/>
              <a:t>Tuma</a:t>
            </a:r>
            <a:r>
              <a:rPr lang="en-US" dirty="0"/>
              <a:t>, Benzi/</a:t>
            </a:r>
            <a:r>
              <a:rPr lang="en-US" dirty="0" err="1"/>
              <a:t>Bertaccini</a:t>
            </a:r>
            <a:r>
              <a:rPr lang="en-US" dirty="0"/>
              <a:t>, </a:t>
            </a:r>
          </a:p>
          <a:p>
            <a:pPr lvl="1"/>
            <a:r>
              <a:rPr lang="en-US" dirty="0"/>
              <a:t>Also interesting opportunities for </a:t>
            </a:r>
            <a:r>
              <a:rPr lang="en-US" dirty="0" smtClean="0"/>
              <a:t>quasi-Newton and Markov Chain Monte Carlo</a:t>
            </a:r>
            <a:endParaRPr lang="en-US" dirty="0"/>
          </a:p>
          <a:p>
            <a:pPr lvl="2"/>
            <a:r>
              <a:rPr lang="en-US" dirty="0" err="1"/>
              <a:t>Klie&amp;dS</a:t>
            </a:r>
            <a:r>
              <a:rPr lang="en-US" dirty="0"/>
              <a:t> </a:t>
            </a:r>
            <a:r>
              <a:rPr lang="en-US" dirty="0" smtClean="0"/>
              <a:t>and Ahuja/Clark/</a:t>
            </a:r>
            <a:r>
              <a:rPr lang="en-US" dirty="0" err="1" smtClean="0"/>
              <a:t>dS</a:t>
            </a:r>
            <a:r>
              <a:rPr lang="en-US" dirty="0" smtClean="0"/>
              <a:t>/Ceperley </a:t>
            </a:r>
            <a:endParaRPr lang="en-US" dirty="0"/>
          </a:p>
          <a:p>
            <a:r>
              <a:rPr lang="en-US" sz="2000" dirty="0"/>
              <a:t>Lower cost computing prec. allows weaker </a:t>
            </a:r>
            <a:r>
              <a:rPr lang="en-US" sz="2000" dirty="0" err="1" smtClean="0"/>
              <a:t>preconditioner</a:t>
            </a:r>
            <a:endParaRPr lang="en-US" sz="2000" dirty="0"/>
          </a:p>
          <a:p>
            <a:r>
              <a:rPr lang="en-US" sz="2000" dirty="0"/>
              <a:t>Amortization also means better </a:t>
            </a:r>
            <a:r>
              <a:rPr lang="en-US" sz="2000" dirty="0" err="1"/>
              <a:t>preconditioners</a:t>
            </a:r>
            <a:r>
              <a:rPr lang="en-US" sz="2000" dirty="0"/>
              <a:t> can be used</a:t>
            </a:r>
          </a:p>
          <a:p>
            <a:pPr>
              <a:buNone/>
            </a:pPr>
            <a:endParaRPr lang="en-US" sz="2000" dirty="0"/>
          </a:p>
          <a:p>
            <a:endParaRPr lang="en-US" dirty="0"/>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75782" name="Rectangle 6"/>
          <p:cNvSpPr>
            <a:spLocks noGrp="1" noChangeArrowheads="1"/>
          </p:cNvSpPr>
          <p:nvPr>
            <p:ph type="title"/>
          </p:nvPr>
        </p:nvSpPr>
        <p:spPr/>
        <p:txBody>
          <a:bodyPr/>
          <a:lstStyle/>
          <a:p>
            <a:r>
              <a:rPr lang="en-US" dirty="0" smtClean="0"/>
              <a:t>SAI</a:t>
            </a:r>
            <a:endParaRPr lang="en-US" dirty="0"/>
          </a:p>
        </p:txBody>
      </p:sp>
      <p:graphicFrame>
        <p:nvGraphicFramePr>
          <p:cNvPr id="78901" name="Object 1077"/>
          <p:cNvGraphicFramePr>
            <a:graphicFrameLocks noGrp="1" noChangeAspect="1"/>
          </p:cNvGraphicFramePr>
          <p:nvPr>
            <p:ph idx="1"/>
          </p:nvPr>
        </p:nvGraphicFramePr>
        <p:xfrm>
          <a:off x="533400" y="1231900"/>
          <a:ext cx="8229600" cy="5192713"/>
        </p:xfrm>
        <a:graphic>
          <a:graphicData uri="http://schemas.openxmlformats.org/presentationml/2006/ole">
            <mc:AlternateContent xmlns:mc="http://schemas.openxmlformats.org/markup-compatibility/2006">
              <mc:Choice xmlns:v="urn:schemas-microsoft-com:vml" Requires="v">
                <p:oleObj spid="_x0000_s303174" name="Document" r:id="rId3" imgW="8253319" imgH="5206841" progId="Word.Document.8">
                  <p:embed/>
                </p:oleObj>
              </mc:Choice>
              <mc:Fallback>
                <p:oleObj name="Document" r:id="rId3" imgW="8253319" imgH="5206841" progId="Word.Document.8">
                  <p:embed/>
                  <p:pic>
                    <p:nvPicPr>
                      <p:cNvPr id="0" name="Object 107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1231900"/>
                        <a:ext cx="8229600" cy="5192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2"/>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173060" name="Rectangle 4"/>
          <p:cNvSpPr>
            <a:spLocks noGrp="1" noChangeArrowheads="1"/>
          </p:cNvSpPr>
          <p:nvPr>
            <p:ph type="title"/>
          </p:nvPr>
        </p:nvSpPr>
        <p:spPr/>
        <p:txBody>
          <a:bodyPr/>
          <a:lstStyle/>
          <a:p>
            <a:r>
              <a:rPr lang="en-US" dirty="0"/>
              <a:t>Multilevel </a:t>
            </a:r>
            <a:r>
              <a:rPr lang="en-US" dirty="0" smtClean="0"/>
              <a:t>SAI</a:t>
            </a:r>
            <a:endParaRPr lang="en-US" dirty="0"/>
          </a:p>
        </p:txBody>
      </p:sp>
      <p:graphicFrame>
        <p:nvGraphicFramePr>
          <p:cNvPr id="173061" name="Object 5"/>
          <p:cNvGraphicFramePr>
            <a:graphicFrameLocks noChangeAspect="1"/>
          </p:cNvGraphicFramePr>
          <p:nvPr/>
        </p:nvGraphicFramePr>
        <p:xfrm>
          <a:off x="588963" y="1238000"/>
          <a:ext cx="8253412" cy="5149850"/>
        </p:xfrm>
        <a:graphic>
          <a:graphicData uri="http://schemas.openxmlformats.org/presentationml/2006/ole">
            <mc:AlternateContent xmlns:mc="http://schemas.openxmlformats.org/markup-compatibility/2006">
              <mc:Choice xmlns:v="urn:schemas-microsoft-com:vml" Requires="v">
                <p:oleObj spid="_x0000_s306245" name="Document" r:id="rId3" imgW="8260506" imgH="5147416" progId="Word.Document.8">
                  <p:embed/>
                </p:oleObj>
              </mc:Choice>
              <mc:Fallback>
                <p:oleObj name="Document" r:id="rId3" imgW="8260506" imgH="5147416" progId="Word.Document.8">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8963" y="1238000"/>
                        <a:ext cx="8253412" cy="5149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2"/>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171010" name="Rectangle 2"/>
          <p:cNvSpPr>
            <a:spLocks noGrp="1" noChangeArrowheads="1"/>
          </p:cNvSpPr>
          <p:nvPr>
            <p:ph type="title"/>
          </p:nvPr>
        </p:nvSpPr>
        <p:spPr/>
        <p:txBody>
          <a:bodyPr/>
          <a:lstStyle/>
          <a:p>
            <a:r>
              <a:rPr lang="en-US" dirty="0"/>
              <a:t>Multilevel </a:t>
            </a:r>
            <a:r>
              <a:rPr lang="en-US" dirty="0" smtClean="0"/>
              <a:t>SAI</a:t>
            </a:r>
            <a:endParaRPr lang="en-US" dirty="0"/>
          </a:p>
        </p:txBody>
      </p:sp>
      <p:graphicFrame>
        <p:nvGraphicFramePr>
          <p:cNvPr id="171012" name="Object 4"/>
          <p:cNvGraphicFramePr>
            <a:graphicFrameLocks noChangeAspect="1"/>
          </p:cNvGraphicFramePr>
          <p:nvPr>
            <p:extLst>
              <p:ext uri="{D42A27DB-BD31-4B8C-83A1-F6EECF244321}">
                <p14:modId xmlns:p14="http://schemas.microsoft.com/office/powerpoint/2010/main" val="3039037880"/>
              </p:ext>
            </p:extLst>
          </p:nvPr>
        </p:nvGraphicFramePr>
        <p:xfrm>
          <a:off x="573088" y="1173162"/>
          <a:ext cx="8461306" cy="5684837"/>
        </p:xfrm>
        <a:graphic>
          <a:graphicData uri="http://schemas.openxmlformats.org/presentationml/2006/ole">
            <mc:AlternateContent xmlns:mc="http://schemas.openxmlformats.org/markup-compatibility/2006">
              <mc:Choice xmlns:v="urn:schemas-microsoft-com:vml" Requires="v">
                <p:oleObj spid="_x0000_s305221" name="Document" r:id="rId3" imgW="8260506" imgH="5546471" progId="Word.Document.8">
                  <p:embed/>
                </p:oleObj>
              </mc:Choice>
              <mc:Fallback>
                <p:oleObj name="Document" r:id="rId3" imgW="8260506" imgH="5546471" progId="Word.Document.8">
                  <p:embed/>
                  <p:pic>
                    <p:nvPicPr>
                      <p:cNvPr id="0" name="Object 4"/>
                      <p:cNvPicPr>
                        <a:picLocks noChangeAspect="1" noChangeArrowheads="1"/>
                      </p:cNvPicPr>
                      <p:nvPr/>
                    </p:nvPicPr>
                    <p:blipFill>
                      <a:blip r:embed="rId4"/>
                      <a:srcRect/>
                      <a:stretch>
                        <a:fillRect/>
                      </a:stretch>
                    </p:blipFill>
                    <p:spPr bwMode="auto">
                      <a:xfrm>
                        <a:off x="573088" y="1173162"/>
                        <a:ext cx="8461306" cy="5684837"/>
                      </a:xfrm>
                      <a:prstGeom prst="rect">
                        <a:avLst/>
                      </a:prstGeom>
                      <a:noFill/>
                      <a:extLst/>
                    </p:spPr>
                  </p:pic>
                </p:oleObj>
              </mc:Fallback>
            </mc:AlternateContent>
          </a:graphicData>
        </a:graphic>
      </p:graphicFrame>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MULTILEVEL SPAI</a:t>
            </a:r>
            <a:endParaRPr lang="en-US" dirty="0"/>
          </a:p>
        </p:txBody>
      </p:sp>
      <p:sp>
        <p:nvSpPr>
          <p:cNvPr id="3" name="Content Placeholder 2"/>
          <p:cNvSpPr>
            <a:spLocks noGrp="1"/>
          </p:cNvSpPr>
          <p:nvPr>
            <p:ph idx="1"/>
          </p:nvPr>
        </p:nvSpPr>
        <p:spPr>
          <a:xfrm>
            <a:off x="685799" y="1175368"/>
            <a:ext cx="8308075" cy="5566626"/>
          </a:xfrm>
        </p:spPr>
        <p:txBody>
          <a:bodyPr/>
          <a:lstStyle/>
          <a:p>
            <a:r>
              <a:rPr lang="en-US" dirty="0" smtClean="0"/>
              <a:t>SETUP</a:t>
            </a:r>
          </a:p>
          <a:p>
            <a:pPr marL="925830" lvl="1" indent="-457200">
              <a:buFont typeface="+mj-lt"/>
              <a:buAutoNum type="arabicPeriod"/>
            </a:pPr>
            <a:r>
              <a:rPr lang="en-US" dirty="0" smtClean="0"/>
              <a:t>Compute M – </a:t>
            </a:r>
            <a:r>
              <a:rPr lang="en-US" dirty="0" smtClean="0"/>
              <a:t>Sparse </a:t>
            </a:r>
            <a:r>
              <a:rPr lang="en-US" dirty="0" smtClean="0"/>
              <a:t>Approximate inverse for A</a:t>
            </a:r>
          </a:p>
          <a:p>
            <a:pPr marL="925830" lvl="1" indent="-457200">
              <a:buFont typeface="+mj-lt"/>
              <a:buAutoNum type="arabicPeriod"/>
            </a:pPr>
            <a:r>
              <a:rPr lang="en-US" dirty="0" smtClean="0"/>
              <a:t>Compute A</a:t>
            </a:r>
            <a:r>
              <a:rPr lang="en-US" baseline="-25000" dirty="0" smtClean="0"/>
              <a:t>2</a:t>
            </a:r>
            <a:r>
              <a:rPr lang="en-US" dirty="0" smtClean="0"/>
              <a:t> - coarse grid version of A</a:t>
            </a:r>
          </a:p>
          <a:p>
            <a:pPr marL="925830" lvl="1" indent="-457200">
              <a:buFont typeface="+mj-lt"/>
              <a:buAutoNum type="arabicPeriod"/>
            </a:pPr>
            <a:r>
              <a:rPr lang="en-US" dirty="0" smtClean="0"/>
              <a:t>Compute M</a:t>
            </a:r>
            <a:r>
              <a:rPr lang="en-US" baseline="-25000" dirty="0" smtClean="0"/>
              <a:t>2</a:t>
            </a:r>
            <a:r>
              <a:rPr lang="en-US" dirty="0" smtClean="0"/>
              <a:t> - </a:t>
            </a:r>
            <a:r>
              <a:rPr lang="en-US" dirty="0" smtClean="0"/>
              <a:t>Sparse </a:t>
            </a:r>
            <a:r>
              <a:rPr lang="en-US" dirty="0" smtClean="0"/>
              <a:t>Approximate Inverse for A</a:t>
            </a:r>
            <a:r>
              <a:rPr lang="en-US" baseline="-25000" dirty="0" smtClean="0"/>
              <a:t>2</a:t>
            </a:r>
          </a:p>
          <a:p>
            <a:r>
              <a:rPr lang="en-US" dirty="0" smtClean="0"/>
              <a:t> PRECONDITIONER VECTOR MULTIPLICATION</a:t>
            </a:r>
          </a:p>
          <a:p>
            <a:pPr marL="811530" lvl="1" indent="-342900">
              <a:buFont typeface="+mj-lt"/>
              <a:buAutoNum type="arabicPeriod"/>
            </a:pPr>
            <a:r>
              <a:rPr lang="en-US" sz="2200" dirty="0" smtClean="0"/>
              <a:t>Given       compute </a:t>
            </a:r>
          </a:p>
          <a:p>
            <a:pPr marL="811530" lvl="1" indent="-342900">
              <a:buFont typeface="+mj-lt"/>
              <a:buAutoNum type="arabicPeriod"/>
            </a:pPr>
            <a:r>
              <a:rPr lang="en-US" sz="2200" dirty="0" smtClean="0"/>
              <a:t>Compute fine mesh defect and transfer it to coarser grid</a:t>
            </a:r>
          </a:p>
          <a:p>
            <a:pPr marL="811530" lvl="1" indent="-342900">
              <a:buFont typeface="+mj-lt"/>
              <a:buAutoNum type="arabicPeriod"/>
            </a:pPr>
            <a:endParaRPr lang="en-US" sz="2200" dirty="0" smtClean="0"/>
          </a:p>
          <a:p>
            <a:pPr marL="811530" lvl="1" indent="-342900">
              <a:buFont typeface="+mj-lt"/>
              <a:buAutoNum type="arabicPeriod"/>
            </a:pPr>
            <a:r>
              <a:rPr lang="en-US" sz="2200" dirty="0" smtClean="0"/>
              <a:t>Compute correction on coarser grid, transfer back to fine grid and add</a:t>
            </a:r>
            <a:endParaRPr lang="en-US" sz="2200" dirty="0"/>
          </a:p>
          <a:p>
            <a:pPr marL="811530" lvl="1" indent="-342900">
              <a:buFont typeface="+mj-lt"/>
              <a:buAutoNum type="arabicPeriod"/>
            </a:pPr>
            <a:endParaRPr lang="en-US" sz="2200" dirty="0" smtClean="0"/>
          </a:p>
          <a:p>
            <a:pPr marL="811530" lvl="1" indent="-342900">
              <a:buFont typeface="+mj-lt"/>
              <a:buAutoNum type="arabicPeriod"/>
            </a:pPr>
            <a:r>
              <a:rPr lang="en-US" sz="2200" dirty="0" smtClean="0"/>
              <a:t>Output: </a:t>
            </a:r>
            <a:endParaRPr lang="en-US" sz="2200" dirty="0"/>
          </a:p>
        </p:txBody>
      </p:sp>
      <p:graphicFrame>
        <p:nvGraphicFramePr>
          <p:cNvPr id="5" name="Object 4"/>
          <p:cNvGraphicFramePr>
            <a:graphicFrameLocks noChangeAspect="1"/>
          </p:cNvGraphicFramePr>
          <p:nvPr>
            <p:extLst>
              <p:ext uri="{D42A27DB-BD31-4B8C-83A1-F6EECF244321}">
                <p14:modId xmlns:p14="http://schemas.microsoft.com/office/powerpoint/2010/main" val="3435786636"/>
              </p:ext>
            </p:extLst>
          </p:nvPr>
        </p:nvGraphicFramePr>
        <p:xfrm>
          <a:off x="4283689" y="3115528"/>
          <a:ext cx="2105025" cy="533400"/>
        </p:xfrm>
        <a:graphic>
          <a:graphicData uri="http://schemas.openxmlformats.org/presentationml/2006/ole">
            <mc:AlternateContent xmlns:mc="http://schemas.openxmlformats.org/markup-compatibility/2006">
              <mc:Choice xmlns:v="urn:schemas-microsoft-com:vml" Requires="v">
                <p:oleObj spid="_x0000_s386285" name="Equation" r:id="rId3" imgW="850900" imgH="215900" progId="Equation.3">
                  <p:embed/>
                </p:oleObj>
              </mc:Choice>
              <mc:Fallback>
                <p:oleObj name="Equation" r:id="rId3" imgW="850900" imgH="215900" progId="Equation.3">
                  <p:embed/>
                  <p:pic>
                    <p:nvPicPr>
                      <p:cNvPr id="0" name=""/>
                      <p:cNvPicPr/>
                      <p:nvPr/>
                    </p:nvPicPr>
                    <p:blipFill>
                      <a:blip r:embed="rId4"/>
                      <a:stretch>
                        <a:fillRect/>
                      </a:stretch>
                    </p:blipFill>
                    <p:spPr>
                      <a:xfrm>
                        <a:off x="4283689" y="3115528"/>
                        <a:ext cx="2105025" cy="533400"/>
                      </a:xfrm>
                      <a:prstGeom prst="rect">
                        <a:avLst/>
                      </a:prstGeom>
                    </p:spPr>
                  </p:pic>
                </p:oleObj>
              </mc:Fallback>
            </mc:AlternateContent>
          </a:graphicData>
        </a:graphic>
      </p:graphicFrame>
      <p:graphicFrame>
        <p:nvGraphicFramePr>
          <p:cNvPr id="6" name="Object 5"/>
          <p:cNvGraphicFramePr>
            <a:graphicFrameLocks noChangeAspect="1"/>
          </p:cNvGraphicFramePr>
          <p:nvPr>
            <p:extLst>
              <p:ext uri="{D42A27DB-BD31-4B8C-83A1-F6EECF244321}">
                <p14:modId xmlns:p14="http://schemas.microsoft.com/office/powerpoint/2010/main" val="195642898"/>
              </p:ext>
            </p:extLst>
          </p:nvPr>
        </p:nvGraphicFramePr>
        <p:xfrm>
          <a:off x="1556843" y="4255148"/>
          <a:ext cx="4464050" cy="534988"/>
        </p:xfrm>
        <a:graphic>
          <a:graphicData uri="http://schemas.openxmlformats.org/presentationml/2006/ole">
            <mc:AlternateContent xmlns:mc="http://schemas.openxmlformats.org/markup-compatibility/2006">
              <mc:Choice xmlns:v="urn:schemas-microsoft-com:vml" Requires="v">
                <p:oleObj spid="_x0000_s386286" name="Equation" r:id="rId5" imgW="1803400" imgH="215900" progId="Equation.3">
                  <p:embed/>
                </p:oleObj>
              </mc:Choice>
              <mc:Fallback>
                <p:oleObj name="Equation" r:id="rId5" imgW="1803400" imgH="215900" progId="Equation.3">
                  <p:embed/>
                  <p:pic>
                    <p:nvPicPr>
                      <p:cNvPr id="0" name=""/>
                      <p:cNvPicPr/>
                      <p:nvPr/>
                    </p:nvPicPr>
                    <p:blipFill>
                      <a:blip r:embed="rId6"/>
                      <a:stretch>
                        <a:fillRect/>
                      </a:stretch>
                    </p:blipFill>
                    <p:spPr>
                      <a:xfrm>
                        <a:off x="1556843" y="4255148"/>
                        <a:ext cx="4464050" cy="534988"/>
                      </a:xfrm>
                      <a:prstGeom prst="rect">
                        <a:avLst/>
                      </a:prstGeom>
                    </p:spPr>
                  </p:pic>
                </p:oleObj>
              </mc:Fallback>
            </mc:AlternateContent>
          </a:graphicData>
        </a:graphic>
      </p:graphicFrame>
      <p:graphicFrame>
        <p:nvGraphicFramePr>
          <p:cNvPr id="7" name="Object 6"/>
          <p:cNvGraphicFramePr>
            <a:graphicFrameLocks noChangeAspect="1"/>
          </p:cNvGraphicFramePr>
          <p:nvPr>
            <p:extLst>
              <p:ext uri="{D42A27DB-BD31-4B8C-83A1-F6EECF244321}">
                <p14:modId xmlns:p14="http://schemas.microsoft.com/office/powerpoint/2010/main" val="3008650787"/>
              </p:ext>
            </p:extLst>
          </p:nvPr>
        </p:nvGraphicFramePr>
        <p:xfrm>
          <a:off x="1597786" y="5420140"/>
          <a:ext cx="3835400" cy="534987"/>
        </p:xfrm>
        <a:graphic>
          <a:graphicData uri="http://schemas.openxmlformats.org/presentationml/2006/ole">
            <mc:AlternateContent xmlns:mc="http://schemas.openxmlformats.org/markup-compatibility/2006">
              <mc:Choice xmlns:v="urn:schemas-microsoft-com:vml" Requires="v">
                <p:oleObj spid="_x0000_s386287" name="Equation" r:id="rId7" imgW="1549400" imgH="215900" progId="Equation.3">
                  <p:embed/>
                </p:oleObj>
              </mc:Choice>
              <mc:Fallback>
                <p:oleObj name="Equation" r:id="rId7" imgW="1549400" imgH="215900" progId="Equation.3">
                  <p:embed/>
                  <p:pic>
                    <p:nvPicPr>
                      <p:cNvPr id="0" name=""/>
                      <p:cNvPicPr/>
                      <p:nvPr/>
                    </p:nvPicPr>
                    <p:blipFill>
                      <a:blip r:embed="rId8"/>
                      <a:stretch>
                        <a:fillRect/>
                      </a:stretch>
                    </p:blipFill>
                    <p:spPr>
                      <a:xfrm>
                        <a:off x="1597786" y="5420140"/>
                        <a:ext cx="3835400" cy="534987"/>
                      </a:xfrm>
                      <a:prstGeom prst="rect">
                        <a:avLst/>
                      </a:prstGeom>
                    </p:spPr>
                  </p:pic>
                </p:oleObj>
              </mc:Fallback>
            </mc:AlternateContent>
          </a:graphicData>
        </a:graphic>
      </p:graphicFrame>
      <p:graphicFrame>
        <p:nvGraphicFramePr>
          <p:cNvPr id="9" name="Object 8"/>
          <p:cNvGraphicFramePr>
            <a:graphicFrameLocks noChangeAspect="1"/>
          </p:cNvGraphicFramePr>
          <p:nvPr>
            <p:extLst>
              <p:ext uri="{D42A27DB-BD31-4B8C-83A1-F6EECF244321}">
                <p14:modId xmlns:p14="http://schemas.microsoft.com/office/powerpoint/2010/main" val="511775122"/>
              </p:ext>
            </p:extLst>
          </p:nvPr>
        </p:nvGraphicFramePr>
        <p:xfrm>
          <a:off x="5538030" y="5476388"/>
          <a:ext cx="1319212" cy="471488"/>
        </p:xfrm>
        <a:graphic>
          <a:graphicData uri="http://schemas.openxmlformats.org/presentationml/2006/ole">
            <mc:AlternateContent xmlns:mc="http://schemas.openxmlformats.org/markup-compatibility/2006">
              <mc:Choice xmlns:v="urn:schemas-microsoft-com:vml" Requires="v">
                <p:oleObj spid="_x0000_s386288" name="Equation" r:id="rId9" imgW="533400" imgH="190500" progId="Equation.3">
                  <p:embed/>
                </p:oleObj>
              </mc:Choice>
              <mc:Fallback>
                <p:oleObj name="Equation" r:id="rId9" imgW="533400" imgH="190500" progId="Equation.3">
                  <p:embed/>
                  <p:pic>
                    <p:nvPicPr>
                      <p:cNvPr id="0" name=""/>
                      <p:cNvPicPr/>
                      <p:nvPr/>
                    </p:nvPicPr>
                    <p:blipFill>
                      <a:blip r:embed="rId10"/>
                      <a:stretch>
                        <a:fillRect/>
                      </a:stretch>
                    </p:blipFill>
                    <p:spPr>
                      <a:xfrm>
                        <a:off x="5538030" y="5476388"/>
                        <a:ext cx="1319212" cy="471488"/>
                      </a:xfrm>
                      <a:prstGeom prst="rect">
                        <a:avLst/>
                      </a:prstGeom>
                    </p:spPr>
                  </p:pic>
                </p:oleObj>
              </mc:Fallback>
            </mc:AlternateContent>
          </a:graphicData>
        </a:graphic>
      </p:graphicFrame>
      <p:graphicFrame>
        <p:nvGraphicFramePr>
          <p:cNvPr id="10" name="Object 9"/>
          <p:cNvGraphicFramePr>
            <a:graphicFrameLocks noChangeAspect="1"/>
          </p:cNvGraphicFramePr>
          <p:nvPr>
            <p:extLst>
              <p:ext uri="{D42A27DB-BD31-4B8C-83A1-F6EECF244321}">
                <p14:modId xmlns:p14="http://schemas.microsoft.com/office/powerpoint/2010/main" val="3754443025"/>
              </p:ext>
            </p:extLst>
          </p:nvPr>
        </p:nvGraphicFramePr>
        <p:xfrm>
          <a:off x="2463693" y="3213154"/>
          <a:ext cx="314325" cy="344488"/>
        </p:xfrm>
        <a:graphic>
          <a:graphicData uri="http://schemas.openxmlformats.org/presentationml/2006/ole">
            <mc:AlternateContent xmlns:mc="http://schemas.openxmlformats.org/markup-compatibility/2006">
              <mc:Choice xmlns:v="urn:schemas-microsoft-com:vml" Requires="v">
                <p:oleObj spid="_x0000_s386289" name="Equation" r:id="rId11" imgW="127000" imgH="139700" progId="Equation.DSMT4">
                  <p:embed/>
                </p:oleObj>
              </mc:Choice>
              <mc:Fallback>
                <p:oleObj name="Equation" r:id="rId11" imgW="127000" imgH="139700" progId="Equation.DSMT4">
                  <p:embed/>
                  <p:pic>
                    <p:nvPicPr>
                      <p:cNvPr id="0" name=""/>
                      <p:cNvPicPr/>
                      <p:nvPr/>
                    </p:nvPicPr>
                    <p:blipFill>
                      <a:blip r:embed="rId12"/>
                      <a:stretch>
                        <a:fillRect/>
                      </a:stretch>
                    </p:blipFill>
                    <p:spPr>
                      <a:xfrm>
                        <a:off x="2463693" y="3213154"/>
                        <a:ext cx="314325" cy="344488"/>
                      </a:xfrm>
                      <a:prstGeom prst="rect">
                        <a:avLst/>
                      </a:prstGeom>
                      <a:ln>
                        <a:noFill/>
                      </a:ln>
                    </p:spPr>
                  </p:pic>
                </p:oleObj>
              </mc:Fallback>
            </mc:AlternateContent>
          </a:graphicData>
        </a:graphic>
      </p:graphicFrame>
    </p:spTree>
    <p:extLst>
      <p:ext uri="{BB962C8B-B14F-4D97-AF65-F5344CB8AC3E}">
        <p14:creationId xmlns:p14="http://schemas.microsoft.com/office/powerpoint/2010/main" val="9591367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1"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113670" name="Rectangle 6"/>
          <p:cNvSpPr>
            <a:spLocks noGrp="1" noChangeArrowheads="1"/>
          </p:cNvSpPr>
          <p:nvPr>
            <p:ph type="title"/>
          </p:nvPr>
        </p:nvSpPr>
        <p:spPr/>
        <p:txBody>
          <a:bodyPr/>
          <a:lstStyle/>
          <a:p>
            <a:r>
              <a:rPr lang="en-US"/>
              <a:t>Diffusion (with discontinuities)</a:t>
            </a:r>
          </a:p>
        </p:txBody>
      </p:sp>
      <p:grpSp>
        <p:nvGrpSpPr>
          <p:cNvPr id="2" name="Group 1535"/>
          <p:cNvGrpSpPr>
            <a:grpSpLocks/>
          </p:cNvGrpSpPr>
          <p:nvPr/>
        </p:nvGrpSpPr>
        <p:grpSpPr bwMode="auto">
          <a:xfrm>
            <a:off x="1327150" y="1095375"/>
            <a:ext cx="5918200" cy="2433638"/>
            <a:chOff x="836" y="810"/>
            <a:chExt cx="3728" cy="1533"/>
          </a:xfrm>
        </p:grpSpPr>
        <p:grpSp>
          <p:nvGrpSpPr>
            <p:cNvPr id="3" name="Group 1533"/>
            <p:cNvGrpSpPr>
              <a:grpSpLocks/>
            </p:cNvGrpSpPr>
            <p:nvPr/>
          </p:nvGrpSpPr>
          <p:grpSpPr bwMode="auto">
            <a:xfrm>
              <a:off x="836" y="981"/>
              <a:ext cx="3728" cy="1362"/>
              <a:chOff x="902" y="1072"/>
              <a:chExt cx="3934" cy="1578"/>
            </a:xfrm>
          </p:grpSpPr>
          <p:sp>
            <p:nvSpPr>
              <p:cNvPr id="113677" name="Rectangle 13"/>
              <p:cNvSpPr>
                <a:spLocks noChangeArrowheads="1"/>
              </p:cNvSpPr>
              <p:nvPr/>
            </p:nvSpPr>
            <p:spPr bwMode="auto">
              <a:xfrm>
                <a:off x="1164" y="1106"/>
                <a:ext cx="3570" cy="1428"/>
              </a:xfrm>
              <a:prstGeom prst="rect">
                <a:avLst/>
              </a:prstGeom>
              <a:noFill/>
              <a:ln w="6350">
                <a:solidFill>
                  <a:srgbClr val="FFFFFF"/>
                </a:solidFill>
                <a:miter lim="800000"/>
                <a:headEnd/>
                <a:tailEnd/>
              </a:ln>
            </p:spPr>
            <p:txBody>
              <a:bodyPr/>
              <a:lstStyle/>
              <a:p>
                <a:endParaRPr lang="en-US"/>
              </a:p>
            </p:txBody>
          </p:sp>
          <p:sp>
            <p:nvSpPr>
              <p:cNvPr id="113678" name="Line 14"/>
              <p:cNvSpPr>
                <a:spLocks noChangeShapeType="1"/>
              </p:cNvSpPr>
              <p:nvPr/>
            </p:nvSpPr>
            <p:spPr bwMode="auto">
              <a:xfrm>
                <a:off x="1164" y="2534"/>
                <a:ext cx="3570" cy="1"/>
              </a:xfrm>
              <a:prstGeom prst="line">
                <a:avLst/>
              </a:prstGeom>
              <a:noFill/>
              <a:ln w="6350">
                <a:solidFill>
                  <a:srgbClr val="000000"/>
                </a:solidFill>
                <a:round/>
                <a:headEnd/>
                <a:tailEnd/>
              </a:ln>
            </p:spPr>
            <p:txBody>
              <a:bodyPr/>
              <a:lstStyle/>
              <a:p>
                <a:endParaRPr lang="en-US"/>
              </a:p>
            </p:txBody>
          </p:sp>
          <p:sp>
            <p:nvSpPr>
              <p:cNvPr id="113679" name="Line 15"/>
              <p:cNvSpPr>
                <a:spLocks noChangeShapeType="1"/>
              </p:cNvSpPr>
              <p:nvPr/>
            </p:nvSpPr>
            <p:spPr bwMode="auto">
              <a:xfrm>
                <a:off x="1164" y="1106"/>
                <a:ext cx="3570" cy="1"/>
              </a:xfrm>
              <a:prstGeom prst="line">
                <a:avLst/>
              </a:prstGeom>
              <a:noFill/>
              <a:ln w="6350">
                <a:solidFill>
                  <a:srgbClr val="000000"/>
                </a:solidFill>
                <a:round/>
                <a:headEnd/>
                <a:tailEnd/>
              </a:ln>
            </p:spPr>
            <p:txBody>
              <a:bodyPr/>
              <a:lstStyle/>
              <a:p>
                <a:endParaRPr lang="en-US"/>
              </a:p>
            </p:txBody>
          </p:sp>
          <p:sp>
            <p:nvSpPr>
              <p:cNvPr id="113680" name="Line 16"/>
              <p:cNvSpPr>
                <a:spLocks noChangeShapeType="1"/>
              </p:cNvSpPr>
              <p:nvPr/>
            </p:nvSpPr>
            <p:spPr bwMode="auto">
              <a:xfrm flipV="1">
                <a:off x="1164" y="1106"/>
                <a:ext cx="1" cy="1428"/>
              </a:xfrm>
              <a:prstGeom prst="line">
                <a:avLst/>
              </a:prstGeom>
              <a:noFill/>
              <a:ln w="6350">
                <a:solidFill>
                  <a:srgbClr val="000000"/>
                </a:solidFill>
                <a:round/>
                <a:headEnd/>
                <a:tailEnd/>
              </a:ln>
            </p:spPr>
            <p:txBody>
              <a:bodyPr/>
              <a:lstStyle/>
              <a:p>
                <a:endParaRPr lang="en-US"/>
              </a:p>
            </p:txBody>
          </p:sp>
          <p:sp>
            <p:nvSpPr>
              <p:cNvPr id="113681" name="Line 17"/>
              <p:cNvSpPr>
                <a:spLocks noChangeShapeType="1"/>
              </p:cNvSpPr>
              <p:nvPr/>
            </p:nvSpPr>
            <p:spPr bwMode="auto">
              <a:xfrm flipV="1">
                <a:off x="4734" y="1106"/>
                <a:ext cx="1" cy="1428"/>
              </a:xfrm>
              <a:prstGeom prst="line">
                <a:avLst/>
              </a:prstGeom>
              <a:noFill/>
              <a:ln w="6350">
                <a:solidFill>
                  <a:srgbClr val="000000"/>
                </a:solidFill>
                <a:round/>
                <a:headEnd/>
                <a:tailEnd/>
              </a:ln>
            </p:spPr>
            <p:txBody>
              <a:bodyPr/>
              <a:lstStyle/>
              <a:p>
                <a:endParaRPr lang="en-US"/>
              </a:p>
            </p:txBody>
          </p:sp>
          <p:sp>
            <p:nvSpPr>
              <p:cNvPr id="113682" name="Line 18"/>
              <p:cNvSpPr>
                <a:spLocks noChangeShapeType="1"/>
              </p:cNvSpPr>
              <p:nvPr/>
            </p:nvSpPr>
            <p:spPr bwMode="auto">
              <a:xfrm>
                <a:off x="1164" y="2534"/>
                <a:ext cx="3570" cy="1"/>
              </a:xfrm>
              <a:prstGeom prst="line">
                <a:avLst/>
              </a:prstGeom>
              <a:noFill/>
              <a:ln w="6350">
                <a:solidFill>
                  <a:srgbClr val="000000"/>
                </a:solidFill>
                <a:round/>
                <a:headEnd/>
                <a:tailEnd/>
              </a:ln>
            </p:spPr>
            <p:txBody>
              <a:bodyPr/>
              <a:lstStyle/>
              <a:p>
                <a:endParaRPr lang="en-US"/>
              </a:p>
            </p:txBody>
          </p:sp>
          <p:sp>
            <p:nvSpPr>
              <p:cNvPr id="113683" name="Line 19"/>
              <p:cNvSpPr>
                <a:spLocks noChangeShapeType="1"/>
              </p:cNvSpPr>
              <p:nvPr/>
            </p:nvSpPr>
            <p:spPr bwMode="auto">
              <a:xfrm flipV="1">
                <a:off x="1164" y="1106"/>
                <a:ext cx="1" cy="1428"/>
              </a:xfrm>
              <a:prstGeom prst="line">
                <a:avLst/>
              </a:prstGeom>
              <a:noFill/>
              <a:ln w="6350">
                <a:solidFill>
                  <a:srgbClr val="000000"/>
                </a:solidFill>
                <a:round/>
                <a:headEnd/>
                <a:tailEnd/>
              </a:ln>
            </p:spPr>
            <p:txBody>
              <a:bodyPr/>
              <a:lstStyle/>
              <a:p>
                <a:endParaRPr lang="en-US"/>
              </a:p>
            </p:txBody>
          </p:sp>
          <p:sp>
            <p:nvSpPr>
              <p:cNvPr id="113684" name="Line 20"/>
              <p:cNvSpPr>
                <a:spLocks noChangeShapeType="1"/>
              </p:cNvSpPr>
              <p:nvPr/>
            </p:nvSpPr>
            <p:spPr bwMode="auto">
              <a:xfrm flipV="1">
                <a:off x="1164" y="2498"/>
                <a:ext cx="1" cy="36"/>
              </a:xfrm>
              <a:prstGeom prst="line">
                <a:avLst/>
              </a:prstGeom>
              <a:noFill/>
              <a:ln w="6350">
                <a:solidFill>
                  <a:srgbClr val="000000"/>
                </a:solidFill>
                <a:round/>
                <a:headEnd/>
                <a:tailEnd/>
              </a:ln>
            </p:spPr>
            <p:txBody>
              <a:bodyPr/>
              <a:lstStyle/>
              <a:p>
                <a:endParaRPr lang="en-US"/>
              </a:p>
            </p:txBody>
          </p:sp>
          <p:sp>
            <p:nvSpPr>
              <p:cNvPr id="113685" name="Line 21"/>
              <p:cNvSpPr>
                <a:spLocks noChangeShapeType="1"/>
              </p:cNvSpPr>
              <p:nvPr/>
            </p:nvSpPr>
            <p:spPr bwMode="auto">
              <a:xfrm>
                <a:off x="1164" y="1106"/>
                <a:ext cx="1" cy="36"/>
              </a:xfrm>
              <a:prstGeom prst="line">
                <a:avLst/>
              </a:prstGeom>
              <a:noFill/>
              <a:ln w="6350">
                <a:solidFill>
                  <a:srgbClr val="000000"/>
                </a:solidFill>
                <a:round/>
                <a:headEnd/>
                <a:tailEnd/>
              </a:ln>
            </p:spPr>
            <p:txBody>
              <a:bodyPr/>
              <a:lstStyle/>
              <a:p>
                <a:endParaRPr lang="en-US"/>
              </a:p>
            </p:txBody>
          </p:sp>
          <p:sp>
            <p:nvSpPr>
              <p:cNvPr id="113686" name="Freeform 22"/>
              <p:cNvSpPr>
                <a:spLocks noEditPoints="1"/>
              </p:cNvSpPr>
              <p:nvPr/>
            </p:nvSpPr>
            <p:spPr bwMode="auto">
              <a:xfrm>
                <a:off x="1140" y="258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3687" name="Line 23"/>
              <p:cNvSpPr>
                <a:spLocks noChangeShapeType="1"/>
              </p:cNvSpPr>
              <p:nvPr/>
            </p:nvSpPr>
            <p:spPr bwMode="auto">
              <a:xfrm flipV="1">
                <a:off x="1560" y="2498"/>
                <a:ext cx="1" cy="36"/>
              </a:xfrm>
              <a:prstGeom prst="line">
                <a:avLst/>
              </a:prstGeom>
              <a:noFill/>
              <a:ln w="6350">
                <a:solidFill>
                  <a:srgbClr val="000000"/>
                </a:solidFill>
                <a:round/>
                <a:headEnd/>
                <a:tailEnd/>
              </a:ln>
            </p:spPr>
            <p:txBody>
              <a:bodyPr/>
              <a:lstStyle/>
              <a:p>
                <a:endParaRPr lang="en-US"/>
              </a:p>
            </p:txBody>
          </p:sp>
          <p:sp>
            <p:nvSpPr>
              <p:cNvPr id="113688" name="Line 24"/>
              <p:cNvSpPr>
                <a:spLocks noChangeShapeType="1"/>
              </p:cNvSpPr>
              <p:nvPr/>
            </p:nvSpPr>
            <p:spPr bwMode="auto">
              <a:xfrm>
                <a:off x="1560" y="1106"/>
                <a:ext cx="1" cy="36"/>
              </a:xfrm>
              <a:prstGeom prst="line">
                <a:avLst/>
              </a:prstGeom>
              <a:noFill/>
              <a:ln w="6350">
                <a:solidFill>
                  <a:srgbClr val="000000"/>
                </a:solidFill>
                <a:round/>
                <a:headEnd/>
                <a:tailEnd/>
              </a:ln>
            </p:spPr>
            <p:txBody>
              <a:bodyPr/>
              <a:lstStyle/>
              <a:p>
                <a:endParaRPr lang="en-US"/>
              </a:p>
            </p:txBody>
          </p:sp>
          <p:sp>
            <p:nvSpPr>
              <p:cNvPr id="113689" name="Freeform 25"/>
              <p:cNvSpPr>
                <a:spLocks/>
              </p:cNvSpPr>
              <p:nvPr/>
            </p:nvSpPr>
            <p:spPr bwMode="auto">
              <a:xfrm>
                <a:off x="1484" y="2580"/>
                <a:ext cx="46" cy="70"/>
              </a:xfrm>
              <a:custGeom>
                <a:avLst/>
                <a:gdLst/>
                <a:ahLst/>
                <a:cxnLst>
                  <a:cxn ang="0">
                    <a:pos x="0" y="50"/>
                  </a:cxn>
                  <a:cxn ang="0">
                    <a:pos x="12" y="48"/>
                  </a:cxn>
                  <a:cxn ang="0">
                    <a:pos x="14" y="52"/>
                  </a:cxn>
                  <a:cxn ang="0">
                    <a:pos x="16" y="54"/>
                  </a:cxn>
                  <a:cxn ang="0">
                    <a:pos x="18" y="56"/>
                  </a:cxn>
                  <a:cxn ang="0">
                    <a:pos x="22" y="58"/>
                  </a:cxn>
                  <a:cxn ang="0">
                    <a:pos x="26" y="56"/>
                  </a:cxn>
                  <a:cxn ang="0">
                    <a:pos x="30" y="54"/>
                  </a:cxn>
                  <a:cxn ang="0">
                    <a:pos x="32" y="52"/>
                  </a:cxn>
                  <a:cxn ang="0">
                    <a:pos x="34" y="46"/>
                  </a:cxn>
                  <a:cxn ang="0">
                    <a:pos x="32" y="40"/>
                  </a:cxn>
                  <a:cxn ang="0">
                    <a:pos x="30" y="38"/>
                  </a:cxn>
                  <a:cxn ang="0">
                    <a:pos x="26" y="36"/>
                  </a:cxn>
                  <a:cxn ang="0">
                    <a:pos x="22" y="34"/>
                  </a:cxn>
                  <a:cxn ang="0">
                    <a:pos x="18" y="36"/>
                  </a:cxn>
                  <a:cxn ang="0">
                    <a:pos x="12" y="40"/>
                  </a:cxn>
                  <a:cxn ang="0">
                    <a:pos x="2" y="38"/>
                  </a:cxn>
                  <a:cxn ang="0">
                    <a:pos x="10" y="0"/>
                  </a:cxn>
                  <a:cxn ang="0">
                    <a:pos x="44" y="0"/>
                  </a:cxn>
                  <a:cxn ang="0">
                    <a:pos x="44" y="14"/>
                  </a:cxn>
                  <a:cxn ang="0">
                    <a:pos x="20" y="14"/>
                  </a:cxn>
                  <a:cxn ang="0">
                    <a:pos x="16" y="26"/>
                  </a:cxn>
                  <a:cxn ang="0">
                    <a:pos x="22" y="24"/>
                  </a:cxn>
                  <a:cxn ang="0">
                    <a:pos x="26" y="22"/>
                  </a:cxn>
                  <a:cxn ang="0">
                    <a:pos x="30" y="24"/>
                  </a:cxn>
                  <a:cxn ang="0">
                    <a:pos x="36" y="26"/>
                  </a:cxn>
                  <a:cxn ang="0">
                    <a:pos x="40" y="30"/>
                  </a:cxn>
                  <a:cxn ang="0">
                    <a:pos x="44" y="34"/>
                  </a:cxn>
                  <a:cxn ang="0">
                    <a:pos x="46" y="40"/>
                  </a:cxn>
                  <a:cxn ang="0">
                    <a:pos x="46" y="46"/>
                  </a:cxn>
                  <a:cxn ang="0">
                    <a:pos x="44"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18" y="56"/>
                    </a:lnTo>
                    <a:lnTo>
                      <a:pt x="22" y="58"/>
                    </a:lnTo>
                    <a:lnTo>
                      <a:pt x="26" y="56"/>
                    </a:lnTo>
                    <a:lnTo>
                      <a:pt x="30" y="54"/>
                    </a:lnTo>
                    <a:lnTo>
                      <a:pt x="32" y="52"/>
                    </a:lnTo>
                    <a:lnTo>
                      <a:pt x="34" y="46"/>
                    </a:lnTo>
                    <a:lnTo>
                      <a:pt x="32" y="40"/>
                    </a:lnTo>
                    <a:lnTo>
                      <a:pt x="30" y="38"/>
                    </a:lnTo>
                    <a:lnTo>
                      <a:pt x="26" y="36"/>
                    </a:lnTo>
                    <a:lnTo>
                      <a:pt x="22" y="34"/>
                    </a:lnTo>
                    <a:lnTo>
                      <a:pt x="18" y="36"/>
                    </a:lnTo>
                    <a:lnTo>
                      <a:pt x="12" y="40"/>
                    </a:lnTo>
                    <a:lnTo>
                      <a:pt x="2" y="38"/>
                    </a:lnTo>
                    <a:lnTo>
                      <a:pt x="10" y="0"/>
                    </a:lnTo>
                    <a:lnTo>
                      <a:pt x="44" y="0"/>
                    </a:lnTo>
                    <a:lnTo>
                      <a:pt x="44" y="14"/>
                    </a:lnTo>
                    <a:lnTo>
                      <a:pt x="20" y="14"/>
                    </a:lnTo>
                    <a:lnTo>
                      <a:pt x="16" y="26"/>
                    </a:lnTo>
                    <a:lnTo>
                      <a:pt x="22" y="24"/>
                    </a:lnTo>
                    <a:lnTo>
                      <a:pt x="26" y="22"/>
                    </a:lnTo>
                    <a:lnTo>
                      <a:pt x="30" y="24"/>
                    </a:lnTo>
                    <a:lnTo>
                      <a:pt x="36" y="26"/>
                    </a:lnTo>
                    <a:lnTo>
                      <a:pt x="40" y="30"/>
                    </a:lnTo>
                    <a:lnTo>
                      <a:pt x="44" y="34"/>
                    </a:lnTo>
                    <a:lnTo>
                      <a:pt x="46" y="40"/>
                    </a:lnTo>
                    <a:lnTo>
                      <a:pt x="46" y="46"/>
                    </a:lnTo>
                    <a:lnTo>
                      <a:pt x="44"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3690" name="Freeform 26"/>
              <p:cNvSpPr>
                <a:spLocks noEditPoints="1"/>
              </p:cNvSpPr>
              <p:nvPr/>
            </p:nvSpPr>
            <p:spPr bwMode="auto">
              <a:xfrm>
                <a:off x="1538" y="258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691" name="Freeform 27"/>
              <p:cNvSpPr>
                <a:spLocks noEditPoints="1"/>
              </p:cNvSpPr>
              <p:nvPr/>
            </p:nvSpPr>
            <p:spPr bwMode="auto">
              <a:xfrm>
                <a:off x="1590" y="2580"/>
                <a:ext cx="46" cy="70"/>
              </a:xfrm>
              <a:custGeom>
                <a:avLst/>
                <a:gdLst/>
                <a:ahLst/>
                <a:cxnLst>
                  <a:cxn ang="0">
                    <a:pos x="22" y="0"/>
                  </a:cxn>
                  <a:cxn ang="0">
                    <a:pos x="28" y="0"/>
                  </a:cxn>
                  <a:cxn ang="0">
                    <a:pos x="34" y="2"/>
                  </a:cxn>
                  <a:cxn ang="0">
                    <a:pos x="38" y="6"/>
                  </a:cxn>
                  <a:cxn ang="0">
                    <a:pos x="42" y="14"/>
                  </a:cxn>
                  <a:cxn ang="0">
                    <a:pos x="44" y="22"/>
                  </a:cxn>
                  <a:cxn ang="0">
                    <a:pos x="46"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4" y="14"/>
                  </a:cxn>
                  <a:cxn ang="0">
                    <a:pos x="6"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28" y="0"/>
                    </a:lnTo>
                    <a:lnTo>
                      <a:pt x="34" y="2"/>
                    </a:lnTo>
                    <a:lnTo>
                      <a:pt x="38" y="6"/>
                    </a:lnTo>
                    <a:lnTo>
                      <a:pt x="42" y="14"/>
                    </a:lnTo>
                    <a:lnTo>
                      <a:pt x="44" y="22"/>
                    </a:lnTo>
                    <a:lnTo>
                      <a:pt x="46"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4" y="14"/>
                    </a:lnTo>
                    <a:lnTo>
                      <a:pt x="6"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692" name="Line 28"/>
              <p:cNvSpPr>
                <a:spLocks noChangeShapeType="1"/>
              </p:cNvSpPr>
              <p:nvPr/>
            </p:nvSpPr>
            <p:spPr bwMode="auto">
              <a:xfrm flipV="1">
                <a:off x="1956" y="2498"/>
                <a:ext cx="1" cy="36"/>
              </a:xfrm>
              <a:prstGeom prst="line">
                <a:avLst/>
              </a:prstGeom>
              <a:noFill/>
              <a:ln w="6350">
                <a:solidFill>
                  <a:srgbClr val="000000"/>
                </a:solidFill>
                <a:round/>
                <a:headEnd/>
                <a:tailEnd/>
              </a:ln>
            </p:spPr>
            <p:txBody>
              <a:bodyPr/>
              <a:lstStyle/>
              <a:p>
                <a:endParaRPr lang="en-US"/>
              </a:p>
            </p:txBody>
          </p:sp>
          <p:sp>
            <p:nvSpPr>
              <p:cNvPr id="113693" name="Line 29"/>
              <p:cNvSpPr>
                <a:spLocks noChangeShapeType="1"/>
              </p:cNvSpPr>
              <p:nvPr/>
            </p:nvSpPr>
            <p:spPr bwMode="auto">
              <a:xfrm>
                <a:off x="1956" y="1106"/>
                <a:ext cx="1" cy="36"/>
              </a:xfrm>
              <a:prstGeom prst="line">
                <a:avLst/>
              </a:prstGeom>
              <a:noFill/>
              <a:ln w="6350">
                <a:solidFill>
                  <a:srgbClr val="000000"/>
                </a:solidFill>
                <a:round/>
                <a:headEnd/>
                <a:tailEnd/>
              </a:ln>
            </p:spPr>
            <p:txBody>
              <a:bodyPr/>
              <a:lstStyle/>
              <a:p>
                <a:endParaRPr lang="en-US"/>
              </a:p>
            </p:txBody>
          </p:sp>
          <p:sp>
            <p:nvSpPr>
              <p:cNvPr id="113694" name="Freeform 30"/>
              <p:cNvSpPr>
                <a:spLocks/>
              </p:cNvSpPr>
              <p:nvPr/>
            </p:nvSpPr>
            <p:spPr bwMode="auto">
              <a:xfrm>
                <a:off x="1858" y="2580"/>
                <a:ext cx="30" cy="68"/>
              </a:xfrm>
              <a:custGeom>
                <a:avLst/>
                <a:gdLst/>
                <a:ahLst/>
                <a:cxnLst>
                  <a:cxn ang="0">
                    <a:pos x="30" y="68"/>
                  </a:cxn>
                  <a:cxn ang="0">
                    <a:pos x="16" y="68"/>
                  </a:cxn>
                  <a:cxn ang="0">
                    <a:pos x="16" y="18"/>
                  </a:cxn>
                  <a:cxn ang="0">
                    <a:pos x="8" y="26"/>
                  </a:cxn>
                  <a:cxn ang="0">
                    <a:pos x="0" y="30"/>
                  </a:cxn>
                  <a:cxn ang="0">
                    <a:pos x="0" y="16"/>
                  </a:cxn>
                  <a:cxn ang="0">
                    <a:pos x="4" y="14"/>
                  </a:cxn>
                  <a:cxn ang="0">
                    <a:pos x="10" y="10"/>
                  </a:cxn>
                  <a:cxn ang="0">
                    <a:pos x="16" y="6"/>
                  </a:cxn>
                  <a:cxn ang="0">
                    <a:pos x="18" y="0"/>
                  </a:cxn>
                  <a:cxn ang="0">
                    <a:pos x="30" y="0"/>
                  </a:cxn>
                  <a:cxn ang="0">
                    <a:pos x="30" y="68"/>
                  </a:cxn>
                </a:cxnLst>
                <a:rect l="0" t="0" r="r" b="b"/>
                <a:pathLst>
                  <a:path w="30" h="68">
                    <a:moveTo>
                      <a:pt x="30" y="68"/>
                    </a:moveTo>
                    <a:lnTo>
                      <a:pt x="16" y="68"/>
                    </a:lnTo>
                    <a:lnTo>
                      <a:pt x="16" y="18"/>
                    </a:lnTo>
                    <a:lnTo>
                      <a:pt x="8" y="26"/>
                    </a:lnTo>
                    <a:lnTo>
                      <a:pt x="0" y="30"/>
                    </a:lnTo>
                    <a:lnTo>
                      <a:pt x="0" y="16"/>
                    </a:lnTo>
                    <a:lnTo>
                      <a:pt x="4" y="14"/>
                    </a:lnTo>
                    <a:lnTo>
                      <a:pt x="10" y="10"/>
                    </a:lnTo>
                    <a:lnTo>
                      <a:pt x="16" y="6"/>
                    </a:lnTo>
                    <a:lnTo>
                      <a:pt x="18"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13695" name="Freeform 31"/>
              <p:cNvSpPr>
                <a:spLocks noEditPoints="1"/>
              </p:cNvSpPr>
              <p:nvPr/>
            </p:nvSpPr>
            <p:spPr bwMode="auto">
              <a:xfrm>
                <a:off x="1908" y="258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696" name="Freeform 32"/>
              <p:cNvSpPr>
                <a:spLocks noEditPoints="1"/>
              </p:cNvSpPr>
              <p:nvPr/>
            </p:nvSpPr>
            <p:spPr bwMode="auto">
              <a:xfrm>
                <a:off x="1960" y="2580"/>
                <a:ext cx="46" cy="70"/>
              </a:xfrm>
              <a:custGeom>
                <a:avLst/>
                <a:gdLst/>
                <a:ahLst/>
                <a:cxnLst>
                  <a:cxn ang="0">
                    <a:pos x="22" y="0"/>
                  </a:cxn>
                  <a:cxn ang="0">
                    <a:pos x="28" y="0"/>
                  </a:cxn>
                  <a:cxn ang="0">
                    <a:pos x="34" y="2"/>
                  </a:cxn>
                  <a:cxn ang="0">
                    <a:pos x="38" y="6"/>
                  </a:cxn>
                  <a:cxn ang="0">
                    <a:pos x="42" y="14"/>
                  </a:cxn>
                  <a:cxn ang="0">
                    <a:pos x="44" y="22"/>
                  </a:cxn>
                  <a:cxn ang="0">
                    <a:pos x="46"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4" y="14"/>
                  </a:cxn>
                  <a:cxn ang="0">
                    <a:pos x="6"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28" y="0"/>
                    </a:lnTo>
                    <a:lnTo>
                      <a:pt x="34" y="2"/>
                    </a:lnTo>
                    <a:lnTo>
                      <a:pt x="38" y="6"/>
                    </a:lnTo>
                    <a:lnTo>
                      <a:pt x="42" y="14"/>
                    </a:lnTo>
                    <a:lnTo>
                      <a:pt x="44" y="22"/>
                    </a:lnTo>
                    <a:lnTo>
                      <a:pt x="46"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4" y="14"/>
                    </a:lnTo>
                    <a:lnTo>
                      <a:pt x="6"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697" name="Freeform 33"/>
              <p:cNvSpPr>
                <a:spLocks noEditPoints="1"/>
              </p:cNvSpPr>
              <p:nvPr/>
            </p:nvSpPr>
            <p:spPr bwMode="auto">
              <a:xfrm>
                <a:off x="2014" y="258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698" name="Line 34"/>
              <p:cNvSpPr>
                <a:spLocks noChangeShapeType="1"/>
              </p:cNvSpPr>
              <p:nvPr/>
            </p:nvSpPr>
            <p:spPr bwMode="auto">
              <a:xfrm flipV="1">
                <a:off x="2354" y="2498"/>
                <a:ext cx="1" cy="36"/>
              </a:xfrm>
              <a:prstGeom prst="line">
                <a:avLst/>
              </a:prstGeom>
              <a:noFill/>
              <a:ln w="6350">
                <a:solidFill>
                  <a:srgbClr val="000000"/>
                </a:solidFill>
                <a:round/>
                <a:headEnd/>
                <a:tailEnd/>
              </a:ln>
            </p:spPr>
            <p:txBody>
              <a:bodyPr/>
              <a:lstStyle/>
              <a:p>
                <a:endParaRPr lang="en-US"/>
              </a:p>
            </p:txBody>
          </p:sp>
          <p:sp>
            <p:nvSpPr>
              <p:cNvPr id="113699" name="Line 35"/>
              <p:cNvSpPr>
                <a:spLocks noChangeShapeType="1"/>
              </p:cNvSpPr>
              <p:nvPr/>
            </p:nvSpPr>
            <p:spPr bwMode="auto">
              <a:xfrm>
                <a:off x="2354" y="1106"/>
                <a:ext cx="1" cy="36"/>
              </a:xfrm>
              <a:prstGeom prst="line">
                <a:avLst/>
              </a:prstGeom>
              <a:noFill/>
              <a:ln w="6350">
                <a:solidFill>
                  <a:srgbClr val="000000"/>
                </a:solidFill>
                <a:round/>
                <a:headEnd/>
                <a:tailEnd/>
              </a:ln>
            </p:spPr>
            <p:txBody>
              <a:bodyPr/>
              <a:lstStyle/>
              <a:p>
                <a:endParaRPr lang="en-US"/>
              </a:p>
            </p:txBody>
          </p:sp>
          <p:sp>
            <p:nvSpPr>
              <p:cNvPr id="113700" name="Freeform 36"/>
              <p:cNvSpPr>
                <a:spLocks/>
              </p:cNvSpPr>
              <p:nvPr/>
            </p:nvSpPr>
            <p:spPr bwMode="auto">
              <a:xfrm>
                <a:off x="2254" y="258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13701" name="Freeform 37"/>
              <p:cNvSpPr>
                <a:spLocks/>
              </p:cNvSpPr>
              <p:nvPr/>
            </p:nvSpPr>
            <p:spPr bwMode="auto">
              <a:xfrm>
                <a:off x="2304" y="2580"/>
                <a:ext cx="46" cy="70"/>
              </a:xfrm>
              <a:custGeom>
                <a:avLst/>
                <a:gdLst/>
                <a:ahLst/>
                <a:cxnLst>
                  <a:cxn ang="0">
                    <a:pos x="0" y="50"/>
                  </a:cxn>
                  <a:cxn ang="0">
                    <a:pos x="12" y="48"/>
                  </a:cxn>
                  <a:cxn ang="0">
                    <a:pos x="12" y="52"/>
                  </a:cxn>
                  <a:cxn ang="0">
                    <a:pos x="16" y="54"/>
                  </a:cxn>
                  <a:cxn ang="0">
                    <a:pos x="18" y="56"/>
                  </a:cxn>
                  <a:cxn ang="0">
                    <a:pos x="22" y="58"/>
                  </a:cxn>
                  <a:cxn ang="0">
                    <a:pos x="26" y="56"/>
                  </a:cxn>
                  <a:cxn ang="0">
                    <a:pos x="30" y="54"/>
                  </a:cxn>
                  <a:cxn ang="0">
                    <a:pos x="32" y="52"/>
                  </a:cxn>
                  <a:cxn ang="0">
                    <a:pos x="32" y="46"/>
                  </a:cxn>
                  <a:cxn ang="0">
                    <a:pos x="32" y="40"/>
                  </a:cxn>
                  <a:cxn ang="0">
                    <a:pos x="30" y="38"/>
                  </a:cxn>
                  <a:cxn ang="0">
                    <a:pos x="26" y="36"/>
                  </a:cxn>
                  <a:cxn ang="0">
                    <a:pos x="22" y="34"/>
                  </a:cxn>
                  <a:cxn ang="0">
                    <a:pos x="18" y="36"/>
                  </a:cxn>
                  <a:cxn ang="0">
                    <a:pos x="12" y="40"/>
                  </a:cxn>
                  <a:cxn ang="0">
                    <a:pos x="0" y="38"/>
                  </a:cxn>
                  <a:cxn ang="0">
                    <a:pos x="8" y="0"/>
                  </a:cxn>
                  <a:cxn ang="0">
                    <a:pos x="42" y="0"/>
                  </a:cxn>
                  <a:cxn ang="0">
                    <a:pos x="42" y="14"/>
                  </a:cxn>
                  <a:cxn ang="0">
                    <a:pos x="20" y="14"/>
                  </a:cxn>
                  <a:cxn ang="0">
                    <a:pos x="16" y="26"/>
                  </a:cxn>
                  <a:cxn ang="0">
                    <a:pos x="20" y="24"/>
                  </a:cxn>
                  <a:cxn ang="0">
                    <a:pos x="26" y="22"/>
                  </a:cxn>
                  <a:cxn ang="0">
                    <a:pos x="30" y="24"/>
                  </a:cxn>
                  <a:cxn ang="0">
                    <a:pos x="36" y="26"/>
                  </a:cxn>
                  <a:cxn ang="0">
                    <a:pos x="40" y="30"/>
                  </a:cxn>
                  <a:cxn ang="0">
                    <a:pos x="44" y="34"/>
                  </a:cxn>
                  <a:cxn ang="0">
                    <a:pos x="46" y="40"/>
                  </a:cxn>
                  <a:cxn ang="0">
                    <a:pos x="46" y="46"/>
                  </a:cxn>
                  <a:cxn ang="0">
                    <a:pos x="44" y="54"/>
                  </a:cxn>
                  <a:cxn ang="0">
                    <a:pos x="40" y="60"/>
                  </a:cxn>
                  <a:cxn ang="0">
                    <a:pos x="36" y="66"/>
                  </a:cxn>
                  <a:cxn ang="0">
                    <a:pos x="30" y="68"/>
                  </a:cxn>
                  <a:cxn ang="0">
                    <a:pos x="22" y="70"/>
                  </a:cxn>
                  <a:cxn ang="0">
                    <a:pos x="16" y="70"/>
                  </a:cxn>
                  <a:cxn ang="0">
                    <a:pos x="12" y="68"/>
                  </a:cxn>
                  <a:cxn ang="0">
                    <a:pos x="6" y="64"/>
                  </a:cxn>
                  <a:cxn ang="0">
                    <a:pos x="4" y="60"/>
                  </a:cxn>
                  <a:cxn ang="0">
                    <a:pos x="0" y="54"/>
                  </a:cxn>
                  <a:cxn ang="0">
                    <a:pos x="0" y="50"/>
                  </a:cxn>
                </a:cxnLst>
                <a:rect l="0" t="0" r="r" b="b"/>
                <a:pathLst>
                  <a:path w="46" h="70">
                    <a:moveTo>
                      <a:pt x="0" y="50"/>
                    </a:moveTo>
                    <a:lnTo>
                      <a:pt x="12" y="48"/>
                    </a:lnTo>
                    <a:lnTo>
                      <a:pt x="12" y="52"/>
                    </a:lnTo>
                    <a:lnTo>
                      <a:pt x="16" y="54"/>
                    </a:lnTo>
                    <a:lnTo>
                      <a:pt x="18" y="56"/>
                    </a:lnTo>
                    <a:lnTo>
                      <a:pt x="22" y="58"/>
                    </a:lnTo>
                    <a:lnTo>
                      <a:pt x="26" y="56"/>
                    </a:lnTo>
                    <a:lnTo>
                      <a:pt x="30" y="54"/>
                    </a:lnTo>
                    <a:lnTo>
                      <a:pt x="32" y="52"/>
                    </a:lnTo>
                    <a:lnTo>
                      <a:pt x="32" y="46"/>
                    </a:lnTo>
                    <a:lnTo>
                      <a:pt x="32" y="40"/>
                    </a:lnTo>
                    <a:lnTo>
                      <a:pt x="30" y="38"/>
                    </a:lnTo>
                    <a:lnTo>
                      <a:pt x="26" y="36"/>
                    </a:lnTo>
                    <a:lnTo>
                      <a:pt x="22" y="34"/>
                    </a:lnTo>
                    <a:lnTo>
                      <a:pt x="18" y="36"/>
                    </a:lnTo>
                    <a:lnTo>
                      <a:pt x="12" y="40"/>
                    </a:lnTo>
                    <a:lnTo>
                      <a:pt x="0" y="38"/>
                    </a:lnTo>
                    <a:lnTo>
                      <a:pt x="8" y="0"/>
                    </a:lnTo>
                    <a:lnTo>
                      <a:pt x="42" y="0"/>
                    </a:lnTo>
                    <a:lnTo>
                      <a:pt x="42" y="14"/>
                    </a:lnTo>
                    <a:lnTo>
                      <a:pt x="20" y="14"/>
                    </a:lnTo>
                    <a:lnTo>
                      <a:pt x="16" y="26"/>
                    </a:lnTo>
                    <a:lnTo>
                      <a:pt x="20" y="24"/>
                    </a:lnTo>
                    <a:lnTo>
                      <a:pt x="26" y="22"/>
                    </a:lnTo>
                    <a:lnTo>
                      <a:pt x="30" y="24"/>
                    </a:lnTo>
                    <a:lnTo>
                      <a:pt x="36" y="26"/>
                    </a:lnTo>
                    <a:lnTo>
                      <a:pt x="40" y="30"/>
                    </a:lnTo>
                    <a:lnTo>
                      <a:pt x="44" y="34"/>
                    </a:lnTo>
                    <a:lnTo>
                      <a:pt x="46" y="40"/>
                    </a:lnTo>
                    <a:lnTo>
                      <a:pt x="46" y="46"/>
                    </a:lnTo>
                    <a:lnTo>
                      <a:pt x="44" y="54"/>
                    </a:lnTo>
                    <a:lnTo>
                      <a:pt x="40" y="60"/>
                    </a:lnTo>
                    <a:lnTo>
                      <a:pt x="36" y="66"/>
                    </a:lnTo>
                    <a:lnTo>
                      <a:pt x="30" y="68"/>
                    </a:lnTo>
                    <a:lnTo>
                      <a:pt x="22" y="70"/>
                    </a:lnTo>
                    <a:lnTo>
                      <a:pt x="16" y="70"/>
                    </a:lnTo>
                    <a:lnTo>
                      <a:pt x="12" y="68"/>
                    </a:lnTo>
                    <a:lnTo>
                      <a:pt x="6" y="64"/>
                    </a:lnTo>
                    <a:lnTo>
                      <a:pt x="4" y="60"/>
                    </a:lnTo>
                    <a:lnTo>
                      <a:pt x="0"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3702" name="Freeform 38"/>
              <p:cNvSpPr>
                <a:spLocks noEditPoints="1"/>
              </p:cNvSpPr>
              <p:nvPr/>
            </p:nvSpPr>
            <p:spPr bwMode="auto">
              <a:xfrm>
                <a:off x="2356" y="258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3703" name="Freeform 39"/>
              <p:cNvSpPr>
                <a:spLocks noEditPoints="1"/>
              </p:cNvSpPr>
              <p:nvPr/>
            </p:nvSpPr>
            <p:spPr bwMode="auto">
              <a:xfrm>
                <a:off x="2410" y="258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4"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2"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4"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2"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04" name="Line 40"/>
              <p:cNvSpPr>
                <a:spLocks noChangeShapeType="1"/>
              </p:cNvSpPr>
              <p:nvPr/>
            </p:nvSpPr>
            <p:spPr bwMode="auto">
              <a:xfrm flipV="1">
                <a:off x="2750" y="2498"/>
                <a:ext cx="1" cy="36"/>
              </a:xfrm>
              <a:prstGeom prst="line">
                <a:avLst/>
              </a:prstGeom>
              <a:noFill/>
              <a:ln w="6350">
                <a:solidFill>
                  <a:srgbClr val="000000"/>
                </a:solidFill>
                <a:round/>
                <a:headEnd/>
                <a:tailEnd/>
              </a:ln>
            </p:spPr>
            <p:txBody>
              <a:bodyPr/>
              <a:lstStyle/>
              <a:p>
                <a:endParaRPr lang="en-US"/>
              </a:p>
            </p:txBody>
          </p:sp>
          <p:sp>
            <p:nvSpPr>
              <p:cNvPr id="113705" name="Line 41"/>
              <p:cNvSpPr>
                <a:spLocks noChangeShapeType="1"/>
              </p:cNvSpPr>
              <p:nvPr/>
            </p:nvSpPr>
            <p:spPr bwMode="auto">
              <a:xfrm>
                <a:off x="2750" y="1106"/>
                <a:ext cx="1" cy="36"/>
              </a:xfrm>
              <a:prstGeom prst="line">
                <a:avLst/>
              </a:prstGeom>
              <a:noFill/>
              <a:ln w="6350">
                <a:solidFill>
                  <a:srgbClr val="000000"/>
                </a:solidFill>
                <a:round/>
                <a:headEnd/>
                <a:tailEnd/>
              </a:ln>
            </p:spPr>
            <p:txBody>
              <a:bodyPr/>
              <a:lstStyle/>
              <a:p>
                <a:endParaRPr lang="en-US"/>
              </a:p>
            </p:txBody>
          </p:sp>
          <p:sp>
            <p:nvSpPr>
              <p:cNvPr id="113706" name="Freeform 42"/>
              <p:cNvSpPr>
                <a:spLocks/>
              </p:cNvSpPr>
              <p:nvPr/>
            </p:nvSpPr>
            <p:spPr bwMode="auto">
              <a:xfrm>
                <a:off x="2648" y="2580"/>
                <a:ext cx="44" cy="68"/>
              </a:xfrm>
              <a:custGeom>
                <a:avLst/>
                <a:gdLst/>
                <a:ahLst/>
                <a:cxnLst>
                  <a:cxn ang="0">
                    <a:pos x="44" y="56"/>
                  </a:cxn>
                  <a:cxn ang="0">
                    <a:pos x="44" y="68"/>
                  </a:cxn>
                  <a:cxn ang="0">
                    <a:pos x="0" y="68"/>
                  </a:cxn>
                  <a:cxn ang="0">
                    <a:pos x="0" y="62"/>
                  </a:cxn>
                  <a:cxn ang="0">
                    <a:pos x="4" y="56"/>
                  </a:cxn>
                  <a:cxn ang="0">
                    <a:pos x="6" y="52"/>
                  </a:cxn>
                  <a:cxn ang="0">
                    <a:pos x="12" y="46"/>
                  </a:cxn>
                  <a:cxn ang="0">
                    <a:pos x="18" y="40"/>
                  </a:cxn>
                  <a:cxn ang="0">
                    <a:pos x="24" y="34"/>
                  </a:cxn>
                  <a:cxn ang="0">
                    <a:pos x="26" y="32"/>
                  </a:cxn>
                  <a:cxn ang="0">
                    <a:pos x="28" y="28"/>
                  </a:cxn>
                  <a:cxn ang="0">
                    <a:pos x="30" y="24"/>
                  </a:cxn>
                  <a:cxn ang="0">
                    <a:pos x="32" y="20"/>
                  </a:cxn>
                  <a:cxn ang="0">
                    <a:pos x="30" y="16"/>
                  </a:cxn>
                  <a:cxn ang="0">
                    <a:pos x="30" y="14"/>
                  </a:cxn>
                  <a:cxn ang="0">
                    <a:pos x="26" y="12"/>
                  </a:cxn>
                  <a:cxn ang="0">
                    <a:pos x="22" y="12"/>
                  </a:cxn>
                  <a:cxn ang="0">
                    <a:pos x="18" y="12"/>
                  </a:cxn>
                  <a:cxn ang="0">
                    <a:pos x="16" y="14"/>
                  </a:cxn>
                  <a:cxn ang="0">
                    <a:pos x="14" y="18"/>
                  </a:cxn>
                  <a:cxn ang="0">
                    <a:pos x="14" y="22"/>
                  </a:cxn>
                  <a:cxn ang="0">
                    <a:pos x="0" y="20"/>
                  </a:cxn>
                  <a:cxn ang="0">
                    <a:pos x="2" y="14"/>
                  </a:cxn>
                  <a:cxn ang="0">
                    <a:pos x="4" y="8"/>
                  </a:cxn>
                  <a:cxn ang="0">
                    <a:pos x="8" y="4"/>
                  </a:cxn>
                  <a:cxn ang="0">
                    <a:pos x="14" y="0"/>
                  </a:cxn>
                  <a:cxn ang="0">
                    <a:pos x="22" y="0"/>
                  </a:cxn>
                  <a:cxn ang="0">
                    <a:pos x="30" y="0"/>
                  </a:cxn>
                  <a:cxn ang="0">
                    <a:pos x="34" y="2"/>
                  </a:cxn>
                  <a:cxn ang="0">
                    <a:pos x="38" y="6"/>
                  </a:cxn>
                  <a:cxn ang="0">
                    <a:pos x="42" y="8"/>
                  </a:cxn>
                  <a:cxn ang="0">
                    <a:pos x="44" y="14"/>
                  </a:cxn>
                  <a:cxn ang="0">
                    <a:pos x="44" y="18"/>
                  </a:cxn>
                  <a:cxn ang="0">
                    <a:pos x="44" y="22"/>
                  </a:cxn>
                  <a:cxn ang="0">
                    <a:pos x="42" y="28"/>
                  </a:cxn>
                  <a:cxn ang="0">
                    <a:pos x="40" y="32"/>
                  </a:cxn>
                  <a:cxn ang="0">
                    <a:pos x="38" y="36"/>
                  </a:cxn>
                  <a:cxn ang="0">
                    <a:pos x="34" y="40"/>
                  </a:cxn>
                  <a:cxn ang="0">
                    <a:pos x="30" y="44"/>
                  </a:cxn>
                  <a:cxn ang="0">
                    <a:pos x="26" y="48"/>
                  </a:cxn>
                  <a:cxn ang="0">
                    <a:pos x="24" y="50"/>
                  </a:cxn>
                  <a:cxn ang="0">
                    <a:pos x="22" y="52"/>
                  </a:cxn>
                  <a:cxn ang="0">
                    <a:pos x="20" y="54"/>
                  </a:cxn>
                  <a:cxn ang="0">
                    <a:pos x="18" y="56"/>
                  </a:cxn>
                  <a:cxn ang="0">
                    <a:pos x="44" y="56"/>
                  </a:cxn>
                </a:cxnLst>
                <a:rect l="0" t="0" r="r" b="b"/>
                <a:pathLst>
                  <a:path w="44" h="68">
                    <a:moveTo>
                      <a:pt x="44" y="56"/>
                    </a:moveTo>
                    <a:lnTo>
                      <a:pt x="44" y="68"/>
                    </a:lnTo>
                    <a:lnTo>
                      <a:pt x="0" y="68"/>
                    </a:lnTo>
                    <a:lnTo>
                      <a:pt x="0" y="62"/>
                    </a:lnTo>
                    <a:lnTo>
                      <a:pt x="4" y="56"/>
                    </a:lnTo>
                    <a:lnTo>
                      <a:pt x="6" y="52"/>
                    </a:lnTo>
                    <a:lnTo>
                      <a:pt x="12" y="46"/>
                    </a:lnTo>
                    <a:lnTo>
                      <a:pt x="18" y="40"/>
                    </a:lnTo>
                    <a:lnTo>
                      <a:pt x="24" y="34"/>
                    </a:lnTo>
                    <a:lnTo>
                      <a:pt x="26" y="32"/>
                    </a:lnTo>
                    <a:lnTo>
                      <a:pt x="28" y="28"/>
                    </a:lnTo>
                    <a:lnTo>
                      <a:pt x="30" y="24"/>
                    </a:lnTo>
                    <a:lnTo>
                      <a:pt x="32" y="20"/>
                    </a:lnTo>
                    <a:lnTo>
                      <a:pt x="30" y="16"/>
                    </a:lnTo>
                    <a:lnTo>
                      <a:pt x="30" y="14"/>
                    </a:lnTo>
                    <a:lnTo>
                      <a:pt x="26" y="12"/>
                    </a:lnTo>
                    <a:lnTo>
                      <a:pt x="22" y="12"/>
                    </a:lnTo>
                    <a:lnTo>
                      <a:pt x="18" y="12"/>
                    </a:lnTo>
                    <a:lnTo>
                      <a:pt x="16" y="14"/>
                    </a:lnTo>
                    <a:lnTo>
                      <a:pt x="14" y="18"/>
                    </a:lnTo>
                    <a:lnTo>
                      <a:pt x="14" y="22"/>
                    </a:lnTo>
                    <a:lnTo>
                      <a:pt x="0" y="20"/>
                    </a:lnTo>
                    <a:lnTo>
                      <a:pt x="2" y="14"/>
                    </a:lnTo>
                    <a:lnTo>
                      <a:pt x="4" y="8"/>
                    </a:lnTo>
                    <a:lnTo>
                      <a:pt x="8" y="4"/>
                    </a:lnTo>
                    <a:lnTo>
                      <a:pt x="14" y="0"/>
                    </a:lnTo>
                    <a:lnTo>
                      <a:pt x="22" y="0"/>
                    </a:lnTo>
                    <a:lnTo>
                      <a:pt x="30" y="0"/>
                    </a:lnTo>
                    <a:lnTo>
                      <a:pt x="34" y="2"/>
                    </a:lnTo>
                    <a:lnTo>
                      <a:pt x="38" y="6"/>
                    </a:lnTo>
                    <a:lnTo>
                      <a:pt x="42" y="8"/>
                    </a:lnTo>
                    <a:lnTo>
                      <a:pt x="44" y="14"/>
                    </a:lnTo>
                    <a:lnTo>
                      <a:pt x="44" y="18"/>
                    </a:lnTo>
                    <a:lnTo>
                      <a:pt x="44" y="22"/>
                    </a:lnTo>
                    <a:lnTo>
                      <a:pt x="42" y="28"/>
                    </a:lnTo>
                    <a:lnTo>
                      <a:pt x="40" y="32"/>
                    </a:lnTo>
                    <a:lnTo>
                      <a:pt x="38" y="36"/>
                    </a:lnTo>
                    <a:lnTo>
                      <a:pt x="34" y="40"/>
                    </a:lnTo>
                    <a:lnTo>
                      <a:pt x="30" y="44"/>
                    </a:lnTo>
                    <a:lnTo>
                      <a:pt x="26" y="48"/>
                    </a:lnTo>
                    <a:lnTo>
                      <a:pt x="24" y="50"/>
                    </a:lnTo>
                    <a:lnTo>
                      <a:pt x="22" y="52"/>
                    </a:lnTo>
                    <a:lnTo>
                      <a:pt x="20" y="54"/>
                    </a:lnTo>
                    <a:lnTo>
                      <a:pt x="18" y="56"/>
                    </a:lnTo>
                    <a:lnTo>
                      <a:pt x="44" y="56"/>
                    </a:lnTo>
                    <a:close/>
                  </a:path>
                </a:pathLst>
              </a:custGeom>
              <a:solidFill>
                <a:srgbClr val="000000"/>
              </a:solidFill>
              <a:ln w="0">
                <a:solidFill>
                  <a:srgbClr val="000000"/>
                </a:solidFill>
                <a:prstDash val="solid"/>
                <a:round/>
                <a:headEnd/>
                <a:tailEnd/>
              </a:ln>
            </p:spPr>
            <p:txBody>
              <a:bodyPr/>
              <a:lstStyle/>
              <a:p>
                <a:endParaRPr lang="en-US"/>
              </a:p>
            </p:txBody>
          </p:sp>
          <p:sp>
            <p:nvSpPr>
              <p:cNvPr id="113707" name="Freeform 43"/>
              <p:cNvSpPr>
                <a:spLocks noEditPoints="1"/>
              </p:cNvSpPr>
              <p:nvPr/>
            </p:nvSpPr>
            <p:spPr bwMode="auto">
              <a:xfrm>
                <a:off x="2700" y="2580"/>
                <a:ext cx="46" cy="70"/>
              </a:xfrm>
              <a:custGeom>
                <a:avLst/>
                <a:gdLst/>
                <a:ahLst/>
                <a:cxnLst>
                  <a:cxn ang="0">
                    <a:pos x="22"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2" y="70"/>
                  </a:cxn>
                  <a:cxn ang="0">
                    <a:pos x="16" y="68"/>
                  </a:cxn>
                  <a:cxn ang="0">
                    <a:pos x="12" y="66"/>
                  </a:cxn>
                  <a:cxn ang="0">
                    <a:pos x="6" y="62"/>
                  </a:cxn>
                  <a:cxn ang="0">
                    <a:pos x="4" y="58"/>
                  </a:cxn>
                  <a:cxn ang="0">
                    <a:pos x="2" y="52"/>
                  </a:cxn>
                  <a:cxn ang="0">
                    <a:pos x="0" y="44"/>
                  </a:cxn>
                  <a:cxn ang="0">
                    <a:pos x="0" y="34"/>
                  </a:cxn>
                  <a:cxn ang="0">
                    <a:pos x="2" y="22"/>
                  </a:cxn>
                  <a:cxn ang="0">
                    <a:pos x="4" y="14"/>
                  </a:cxn>
                  <a:cxn ang="0">
                    <a:pos x="8"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2" y="70"/>
                    </a:lnTo>
                    <a:lnTo>
                      <a:pt x="16" y="68"/>
                    </a:lnTo>
                    <a:lnTo>
                      <a:pt x="12" y="66"/>
                    </a:lnTo>
                    <a:lnTo>
                      <a:pt x="6" y="62"/>
                    </a:lnTo>
                    <a:lnTo>
                      <a:pt x="4" y="58"/>
                    </a:lnTo>
                    <a:lnTo>
                      <a:pt x="2" y="52"/>
                    </a:lnTo>
                    <a:lnTo>
                      <a:pt x="0" y="44"/>
                    </a:lnTo>
                    <a:lnTo>
                      <a:pt x="0" y="34"/>
                    </a:lnTo>
                    <a:lnTo>
                      <a:pt x="2" y="22"/>
                    </a:lnTo>
                    <a:lnTo>
                      <a:pt x="4" y="14"/>
                    </a:lnTo>
                    <a:lnTo>
                      <a:pt x="8"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08" name="Freeform 44"/>
              <p:cNvSpPr>
                <a:spLocks noEditPoints="1"/>
              </p:cNvSpPr>
              <p:nvPr/>
            </p:nvSpPr>
            <p:spPr bwMode="auto">
              <a:xfrm>
                <a:off x="2754" y="258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09" name="Freeform 45"/>
              <p:cNvSpPr>
                <a:spLocks noEditPoints="1"/>
              </p:cNvSpPr>
              <p:nvPr/>
            </p:nvSpPr>
            <p:spPr bwMode="auto">
              <a:xfrm>
                <a:off x="2806" y="2580"/>
                <a:ext cx="46" cy="70"/>
              </a:xfrm>
              <a:custGeom>
                <a:avLst/>
                <a:gdLst/>
                <a:ahLst/>
                <a:cxnLst>
                  <a:cxn ang="0">
                    <a:pos x="22"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2" y="70"/>
                  </a:cxn>
                  <a:cxn ang="0">
                    <a:pos x="16" y="68"/>
                  </a:cxn>
                  <a:cxn ang="0">
                    <a:pos x="12" y="66"/>
                  </a:cxn>
                  <a:cxn ang="0">
                    <a:pos x="6" y="62"/>
                  </a:cxn>
                  <a:cxn ang="0">
                    <a:pos x="4" y="58"/>
                  </a:cxn>
                  <a:cxn ang="0">
                    <a:pos x="2" y="52"/>
                  </a:cxn>
                  <a:cxn ang="0">
                    <a:pos x="0" y="44"/>
                  </a:cxn>
                  <a:cxn ang="0">
                    <a:pos x="0" y="34"/>
                  </a:cxn>
                  <a:cxn ang="0">
                    <a:pos x="2" y="22"/>
                  </a:cxn>
                  <a:cxn ang="0">
                    <a:pos x="4" y="14"/>
                  </a:cxn>
                  <a:cxn ang="0">
                    <a:pos x="8"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2" y="70"/>
                    </a:lnTo>
                    <a:lnTo>
                      <a:pt x="16" y="68"/>
                    </a:lnTo>
                    <a:lnTo>
                      <a:pt x="12" y="66"/>
                    </a:lnTo>
                    <a:lnTo>
                      <a:pt x="6" y="62"/>
                    </a:lnTo>
                    <a:lnTo>
                      <a:pt x="4" y="58"/>
                    </a:lnTo>
                    <a:lnTo>
                      <a:pt x="2" y="52"/>
                    </a:lnTo>
                    <a:lnTo>
                      <a:pt x="0" y="44"/>
                    </a:lnTo>
                    <a:lnTo>
                      <a:pt x="0" y="34"/>
                    </a:lnTo>
                    <a:lnTo>
                      <a:pt x="2" y="22"/>
                    </a:lnTo>
                    <a:lnTo>
                      <a:pt x="4" y="14"/>
                    </a:lnTo>
                    <a:lnTo>
                      <a:pt x="8"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10" name="Line 46"/>
              <p:cNvSpPr>
                <a:spLocks noChangeShapeType="1"/>
              </p:cNvSpPr>
              <p:nvPr/>
            </p:nvSpPr>
            <p:spPr bwMode="auto">
              <a:xfrm flipV="1">
                <a:off x="3146" y="2498"/>
                <a:ext cx="1" cy="36"/>
              </a:xfrm>
              <a:prstGeom prst="line">
                <a:avLst/>
              </a:prstGeom>
              <a:noFill/>
              <a:ln w="6350">
                <a:solidFill>
                  <a:srgbClr val="000000"/>
                </a:solidFill>
                <a:round/>
                <a:headEnd/>
                <a:tailEnd/>
              </a:ln>
            </p:spPr>
            <p:txBody>
              <a:bodyPr/>
              <a:lstStyle/>
              <a:p>
                <a:endParaRPr lang="en-US"/>
              </a:p>
            </p:txBody>
          </p:sp>
          <p:sp>
            <p:nvSpPr>
              <p:cNvPr id="113711" name="Line 47"/>
              <p:cNvSpPr>
                <a:spLocks noChangeShapeType="1"/>
              </p:cNvSpPr>
              <p:nvPr/>
            </p:nvSpPr>
            <p:spPr bwMode="auto">
              <a:xfrm>
                <a:off x="3146" y="1106"/>
                <a:ext cx="1" cy="36"/>
              </a:xfrm>
              <a:prstGeom prst="line">
                <a:avLst/>
              </a:prstGeom>
              <a:noFill/>
              <a:ln w="6350">
                <a:solidFill>
                  <a:srgbClr val="000000"/>
                </a:solidFill>
                <a:round/>
                <a:headEnd/>
                <a:tailEnd/>
              </a:ln>
            </p:spPr>
            <p:txBody>
              <a:bodyPr/>
              <a:lstStyle/>
              <a:p>
                <a:endParaRPr lang="en-US"/>
              </a:p>
            </p:txBody>
          </p:sp>
          <p:sp>
            <p:nvSpPr>
              <p:cNvPr id="113712" name="Freeform 48"/>
              <p:cNvSpPr>
                <a:spLocks/>
              </p:cNvSpPr>
              <p:nvPr/>
            </p:nvSpPr>
            <p:spPr bwMode="auto">
              <a:xfrm>
                <a:off x="3044" y="2580"/>
                <a:ext cx="46" cy="68"/>
              </a:xfrm>
              <a:custGeom>
                <a:avLst/>
                <a:gdLst/>
                <a:ahLst/>
                <a:cxnLst>
                  <a:cxn ang="0">
                    <a:pos x="46" y="56"/>
                  </a:cxn>
                  <a:cxn ang="0">
                    <a:pos x="46" y="68"/>
                  </a:cxn>
                  <a:cxn ang="0">
                    <a:pos x="0" y="68"/>
                  </a:cxn>
                  <a:cxn ang="0">
                    <a:pos x="2" y="62"/>
                  </a:cxn>
                  <a:cxn ang="0">
                    <a:pos x="4" y="56"/>
                  </a:cxn>
                  <a:cxn ang="0">
                    <a:pos x="8" y="52"/>
                  </a:cxn>
                  <a:cxn ang="0">
                    <a:pos x="12" y="46"/>
                  </a:cxn>
                  <a:cxn ang="0">
                    <a:pos x="18" y="40"/>
                  </a:cxn>
                  <a:cxn ang="0">
                    <a:pos x="24" y="34"/>
                  </a:cxn>
                  <a:cxn ang="0">
                    <a:pos x="28" y="32"/>
                  </a:cxn>
                  <a:cxn ang="0">
                    <a:pos x="30" y="28"/>
                  </a:cxn>
                  <a:cxn ang="0">
                    <a:pos x="32" y="24"/>
                  </a:cxn>
                  <a:cxn ang="0">
                    <a:pos x="32" y="20"/>
                  </a:cxn>
                  <a:cxn ang="0">
                    <a:pos x="32" y="16"/>
                  </a:cxn>
                  <a:cxn ang="0">
                    <a:pos x="30" y="14"/>
                  </a:cxn>
                  <a:cxn ang="0">
                    <a:pos x="26" y="12"/>
                  </a:cxn>
                  <a:cxn ang="0">
                    <a:pos x="24" y="12"/>
                  </a:cxn>
                  <a:cxn ang="0">
                    <a:pos x="20" y="12"/>
                  </a:cxn>
                  <a:cxn ang="0">
                    <a:pos x="16" y="14"/>
                  </a:cxn>
                  <a:cxn ang="0">
                    <a:pos x="14" y="18"/>
                  </a:cxn>
                  <a:cxn ang="0">
                    <a:pos x="14" y="22"/>
                  </a:cxn>
                  <a:cxn ang="0">
                    <a:pos x="2" y="20"/>
                  </a:cxn>
                  <a:cxn ang="0">
                    <a:pos x="2" y="14"/>
                  </a:cxn>
                  <a:cxn ang="0">
                    <a:pos x="4" y="8"/>
                  </a:cxn>
                  <a:cxn ang="0">
                    <a:pos x="8" y="4"/>
                  </a:cxn>
                  <a:cxn ang="0">
                    <a:pos x="16" y="0"/>
                  </a:cxn>
                  <a:cxn ang="0">
                    <a:pos x="24" y="0"/>
                  </a:cxn>
                  <a:cxn ang="0">
                    <a:pos x="30" y="0"/>
                  </a:cxn>
                  <a:cxn ang="0">
                    <a:pos x="34" y="2"/>
                  </a:cxn>
                  <a:cxn ang="0">
                    <a:pos x="40" y="6"/>
                  </a:cxn>
                  <a:cxn ang="0">
                    <a:pos x="42" y="8"/>
                  </a:cxn>
                  <a:cxn ang="0">
                    <a:pos x="44" y="14"/>
                  </a:cxn>
                  <a:cxn ang="0">
                    <a:pos x="46" y="18"/>
                  </a:cxn>
                  <a:cxn ang="0">
                    <a:pos x="44" y="22"/>
                  </a:cxn>
                  <a:cxn ang="0">
                    <a:pos x="44" y="28"/>
                  </a:cxn>
                  <a:cxn ang="0">
                    <a:pos x="42" y="32"/>
                  </a:cxn>
                  <a:cxn ang="0">
                    <a:pos x="38" y="36"/>
                  </a:cxn>
                  <a:cxn ang="0">
                    <a:pos x="36" y="40"/>
                  </a:cxn>
                  <a:cxn ang="0">
                    <a:pos x="30" y="44"/>
                  </a:cxn>
                  <a:cxn ang="0">
                    <a:pos x="26" y="48"/>
                  </a:cxn>
                  <a:cxn ang="0">
                    <a:pos x="24" y="50"/>
                  </a:cxn>
                  <a:cxn ang="0">
                    <a:pos x="22" y="52"/>
                  </a:cxn>
                  <a:cxn ang="0">
                    <a:pos x="20" y="54"/>
                  </a:cxn>
                  <a:cxn ang="0">
                    <a:pos x="20" y="56"/>
                  </a:cxn>
                  <a:cxn ang="0">
                    <a:pos x="46" y="56"/>
                  </a:cxn>
                </a:cxnLst>
                <a:rect l="0" t="0" r="r" b="b"/>
                <a:pathLst>
                  <a:path w="46" h="68">
                    <a:moveTo>
                      <a:pt x="46" y="56"/>
                    </a:moveTo>
                    <a:lnTo>
                      <a:pt x="46" y="68"/>
                    </a:lnTo>
                    <a:lnTo>
                      <a:pt x="0" y="68"/>
                    </a:lnTo>
                    <a:lnTo>
                      <a:pt x="2" y="62"/>
                    </a:lnTo>
                    <a:lnTo>
                      <a:pt x="4" y="56"/>
                    </a:lnTo>
                    <a:lnTo>
                      <a:pt x="8" y="52"/>
                    </a:lnTo>
                    <a:lnTo>
                      <a:pt x="12" y="46"/>
                    </a:lnTo>
                    <a:lnTo>
                      <a:pt x="18" y="40"/>
                    </a:lnTo>
                    <a:lnTo>
                      <a:pt x="24" y="34"/>
                    </a:lnTo>
                    <a:lnTo>
                      <a:pt x="28" y="32"/>
                    </a:lnTo>
                    <a:lnTo>
                      <a:pt x="30" y="28"/>
                    </a:lnTo>
                    <a:lnTo>
                      <a:pt x="32" y="24"/>
                    </a:lnTo>
                    <a:lnTo>
                      <a:pt x="32" y="20"/>
                    </a:lnTo>
                    <a:lnTo>
                      <a:pt x="32" y="16"/>
                    </a:lnTo>
                    <a:lnTo>
                      <a:pt x="30" y="14"/>
                    </a:lnTo>
                    <a:lnTo>
                      <a:pt x="26" y="12"/>
                    </a:lnTo>
                    <a:lnTo>
                      <a:pt x="24" y="12"/>
                    </a:lnTo>
                    <a:lnTo>
                      <a:pt x="20" y="12"/>
                    </a:lnTo>
                    <a:lnTo>
                      <a:pt x="16" y="14"/>
                    </a:lnTo>
                    <a:lnTo>
                      <a:pt x="14" y="18"/>
                    </a:lnTo>
                    <a:lnTo>
                      <a:pt x="14" y="22"/>
                    </a:lnTo>
                    <a:lnTo>
                      <a:pt x="2" y="20"/>
                    </a:lnTo>
                    <a:lnTo>
                      <a:pt x="2" y="14"/>
                    </a:lnTo>
                    <a:lnTo>
                      <a:pt x="4" y="8"/>
                    </a:lnTo>
                    <a:lnTo>
                      <a:pt x="8" y="4"/>
                    </a:lnTo>
                    <a:lnTo>
                      <a:pt x="16" y="0"/>
                    </a:lnTo>
                    <a:lnTo>
                      <a:pt x="24" y="0"/>
                    </a:lnTo>
                    <a:lnTo>
                      <a:pt x="30" y="0"/>
                    </a:lnTo>
                    <a:lnTo>
                      <a:pt x="34" y="2"/>
                    </a:lnTo>
                    <a:lnTo>
                      <a:pt x="40" y="6"/>
                    </a:lnTo>
                    <a:lnTo>
                      <a:pt x="42" y="8"/>
                    </a:lnTo>
                    <a:lnTo>
                      <a:pt x="44" y="14"/>
                    </a:lnTo>
                    <a:lnTo>
                      <a:pt x="46" y="18"/>
                    </a:lnTo>
                    <a:lnTo>
                      <a:pt x="44" y="22"/>
                    </a:lnTo>
                    <a:lnTo>
                      <a:pt x="44" y="28"/>
                    </a:lnTo>
                    <a:lnTo>
                      <a:pt x="42" y="32"/>
                    </a:lnTo>
                    <a:lnTo>
                      <a:pt x="38" y="36"/>
                    </a:lnTo>
                    <a:lnTo>
                      <a:pt x="36" y="40"/>
                    </a:lnTo>
                    <a:lnTo>
                      <a:pt x="30" y="44"/>
                    </a:lnTo>
                    <a:lnTo>
                      <a:pt x="26" y="48"/>
                    </a:lnTo>
                    <a:lnTo>
                      <a:pt x="24" y="50"/>
                    </a:lnTo>
                    <a:lnTo>
                      <a:pt x="22" y="52"/>
                    </a:lnTo>
                    <a:lnTo>
                      <a:pt x="20"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13713" name="Freeform 49"/>
              <p:cNvSpPr>
                <a:spLocks/>
              </p:cNvSpPr>
              <p:nvPr/>
            </p:nvSpPr>
            <p:spPr bwMode="auto">
              <a:xfrm>
                <a:off x="3098" y="2580"/>
                <a:ext cx="46" cy="70"/>
              </a:xfrm>
              <a:custGeom>
                <a:avLst/>
                <a:gdLst/>
                <a:ahLst/>
                <a:cxnLst>
                  <a:cxn ang="0">
                    <a:pos x="0" y="50"/>
                  </a:cxn>
                  <a:cxn ang="0">
                    <a:pos x="12" y="48"/>
                  </a:cxn>
                  <a:cxn ang="0">
                    <a:pos x="12" y="52"/>
                  </a:cxn>
                  <a:cxn ang="0">
                    <a:pos x="14" y="54"/>
                  </a:cxn>
                  <a:cxn ang="0">
                    <a:pos x="18" y="56"/>
                  </a:cxn>
                  <a:cxn ang="0">
                    <a:pos x="22" y="58"/>
                  </a:cxn>
                  <a:cxn ang="0">
                    <a:pos x="26" y="56"/>
                  </a:cxn>
                  <a:cxn ang="0">
                    <a:pos x="28" y="54"/>
                  </a:cxn>
                  <a:cxn ang="0">
                    <a:pos x="32" y="52"/>
                  </a:cxn>
                  <a:cxn ang="0">
                    <a:pos x="32" y="46"/>
                  </a:cxn>
                  <a:cxn ang="0">
                    <a:pos x="32" y="40"/>
                  </a:cxn>
                  <a:cxn ang="0">
                    <a:pos x="30" y="38"/>
                  </a:cxn>
                  <a:cxn ang="0">
                    <a:pos x="26" y="36"/>
                  </a:cxn>
                  <a:cxn ang="0">
                    <a:pos x="22" y="34"/>
                  </a:cxn>
                  <a:cxn ang="0">
                    <a:pos x="16" y="36"/>
                  </a:cxn>
                  <a:cxn ang="0">
                    <a:pos x="12" y="40"/>
                  </a:cxn>
                  <a:cxn ang="0">
                    <a:pos x="0" y="38"/>
                  </a:cxn>
                  <a:cxn ang="0">
                    <a:pos x="8" y="0"/>
                  </a:cxn>
                  <a:cxn ang="0">
                    <a:pos x="42" y="0"/>
                  </a:cxn>
                  <a:cxn ang="0">
                    <a:pos x="42" y="14"/>
                  </a:cxn>
                  <a:cxn ang="0">
                    <a:pos x="18" y="14"/>
                  </a:cxn>
                  <a:cxn ang="0">
                    <a:pos x="16" y="26"/>
                  </a:cxn>
                  <a:cxn ang="0">
                    <a:pos x="20" y="24"/>
                  </a:cxn>
                  <a:cxn ang="0">
                    <a:pos x="24" y="22"/>
                  </a:cxn>
                  <a:cxn ang="0">
                    <a:pos x="30" y="24"/>
                  </a:cxn>
                  <a:cxn ang="0">
                    <a:pos x="34" y="26"/>
                  </a:cxn>
                  <a:cxn ang="0">
                    <a:pos x="40" y="30"/>
                  </a:cxn>
                  <a:cxn ang="0">
                    <a:pos x="42" y="34"/>
                  </a:cxn>
                  <a:cxn ang="0">
                    <a:pos x="44" y="40"/>
                  </a:cxn>
                  <a:cxn ang="0">
                    <a:pos x="46" y="46"/>
                  </a:cxn>
                  <a:cxn ang="0">
                    <a:pos x="44" y="54"/>
                  </a:cxn>
                  <a:cxn ang="0">
                    <a:pos x="40" y="60"/>
                  </a:cxn>
                  <a:cxn ang="0">
                    <a:pos x="36" y="66"/>
                  </a:cxn>
                  <a:cxn ang="0">
                    <a:pos x="28" y="68"/>
                  </a:cxn>
                  <a:cxn ang="0">
                    <a:pos x="22" y="70"/>
                  </a:cxn>
                  <a:cxn ang="0">
                    <a:pos x="16" y="70"/>
                  </a:cxn>
                  <a:cxn ang="0">
                    <a:pos x="10" y="68"/>
                  </a:cxn>
                  <a:cxn ang="0">
                    <a:pos x="6" y="64"/>
                  </a:cxn>
                  <a:cxn ang="0">
                    <a:pos x="2" y="60"/>
                  </a:cxn>
                  <a:cxn ang="0">
                    <a:pos x="0" y="54"/>
                  </a:cxn>
                  <a:cxn ang="0">
                    <a:pos x="0" y="50"/>
                  </a:cxn>
                </a:cxnLst>
                <a:rect l="0" t="0" r="r" b="b"/>
                <a:pathLst>
                  <a:path w="46" h="70">
                    <a:moveTo>
                      <a:pt x="0" y="50"/>
                    </a:moveTo>
                    <a:lnTo>
                      <a:pt x="12" y="48"/>
                    </a:lnTo>
                    <a:lnTo>
                      <a:pt x="12" y="52"/>
                    </a:lnTo>
                    <a:lnTo>
                      <a:pt x="14" y="54"/>
                    </a:lnTo>
                    <a:lnTo>
                      <a:pt x="18" y="56"/>
                    </a:lnTo>
                    <a:lnTo>
                      <a:pt x="22" y="58"/>
                    </a:lnTo>
                    <a:lnTo>
                      <a:pt x="26" y="56"/>
                    </a:lnTo>
                    <a:lnTo>
                      <a:pt x="28" y="54"/>
                    </a:lnTo>
                    <a:lnTo>
                      <a:pt x="32" y="52"/>
                    </a:lnTo>
                    <a:lnTo>
                      <a:pt x="32" y="46"/>
                    </a:lnTo>
                    <a:lnTo>
                      <a:pt x="32" y="40"/>
                    </a:lnTo>
                    <a:lnTo>
                      <a:pt x="30" y="38"/>
                    </a:lnTo>
                    <a:lnTo>
                      <a:pt x="26" y="36"/>
                    </a:lnTo>
                    <a:lnTo>
                      <a:pt x="22" y="34"/>
                    </a:lnTo>
                    <a:lnTo>
                      <a:pt x="16" y="36"/>
                    </a:lnTo>
                    <a:lnTo>
                      <a:pt x="12" y="40"/>
                    </a:lnTo>
                    <a:lnTo>
                      <a:pt x="0" y="38"/>
                    </a:lnTo>
                    <a:lnTo>
                      <a:pt x="8" y="0"/>
                    </a:lnTo>
                    <a:lnTo>
                      <a:pt x="42" y="0"/>
                    </a:lnTo>
                    <a:lnTo>
                      <a:pt x="42" y="14"/>
                    </a:lnTo>
                    <a:lnTo>
                      <a:pt x="18" y="14"/>
                    </a:lnTo>
                    <a:lnTo>
                      <a:pt x="16" y="26"/>
                    </a:lnTo>
                    <a:lnTo>
                      <a:pt x="20" y="24"/>
                    </a:lnTo>
                    <a:lnTo>
                      <a:pt x="24" y="22"/>
                    </a:lnTo>
                    <a:lnTo>
                      <a:pt x="30" y="24"/>
                    </a:lnTo>
                    <a:lnTo>
                      <a:pt x="34" y="26"/>
                    </a:lnTo>
                    <a:lnTo>
                      <a:pt x="40" y="30"/>
                    </a:lnTo>
                    <a:lnTo>
                      <a:pt x="42" y="34"/>
                    </a:lnTo>
                    <a:lnTo>
                      <a:pt x="44" y="40"/>
                    </a:lnTo>
                    <a:lnTo>
                      <a:pt x="46" y="46"/>
                    </a:lnTo>
                    <a:lnTo>
                      <a:pt x="44" y="54"/>
                    </a:lnTo>
                    <a:lnTo>
                      <a:pt x="40" y="60"/>
                    </a:lnTo>
                    <a:lnTo>
                      <a:pt x="36" y="66"/>
                    </a:lnTo>
                    <a:lnTo>
                      <a:pt x="28" y="68"/>
                    </a:lnTo>
                    <a:lnTo>
                      <a:pt x="22" y="70"/>
                    </a:lnTo>
                    <a:lnTo>
                      <a:pt x="16" y="70"/>
                    </a:lnTo>
                    <a:lnTo>
                      <a:pt x="10" y="68"/>
                    </a:lnTo>
                    <a:lnTo>
                      <a:pt x="6" y="64"/>
                    </a:lnTo>
                    <a:lnTo>
                      <a:pt x="2" y="60"/>
                    </a:lnTo>
                    <a:lnTo>
                      <a:pt x="0"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3714" name="Freeform 50"/>
              <p:cNvSpPr>
                <a:spLocks noEditPoints="1"/>
              </p:cNvSpPr>
              <p:nvPr/>
            </p:nvSpPr>
            <p:spPr bwMode="auto">
              <a:xfrm>
                <a:off x="3150" y="2580"/>
                <a:ext cx="46" cy="70"/>
              </a:xfrm>
              <a:custGeom>
                <a:avLst/>
                <a:gdLst/>
                <a:ahLst/>
                <a:cxnLst>
                  <a:cxn ang="0">
                    <a:pos x="22" y="0"/>
                  </a:cxn>
                  <a:cxn ang="0">
                    <a:pos x="28" y="0"/>
                  </a:cxn>
                  <a:cxn ang="0">
                    <a:pos x="34" y="2"/>
                  </a:cxn>
                  <a:cxn ang="0">
                    <a:pos x="38" y="6"/>
                  </a:cxn>
                  <a:cxn ang="0">
                    <a:pos x="42" y="14"/>
                  </a:cxn>
                  <a:cxn ang="0">
                    <a:pos x="44" y="22"/>
                  </a:cxn>
                  <a:cxn ang="0">
                    <a:pos x="46"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4" y="14"/>
                  </a:cxn>
                  <a:cxn ang="0">
                    <a:pos x="6"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28" y="0"/>
                    </a:lnTo>
                    <a:lnTo>
                      <a:pt x="34" y="2"/>
                    </a:lnTo>
                    <a:lnTo>
                      <a:pt x="38" y="6"/>
                    </a:lnTo>
                    <a:lnTo>
                      <a:pt x="42" y="14"/>
                    </a:lnTo>
                    <a:lnTo>
                      <a:pt x="44" y="22"/>
                    </a:lnTo>
                    <a:lnTo>
                      <a:pt x="46"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4" y="14"/>
                    </a:lnTo>
                    <a:lnTo>
                      <a:pt x="6"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15" name="Freeform 51"/>
              <p:cNvSpPr>
                <a:spLocks noEditPoints="1"/>
              </p:cNvSpPr>
              <p:nvPr/>
            </p:nvSpPr>
            <p:spPr bwMode="auto">
              <a:xfrm>
                <a:off x="3204" y="258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16" name="Line 52"/>
              <p:cNvSpPr>
                <a:spLocks noChangeShapeType="1"/>
              </p:cNvSpPr>
              <p:nvPr/>
            </p:nvSpPr>
            <p:spPr bwMode="auto">
              <a:xfrm flipV="1">
                <a:off x="3544" y="2498"/>
                <a:ext cx="1" cy="36"/>
              </a:xfrm>
              <a:prstGeom prst="line">
                <a:avLst/>
              </a:prstGeom>
              <a:noFill/>
              <a:ln w="6350">
                <a:solidFill>
                  <a:srgbClr val="000000"/>
                </a:solidFill>
                <a:round/>
                <a:headEnd/>
                <a:tailEnd/>
              </a:ln>
            </p:spPr>
            <p:txBody>
              <a:bodyPr/>
              <a:lstStyle/>
              <a:p>
                <a:endParaRPr lang="en-US"/>
              </a:p>
            </p:txBody>
          </p:sp>
          <p:sp>
            <p:nvSpPr>
              <p:cNvPr id="113717" name="Line 53"/>
              <p:cNvSpPr>
                <a:spLocks noChangeShapeType="1"/>
              </p:cNvSpPr>
              <p:nvPr/>
            </p:nvSpPr>
            <p:spPr bwMode="auto">
              <a:xfrm>
                <a:off x="3544" y="1106"/>
                <a:ext cx="1" cy="36"/>
              </a:xfrm>
              <a:prstGeom prst="line">
                <a:avLst/>
              </a:prstGeom>
              <a:noFill/>
              <a:ln w="6350">
                <a:solidFill>
                  <a:srgbClr val="000000"/>
                </a:solidFill>
                <a:round/>
                <a:headEnd/>
                <a:tailEnd/>
              </a:ln>
            </p:spPr>
            <p:txBody>
              <a:bodyPr/>
              <a:lstStyle/>
              <a:p>
                <a:endParaRPr lang="en-US"/>
              </a:p>
            </p:txBody>
          </p:sp>
          <p:sp>
            <p:nvSpPr>
              <p:cNvPr id="113718" name="Freeform 54"/>
              <p:cNvSpPr>
                <a:spLocks/>
              </p:cNvSpPr>
              <p:nvPr/>
            </p:nvSpPr>
            <p:spPr bwMode="auto">
              <a:xfrm>
                <a:off x="3440" y="2580"/>
                <a:ext cx="46" cy="70"/>
              </a:xfrm>
              <a:custGeom>
                <a:avLst/>
                <a:gdLst/>
                <a:ahLst/>
                <a:cxnLst>
                  <a:cxn ang="0">
                    <a:pos x="0" y="50"/>
                  </a:cxn>
                  <a:cxn ang="0">
                    <a:pos x="14" y="48"/>
                  </a:cxn>
                  <a:cxn ang="0">
                    <a:pos x="14" y="52"/>
                  </a:cxn>
                  <a:cxn ang="0">
                    <a:pos x="16" y="56"/>
                  </a:cxn>
                  <a:cxn ang="0">
                    <a:pos x="20" y="58"/>
                  </a:cxn>
                  <a:cxn ang="0">
                    <a:pos x="24" y="58"/>
                  </a:cxn>
                  <a:cxn ang="0">
                    <a:pos x="26" y="56"/>
                  </a:cxn>
                  <a:cxn ang="0">
                    <a:pos x="30" y="54"/>
                  </a:cxn>
                  <a:cxn ang="0">
                    <a:pos x="32" y="52"/>
                  </a:cxn>
                  <a:cxn ang="0">
                    <a:pos x="32" y="48"/>
                  </a:cxn>
                  <a:cxn ang="0">
                    <a:pos x="32" y="44"/>
                  </a:cxn>
                  <a:cxn ang="0">
                    <a:pos x="30" y="40"/>
                  </a:cxn>
                  <a:cxn ang="0">
                    <a:pos x="28" y="38"/>
                  </a:cxn>
                  <a:cxn ang="0">
                    <a:pos x="24" y="38"/>
                  </a:cxn>
                  <a:cxn ang="0">
                    <a:pos x="22" y="38"/>
                  </a:cxn>
                  <a:cxn ang="0">
                    <a:pos x="18" y="38"/>
                  </a:cxn>
                  <a:cxn ang="0">
                    <a:pos x="20" y="28"/>
                  </a:cxn>
                  <a:cxn ang="0">
                    <a:pos x="24" y="28"/>
                  </a:cxn>
                  <a:cxn ang="0">
                    <a:pos x="28" y="26"/>
                  </a:cxn>
                  <a:cxn ang="0">
                    <a:pos x="30" y="22"/>
                  </a:cxn>
                  <a:cxn ang="0">
                    <a:pos x="30" y="20"/>
                  </a:cxn>
                  <a:cxn ang="0">
                    <a:pos x="30" y="16"/>
                  </a:cxn>
                  <a:cxn ang="0">
                    <a:pos x="28" y="14"/>
                  </a:cxn>
                  <a:cxn ang="0">
                    <a:pos x="26" y="12"/>
                  </a:cxn>
                  <a:cxn ang="0">
                    <a:pos x="22" y="12"/>
                  </a:cxn>
                  <a:cxn ang="0">
                    <a:pos x="20" y="12"/>
                  </a:cxn>
                  <a:cxn ang="0">
                    <a:pos x="18" y="14"/>
                  </a:cxn>
                  <a:cxn ang="0">
                    <a:pos x="16" y="16"/>
                  </a:cxn>
                  <a:cxn ang="0">
                    <a:pos x="14" y="20"/>
                  </a:cxn>
                  <a:cxn ang="0">
                    <a:pos x="2" y="18"/>
                  </a:cxn>
                  <a:cxn ang="0">
                    <a:pos x="4" y="12"/>
                  </a:cxn>
                  <a:cxn ang="0">
                    <a:pos x="6" y="8"/>
                  </a:cxn>
                  <a:cxn ang="0">
                    <a:pos x="8" y="4"/>
                  </a:cxn>
                  <a:cxn ang="0">
                    <a:pos x="12" y="2"/>
                  </a:cxn>
                  <a:cxn ang="0">
                    <a:pos x="18" y="0"/>
                  </a:cxn>
                  <a:cxn ang="0">
                    <a:pos x="22" y="0"/>
                  </a:cxn>
                  <a:cxn ang="0">
                    <a:pos x="28" y="0"/>
                  </a:cxn>
                  <a:cxn ang="0">
                    <a:pos x="34" y="2"/>
                  </a:cxn>
                  <a:cxn ang="0">
                    <a:pos x="38" y="6"/>
                  </a:cxn>
                  <a:cxn ang="0">
                    <a:pos x="42" y="12"/>
                  </a:cxn>
                  <a:cxn ang="0">
                    <a:pos x="42" y="18"/>
                  </a:cxn>
                  <a:cxn ang="0">
                    <a:pos x="42" y="24"/>
                  </a:cxn>
                  <a:cxn ang="0">
                    <a:pos x="38" y="28"/>
                  </a:cxn>
                  <a:cxn ang="0">
                    <a:pos x="32" y="32"/>
                  </a:cxn>
                  <a:cxn ang="0">
                    <a:pos x="38" y="34"/>
                  </a:cxn>
                  <a:cxn ang="0">
                    <a:pos x="42" y="38"/>
                  </a:cxn>
                  <a:cxn ang="0">
                    <a:pos x="44" y="42"/>
                  </a:cxn>
                  <a:cxn ang="0">
                    <a:pos x="46" y="48"/>
                  </a:cxn>
                  <a:cxn ang="0">
                    <a:pos x="44" y="54"/>
                  </a:cxn>
                  <a:cxn ang="0">
                    <a:pos x="42" y="60"/>
                  </a:cxn>
                  <a:cxn ang="0">
                    <a:pos x="40" y="64"/>
                  </a:cxn>
                  <a:cxn ang="0">
                    <a:pos x="34" y="66"/>
                  </a:cxn>
                  <a:cxn ang="0">
                    <a:pos x="30" y="68"/>
                  </a:cxn>
                  <a:cxn ang="0">
                    <a:pos x="22" y="70"/>
                  </a:cxn>
                  <a:cxn ang="0">
                    <a:pos x="18" y="70"/>
                  </a:cxn>
                  <a:cxn ang="0">
                    <a:pos x="12" y="68"/>
                  </a:cxn>
                  <a:cxn ang="0">
                    <a:pos x="8" y="64"/>
                  </a:cxn>
                  <a:cxn ang="0">
                    <a:pos x="4" y="60"/>
                  </a:cxn>
                  <a:cxn ang="0">
                    <a:pos x="2" y="54"/>
                  </a:cxn>
                  <a:cxn ang="0">
                    <a:pos x="0" y="50"/>
                  </a:cxn>
                </a:cxnLst>
                <a:rect l="0" t="0" r="r" b="b"/>
                <a:pathLst>
                  <a:path w="46" h="70">
                    <a:moveTo>
                      <a:pt x="0" y="50"/>
                    </a:moveTo>
                    <a:lnTo>
                      <a:pt x="14" y="48"/>
                    </a:lnTo>
                    <a:lnTo>
                      <a:pt x="14" y="52"/>
                    </a:lnTo>
                    <a:lnTo>
                      <a:pt x="16" y="56"/>
                    </a:lnTo>
                    <a:lnTo>
                      <a:pt x="20" y="58"/>
                    </a:lnTo>
                    <a:lnTo>
                      <a:pt x="24" y="58"/>
                    </a:lnTo>
                    <a:lnTo>
                      <a:pt x="26" y="56"/>
                    </a:lnTo>
                    <a:lnTo>
                      <a:pt x="30" y="54"/>
                    </a:lnTo>
                    <a:lnTo>
                      <a:pt x="32" y="52"/>
                    </a:lnTo>
                    <a:lnTo>
                      <a:pt x="32" y="48"/>
                    </a:lnTo>
                    <a:lnTo>
                      <a:pt x="32" y="44"/>
                    </a:lnTo>
                    <a:lnTo>
                      <a:pt x="30" y="40"/>
                    </a:lnTo>
                    <a:lnTo>
                      <a:pt x="28" y="38"/>
                    </a:lnTo>
                    <a:lnTo>
                      <a:pt x="24" y="38"/>
                    </a:lnTo>
                    <a:lnTo>
                      <a:pt x="22" y="38"/>
                    </a:lnTo>
                    <a:lnTo>
                      <a:pt x="18" y="38"/>
                    </a:lnTo>
                    <a:lnTo>
                      <a:pt x="20" y="28"/>
                    </a:lnTo>
                    <a:lnTo>
                      <a:pt x="24" y="28"/>
                    </a:lnTo>
                    <a:lnTo>
                      <a:pt x="28" y="26"/>
                    </a:lnTo>
                    <a:lnTo>
                      <a:pt x="30" y="22"/>
                    </a:lnTo>
                    <a:lnTo>
                      <a:pt x="30" y="20"/>
                    </a:lnTo>
                    <a:lnTo>
                      <a:pt x="30" y="16"/>
                    </a:lnTo>
                    <a:lnTo>
                      <a:pt x="28" y="14"/>
                    </a:lnTo>
                    <a:lnTo>
                      <a:pt x="26" y="12"/>
                    </a:lnTo>
                    <a:lnTo>
                      <a:pt x="22" y="12"/>
                    </a:lnTo>
                    <a:lnTo>
                      <a:pt x="20" y="12"/>
                    </a:lnTo>
                    <a:lnTo>
                      <a:pt x="18" y="14"/>
                    </a:lnTo>
                    <a:lnTo>
                      <a:pt x="16" y="16"/>
                    </a:lnTo>
                    <a:lnTo>
                      <a:pt x="14" y="20"/>
                    </a:lnTo>
                    <a:lnTo>
                      <a:pt x="2" y="18"/>
                    </a:lnTo>
                    <a:lnTo>
                      <a:pt x="4" y="12"/>
                    </a:lnTo>
                    <a:lnTo>
                      <a:pt x="6" y="8"/>
                    </a:lnTo>
                    <a:lnTo>
                      <a:pt x="8" y="4"/>
                    </a:lnTo>
                    <a:lnTo>
                      <a:pt x="12" y="2"/>
                    </a:lnTo>
                    <a:lnTo>
                      <a:pt x="18" y="0"/>
                    </a:lnTo>
                    <a:lnTo>
                      <a:pt x="22" y="0"/>
                    </a:lnTo>
                    <a:lnTo>
                      <a:pt x="28" y="0"/>
                    </a:lnTo>
                    <a:lnTo>
                      <a:pt x="34" y="2"/>
                    </a:lnTo>
                    <a:lnTo>
                      <a:pt x="38" y="6"/>
                    </a:lnTo>
                    <a:lnTo>
                      <a:pt x="42" y="12"/>
                    </a:lnTo>
                    <a:lnTo>
                      <a:pt x="42" y="18"/>
                    </a:lnTo>
                    <a:lnTo>
                      <a:pt x="42" y="24"/>
                    </a:lnTo>
                    <a:lnTo>
                      <a:pt x="38" y="28"/>
                    </a:lnTo>
                    <a:lnTo>
                      <a:pt x="32" y="32"/>
                    </a:lnTo>
                    <a:lnTo>
                      <a:pt x="38" y="34"/>
                    </a:lnTo>
                    <a:lnTo>
                      <a:pt x="42" y="38"/>
                    </a:lnTo>
                    <a:lnTo>
                      <a:pt x="44" y="42"/>
                    </a:lnTo>
                    <a:lnTo>
                      <a:pt x="46" y="48"/>
                    </a:lnTo>
                    <a:lnTo>
                      <a:pt x="44" y="54"/>
                    </a:lnTo>
                    <a:lnTo>
                      <a:pt x="42" y="60"/>
                    </a:lnTo>
                    <a:lnTo>
                      <a:pt x="40" y="64"/>
                    </a:lnTo>
                    <a:lnTo>
                      <a:pt x="34" y="66"/>
                    </a:lnTo>
                    <a:lnTo>
                      <a:pt x="30" y="68"/>
                    </a:lnTo>
                    <a:lnTo>
                      <a:pt x="22" y="70"/>
                    </a:lnTo>
                    <a:lnTo>
                      <a:pt x="18"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3719" name="Freeform 55"/>
              <p:cNvSpPr>
                <a:spLocks noEditPoints="1"/>
              </p:cNvSpPr>
              <p:nvPr/>
            </p:nvSpPr>
            <p:spPr bwMode="auto">
              <a:xfrm>
                <a:off x="3494" y="258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4"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2"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4"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2"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20" name="Freeform 56"/>
              <p:cNvSpPr>
                <a:spLocks noEditPoints="1"/>
              </p:cNvSpPr>
              <p:nvPr/>
            </p:nvSpPr>
            <p:spPr bwMode="auto">
              <a:xfrm>
                <a:off x="3546" y="258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3721" name="Freeform 57"/>
              <p:cNvSpPr>
                <a:spLocks noEditPoints="1"/>
              </p:cNvSpPr>
              <p:nvPr/>
            </p:nvSpPr>
            <p:spPr bwMode="auto">
              <a:xfrm>
                <a:off x="3600" y="258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4"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2"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4"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2"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22" name="Line 58"/>
              <p:cNvSpPr>
                <a:spLocks noChangeShapeType="1"/>
              </p:cNvSpPr>
              <p:nvPr/>
            </p:nvSpPr>
            <p:spPr bwMode="auto">
              <a:xfrm flipV="1">
                <a:off x="3940" y="2498"/>
                <a:ext cx="1" cy="36"/>
              </a:xfrm>
              <a:prstGeom prst="line">
                <a:avLst/>
              </a:prstGeom>
              <a:noFill/>
              <a:ln w="6350">
                <a:solidFill>
                  <a:srgbClr val="000000"/>
                </a:solidFill>
                <a:round/>
                <a:headEnd/>
                <a:tailEnd/>
              </a:ln>
            </p:spPr>
            <p:txBody>
              <a:bodyPr/>
              <a:lstStyle/>
              <a:p>
                <a:endParaRPr lang="en-US"/>
              </a:p>
            </p:txBody>
          </p:sp>
          <p:sp>
            <p:nvSpPr>
              <p:cNvPr id="113723" name="Line 59"/>
              <p:cNvSpPr>
                <a:spLocks noChangeShapeType="1"/>
              </p:cNvSpPr>
              <p:nvPr/>
            </p:nvSpPr>
            <p:spPr bwMode="auto">
              <a:xfrm>
                <a:off x="3940" y="1106"/>
                <a:ext cx="1" cy="36"/>
              </a:xfrm>
              <a:prstGeom prst="line">
                <a:avLst/>
              </a:prstGeom>
              <a:noFill/>
              <a:ln w="6350">
                <a:solidFill>
                  <a:srgbClr val="000000"/>
                </a:solidFill>
                <a:round/>
                <a:headEnd/>
                <a:tailEnd/>
              </a:ln>
            </p:spPr>
            <p:txBody>
              <a:bodyPr/>
              <a:lstStyle/>
              <a:p>
                <a:endParaRPr lang="en-US"/>
              </a:p>
            </p:txBody>
          </p:sp>
          <p:sp>
            <p:nvSpPr>
              <p:cNvPr id="113724" name="Freeform 60"/>
              <p:cNvSpPr>
                <a:spLocks/>
              </p:cNvSpPr>
              <p:nvPr/>
            </p:nvSpPr>
            <p:spPr bwMode="auto">
              <a:xfrm>
                <a:off x="3838" y="2580"/>
                <a:ext cx="44" cy="70"/>
              </a:xfrm>
              <a:custGeom>
                <a:avLst/>
                <a:gdLst/>
                <a:ahLst/>
                <a:cxnLst>
                  <a:cxn ang="0">
                    <a:pos x="0" y="50"/>
                  </a:cxn>
                  <a:cxn ang="0">
                    <a:pos x="12" y="48"/>
                  </a:cxn>
                  <a:cxn ang="0">
                    <a:pos x="14" y="52"/>
                  </a:cxn>
                  <a:cxn ang="0">
                    <a:pos x="16" y="56"/>
                  </a:cxn>
                  <a:cxn ang="0">
                    <a:pos x="18" y="58"/>
                  </a:cxn>
                  <a:cxn ang="0">
                    <a:pos x="22" y="58"/>
                  </a:cxn>
                  <a:cxn ang="0">
                    <a:pos x="26" y="56"/>
                  </a:cxn>
                  <a:cxn ang="0">
                    <a:pos x="28" y="54"/>
                  </a:cxn>
                  <a:cxn ang="0">
                    <a:pos x="30" y="52"/>
                  </a:cxn>
                  <a:cxn ang="0">
                    <a:pos x="32" y="48"/>
                  </a:cxn>
                  <a:cxn ang="0">
                    <a:pos x="30" y="44"/>
                  </a:cxn>
                  <a:cxn ang="0">
                    <a:pos x="28" y="40"/>
                  </a:cxn>
                  <a:cxn ang="0">
                    <a:pos x="26" y="38"/>
                  </a:cxn>
                  <a:cxn ang="0">
                    <a:pos x="22" y="38"/>
                  </a:cxn>
                  <a:cxn ang="0">
                    <a:pos x="20" y="38"/>
                  </a:cxn>
                  <a:cxn ang="0">
                    <a:pos x="18" y="38"/>
                  </a:cxn>
                  <a:cxn ang="0">
                    <a:pos x="18" y="28"/>
                  </a:cxn>
                  <a:cxn ang="0">
                    <a:pos x="22" y="28"/>
                  </a:cxn>
                  <a:cxn ang="0">
                    <a:pos x="26" y="26"/>
                  </a:cxn>
                  <a:cxn ang="0">
                    <a:pos x="28" y="22"/>
                  </a:cxn>
                  <a:cxn ang="0">
                    <a:pos x="28" y="20"/>
                  </a:cxn>
                  <a:cxn ang="0">
                    <a:pos x="28" y="16"/>
                  </a:cxn>
                  <a:cxn ang="0">
                    <a:pos x="26" y="14"/>
                  </a:cxn>
                  <a:cxn ang="0">
                    <a:pos x="24" y="12"/>
                  </a:cxn>
                  <a:cxn ang="0">
                    <a:pos x="22" y="12"/>
                  </a:cxn>
                  <a:cxn ang="0">
                    <a:pos x="18" y="12"/>
                  </a:cxn>
                  <a:cxn ang="0">
                    <a:pos x="16" y="14"/>
                  </a:cxn>
                  <a:cxn ang="0">
                    <a:pos x="14" y="16"/>
                  </a:cxn>
                  <a:cxn ang="0">
                    <a:pos x="14" y="20"/>
                  </a:cxn>
                  <a:cxn ang="0">
                    <a:pos x="0" y="18"/>
                  </a:cxn>
                  <a:cxn ang="0">
                    <a:pos x="2" y="12"/>
                  </a:cxn>
                  <a:cxn ang="0">
                    <a:pos x="4" y="8"/>
                  </a:cxn>
                  <a:cxn ang="0">
                    <a:pos x="8" y="4"/>
                  </a:cxn>
                  <a:cxn ang="0">
                    <a:pos x="12" y="2"/>
                  </a:cxn>
                  <a:cxn ang="0">
                    <a:pos x="16" y="0"/>
                  </a:cxn>
                  <a:cxn ang="0">
                    <a:pos x="22" y="0"/>
                  </a:cxn>
                  <a:cxn ang="0">
                    <a:pos x="28" y="0"/>
                  </a:cxn>
                  <a:cxn ang="0">
                    <a:pos x="32" y="2"/>
                  </a:cxn>
                  <a:cxn ang="0">
                    <a:pos x="36" y="6"/>
                  </a:cxn>
                  <a:cxn ang="0">
                    <a:pos x="40" y="12"/>
                  </a:cxn>
                  <a:cxn ang="0">
                    <a:pos x="42" y="18"/>
                  </a:cxn>
                  <a:cxn ang="0">
                    <a:pos x="40" y="24"/>
                  </a:cxn>
                  <a:cxn ang="0">
                    <a:pos x="38" y="28"/>
                  </a:cxn>
                  <a:cxn ang="0">
                    <a:pos x="32" y="32"/>
                  </a:cxn>
                  <a:cxn ang="0">
                    <a:pos x="36" y="34"/>
                  </a:cxn>
                  <a:cxn ang="0">
                    <a:pos x="40" y="38"/>
                  </a:cxn>
                  <a:cxn ang="0">
                    <a:pos x="44" y="42"/>
                  </a:cxn>
                  <a:cxn ang="0">
                    <a:pos x="44" y="48"/>
                  </a:cxn>
                  <a:cxn ang="0">
                    <a:pos x="44" y="54"/>
                  </a:cxn>
                  <a:cxn ang="0">
                    <a:pos x="42" y="60"/>
                  </a:cxn>
                  <a:cxn ang="0">
                    <a:pos x="38" y="64"/>
                  </a:cxn>
                  <a:cxn ang="0">
                    <a:pos x="34" y="66"/>
                  </a:cxn>
                  <a:cxn ang="0">
                    <a:pos x="28" y="68"/>
                  </a:cxn>
                  <a:cxn ang="0">
                    <a:pos x="22" y="70"/>
                  </a:cxn>
                  <a:cxn ang="0">
                    <a:pos x="16" y="70"/>
                  </a:cxn>
                  <a:cxn ang="0">
                    <a:pos x="10" y="68"/>
                  </a:cxn>
                  <a:cxn ang="0">
                    <a:pos x="6" y="64"/>
                  </a:cxn>
                  <a:cxn ang="0">
                    <a:pos x="2" y="60"/>
                  </a:cxn>
                  <a:cxn ang="0">
                    <a:pos x="0" y="54"/>
                  </a:cxn>
                  <a:cxn ang="0">
                    <a:pos x="0" y="50"/>
                  </a:cxn>
                </a:cxnLst>
                <a:rect l="0" t="0" r="r" b="b"/>
                <a:pathLst>
                  <a:path w="44" h="70">
                    <a:moveTo>
                      <a:pt x="0" y="50"/>
                    </a:moveTo>
                    <a:lnTo>
                      <a:pt x="12" y="48"/>
                    </a:lnTo>
                    <a:lnTo>
                      <a:pt x="14" y="52"/>
                    </a:lnTo>
                    <a:lnTo>
                      <a:pt x="16" y="56"/>
                    </a:lnTo>
                    <a:lnTo>
                      <a:pt x="18" y="58"/>
                    </a:lnTo>
                    <a:lnTo>
                      <a:pt x="22" y="58"/>
                    </a:lnTo>
                    <a:lnTo>
                      <a:pt x="26" y="56"/>
                    </a:lnTo>
                    <a:lnTo>
                      <a:pt x="28" y="54"/>
                    </a:lnTo>
                    <a:lnTo>
                      <a:pt x="30" y="52"/>
                    </a:lnTo>
                    <a:lnTo>
                      <a:pt x="32" y="48"/>
                    </a:lnTo>
                    <a:lnTo>
                      <a:pt x="30" y="44"/>
                    </a:lnTo>
                    <a:lnTo>
                      <a:pt x="28" y="40"/>
                    </a:lnTo>
                    <a:lnTo>
                      <a:pt x="26" y="38"/>
                    </a:lnTo>
                    <a:lnTo>
                      <a:pt x="22" y="38"/>
                    </a:lnTo>
                    <a:lnTo>
                      <a:pt x="20" y="38"/>
                    </a:lnTo>
                    <a:lnTo>
                      <a:pt x="18" y="38"/>
                    </a:lnTo>
                    <a:lnTo>
                      <a:pt x="18" y="28"/>
                    </a:lnTo>
                    <a:lnTo>
                      <a:pt x="22" y="28"/>
                    </a:lnTo>
                    <a:lnTo>
                      <a:pt x="26" y="26"/>
                    </a:lnTo>
                    <a:lnTo>
                      <a:pt x="28" y="22"/>
                    </a:lnTo>
                    <a:lnTo>
                      <a:pt x="28" y="20"/>
                    </a:lnTo>
                    <a:lnTo>
                      <a:pt x="28" y="16"/>
                    </a:lnTo>
                    <a:lnTo>
                      <a:pt x="26" y="14"/>
                    </a:lnTo>
                    <a:lnTo>
                      <a:pt x="24" y="12"/>
                    </a:lnTo>
                    <a:lnTo>
                      <a:pt x="22" y="12"/>
                    </a:lnTo>
                    <a:lnTo>
                      <a:pt x="18" y="12"/>
                    </a:lnTo>
                    <a:lnTo>
                      <a:pt x="16" y="14"/>
                    </a:lnTo>
                    <a:lnTo>
                      <a:pt x="14" y="16"/>
                    </a:lnTo>
                    <a:lnTo>
                      <a:pt x="14" y="20"/>
                    </a:lnTo>
                    <a:lnTo>
                      <a:pt x="0" y="18"/>
                    </a:lnTo>
                    <a:lnTo>
                      <a:pt x="2" y="12"/>
                    </a:lnTo>
                    <a:lnTo>
                      <a:pt x="4" y="8"/>
                    </a:lnTo>
                    <a:lnTo>
                      <a:pt x="8" y="4"/>
                    </a:lnTo>
                    <a:lnTo>
                      <a:pt x="12" y="2"/>
                    </a:lnTo>
                    <a:lnTo>
                      <a:pt x="16" y="0"/>
                    </a:lnTo>
                    <a:lnTo>
                      <a:pt x="22" y="0"/>
                    </a:lnTo>
                    <a:lnTo>
                      <a:pt x="28" y="0"/>
                    </a:lnTo>
                    <a:lnTo>
                      <a:pt x="32" y="2"/>
                    </a:lnTo>
                    <a:lnTo>
                      <a:pt x="36" y="6"/>
                    </a:lnTo>
                    <a:lnTo>
                      <a:pt x="40" y="12"/>
                    </a:lnTo>
                    <a:lnTo>
                      <a:pt x="42" y="18"/>
                    </a:lnTo>
                    <a:lnTo>
                      <a:pt x="40" y="24"/>
                    </a:lnTo>
                    <a:lnTo>
                      <a:pt x="38" y="28"/>
                    </a:lnTo>
                    <a:lnTo>
                      <a:pt x="32" y="32"/>
                    </a:lnTo>
                    <a:lnTo>
                      <a:pt x="36" y="34"/>
                    </a:lnTo>
                    <a:lnTo>
                      <a:pt x="40" y="38"/>
                    </a:lnTo>
                    <a:lnTo>
                      <a:pt x="44" y="42"/>
                    </a:lnTo>
                    <a:lnTo>
                      <a:pt x="44" y="48"/>
                    </a:lnTo>
                    <a:lnTo>
                      <a:pt x="44" y="54"/>
                    </a:lnTo>
                    <a:lnTo>
                      <a:pt x="42" y="60"/>
                    </a:lnTo>
                    <a:lnTo>
                      <a:pt x="38" y="64"/>
                    </a:lnTo>
                    <a:lnTo>
                      <a:pt x="34" y="66"/>
                    </a:lnTo>
                    <a:lnTo>
                      <a:pt x="28" y="68"/>
                    </a:lnTo>
                    <a:lnTo>
                      <a:pt x="22" y="70"/>
                    </a:lnTo>
                    <a:lnTo>
                      <a:pt x="16" y="70"/>
                    </a:lnTo>
                    <a:lnTo>
                      <a:pt x="10" y="68"/>
                    </a:lnTo>
                    <a:lnTo>
                      <a:pt x="6" y="64"/>
                    </a:lnTo>
                    <a:lnTo>
                      <a:pt x="2" y="60"/>
                    </a:lnTo>
                    <a:lnTo>
                      <a:pt x="0"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3725" name="Freeform 61"/>
              <p:cNvSpPr>
                <a:spLocks/>
              </p:cNvSpPr>
              <p:nvPr/>
            </p:nvSpPr>
            <p:spPr bwMode="auto">
              <a:xfrm>
                <a:off x="3890" y="2580"/>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3726" name="Freeform 62"/>
              <p:cNvSpPr>
                <a:spLocks noEditPoints="1"/>
              </p:cNvSpPr>
              <p:nvPr/>
            </p:nvSpPr>
            <p:spPr bwMode="auto">
              <a:xfrm>
                <a:off x="3944" y="258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27" name="Freeform 63"/>
              <p:cNvSpPr>
                <a:spLocks noEditPoints="1"/>
              </p:cNvSpPr>
              <p:nvPr/>
            </p:nvSpPr>
            <p:spPr bwMode="auto">
              <a:xfrm>
                <a:off x="3996" y="2580"/>
                <a:ext cx="46" cy="70"/>
              </a:xfrm>
              <a:custGeom>
                <a:avLst/>
                <a:gdLst/>
                <a:ahLst/>
                <a:cxnLst>
                  <a:cxn ang="0">
                    <a:pos x="22"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2" y="70"/>
                  </a:cxn>
                  <a:cxn ang="0">
                    <a:pos x="16" y="68"/>
                  </a:cxn>
                  <a:cxn ang="0">
                    <a:pos x="12" y="66"/>
                  </a:cxn>
                  <a:cxn ang="0">
                    <a:pos x="6" y="62"/>
                  </a:cxn>
                  <a:cxn ang="0">
                    <a:pos x="4" y="58"/>
                  </a:cxn>
                  <a:cxn ang="0">
                    <a:pos x="2" y="52"/>
                  </a:cxn>
                  <a:cxn ang="0">
                    <a:pos x="0" y="44"/>
                  </a:cxn>
                  <a:cxn ang="0">
                    <a:pos x="0" y="34"/>
                  </a:cxn>
                  <a:cxn ang="0">
                    <a:pos x="2" y="22"/>
                  </a:cxn>
                  <a:cxn ang="0">
                    <a:pos x="4" y="14"/>
                  </a:cxn>
                  <a:cxn ang="0">
                    <a:pos x="8"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2" y="70"/>
                    </a:lnTo>
                    <a:lnTo>
                      <a:pt x="16" y="68"/>
                    </a:lnTo>
                    <a:lnTo>
                      <a:pt x="12" y="66"/>
                    </a:lnTo>
                    <a:lnTo>
                      <a:pt x="6" y="62"/>
                    </a:lnTo>
                    <a:lnTo>
                      <a:pt x="4" y="58"/>
                    </a:lnTo>
                    <a:lnTo>
                      <a:pt x="2" y="52"/>
                    </a:lnTo>
                    <a:lnTo>
                      <a:pt x="0" y="44"/>
                    </a:lnTo>
                    <a:lnTo>
                      <a:pt x="0" y="34"/>
                    </a:lnTo>
                    <a:lnTo>
                      <a:pt x="2" y="22"/>
                    </a:lnTo>
                    <a:lnTo>
                      <a:pt x="4" y="14"/>
                    </a:lnTo>
                    <a:lnTo>
                      <a:pt x="8"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28" name="Line 64"/>
              <p:cNvSpPr>
                <a:spLocks noChangeShapeType="1"/>
              </p:cNvSpPr>
              <p:nvPr/>
            </p:nvSpPr>
            <p:spPr bwMode="auto">
              <a:xfrm flipV="1">
                <a:off x="4336" y="2498"/>
                <a:ext cx="1" cy="36"/>
              </a:xfrm>
              <a:prstGeom prst="line">
                <a:avLst/>
              </a:prstGeom>
              <a:noFill/>
              <a:ln w="6350">
                <a:solidFill>
                  <a:srgbClr val="000000"/>
                </a:solidFill>
                <a:round/>
                <a:headEnd/>
                <a:tailEnd/>
              </a:ln>
            </p:spPr>
            <p:txBody>
              <a:bodyPr/>
              <a:lstStyle/>
              <a:p>
                <a:endParaRPr lang="en-US"/>
              </a:p>
            </p:txBody>
          </p:sp>
          <p:sp>
            <p:nvSpPr>
              <p:cNvPr id="113729" name="Line 65"/>
              <p:cNvSpPr>
                <a:spLocks noChangeShapeType="1"/>
              </p:cNvSpPr>
              <p:nvPr/>
            </p:nvSpPr>
            <p:spPr bwMode="auto">
              <a:xfrm>
                <a:off x="4336" y="1106"/>
                <a:ext cx="1" cy="36"/>
              </a:xfrm>
              <a:prstGeom prst="line">
                <a:avLst/>
              </a:prstGeom>
              <a:noFill/>
              <a:ln w="6350">
                <a:solidFill>
                  <a:srgbClr val="000000"/>
                </a:solidFill>
                <a:round/>
                <a:headEnd/>
                <a:tailEnd/>
              </a:ln>
            </p:spPr>
            <p:txBody>
              <a:bodyPr/>
              <a:lstStyle/>
              <a:p>
                <a:endParaRPr lang="en-US"/>
              </a:p>
            </p:txBody>
          </p:sp>
          <p:sp>
            <p:nvSpPr>
              <p:cNvPr id="113730" name="Freeform 66"/>
              <p:cNvSpPr>
                <a:spLocks noEditPoints="1"/>
              </p:cNvSpPr>
              <p:nvPr/>
            </p:nvSpPr>
            <p:spPr bwMode="auto">
              <a:xfrm>
                <a:off x="4232" y="2580"/>
                <a:ext cx="50" cy="68"/>
              </a:xfrm>
              <a:custGeom>
                <a:avLst/>
                <a:gdLst/>
                <a:ahLst/>
                <a:cxnLst>
                  <a:cxn ang="0">
                    <a:pos x="28" y="68"/>
                  </a:cxn>
                  <a:cxn ang="0">
                    <a:pos x="28" y="54"/>
                  </a:cxn>
                  <a:cxn ang="0">
                    <a:pos x="0" y="54"/>
                  </a:cxn>
                  <a:cxn ang="0">
                    <a:pos x="0" y="42"/>
                  </a:cxn>
                  <a:cxn ang="0">
                    <a:pos x="28"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28"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113731" name="Freeform 67"/>
              <p:cNvSpPr>
                <a:spLocks noEditPoints="1"/>
              </p:cNvSpPr>
              <p:nvPr/>
            </p:nvSpPr>
            <p:spPr bwMode="auto">
              <a:xfrm>
                <a:off x="4288" y="258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32" name="Freeform 68"/>
              <p:cNvSpPr>
                <a:spLocks noEditPoints="1"/>
              </p:cNvSpPr>
              <p:nvPr/>
            </p:nvSpPr>
            <p:spPr bwMode="auto">
              <a:xfrm>
                <a:off x="4340" y="2580"/>
                <a:ext cx="46" cy="70"/>
              </a:xfrm>
              <a:custGeom>
                <a:avLst/>
                <a:gdLst/>
                <a:ahLst/>
                <a:cxnLst>
                  <a:cxn ang="0">
                    <a:pos x="22" y="0"/>
                  </a:cxn>
                  <a:cxn ang="0">
                    <a:pos x="28" y="0"/>
                  </a:cxn>
                  <a:cxn ang="0">
                    <a:pos x="34" y="2"/>
                  </a:cxn>
                  <a:cxn ang="0">
                    <a:pos x="38" y="6"/>
                  </a:cxn>
                  <a:cxn ang="0">
                    <a:pos x="42" y="14"/>
                  </a:cxn>
                  <a:cxn ang="0">
                    <a:pos x="44" y="22"/>
                  </a:cxn>
                  <a:cxn ang="0">
                    <a:pos x="46"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4" y="14"/>
                  </a:cxn>
                  <a:cxn ang="0">
                    <a:pos x="6"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28" y="0"/>
                    </a:lnTo>
                    <a:lnTo>
                      <a:pt x="34" y="2"/>
                    </a:lnTo>
                    <a:lnTo>
                      <a:pt x="38" y="6"/>
                    </a:lnTo>
                    <a:lnTo>
                      <a:pt x="42" y="14"/>
                    </a:lnTo>
                    <a:lnTo>
                      <a:pt x="44" y="22"/>
                    </a:lnTo>
                    <a:lnTo>
                      <a:pt x="46"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4" y="14"/>
                    </a:lnTo>
                    <a:lnTo>
                      <a:pt x="6"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33" name="Freeform 69"/>
              <p:cNvSpPr>
                <a:spLocks noEditPoints="1"/>
              </p:cNvSpPr>
              <p:nvPr/>
            </p:nvSpPr>
            <p:spPr bwMode="auto">
              <a:xfrm>
                <a:off x="4394" y="258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34" name="Line 70"/>
              <p:cNvSpPr>
                <a:spLocks noChangeShapeType="1"/>
              </p:cNvSpPr>
              <p:nvPr/>
            </p:nvSpPr>
            <p:spPr bwMode="auto">
              <a:xfrm flipV="1">
                <a:off x="4734" y="2498"/>
                <a:ext cx="1" cy="36"/>
              </a:xfrm>
              <a:prstGeom prst="line">
                <a:avLst/>
              </a:prstGeom>
              <a:noFill/>
              <a:ln w="6350">
                <a:solidFill>
                  <a:srgbClr val="000000"/>
                </a:solidFill>
                <a:round/>
                <a:headEnd/>
                <a:tailEnd/>
              </a:ln>
            </p:spPr>
            <p:txBody>
              <a:bodyPr/>
              <a:lstStyle/>
              <a:p>
                <a:endParaRPr lang="en-US"/>
              </a:p>
            </p:txBody>
          </p:sp>
          <p:sp>
            <p:nvSpPr>
              <p:cNvPr id="113735" name="Line 71"/>
              <p:cNvSpPr>
                <a:spLocks noChangeShapeType="1"/>
              </p:cNvSpPr>
              <p:nvPr/>
            </p:nvSpPr>
            <p:spPr bwMode="auto">
              <a:xfrm>
                <a:off x="4734" y="1106"/>
                <a:ext cx="1" cy="36"/>
              </a:xfrm>
              <a:prstGeom prst="line">
                <a:avLst/>
              </a:prstGeom>
              <a:noFill/>
              <a:ln w="6350">
                <a:solidFill>
                  <a:srgbClr val="000000"/>
                </a:solidFill>
                <a:round/>
                <a:headEnd/>
                <a:tailEnd/>
              </a:ln>
            </p:spPr>
            <p:txBody>
              <a:bodyPr/>
              <a:lstStyle/>
              <a:p>
                <a:endParaRPr lang="en-US"/>
              </a:p>
            </p:txBody>
          </p:sp>
          <p:sp>
            <p:nvSpPr>
              <p:cNvPr id="113736" name="Freeform 72"/>
              <p:cNvSpPr>
                <a:spLocks noEditPoints="1"/>
              </p:cNvSpPr>
              <p:nvPr/>
            </p:nvSpPr>
            <p:spPr bwMode="auto">
              <a:xfrm>
                <a:off x="4630" y="2580"/>
                <a:ext cx="48" cy="68"/>
              </a:xfrm>
              <a:custGeom>
                <a:avLst/>
                <a:gdLst/>
                <a:ahLst/>
                <a:cxnLst>
                  <a:cxn ang="0">
                    <a:pos x="26" y="68"/>
                  </a:cxn>
                  <a:cxn ang="0">
                    <a:pos x="26" y="54"/>
                  </a:cxn>
                  <a:cxn ang="0">
                    <a:pos x="0" y="54"/>
                  </a:cxn>
                  <a:cxn ang="0">
                    <a:pos x="0" y="42"/>
                  </a:cxn>
                  <a:cxn ang="0">
                    <a:pos x="28" y="0"/>
                  </a:cxn>
                  <a:cxn ang="0">
                    <a:pos x="40" y="0"/>
                  </a:cxn>
                  <a:cxn ang="0">
                    <a:pos x="40" y="42"/>
                  </a:cxn>
                  <a:cxn ang="0">
                    <a:pos x="48" y="42"/>
                  </a:cxn>
                  <a:cxn ang="0">
                    <a:pos x="48" y="54"/>
                  </a:cxn>
                  <a:cxn ang="0">
                    <a:pos x="40" y="54"/>
                  </a:cxn>
                  <a:cxn ang="0">
                    <a:pos x="40" y="68"/>
                  </a:cxn>
                  <a:cxn ang="0">
                    <a:pos x="26" y="68"/>
                  </a:cxn>
                  <a:cxn ang="0">
                    <a:pos x="26" y="42"/>
                  </a:cxn>
                  <a:cxn ang="0">
                    <a:pos x="26" y="20"/>
                  </a:cxn>
                  <a:cxn ang="0">
                    <a:pos x="12" y="42"/>
                  </a:cxn>
                  <a:cxn ang="0">
                    <a:pos x="26" y="42"/>
                  </a:cxn>
                </a:cxnLst>
                <a:rect l="0" t="0" r="r" b="b"/>
                <a:pathLst>
                  <a:path w="48" h="68">
                    <a:moveTo>
                      <a:pt x="26" y="68"/>
                    </a:moveTo>
                    <a:lnTo>
                      <a:pt x="26" y="54"/>
                    </a:lnTo>
                    <a:lnTo>
                      <a:pt x="0" y="54"/>
                    </a:lnTo>
                    <a:lnTo>
                      <a:pt x="0" y="42"/>
                    </a:lnTo>
                    <a:lnTo>
                      <a:pt x="28" y="0"/>
                    </a:lnTo>
                    <a:lnTo>
                      <a:pt x="40" y="0"/>
                    </a:lnTo>
                    <a:lnTo>
                      <a:pt x="40" y="42"/>
                    </a:lnTo>
                    <a:lnTo>
                      <a:pt x="48" y="42"/>
                    </a:lnTo>
                    <a:lnTo>
                      <a:pt x="48" y="54"/>
                    </a:lnTo>
                    <a:lnTo>
                      <a:pt x="40" y="54"/>
                    </a:lnTo>
                    <a:lnTo>
                      <a:pt x="40" y="68"/>
                    </a:lnTo>
                    <a:lnTo>
                      <a:pt x="26" y="68"/>
                    </a:lnTo>
                    <a:close/>
                    <a:moveTo>
                      <a:pt x="26" y="42"/>
                    </a:moveTo>
                    <a:lnTo>
                      <a:pt x="26" y="20"/>
                    </a:lnTo>
                    <a:lnTo>
                      <a:pt x="12" y="42"/>
                    </a:lnTo>
                    <a:lnTo>
                      <a:pt x="26" y="42"/>
                    </a:lnTo>
                    <a:close/>
                  </a:path>
                </a:pathLst>
              </a:custGeom>
              <a:solidFill>
                <a:srgbClr val="000000"/>
              </a:solidFill>
              <a:ln w="0">
                <a:solidFill>
                  <a:srgbClr val="000000"/>
                </a:solidFill>
                <a:prstDash val="solid"/>
                <a:round/>
                <a:headEnd/>
                <a:tailEnd/>
              </a:ln>
            </p:spPr>
            <p:txBody>
              <a:bodyPr/>
              <a:lstStyle/>
              <a:p>
                <a:endParaRPr lang="en-US"/>
              </a:p>
            </p:txBody>
          </p:sp>
          <p:sp>
            <p:nvSpPr>
              <p:cNvPr id="113737" name="Freeform 73"/>
              <p:cNvSpPr>
                <a:spLocks/>
              </p:cNvSpPr>
              <p:nvPr/>
            </p:nvSpPr>
            <p:spPr bwMode="auto">
              <a:xfrm>
                <a:off x="4684" y="2580"/>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3738" name="Freeform 74"/>
              <p:cNvSpPr>
                <a:spLocks noEditPoints="1"/>
              </p:cNvSpPr>
              <p:nvPr/>
            </p:nvSpPr>
            <p:spPr bwMode="auto">
              <a:xfrm>
                <a:off x="4738" y="258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39" name="Freeform 75"/>
              <p:cNvSpPr>
                <a:spLocks noEditPoints="1"/>
              </p:cNvSpPr>
              <p:nvPr/>
            </p:nvSpPr>
            <p:spPr bwMode="auto">
              <a:xfrm>
                <a:off x="4790" y="2580"/>
                <a:ext cx="46" cy="70"/>
              </a:xfrm>
              <a:custGeom>
                <a:avLst/>
                <a:gdLst/>
                <a:ahLst/>
                <a:cxnLst>
                  <a:cxn ang="0">
                    <a:pos x="22"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2" y="70"/>
                  </a:cxn>
                  <a:cxn ang="0">
                    <a:pos x="16" y="68"/>
                  </a:cxn>
                  <a:cxn ang="0">
                    <a:pos x="12" y="66"/>
                  </a:cxn>
                  <a:cxn ang="0">
                    <a:pos x="6" y="62"/>
                  </a:cxn>
                  <a:cxn ang="0">
                    <a:pos x="4" y="58"/>
                  </a:cxn>
                  <a:cxn ang="0">
                    <a:pos x="2" y="52"/>
                  </a:cxn>
                  <a:cxn ang="0">
                    <a:pos x="0" y="44"/>
                  </a:cxn>
                  <a:cxn ang="0">
                    <a:pos x="0" y="34"/>
                  </a:cxn>
                  <a:cxn ang="0">
                    <a:pos x="2" y="22"/>
                  </a:cxn>
                  <a:cxn ang="0">
                    <a:pos x="4" y="14"/>
                  </a:cxn>
                  <a:cxn ang="0">
                    <a:pos x="8"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2" y="70"/>
                    </a:lnTo>
                    <a:lnTo>
                      <a:pt x="16" y="68"/>
                    </a:lnTo>
                    <a:lnTo>
                      <a:pt x="12" y="66"/>
                    </a:lnTo>
                    <a:lnTo>
                      <a:pt x="6" y="62"/>
                    </a:lnTo>
                    <a:lnTo>
                      <a:pt x="4" y="58"/>
                    </a:lnTo>
                    <a:lnTo>
                      <a:pt x="2" y="52"/>
                    </a:lnTo>
                    <a:lnTo>
                      <a:pt x="0" y="44"/>
                    </a:lnTo>
                    <a:lnTo>
                      <a:pt x="0" y="34"/>
                    </a:lnTo>
                    <a:lnTo>
                      <a:pt x="2" y="22"/>
                    </a:lnTo>
                    <a:lnTo>
                      <a:pt x="4" y="14"/>
                    </a:lnTo>
                    <a:lnTo>
                      <a:pt x="8"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40" name="Line 76"/>
              <p:cNvSpPr>
                <a:spLocks noChangeShapeType="1"/>
              </p:cNvSpPr>
              <p:nvPr/>
            </p:nvSpPr>
            <p:spPr bwMode="auto">
              <a:xfrm>
                <a:off x="1164" y="2534"/>
                <a:ext cx="34" cy="1"/>
              </a:xfrm>
              <a:prstGeom prst="line">
                <a:avLst/>
              </a:prstGeom>
              <a:noFill/>
              <a:ln w="6350">
                <a:solidFill>
                  <a:srgbClr val="000000"/>
                </a:solidFill>
                <a:round/>
                <a:headEnd/>
                <a:tailEnd/>
              </a:ln>
            </p:spPr>
            <p:txBody>
              <a:bodyPr/>
              <a:lstStyle/>
              <a:p>
                <a:endParaRPr lang="en-US"/>
              </a:p>
            </p:txBody>
          </p:sp>
          <p:sp>
            <p:nvSpPr>
              <p:cNvPr id="113741" name="Line 77"/>
              <p:cNvSpPr>
                <a:spLocks noChangeShapeType="1"/>
              </p:cNvSpPr>
              <p:nvPr/>
            </p:nvSpPr>
            <p:spPr bwMode="auto">
              <a:xfrm flipH="1">
                <a:off x="4698" y="2534"/>
                <a:ext cx="36" cy="1"/>
              </a:xfrm>
              <a:prstGeom prst="line">
                <a:avLst/>
              </a:prstGeom>
              <a:noFill/>
              <a:ln w="6350">
                <a:solidFill>
                  <a:srgbClr val="000000"/>
                </a:solidFill>
                <a:round/>
                <a:headEnd/>
                <a:tailEnd/>
              </a:ln>
            </p:spPr>
            <p:txBody>
              <a:bodyPr/>
              <a:lstStyle/>
              <a:p>
                <a:endParaRPr lang="en-US"/>
              </a:p>
            </p:txBody>
          </p:sp>
          <p:sp>
            <p:nvSpPr>
              <p:cNvPr id="113742" name="Rectangle 78"/>
              <p:cNvSpPr>
                <a:spLocks noChangeArrowheads="1"/>
              </p:cNvSpPr>
              <p:nvPr/>
            </p:nvSpPr>
            <p:spPr bwMode="auto">
              <a:xfrm>
                <a:off x="902" y="2540"/>
                <a:ext cx="26" cy="12"/>
              </a:xfrm>
              <a:prstGeom prst="rect">
                <a:avLst/>
              </a:prstGeom>
              <a:solidFill>
                <a:srgbClr val="000000"/>
              </a:solidFill>
              <a:ln w="0">
                <a:solidFill>
                  <a:srgbClr val="000000"/>
                </a:solidFill>
                <a:miter lim="800000"/>
                <a:headEnd/>
                <a:tailEnd/>
              </a:ln>
            </p:spPr>
            <p:txBody>
              <a:bodyPr/>
              <a:lstStyle/>
              <a:p>
                <a:endParaRPr lang="en-US"/>
              </a:p>
            </p:txBody>
          </p:sp>
          <p:sp>
            <p:nvSpPr>
              <p:cNvPr id="113743" name="Freeform 79"/>
              <p:cNvSpPr>
                <a:spLocks noEditPoints="1"/>
              </p:cNvSpPr>
              <p:nvPr/>
            </p:nvSpPr>
            <p:spPr bwMode="auto">
              <a:xfrm>
                <a:off x="934" y="2502"/>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44" name="Rectangle 80"/>
              <p:cNvSpPr>
                <a:spLocks noChangeArrowheads="1"/>
              </p:cNvSpPr>
              <p:nvPr/>
            </p:nvSpPr>
            <p:spPr bwMode="auto">
              <a:xfrm>
                <a:off x="990" y="2558"/>
                <a:ext cx="12" cy="12"/>
              </a:xfrm>
              <a:prstGeom prst="rect">
                <a:avLst/>
              </a:prstGeom>
              <a:solidFill>
                <a:srgbClr val="000000"/>
              </a:solidFill>
              <a:ln w="0">
                <a:solidFill>
                  <a:srgbClr val="000000"/>
                </a:solidFill>
                <a:miter lim="800000"/>
                <a:headEnd/>
                <a:tailEnd/>
              </a:ln>
            </p:spPr>
            <p:txBody>
              <a:bodyPr/>
              <a:lstStyle/>
              <a:p>
                <a:endParaRPr lang="en-US"/>
              </a:p>
            </p:txBody>
          </p:sp>
          <p:sp>
            <p:nvSpPr>
              <p:cNvPr id="113745" name="Freeform 81"/>
              <p:cNvSpPr>
                <a:spLocks/>
              </p:cNvSpPr>
              <p:nvPr/>
            </p:nvSpPr>
            <p:spPr bwMode="auto">
              <a:xfrm>
                <a:off x="1016" y="2502"/>
                <a:ext cx="30" cy="68"/>
              </a:xfrm>
              <a:custGeom>
                <a:avLst/>
                <a:gdLst/>
                <a:ahLst/>
                <a:cxnLst>
                  <a:cxn ang="0">
                    <a:pos x="30" y="68"/>
                  </a:cxn>
                  <a:cxn ang="0">
                    <a:pos x="18" y="68"/>
                  </a:cxn>
                  <a:cxn ang="0">
                    <a:pos x="18" y="18"/>
                  </a:cxn>
                  <a:cxn ang="0">
                    <a:pos x="10" y="26"/>
                  </a:cxn>
                  <a:cxn ang="0">
                    <a:pos x="0" y="30"/>
                  </a:cxn>
                  <a:cxn ang="0">
                    <a:pos x="0" y="16"/>
                  </a:cxn>
                  <a:cxn ang="0">
                    <a:pos x="6" y="14"/>
                  </a:cxn>
                  <a:cxn ang="0">
                    <a:pos x="12" y="10"/>
                  </a:cxn>
                  <a:cxn ang="0">
                    <a:pos x="16" y="6"/>
                  </a:cxn>
                  <a:cxn ang="0">
                    <a:pos x="20" y="0"/>
                  </a:cxn>
                  <a:cxn ang="0">
                    <a:pos x="30" y="0"/>
                  </a:cxn>
                  <a:cxn ang="0">
                    <a:pos x="30" y="68"/>
                  </a:cxn>
                </a:cxnLst>
                <a:rect l="0" t="0" r="r" b="b"/>
                <a:pathLst>
                  <a:path w="30" h="68">
                    <a:moveTo>
                      <a:pt x="30" y="68"/>
                    </a:moveTo>
                    <a:lnTo>
                      <a:pt x="18" y="68"/>
                    </a:lnTo>
                    <a:lnTo>
                      <a:pt x="18" y="18"/>
                    </a:lnTo>
                    <a:lnTo>
                      <a:pt x="10" y="26"/>
                    </a:lnTo>
                    <a:lnTo>
                      <a:pt x="0" y="30"/>
                    </a:lnTo>
                    <a:lnTo>
                      <a:pt x="0" y="16"/>
                    </a:lnTo>
                    <a:lnTo>
                      <a:pt x="6" y="14"/>
                    </a:lnTo>
                    <a:lnTo>
                      <a:pt x="12"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13746" name="Freeform 82"/>
              <p:cNvSpPr>
                <a:spLocks/>
              </p:cNvSpPr>
              <p:nvPr/>
            </p:nvSpPr>
            <p:spPr bwMode="auto">
              <a:xfrm>
                <a:off x="1066" y="2502"/>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3747" name="Line 83"/>
              <p:cNvSpPr>
                <a:spLocks noChangeShapeType="1"/>
              </p:cNvSpPr>
              <p:nvPr/>
            </p:nvSpPr>
            <p:spPr bwMode="auto">
              <a:xfrm>
                <a:off x="1164" y="2296"/>
                <a:ext cx="34" cy="1"/>
              </a:xfrm>
              <a:prstGeom prst="line">
                <a:avLst/>
              </a:prstGeom>
              <a:noFill/>
              <a:ln w="6350">
                <a:solidFill>
                  <a:srgbClr val="000000"/>
                </a:solidFill>
                <a:round/>
                <a:headEnd/>
                <a:tailEnd/>
              </a:ln>
            </p:spPr>
            <p:txBody>
              <a:bodyPr/>
              <a:lstStyle/>
              <a:p>
                <a:endParaRPr lang="en-US"/>
              </a:p>
            </p:txBody>
          </p:sp>
          <p:sp>
            <p:nvSpPr>
              <p:cNvPr id="113748" name="Line 84"/>
              <p:cNvSpPr>
                <a:spLocks noChangeShapeType="1"/>
              </p:cNvSpPr>
              <p:nvPr/>
            </p:nvSpPr>
            <p:spPr bwMode="auto">
              <a:xfrm flipH="1">
                <a:off x="4698" y="2296"/>
                <a:ext cx="36" cy="1"/>
              </a:xfrm>
              <a:prstGeom prst="line">
                <a:avLst/>
              </a:prstGeom>
              <a:noFill/>
              <a:ln w="6350">
                <a:solidFill>
                  <a:srgbClr val="000000"/>
                </a:solidFill>
                <a:round/>
                <a:headEnd/>
                <a:tailEnd/>
              </a:ln>
            </p:spPr>
            <p:txBody>
              <a:bodyPr/>
              <a:lstStyle/>
              <a:p>
                <a:endParaRPr lang="en-US"/>
              </a:p>
            </p:txBody>
          </p:sp>
          <p:sp>
            <p:nvSpPr>
              <p:cNvPr id="113749" name="Rectangle 85"/>
              <p:cNvSpPr>
                <a:spLocks noChangeArrowheads="1"/>
              </p:cNvSpPr>
              <p:nvPr/>
            </p:nvSpPr>
            <p:spPr bwMode="auto">
              <a:xfrm>
                <a:off x="956" y="2302"/>
                <a:ext cx="26" cy="12"/>
              </a:xfrm>
              <a:prstGeom prst="rect">
                <a:avLst/>
              </a:prstGeom>
              <a:solidFill>
                <a:srgbClr val="000000"/>
              </a:solidFill>
              <a:ln w="0">
                <a:solidFill>
                  <a:srgbClr val="000000"/>
                </a:solidFill>
                <a:miter lim="800000"/>
                <a:headEnd/>
                <a:tailEnd/>
              </a:ln>
            </p:spPr>
            <p:txBody>
              <a:bodyPr/>
              <a:lstStyle/>
              <a:p>
                <a:endParaRPr lang="en-US"/>
              </a:p>
            </p:txBody>
          </p:sp>
          <p:sp>
            <p:nvSpPr>
              <p:cNvPr id="113750" name="Freeform 86"/>
              <p:cNvSpPr>
                <a:spLocks noEditPoints="1"/>
              </p:cNvSpPr>
              <p:nvPr/>
            </p:nvSpPr>
            <p:spPr bwMode="auto">
              <a:xfrm>
                <a:off x="986" y="2264"/>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3751" name="Rectangle 87"/>
              <p:cNvSpPr>
                <a:spLocks noChangeArrowheads="1"/>
              </p:cNvSpPr>
              <p:nvPr/>
            </p:nvSpPr>
            <p:spPr bwMode="auto">
              <a:xfrm>
                <a:off x="1042" y="2320"/>
                <a:ext cx="14" cy="12"/>
              </a:xfrm>
              <a:prstGeom prst="rect">
                <a:avLst/>
              </a:prstGeom>
              <a:solidFill>
                <a:srgbClr val="000000"/>
              </a:solidFill>
              <a:ln w="0">
                <a:solidFill>
                  <a:srgbClr val="000000"/>
                </a:solidFill>
                <a:miter lim="800000"/>
                <a:headEnd/>
                <a:tailEnd/>
              </a:ln>
            </p:spPr>
            <p:txBody>
              <a:bodyPr/>
              <a:lstStyle/>
              <a:p>
                <a:endParaRPr lang="en-US"/>
              </a:p>
            </p:txBody>
          </p:sp>
          <p:sp>
            <p:nvSpPr>
              <p:cNvPr id="113752" name="Freeform 88"/>
              <p:cNvSpPr>
                <a:spLocks/>
              </p:cNvSpPr>
              <p:nvPr/>
            </p:nvSpPr>
            <p:spPr bwMode="auto">
              <a:xfrm>
                <a:off x="1070" y="2264"/>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13753" name="Line 89"/>
              <p:cNvSpPr>
                <a:spLocks noChangeShapeType="1"/>
              </p:cNvSpPr>
              <p:nvPr/>
            </p:nvSpPr>
            <p:spPr bwMode="auto">
              <a:xfrm>
                <a:off x="1164" y="2058"/>
                <a:ext cx="34" cy="1"/>
              </a:xfrm>
              <a:prstGeom prst="line">
                <a:avLst/>
              </a:prstGeom>
              <a:noFill/>
              <a:ln w="6350">
                <a:solidFill>
                  <a:srgbClr val="000000"/>
                </a:solidFill>
                <a:round/>
                <a:headEnd/>
                <a:tailEnd/>
              </a:ln>
            </p:spPr>
            <p:txBody>
              <a:bodyPr/>
              <a:lstStyle/>
              <a:p>
                <a:endParaRPr lang="en-US"/>
              </a:p>
            </p:txBody>
          </p:sp>
          <p:sp>
            <p:nvSpPr>
              <p:cNvPr id="113754" name="Line 90"/>
              <p:cNvSpPr>
                <a:spLocks noChangeShapeType="1"/>
              </p:cNvSpPr>
              <p:nvPr/>
            </p:nvSpPr>
            <p:spPr bwMode="auto">
              <a:xfrm flipH="1">
                <a:off x="4698" y="2058"/>
                <a:ext cx="36" cy="1"/>
              </a:xfrm>
              <a:prstGeom prst="line">
                <a:avLst/>
              </a:prstGeom>
              <a:noFill/>
              <a:ln w="6350">
                <a:solidFill>
                  <a:srgbClr val="000000"/>
                </a:solidFill>
                <a:round/>
                <a:headEnd/>
                <a:tailEnd/>
              </a:ln>
            </p:spPr>
            <p:txBody>
              <a:bodyPr/>
              <a:lstStyle/>
              <a:p>
                <a:endParaRPr lang="en-US"/>
              </a:p>
            </p:txBody>
          </p:sp>
          <p:sp>
            <p:nvSpPr>
              <p:cNvPr id="113755" name="Rectangle 91"/>
              <p:cNvSpPr>
                <a:spLocks noChangeArrowheads="1"/>
              </p:cNvSpPr>
              <p:nvPr/>
            </p:nvSpPr>
            <p:spPr bwMode="auto">
              <a:xfrm>
                <a:off x="902" y="2064"/>
                <a:ext cx="26" cy="12"/>
              </a:xfrm>
              <a:prstGeom prst="rect">
                <a:avLst/>
              </a:prstGeom>
              <a:solidFill>
                <a:srgbClr val="000000"/>
              </a:solidFill>
              <a:ln w="0">
                <a:solidFill>
                  <a:srgbClr val="000000"/>
                </a:solidFill>
                <a:miter lim="800000"/>
                <a:headEnd/>
                <a:tailEnd/>
              </a:ln>
            </p:spPr>
            <p:txBody>
              <a:bodyPr/>
              <a:lstStyle/>
              <a:p>
                <a:endParaRPr lang="en-US"/>
              </a:p>
            </p:txBody>
          </p:sp>
          <p:sp>
            <p:nvSpPr>
              <p:cNvPr id="113756" name="Freeform 92"/>
              <p:cNvSpPr>
                <a:spLocks noEditPoints="1"/>
              </p:cNvSpPr>
              <p:nvPr/>
            </p:nvSpPr>
            <p:spPr bwMode="auto">
              <a:xfrm>
                <a:off x="934" y="202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57" name="Rectangle 93"/>
              <p:cNvSpPr>
                <a:spLocks noChangeArrowheads="1"/>
              </p:cNvSpPr>
              <p:nvPr/>
            </p:nvSpPr>
            <p:spPr bwMode="auto">
              <a:xfrm>
                <a:off x="990" y="2082"/>
                <a:ext cx="12" cy="12"/>
              </a:xfrm>
              <a:prstGeom prst="rect">
                <a:avLst/>
              </a:prstGeom>
              <a:solidFill>
                <a:srgbClr val="000000"/>
              </a:solidFill>
              <a:ln w="0">
                <a:solidFill>
                  <a:srgbClr val="000000"/>
                </a:solidFill>
                <a:miter lim="800000"/>
                <a:headEnd/>
                <a:tailEnd/>
              </a:ln>
            </p:spPr>
            <p:txBody>
              <a:bodyPr/>
              <a:lstStyle/>
              <a:p>
                <a:endParaRPr lang="en-US"/>
              </a:p>
            </p:txBody>
          </p:sp>
          <p:sp>
            <p:nvSpPr>
              <p:cNvPr id="113758" name="Freeform 94"/>
              <p:cNvSpPr>
                <a:spLocks noEditPoints="1"/>
              </p:cNvSpPr>
              <p:nvPr/>
            </p:nvSpPr>
            <p:spPr bwMode="auto">
              <a:xfrm>
                <a:off x="1014" y="202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59" name="Freeform 95"/>
              <p:cNvSpPr>
                <a:spLocks/>
              </p:cNvSpPr>
              <p:nvPr/>
            </p:nvSpPr>
            <p:spPr bwMode="auto">
              <a:xfrm>
                <a:off x="1066" y="2026"/>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3760" name="Line 96"/>
              <p:cNvSpPr>
                <a:spLocks noChangeShapeType="1"/>
              </p:cNvSpPr>
              <p:nvPr/>
            </p:nvSpPr>
            <p:spPr bwMode="auto">
              <a:xfrm>
                <a:off x="1164" y="1820"/>
                <a:ext cx="34" cy="1"/>
              </a:xfrm>
              <a:prstGeom prst="line">
                <a:avLst/>
              </a:prstGeom>
              <a:noFill/>
              <a:ln w="6350">
                <a:solidFill>
                  <a:schemeClr val="bg2"/>
                </a:solidFill>
                <a:round/>
                <a:headEnd/>
                <a:tailEnd/>
              </a:ln>
            </p:spPr>
            <p:txBody>
              <a:bodyPr/>
              <a:lstStyle/>
              <a:p>
                <a:endParaRPr lang="en-US"/>
              </a:p>
            </p:txBody>
          </p:sp>
          <p:sp>
            <p:nvSpPr>
              <p:cNvPr id="113761" name="Line 97"/>
              <p:cNvSpPr>
                <a:spLocks noChangeShapeType="1"/>
              </p:cNvSpPr>
              <p:nvPr/>
            </p:nvSpPr>
            <p:spPr bwMode="auto">
              <a:xfrm flipH="1">
                <a:off x="4698" y="1820"/>
                <a:ext cx="36" cy="1"/>
              </a:xfrm>
              <a:prstGeom prst="line">
                <a:avLst/>
              </a:prstGeom>
              <a:noFill/>
              <a:ln w="6350">
                <a:solidFill>
                  <a:srgbClr val="000000"/>
                </a:solidFill>
                <a:round/>
                <a:headEnd/>
                <a:tailEnd/>
              </a:ln>
            </p:spPr>
            <p:txBody>
              <a:bodyPr/>
              <a:lstStyle/>
              <a:p>
                <a:endParaRPr lang="en-US"/>
              </a:p>
            </p:txBody>
          </p:sp>
          <p:sp>
            <p:nvSpPr>
              <p:cNvPr id="113762" name="Freeform 98"/>
              <p:cNvSpPr>
                <a:spLocks noEditPoints="1"/>
              </p:cNvSpPr>
              <p:nvPr/>
            </p:nvSpPr>
            <p:spPr bwMode="auto">
              <a:xfrm>
                <a:off x="1090" y="1788"/>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3763" name="Line 99"/>
              <p:cNvSpPr>
                <a:spLocks noChangeShapeType="1"/>
              </p:cNvSpPr>
              <p:nvPr/>
            </p:nvSpPr>
            <p:spPr bwMode="auto">
              <a:xfrm>
                <a:off x="1164" y="1582"/>
                <a:ext cx="34" cy="1"/>
              </a:xfrm>
              <a:prstGeom prst="line">
                <a:avLst/>
              </a:prstGeom>
              <a:noFill/>
              <a:ln w="6350">
                <a:solidFill>
                  <a:srgbClr val="000000"/>
                </a:solidFill>
                <a:round/>
                <a:headEnd/>
                <a:tailEnd/>
              </a:ln>
            </p:spPr>
            <p:txBody>
              <a:bodyPr/>
              <a:lstStyle/>
              <a:p>
                <a:endParaRPr lang="en-US"/>
              </a:p>
            </p:txBody>
          </p:sp>
          <p:sp>
            <p:nvSpPr>
              <p:cNvPr id="113764" name="Line 100"/>
              <p:cNvSpPr>
                <a:spLocks noChangeShapeType="1"/>
              </p:cNvSpPr>
              <p:nvPr/>
            </p:nvSpPr>
            <p:spPr bwMode="auto">
              <a:xfrm flipH="1">
                <a:off x="4698" y="1582"/>
                <a:ext cx="36" cy="1"/>
              </a:xfrm>
              <a:prstGeom prst="line">
                <a:avLst/>
              </a:prstGeom>
              <a:noFill/>
              <a:ln w="6350">
                <a:solidFill>
                  <a:srgbClr val="000000"/>
                </a:solidFill>
                <a:round/>
                <a:headEnd/>
                <a:tailEnd/>
              </a:ln>
            </p:spPr>
            <p:txBody>
              <a:bodyPr/>
              <a:lstStyle/>
              <a:p>
                <a:endParaRPr lang="en-US"/>
              </a:p>
            </p:txBody>
          </p:sp>
          <p:sp>
            <p:nvSpPr>
              <p:cNvPr id="113765" name="Freeform 101"/>
              <p:cNvSpPr>
                <a:spLocks noEditPoints="1"/>
              </p:cNvSpPr>
              <p:nvPr/>
            </p:nvSpPr>
            <p:spPr bwMode="auto">
              <a:xfrm>
                <a:off x="958" y="154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66" name="Rectangle 102"/>
              <p:cNvSpPr>
                <a:spLocks noChangeArrowheads="1"/>
              </p:cNvSpPr>
              <p:nvPr/>
            </p:nvSpPr>
            <p:spPr bwMode="auto">
              <a:xfrm>
                <a:off x="1014" y="1604"/>
                <a:ext cx="12" cy="14"/>
              </a:xfrm>
              <a:prstGeom prst="rect">
                <a:avLst/>
              </a:prstGeom>
              <a:solidFill>
                <a:srgbClr val="000000"/>
              </a:solidFill>
              <a:ln w="0">
                <a:solidFill>
                  <a:srgbClr val="000000"/>
                </a:solidFill>
                <a:miter lim="800000"/>
                <a:headEnd/>
                <a:tailEnd/>
              </a:ln>
            </p:spPr>
            <p:txBody>
              <a:bodyPr/>
              <a:lstStyle/>
              <a:p>
                <a:endParaRPr lang="en-US"/>
              </a:p>
            </p:txBody>
          </p:sp>
          <p:sp>
            <p:nvSpPr>
              <p:cNvPr id="113767" name="Freeform 103"/>
              <p:cNvSpPr>
                <a:spLocks noEditPoints="1"/>
              </p:cNvSpPr>
              <p:nvPr/>
            </p:nvSpPr>
            <p:spPr bwMode="auto">
              <a:xfrm>
                <a:off x="1038" y="154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dirty="0"/>
              </a:p>
            </p:txBody>
          </p:sp>
          <p:sp>
            <p:nvSpPr>
              <p:cNvPr id="113768" name="Freeform 104"/>
              <p:cNvSpPr>
                <a:spLocks/>
              </p:cNvSpPr>
              <p:nvPr/>
            </p:nvSpPr>
            <p:spPr bwMode="auto">
              <a:xfrm>
                <a:off x="1090" y="1550"/>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13769" name="Line 105"/>
              <p:cNvSpPr>
                <a:spLocks noChangeShapeType="1"/>
              </p:cNvSpPr>
              <p:nvPr/>
            </p:nvSpPr>
            <p:spPr bwMode="auto">
              <a:xfrm>
                <a:off x="1164" y="1344"/>
                <a:ext cx="34" cy="1"/>
              </a:xfrm>
              <a:prstGeom prst="line">
                <a:avLst/>
              </a:prstGeom>
              <a:noFill/>
              <a:ln w="6350">
                <a:solidFill>
                  <a:srgbClr val="000000"/>
                </a:solidFill>
                <a:round/>
                <a:headEnd/>
                <a:tailEnd/>
              </a:ln>
            </p:spPr>
            <p:txBody>
              <a:bodyPr/>
              <a:lstStyle/>
              <a:p>
                <a:endParaRPr lang="en-US"/>
              </a:p>
            </p:txBody>
          </p:sp>
          <p:sp>
            <p:nvSpPr>
              <p:cNvPr id="113770" name="Line 106"/>
              <p:cNvSpPr>
                <a:spLocks noChangeShapeType="1"/>
              </p:cNvSpPr>
              <p:nvPr/>
            </p:nvSpPr>
            <p:spPr bwMode="auto">
              <a:xfrm flipH="1">
                <a:off x="4698" y="1344"/>
                <a:ext cx="36" cy="1"/>
              </a:xfrm>
              <a:prstGeom prst="line">
                <a:avLst/>
              </a:prstGeom>
              <a:noFill/>
              <a:ln w="6350">
                <a:solidFill>
                  <a:srgbClr val="000000"/>
                </a:solidFill>
                <a:round/>
                <a:headEnd/>
                <a:tailEnd/>
              </a:ln>
            </p:spPr>
            <p:txBody>
              <a:bodyPr/>
              <a:lstStyle/>
              <a:p>
                <a:endParaRPr lang="en-US"/>
              </a:p>
            </p:txBody>
          </p:sp>
          <p:sp>
            <p:nvSpPr>
              <p:cNvPr id="113771" name="Freeform 107"/>
              <p:cNvSpPr>
                <a:spLocks noEditPoints="1"/>
              </p:cNvSpPr>
              <p:nvPr/>
            </p:nvSpPr>
            <p:spPr bwMode="auto">
              <a:xfrm>
                <a:off x="1010" y="1310"/>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8"/>
                  </a:cxn>
                  <a:cxn ang="0">
                    <a:pos x="38" y="64"/>
                  </a:cxn>
                  <a:cxn ang="0">
                    <a:pos x="34" y="68"/>
                  </a:cxn>
                  <a:cxn ang="0">
                    <a:pos x="30" y="70"/>
                  </a:cxn>
                  <a:cxn ang="0">
                    <a:pos x="24" y="70"/>
                  </a:cxn>
                  <a:cxn ang="0">
                    <a:pos x="16" y="70"/>
                  </a:cxn>
                  <a:cxn ang="0">
                    <a:pos x="12" y="68"/>
                  </a:cxn>
                  <a:cxn ang="0">
                    <a:pos x="6" y="64"/>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4"/>
                  </a:cxn>
                  <a:cxn ang="0">
                    <a:pos x="18" y="14"/>
                  </a:cxn>
                  <a:cxn ang="0">
                    <a:pos x="16" y="16"/>
                  </a:cxn>
                  <a:cxn ang="0">
                    <a:pos x="16" y="20"/>
                  </a:cxn>
                  <a:cxn ang="0">
                    <a:pos x="14" y="24"/>
                  </a:cxn>
                  <a:cxn ang="0">
                    <a:pos x="14" y="30"/>
                  </a:cxn>
                  <a:cxn ang="0">
                    <a:pos x="14" y="36"/>
                  </a:cxn>
                  <a:cxn ang="0">
                    <a:pos x="14" y="42"/>
                  </a:cxn>
                  <a:cxn ang="0">
                    <a:pos x="14" y="48"/>
                  </a:cxn>
                  <a:cxn ang="0">
                    <a:pos x="16" y="52"/>
                  </a:cxn>
                  <a:cxn ang="0">
                    <a:pos x="16" y="56"/>
                  </a:cxn>
                  <a:cxn ang="0">
                    <a:pos x="18" y="58"/>
                  </a:cxn>
                  <a:cxn ang="0">
                    <a:pos x="20" y="58"/>
                  </a:cxn>
                  <a:cxn ang="0">
                    <a:pos x="24" y="58"/>
                  </a:cxn>
                  <a:cxn ang="0">
                    <a:pos x="26" y="58"/>
                  </a:cxn>
                  <a:cxn ang="0">
                    <a:pos x="28" y="58"/>
                  </a:cxn>
                  <a:cxn ang="0">
                    <a:pos x="30" y="56"/>
                  </a:cxn>
                  <a:cxn ang="0">
                    <a:pos x="32" y="52"/>
                  </a:cxn>
                  <a:cxn ang="0">
                    <a:pos x="32" y="48"/>
                  </a:cxn>
                  <a:cxn ang="0">
                    <a:pos x="32" y="42"/>
                  </a:cxn>
                  <a:cxn ang="0">
                    <a:pos x="32" y="36"/>
                  </a:cxn>
                  <a:cxn ang="0">
                    <a:pos x="32" y="30"/>
                  </a:cxn>
                  <a:cxn ang="0">
                    <a:pos x="32" y="24"/>
                  </a:cxn>
                  <a:cxn ang="0">
                    <a:pos x="32" y="20"/>
                  </a:cxn>
                  <a:cxn ang="0">
                    <a:pos x="30" y="16"/>
                  </a:cxn>
                  <a:cxn ang="0">
                    <a:pos x="28" y="14"/>
                  </a:cxn>
                  <a:cxn ang="0">
                    <a:pos x="26" y="14"/>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8"/>
                    </a:lnTo>
                    <a:lnTo>
                      <a:pt x="38" y="64"/>
                    </a:lnTo>
                    <a:lnTo>
                      <a:pt x="34" y="68"/>
                    </a:lnTo>
                    <a:lnTo>
                      <a:pt x="30" y="70"/>
                    </a:lnTo>
                    <a:lnTo>
                      <a:pt x="24" y="70"/>
                    </a:lnTo>
                    <a:lnTo>
                      <a:pt x="16" y="70"/>
                    </a:lnTo>
                    <a:lnTo>
                      <a:pt x="12" y="68"/>
                    </a:lnTo>
                    <a:lnTo>
                      <a:pt x="6" y="64"/>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4"/>
                    </a:lnTo>
                    <a:lnTo>
                      <a:pt x="18" y="14"/>
                    </a:lnTo>
                    <a:lnTo>
                      <a:pt x="16" y="16"/>
                    </a:lnTo>
                    <a:lnTo>
                      <a:pt x="16" y="20"/>
                    </a:lnTo>
                    <a:lnTo>
                      <a:pt x="14" y="24"/>
                    </a:lnTo>
                    <a:lnTo>
                      <a:pt x="14" y="30"/>
                    </a:lnTo>
                    <a:lnTo>
                      <a:pt x="14" y="36"/>
                    </a:lnTo>
                    <a:lnTo>
                      <a:pt x="14" y="42"/>
                    </a:lnTo>
                    <a:lnTo>
                      <a:pt x="14" y="48"/>
                    </a:lnTo>
                    <a:lnTo>
                      <a:pt x="16" y="52"/>
                    </a:lnTo>
                    <a:lnTo>
                      <a:pt x="16" y="56"/>
                    </a:lnTo>
                    <a:lnTo>
                      <a:pt x="18" y="58"/>
                    </a:lnTo>
                    <a:lnTo>
                      <a:pt x="20" y="58"/>
                    </a:lnTo>
                    <a:lnTo>
                      <a:pt x="24" y="58"/>
                    </a:lnTo>
                    <a:lnTo>
                      <a:pt x="26" y="58"/>
                    </a:lnTo>
                    <a:lnTo>
                      <a:pt x="28" y="58"/>
                    </a:lnTo>
                    <a:lnTo>
                      <a:pt x="30" y="56"/>
                    </a:lnTo>
                    <a:lnTo>
                      <a:pt x="32" y="52"/>
                    </a:lnTo>
                    <a:lnTo>
                      <a:pt x="32" y="48"/>
                    </a:lnTo>
                    <a:lnTo>
                      <a:pt x="32" y="42"/>
                    </a:lnTo>
                    <a:lnTo>
                      <a:pt x="32" y="36"/>
                    </a:lnTo>
                    <a:lnTo>
                      <a:pt x="32" y="30"/>
                    </a:lnTo>
                    <a:lnTo>
                      <a:pt x="32" y="24"/>
                    </a:lnTo>
                    <a:lnTo>
                      <a:pt x="32" y="20"/>
                    </a:lnTo>
                    <a:lnTo>
                      <a:pt x="30" y="16"/>
                    </a:lnTo>
                    <a:lnTo>
                      <a:pt x="28" y="14"/>
                    </a:lnTo>
                    <a:lnTo>
                      <a:pt x="26" y="14"/>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3772" name="Rectangle 108"/>
              <p:cNvSpPr>
                <a:spLocks noChangeArrowheads="1"/>
              </p:cNvSpPr>
              <p:nvPr/>
            </p:nvSpPr>
            <p:spPr bwMode="auto">
              <a:xfrm>
                <a:off x="1066" y="1366"/>
                <a:ext cx="14" cy="14"/>
              </a:xfrm>
              <a:prstGeom prst="rect">
                <a:avLst/>
              </a:prstGeom>
              <a:solidFill>
                <a:srgbClr val="000000"/>
              </a:solidFill>
              <a:ln w="0">
                <a:solidFill>
                  <a:srgbClr val="000000"/>
                </a:solidFill>
                <a:miter lim="800000"/>
                <a:headEnd/>
                <a:tailEnd/>
              </a:ln>
            </p:spPr>
            <p:txBody>
              <a:bodyPr/>
              <a:lstStyle/>
              <a:p>
                <a:endParaRPr lang="en-US"/>
              </a:p>
            </p:txBody>
          </p:sp>
          <p:sp>
            <p:nvSpPr>
              <p:cNvPr id="113773" name="Freeform 109"/>
              <p:cNvSpPr>
                <a:spLocks/>
              </p:cNvSpPr>
              <p:nvPr/>
            </p:nvSpPr>
            <p:spPr bwMode="auto">
              <a:xfrm>
                <a:off x="1094" y="1310"/>
                <a:ext cx="30" cy="70"/>
              </a:xfrm>
              <a:custGeom>
                <a:avLst/>
                <a:gdLst/>
                <a:ahLst/>
                <a:cxnLst>
                  <a:cxn ang="0">
                    <a:pos x="30" y="70"/>
                  </a:cxn>
                  <a:cxn ang="0">
                    <a:pos x="16" y="70"/>
                  </a:cxn>
                  <a:cxn ang="0">
                    <a:pos x="16" y="20"/>
                  </a:cxn>
                  <a:cxn ang="0">
                    <a:pos x="8" y="26"/>
                  </a:cxn>
                  <a:cxn ang="0">
                    <a:pos x="0" y="30"/>
                  </a:cxn>
                  <a:cxn ang="0">
                    <a:pos x="0" y="18"/>
                  </a:cxn>
                  <a:cxn ang="0">
                    <a:pos x="6" y="16"/>
                  </a:cxn>
                  <a:cxn ang="0">
                    <a:pos x="10" y="12"/>
                  </a:cxn>
                  <a:cxn ang="0">
                    <a:pos x="16" y="6"/>
                  </a:cxn>
                  <a:cxn ang="0">
                    <a:pos x="20" y="0"/>
                  </a:cxn>
                  <a:cxn ang="0">
                    <a:pos x="30" y="0"/>
                  </a:cxn>
                  <a:cxn ang="0">
                    <a:pos x="30" y="70"/>
                  </a:cxn>
                </a:cxnLst>
                <a:rect l="0" t="0" r="r" b="b"/>
                <a:pathLst>
                  <a:path w="30" h="70">
                    <a:moveTo>
                      <a:pt x="30" y="70"/>
                    </a:moveTo>
                    <a:lnTo>
                      <a:pt x="16" y="70"/>
                    </a:lnTo>
                    <a:lnTo>
                      <a:pt x="16" y="20"/>
                    </a:lnTo>
                    <a:lnTo>
                      <a:pt x="8" y="26"/>
                    </a:lnTo>
                    <a:lnTo>
                      <a:pt x="0" y="30"/>
                    </a:lnTo>
                    <a:lnTo>
                      <a:pt x="0" y="18"/>
                    </a:lnTo>
                    <a:lnTo>
                      <a:pt x="6" y="16"/>
                    </a:lnTo>
                    <a:lnTo>
                      <a:pt x="10"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13774" name="Line 110"/>
              <p:cNvSpPr>
                <a:spLocks noChangeShapeType="1"/>
              </p:cNvSpPr>
              <p:nvPr/>
            </p:nvSpPr>
            <p:spPr bwMode="auto">
              <a:xfrm>
                <a:off x="1164" y="1106"/>
                <a:ext cx="34" cy="1"/>
              </a:xfrm>
              <a:prstGeom prst="line">
                <a:avLst/>
              </a:prstGeom>
              <a:noFill/>
              <a:ln w="6350">
                <a:solidFill>
                  <a:srgbClr val="000000"/>
                </a:solidFill>
                <a:round/>
                <a:headEnd/>
                <a:tailEnd/>
              </a:ln>
            </p:spPr>
            <p:txBody>
              <a:bodyPr/>
              <a:lstStyle/>
              <a:p>
                <a:endParaRPr lang="en-US"/>
              </a:p>
            </p:txBody>
          </p:sp>
          <p:sp>
            <p:nvSpPr>
              <p:cNvPr id="113775" name="Line 111"/>
              <p:cNvSpPr>
                <a:spLocks noChangeShapeType="1"/>
              </p:cNvSpPr>
              <p:nvPr/>
            </p:nvSpPr>
            <p:spPr bwMode="auto">
              <a:xfrm flipH="1">
                <a:off x="4698" y="1106"/>
                <a:ext cx="36" cy="1"/>
              </a:xfrm>
              <a:prstGeom prst="line">
                <a:avLst/>
              </a:prstGeom>
              <a:noFill/>
              <a:ln w="6350">
                <a:solidFill>
                  <a:srgbClr val="000000"/>
                </a:solidFill>
                <a:round/>
                <a:headEnd/>
                <a:tailEnd/>
              </a:ln>
            </p:spPr>
            <p:txBody>
              <a:bodyPr/>
              <a:lstStyle/>
              <a:p>
                <a:endParaRPr lang="en-US"/>
              </a:p>
            </p:txBody>
          </p:sp>
          <p:sp>
            <p:nvSpPr>
              <p:cNvPr id="113776" name="Freeform 112"/>
              <p:cNvSpPr>
                <a:spLocks noEditPoints="1"/>
              </p:cNvSpPr>
              <p:nvPr/>
            </p:nvSpPr>
            <p:spPr bwMode="auto">
              <a:xfrm>
                <a:off x="958" y="1072"/>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3777" name="Rectangle 113"/>
              <p:cNvSpPr>
                <a:spLocks noChangeArrowheads="1"/>
              </p:cNvSpPr>
              <p:nvPr/>
            </p:nvSpPr>
            <p:spPr bwMode="auto">
              <a:xfrm>
                <a:off x="1014" y="1128"/>
                <a:ext cx="12" cy="14"/>
              </a:xfrm>
              <a:prstGeom prst="rect">
                <a:avLst/>
              </a:prstGeom>
              <a:solidFill>
                <a:srgbClr val="000000"/>
              </a:solidFill>
              <a:ln w="0">
                <a:solidFill>
                  <a:srgbClr val="000000"/>
                </a:solidFill>
                <a:miter lim="800000"/>
                <a:headEnd/>
                <a:tailEnd/>
              </a:ln>
            </p:spPr>
            <p:txBody>
              <a:bodyPr/>
              <a:lstStyle/>
              <a:p>
                <a:endParaRPr lang="en-US"/>
              </a:p>
            </p:txBody>
          </p:sp>
          <p:sp>
            <p:nvSpPr>
              <p:cNvPr id="113778" name="Freeform 114"/>
              <p:cNvSpPr>
                <a:spLocks/>
              </p:cNvSpPr>
              <p:nvPr/>
            </p:nvSpPr>
            <p:spPr bwMode="auto">
              <a:xfrm>
                <a:off x="1040" y="1072"/>
                <a:ext cx="30" cy="70"/>
              </a:xfrm>
              <a:custGeom>
                <a:avLst/>
                <a:gdLst/>
                <a:ahLst/>
                <a:cxnLst>
                  <a:cxn ang="0">
                    <a:pos x="30" y="70"/>
                  </a:cxn>
                  <a:cxn ang="0">
                    <a:pos x="18" y="70"/>
                  </a:cxn>
                  <a:cxn ang="0">
                    <a:pos x="18" y="20"/>
                  </a:cxn>
                  <a:cxn ang="0">
                    <a:pos x="10" y="26"/>
                  </a:cxn>
                  <a:cxn ang="0">
                    <a:pos x="0" y="30"/>
                  </a:cxn>
                  <a:cxn ang="0">
                    <a:pos x="0" y="18"/>
                  </a:cxn>
                  <a:cxn ang="0">
                    <a:pos x="6" y="16"/>
                  </a:cxn>
                  <a:cxn ang="0">
                    <a:pos x="12" y="12"/>
                  </a:cxn>
                  <a:cxn ang="0">
                    <a:pos x="16" y="6"/>
                  </a:cxn>
                  <a:cxn ang="0">
                    <a:pos x="20" y="0"/>
                  </a:cxn>
                  <a:cxn ang="0">
                    <a:pos x="30" y="0"/>
                  </a:cxn>
                  <a:cxn ang="0">
                    <a:pos x="30" y="70"/>
                  </a:cxn>
                </a:cxnLst>
                <a:rect l="0" t="0" r="r" b="b"/>
                <a:pathLst>
                  <a:path w="30" h="70">
                    <a:moveTo>
                      <a:pt x="30" y="70"/>
                    </a:moveTo>
                    <a:lnTo>
                      <a:pt x="18" y="70"/>
                    </a:lnTo>
                    <a:lnTo>
                      <a:pt x="18" y="20"/>
                    </a:lnTo>
                    <a:lnTo>
                      <a:pt x="10" y="26"/>
                    </a:lnTo>
                    <a:lnTo>
                      <a:pt x="0" y="30"/>
                    </a:lnTo>
                    <a:lnTo>
                      <a:pt x="0" y="18"/>
                    </a:lnTo>
                    <a:lnTo>
                      <a:pt x="6" y="16"/>
                    </a:lnTo>
                    <a:lnTo>
                      <a:pt x="12"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13779" name="Freeform 115"/>
              <p:cNvSpPr>
                <a:spLocks/>
              </p:cNvSpPr>
              <p:nvPr/>
            </p:nvSpPr>
            <p:spPr bwMode="auto">
              <a:xfrm>
                <a:off x="1090" y="1074"/>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13780" name="Line 116"/>
              <p:cNvSpPr>
                <a:spLocks noChangeShapeType="1"/>
              </p:cNvSpPr>
              <p:nvPr/>
            </p:nvSpPr>
            <p:spPr bwMode="auto">
              <a:xfrm>
                <a:off x="1164" y="2534"/>
                <a:ext cx="3570" cy="1"/>
              </a:xfrm>
              <a:prstGeom prst="line">
                <a:avLst/>
              </a:prstGeom>
              <a:noFill/>
              <a:ln w="6350">
                <a:solidFill>
                  <a:srgbClr val="000000"/>
                </a:solidFill>
                <a:round/>
                <a:headEnd/>
                <a:tailEnd/>
              </a:ln>
            </p:spPr>
            <p:txBody>
              <a:bodyPr/>
              <a:lstStyle/>
              <a:p>
                <a:endParaRPr lang="en-US"/>
              </a:p>
            </p:txBody>
          </p:sp>
          <p:sp>
            <p:nvSpPr>
              <p:cNvPr id="113781" name="Line 117"/>
              <p:cNvSpPr>
                <a:spLocks noChangeShapeType="1"/>
              </p:cNvSpPr>
              <p:nvPr/>
            </p:nvSpPr>
            <p:spPr bwMode="auto">
              <a:xfrm>
                <a:off x="1164" y="1106"/>
                <a:ext cx="3570" cy="1"/>
              </a:xfrm>
              <a:prstGeom prst="line">
                <a:avLst/>
              </a:prstGeom>
              <a:noFill/>
              <a:ln w="6350">
                <a:solidFill>
                  <a:srgbClr val="000000"/>
                </a:solidFill>
                <a:round/>
                <a:headEnd/>
                <a:tailEnd/>
              </a:ln>
            </p:spPr>
            <p:txBody>
              <a:bodyPr/>
              <a:lstStyle/>
              <a:p>
                <a:endParaRPr lang="en-US"/>
              </a:p>
            </p:txBody>
          </p:sp>
          <p:sp>
            <p:nvSpPr>
              <p:cNvPr id="113782" name="Line 118"/>
              <p:cNvSpPr>
                <a:spLocks noChangeShapeType="1"/>
              </p:cNvSpPr>
              <p:nvPr/>
            </p:nvSpPr>
            <p:spPr bwMode="auto">
              <a:xfrm flipV="1">
                <a:off x="1164" y="1106"/>
                <a:ext cx="1" cy="1428"/>
              </a:xfrm>
              <a:prstGeom prst="line">
                <a:avLst/>
              </a:prstGeom>
              <a:noFill/>
              <a:ln w="6350">
                <a:solidFill>
                  <a:srgbClr val="000000"/>
                </a:solidFill>
                <a:round/>
                <a:headEnd/>
                <a:tailEnd/>
              </a:ln>
            </p:spPr>
            <p:txBody>
              <a:bodyPr/>
              <a:lstStyle/>
              <a:p>
                <a:endParaRPr lang="en-US"/>
              </a:p>
            </p:txBody>
          </p:sp>
          <p:sp>
            <p:nvSpPr>
              <p:cNvPr id="113783" name="Line 119"/>
              <p:cNvSpPr>
                <a:spLocks noChangeShapeType="1"/>
              </p:cNvSpPr>
              <p:nvPr/>
            </p:nvSpPr>
            <p:spPr bwMode="auto">
              <a:xfrm flipV="1">
                <a:off x="4734" y="1106"/>
                <a:ext cx="1" cy="1428"/>
              </a:xfrm>
              <a:prstGeom prst="line">
                <a:avLst/>
              </a:prstGeom>
              <a:noFill/>
              <a:ln w="6350">
                <a:solidFill>
                  <a:srgbClr val="000000"/>
                </a:solidFill>
                <a:round/>
                <a:headEnd/>
                <a:tailEnd/>
              </a:ln>
            </p:spPr>
            <p:txBody>
              <a:bodyPr/>
              <a:lstStyle/>
              <a:p>
                <a:endParaRPr lang="en-US"/>
              </a:p>
            </p:txBody>
          </p:sp>
          <p:sp>
            <p:nvSpPr>
              <p:cNvPr id="113784" name="Freeform 120"/>
              <p:cNvSpPr>
                <a:spLocks/>
              </p:cNvSpPr>
              <p:nvPr/>
            </p:nvSpPr>
            <p:spPr bwMode="auto">
              <a:xfrm>
                <a:off x="435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785" name="Freeform 121"/>
              <p:cNvSpPr>
                <a:spLocks/>
              </p:cNvSpPr>
              <p:nvPr/>
            </p:nvSpPr>
            <p:spPr bwMode="auto">
              <a:xfrm>
                <a:off x="431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86" name="Freeform 122"/>
              <p:cNvSpPr>
                <a:spLocks/>
              </p:cNvSpPr>
              <p:nvPr/>
            </p:nvSpPr>
            <p:spPr bwMode="auto">
              <a:xfrm>
                <a:off x="42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87" name="Freeform 123"/>
              <p:cNvSpPr>
                <a:spLocks/>
              </p:cNvSpPr>
              <p:nvPr/>
            </p:nvSpPr>
            <p:spPr bwMode="auto">
              <a:xfrm>
                <a:off x="42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88" name="Freeform 124"/>
              <p:cNvSpPr>
                <a:spLocks/>
              </p:cNvSpPr>
              <p:nvPr/>
            </p:nvSpPr>
            <p:spPr bwMode="auto">
              <a:xfrm>
                <a:off x="424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789" name="Freeform 125"/>
              <p:cNvSpPr>
                <a:spLocks/>
              </p:cNvSpPr>
              <p:nvPr/>
            </p:nvSpPr>
            <p:spPr bwMode="auto">
              <a:xfrm>
                <a:off x="41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90" name="Freeform 126"/>
              <p:cNvSpPr>
                <a:spLocks/>
              </p:cNvSpPr>
              <p:nvPr/>
            </p:nvSpPr>
            <p:spPr bwMode="auto">
              <a:xfrm>
                <a:off x="417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91" name="Freeform 127"/>
              <p:cNvSpPr>
                <a:spLocks/>
              </p:cNvSpPr>
              <p:nvPr/>
            </p:nvSpPr>
            <p:spPr bwMode="auto">
              <a:xfrm>
                <a:off x="41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92" name="Freeform 128"/>
              <p:cNvSpPr>
                <a:spLocks/>
              </p:cNvSpPr>
              <p:nvPr/>
            </p:nvSpPr>
            <p:spPr bwMode="auto">
              <a:xfrm>
                <a:off x="41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93" name="Freeform 129"/>
              <p:cNvSpPr>
                <a:spLocks/>
              </p:cNvSpPr>
              <p:nvPr/>
            </p:nvSpPr>
            <p:spPr bwMode="auto">
              <a:xfrm>
                <a:off x="408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94" name="Freeform 130"/>
              <p:cNvSpPr>
                <a:spLocks/>
              </p:cNvSpPr>
              <p:nvPr/>
            </p:nvSpPr>
            <p:spPr bwMode="auto">
              <a:xfrm>
                <a:off x="407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95" name="Freeform 131"/>
              <p:cNvSpPr>
                <a:spLocks/>
              </p:cNvSpPr>
              <p:nvPr/>
            </p:nvSpPr>
            <p:spPr bwMode="auto">
              <a:xfrm>
                <a:off x="40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796" name="Freeform 132"/>
              <p:cNvSpPr>
                <a:spLocks/>
              </p:cNvSpPr>
              <p:nvPr/>
            </p:nvSpPr>
            <p:spPr bwMode="auto">
              <a:xfrm>
                <a:off x="40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97" name="Freeform 133"/>
              <p:cNvSpPr>
                <a:spLocks/>
              </p:cNvSpPr>
              <p:nvPr/>
            </p:nvSpPr>
            <p:spPr bwMode="auto">
              <a:xfrm>
                <a:off x="40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98" name="Freeform 134"/>
              <p:cNvSpPr>
                <a:spLocks/>
              </p:cNvSpPr>
              <p:nvPr/>
            </p:nvSpPr>
            <p:spPr bwMode="auto">
              <a:xfrm>
                <a:off x="39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799" name="Freeform 135"/>
              <p:cNvSpPr>
                <a:spLocks/>
              </p:cNvSpPr>
              <p:nvPr/>
            </p:nvSpPr>
            <p:spPr bwMode="auto">
              <a:xfrm>
                <a:off x="39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00" name="Freeform 136"/>
              <p:cNvSpPr>
                <a:spLocks/>
              </p:cNvSpPr>
              <p:nvPr/>
            </p:nvSpPr>
            <p:spPr bwMode="auto">
              <a:xfrm>
                <a:off x="39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01" name="Freeform 137"/>
              <p:cNvSpPr>
                <a:spLocks/>
              </p:cNvSpPr>
              <p:nvPr/>
            </p:nvSpPr>
            <p:spPr bwMode="auto">
              <a:xfrm>
                <a:off x="39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02" name="Freeform 138"/>
              <p:cNvSpPr>
                <a:spLocks/>
              </p:cNvSpPr>
              <p:nvPr/>
            </p:nvSpPr>
            <p:spPr bwMode="auto">
              <a:xfrm>
                <a:off x="39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03" name="Freeform 139"/>
              <p:cNvSpPr>
                <a:spLocks/>
              </p:cNvSpPr>
              <p:nvPr/>
            </p:nvSpPr>
            <p:spPr bwMode="auto">
              <a:xfrm>
                <a:off x="38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04" name="Freeform 140"/>
              <p:cNvSpPr>
                <a:spLocks/>
              </p:cNvSpPr>
              <p:nvPr/>
            </p:nvSpPr>
            <p:spPr bwMode="auto">
              <a:xfrm>
                <a:off x="38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05" name="Freeform 141"/>
              <p:cNvSpPr>
                <a:spLocks/>
              </p:cNvSpPr>
              <p:nvPr/>
            </p:nvSpPr>
            <p:spPr bwMode="auto">
              <a:xfrm>
                <a:off x="385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06" name="Freeform 142"/>
              <p:cNvSpPr>
                <a:spLocks/>
              </p:cNvSpPr>
              <p:nvPr/>
            </p:nvSpPr>
            <p:spPr bwMode="auto">
              <a:xfrm>
                <a:off x="383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07" name="Freeform 143"/>
              <p:cNvSpPr>
                <a:spLocks/>
              </p:cNvSpPr>
              <p:nvPr/>
            </p:nvSpPr>
            <p:spPr bwMode="auto">
              <a:xfrm>
                <a:off x="381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08" name="Freeform 144"/>
              <p:cNvSpPr>
                <a:spLocks/>
              </p:cNvSpPr>
              <p:nvPr/>
            </p:nvSpPr>
            <p:spPr bwMode="auto">
              <a:xfrm>
                <a:off x="37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09" name="Freeform 145"/>
              <p:cNvSpPr>
                <a:spLocks/>
              </p:cNvSpPr>
              <p:nvPr/>
            </p:nvSpPr>
            <p:spPr bwMode="auto">
              <a:xfrm>
                <a:off x="37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10" name="Freeform 146"/>
              <p:cNvSpPr>
                <a:spLocks/>
              </p:cNvSpPr>
              <p:nvPr/>
            </p:nvSpPr>
            <p:spPr bwMode="auto">
              <a:xfrm>
                <a:off x="373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11" name="Freeform 147"/>
              <p:cNvSpPr>
                <a:spLocks/>
              </p:cNvSpPr>
              <p:nvPr/>
            </p:nvSpPr>
            <p:spPr bwMode="auto">
              <a:xfrm>
                <a:off x="37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12" name="Freeform 148"/>
              <p:cNvSpPr>
                <a:spLocks/>
              </p:cNvSpPr>
              <p:nvPr/>
            </p:nvSpPr>
            <p:spPr bwMode="auto">
              <a:xfrm>
                <a:off x="37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13" name="Freeform 149"/>
              <p:cNvSpPr>
                <a:spLocks/>
              </p:cNvSpPr>
              <p:nvPr/>
            </p:nvSpPr>
            <p:spPr bwMode="auto">
              <a:xfrm>
                <a:off x="369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14" name="Freeform 150"/>
              <p:cNvSpPr>
                <a:spLocks/>
              </p:cNvSpPr>
              <p:nvPr/>
            </p:nvSpPr>
            <p:spPr bwMode="auto">
              <a:xfrm>
                <a:off x="36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15" name="Freeform 151"/>
              <p:cNvSpPr>
                <a:spLocks/>
              </p:cNvSpPr>
              <p:nvPr/>
            </p:nvSpPr>
            <p:spPr bwMode="auto">
              <a:xfrm>
                <a:off x="36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16" name="Freeform 152"/>
              <p:cNvSpPr>
                <a:spLocks/>
              </p:cNvSpPr>
              <p:nvPr/>
            </p:nvSpPr>
            <p:spPr bwMode="auto">
              <a:xfrm>
                <a:off x="362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17" name="Freeform 153"/>
              <p:cNvSpPr>
                <a:spLocks/>
              </p:cNvSpPr>
              <p:nvPr/>
            </p:nvSpPr>
            <p:spPr bwMode="auto">
              <a:xfrm>
                <a:off x="36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18" name="Freeform 154"/>
              <p:cNvSpPr>
                <a:spLocks/>
              </p:cNvSpPr>
              <p:nvPr/>
            </p:nvSpPr>
            <p:spPr bwMode="auto">
              <a:xfrm>
                <a:off x="35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19" name="Freeform 155"/>
              <p:cNvSpPr>
                <a:spLocks/>
              </p:cNvSpPr>
              <p:nvPr/>
            </p:nvSpPr>
            <p:spPr bwMode="auto">
              <a:xfrm>
                <a:off x="35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20" name="Freeform 156"/>
              <p:cNvSpPr>
                <a:spLocks/>
              </p:cNvSpPr>
              <p:nvPr/>
            </p:nvSpPr>
            <p:spPr bwMode="auto">
              <a:xfrm>
                <a:off x="35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21" name="Freeform 157"/>
              <p:cNvSpPr>
                <a:spLocks/>
              </p:cNvSpPr>
              <p:nvPr/>
            </p:nvSpPr>
            <p:spPr bwMode="auto">
              <a:xfrm>
                <a:off x="35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22" name="Freeform 158"/>
              <p:cNvSpPr>
                <a:spLocks/>
              </p:cNvSpPr>
              <p:nvPr/>
            </p:nvSpPr>
            <p:spPr bwMode="auto">
              <a:xfrm>
                <a:off x="35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23" name="Freeform 159"/>
              <p:cNvSpPr>
                <a:spLocks/>
              </p:cNvSpPr>
              <p:nvPr/>
            </p:nvSpPr>
            <p:spPr bwMode="auto">
              <a:xfrm>
                <a:off x="351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24" name="Freeform 160"/>
              <p:cNvSpPr>
                <a:spLocks/>
              </p:cNvSpPr>
              <p:nvPr/>
            </p:nvSpPr>
            <p:spPr bwMode="auto">
              <a:xfrm>
                <a:off x="350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25" name="Freeform 161"/>
              <p:cNvSpPr>
                <a:spLocks/>
              </p:cNvSpPr>
              <p:nvPr/>
            </p:nvSpPr>
            <p:spPr bwMode="auto">
              <a:xfrm>
                <a:off x="346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26" name="Freeform 162"/>
              <p:cNvSpPr>
                <a:spLocks/>
              </p:cNvSpPr>
              <p:nvPr/>
            </p:nvSpPr>
            <p:spPr bwMode="auto">
              <a:xfrm>
                <a:off x="34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27" name="Freeform 163"/>
              <p:cNvSpPr>
                <a:spLocks/>
              </p:cNvSpPr>
              <p:nvPr/>
            </p:nvSpPr>
            <p:spPr bwMode="auto">
              <a:xfrm>
                <a:off x="34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28" name="Freeform 164"/>
              <p:cNvSpPr>
                <a:spLocks/>
              </p:cNvSpPr>
              <p:nvPr/>
            </p:nvSpPr>
            <p:spPr bwMode="auto">
              <a:xfrm>
                <a:off x="34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29" name="Freeform 165"/>
              <p:cNvSpPr>
                <a:spLocks/>
              </p:cNvSpPr>
              <p:nvPr/>
            </p:nvSpPr>
            <p:spPr bwMode="auto">
              <a:xfrm>
                <a:off x="341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30" name="Freeform 166"/>
              <p:cNvSpPr>
                <a:spLocks/>
              </p:cNvSpPr>
              <p:nvPr/>
            </p:nvSpPr>
            <p:spPr bwMode="auto">
              <a:xfrm>
                <a:off x="34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31" name="Freeform 167"/>
              <p:cNvSpPr>
                <a:spLocks/>
              </p:cNvSpPr>
              <p:nvPr/>
            </p:nvSpPr>
            <p:spPr bwMode="auto">
              <a:xfrm>
                <a:off x="338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32" name="Freeform 168"/>
              <p:cNvSpPr>
                <a:spLocks/>
              </p:cNvSpPr>
              <p:nvPr/>
            </p:nvSpPr>
            <p:spPr bwMode="auto">
              <a:xfrm>
                <a:off x="33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33" name="Freeform 169"/>
              <p:cNvSpPr>
                <a:spLocks/>
              </p:cNvSpPr>
              <p:nvPr/>
            </p:nvSpPr>
            <p:spPr bwMode="auto">
              <a:xfrm>
                <a:off x="33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34" name="Freeform 170"/>
              <p:cNvSpPr>
                <a:spLocks/>
              </p:cNvSpPr>
              <p:nvPr/>
            </p:nvSpPr>
            <p:spPr bwMode="auto">
              <a:xfrm>
                <a:off x="333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35" name="Freeform 171"/>
              <p:cNvSpPr>
                <a:spLocks/>
              </p:cNvSpPr>
              <p:nvPr/>
            </p:nvSpPr>
            <p:spPr bwMode="auto">
              <a:xfrm>
                <a:off x="33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36" name="Freeform 172"/>
              <p:cNvSpPr>
                <a:spLocks/>
              </p:cNvSpPr>
              <p:nvPr/>
            </p:nvSpPr>
            <p:spPr bwMode="auto">
              <a:xfrm>
                <a:off x="33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37" name="Freeform 173"/>
              <p:cNvSpPr>
                <a:spLocks/>
              </p:cNvSpPr>
              <p:nvPr/>
            </p:nvSpPr>
            <p:spPr bwMode="auto">
              <a:xfrm>
                <a:off x="32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38" name="Freeform 174"/>
              <p:cNvSpPr>
                <a:spLocks/>
              </p:cNvSpPr>
              <p:nvPr/>
            </p:nvSpPr>
            <p:spPr bwMode="auto">
              <a:xfrm>
                <a:off x="32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39" name="Freeform 175"/>
              <p:cNvSpPr>
                <a:spLocks/>
              </p:cNvSpPr>
              <p:nvPr/>
            </p:nvSpPr>
            <p:spPr bwMode="auto">
              <a:xfrm>
                <a:off x="32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40" name="Freeform 176"/>
              <p:cNvSpPr>
                <a:spLocks/>
              </p:cNvSpPr>
              <p:nvPr/>
            </p:nvSpPr>
            <p:spPr bwMode="auto">
              <a:xfrm>
                <a:off x="32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41" name="Freeform 177"/>
              <p:cNvSpPr>
                <a:spLocks/>
              </p:cNvSpPr>
              <p:nvPr/>
            </p:nvSpPr>
            <p:spPr bwMode="auto">
              <a:xfrm>
                <a:off x="32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42" name="Freeform 178"/>
              <p:cNvSpPr>
                <a:spLocks/>
              </p:cNvSpPr>
              <p:nvPr/>
            </p:nvSpPr>
            <p:spPr bwMode="auto">
              <a:xfrm>
                <a:off x="322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43" name="Freeform 179"/>
              <p:cNvSpPr>
                <a:spLocks/>
              </p:cNvSpPr>
              <p:nvPr/>
            </p:nvSpPr>
            <p:spPr bwMode="auto">
              <a:xfrm>
                <a:off x="321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44" name="Freeform 180"/>
              <p:cNvSpPr>
                <a:spLocks/>
              </p:cNvSpPr>
              <p:nvPr/>
            </p:nvSpPr>
            <p:spPr bwMode="auto">
              <a:xfrm>
                <a:off x="31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45" name="Freeform 181"/>
              <p:cNvSpPr>
                <a:spLocks/>
              </p:cNvSpPr>
              <p:nvPr/>
            </p:nvSpPr>
            <p:spPr bwMode="auto">
              <a:xfrm>
                <a:off x="31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46" name="Freeform 182"/>
              <p:cNvSpPr>
                <a:spLocks/>
              </p:cNvSpPr>
              <p:nvPr/>
            </p:nvSpPr>
            <p:spPr bwMode="auto">
              <a:xfrm>
                <a:off x="31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47" name="Freeform 183"/>
              <p:cNvSpPr>
                <a:spLocks/>
              </p:cNvSpPr>
              <p:nvPr/>
            </p:nvSpPr>
            <p:spPr bwMode="auto">
              <a:xfrm>
                <a:off x="315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48" name="Freeform 184"/>
              <p:cNvSpPr>
                <a:spLocks/>
              </p:cNvSpPr>
              <p:nvPr/>
            </p:nvSpPr>
            <p:spPr bwMode="auto">
              <a:xfrm>
                <a:off x="31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49" name="Freeform 185"/>
              <p:cNvSpPr>
                <a:spLocks/>
              </p:cNvSpPr>
              <p:nvPr/>
            </p:nvSpPr>
            <p:spPr bwMode="auto">
              <a:xfrm>
                <a:off x="311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50" name="Freeform 186"/>
              <p:cNvSpPr>
                <a:spLocks/>
              </p:cNvSpPr>
              <p:nvPr/>
            </p:nvSpPr>
            <p:spPr bwMode="auto">
              <a:xfrm>
                <a:off x="310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51" name="Freeform 187"/>
              <p:cNvSpPr>
                <a:spLocks/>
              </p:cNvSpPr>
              <p:nvPr/>
            </p:nvSpPr>
            <p:spPr bwMode="auto">
              <a:xfrm>
                <a:off x="31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52" name="Freeform 188"/>
              <p:cNvSpPr>
                <a:spLocks/>
              </p:cNvSpPr>
              <p:nvPr/>
            </p:nvSpPr>
            <p:spPr bwMode="auto">
              <a:xfrm>
                <a:off x="309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53" name="Freeform 189"/>
              <p:cNvSpPr>
                <a:spLocks/>
              </p:cNvSpPr>
              <p:nvPr/>
            </p:nvSpPr>
            <p:spPr bwMode="auto">
              <a:xfrm>
                <a:off x="308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54" name="Freeform 190"/>
              <p:cNvSpPr>
                <a:spLocks/>
              </p:cNvSpPr>
              <p:nvPr/>
            </p:nvSpPr>
            <p:spPr bwMode="auto">
              <a:xfrm>
                <a:off x="30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55" name="Freeform 191"/>
              <p:cNvSpPr>
                <a:spLocks/>
              </p:cNvSpPr>
              <p:nvPr/>
            </p:nvSpPr>
            <p:spPr bwMode="auto">
              <a:xfrm>
                <a:off x="30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56" name="Freeform 192"/>
              <p:cNvSpPr>
                <a:spLocks/>
              </p:cNvSpPr>
              <p:nvPr/>
            </p:nvSpPr>
            <p:spPr bwMode="auto">
              <a:xfrm>
                <a:off x="30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57" name="Freeform 193"/>
              <p:cNvSpPr>
                <a:spLocks/>
              </p:cNvSpPr>
              <p:nvPr/>
            </p:nvSpPr>
            <p:spPr bwMode="auto">
              <a:xfrm>
                <a:off x="30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58" name="Freeform 194"/>
              <p:cNvSpPr>
                <a:spLocks/>
              </p:cNvSpPr>
              <p:nvPr/>
            </p:nvSpPr>
            <p:spPr bwMode="auto">
              <a:xfrm>
                <a:off x="301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59" name="Freeform 195"/>
              <p:cNvSpPr>
                <a:spLocks/>
              </p:cNvSpPr>
              <p:nvPr/>
            </p:nvSpPr>
            <p:spPr bwMode="auto">
              <a:xfrm>
                <a:off x="301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60" name="Freeform 196"/>
              <p:cNvSpPr>
                <a:spLocks/>
              </p:cNvSpPr>
              <p:nvPr/>
            </p:nvSpPr>
            <p:spPr bwMode="auto">
              <a:xfrm>
                <a:off x="298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61" name="Freeform 197"/>
              <p:cNvSpPr>
                <a:spLocks/>
              </p:cNvSpPr>
              <p:nvPr/>
            </p:nvSpPr>
            <p:spPr bwMode="auto">
              <a:xfrm>
                <a:off x="29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62" name="Freeform 198"/>
              <p:cNvSpPr>
                <a:spLocks/>
              </p:cNvSpPr>
              <p:nvPr/>
            </p:nvSpPr>
            <p:spPr bwMode="auto">
              <a:xfrm>
                <a:off x="29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63" name="Freeform 199"/>
              <p:cNvSpPr>
                <a:spLocks/>
              </p:cNvSpPr>
              <p:nvPr/>
            </p:nvSpPr>
            <p:spPr bwMode="auto">
              <a:xfrm>
                <a:off x="29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64" name="Freeform 200"/>
              <p:cNvSpPr>
                <a:spLocks/>
              </p:cNvSpPr>
              <p:nvPr/>
            </p:nvSpPr>
            <p:spPr bwMode="auto">
              <a:xfrm>
                <a:off x="294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65" name="Freeform 201"/>
              <p:cNvSpPr>
                <a:spLocks/>
              </p:cNvSpPr>
              <p:nvPr/>
            </p:nvSpPr>
            <p:spPr bwMode="auto">
              <a:xfrm>
                <a:off x="29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66" name="Freeform 202"/>
              <p:cNvSpPr>
                <a:spLocks/>
              </p:cNvSpPr>
              <p:nvPr/>
            </p:nvSpPr>
            <p:spPr bwMode="auto">
              <a:xfrm>
                <a:off x="29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67" name="Freeform 203"/>
              <p:cNvSpPr>
                <a:spLocks/>
              </p:cNvSpPr>
              <p:nvPr/>
            </p:nvSpPr>
            <p:spPr bwMode="auto">
              <a:xfrm>
                <a:off x="29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68" name="Freeform 204"/>
              <p:cNvSpPr>
                <a:spLocks/>
              </p:cNvSpPr>
              <p:nvPr/>
            </p:nvSpPr>
            <p:spPr bwMode="auto">
              <a:xfrm>
                <a:off x="292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69" name="Freeform 205"/>
              <p:cNvSpPr>
                <a:spLocks/>
              </p:cNvSpPr>
              <p:nvPr/>
            </p:nvSpPr>
            <p:spPr bwMode="auto">
              <a:xfrm>
                <a:off x="29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70" name="Freeform 206"/>
              <p:cNvSpPr>
                <a:spLocks/>
              </p:cNvSpPr>
              <p:nvPr/>
            </p:nvSpPr>
            <p:spPr bwMode="auto">
              <a:xfrm>
                <a:off x="28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71" name="Freeform 207"/>
              <p:cNvSpPr>
                <a:spLocks/>
              </p:cNvSpPr>
              <p:nvPr/>
            </p:nvSpPr>
            <p:spPr bwMode="auto">
              <a:xfrm>
                <a:off x="28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72" name="Freeform 208"/>
              <p:cNvSpPr>
                <a:spLocks/>
              </p:cNvSpPr>
              <p:nvPr/>
            </p:nvSpPr>
            <p:spPr bwMode="auto">
              <a:xfrm>
                <a:off x="286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73" name="Freeform 209"/>
              <p:cNvSpPr>
                <a:spLocks/>
              </p:cNvSpPr>
              <p:nvPr/>
            </p:nvSpPr>
            <p:spPr bwMode="auto">
              <a:xfrm>
                <a:off x="285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75" name="Freeform 211"/>
              <p:cNvSpPr>
                <a:spLocks/>
              </p:cNvSpPr>
              <p:nvPr/>
            </p:nvSpPr>
            <p:spPr bwMode="auto">
              <a:xfrm>
                <a:off x="28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76" name="Freeform 212"/>
              <p:cNvSpPr>
                <a:spLocks/>
              </p:cNvSpPr>
              <p:nvPr/>
            </p:nvSpPr>
            <p:spPr bwMode="auto">
              <a:xfrm>
                <a:off x="283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77" name="Freeform 213"/>
              <p:cNvSpPr>
                <a:spLocks/>
              </p:cNvSpPr>
              <p:nvPr/>
            </p:nvSpPr>
            <p:spPr bwMode="auto">
              <a:xfrm>
                <a:off x="28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78" name="Freeform 214"/>
              <p:cNvSpPr>
                <a:spLocks/>
              </p:cNvSpPr>
              <p:nvPr/>
            </p:nvSpPr>
            <p:spPr bwMode="auto">
              <a:xfrm>
                <a:off x="282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79" name="Freeform 215"/>
              <p:cNvSpPr>
                <a:spLocks/>
              </p:cNvSpPr>
              <p:nvPr/>
            </p:nvSpPr>
            <p:spPr bwMode="auto">
              <a:xfrm>
                <a:off x="28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80" name="Freeform 216"/>
              <p:cNvSpPr>
                <a:spLocks/>
              </p:cNvSpPr>
              <p:nvPr/>
            </p:nvSpPr>
            <p:spPr bwMode="auto">
              <a:xfrm>
                <a:off x="28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81" name="Freeform 217"/>
              <p:cNvSpPr>
                <a:spLocks/>
              </p:cNvSpPr>
              <p:nvPr/>
            </p:nvSpPr>
            <p:spPr bwMode="auto">
              <a:xfrm>
                <a:off x="28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82" name="Freeform 218"/>
              <p:cNvSpPr>
                <a:spLocks/>
              </p:cNvSpPr>
              <p:nvPr/>
            </p:nvSpPr>
            <p:spPr bwMode="auto">
              <a:xfrm>
                <a:off x="279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83" name="Freeform 219"/>
              <p:cNvSpPr>
                <a:spLocks/>
              </p:cNvSpPr>
              <p:nvPr/>
            </p:nvSpPr>
            <p:spPr bwMode="auto">
              <a:xfrm>
                <a:off x="27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84" name="Freeform 220"/>
              <p:cNvSpPr>
                <a:spLocks/>
              </p:cNvSpPr>
              <p:nvPr/>
            </p:nvSpPr>
            <p:spPr bwMode="auto">
              <a:xfrm>
                <a:off x="278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85" name="Freeform 221"/>
              <p:cNvSpPr>
                <a:spLocks/>
              </p:cNvSpPr>
              <p:nvPr/>
            </p:nvSpPr>
            <p:spPr bwMode="auto">
              <a:xfrm>
                <a:off x="277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86" name="Freeform 222"/>
              <p:cNvSpPr>
                <a:spLocks/>
              </p:cNvSpPr>
              <p:nvPr/>
            </p:nvSpPr>
            <p:spPr bwMode="auto">
              <a:xfrm>
                <a:off x="27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87" name="Freeform 223"/>
              <p:cNvSpPr>
                <a:spLocks/>
              </p:cNvSpPr>
              <p:nvPr/>
            </p:nvSpPr>
            <p:spPr bwMode="auto">
              <a:xfrm>
                <a:off x="27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88" name="Freeform 224"/>
              <p:cNvSpPr>
                <a:spLocks/>
              </p:cNvSpPr>
              <p:nvPr/>
            </p:nvSpPr>
            <p:spPr bwMode="auto">
              <a:xfrm>
                <a:off x="27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89" name="Freeform 225"/>
              <p:cNvSpPr>
                <a:spLocks/>
              </p:cNvSpPr>
              <p:nvPr/>
            </p:nvSpPr>
            <p:spPr bwMode="auto">
              <a:xfrm>
                <a:off x="273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90" name="Freeform 226"/>
              <p:cNvSpPr>
                <a:spLocks/>
              </p:cNvSpPr>
              <p:nvPr/>
            </p:nvSpPr>
            <p:spPr bwMode="auto">
              <a:xfrm>
                <a:off x="27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91" name="Freeform 227"/>
              <p:cNvSpPr>
                <a:spLocks/>
              </p:cNvSpPr>
              <p:nvPr/>
            </p:nvSpPr>
            <p:spPr bwMode="auto">
              <a:xfrm>
                <a:off x="272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92" name="Freeform 228"/>
              <p:cNvSpPr>
                <a:spLocks/>
              </p:cNvSpPr>
              <p:nvPr/>
            </p:nvSpPr>
            <p:spPr bwMode="auto">
              <a:xfrm>
                <a:off x="27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93" name="Freeform 229"/>
              <p:cNvSpPr>
                <a:spLocks/>
              </p:cNvSpPr>
              <p:nvPr/>
            </p:nvSpPr>
            <p:spPr bwMode="auto">
              <a:xfrm>
                <a:off x="27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94" name="Freeform 230"/>
              <p:cNvSpPr>
                <a:spLocks/>
              </p:cNvSpPr>
              <p:nvPr/>
            </p:nvSpPr>
            <p:spPr bwMode="auto">
              <a:xfrm>
                <a:off x="271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95" name="Freeform 231"/>
              <p:cNvSpPr>
                <a:spLocks/>
              </p:cNvSpPr>
              <p:nvPr/>
            </p:nvSpPr>
            <p:spPr bwMode="auto">
              <a:xfrm>
                <a:off x="27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96" name="Freeform 232"/>
              <p:cNvSpPr>
                <a:spLocks/>
              </p:cNvSpPr>
              <p:nvPr/>
            </p:nvSpPr>
            <p:spPr bwMode="auto">
              <a:xfrm>
                <a:off x="27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97" name="Freeform 233"/>
              <p:cNvSpPr>
                <a:spLocks/>
              </p:cNvSpPr>
              <p:nvPr/>
            </p:nvSpPr>
            <p:spPr bwMode="auto">
              <a:xfrm>
                <a:off x="270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898" name="Freeform 234"/>
              <p:cNvSpPr>
                <a:spLocks/>
              </p:cNvSpPr>
              <p:nvPr/>
            </p:nvSpPr>
            <p:spPr bwMode="auto">
              <a:xfrm>
                <a:off x="26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899" name="Freeform 235"/>
              <p:cNvSpPr>
                <a:spLocks/>
              </p:cNvSpPr>
              <p:nvPr/>
            </p:nvSpPr>
            <p:spPr bwMode="auto">
              <a:xfrm>
                <a:off x="268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00" name="Freeform 236"/>
              <p:cNvSpPr>
                <a:spLocks/>
              </p:cNvSpPr>
              <p:nvPr/>
            </p:nvSpPr>
            <p:spPr bwMode="auto">
              <a:xfrm>
                <a:off x="26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01" name="Freeform 237"/>
              <p:cNvSpPr>
                <a:spLocks/>
              </p:cNvSpPr>
              <p:nvPr/>
            </p:nvSpPr>
            <p:spPr bwMode="auto">
              <a:xfrm>
                <a:off x="26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02" name="Freeform 238"/>
              <p:cNvSpPr>
                <a:spLocks/>
              </p:cNvSpPr>
              <p:nvPr/>
            </p:nvSpPr>
            <p:spPr bwMode="auto">
              <a:xfrm>
                <a:off x="26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03" name="Freeform 239"/>
              <p:cNvSpPr>
                <a:spLocks/>
              </p:cNvSpPr>
              <p:nvPr/>
            </p:nvSpPr>
            <p:spPr bwMode="auto">
              <a:xfrm>
                <a:off x="26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04" name="Freeform 240"/>
              <p:cNvSpPr>
                <a:spLocks/>
              </p:cNvSpPr>
              <p:nvPr/>
            </p:nvSpPr>
            <p:spPr bwMode="auto">
              <a:xfrm>
                <a:off x="26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05" name="Freeform 241"/>
              <p:cNvSpPr>
                <a:spLocks/>
              </p:cNvSpPr>
              <p:nvPr/>
            </p:nvSpPr>
            <p:spPr bwMode="auto">
              <a:xfrm>
                <a:off x="26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06" name="Freeform 242"/>
              <p:cNvSpPr>
                <a:spLocks/>
              </p:cNvSpPr>
              <p:nvPr/>
            </p:nvSpPr>
            <p:spPr bwMode="auto">
              <a:xfrm>
                <a:off x="26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07" name="Freeform 243"/>
              <p:cNvSpPr>
                <a:spLocks/>
              </p:cNvSpPr>
              <p:nvPr/>
            </p:nvSpPr>
            <p:spPr bwMode="auto">
              <a:xfrm>
                <a:off x="260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08" name="Freeform 244"/>
              <p:cNvSpPr>
                <a:spLocks/>
              </p:cNvSpPr>
              <p:nvPr/>
            </p:nvSpPr>
            <p:spPr bwMode="auto">
              <a:xfrm>
                <a:off x="26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09" name="Freeform 245"/>
              <p:cNvSpPr>
                <a:spLocks/>
              </p:cNvSpPr>
              <p:nvPr/>
            </p:nvSpPr>
            <p:spPr bwMode="auto">
              <a:xfrm>
                <a:off x="259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10" name="Freeform 246"/>
              <p:cNvSpPr>
                <a:spLocks/>
              </p:cNvSpPr>
              <p:nvPr/>
            </p:nvSpPr>
            <p:spPr bwMode="auto">
              <a:xfrm>
                <a:off x="25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11" name="Freeform 247"/>
              <p:cNvSpPr>
                <a:spLocks/>
              </p:cNvSpPr>
              <p:nvPr/>
            </p:nvSpPr>
            <p:spPr bwMode="auto">
              <a:xfrm>
                <a:off x="258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12" name="Freeform 248"/>
              <p:cNvSpPr>
                <a:spLocks/>
              </p:cNvSpPr>
              <p:nvPr/>
            </p:nvSpPr>
            <p:spPr bwMode="auto">
              <a:xfrm>
                <a:off x="258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13" name="Freeform 249"/>
              <p:cNvSpPr>
                <a:spLocks/>
              </p:cNvSpPr>
              <p:nvPr/>
            </p:nvSpPr>
            <p:spPr bwMode="auto">
              <a:xfrm>
                <a:off x="257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14" name="Freeform 250"/>
              <p:cNvSpPr>
                <a:spLocks/>
              </p:cNvSpPr>
              <p:nvPr/>
            </p:nvSpPr>
            <p:spPr bwMode="auto">
              <a:xfrm>
                <a:off x="25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15" name="Freeform 251"/>
              <p:cNvSpPr>
                <a:spLocks/>
              </p:cNvSpPr>
              <p:nvPr/>
            </p:nvSpPr>
            <p:spPr bwMode="auto">
              <a:xfrm>
                <a:off x="25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16" name="Freeform 252"/>
              <p:cNvSpPr>
                <a:spLocks/>
              </p:cNvSpPr>
              <p:nvPr/>
            </p:nvSpPr>
            <p:spPr bwMode="auto">
              <a:xfrm>
                <a:off x="25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17" name="Freeform 253"/>
              <p:cNvSpPr>
                <a:spLocks/>
              </p:cNvSpPr>
              <p:nvPr/>
            </p:nvSpPr>
            <p:spPr bwMode="auto">
              <a:xfrm>
                <a:off x="252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18" name="Freeform 254"/>
              <p:cNvSpPr>
                <a:spLocks/>
              </p:cNvSpPr>
              <p:nvPr/>
            </p:nvSpPr>
            <p:spPr bwMode="auto">
              <a:xfrm>
                <a:off x="25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19" name="Freeform 255"/>
              <p:cNvSpPr>
                <a:spLocks/>
              </p:cNvSpPr>
              <p:nvPr/>
            </p:nvSpPr>
            <p:spPr bwMode="auto">
              <a:xfrm>
                <a:off x="24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20" name="Freeform 256"/>
              <p:cNvSpPr>
                <a:spLocks/>
              </p:cNvSpPr>
              <p:nvPr/>
            </p:nvSpPr>
            <p:spPr bwMode="auto">
              <a:xfrm>
                <a:off x="24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21" name="Freeform 257"/>
              <p:cNvSpPr>
                <a:spLocks/>
              </p:cNvSpPr>
              <p:nvPr/>
            </p:nvSpPr>
            <p:spPr bwMode="auto">
              <a:xfrm>
                <a:off x="24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22" name="Freeform 258"/>
              <p:cNvSpPr>
                <a:spLocks/>
              </p:cNvSpPr>
              <p:nvPr/>
            </p:nvSpPr>
            <p:spPr bwMode="auto">
              <a:xfrm>
                <a:off x="24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23" name="Freeform 259"/>
              <p:cNvSpPr>
                <a:spLocks/>
              </p:cNvSpPr>
              <p:nvPr/>
            </p:nvSpPr>
            <p:spPr bwMode="auto">
              <a:xfrm>
                <a:off x="24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24" name="Freeform 260"/>
              <p:cNvSpPr>
                <a:spLocks/>
              </p:cNvSpPr>
              <p:nvPr/>
            </p:nvSpPr>
            <p:spPr bwMode="auto">
              <a:xfrm>
                <a:off x="24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25" name="Freeform 261"/>
              <p:cNvSpPr>
                <a:spLocks/>
              </p:cNvSpPr>
              <p:nvPr/>
            </p:nvSpPr>
            <p:spPr bwMode="auto">
              <a:xfrm>
                <a:off x="24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26" name="Freeform 262"/>
              <p:cNvSpPr>
                <a:spLocks/>
              </p:cNvSpPr>
              <p:nvPr/>
            </p:nvSpPr>
            <p:spPr bwMode="auto">
              <a:xfrm>
                <a:off x="243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27" name="Freeform 263"/>
              <p:cNvSpPr>
                <a:spLocks/>
              </p:cNvSpPr>
              <p:nvPr/>
            </p:nvSpPr>
            <p:spPr bwMode="auto">
              <a:xfrm>
                <a:off x="24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28" name="Freeform 264"/>
              <p:cNvSpPr>
                <a:spLocks/>
              </p:cNvSpPr>
              <p:nvPr/>
            </p:nvSpPr>
            <p:spPr bwMode="auto">
              <a:xfrm>
                <a:off x="24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29" name="Freeform 265"/>
              <p:cNvSpPr>
                <a:spLocks/>
              </p:cNvSpPr>
              <p:nvPr/>
            </p:nvSpPr>
            <p:spPr bwMode="auto">
              <a:xfrm>
                <a:off x="24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30" name="Freeform 266"/>
              <p:cNvSpPr>
                <a:spLocks/>
              </p:cNvSpPr>
              <p:nvPr/>
            </p:nvSpPr>
            <p:spPr bwMode="auto">
              <a:xfrm>
                <a:off x="24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31" name="Freeform 267"/>
              <p:cNvSpPr>
                <a:spLocks/>
              </p:cNvSpPr>
              <p:nvPr/>
            </p:nvSpPr>
            <p:spPr bwMode="auto">
              <a:xfrm>
                <a:off x="242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32" name="Freeform 268"/>
              <p:cNvSpPr>
                <a:spLocks/>
              </p:cNvSpPr>
              <p:nvPr/>
            </p:nvSpPr>
            <p:spPr bwMode="auto">
              <a:xfrm>
                <a:off x="242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33" name="Freeform 269"/>
              <p:cNvSpPr>
                <a:spLocks/>
              </p:cNvSpPr>
              <p:nvPr/>
            </p:nvSpPr>
            <p:spPr bwMode="auto">
              <a:xfrm>
                <a:off x="242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34" name="Freeform 270"/>
              <p:cNvSpPr>
                <a:spLocks/>
              </p:cNvSpPr>
              <p:nvPr/>
            </p:nvSpPr>
            <p:spPr bwMode="auto">
              <a:xfrm>
                <a:off x="24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35" name="Freeform 271"/>
              <p:cNvSpPr>
                <a:spLocks/>
              </p:cNvSpPr>
              <p:nvPr/>
            </p:nvSpPr>
            <p:spPr bwMode="auto">
              <a:xfrm>
                <a:off x="24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36" name="Freeform 272"/>
              <p:cNvSpPr>
                <a:spLocks/>
              </p:cNvSpPr>
              <p:nvPr/>
            </p:nvSpPr>
            <p:spPr bwMode="auto">
              <a:xfrm>
                <a:off x="24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37" name="Freeform 273"/>
              <p:cNvSpPr>
                <a:spLocks/>
              </p:cNvSpPr>
              <p:nvPr/>
            </p:nvSpPr>
            <p:spPr bwMode="auto">
              <a:xfrm>
                <a:off x="24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38" name="Freeform 274"/>
              <p:cNvSpPr>
                <a:spLocks/>
              </p:cNvSpPr>
              <p:nvPr/>
            </p:nvSpPr>
            <p:spPr bwMode="auto">
              <a:xfrm>
                <a:off x="24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39" name="Freeform 275"/>
              <p:cNvSpPr>
                <a:spLocks/>
              </p:cNvSpPr>
              <p:nvPr/>
            </p:nvSpPr>
            <p:spPr bwMode="auto">
              <a:xfrm>
                <a:off x="24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40" name="Freeform 276"/>
              <p:cNvSpPr>
                <a:spLocks/>
              </p:cNvSpPr>
              <p:nvPr/>
            </p:nvSpPr>
            <p:spPr bwMode="auto">
              <a:xfrm>
                <a:off x="24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41" name="Freeform 277"/>
              <p:cNvSpPr>
                <a:spLocks/>
              </p:cNvSpPr>
              <p:nvPr/>
            </p:nvSpPr>
            <p:spPr bwMode="auto">
              <a:xfrm>
                <a:off x="240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42" name="Freeform 278"/>
              <p:cNvSpPr>
                <a:spLocks/>
              </p:cNvSpPr>
              <p:nvPr/>
            </p:nvSpPr>
            <p:spPr bwMode="auto">
              <a:xfrm>
                <a:off x="24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43" name="Freeform 279"/>
              <p:cNvSpPr>
                <a:spLocks/>
              </p:cNvSpPr>
              <p:nvPr/>
            </p:nvSpPr>
            <p:spPr bwMode="auto">
              <a:xfrm>
                <a:off x="239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44" name="Freeform 280"/>
              <p:cNvSpPr>
                <a:spLocks/>
              </p:cNvSpPr>
              <p:nvPr/>
            </p:nvSpPr>
            <p:spPr bwMode="auto">
              <a:xfrm>
                <a:off x="23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45" name="Freeform 281"/>
              <p:cNvSpPr>
                <a:spLocks/>
              </p:cNvSpPr>
              <p:nvPr/>
            </p:nvSpPr>
            <p:spPr bwMode="auto">
              <a:xfrm>
                <a:off x="23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46" name="Freeform 282"/>
              <p:cNvSpPr>
                <a:spLocks/>
              </p:cNvSpPr>
              <p:nvPr/>
            </p:nvSpPr>
            <p:spPr bwMode="auto">
              <a:xfrm>
                <a:off x="23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47" name="Freeform 283"/>
              <p:cNvSpPr>
                <a:spLocks/>
              </p:cNvSpPr>
              <p:nvPr/>
            </p:nvSpPr>
            <p:spPr bwMode="auto">
              <a:xfrm>
                <a:off x="239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48" name="Freeform 284"/>
              <p:cNvSpPr>
                <a:spLocks/>
              </p:cNvSpPr>
              <p:nvPr/>
            </p:nvSpPr>
            <p:spPr bwMode="auto">
              <a:xfrm>
                <a:off x="23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49" name="Freeform 285"/>
              <p:cNvSpPr>
                <a:spLocks/>
              </p:cNvSpPr>
              <p:nvPr/>
            </p:nvSpPr>
            <p:spPr bwMode="auto">
              <a:xfrm>
                <a:off x="238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50" name="Freeform 286"/>
              <p:cNvSpPr>
                <a:spLocks/>
              </p:cNvSpPr>
              <p:nvPr/>
            </p:nvSpPr>
            <p:spPr bwMode="auto">
              <a:xfrm>
                <a:off x="238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51" name="Freeform 287"/>
              <p:cNvSpPr>
                <a:spLocks/>
              </p:cNvSpPr>
              <p:nvPr/>
            </p:nvSpPr>
            <p:spPr bwMode="auto">
              <a:xfrm>
                <a:off x="23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52" name="Freeform 288"/>
              <p:cNvSpPr>
                <a:spLocks/>
              </p:cNvSpPr>
              <p:nvPr/>
            </p:nvSpPr>
            <p:spPr bwMode="auto">
              <a:xfrm>
                <a:off x="238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53" name="Freeform 289"/>
              <p:cNvSpPr>
                <a:spLocks/>
              </p:cNvSpPr>
              <p:nvPr/>
            </p:nvSpPr>
            <p:spPr bwMode="auto">
              <a:xfrm>
                <a:off x="238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54" name="Freeform 290"/>
              <p:cNvSpPr>
                <a:spLocks/>
              </p:cNvSpPr>
              <p:nvPr/>
            </p:nvSpPr>
            <p:spPr bwMode="auto">
              <a:xfrm>
                <a:off x="238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55" name="Freeform 291"/>
              <p:cNvSpPr>
                <a:spLocks/>
              </p:cNvSpPr>
              <p:nvPr/>
            </p:nvSpPr>
            <p:spPr bwMode="auto">
              <a:xfrm>
                <a:off x="23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56" name="Freeform 292"/>
              <p:cNvSpPr>
                <a:spLocks/>
              </p:cNvSpPr>
              <p:nvPr/>
            </p:nvSpPr>
            <p:spPr bwMode="auto">
              <a:xfrm>
                <a:off x="23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57" name="Freeform 293"/>
              <p:cNvSpPr>
                <a:spLocks/>
              </p:cNvSpPr>
              <p:nvPr/>
            </p:nvSpPr>
            <p:spPr bwMode="auto">
              <a:xfrm>
                <a:off x="23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58" name="Freeform 294"/>
              <p:cNvSpPr>
                <a:spLocks/>
              </p:cNvSpPr>
              <p:nvPr/>
            </p:nvSpPr>
            <p:spPr bwMode="auto">
              <a:xfrm>
                <a:off x="23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59" name="Freeform 295"/>
              <p:cNvSpPr>
                <a:spLocks/>
              </p:cNvSpPr>
              <p:nvPr/>
            </p:nvSpPr>
            <p:spPr bwMode="auto">
              <a:xfrm>
                <a:off x="237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60" name="Freeform 296"/>
              <p:cNvSpPr>
                <a:spLocks/>
              </p:cNvSpPr>
              <p:nvPr/>
            </p:nvSpPr>
            <p:spPr bwMode="auto">
              <a:xfrm>
                <a:off x="23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61" name="Freeform 297"/>
              <p:cNvSpPr>
                <a:spLocks/>
              </p:cNvSpPr>
              <p:nvPr/>
            </p:nvSpPr>
            <p:spPr bwMode="auto">
              <a:xfrm>
                <a:off x="23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62" name="Freeform 298"/>
              <p:cNvSpPr>
                <a:spLocks/>
              </p:cNvSpPr>
              <p:nvPr/>
            </p:nvSpPr>
            <p:spPr bwMode="auto">
              <a:xfrm>
                <a:off x="23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63" name="Freeform 299"/>
              <p:cNvSpPr>
                <a:spLocks/>
              </p:cNvSpPr>
              <p:nvPr/>
            </p:nvSpPr>
            <p:spPr bwMode="auto">
              <a:xfrm>
                <a:off x="23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64" name="Freeform 300"/>
              <p:cNvSpPr>
                <a:spLocks/>
              </p:cNvSpPr>
              <p:nvPr/>
            </p:nvSpPr>
            <p:spPr bwMode="auto">
              <a:xfrm>
                <a:off x="236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65" name="Freeform 301"/>
              <p:cNvSpPr>
                <a:spLocks/>
              </p:cNvSpPr>
              <p:nvPr/>
            </p:nvSpPr>
            <p:spPr bwMode="auto">
              <a:xfrm>
                <a:off x="23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66" name="Freeform 302"/>
              <p:cNvSpPr>
                <a:spLocks/>
              </p:cNvSpPr>
              <p:nvPr/>
            </p:nvSpPr>
            <p:spPr bwMode="auto">
              <a:xfrm>
                <a:off x="236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67" name="Freeform 303"/>
              <p:cNvSpPr>
                <a:spLocks/>
              </p:cNvSpPr>
              <p:nvPr/>
            </p:nvSpPr>
            <p:spPr bwMode="auto">
              <a:xfrm>
                <a:off x="23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68" name="Freeform 304"/>
              <p:cNvSpPr>
                <a:spLocks/>
              </p:cNvSpPr>
              <p:nvPr/>
            </p:nvSpPr>
            <p:spPr bwMode="auto">
              <a:xfrm>
                <a:off x="235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69" name="Freeform 305"/>
              <p:cNvSpPr>
                <a:spLocks/>
              </p:cNvSpPr>
              <p:nvPr/>
            </p:nvSpPr>
            <p:spPr bwMode="auto">
              <a:xfrm>
                <a:off x="235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70" name="Freeform 306"/>
              <p:cNvSpPr>
                <a:spLocks/>
              </p:cNvSpPr>
              <p:nvPr/>
            </p:nvSpPr>
            <p:spPr bwMode="auto">
              <a:xfrm>
                <a:off x="23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71" name="Freeform 307"/>
              <p:cNvSpPr>
                <a:spLocks/>
              </p:cNvSpPr>
              <p:nvPr/>
            </p:nvSpPr>
            <p:spPr bwMode="auto">
              <a:xfrm>
                <a:off x="23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72" name="Freeform 308"/>
              <p:cNvSpPr>
                <a:spLocks/>
              </p:cNvSpPr>
              <p:nvPr/>
            </p:nvSpPr>
            <p:spPr bwMode="auto">
              <a:xfrm>
                <a:off x="23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73" name="Freeform 309"/>
              <p:cNvSpPr>
                <a:spLocks/>
              </p:cNvSpPr>
              <p:nvPr/>
            </p:nvSpPr>
            <p:spPr bwMode="auto">
              <a:xfrm>
                <a:off x="23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74" name="Freeform 310"/>
              <p:cNvSpPr>
                <a:spLocks/>
              </p:cNvSpPr>
              <p:nvPr/>
            </p:nvSpPr>
            <p:spPr bwMode="auto">
              <a:xfrm>
                <a:off x="23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75" name="Freeform 311"/>
              <p:cNvSpPr>
                <a:spLocks/>
              </p:cNvSpPr>
              <p:nvPr/>
            </p:nvSpPr>
            <p:spPr bwMode="auto">
              <a:xfrm>
                <a:off x="23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76" name="Freeform 312"/>
              <p:cNvSpPr>
                <a:spLocks/>
              </p:cNvSpPr>
              <p:nvPr/>
            </p:nvSpPr>
            <p:spPr bwMode="auto">
              <a:xfrm>
                <a:off x="234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77" name="Freeform 313"/>
              <p:cNvSpPr>
                <a:spLocks/>
              </p:cNvSpPr>
              <p:nvPr/>
            </p:nvSpPr>
            <p:spPr bwMode="auto">
              <a:xfrm>
                <a:off x="234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78" name="Freeform 314"/>
              <p:cNvSpPr>
                <a:spLocks/>
              </p:cNvSpPr>
              <p:nvPr/>
            </p:nvSpPr>
            <p:spPr bwMode="auto">
              <a:xfrm>
                <a:off x="23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79" name="Freeform 315"/>
              <p:cNvSpPr>
                <a:spLocks/>
              </p:cNvSpPr>
              <p:nvPr/>
            </p:nvSpPr>
            <p:spPr bwMode="auto">
              <a:xfrm>
                <a:off x="233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80" name="Freeform 316"/>
              <p:cNvSpPr>
                <a:spLocks/>
              </p:cNvSpPr>
              <p:nvPr/>
            </p:nvSpPr>
            <p:spPr bwMode="auto">
              <a:xfrm>
                <a:off x="23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81" name="Freeform 317"/>
              <p:cNvSpPr>
                <a:spLocks/>
              </p:cNvSpPr>
              <p:nvPr/>
            </p:nvSpPr>
            <p:spPr bwMode="auto">
              <a:xfrm>
                <a:off x="233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82" name="Freeform 318"/>
              <p:cNvSpPr>
                <a:spLocks/>
              </p:cNvSpPr>
              <p:nvPr/>
            </p:nvSpPr>
            <p:spPr bwMode="auto">
              <a:xfrm>
                <a:off x="234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83" name="Freeform 319"/>
              <p:cNvSpPr>
                <a:spLocks/>
              </p:cNvSpPr>
              <p:nvPr/>
            </p:nvSpPr>
            <p:spPr bwMode="auto">
              <a:xfrm>
                <a:off x="233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84" name="Freeform 320"/>
              <p:cNvSpPr>
                <a:spLocks/>
              </p:cNvSpPr>
              <p:nvPr/>
            </p:nvSpPr>
            <p:spPr bwMode="auto">
              <a:xfrm>
                <a:off x="233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85" name="Freeform 321"/>
              <p:cNvSpPr>
                <a:spLocks/>
              </p:cNvSpPr>
              <p:nvPr/>
            </p:nvSpPr>
            <p:spPr bwMode="auto">
              <a:xfrm>
                <a:off x="232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86" name="Freeform 322"/>
              <p:cNvSpPr>
                <a:spLocks/>
              </p:cNvSpPr>
              <p:nvPr/>
            </p:nvSpPr>
            <p:spPr bwMode="auto">
              <a:xfrm>
                <a:off x="23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87" name="Freeform 323"/>
              <p:cNvSpPr>
                <a:spLocks/>
              </p:cNvSpPr>
              <p:nvPr/>
            </p:nvSpPr>
            <p:spPr bwMode="auto">
              <a:xfrm>
                <a:off x="232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88" name="Freeform 324"/>
              <p:cNvSpPr>
                <a:spLocks/>
              </p:cNvSpPr>
              <p:nvPr/>
            </p:nvSpPr>
            <p:spPr bwMode="auto">
              <a:xfrm>
                <a:off x="232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89" name="Freeform 325"/>
              <p:cNvSpPr>
                <a:spLocks/>
              </p:cNvSpPr>
              <p:nvPr/>
            </p:nvSpPr>
            <p:spPr bwMode="auto">
              <a:xfrm>
                <a:off x="23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90" name="Freeform 326"/>
              <p:cNvSpPr>
                <a:spLocks/>
              </p:cNvSpPr>
              <p:nvPr/>
            </p:nvSpPr>
            <p:spPr bwMode="auto">
              <a:xfrm>
                <a:off x="232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91" name="Freeform 327"/>
              <p:cNvSpPr>
                <a:spLocks/>
              </p:cNvSpPr>
              <p:nvPr/>
            </p:nvSpPr>
            <p:spPr bwMode="auto">
              <a:xfrm>
                <a:off x="23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92" name="Freeform 328"/>
              <p:cNvSpPr>
                <a:spLocks/>
              </p:cNvSpPr>
              <p:nvPr/>
            </p:nvSpPr>
            <p:spPr bwMode="auto">
              <a:xfrm>
                <a:off x="231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93" name="Freeform 329"/>
              <p:cNvSpPr>
                <a:spLocks/>
              </p:cNvSpPr>
              <p:nvPr/>
            </p:nvSpPr>
            <p:spPr bwMode="auto">
              <a:xfrm>
                <a:off x="231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94" name="Freeform 330"/>
              <p:cNvSpPr>
                <a:spLocks/>
              </p:cNvSpPr>
              <p:nvPr/>
            </p:nvSpPr>
            <p:spPr bwMode="auto">
              <a:xfrm>
                <a:off x="232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95" name="Freeform 331"/>
              <p:cNvSpPr>
                <a:spLocks/>
              </p:cNvSpPr>
              <p:nvPr/>
            </p:nvSpPr>
            <p:spPr bwMode="auto">
              <a:xfrm>
                <a:off x="23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96" name="Freeform 332"/>
              <p:cNvSpPr>
                <a:spLocks/>
              </p:cNvSpPr>
              <p:nvPr/>
            </p:nvSpPr>
            <p:spPr bwMode="auto">
              <a:xfrm>
                <a:off x="23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3997" name="Freeform 333"/>
              <p:cNvSpPr>
                <a:spLocks/>
              </p:cNvSpPr>
              <p:nvPr/>
            </p:nvSpPr>
            <p:spPr bwMode="auto">
              <a:xfrm>
                <a:off x="231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98" name="Freeform 334"/>
              <p:cNvSpPr>
                <a:spLocks/>
              </p:cNvSpPr>
              <p:nvPr/>
            </p:nvSpPr>
            <p:spPr bwMode="auto">
              <a:xfrm>
                <a:off x="23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3999" name="Freeform 335"/>
              <p:cNvSpPr>
                <a:spLocks/>
              </p:cNvSpPr>
              <p:nvPr/>
            </p:nvSpPr>
            <p:spPr bwMode="auto">
              <a:xfrm>
                <a:off x="230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00" name="Freeform 336"/>
              <p:cNvSpPr>
                <a:spLocks/>
              </p:cNvSpPr>
              <p:nvPr/>
            </p:nvSpPr>
            <p:spPr bwMode="auto">
              <a:xfrm>
                <a:off x="23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01" name="Freeform 337"/>
              <p:cNvSpPr>
                <a:spLocks/>
              </p:cNvSpPr>
              <p:nvPr/>
            </p:nvSpPr>
            <p:spPr bwMode="auto">
              <a:xfrm>
                <a:off x="23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02" name="Freeform 338"/>
              <p:cNvSpPr>
                <a:spLocks/>
              </p:cNvSpPr>
              <p:nvPr/>
            </p:nvSpPr>
            <p:spPr bwMode="auto">
              <a:xfrm>
                <a:off x="23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03" name="Freeform 339"/>
              <p:cNvSpPr>
                <a:spLocks/>
              </p:cNvSpPr>
              <p:nvPr/>
            </p:nvSpPr>
            <p:spPr bwMode="auto">
              <a:xfrm>
                <a:off x="23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04" name="Freeform 340"/>
              <p:cNvSpPr>
                <a:spLocks/>
              </p:cNvSpPr>
              <p:nvPr/>
            </p:nvSpPr>
            <p:spPr bwMode="auto">
              <a:xfrm>
                <a:off x="230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05" name="Freeform 341"/>
              <p:cNvSpPr>
                <a:spLocks/>
              </p:cNvSpPr>
              <p:nvPr/>
            </p:nvSpPr>
            <p:spPr bwMode="auto">
              <a:xfrm>
                <a:off x="23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06" name="Freeform 342"/>
              <p:cNvSpPr>
                <a:spLocks/>
              </p:cNvSpPr>
              <p:nvPr/>
            </p:nvSpPr>
            <p:spPr bwMode="auto">
              <a:xfrm>
                <a:off x="22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07" name="Freeform 343"/>
              <p:cNvSpPr>
                <a:spLocks/>
              </p:cNvSpPr>
              <p:nvPr/>
            </p:nvSpPr>
            <p:spPr bwMode="auto">
              <a:xfrm>
                <a:off x="229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08" name="Freeform 344"/>
              <p:cNvSpPr>
                <a:spLocks/>
              </p:cNvSpPr>
              <p:nvPr/>
            </p:nvSpPr>
            <p:spPr bwMode="auto">
              <a:xfrm>
                <a:off x="22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09" name="Freeform 345"/>
              <p:cNvSpPr>
                <a:spLocks/>
              </p:cNvSpPr>
              <p:nvPr/>
            </p:nvSpPr>
            <p:spPr bwMode="auto">
              <a:xfrm>
                <a:off x="22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10" name="Freeform 346"/>
              <p:cNvSpPr>
                <a:spLocks/>
              </p:cNvSpPr>
              <p:nvPr/>
            </p:nvSpPr>
            <p:spPr bwMode="auto">
              <a:xfrm>
                <a:off x="229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11" name="Freeform 347"/>
              <p:cNvSpPr>
                <a:spLocks/>
              </p:cNvSpPr>
              <p:nvPr/>
            </p:nvSpPr>
            <p:spPr bwMode="auto">
              <a:xfrm>
                <a:off x="22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12" name="Freeform 348"/>
              <p:cNvSpPr>
                <a:spLocks/>
              </p:cNvSpPr>
              <p:nvPr/>
            </p:nvSpPr>
            <p:spPr bwMode="auto">
              <a:xfrm>
                <a:off x="22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13" name="Freeform 349"/>
              <p:cNvSpPr>
                <a:spLocks/>
              </p:cNvSpPr>
              <p:nvPr/>
            </p:nvSpPr>
            <p:spPr bwMode="auto">
              <a:xfrm>
                <a:off x="228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14" name="Freeform 350"/>
              <p:cNvSpPr>
                <a:spLocks/>
              </p:cNvSpPr>
              <p:nvPr/>
            </p:nvSpPr>
            <p:spPr bwMode="auto">
              <a:xfrm>
                <a:off x="228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15" name="Freeform 351"/>
              <p:cNvSpPr>
                <a:spLocks/>
              </p:cNvSpPr>
              <p:nvPr/>
            </p:nvSpPr>
            <p:spPr bwMode="auto">
              <a:xfrm>
                <a:off x="22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16" name="Freeform 352"/>
              <p:cNvSpPr>
                <a:spLocks/>
              </p:cNvSpPr>
              <p:nvPr/>
            </p:nvSpPr>
            <p:spPr bwMode="auto">
              <a:xfrm>
                <a:off x="228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17" name="Freeform 353"/>
              <p:cNvSpPr>
                <a:spLocks/>
              </p:cNvSpPr>
              <p:nvPr/>
            </p:nvSpPr>
            <p:spPr bwMode="auto">
              <a:xfrm>
                <a:off x="22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18" name="Freeform 354"/>
              <p:cNvSpPr>
                <a:spLocks/>
              </p:cNvSpPr>
              <p:nvPr/>
            </p:nvSpPr>
            <p:spPr bwMode="auto">
              <a:xfrm>
                <a:off x="228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19" name="Freeform 355"/>
              <p:cNvSpPr>
                <a:spLocks/>
              </p:cNvSpPr>
              <p:nvPr/>
            </p:nvSpPr>
            <p:spPr bwMode="auto">
              <a:xfrm>
                <a:off x="228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20" name="Freeform 356"/>
              <p:cNvSpPr>
                <a:spLocks/>
              </p:cNvSpPr>
              <p:nvPr/>
            </p:nvSpPr>
            <p:spPr bwMode="auto">
              <a:xfrm>
                <a:off x="22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21" name="Freeform 357"/>
              <p:cNvSpPr>
                <a:spLocks/>
              </p:cNvSpPr>
              <p:nvPr/>
            </p:nvSpPr>
            <p:spPr bwMode="auto">
              <a:xfrm>
                <a:off x="22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22" name="Freeform 358"/>
              <p:cNvSpPr>
                <a:spLocks/>
              </p:cNvSpPr>
              <p:nvPr/>
            </p:nvSpPr>
            <p:spPr bwMode="auto">
              <a:xfrm>
                <a:off x="227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23" name="Freeform 359"/>
              <p:cNvSpPr>
                <a:spLocks/>
              </p:cNvSpPr>
              <p:nvPr/>
            </p:nvSpPr>
            <p:spPr bwMode="auto">
              <a:xfrm>
                <a:off x="22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24" name="Freeform 360"/>
              <p:cNvSpPr>
                <a:spLocks/>
              </p:cNvSpPr>
              <p:nvPr/>
            </p:nvSpPr>
            <p:spPr bwMode="auto">
              <a:xfrm>
                <a:off x="22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25" name="Freeform 361"/>
              <p:cNvSpPr>
                <a:spLocks/>
              </p:cNvSpPr>
              <p:nvPr/>
            </p:nvSpPr>
            <p:spPr bwMode="auto">
              <a:xfrm>
                <a:off x="227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26" name="Freeform 362"/>
              <p:cNvSpPr>
                <a:spLocks/>
              </p:cNvSpPr>
              <p:nvPr/>
            </p:nvSpPr>
            <p:spPr bwMode="auto">
              <a:xfrm>
                <a:off x="22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27" name="Freeform 363"/>
              <p:cNvSpPr>
                <a:spLocks/>
              </p:cNvSpPr>
              <p:nvPr/>
            </p:nvSpPr>
            <p:spPr bwMode="auto">
              <a:xfrm>
                <a:off x="22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28" name="Freeform 364"/>
              <p:cNvSpPr>
                <a:spLocks/>
              </p:cNvSpPr>
              <p:nvPr/>
            </p:nvSpPr>
            <p:spPr bwMode="auto">
              <a:xfrm>
                <a:off x="22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29" name="Freeform 365"/>
              <p:cNvSpPr>
                <a:spLocks/>
              </p:cNvSpPr>
              <p:nvPr/>
            </p:nvSpPr>
            <p:spPr bwMode="auto">
              <a:xfrm>
                <a:off x="22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30" name="Freeform 366"/>
              <p:cNvSpPr>
                <a:spLocks/>
              </p:cNvSpPr>
              <p:nvPr/>
            </p:nvSpPr>
            <p:spPr bwMode="auto">
              <a:xfrm>
                <a:off x="226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31" name="Freeform 367"/>
              <p:cNvSpPr>
                <a:spLocks/>
              </p:cNvSpPr>
              <p:nvPr/>
            </p:nvSpPr>
            <p:spPr bwMode="auto">
              <a:xfrm>
                <a:off x="22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32" name="Freeform 368"/>
              <p:cNvSpPr>
                <a:spLocks/>
              </p:cNvSpPr>
              <p:nvPr/>
            </p:nvSpPr>
            <p:spPr bwMode="auto">
              <a:xfrm>
                <a:off x="226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33" name="Freeform 369"/>
              <p:cNvSpPr>
                <a:spLocks/>
              </p:cNvSpPr>
              <p:nvPr/>
            </p:nvSpPr>
            <p:spPr bwMode="auto">
              <a:xfrm>
                <a:off x="226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34" name="Freeform 370"/>
              <p:cNvSpPr>
                <a:spLocks/>
              </p:cNvSpPr>
              <p:nvPr/>
            </p:nvSpPr>
            <p:spPr bwMode="auto">
              <a:xfrm>
                <a:off x="226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35" name="Freeform 371"/>
              <p:cNvSpPr>
                <a:spLocks/>
              </p:cNvSpPr>
              <p:nvPr/>
            </p:nvSpPr>
            <p:spPr bwMode="auto">
              <a:xfrm>
                <a:off x="22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36" name="Freeform 372"/>
              <p:cNvSpPr>
                <a:spLocks/>
              </p:cNvSpPr>
              <p:nvPr/>
            </p:nvSpPr>
            <p:spPr bwMode="auto">
              <a:xfrm>
                <a:off x="226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37" name="Freeform 373"/>
              <p:cNvSpPr>
                <a:spLocks/>
              </p:cNvSpPr>
              <p:nvPr/>
            </p:nvSpPr>
            <p:spPr bwMode="auto">
              <a:xfrm>
                <a:off x="226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38" name="Freeform 374"/>
              <p:cNvSpPr>
                <a:spLocks/>
              </p:cNvSpPr>
              <p:nvPr/>
            </p:nvSpPr>
            <p:spPr bwMode="auto">
              <a:xfrm>
                <a:off x="22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39" name="Freeform 375"/>
              <p:cNvSpPr>
                <a:spLocks/>
              </p:cNvSpPr>
              <p:nvPr/>
            </p:nvSpPr>
            <p:spPr bwMode="auto">
              <a:xfrm>
                <a:off x="225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40" name="Freeform 376"/>
              <p:cNvSpPr>
                <a:spLocks/>
              </p:cNvSpPr>
              <p:nvPr/>
            </p:nvSpPr>
            <p:spPr bwMode="auto">
              <a:xfrm>
                <a:off x="225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41" name="Freeform 377"/>
              <p:cNvSpPr>
                <a:spLocks/>
              </p:cNvSpPr>
              <p:nvPr/>
            </p:nvSpPr>
            <p:spPr bwMode="auto">
              <a:xfrm>
                <a:off x="22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42" name="Freeform 378"/>
              <p:cNvSpPr>
                <a:spLocks/>
              </p:cNvSpPr>
              <p:nvPr/>
            </p:nvSpPr>
            <p:spPr bwMode="auto">
              <a:xfrm>
                <a:off x="22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43" name="Freeform 379"/>
              <p:cNvSpPr>
                <a:spLocks/>
              </p:cNvSpPr>
              <p:nvPr/>
            </p:nvSpPr>
            <p:spPr bwMode="auto">
              <a:xfrm>
                <a:off x="22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44" name="Freeform 380"/>
              <p:cNvSpPr>
                <a:spLocks/>
              </p:cNvSpPr>
              <p:nvPr/>
            </p:nvSpPr>
            <p:spPr bwMode="auto">
              <a:xfrm>
                <a:off x="22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45" name="Freeform 381"/>
              <p:cNvSpPr>
                <a:spLocks/>
              </p:cNvSpPr>
              <p:nvPr/>
            </p:nvSpPr>
            <p:spPr bwMode="auto">
              <a:xfrm>
                <a:off x="22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46" name="Freeform 382"/>
              <p:cNvSpPr>
                <a:spLocks/>
              </p:cNvSpPr>
              <p:nvPr/>
            </p:nvSpPr>
            <p:spPr bwMode="auto">
              <a:xfrm>
                <a:off x="22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47" name="Freeform 383"/>
              <p:cNvSpPr>
                <a:spLocks/>
              </p:cNvSpPr>
              <p:nvPr/>
            </p:nvSpPr>
            <p:spPr bwMode="auto">
              <a:xfrm>
                <a:off x="22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48" name="Freeform 384"/>
              <p:cNvSpPr>
                <a:spLocks/>
              </p:cNvSpPr>
              <p:nvPr/>
            </p:nvSpPr>
            <p:spPr bwMode="auto">
              <a:xfrm>
                <a:off x="22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49" name="Freeform 385"/>
              <p:cNvSpPr>
                <a:spLocks/>
              </p:cNvSpPr>
              <p:nvPr/>
            </p:nvSpPr>
            <p:spPr bwMode="auto">
              <a:xfrm>
                <a:off x="22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50" name="Freeform 386"/>
              <p:cNvSpPr>
                <a:spLocks/>
              </p:cNvSpPr>
              <p:nvPr/>
            </p:nvSpPr>
            <p:spPr bwMode="auto">
              <a:xfrm>
                <a:off x="22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51" name="Freeform 387"/>
              <p:cNvSpPr>
                <a:spLocks/>
              </p:cNvSpPr>
              <p:nvPr/>
            </p:nvSpPr>
            <p:spPr bwMode="auto">
              <a:xfrm>
                <a:off x="22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52" name="Freeform 388"/>
              <p:cNvSpPr>
                <a:spLocks/>
              </p:cNvSpPr>
              <p:nvPr/>
            </p:nvSpPr>
            <p:spPr bwMode="auto">
              <a:xfrm>
                <a:off x="224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53" name="Freeform 389"/>
              <p:cNvSpPr>
                <a:spLocks/>
              </p:cNvSpPr>
              <p:nvPr/>
            </p:nvSpPr>
            <p:spPr bwMode="auto">
              <a:xfrm>
                <a:off x="22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54" name="Freeform 390"/>
              <p:cNvSpPr>
                <a:spLocks/>
              </p:cNvSpPr>
              <p:nvPr/>
            </p:nvSpPr>
            <p:spPr bwMode="auto">
              <a:xfrm>
                <a:off x="224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55" name="Freeform 391"/>
              <p:cNvSpPr>
                <a:spLocks/>
              </p:cNvSpPr>
              <p:nvPr/>
            </p:nvSpPr>
            <p:spPr bwMode="auto">
              <a:xfrm>
                <a:off x="223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56" name="Freeform 392"/>
              <p:cNvSpPr>
                <a:spLocks/>
              </p:cNvSpPr>
              <p:nvPr/>
            </p:nvSpPr>
            <p:spPr bwMode="auto">
              <a:xfrm>
                <a:off x="223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57" name="Freeform 393"/>
              <p:cNvSpPr>
                <a:spLocks/>
              </p:cNvSpPr>
              <p:nvPr/>
            </p:nvSpPr>
            <p:spPr bwMode="auto">
              <a:xfrm>
                <a:off x="22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58" name="Freeform 394"/>
              <p:cNvSpPr>
                <a:spLocks/>
              </p:cNvSpPr>
              <p:nvPr/>
            </p:nvSpPr>
            <p:spPr bwMode="auto">
              <a:xfrm>
                <a:off x="223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59" name="Freeform 395"/>
              <p:cNvSpPr>
                <a:spLocks/>
              </p:cNvSpPr>
              <p:nvPr/>
            </p:nvSpPr>
            <p:spPr bwMode="auto">
              <a:xfrm>
                <a:off x="223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60" name="Freeform 396"/>
              <p:cNvSpPr>
                <a:spLocks/>
              </p:cNvSpPr>
              <p:nvPr/>
            </p:nvSpPr>
            <p:spPr bwMode="auto">
              <a:xfrm>
                <a:off x="22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61" name="Freeform 397"/>
              <p:cNvSpPr>
                <a:spLocks/>
              </p:cNvSpPr>
              <p:nvPr/>
            </p:nvSpPr>
            <p:spPr bwMode="auto">
              <a:xfrm>
                <a:off x="223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62" name="Freeform 398"/>
              <p:cNvSpPr>
                <a:spLocks/>
              </p:cNvSpPr>
              <p:nvPr/>
            </p:nvSpPr>
            <p:spPr bwMode="auto">
              <a:xfrm>
                <a:off x="222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63" name="Freeform 399"/>
              <p:cNvSpPr>
                <a:spLocks/>
              </p:cNvSpPr>
              <p:nvPr/>
            </p:nvSpPr>
            <p:spPr bwMode="auto">
              <a:xfrm>
                <a:off x="222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64" name="Freeform 400"/>
              <p:cNvSpPr>
                <a:spLocks/>
              </p:cNvSpPr>
              <p:nvPr/>
            </p:nvSpPr>
            <p:spPr bwMode="auto">
              <a:xfrm>
                <a:off x="22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65" name="Freeform 401"/>
              <p:cNvSpPr>
                <a:spLocks/>
              </p:cNvSpPr>
              <p:nvPr/>
            </p:nvSpPr>
            <p:spPr bwMode="auto">
              <a:xfrm>
                <a:off x="222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66" name="Freeform 402"/>
              <p:cNvSpPr>
                <a:spLocks/>
              </p:cNvSpPr>
              <p:nvPr/>
            </p:nvSpPr>
            <p:spPr bwMode="auto">
              <a:xfrm>
                <a:off x="221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67" name="Freeform 403"/>
              <p:cNvSpPr>
                <a:spLocks/>
              </p:cNvSpPr>
              <p:nvPr/>
            </p:nvSpPr>
            <p:spPr bwMode="auto">
              <a:xfrm>
                <a:off x="221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68" name="Freeform 404"/>
              <p:cNvSpPr>
                <a:spLocks/>
              </p:cNvSpPr>
              <p:nvPr/>
            </p:nvSpPr>
            <p:spPr bwMode="auto">
              <a:xfrm>
                <a:off x="221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69" name="Freeform 405"/>
              <p:cNvSpPr>
                <a:spLocks/>
              </p:cNvSpPr>
              <p:nvPr/>
            </p:nvSpPr>
            <p:spPr bwMode="auto">
              <a:xfrm>
                <a:off x="22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70" name="Freeform 406"/>
              <p:cNvSpPr>
                <a:spLocks/>
              </p:cNvSpPr>
              <p:nvPr/>
            </p:nvSpPr>
            <p:spPr bwMode="auto">
              <a:xfrm>
                <a:off x="221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71" name="Freeform 407"/>
              <p:cNvSpPr>
                <a:spLocks/>
              </p:cNvSpPr>
              <p:nvPr/>
            </p:nvSpPr>
            <p:spPr bwMode="auto">
              <a:xfrm>
                <a:off x="220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72" name="Freeform 408"/>
              <p:cNvSpPr>
                <a:spLocks/>
              </p:cNvSpPr>
              <p:nvPr/>
            </p:nvSpPr>
            <p:spPr bwMode="auto">
              <a:xfrm>
                <a:off x="221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73" name="Freeform 409"/>
              <p:cNvSpPr>
                <a:spLocks/>
              </p:cNvSpPr>
              <p:nvPr/>
            </p:nvSpPr>
            <p:spPr bwMode="auto">
              <a:xfrm>
                <a:off x="22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74" name="Freeform 410"/>
              <p:cNvSpPr>
                <a:spLocks/>
              </p:cNvSpPr>
              <p:nvPr/>
            </p:nvSpPr>
            <p:spPr bwMode="auto">
              <a:xfrm>
                <a:off x="22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76" name="Freeform 412"/>
              <p:cNvSpPr>
                <a:spLocks/>
              </p:cNvSpPr>
              <p:nvPr/>
            </p:nvSpPr>
            <p:spPr bwMode="auto">
              <a:xfrm>
                <a:off x="22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77" name="Freeform 413"/>
              <p:cNvSpPr>
                <a:spLocks/>
              </p:cNvSpPr>
              <p:nvPr/>
            </p:nvSpPr>
            <p:spPr bwMode="auto">
              <a:xfrm>
                <a:off x="220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78" name="Freeform 414"/>
              <p:cNvSpPr>
                <a:spLocks/>
              </p:cNvSpPr>
              <p:nvPr/>
            </p:nvSpPr>
            <p:spPr bwMode="auto">
              <a:xfrm>
                <a:off x="22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79" name="Freeform 415"/>
              <p:cNvSpPr>
                <a:spLocks/>
              </p:cNvSpPr>
              <p:nvPr/>
            </p:nvSpPr>
            <p:spPr bwMode="auto">
              <a:xfrm>
                <a:off x="22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80" name="Freeform 416"/>
              <p:cNvSpPr>
                <a:spLocks/>
              </p:cNvSpPr>
              <p:nvPr/>
            </p:nvSpPr>
            <p:spPr bwMode="auto">
              <a:xfrm>
                <a:off x="219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81" name="Freeform 417"/>
              <p:cNvSpPr>
                <a:spLocks/>
              </p:cNvSpPr>
              <p:nvPr/>
            </p:nvSpPr>
            <p:spPr bwMode="auto">
              <a:xfrm>
                <a:off x="219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82" name="Freeform 418"/>
              <p:cNvSpPr>
                <a:spLocks/>
              </p:cNvSpPr>
              <p:nvPr/>
            </p:nvSpPr>
            <p:spPr bwMode="auto">
              <a:xfrm>
                <a:off x="21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83" name="Freeform 419"/>
              <p:cNvSpPr>
                <a:spLocks/>
              </p:cNvSpPr>
              <p:nvPr/>
            </p:nvSpPr>
            <p:spPr bwMode="auto">
              <a:xfrm>
                <a:off x="21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84" name="Freeform 420"/>
              <p:cNvSpPr>
                <a:spLocks/>
              </p:cNvSpPr>
              <p:nvPr/>
            </p:nvSpPr>
            <p:spPr bwMode="auto">
              <a:xfrm>
                <a:off x="219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85" name="Freeform 421"/>
              <p:cNvSpPr>
                <a:spLocks/>
              </p:cNvSpPr>
              <p:nvPr/>
            </p:nvSpPr>
            <p:spPr bwMode="auto">
              <a:xfrm>
                <a:off x="21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86" name="Freeform 422"/>
              <p:cNvSpPr>
                <a:spLocks/>
              </p:cNvSpPr>
              <p:nvPr/>
            </p:nvSpPr>
            <p:spPr bwMode="auto">
              <a:xfrm>
                <a:off x="219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87" name="Freeform 423"/>
              <p:cNvSpPr>
                <a:spLocks/>
              </p:cNvSpPr>
              <p:nvPr/>
            </p:nvSpPr>
            <p:spPr bwMode="auto">
              <a:xfrm>
                <a:off x="21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88" name="Freeform 424"/>
              <p:cNvSpPr>
                <a:spLocks/>
              </p:cNvSpPr>
              <p:nvPr/>
            </p:nvSpPr>
            <p:spPr bwMode="auto">
              <a:xfrm>
                <a:off x="21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89" name="Freeform 425"/>
              <p:cNvSpPr>
                <a:spLocks/>
              </p:cNvSpPr>
              <p:nvPr/>
            </p:nvSpPr>
            <p:spPr bwMode="auto">
              <a:xfrm>
                <a:off x="218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90" name="Freeform 426"/>
              <p:cNvSpPr>
                <a:spLocks/>
              </p:cNvSpPr>
              <p:nvPr/>
            </p:nvSpPr>
            <p:spPr bwMode="auto">
              <a:xfrm>
                <a:off x="21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91" name="Freeform 427"/>
              <p:cNvSpPr>
                <a:spLocks/>
              </p:cNvSpPr>
              <p:nvPr/>
            </p:nvSpPr>
            <p:spPr bwMode="auto">
              <a:xfrm>
                <a:off x="218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92" name="Freeform 428"/>
              <p:cNvSpPr>
                <a:spLocks/>
              </p:cNvSpPr>
              <p:nvPr/>
            </p:nvSpPr>
            <p:spPr bwMode="auto">
              <a:xfrm>
                <a:off x="21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93" name="Freeform 429"/>
              <p:cNvSpPr>
                <a:spLocks/>
              </p:cNvSpPr>
              <p:nvPr/>
            </p:nvSpPr>
            <p:spPr bwMode="auto">
              <a:xfrm>
                <a:off x="217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94" name="Freeform 430"/>
              <p:cNvSpPr>
                <a:spLocks/>
              </p:cNvSpPr>
              <p:nvPr/>
            </p:nvSpPr>
            <p:spPr bwMode="auto">
              <a:xfrm>
                <a:off x="217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95" name="Freeform 431"/>
              <p:cNvSpPr>
                <a:spLocks/>
              </p:cNvSpPr>
              <p:nvPr/>
            </p:nvSpPr>
            <p:spPr bwMode="auto">
              <a:xfrm>
                <a:off x="21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96" name="Freeform 432"/>
              <p:cNvSpPr>
                <a:spLocks/>
              </p:cNvSpPr>
              <p:nvPr/>
            </p:nvSpPr>
            <p:spPr bwMode="auto">
              <a:xfrm>
                <a:off x="21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97" name="Freeform 433"/>
              <p:cNvSpPr>
                <a:spLocks/>
              </p:cNvSpPr>
              <p:nvPr/>
            </p:nvSpPr>
            <p:spPr bwMode="auto">
              <a:xfrm>
                <a:off x="21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098" name="Freeform 434"/>
              <p:cNvSpPr>
                <a:spLocks/>
              </p:cNvSpPr>
              <p:nvPr/>
            </p:nvSpPr>
            <p:spPr bwMode="auto">
              <a:xfrm>
                <a:off x="217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099" name="Freeform 435"/>
              <p:cNvSpPr>
                <a:spLocks/>
              </p:cNvSpPr>
              <p:nvPr/>
            </p:nvSpPr>
            <p:spPr bwMode="auto">
              <a:xfrm>
                <a:off x="216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00" name="Freeform 436"/>
              <p:cNvSpPr>
                <a:spLocks/>
              </p:cNvSpPr>
              <p:nvPr/>
            </p:nvSpPr>
            <p:spPr bwMode="auto">
              <a:xfrm>
                <a:off x="21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01" name="Freeform 437"/>
              <p:cNvSpPr>
                <a:spLocks/>
              </p:cNvSpPr>
              <p:nvPr/>
            </p:nvSpPr>
            <p:spPr bwMode="auto">
              <a:xfrm>
                <a:off x="21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02" name="Freeform 438"/>
              <p:cNvSpPr>
                <a:spLocks/>
              </p:cNvSpPr>
              <p:nvPr/>
            </p:nvSpPr>
            <p:spPr bwMode="auto">
              <a:xfrm>
                <a:off x="21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03" name="Freeform 439"/>
              <p:cNvSpPr>
                <a:spLocks/>
              </p:cNvSpPr>
              <p:nvPr/>
            </p:nvSpPr>
            <p:spPr bwMode="auto">
              <a:xfrm>
                <a:off x="21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04" name="Freeform 440"/>
              <p:cNvSpPr>
                <a:spLocks/>
              </p:cNvSpPr>
              <p:nvPr/>
            </p:nvSpPr>
            <p:spPr bwMode="auto">
              <a:xfrm>
                <a:off x="215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05" name="Freeform 441"/>
              <p:cNvSpPr>
                <a:spLocks/>
              </p:cNvSpPr>
              <p:nvPr/>
            </p:nvSpPr>
            <p:spPr bwMode="auto">
              <a:xfrm>
                <a:off x="215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06" name="Freeform 442"/>
              <p:cNvSpPr>
                <a:spLocks/>
              </p:cNvSpPr>
              <p:nvPr/>
            </p:nvSpPr>
            <p:spPr bwMode="auto">
              <a:xfrm>
                <a:off x="21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07" name="Freeform 443"/>
              <p:cNvSpPr>
                <a:spLocks/>
              </p:cNvSpPr>
              <p:nvPr/>
            </p:nvSpPr>
            <p:spPr bwMode="auto">
              <a:xfrm>
                <a:off x="21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08" name="Freeform 444"/>
              <p:cNvSpPr>
                <a:spLocks/>
              </p:cNvSpPr>
              <p:nvPr/>
            </p:nvSpPr>
            <p:spPr bwMode="auto">
              <a:xfrm>
                <a:off x="21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09" name="Freeform 445"/>
              <p:cNvSpPr>
                <a:spLocks/>
              </p:cNvSpPr>
              <p:nvPr/>
            </p:nvSpPr>
            <p:spPr bwMode="auto">
              <a:xfrm>
                <a:off x="215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10" name="Freeform 446"/>
              <p:cNvSpPr>
                <a:spLocks/>
              </p:cNvSpPr>
              <p:nvPr/>
            </p:nvSpPr>
            <p:spPr bwMode="auto">
              <a:xfrm>
                <a:off x="215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11" name="Freeform 447"/>
              <p:cNvSpPr>
                <a:spLocks/>
              </p:cNvSpPr>
              <p:nvPr/>
            </p:nvSpPr>
            <p:spPr bwMode="auto">
              <a:xfrm>
                <a:off x="21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12" name="Freeform 448"/>
              <p:cNvSpPr>
                <a:spLocks/>
              </p:cNvSpPr>
              <p:nvPr/>
            </p:nvSpPr>
            <p:spPr bwMode="auto">
              <a:xfrm>
                <a:off x="21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13" name="Freeform 449"/>
              <p:cNvSpPr>
                <a:spLocks/>
              </p:cNvSpPr>
              <p:nvPr/>
            </p:nvSpPr>
            <p:spPr bwMode="auto">
              <a:xfrm>
                <a:off x="21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14" name="Freeform 450"/>
              <p:cNvSpPr>
                <a:spLocks/>
              </p:cNvSpPr>
              <p:nvPr/>
            </p:nvSpPr>
            <p:spPr bwMode="auto">
              <a:xfrm>
                <a:off x="21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15" name="Freeform 451"/>
              <p:cNvSpPr>
                <a:spLocks/>
              </p:cNvSpPr>
              <p:nvPr/>
            </p:nvSpPr>
            <p:spPr bwMode="auto">
              <a:xfrm>
                <a:off x="21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16" name="Freeform 452"/>
              <p:cNvSpPr>
                <a:spLocks/>
              </p:cNvSpPr>
              <p:nvPr/>
            </p:nvSpPr>
            <p:spPr bwMode="auto">
              <a:xfrm>
                <a:off x="21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17" name="Freeform 453"/>
              <p:cNvSpPr>
                <a:spLocks/>
              </p:cNvSpPr>
              <p:nvPr/>
            </p:nvSpPr>
            <p:spPr bwMode="auto">
              <a:xfrm>
                <a:off x="21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18" name="Freeform 454"/>
              <p:cNvSpPr>
                <a:spLocks/>
              </p:cNvSpPr>
              <p:nvPr/>
            </p:nvSpPr>
            <p:spPr bwMode="auto">
              <a:xfrm>
                <a:off x="214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19" name="Freeform 455"/>
              <p:cNvSpPr>
                <a:spLocks/>
              </p:cNvSpPr>
              <p:nvPr/>
            </p:nvSpPr>
            <p:spPr bwMode="auto">
              <a:xfrm>
                <a:off x="21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20" name="Freeform 456"/>
              <p:cNvSpPr>
                <a:spLocks/>
              </p:cNvSpPr>
              <p:nvPr/>
            </p:nvSpPr>
            <p:spPr bwMode="auto">
              <a:xfrm>
                <a:off x="214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21" name="Freeform 457"/>
              <p:cNvSpPr>
                <a:spLocks/>
              </p:cNvSpPr>
              <p:nvPr/>
            </p:nvSpPr>
            <p:spPr bwMode="auto">
              <a:xfrm>
                <a:off x="21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22" name="Freeform 458"/>
              <p:cNvSpPr>
                <a:spLocks/>
              </p:cNvSpPr>
              <p:nvPr/>
            </p:nvSpPr>
            <p:spPr bwMode="auto">
              <a:xfrm>
                <a:off x="214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23" name="Freeform 459"/>
              <p:cNvSpPr>
                <a:spLocks/>
              </p:cNvSpPr>
              <p:nvPr/>
            </p:nvSpPr>
            <p:spPr bwMode="auto">
              <a:xfrm>
                <a:off x="21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24" name="Freeform 460"/>
              <p:cNvSpPr>
                <a:spLocks/>
              </p:cNvSpPr>
              <p:nvPr/>
            </p:nvSpPr>
            <p:spPr bwMode="auto">
              <a:xfrm>
                <a:off x="21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25" name="Freeform 461"/>
              <p:cNvSpPr>
                <a:spLocks/>
              </p:cNvSpPr>
              <p:nvPr/>
            </p:nvSpPr>
            <p:spPr bwMode="auto">
              <a:xfrm>
                <a:off x="213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26" name="Freeform 462"/>
              <p:cNvSpPr>
                <a:spLocks/>
              </p:cNvSpPr>
              <p:nvPr/>
            </p:nvSpPr>
            <p:spPr bwMode="auto">
              <a:xfrm>
                <a:off x="213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27" name="Freeform 463"/>
              <p:cNvSpPr>
                <a:spLocks/>
              </p:cNvSpPr>
              <p:nvPr/>
            </p:nvSpPr>
            <p:spPr bwMode="auto">
              <a:xfrm>
                <a:off x="21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28" name="Freeform 464"/>
              <p:cNvSpPr>
                <a:spLocks/>
              </p:cNvSpPr>
              <p:nvPr/>
            </p:nvSpPr>
            <p:spPr bwMode="auto">
              <a:xfrm>
                <a:off x="213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29" name="Freeform 465"/>
              <p:cNvSpPr>
                <a:spLocks/>
              </p:cNvSpPr>
              <p:nvPr/>
            </p:nvSpPr>
            <p:spPr bwMode="auto">
              <a:xfrm>
                <a:off x="213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30" name="Freeform 466"/>
              <p:cNvSpPr>
                <a:spLocks/>
              </p:cNvSpPr>
              <p:nvPr/>
            </p:nvSpPr>
            <p:spPr bwMode="auto">
              <a:xfrm>
                <a:off x="21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31" name="Freeform 467"/>
              <p:cNvSpPr>
                <a:spLocks/>
              </p:cNvSpPr>
              <p:nvPr/>
            </p:nvSpPr>
            <p:spPr bwMode="auto">
              <a:xfrm>
                <a:off x="21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32" name="Freeform 468"/>
              <p:cNvSpPr>
                <a:spLocks/>
              </p:cNvSpPr>
              <p:nvPr/>
            </p:nvSpPr>
            <p:spPr bwMode="auto">
              <a:xfrm>
                <a:off x="213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33" name="Freeform 469"/>
              <p:cNvSpPr>
                <a:spLocks/>
              </p:cNvSpPr>
              <p:nvPr/>
            </p:nvSpPr>
            <p:spPr bwMode="auto">
              <a:xfrm>
                <a:off x="21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34" name="Freeform 470"/>
              <p:cNvSpPr>
                <a:spLocks/>
              </p:cNvSpPr>
              <p:nvPr/>
            </p:nvSpPr>
            <p:spPr bwMode="auto">
              <a:xfrm>
                <a:off x="213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35" name="Freeform 471"/>
              <p:cNvSpPr>
                <a:spLocks/>
              </p:cNvSpPr>
              <p:nvPr/>
            </p:nvSpPr>
            <p:spPr bwMode="auto">
              <a:xfrm>
                <a:off x="212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36" name="Freeform 472"/>
              <p:cNvSpPr>
                <a:spLocks/>
              </p:cNvSpPr>
              <p:nvPr/>
            </p:nvSpPr>
            <p:spPr bwMode="auto">
              <a:xfrm>
                <a:off x="212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37" name="Freeform 473"/>
              <p:cNvSpPr>
                <a:spLocks/>
              </p:cNvSpPr>
              <p:nvPr/>
            </p:nvSpPr>
            <p:spPr bwMode="auto">
              <a:xfrm>
                <a:off x="212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38" name="Freeform 474"/>
              <p:cNvSpPr>
                <a:spLocks/>
              </p:cNvSpPr>
              <p:nvPr/>
            </p:nvSpPr>
            <p:spPr bwMode="auto">
              <a:xfrm>
                <a:off x="21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39" name="Freeform 475"/>
              <p:cNvSpPr>
                <a:spLocks/>
              </p:cNvSpPr>
              <p:nvPr/>
            </p:nvSpPr>
            <p:spPr bwMode="auto">
              <a:xfrm>
                <a:off x="21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40" name="Freeform 476"/>
              <p:cNvSpPr>
                <a:spLocks/>
              </p:cNvSpPr>
              <p:nvPr/>
            </p:nvSpPr>
            <p:spPr bwMode="auto">
              <a:xfrm>
                <a:off x="212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41" name="Freeform 477"/>
              <p:cNvSpPr>
                <a:spLocks/>
              </p:cNvSpPr>
              <p:nvPr/>
            </p:nvSpPr>
            <p:spPr bwMode="auto">
              <a:xfrm>
                <a:off x="21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42" name="Freeform 478"/>
              <p:cNvSpPr>
                <a:spLocks/>
              </p:cNvSpPr>
              <p:nvPr/>
            </p:nvSpPr>
            <p:spPr bwMode="auto">
              <a:xfrm>
                <a:off x="21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43" name="Freeform 479"/>
              <p:cNvSpPr>
                <a:spLocks/>
              </p:cNvSpPr>
              <p:nvPr/>
            </p:nvSpPr>
            <p:spPr bwMode="auto">
              <a:xfrm>
                <a:off x="212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44" name="Freeform 480"/>
              <p:cNvSpPr>
                <a:spLocks/>
              </p:cNvSpPr>
              <p:nvPr/>
            </p:nvSpPr>
            <p:spPr bwMode="auto">
              <a:xfrm>
                <a:off x="21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45" name="Freeform 481"/>
              <p:cNvSpPr>
                <a:spLocks/>
              </p:cNvSpPr>
              <p:nvPr/>
            </p:nvSpPr>
            <p:spPr bwMode="auto">
              <a:xfrm>
                <a:off x="211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46" name="Freeform 482"/>
              <p:cNvSpPr>
                <a:spLocks/>
              </p:cNvSpPr>
              <p:nvPr/>
            </p:nvSpPr>
            <p:spPr bwMode="auto">
              <a:xfrm>
                <a:off x="211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47" name="Freeform 483"/>
              <p:cNvSpPr>
                <a:spLocks/>
              </p:cNvSpPr>
              <p:nvPr/>
            </p:nvSpPr>
            <p:spPr bwMode="auto">
              <a:xfrm>
                <a:off x="211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48" name="Freeform 484"/>
              <p:cNvSpPr>
                <a:spLocks/>
              </p:cNvSpPr>
              <p:nvPr/>
            </p:nvSpPr>
            <p:spPr bwMode="auto">
              <a:xfrm>
                <a:off x="211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49" name="Freeform 485"/>
              <p:cNvSpPr>
                <a:spLocks/>
              </p:cNvSpPr>
              <p:nvPr/>
            </p:nvSpPr>
            <p:spPr bwMode="auto">
              <a:xfrm>
                <a:off x="211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50" name="Freeform 486"/>
              <p:cNvSpPr>
                <a:spLocks/>
              </p:cNvSpPr>
              <p:nvPr/>
            </p:nvSpPr>
            <p:spPr bwMode="auto">
              <a:xfrm>
                <a:off x="211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51" name="Freeform 487"/>
              <p:cNvSpPr>
                <a:spLocks/>
              </p:cNvSpPr>
              <p:nvPr/>
            </p:nvSpPr>
            <p:spPr bwMode="auto">
              <a:xfrm>
                <a:off x="211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52" name="Freeform 488"/>
              <p:cNvSpPr>
                <a:spLocks/>
              </p:cNvSpPr>
              <p:nvPr/>
            </p:nvSpPr>
            <p:spPr bwMode="auto">
              <a:xfrm>
                <a:off x="210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53" name="Freeform 489"/>
              <p:cNvSpPr>
                <a:spLocks/>
              </p:cNvSpPr>
              <p:nvPr/>
            </p:nvSpPr>
            <p:spPr bwMode="auto">
              <a:xfrm>
                <a:off x="21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54" name="Freeform 490"/>
              <p:cNvSpPr>
                <a:spLocks/>
              </p:cNvSpPr>
              <p:nvPr/>
            </p:nvSpPr>
            <p:spPr bwMode="auto">
              <a:xfrm>
                <a:off x="21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55" name="Freeform 491"/>
              <p:cNvSpPr>
                <a:spLocks/>
              </p:cNvSpPr>
              <p:nvPr/>
            </p:nvSpPr>
            <p:spPr bwMode="auto">
              <a:xfrm>
                <a:off x="210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56" name="Freeform 492"/>
              <p:cNvSpPr>
                <a:spLocks/>
              </p:cNvSpPr>
              <p:nvPr/>
            </p:nvSpPr>
            <p:spPr bwMode="auto">
              <a:xfrm>
                <a:off x="210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57" name="Freeform 493"/>
              <p:cNvSpPr>
                <a:spLocks/>
              </p:cNvSpPr>
              <p:nvPr/>
            </p:nvSpPr>
            <p:spPr bwMode="auto">
              <a:xfrm>
                <a:off x="21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58" name="Freeform 494"/>
              <p:cNvSpPr>
                <a:spLocks/>
              </p:cNvSpPr>
              <p:nvPr/>
            </p:nvSpPr>
            <p:spPr bwMode="auto">
              <a:xfrm>
                <a:off x="21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59" name="Freeform 495"/>
              <p:cNvSpPr>
                <a:spLocks/>
              </p:cNvSpPr>
              <p:nvPr/>
            </p:nvSpPr>
            <p:spPr bwMode="auto">
              <a:xfrm>
                <a:off x="209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60" name="Freeform 496"/>
              <p:cNvSpPr>
                <a:spLocks/>
              </p:cNvSpPr>
              <p:nvPr/>
            </p:nvSpPr>
            <p:spPr bwMode="auto">
              <a:xfrm>
                <a:off x="20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61" name="Freeform 497"/>
              <p:cNvSpPr>
                <a:spLocks/>
              </p:cNvSpPr>
              <p:nvPr/>
            </p:nvSpPr>
            <p:spPr bwMode="auto">
              <a:xfrm>
                <a:off x="20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62" name="Freeform 498"/>
              <p:cNvSpPr>
                <a:spLocks/>
              </p:cNvSpPr>
              <p:nvPr/>
            </p:nvSpPr>
            <p:spPr bwMode="auto">
              <a:xfrm>
                <a:off x="209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63" name="Freeform 499"/>
              <p:cNvSpPr>
                <a:spLocks/>
              </p:cNvSpPr>
              <p:nvPr/>
            </p:nvSpPr>
            <p:spPr bwMode="auto">
              <a:xfrm>
                <a:off x="20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64" name="Freeform 500"/>
              <p:cNvSpPr>
                <a:spLocks/>
              </p:cNvSpPr>
              <p:nvPr/>
            </p:nvSpPr>
            <p:spPr bwMode="auto">
              <a:xfrm>
                <a:off x="20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65" name="Freeform 501"/>
              <p:cNvSpPr>
                <a:spLocks/>
              </p:cNvSpPr>
              <p:nvPr/>
            </p:nvSpPr>
            <p:spPr bwMode="auto">
              <a:xfrm>
                <a:off x="20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66" name="Freeform 502"/>
              <p:cNvSpPr>
                <a:spLocks/>
              </p:cNvSpPr>
              <p:nvPr/>
            </p:nvSpPr>
            <p:spPr bwMode="auto">
              <a:xfrm>
                <a:off x="209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67" name="Freeform 503"/>
              <p:cNvSpPr>
                <a:spLocks/>
              </p:cNvSpPr>
              <p:nvPr/>
            </p:nvSpPr>
            <p:spPr bwMode="auto">
              <a:xfrm>
                <a:off x="208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68" name="Freeform 504"/>
              <p:cNvSpPr>
                <a:spLocks/>
              </p:cNvSpPr>
              <p:nvPr/>
            </p:nvSpPr>
            <p:spPr bwMode="auto">
              <a:xfrm>
                <a:off x="20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69" name="Freeform 505"/>
              <p:cNvSpPr>
                <a:spLocks/>
              </p:cNvSpPr>
              <p:nvPr/>
            </p:nvSpPr>
            <p:spPr bwMode="auto">
              <a:xfrm>
                <a:off x="208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70" name="Freeform 506"/>
              <p:cNvSpPr>
                <a:spLocks/>
              </p:cNvSpPr>
              <p:nvPr/>
            </p:nvSpPr>
            <p:spPr bwMode="auto">
              <a:xfrm>
                <a:off x="208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71" name="Freeform 507"/>
              <p:cNvSpPr>
                <a:spLocks/>
              </p:cNvSpPr>
              <p:nvPr/>
            </p:nvSpPr>
            <p:spPr bwMode="auto">
              <a:xfrm>
                <a:off x="208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72" name="Freeform 508"/>
              <p:cNvSpPr>
                <a:spLocks/>
              </p:cNvSpPr>
              <p:nvPr/>
            </p:nvSpPr>
            <p:spPr bwMode="auto">
              <a:xfrm>
                <a:off x="20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73" name="Freeform 509"/>
              <p:cNvSpPr>
                <a:spLocks/>
              </p:cNvSpPr>
              <p:nvPr/>
            </p:nvSpPr>
            <p:spPr bwMode="auto">
              <a:xfrm>
                <a:off x="207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74" name="Freeform 510"/>
              <p:cNvSpPr>
                <a:spLocks/>
              </p:cNvSpPr>
              <p:nvPr/>
            </p:nvSpPr>
            <p:spPr bwMode="auto">
              <a:xfrm>
                <a:off x="207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75" name="Freeform 511"/>
              <p:cNvSpPr>
                <a:spLocks/>
              </p:cNvSpPr>
              <p:nvPr/>
            </p:nvSpPr>
            <p:spPr bwMode="auto">
              <a:xfrm>
                <a:off x="207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76" name="Freeform 512"/>
              <p:cNvSpPr>
                <a:spLocks/>
              </p:cNvSpPr>
              <p:nvPr/>
            </p:nvSpPr>
            <p:spPr bwMode="auto">
              <a:xfrm>
                <a:off x="207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77" name="Freeform 513"/>
              <p:cNvSpPr>
                <a:spLocks/>
              </p:cNvSpPr>
              <p:nvPr/>
            </p:nvSpPr>
            <p:spPr bwMode="auto">
              <a:xfrm>
                <a:off x="20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78" name="Freeform 514"/>
              <p:cNvSpPr>
                <a:spLocks/>
              </p:cNvSpPr>
              <p:nvPr/>
            </p:nvSpPr>
            <p:spPr bwMode="auto">
              <a:xfrm>
                <a:off x="207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79" name="Freeform 515"/>
              <p:cNvSpPr>
                <a:spLocks/>
              </p:cNvSpPr>
              <p:nvPr/>
            </p:nvSpPr>
            <p:spPr bwMode="auto">
              <a:xfrm>
                <a:off x="20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80" name="Freeform 516"/>
              <p:cNvSpPr>
                <a:spLocks/>
              </p:cNvSpPr>
              <p:nvPr/>
            </p:nvSpPr>
            <p:spPr bwMode="auto">
              <a:xfrm>
                <a:off x="207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81" name="Freeform 517"/>
              <p:cNvSpPr>
                <a:spLocks/>
              </p:cNvSpPr>
              <p:nvPr/>
            </p:nvSpPr>
            <p:spPr bwMode="auto">
              <a:xfrm>
                <a:off x="20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82" name="Freeform 518"/>
              <p:cNvSpPr>
                <a:spLocks/>
              </p:cNvSpPr>
              <p:nvPr/>
            </p:nvSpPr>
            <p:spPr bwMode="auto">
              <a:xfrm>
                <a:off x="20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83" name="Freeform 519"/>
              <p:cNvSpPr>
                <a:spLocks/>
              </p:cNvSpPr>
              <p:nvPr/>
            </p:nvSpPr>
            <p:spPr bwMode="auto">
              <a:xfrm>
                <a:off x="20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84" name="Freeform 520"/>
              <p:cNvSpPr>
                <a:spLocks/>
              </p:cNvSpPr>
              <p:nvPr/>
            </p:nvSpPr>
            <p:spPr bwMode="auto">
              <a:xfrm>
                <a:off x="206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85" name="Freeform 521"/>
              <p:cNvSpPr>
                <a:spLocks/>
              </p:cNvSpPr>
              <p:nvPr/>
            </p:nvSpPr>
            <p:spPr bwMode="auto">
              <a:xfrm>
                <a:off x="206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86" name="Freeform 522"/>
              <p:cNvSpPr>
                <a:spLocks/>
              </p:cNvSpPr>
              <p:nvPr/>
            </p:nvSpPr>
            <p:spPr bwMode="auto">
              <a:xfrm>
                <a:off x="20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87" name="Freeform 523"/>
              <p:cNvSpPr>
                <a:spLocks/>
              </p:cNvSpPr>
              <p:nvPr/>
            </p:nvSpPr>
            <p:spPr bwMode="auto">
              <a:xfrm>
                <a:off x="20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88" name="Freeform 524"/>
              <p:cNvSpPr>
                <a:spLocks/>
              </p:cNvSpPr>
              <p:nvPr/>
            </p:nvSpPr>
            <p:spPr bwMode="auto">
              <a:xfrm>
                <a:off x="20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89" name="Freeform 525"/>
              <p:cNvSpPr>
                <a:spLocks/>
              </p:cNvSpPr>
              <p:nvPr/>
            </p:nvSpPr>
            <p:spPr bwMode="auto">
              <a:xfrm>
                <a:off x="20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90" name="Freeform 526"/>
              <p:cNvSpPr>
                <a:spLocks/>
              </p:cNvSpPr>
              <p:nvPr/>
            </p:nvSpPr>
            <p:spPr bwMode="auto">
              <a:xfrm>
                <a:off x="20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91" name="Freeform 527"/>
              <p:cNvSpPr>
                <a:spLocks/>
              </p:cNvSpPr>
              <p:nvPr/>
            </p:nvSpPr>
            <p:spPr bwMode="auto">
              <a:xfrm>
                <a:off x="205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92" name="Freeform 528"/>
              <p:cNvSpPr>
                <a:spLocks/>
              </p:cNvSpPr>
              <p:nvPr/>
            </p:nvSpPr>
            <p:spPr bwMode="auto">
              <a:xfrm>
                <a:off x="20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93" name="Freeform 529"/>
              <p:cNvSpPr>
                <a:spLocks/>
              </p:cNvSpPr>
              <p:nvPr/>
            </p:nvSpPr>
            <p:spPr bwMode="auto">
              <a:xfrm>
                <a:off x="20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94" name="Freeform 530"/>
              <p:cNvSpPr>
                <a:spLocks/>
              </p:cNvSpPr>
              <p:nvPr/>
            </p:nvSpPr>
            <p:spPr bwMode="auto">
              <a:xfrm>
                <a:off x="20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95" name="Freeform 531"/>
              <p:cNvSpPr>
                <a:spLocks/>
              </p:cNvSpPr>
              <p:nvPr/>
            </p:nvSpPr>
            <p:spPr bwMode="auto">
              <a:xfrm>
                <a:off x="205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96" name="Freeform 532"/>
              <p:cNvSpPr>
                <a:spLocks/>
              </p:cNvSpPr>
              <p:nvPr/>
            </p:nvSpPr>
            <p:spPr bwMode="auto">
              <a:xfrm>
                <a:off x="20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97" name="Freeform 533"/>
              <p:cNvSpPr>
                <a:spLocks/>
              </p:cNvSpPr>
              <p:nvPr/>
            </p:nvSpPr>
            <p:spPr bwMode="auto">
              <a:xfrm>
                <a:off x="20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198" name="Freeform 534"/>
              <p:cNvSpPr>
                <a:spLocks/>
              </p:cNvSpPr>
              <p:nvPr/>
            </p:nvSpPr>
            <p:spPr bwMode="auto">
              <a:xfrm>
                <a:off x="205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199" name="Freeform 535"/>
              <p:cNvSpPr>
                <a:spLocks/>
              </p:cNvSpPr>
              <p:nvPr/>
            </p:nvSpPr>
            <p:spPr bwMode="auto">
              <a:xfrm>
                <a:off x="20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00" name="Freeform 536"/>
              <p:cNvSpPr>
                <a:spLocks/>
              </p:cNvSpPr>
              <p:nvPr/>
            </p:nvSpPr>
            <p:spPr bwMode="auto">
              <a:xfrm>
                <a:off x="20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01" name="Freeform 537"/>
              <p:cNvSpPr>
                <a:spLocks/>
              </p:cNvSpPr>
              <p:nvPr/>
            </p:nvSpPr>
            <p:spPr bwMode="auto">
              <a:xfrm>
                <a:off x="20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02" name="Freeform 538"/>
              <p:cNvSpPr>
                <a:spLocks/>
              </p:cNvSpPr>
              <p:nvPr/>
            </p:nvSpPr>
            <p:spPr bwMode="auto">
              <a:xfrm>
                <a:off x="20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03" name="Freeform 539"/>
              <p:cNvSpPr>
                <a:spLocks/>
              </p:cNvSpPr>
              <p:nvPr/>
            </p:nvSpPr>
            <p:spPr bwMode="auto">
              <a:xfrm>
                <a:off x="20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04" name="Freeform 540"/>
              <p:cNvSpPr>
                <a:spLocks/>
              </p:cNvSpPr>
              <p:nvPr/>
            </p:nvSpPr>
            <p:spPr bwMode="auto">
              <a:xfrm>
                <a:off x="204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05" name="Freeform 541"/>
              <p:cNvSpPr>
                <a:spLocks/>
              </p:cNvSpPr>
              <p:nvPr/>
            </p:nvSpPr>
            <p:spPr bwMode="auto">
              <a:xfrm>
                <a:off x="204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06" name="Freeform 542"/>
              <p:cNvSpPr>
                <a:spLocks/>
              </p:cNvSpPr>
              <p:nvPr/>
            </p:nvSpPr>
            <p:spPr bwMode="auto">
              <a:xfrm>
                <a:off x="20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07" name="Freeform 543"/>
              <p:cNvSpPr>
                <a:spLocks/>
              </p:cNvSpPr>
              <p:nvPr/>
            </p:nvSpPr>
            <p:spPr bwMode="auto">
              <a:xfrm>
                <a:off x="204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08" name="Freeform 544"/>
              <p:cNvSpPr>
                <a:spLocks/>
              </p:cNvSpPr>
              <p:nvPr/>
            </p:nvSpPr>
            <p:spPr bwMode="auto">
              <a:xfrm>
                <a:off x="20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09" name="Freeform 545"/>
              <p:cNvSpPr>
                <a:spLocks/>
              </p:cNvSpPr>
              <p:nvPr/>
            </p:nvSpPr>
            <p:spPr bwMode="auto">
              <a:xfrm>
                <a:off x="20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10" name="Freeform 546"/>
              <p:cNvSpPr>
                <a:spLocks/>
              </p:cNvSpPr>
              <p:nvPr/>
            </p:nvSpPr>
            <p:spPr bwMode="auto">
              <a:xfrm>
                <a:off x="203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11" name="Freeform 547"/>
              <p:cNvSpPr>
                <a:spLocks/>
              </p:cNvSpPr>
              <p:nvPr/>
            </p:nvSpPr>
            <p:spPr bwMode="auto">
              <a:xfrm>
                <a:off x="20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12" name="Freeform 548"/>
              <p:cNvSpPr>
                <a:spLocks/>
              </p:cNvSpPr>
              <p:nvPr/>
            </p:nvSpPr>
            <p:spPr bwMode="auto">
              <a:xfrm>
                <a:off x="203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13" name="Freeform 549"/>
              <p:cNvSpPr>
                <a:spLocks/>
              </p:cNvSpPr>
              <p:nvPr/>
            </p:nvSpPr>
            <p:spPr bwMode="auto">
              <a:xfrm>
                <a:off x="20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14" name="Freeform 550"/>
              <p:cNvSpPr>
                <a:spLocks/>
              </p:cNvSpPr>
              <p:nvPr/>
            </p:nvSpPr>
            <p:spPr bwMode="auto">
              <a:xfrm>
                <a:off x="202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15" name="Freeform 551"/>
              <p:cNvSpPr>
                <a:spLocks/>
              </p:cNvSpPr>
              <p:nvPr/>
            </p:nvSpPr>
            <p:spPr bwMode="auto">
              <a:xfrm>
                <a:off x="20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16" name="Freeform 552"/>
              <p:cNvSpPr>
                <a:spLocks/>
              </p:cNvSpPr>
              <p:nvPr/>
            </p:nvSpPr>
            <p:spPr bwMode="auto">
              <a:xfrm>
                <a:off x="202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17" name="Freeform 553"/>
              <p:cNvSpPr>
                <a:spLocks/>
              </p:cNvSpPr>
              <p:nvPr/>
            </p:nvSpPr>
            <p:spPr bwMode="auto">
              <a:xfrm>
                <a:off x="20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18" name="Freeform 554"/>
              <p:cNvSpPr>
                <a:spLocks/>
              </p:cNvSpPr>
              <p:nvPr/>
            </p:nvSpPr>
            <p:spPr bwMode="auto">
              <a:xfrm>
                <a:off x="202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19" name="Freeform 555"/>
              <p:cNvSpPr>
                <a:spLocks/>
              </p:cNvSpPr>
              <p:nvPr/>
            </p:nvSpPr>
            <p:spPr bwMode="auto">
              <a:xfrm>
                <a:off x="201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20" name="Freeform 556"/>
              <p:cNvSpPr>
                <a:spLocks/>
              </p:cNvSpPr>
              <p:nvPr/>
            </p:nvSpPr>
            <p:spPr bwMode="auto">
              <a:xfrm>
                <a:off x="201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21" name="Freeform 557"/>
              <p:cNvSpPr>
                <a:spLocks/>
              </p:cNvSpPr>
              <p:nvPr/>
            </p:nvSpPr>
            <p:spPr bwMode="auto">
              <a:xfrm>
                <a:off x="201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22" name="Freeform 558"/>
              <p:cNvSpPr>
                <a:spLocks/>
              </p:cNvSpPr>
              <p:nvPr/>
            </p:nvSpPr>
            <p:spPr bwMode="auto">
              <a:xfrm>
                <a:off x="20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23" name="Freeform 559"/>
              <p:cNvSpPr>
                <a:spLocks/>
              </p:cNvSpPr>
              <p:nvPr/>
            </p:nvSpPr>
            <p:spPr bwMode="auto">
              <a:xfrm>
                <a:off x="201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24" name="Freeform 560"/>
              <p:cNvSpPr>
                <a:spLocks/>
              </p:cNvSpPr>
              <p:nvPr/>
            </p:nvSpPr>
            <p:spPr bwMode="auto">
              <a:xfrm>
                <a:off x="201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25" name="Freeform 561"/>
              <p:cNvSpPr>
                <a:spLocks/>
              </p:cNvSpPr>
              <p:nvPr/>
            </p:nvSpPr>
            <p:spPr bwMode="auto">
              <a:xfrm>
                <a:off x="20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26" name="Freeform 562"/>
              <p:cNvSpPr>
                <a:spLocks/>
              </p:cNvSpPr>
              <p:nvPr/>
            </p:nvSpPr>
            <p:spPr bwMode="auto">
              <a:xfrm>
                <a:off x="201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27" name="Freeform 563"/>
              <p:cNvSpPr>
                <a:spLocks/>
              </p:cNvSpPr>
              <p:nvPr/>
            </p:nvSpPr>
            <p:spPr bwMode="auto">
              <a:xfrm>
                <a:off x="20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28" name="Freeform 564"/>
              <p:cNvSpPr>
                <a:spLocks/>
              </p:cNvSpPr>
              <p:nvPr/>
            </p:nvSpPr>
            <p:spPr bwMode="auto">
              <a:xfrm>
                <a:off x="20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29" name="Freeform 565"/>
              <p:cNvSpPr>
                <a:spLocks/>
              </p:cNvSpPr>
              <p:nvPr/>
            </p:nvSpPr>
            <p:spPr bwMode="auto">
              <a:xfrm>
                <a:off x="20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30" name="Freeform 566"/>
              <p:cNvSpPr>
                <a:spLocks/>
              </p:cNvSpPr>
              <p:nvPr/>
            </p:nvSpPr>
            <p:spPr bwMode="auto">
              <a:xfrm>
                <a:off x="20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31" name="Freeform 567"/>
              <p:cNvSpPr>
                <a:spLocks/>
              </p:cNvSpPr>
              <p:nvPr/>
            </p:nvSpPr>
            <p:spPr bwMode="auto">
              <a:xfrm>
                <a:off x="200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32" name="Freeform 568"/>
              <p:cNvSpPr>
                <a:spLocks/>
              </p:cNvSpPr>
              <p:nvPr/>
            </p:nvSpPr>
            <p:spPr bwMode="auto">
              <a:xfrm>
                <a:off x="200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33" name="Freeform 569"/>
              <p:cNvSpPr>
                <a:spLocks/>
              </p:cNvSpPr>
              <p:nvPr/>
            </p:nvSpPr>
            <p:spPr bwMode="auto">
              <a:xfrm>
                <a:off x="20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34" name="Freeform 570"/>
              <p:cNvSpPr>
                <a:spLocks/>
              </p:cNvSpPr>
              <p:nvPr/>
            </p:nvSpPr>
            <p:spPr bwMode="auto">
              <a:xfrm>
                <a:off x="200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35" name="Freeform 571"/>
              <p:cNvSpPr>
                <a:spLocks/>
              </p:cNvSpPr>
              <p:nvPr/>
            </p:nvSpPr>
            <p:spPr bwMode="auto">
              <a:xfrm>
                <a:off x="20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36" name="Freeform 572"/>
              <p:cNvSpPr>
                <a:spLocks/>
              </p:cNvSpPr>
              <p:nvPr/>
            </p:nvSpPr>
            <p:spPr bwMode="auto">
              <a:xfrm>
                <a:off x="199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37" name="Freeform 573"/>
              <p:cNvSpPr>
                <a:spLocks/>
              </p:cNvSpPr>
              <p:nvPr/>
            </p:nvSpPr>
            <p:spPr bwMode="auto">
              <a:xfrm>
                <a:off x="19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38" name="Freeform 574"/>
              <p:cNvSpPr>
                <a:spLocks/>
              </p:cNvSpPr>
              <p:nvPr/>
            </p:nvSpPr>
            <p:spPr bwMode="auto">
              <a:xfrm>
                <a:off x="199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39" name="Freeform 575"/>
              <p:cNvSpPr>
                <a:spLocks/>
              </p:cNvSpPr>
              <p:nvPr/>
            </p:nvSpPr>
            <p:spPr bwMode="auto">
              <a:xfrm>
                <a:off x="19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40" name="Freeform 576"/>
              <p:cNvSpPr>
                <a:spLocks/>
              </p:cNvSpPr>
              <p:nvPr/>
            </p:nvSpPr>
            <p:spPr bwMode="auto">
              <a:xfrm>
                <a:off x="19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41" name="Freeform 577"/>
              <p:cNvSpPr>
                <a:spLocks/>
              </p:cNvSpPr>
              <p:nvPr/>
            </p:nvSpPr>
            <p:spPr bwMode="auto">
              <a:xfrm>
                <a:off x="19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42" name="Freeform 578"/>
              <p:cNvSpPr>
                <a:spLocks/>
              </p:cNvSpPr>
              <p:nvPr/>
            </p:nvSpPr>
            <p:spPr bwMode="auto">
              <a:xfrm>
                <a:off x="199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43" name="Freeform 579"/>
              <p:cNvSpPr>
                <a:spLocks/>
              </p:cNvSpPr>
              <p:nvPr/>
            </p:nvSpPr>
            <p:spPr bwMode="auto">
              <a:xfrm>
                <a:off x="19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44" name="Freeform 580"/>
              <p:cNvSpPr>
                <a:spLocks/>
              </p:cNvSpPr>
              <p:nvPr/>
            </p:nvSpPr>
            <p:spPr bwMode="auto">
              <a:xfrm>
                <a:off x="199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45" name="Freeform 581"/>
              <p:cNvSpPr>
                <a:spLocks/>
              </p:cNvSpPr>
              <p:nvPr/>
            </p:nvSpPr>
            <p:spPr bwMode="auto">
              <a:xfrm>
                <a:off x="199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46" name="Freeform 582"/>
              <p:cNvSpPr>
                <a:spLocks/>
              </p:cNvSpPr>
              <p:nvPr/>
            </p:nvSpPr>
            <p:spPr bwMode="auto">
              <a:xfrm>
                <a:off x="19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47" name="Freeform 583"/>
              <p:cNvSpPr>
                <a:spLocks/>
              </p:cNvSpPr>
              <p:nvPr/>
            </p:nvSpPr>
            <p:spPr bwMode="auto">
              <a:xfrm>
                <a:off x="198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48" name="Freeform 584"/>
              <p:cNvSpPr>
                <a:spLocks/>
              </p:cNvSpPr>
              <p:nvPr/>
            </p:nvSpPr>
            <p:spPr bwMode="auto">
              <a:xfrm>
                <a:off x="19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49" name="Freeform 585"/>
              <p:cNvSpPr>
                <a:spLocks/>
              </p:cNvSpPr>
              <p:nvPr/>
            </p:nvSpPr>
            <p:spPr bwMode="auto">
              <a:xfrm>
                <a:off x="19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50" name="Freeform 586"/>
              <p:cNvSpPr>
                <a:spLocks/>
              </p:cNvSpPr>
              <p:nvPr/>
            </p:nvSpPr>
            <p:spPr bwMode="auto">
              <a:xfrm>
                <a:off x="198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51" name="Freeform 587"/>
              <p:cNvSpPr>
                <a:spLocks/>
              </p:cNvSpPr>
              <p:nvPr/>
            </p:nvSpPr>
            <p:spPr bwMode="auto">
              <a:xfrm>
                <a:off x="19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52" name="Freeform 588"/>
              <p:cNvSpPr>
                <a:spLocks/>
              </p:cNvSpPr>
              <p:nvPr/>
            </p:nvSpPr>
            <p:spPr bwMode="auto">
              <a:xfrm>
                <a:off x="198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53" name="Freeform 589"/>
              <p:cNvSpPr>
                <a:spLocks/>
              </p:cNvSpPr>
              <p:nvPr/>
            </p:nvSpPr>
            <p:spPr bwMode="auto">
              <a:xfrm>
                <a:off x="19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54" name="Freeform 590"/>
              <p:cNvSpPr>
                <a:spLocks/>
              </p:cNvSpPr>
              <p:nvPr/>
            </p:nvSpPr>
            <p:spPr bwMode="auto">
              <a:xfrm>
                <a:off x="198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55" name="Freeform 591"/>
              <p:cNvSpPr>
                <a:spLocks/>
              </p:cNvSpPr>
              <p:nvPr/>
            </p:nvSpPr>
            <p:spPr bwMode="auto">
              <a:xfrm>
                <a:off x="198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56" name="Freeform 592"/>
              <p:cNvSpPr>
                <a:spLocks/>
              </p:cNvSpPr>
              <p:nvPr/>
            </p:nvSpPr>
            <p:spPr bwMode="auto">
              <a:xfrm>
                <a:off x="198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57" name="Freeform 593"/>
              <p:cNvSpPr>
                <a:spLocks/>
              </p:cNvSpPr>
              <p:nvPr/>
            </p:nvSpPr>
            <p:spPr bwMode="auto">
              <a:xfrm>
                <a:off x="198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58" name="Freeform 594"/>
              <p:cNvSpPr>
                <a:spLocks/>
              </p:cNvSpPr>
              <p:nvPr/>
            </p:nvSpPr>
            <p:spPr bwMode="auto">
              <a:xfrm>
                <a:off x="19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59" name="Freeform 595"/>
              <p:cNvSpPr>
                <a:spLocks/>
              </p:cNvSpPr>
              <p:nvPr/>
            </p:nvSpPr>
            <p:spPr bwMode="auto">
              <a:xfrm>
                <a:off x="197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60" name="Freeform 596"/>
              <p:cNvSpPr>
                <a:spLocks/>
              </p:cNvSpPr>
              <p:nvPr/>
            </p:nvSpPr>
            <p:spPr bwMode="auto">
              <a:xfrm>
                <a:off x="197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61" name="Freeform 597"/>
              <p:cNvSpPr>
                <a:spLocks/>
              </p:cNvSpPr>
              <p:nvPr/>
            </p:nvSpPr>
            <p:spPr bwMode="auto">
              <a:xfrm>
                <a:off x="197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62" name="Freeform 598"/>
              <p:cNvSpPr>
                <a:spLocks/>
              </p:cNvSpPr>
              <p:nvPr/>
            </p:nvSpPr>
            <p:spPr bwMode="auto">
              <a:xfrm>
                <a:off x="19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63" name="Freeform 599"/>
              <p:cNvSpPr>
                <a:spLocks/>
              </p:cNvSpPr>
              <p:nvPr/>
            </p:nvSpPr>
            <p:spPr bwMode="auto">
              <a:xfrm>
                <a:off x="19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64" name="Freeform 600"/>
              <p:cNvSpPr>
                <a:spLocks/>
              </p:cNvSpPr>
              <p:nvPr/>
            </p:nvSpPr>
            <p:spPr bwMode="auto">
              <a:xfrm>
                <a:off x="19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65" name="Freeform 601"/>
              <p:cNvSpPr>
                <a:spLocks/>
              </p:cNvSpPr>
              <p:nvPr/>
            </p:nvSpPr>
            <p:spPr bwMode="auto">
              <a:xfrm>
                <a:off x="197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66" name="Freeform 602"/>
              <p:cNvSpPr>
                <a:spLocks/>
              </p:cNvSpPr>
              <p:nvPr/>
            </p:nvSpPr>
            <p:spPr bwMode="auto">
              <a:xfrm>
                <a:off x="19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67" name="Freeform 603"/>
              <p:cNvSpPr>
                <a:spLocks/>
              </p:cNvSpPr>
              <p:nvPr/>
            </p:nvSpPr>
            <p:spPr bwMode="auto">
              <a:xfrm>
                <a:off x="19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68" name="Freeform 604"/>
              <p:cNvSpPr>
                <a:spLocks/>
              </p:cNvSpPr>
              <p:nvPr/>
            </p:nvSpPr>
            <p:spPr bwMode="auto">
              <a:xfrm>
                <a:off x="197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69" name="Freeform 605"/>
              <p:cNvSpPr>
                <a:spLocks/>
              </p:cNvSpPr>
              <p:nvPr/>
            </p:nvSpPr>
            <p:spPr bwMode="auto">
              <a:xfrm>
                <a:off x="19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70" name="Freeform 606"/>
              <p:cNvSpPr>
                <a:spLocks/>
              </p:cNvSpPr>
              <p:nvPr/>
            </p:nvSpPr>
            <p:spPr bwMode="auto">
              <a:xfrm>
                <a:off x="196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71" name="Freeform 607"/>
              <p:cNvSpPr>
                <a:spLocks/>
              </p:cNvSpPr>
              <p:nvPr/>
            </p:nvSpPr>
            <p:spPr bwMode="auto">
              <a:xfrm>
                <a:off x="196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72" name="Freeform 608"/>
              <p:cNvSpPr>
                <a:spLocks/>
              </p:cNvSpPr>
              <p:nvPr/>
            </p:nvSpPr>
            <p:spPr bwMode="auto">
              <a:xfrm>
                <a:off x="196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73" name="Freeform 609"/>
              <p:cNvSpPr>
                <a:spLocks/>
              </p:cNvSpPr>
              <p:nvPr/>
            </p:nvSpPr>
            <p:spPr bwMode="auto">
              <a:xfrm>
                <a:off x="19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74" name="Freeform 610"/>
              <p:cNvSpPr>
                <a:spLocks/>
              </p:cNvSpPr>
              <p:nvPr/>
            </p:nvSpPr>
            <p:spPr bwMode="auto">
              <a:xfrm>
                <a:off x="19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75" name="Freeform 611"/>
              <p:cNvSpPr>
                <a:spLocks/>
              </p:cNvSpPr>
              <p:nvPr/>
            </p:nvSpPr>
            <p:spPr bwMode="auto">
              <a:xfrm>
                <a:off x="19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77" name="Freeform 613"/>
              <p:cNvSpPr>
                <a:spLocks/>
              </p:cNvSpPr>
              <p:nvPr/>
            </p:nvSpPr>
            <p:spPr bwMode="auto">
              <a:xfrm>
                <a:off x="196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78" name="Freeform 614"/>
              <p:cNvSpPr>
                <a:spLocks/>
              </p:cNvSpPr>
              <p:nvPr/>
            </p:nvSpPr>
            <p:spPr bwMode="auto">
              <a:xfrm>
                <a:off x="19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79" name="Freeform 615"/>
              <p:cNvSpPr>
                <a:spLocks/>
              </p:cNvSpPr>
              <p:nvPr/>
            </p:nvSpPr>
            <p:spPr bwMode="auto">
              <a:xfrm>
                <a:off x="19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80" name="Freeform 616"/>
              <p:cNvSpPr>
                <a:spLocks/>
              </p:cNvSpPr>
              <p:nvPr/>
            </p:nvSpPr>
            <p:spPr bwMode="auto">
              <a:xfrm>
                <a:off x="19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81" name="Freeform 617"/>
              <p:cNvSpPr>
                <a:spLocks/>
              </p:cNvSpPr>
              <p:nvPr/>
            </p:nvSpPr>
            <p:spPr bwMode="auto">
              <a:xfrm>
                <a:off x="195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82" name="Freeform 618"/>
              <p:cNvSpPr>
                <a:spLocks/>
              </p:cNvSpPr>
              <p:nvPr/>
            </p:nvSpPr>
            <p:spPr bwMode="auto">
              <a:xfrm>
                <a:off x="19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83" name="Freeform 619"/>
              <p:cNvSpPr>
                <a:spLocks/>
              </p:cNvSpPr>
              <p:nvPr/>
            </p:nvSpPr>
            <p:spPr bwMode="auto">
              <a:xfrm>
                <a:off x="19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84" name="Freeform 620"/>
              <p:cNvSpPr>
                <a:spLocks/>
              </p:cNvSpPr>
              <p:nvPr/>
            </p:nvSpPr>
            <p:spPr bwMode="auto">
              <a:xfrm>
                <a:off x="19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85" name="Freeform 621"/>
              <p:cNvSpPr>
                <a:spLocks/>
              </p:cNvSpPr>
              <p:nvPr/>
            </p:nvSpPr>
            <p:spPr bwMode="auto">
              <a:xfrm>
                <a:off x="19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86" name="Freeform 622"/>
              <p:cNvSpPr>
                <a:spLocks/>
              </p:cNvSpPr>
              <p:nvPr/>
            </p:nvSpPr>
            <p:spPr bwMode="auto">
              <a:xfrm>
                <a:off x="19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87" name="Freeform 623"/>
              <p:cNvSpPr>
                <a:spLocks/>
              </p:cNvSpPr>
              <p:nvPr/>
            </p:nvSpPr>
            <p:spPr bwMode="auto">
              <a:xfrm>
                <a:off x="19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88" name="Freeform 624"/>
              <p:cNvSpPr>
                <a:spLocks/>
              </p:cNvSpPr>
              <p:nvPr/>
            </p:nvSpPr>
            <p:spPr bwMode="auto">
              <a:xfrm>
                <a:off x="19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89" name="Freeform 625"/>
              <p:cNvSpPr>
                <a:spLocks/>
              </p:cNvSpPr>
              <p:nvPr/>
            </p:nvSpPr>
            <p:spPr bwMode="auto">
              <a:xfrm>
                <a:off x="19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90" name="Freeform 626"/>
              <p:cNvSpPr>
                <a:spLocks/>
              </p:cNvSpPr>
              <p:nvPr/>
            </p:nvSpPr>
            <p:spPr bwMode="auto">
              <a:xfrm>
                <a:off x="19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91" name="Freeform 627"/>
              <p:cNvSpPr>
                <a:spLocks/>
              </p:cNvSpPr>
              <p:nvPr/>
            </p:nvSpPr>
            <p:spPr bwMode="auto">
              <a:xfrm>
                <a:off x="19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92" name="Freeform 628"/>
              <p:cNvSpPr>
                <a:spLocks/>
              </p:cNvSpPr>
              <p:nvPr/>
            </p:nvSpPr>
            <p:spPr bwMode="auto">
              <a:xfrm>
                <a:off x="19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93" name="Freeform 629"/>
              <p:cNvSpPr>
                <a:spLocks/>
              </p:cNvSpPr>
              <p:nvPr/>
            </p:nvSpPr>
            <p:spPr bwMode="auto">
              <a:xfrm>
                <a:off x="19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94" name="Freeform 630"/>
              <p:cNvSpPr>
                <a:spLocks/>
              </p:cNvSpPr>
              <p:nvPr/>
            </p:nvSpPr>
            <p:spPr bwMode="auto">
              <a:xfrm>
                <a:off x="19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95" name="Freeform 631"/>
              <p:cNvSpPr>
                <a:spLocks/>
              </p:cNvSpPr>
              <p:nvPr/>
            </p:nvSpPr>
            <p:spPr bwMode="auto">
              <a:xfrm>
                <a:off x="19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96" name="Freeform 632"/>
              <p:cNvSpPr>
                <a:spLocks/>
              </p:cNvSpPr>
              <p:nvPr/>
            </p:nvSpPr>
            <p:spPr bwMode="auto">
              <a:xfrm>
                <a:off x="19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297" name="Freeform 633"/>
              <p:cNvSpPr>
                <a:spLocks/>
              </p:cNvSpPr>
              <p:nvPr/>
            </p:nvSpPr>
            <p:spPr bwMode="auto">
              <a:xfrm>
                <a:off x="194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98" name="Freeform 634"/>
              <p:cNvSpPr>
                <a:spLocks/>
              </p:cNvSpPr>
              <p:nvPr/>
            </p:nvSpPr>
            <p:spPr bwMode="auto">
              <a:xfrm>
                <a:off x="193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299" name="Freeform 635"/>
              <p:cNvSpPr>
                <a:spLocks/>
              </p:cNvSpPr>
              <p:nvPr/>
            </p:nvSpPr>
            <p:spPr bwMode="auto">
              <a:xfrm>
                <a:off x="193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00" name="Freeform 636"/>
              <p:cNvSpPr>
                <a:spLocks/>
              </p:cNvSpPr>
              <p:nvPr/>
            </p:nvSpPr>
            <p:spPr bwMode="auto">
              <a:xfrm>
                <a:off x="193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01" name="Freeform 637"/>
              <p:cNvSpPr>
                <a:spLocks/>
              </p:cNvSpPr>
              <p:nvPr/>
            </p:nvSpPr>
            <p:spPr bwMode="auto">
              <a:xfrm>
                <a:off x="19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02" name="Freeform 638"/>
              <p:cNvSpPr>
                <a:spLocks/>
              </p:cNvSpPr>
              <p:nvPr/>
            </p:nvSpPr>
            <p:spPr bwMode="auto">
              <a:xfrm>
                <a:off x="193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03" name="Freeform 639"/>
              <p:cNvSpPr>
                <a:spLocks/>
              </p:cNvSpPr>
              <p:nvPr/>
            </p:nvSpPr>
            <p:spPr bwMode="auto">
              <a:xfrm>
                <a:off x="193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04" name="Freeform 640"/>
              <p:cNvSpPr>
                <a:spLocks/>
              </p:cNvSpPr>
              <p:nvPr/>
            </p:nvSpPr>
            <p:spPr bwMode="auto">
              <a:xfrm>
                <a:off x="193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05" name="Freeform 641"/>
              <p:cNvSpPr>
                <a:spLocks/>
              </p:cNvSpPr>
              <p:nvPr/>
            </p:nvSpPr>
            <p:spPr bwMode="auto">
              <a:xfrm>
                <a:off x="193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06" name="Freeform 642"/>
              <p:cNvSpPr>
                <a:spLocks/>
              </p:cNvSpPr>
              <p:nvPr/>
            </p:nvSpPr>
            <p:spPr bwMode="auto">
              <a:xfrm>
                <a:off x="19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07" name="Freeform 643"/>
              <p:cNvSpPr>
                <a:spLocks/>
              </p:cNvSpPr>
              <p:nvPr/>
            </p:nvSpPr>
            <p:spPr bwMode="auto">
              <a:xfrm>
                <a:off x="193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08" name="Freeform 644"/>
              <p:cNvSpPr>
                <a:spLocks/>
              </p:cNvSpPr>
              <p:nvPr/>
            </p:nvSpPr>
            <p:spPr bwMode="auto">
              <a:xfrm>
                <a:off x="192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09" name="Freeform 645"/>
              <p:cNvSpPr>
                <a:spLocks/>
              </p:cNvSpPr>
              <p:nvPr/>
            </p:nvSpPr>
            <p:spPr bwMode="auto">
              <a:xfrm>
                <a:off x="192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10" name="Freeform 646"/>
              <p:cNvSpPr>
                <a:spLocks/>
              </p:cNvSpPr>
              <p:nvPr/>
            </p:nvSpPr>
            <p:spPr bwMode="auto">
              <a:xfrm>
                <a:off x="19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11" name="Freeform 647"/>
              <p:cNvSpPr>
                <a:spLocks/>
              </p:cNvSpPr>
              <p:nvPr/>
            </p:nvSpPr>
            <p:spPr bwMode="auto">
              <a:xfrm>
                <a:off x="192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12" name="Freeform 648"/>
              <p:cNvSpPr>
                <a:spLocks/>
              </p:cNvSpPr>
              <p:nvPr/>
            </p:nvSpPr>
            <p:spPr bwMode="auto">
              <a:xfrm>
                <a:off x="19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13" name="Freeform 649"/>
              <p:cNvSpPr>
                <a:spLocks/>
              </p:cNvSpPr>
              <p:nvPr/>
            </p:nvSpPr>
            <p:spPr bwMode="auto">
              <a:xfrm>
                <a:off x="19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14" name="Freeform 650"/>
              <p:cNvSpPr>
                <a:spLocks/>
              </p:cNvSpPr>
              <p:nvPr/>
            </p:nvSpPr>
            <p:spPr bwMode="auto">
              <a:xfrm>
                <a:off x="192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15" name="Freeform 651"/>
              <p:cNvSpPr>
                <a:spLocks/>
              </p:cNvSpPr>
              <p:nvPr/>
            </p:nvSpPr>
            <p:spPr bwMode="auto">
              <a:xfrm>
                <a:off x="19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16" name="Freeform 652"/>
              <p:cNvSpPr>
                <a:spLocks/>
              </p:cNvSpPr>
              <p:nvPr/>
            </p:nvSpPr>
            <p:spPr bwMode="auto">
              <a:xfrm>
                <a:off x="191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17" name="Freeform 653"/>
              <p:cNvSpPr>
                <a:spLocks/>
              </p:cNvSpPr>
              <p:nvPr/>
            </p:nvSpPr>
            <p:spPr bwMode="auto">
              <a:xfrm>
                <a:off x="191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18" name="Freeform 654"/>
              <p:cNvSpPr>
                <a:spLocks/>
              </p:cNvSpPr>
              <p:nvPr/>
            </p:nvSpPr>
            <p:spPr bwMode="auto">
              <a:xfrm>
                <a:off x="192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19" name="Freeform 655"/>
              <p:cNvSpPr>
                <a:spLocks/>
              </p:cNvSpPr>
              <p:nvPr/>
            </p:nvSpPr>
            <p:spPr bwMode="auto">
              <a:xfrm>
                <a:off x="191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20" name="Freeform 656"/>
              <p:cNvSpPr>
                <a:spLocks/>
              </p:cNvSpPr>
              <p:nvPr/>
            </p:nvSpPr>
            <p:spPr bwMode="auto">
              <a:xfrm>
                <a:off x="191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21" name="Freeform 657"/>
              <p:cNvSpPr>
                <a:spLocks/>
              </p:cNvSpPr>
              <p:nvPr/>
            </p:nvSpPr>
            <p:spPr bwMode="auto">
              <a:xfrm>
                <a:off x="191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22" name="Freeform 658"/>
              <p:cNvSpPr>
                <a:spLocks/>
              </p:cNvSpPr>
              <p:nvPr/>
            </p:nvSpPr>
            <p:spPr bwMode="auto">
              <a:xfrm>
                <a:off x="19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23" name="Freeform 659"/>
              <p:cNvSpPr>
                <a:spLocks/>
              </p:cNvSpPr>
              <p:nvPr/>
            </p:nvSpPr>
            <p:spPr bwMode="auto">
              <a:xfrm>
                <a:off x="19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24" name="Freeform 660"/>
              <p:cNvSpPr>
                <a:spLocks/>
              </p:cNvSpPr>
              <p:nvPr/>
            </p:nvSpPr>
            <p:spPr bwMode="auto">
              <a:xfrm>
                <a:off x="191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25" name="Freeform 661"/>
              <p:cNvSpPr>
                <a:spLocks/>
              </p:cNvSpPr>
              <p:nvPr/>
            </p:nvSpPr>
            <p:spPr bwMode="auto">
              <a:xfrm>
                <a:off x="191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26" name="Freeform 662"/>
              <p:cNvSpPr>
                <a:spLocks/>
              </p:cNvSpPr>
              <p:nvPr/>
            </p:nvSpPr>
            <p:spPr bwMode="auto">
              <a:xfrm>
                <a:off x="191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27" name="Freeform 663"/>
              <p:cNvSpPr>
                <a:spLocks/>
              </p:cNvSpPr>
              <p:nvPr/>
            </p:nvSpPr>
            <p:spPr bwMode="auto">
              <a:xfrm>
                <a:off x="191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28" name="Freeform 664"/>
              <p:cNvSpPr>
                <a:spLocks/>
              </p:cNvSpPr>
              <p:nvPr/>
            </p:nvSpPr>
            <p:spPr bwMode="auto">
              <a:xfrm>
                <a:off x="19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29" name="Freeform 665"/>
              <p:cNvSpPr>
                <a:spLocks/>
              </p:cNvSpPr>
              <p:nvPr/>
            </p:nvSpPr>
            <p:spPr bwMode="auto">
              <a:xfrm>
                <a:off x="19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30" name="Freeform 666"/>
              <p:cNvSpPr>
                <a:spLocks/>
              </p:cNvSpPr>
              <p:nvPr/>
            </p:nvSpPr>
            <p:spPr bwMode="auto">
              <a:xfrm>
                <a:off x="19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31" name="Freeform 667"/>
              <p:cNvSpPr>
                <a:spLocks/>
              </p:cNvSpPr>
              <p:nvPr/>
            </p:nvSpPr>
            <p:spPr bwMode="auto">
              <a:xfrm>
                <a:off x="190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32" name="Freeform 668"/>
              <p:cNvSpPr>
                <a:spLocks/>
              </p:cNvSpPr>
              <p:nvPr/>
            </p:nvSpPr>
            <p:spPr bwMode="auto">
              <a:xfrm>
                <a:off x="19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33" name="Freeform 669"/>
              <p:cNvSpPr>
                <a:spLocks/>
              </p:cNvSpPr>
              <p:nvPr/>
            </p:nvSpPr>
            <p:spPr bwMode="auto">
              <a:xfrm>
                <a:off x="19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34" name="Freeform 670"/>
              <p:cNvSpPr>
                <a:spLocks/>
              </p:cNvSpPr>
              <p:nvPr/>
            </p:nvSpPr>
            <p:spPr bwMode="auto">
              <a:xfrm>
                <a:off x="190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35" name="Freeform 671"/>
              <p:cNvSpPr>
                <a:spLocks/>
              </p:cNvSpPr>
              <p:nvPr/>
            </p:nvSpPr>
            <p:spPr bwMode="auto">
              <a:xfrm>
                <a:off x="19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36" name="Freeform 672"/>
              <p:cNvSpPr>
                <a:spLocks/>
              </p:cNvSpPr>
              <p:nvPr/>
            </p:nvSpPr>
            <p:spPr bwMode="auto">
              <a:xfrm>
                <a:off x="19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37" name="Freeform 673"/>
              <p:cNvSpPr>
                <a:spLocks/>
              </p:cNvSpPr>
              <p:nvPr/>
            </p:nvSpPr>
            <p:spPr bwMode="auto">
              <a:xfrm>
                <a:off x="19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38" name="Freeform 674"/>
              <p:cNvSpPr>
                <a:spLocks/>
              </p:cNvSpPr>
              <p:nvPr/>
            </p:nvSpPr>
            <p:spPr bwMode="auto">
              <a:xfrm>
                <a:off x="18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39" name="Freeform 675"/>
              <p:cNvSpPr>
                <a:spLocks/>
              </p:cNvSpPr>
              <p:nvPr/>
            </p:nvSpPr>
            <p:spPr bwMode="auto">
              <a:xfrm>
                <a:off x="189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40" name="Freeform 676"/>
              <p:cNvSpPr>
                <a:spLocks/>
              </p:cNvSpPr>
              <p:nvPr/>
            </p:nvSpPr>
            <p:spPr bwMode="auto">
              <a:xfrm>
                <a:off x="189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41" name="Freeform 677"/>
              <p:cNvSpPr>
                <a:spLocks/>
              </p:cNvSpPr>
              <p:nvPr/>
            </p:nvSpPr>
            <p:spPr bwMode="auto">
              <a:xfrm>
                <a:off x="18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42" name="Freeform 678"/>
              <p:cNvSpPr>
                <a:spLocks/>
              </p:cNvSpPr>
              <p:nvPr/>
            </p:nvSpPr>
            <p:spPr bwMode="auto">
              <a:xfrm>
                <a:off x="18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43" name="Freeform 679"/>
              <p:cNvSpPr>
                <a:spLocks/>
              </p:cNvSpPr>
              <p:nvPr/>
            </p:nvSpPr>
            <p:spPr bwMode="auto">
              <a:xfrm>
                <a:off x="18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44" name="Freeform 680"/>
              <p:cNvSpPr>
                <a:spLocks/>
              </p:cNvSpPr>
              <p:nvPr/>
            </p:nvSpPr>
            <p:spPr bwMode="auto">
              <a:xfrm>
                <a:off x="18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45" name="Freeform 681"/>
              <p:cNvSpPr>
                <a:spLocks/>
              </p:cNvSpPr>
              <p:nvPr/>
            </p:nvSpPr>
            <p:spPr bwMode="auto">
              <a:xfrm>
                <a:off x="189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46" name="Freeform 682"/>
              <p:cNvSpPr>
                <a:spLocks/>
              </p:cNvSpPr>
              <p:nvPr/>
            </p:nvSpPr>
            <p:spPr bwMode="auto">
              <a:xfrm>
                <a:off x="189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47" name="Freeform 683"/>
              <p:cNvSpPr>
                <a:spLocks/>
              </p:cNvSpPr>
              <p:nvPr/>
            </p:nvSpPr>
            <p:spPr bwMode="auto">
              <a:xfrm>
                <a:off x="18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48" name="Freeform 684"/>
              <p:cNvSpPr>
                <a:spLocks/>
              </p:cNvSpPr>
              <p:nvPr/>
            </p:nvSpPr>
            <p:spPr bwMode="auto">
              <a:xfrm>
                <a:off x="18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49" name="Freeform 685"/>
              <p:cNvSpPr>
                <a:spLocks/>
              </p:cNvSpPr>
              <p:nvPr/>
            </p:nvSpPr>
            <p:spPr bwMode="auto">
              <a:xfrm>
                <a:off x="18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50" name="Freeform 686"/>
              <p:cNvSpPr>
                <a:spLocks/>
              </p:cNvSpPr>
              <p:nvPr/>
            </p:nvSpPr>
            <p:spPr bwMode="auto">
              <a:xfrm>
                <a:off x="18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51" name="Freeform 687"/>
              <p:cNvSpPr>
                <a:spLocks/>
              </p:cNvSpPr>
              <p:nvPr/>
            </p:nvSpPr>
            <p:spPr bwMode="auto">
              <a:xfrm>
                <a:off x="188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52" name="Freeform 688"/>
              <p:cNvSpPr>
                <a:spLocks/>
              </p:cNvSpPr>
              <p:nvPr/>
            </p:nvSpPr>
            <p:spPr bwMode="auto">
              <a:xfrm>
                <a:off x="188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53" name="Freeform 689"/>
              <p:cNvSpPr>
                <a:spLocks/>
              </p:cNvSpPr>
              <p:nvPr/>
            </p:nvSpPr>
            <p:spPr bwMode="auto">
              <a:xfrm>
                <a:off x="188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54" name="Freeform 690"/>
              <p:cNvSpPr>
                <a:spLocks/>
              </p:cNvSpPr>
              <p:nvPr/>
            </p:nvSpPr>
            <p:spPr bwMode="auto">
              <a:xfrm>
                <a:off x="188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55" name="Freeform 691"/>
              <p:cNvSpPr>
                <a:spLocks/>
              </p:cNvSpPr>
              <p:nvPr/>
            </p:nvSpPr>
            <p:spPr bwMode="auto">
              <a:xfrm>
                <a:off x="18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56" name="Freeform 692"/>
              <p:cNvSpPr>
                <a:spLocks/>
              </p:cNvSpPr>
              <p:nvPr/>
            </p:nvSpPr>
            <p:spPr bwMode="auto">
              <a:xfrm>
                <a:off x="187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57" name="Freeform 693"/>
              <p:cNvSpPr>
                <a:spLocks/>
              </p:cNvSpPr>
              <p:nvPr/>
            </p:nvSpPr>
            <p:spPr bwMode="auto">
              <a:xfrm>
                <a:off x="187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58" name="Freeform 694"/>
              <p:cNvSpPr>
                <a:spLocks/>
              </p:cNvSpPr>
              <p:nvPr/>
            </p:nvSpPr>
            <p:spPr bwMode="auto">
              <a:xfrm>
                <a:off x="187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59" name="Freeform 695"/>
              <p:cNvSpPr>
                <a:spLocks/>
              </p:cNvSpPr>
              <p:nvPr/>
            </p:nvSpPr>
            <p:spPr bwMode="auto">
              <a:xfrm>
                <a:off x="187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60" name="Freeform 696"/>
              <p:cNvSpPr>
                <a:spLocks/>
              </p:cNvSpPr>
              <p:nvPr/>
            </p:nvSpPr>
            <p:spPr bwMode="auto">
              <a:xfrm>
                <a:off x="18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61" name="Freeform 697"/>
              <p:cNvSpPr>
                <a:spLocks/>
              </p:cNvSpPr>
              <p:nvPr/>
            </p:nvSpPr>
            <p:spPr bwMode="auto">
              <a:xfrm>
                <a:off x="187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62" name="Freeform 698"/>
              <p:cNvSpPr>
                <a:spLocks/>
              </p:cNvSpPr>
              <p:nvPr/>
            </p:nvSpPr>
            <p:spPr bwMode="auto">
              <a:xfrm>
                <a:off x="18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63" name="Freeform 699"/>
              <p:cNvSpPr>
                <a:spLocks/>
              </p:cNvSpPr>
              <p:nvPr/>
            </p:nvSpPr>
            <p:spPr bwMode="auto">
              <a:xfrm>
                <a:off x="18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64" name="Freeform 700"/>
              <p:cNvSpPr>
                <a:spLocks/>
              </p:cNvSpPr>
              <p:nvPr/>
            </p:nvSpPr>
            <p:spPr bwMode="auto">
              <a:xfrm>
                <a:off x="18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65" name="Freeform 701"/>
              <p:cNvSpPr>
                <a:spLocks/>
              </p:cNvSpPr>
              <p:nvPr/>
            </p:nvSpPr>
            <p:spPr bwMode="auto">
              <a:xfrm>
                <a:off x="18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66" name="Freeform 702"/>
              <p:cNvSpPr>
                <a:spLocks/>
              </p:cNvSpPr>
              <p:nvPr/>
            </p:nvSpPr>
            <p:spPr bwMode="auto">
              <a:xfrm>
                <a:off x="187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67" name="Freeform 703"/>
              <p:cNvSpPr>
                <a:spLocks/>
              </p:cNvSpPr>
              <p:nvPr/>
            </p:nvSpPr>
            <p:spPr bwMode="auto">
              <a:xfrm>
                <a:off x="18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68" name="Freeform 704"/>
              <p:cNvSpPr>
                <a:spLocks/>
              </p:cNvSpPr>
              <p:nvPr/>
            </p:nvSpPr>
            <p:spPr bwMode="auto">
              <a:xfrm>
                <a:off x="186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69" name="Freeform 705"/>
              <p:cNvSpPr>
                <a:spLocks/>
              </p:cNvSpPr>
              <p:nvPr/>
            </p:nvSpPr>
            <p:spPr bwMode="auto">
              <a:xfrm>
                <a:off x="186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70" name="Freeform 706"/>
              <p:cNvSpPr>
                <a:spLocks/>
              </p:cNvSpPr>
              <p:nvPr/>
            </p:nvSpPr>
            <p:spPr bwMode="auto">
              <a:xfrm>
                <a:off x="18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71" name="Freeform 707"/>
              <p:cNvSpPr>
                <a:spLocks/>
              </p:cNvSpPr>
              <p:nvPr/>
            </p:nvSpPr>
            <p:spPr bwMode="auto">
              <a:xfrm>
                <a:off x="186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72" name="Freeform 708"/>
              <p:cNvSpPr>
                <a:spLocks/>
              </p:cNvSpPr>
              <p:nvPr/>
            </p:nvSpPr>
            <p:spPr bwMode="auto">
              <a:xfrm>
                <a:off x="186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73" name="Freeform 709"/>
              <p:cNvSpPr>
                <a:spLocks/>
              </p:cNvSpPr>
              <p:nvPr/>
            </p:nvSpPr>
            <p:spPr bwMode="auto">
              <a:xfrm>
                <a:off x="18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74" name="Freeform 710"/>
              <p:cNvSpPr>
                <a:spLocks/>
              </p:cNvSpPr>
              <p:nvPr/>
            </p:nvSpPr>
            <p:spPr bwMode="auto">
              <a:xfrm>
                <a:off x="18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75" name="Freeform 711"/>
              <p:cNvSpPr>
                <a:spLocks/>
              </p:cNvSpPr>
              <p:nvPr/>
            </p:nvSpPr>
            <p:spPr bwMode="auto">
              <a:xfrm>
                <a:off x="186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76" name="Freeform 712"/>
              <p:cNvSpPr>
                <a:spLocks/>
              </p:cNvSpPr>
              <p:nvPr/>
            </p:nvSpPr>
            <p:spPr bwMode="auto">
              <a:xfrm>
                <a:off x="18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77" name="Freeform 713"/>
              <p:cNvSpPr>
                <a:spLocks/>
              </p:cNvSpPr>
              <p:nvPr/>
            </p:nvSpPr>
            <p:spPr bwMode="auto">
              <a:xfrm>
                <a:off x="18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78" name="Freeform 714"/>
              <p:cNvSpPr>
                <a:spLocks/>
              </p:cNvSpPr>
              <p:nvPr/>
            </p:nvSpPr>
            <p:spPr bwMode="auto">
              <a:xfrm>
                <a:off x="18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79" name="Freeform 715"/>
              <p:cNvSpPr>
                <a:spLocks/>
              </p:cNvSpPr>
              <p:nvPr/>
            </p:nvSpPr>
            <p:spPr bwMode="auto">
              <a:xfrm>
                <a:off x="185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80" name="Freeform 716"/>
              <p:cNvSpPr>
                <a:spLocks/>
              </p:cNvSpPr>
              <p:nvPr/>
            </p:nvSpPr>
            <p:spPr bwMode="auto">
              <a:xfrm>
                <a:off x="185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81" name="Freeform 717"/>
              <p:cNvSpPr>
                <a:spLocks/>
              </p:cNvSpPr>
              <p:nvPr/>
            </p:nvSpPr>
            <p:spPr bwMode="auto">
              <a:xfrm>
                <a:off x="18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82" name="Freeform 718"/>
              <p:cNvSpPr>
                <a:spLocks/>
              </p:cNvSpPr>
              <p:nvPr/>
            </p:nvSpPr>
            <p:spPr bwMode="auto">
              <a:xfrm>
                <a:off x="18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83" name="Freeform 719"/>
              <p:cNvSpPr>
                <a:spLocks/>
              </p:cNvSpPr>
              <p:nvPr/>
            </p:nvSpPr>
            <p:spPr bwMode="auto">
              <a:xfrm>
                <a:off x="18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84" name="Freeform 720"/>
              <p:cNvSpPr>
                <a:spLocks/>
              </p:cNvSpPr>
              <p:nvPr/>
            </p:nvSpPr>
            <p:spPr bwMode="auto">
              <a:xfrm>
                <a:off x="18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85" name="Freeform 721"/>
              <p:cNvSpPr>
                <a:spLocks/>
              </p:cNvSpPr>
              <p:nvPr/>
            </p:nvSpPr>
            <p:spPr bwMode="auto">
              <a:xfrm>
                <a:off x="185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86" name="Freeform 722"/>
              <p:cNvSpPr>
                <a:spLocks/>
              </p:cNvSpPr>
              <p:nvPr/>
            </p:nvSpPr>
            <p:spPr bwMode="auto">
              <a:xfrm>
                <a:off x="18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87" name="Freeform 723"/>
              <p:cNvSpPr>
                <a:spLocks/>
              </p:cNvSpPr>
              <p:nvPr/>
            </p:nvSpPr>
            <p:spPr bwMode="auto">
              <a:xfrm>
                <a:off x="185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88" name="Freeform 724"/>
              <p:cNvSpPr>
                <a:spLocks/>
              </p:cNvSpPr>
              <p:nvPr/>
            </p:nvSpPr>
            <p:spPr bwMode="auto">
              <a:xfrm>
                <a:off x="18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89" name="Freeform 725"/>
              <p:cNvSpPr>
                <a:spLocks/>
              </p:cNvSpPr>
              <p:nvPr/>
            </p:nvSpPr>
            <p:spPr bwMode="auto">
              <a:xfrm>
                <a:off x="18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90" name="Freeform 726"/>
              <p:cNvSpPr>
                <a:spLocks/>
              </p:cNvSpPr>
              <p:nvPr/>
            </p:nvSpPr>
            <p:spPr bwMode="auto">
              <a:xfrm>
                <a:off x="18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91" name="Freeform 727"/>
              <p:cNvSpPr>
                <a:spLocks/>
              </p:cNvSpPr>
              <p:nvPr/>
            </p:nvSpPr>
            <p:spPr bwMode="auto">
              <a:xfrm>
                <a:off x="18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92" name="Freeform 728"/>
              <p:cNvSpPr>
                <a:spLocks/>
              </p:cNvSpPr>
              <p:nvPr/>
            </p:nvSpPr>
            <p:spPr bwMode="auto">
              <a:xfrm>
                <a:off x="18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93" name="Freeform 729"/>
              <p:cNvSpPr>
                <a:spLocks/>
              </p:cNvSpPr>
              <p:nvPr/>
            </p:nvSpPr>
            <p:spPr bwMode="auto">
              <a:xfrm>
                <a:off x="18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94" name="Freeform 730"/>
              <p:cNvSpPr>
                <a:spLocks/>
              </p:cNvSpPr>
              <p:nvPr/>
            </p:nvSpPr>
            <p:spPr bwMode="auto">
              <a:xfrm>
                <a:off x="18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95" name="Freeform 731"/>
              <p:cNvSpPr>
                <a:spLocks/>
              </p:cNvSpPr>
              <p:nvPr/>
            </p:nvSpPr>
            <p:spPr bwMode="auto">
              <a:xfrm>
                <a:off x="18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96" name="Freeform 732"/>
              <p:cNvSpPr>
                <a:spLocks/>
              </p:cNvSpPr>
              <p:nvPr/>
            </p:nvSpPr>
            <p:spPr bwMode="auto">
              <a:xfrm>
                <a:off x="18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97" name="Freeform 733"/>
              <p:cNvSpPr>
                <a:spLocks/>
              </p:cNvSpPr>
              <p:nvPr/>
            </p:nvSpPr>
            <p:spPr bwMode="auto">
              <a:xfrm>
                <a:off x="184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398" name="Freeform 734"/>
              <p:cNvSpPr>
                <a:spLocks/>
              </p:cNvSpPr>
              <p:nvPr/>
            </p:nvSpPr>
            <p:spPr bwMode="auto">
              <a:xfrm>
                <a:off x="184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399" name="Freeform 735"/>
              <p:cNvSpPr>
                <a:spLocks/>
              </p:cNvSpPr>
              <p:nvPr/>
            </p:nvSpPr>
            <p:spPr bwMode="auto">
              <a:xfrm>
                <a:off x="18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00" name="Freeform 736"/>
              <p:cNvSpPr>
                <a:spLocks/>
              </p:cNvSpPr>
              <p:nvPr/>
            </p:nvSpPr>
            <p:spPr bwMode="auto">
              <a:xfrm>
                <a:off x="18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01" name="Freeform 737"/>
              <p:cNvSpPr>
                <a:spLocks/>
              </p:cNvSpPr>
              <p:nvPr/>
            </p:nvSpPr>
            <p:spPr bwMode="auto">
              <a:xfrm>
                <a:off x="18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02" name="Freeform 738"/>
              <p:cNvSpPr>
                <a:spLocks/>
              </p:cNvSpPr>
              <p:nvPr/>
            </p:nvSpPr>
            <p:spPr bwMode="auto">
              <a:xfrm>
                <a:off x="184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03" name="Freeform 739"/>
              <p:cNvSpPr>
                <a:spLocks/>
              </p:cNvSpPr>
              <p:nvPr/>
            </p:nvSpPr>
            <p:spPr bwMode="auto">
              <a:xfrm>
                <a:off x="183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04" name="Freeform 740"/>
              <p:cNvSpPr>
                <a:spLocks/>
              </p:cNvSpPr>
              <p:nvPr/>
            </p:nvSpPr>
            <p:spPr bwMode="auto">
              <a:xfrm>
                <a:off x="183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05" name="Freeform 741"/>
              <p:cNvSpPr>
                <a:spLocks/>
              </p:cNvSpPr>
              <p:nvPr/>
            </p:nvSpPr>
            <p:spPr bwMode="auto">
              <a:xfrm>
                <a:off x="183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06" name="Freeform 742"/>
              <p:cNvSpPr>
                <a:spLocks/>
              </p:cNvSpPr>
              <p:nvPr/>
            </p:nvSpPr>
            <p:spPr bwMode="auto">
              <a:xfrm>
                <a:off x="183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07" name="Freeform 743"/>
              <p:cNvSpPr>
                <a:spLocks/>
              </p:cNvSpPr>
              <p:nvPr/>
            </p:nvSpPr>
            <p:spPr bwMode="auto">
              <a:xfrm>
                <a:off x="18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08" name="Freeform 744"/>
              <p:cNvSpPr>
                <a:spLocks/>
              </p:cNvSpPr>
              <p:nvPr/>
            </p:nvSpPr>
            <p:spPr bwMode="auto">
              <a:xfrm>
                <a:off x="183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09" name="Freeform 745"/>
              <p:cNvSpPr>
                <a:spLocks/>
              </p:cNvSpPr>
              <p:nvPr/>
            </p:nvSpPr>
            <p:spPr bwMode="auto">
              <a:xfrm>
                <a:off x="18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10" name="Freeform 746"/>
              <p:cNvSpPr>
                <a:spLocks/>
              </p:cNvSpPr>
              <p:nvPr/>
            </p:nvSpPr>
            <p:spPr bwMode="auto">
              <a:xfrm>
                <a:off x="183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11" name="Freeform 747"/>
              <p:cNvSpPr>
                <a:spLocks/>
              </p:cNvSpPr>
              <p:nvPr/>
            </p:nvSpPr>
            <p:spPr bwMode="auto">
              <a:xfrm>
                <a:off x="183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12" name="Freeform 748"/>
              <p:cNvSpPr>
                <a:spLocks/>
              </p:cNvSpPr>
              <p:nvPr/>
            </p:nvSpPr>
            <p:spPr bwMode="auto">
              <a:xfrm>
                <a:off x="18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13" name="Freeform 749"/>
              <p:cNvSpPr>
                <a:spLocks/>
              </p:cNvSpPr>
              <p:nvPr/>
            </p:nvSpPr>
            <p:spPr bwMode="auto">
              <a:xfrm>
                <a:off x="183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14" name="Freeform 750"/>
              <p:cNvSpPr>
                <a:spLocks/>
              </p:cNvSpPr>
              <p:nvPr/>
            </p:nvSpPr>
            <p:spPr bwMode="auto">
              <a:xfrm>
                <a:off x="18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15" name="Freeform 751"/>
              <p:cNvSpPr>
                <a:spLocks/>
              </p:cNvSpPr>
              <p:nvPr/>
            </p:nvSpPr>
            <p:spPr bwMode="auto">
              <a:xfrm>
                <a:off x="182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16" name="Freeform 752"/>
              <p:cNvSpPr>
                <a:spLocks/>
              </p:cNvSpPr>
              <p:nvPr/>
            </p:nvSpPr>
            <p:spPr bwMode="auto">
              <a:xfrm>
                <a:off x="182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17" name="Freeform 753"/>
              <p:cNvSpPr>
                <a:spLocks/>
              </p:cNvSpPr>
              <p:nvPr/>
            </p:nvSpPr>
            <p:spPr bwMode="auto">
              <a:xfrm>
                <a:off x="18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18" name="Freeform 754"/>
              <p:cNvSpPr>
                <a:spLocks/>
              </p:cNvSpPr>
              <p:nvPr/>
            </p:nvSpPr>
            <p:spPr bwMode="auto">
              <a:xfrm>
                <a:off x="1828" y="16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4419" name="Freeform 755"/>
              <p:cNvSpPr>
                <a:spLocks/>
              </p:cNvSpPr>
              <p:nvPr/>
            </p:nvSpPr>
            <p:spPr bwMode="auto">
              <a:xfrm>
                <a:off x="1828" y="19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4420" name="Freeform 756"/>
              <p:cNvSpPr>
                <a:spLocks/>
              </p:cNvSpPr>
              <p:nvPr/>
            </p:nvSpPr>
            <p:spPr bwMode="auto">
              <a:xfrm>
                <a:off x="182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21" name="Freeform 757"/>
              <p:cNvSpPr>
                <a:spLocks/>
              </p:cNvSpPr>
              <p:nvPr/>
            </p:nvSpPr>
            <p:spPr bwMode="auto">
              <a:xfrm>
                <a:off x="182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22" name="Freeform 758"/>
              <p:cNvSpPr>
                <a:spLocks/>
              </p:cNvSpPr>
              <p:nvPr/>
            </p:nvSpPr>
            <p:spPr bwMode="auto">
              <a:xfrm>
                <a:off x="182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23" name="Freeform 759"/>
              <p:cNvSpPr>
                <a:spLocks/>
              </p:cNvSpPr>
              <p:nvPr/>
            </p:nvSpPr>
            <p:spPr bwMode="auto">
              <a:xfrm>
                <a:off x="18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24" name="Freeform 760"/>
              <p:cNvSpPr>
                <a:spLocks/>
              </p:cNvSpPr>
              <p:nvPr/>
            </p:nvSpPr>
            <p:spPr bwMode="auto">
              <a:xfrm>
                <a:off x="18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25" name="Freeform 761"/>
              <p:cNvSpPr>
                <a:spLocks/>
              </p:cNvSpPr>
              <p:nvPr/>
            </p:nvSpPr>
            <p:spPr bwMode="auto">
              <a:xfrm>
                <a:off x="182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26" name="Freeform 762"/>
              <p:cNvSpPr>
                <a:spLocks/>
              </p:cNvSpPr>
              <p:nvPr/>
            </p:nvSpPr>
            <p:spPr bwMode="auto">
              <a:xfrm>
                <a:off x="182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27" name="Freeform 763"/>
              <p:cNvSpPr>
                <a:spLocks/>
              </p:cNvSpPr>
              <p:nvPr/>
            </p:nvSpPr>
            <p:spPr bwMode="auto">
              <a:xfrm>
                <a:off x="18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28" name="Freeform 764"/>
              <p:cNvSpPr>
                <a:spLocks/>
              </p:cNvSpPr>
              <p:nvPr/>
            </p:nvSpPr>
            <p:spPr bwMode="auto">
              <a:xfrm>
                <a:off x="18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29" name="Freeform 765"/>
              <p:cNvSpPr>
                <a:spLocks/>
              </p:cNvSpPr>
              <p:nvPr/>
            </p:nvSpPr>
            <p:spPr bwMode="auto">
              <a:xfrm>
                <a:off x="182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30" name="Freeform 766"/>
              <p:cNvSpPr>
                <a:spLocks/>
              </p:cNvSpPr>
              <p:nvPr/>
            </p:nvSpPr>
            <p:spPr bwMode="auto">
              <a:xfrm>
                <a:off x="182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31" name="Freeform 767"/>
              <p:cNvSpPr>
                <a:spLocks/>
              </p:cNvSpPr>
              <p:nvPr/>
            </p:nvSpPr>
            <p:spPr bwMode="auto">
              <a:xfrm>
                <a:off x="181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32" name="Freeform 768"/>
              <p:cNvSpPr>
                <a:spLocks/>
              </p:cNvSpPr>
              <p:nvPr/>
            </p:nvSpPr>
            <p:spPr bwMode="auto">
              <a:xfrm>
                <a:off x="181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33" name="Freeform 769"/>
              <p:cNvSpPr>
                <a:spLocks/>
              </p:cNvSpPr>
              <p:nvPr/>
            </p:nvSpPr>
            <p:spPr bwMode="auto">
              <a:xfrm>
                <a:off x="181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34" name="Freeform 770"/>
              <p:cNvSpPr>
                <a:spLocks/>
              </p:cNvSpPr>
              <p:nvPr/>
            </p:nvSpPr>
            <p:spPr bwMode="auto">
              <a:xfrm>
                <a:off x="181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35" name="Freeform 771"/>
              <p:cNvSpPr>
                <a:spLocks/>
              </p:cNvSpPr>
              <p:nvPr/>
            </p:nvSpPr>
            <p:spPr bwMode="auto">
              <a:xfrm>
                <a:off x="181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36" name="Freeform 772"/>
              <p:cNvSpPr>
                <a:spLocks/>
              </p:cNvSpPr>
              <p:nvPr/>
            </p:nvSpPr>
            <p:spPr bwMode="auto">
              <a:xfrm>
                <a:off x="18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37" name="Freeform 773"/>
              <p:cNvSpPr>
                <a:spLocks/>
              </p:cNvSpPr>
              <p:nvPr/>
            </p:nvSpPr>
            <p:spPr bwMode="auto">
              <a:xfrm>
                <a:off x="18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38" name="Freeform 774"/>
              <p:cNvSpPr>
                <a:spLocks/>
              </p:cNvSpPr>
              <p:nvPr/>
            </p:nvSpPr>
            <p:spPr bwMode="auto">
              <a:xfrm>
                <a:off x="181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39" name="Freeform 775"/>
              <p:cNvSpPr>
                <a:spLocks/>
              </p:cNvSpPr>
              <p:nvPr/>
            </p:nvSpPr>
            <p:spPr bwMode="auto">
              <a:xfrm>
                <a:off x="18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40" name="Freeform 776"/>
              <p:cNvSpPr>
                <a:spLocks/>
              </p:cNvSpPr>
              <p:nvPr/>
            </p:nvSpPr>
            <p:spPr bwMode="auto">
              <a:xfrm>
                <a:off x="181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41" name="Freeform 777"/>
              <p:cNvSpPr>
                <a:spLocks/>
              </p:cNvSpPr>
              <p:nvPr/>
            </p:nvSpPr>
            <p:spPr bwMode="auto">
              <a:xfrm>
                <a:off x="181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42" name="Freeform 778"/>
              <p:cNvSpPr>
                <a:spLocks/>
              </p:cNvSpPr>
              <p:nvPr/>
            </p:nvSpPr>
            <p:spPr bwMode="auto">
              <a:xfrm>
                <a:off x="181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43" name="Freeform 779"/>
              <p:cNvSpPr>
                <a:spLocks/>
              </p:cNvSpPr>
              <p:nvPr/>
            </p:nvSpPr>
            <p:spPr bwMode="auto">
              <a:xfrm>
                <a:off x="181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44" name="Freeform 780"/>
              <p:cNvSpPr>
                <a:spLocks/>
              </p:cNvSpPr>
              <p:nvPr/>
            </p:nvSpPr>
            <p:spPr bwMode="auto">
              <a:xfrm>
                <a:off x="181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45" name="Freeform 781"/>
              <p:cNvSpPr>
                <a:spLocks/>
              </p:cNvSpPr>
              <p:nvPr/>
            </p:nvSpPr>
            <p:spPr bwMode="auto">
              <a:xfrm>
                <a:off x="181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46" name="Freeform 782"/>
              <p:cNvSpPr>
                <a:spLocks/>
              </p:cNvSpPr>
              <p:nvPr/>
            </p:nvSpPr>
            <p:spPr bwMode="auto">
              <a:xfrm>
                <a:off x="18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47" name="Freeform 783"/>
              <p:cNvSpPr>
                <a:spLocks/>
              </p:cNvSpPr>
              <p:nvPr/>
            </p:nvSpPr>
            <p:spPr bwMode="auto">
              <a:xfrm>
                <a:off x="180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48" name="Freeform 784"/>
              <p:cNvSpPr>
                <a:spLocks/>
              </p:cNvSpPr>
              <p:nvPr/>
            </p:nvSpPr>
            <p:spPr bwMode="auto">
              <a:xfrm>
                <a:off x="180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49" name="Freeform 785"/>
              <p:cNvSpPr>
                <a:spLocks/>
              </p:cNvSpPr>
              <p:nvPr/>
            </p:nvSpPr>
            <p:spPr bwMode="auto">
              <a:xfrm>
                <a:off x="18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50" name="Freeform 786"/>
              <p:cNvSpPr>
                <a:spLocks/>
              </p:cNvSpPr>
              <p:nvPr/>
            </p:nvSpPr>
            <p:spPr bwMode="auto">
              <a:xfrm>
                <a:off x="18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51" name="Freeform 787"/>
              <p:cNvSpPr>
                <a:spLocks/>
              </p:cNvSpPr>
              <p:nvPr/>
            </p:nvSpPr>
            <p:spPr bwMode="auto">
              <a:xfrm>
                <a:off x="18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52" name="Freeform 788"/>
              <p:cNvSpPr>
                <a:spLocks/>
              </p:cNvSpPr>
              <p:nvPr/>
            </p:nvSpPr>
            <p:spPr bwMode="auto">
              <a:xfrm>
                <a:off x="180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53" name="Freeform 789"/>
              <p:cNvSpPr>
                <a:spLocks/>
              </p:cNvSpPr>
              <p:nvPr/>
            </p:nvSpPr>
            <p:spPr bwMode="auto">
              <a:xfrm>
                <a:off x="180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54" name="Freeform 790"/>
              <p:cNvSpPr>
                <a:spLocks/>
              </p:cNvSpPr>
              <p:nvPr/>
            </p:nvSpPr>
            <p:spPr bwMode="auto">
              <a:xfrm>
                <a:off x="180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55" name="Freeform 791"/>
              <p:cNvSpPr>
                <a:spLocks/>
              </p:cNvSpPr>
              <p:nvPr/>
            </p:nvSpPr>
            <p:spPr bwMode="auto">
              <a:xfrm>
                <a:off x="18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56" name="Freeform 792"/>
              <p:cNvSpPr>
                <a:spLocks/>
              </p:cNvSpPr>
              <p:nvPr/>
            </p:nvSpPr>
            <p:spPr bwMode="auto">
              <a:xfrm>
                <a:off x="180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57" name="Freeform 793"/>
              <p:cNvSpPr>
                <a:spLocks/>
              </p:cNvSpPr>
              <p:nvPr/>
            </p:nvSpPr>
            <p:spPr bwMode="auto">
              <a:xfrm>
                <a:off x="18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58" name="Freeform 794"/>
              <p:cNvSpPr>
                <a:spLocks/>
              </p:cNvSpPr>
              <p:nvPr/>
            </p:nvSpPr>
            <p:spPr bwMode="auto">
              <a:xfrm>
                <a:off x="180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59" name="Freeform 795"/>
              <p:cNvSpPr>
                <a:spLocks/>
              </p:cNvSpPr>
              <p:nvPr/>
            </p:nvSpPr>
            <p:spPr bwMode="auto">
              <a:xfrm>
                <a:off x="179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60" name="Freeform 796"/>
              <p:cNvSpPr>
                <a:spLocks/>
              </p:cNvSpPr>
              <p:nvPr/>
            </p:nvSpPr>
            <p:spPr bwMode="auto">
              <a:xfrm>
                <a:off x="17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61" name="Freeform 797"/>
              <p:cNvSpPr>
                <a:spLocks/>
              </p:cNvSpPr>
              <p:nvPr/>
            </p:nvSpPr>
            <p:spPr bwMode="auto">
              <a:xfrm>
                <a:off x="179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62" name="Freeform 798"/>
              <p:cNvSpPr>
                <a:spLocks/>
              </p:cNvSpPr>
              <p:nvPr/>
            </p:nvSpPr>
            <p:spPr bwMode="auto">
              <a:xfrm>
                <a:off x="179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63" name="Freeform 799"/>
              <p:cNvSpPr>
                <a:spLocks/>
              </p:cNvSpPr>
              <p:nvPr/>
            </p:nvSpPr>
            <p:spPr bwMode="auto">
              <a:xfrm>
                <a:off x="179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64" name="Freeform 800"/>
              <p:cNvSpPr>
                <a:spLocks/>
              </p:cNvSpPr>
              <p:nvPr/>
            </p:nvSpPr>
            <p:spPr bwMode="auto">
              <a:xfrm>
                <a:off x="17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65" name="Freeform 801"/>
              <p:cNvSpPr>
                <a:spLocks/>
              </p:cNvSpPr>
              <p:nvPr/>
            </p:nvSpPr>
            <p:spPr bwMode="auto">
              <a:xfrm>
                <a:off x="17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66" name="Freeform 802"/>
              <p:cNvSpPr>
                <a:spLocks/>
              </p:cNvSpPr>
              <p:nvPr/>
            </p:nvSpPr>
            <p:spPr bwMode="auto">
              <a:xfrm>
                <a:off x="17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67" name="Freeform 803"/>
              <p:cNvSpPr>
                <a:spLocks/>
              </p:cNvSpPr>
              <p:nvPr/>
            </p:nvSpPr>
            <p:spPr bwMode="auto">
              <a:xfrm>
                <a:off x="179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68" name="Freeform 804"/>
              <p:cNvSpPr>
                <a:spLocks/>
              </p:cNvSpPr>
              <p:nvPr/>
            </p:nvSpPr>
            <p:spPr bwMode="auto">
              <a:xfrm>
                <a:off x="17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69" name="Freeform 805"/>
              <p:cNvSpPr>
                <a:spLocks/>
              </p:cNvSpPr>
              <p:nvPr/>
            </p:nvSpPr>
            <p:spPr bwMode="auto">
              <a:xfrm>
                <a:off x="17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70" name="Freeform 806"/>
              <p:cNvSpPr>
                <a:spLocks/>
              </p:cNvSpPr>
              <p:nvPr/>
            </p:nvSpPr>
            <p:spPr bwMode="auto">
              <a:xfrm>
                <a:off x="179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71" name="Freeform 807"/>
              <p:cNvSpPr>
                <a:spLocks/>
              </p:cNvSpPr>
              <p:nvPr/>
            </p:nvSpPr>
            <p:spPr bwMode="auto">
              <a:xfrm>
                <a:off x="179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72" name="Freeform 808"/>
              <p:cNvSpPr>
                <a:spLocks/>
              </p:cNvSpPr>
              <p:nvPr/>
            </p:nvSpPr>
            <p:spPr bwMode="auto">
              <a:xfrm>
                <a:off x="179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73" name="Freeform 809"/>
              <p:cNvSpPr>
                <a:spLocks/>
              </p:cNvSpPr>
              <p:nvPr/>
            </p:nvSpPr>
            <p:spPr bwMode="auto">
              <a:xfrm>
                <a:off x="179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74" name="Freeform 810"/>
              <p:cNvSpPr>
                <a:spLocks/>
              </p:cNvSpPr>
              <p:nvPr/>
            </p:nvSpPr>
            <p:spPr bwMode="auto">
              <a:xfrm>
                <a:off x="179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75" name="Freeform 811"/>
              <p:cNvSpPr>
                <a:spLocks/>
              </p:cNvSpPr>
              <p:nvPr/>
            </p:nvSpPr>
            <p:spPr bwMode="auto">
              <a:xfrm>
                <a:off x="17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76" name="Freeform 812"/>
              <p:cNvSpPr>
                <a:spLocks/>
              </p:cNvSpPr>
              <p:nvPr/>
            </p:nvSpPr>
            <p:spPr bwMode="auto">
              <a:xfrm>
                <a:off x="178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78" name="Freeform 814"/>
              <p:cNvSpPr>
                <a:spLocks/>
              </p:cNvSpPr>
              <p:nvPr/>
            </p:nvSpPr>
            <p:spPr bwMode="auto">
              <a:xfrm>
                <a:off x="178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79" name="Freeform 815"/>
              <p:cNvSpPr>
                <a:spLocks/>
              </p:cNvSpPr>
              <p:nvPr/>
            </p:nvSpPr>
            <p:spPr bwMode="auto">
              <a:xfrm>
                <a:off x="17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80" name="Freeform 816"/>
              <p:cNvSpPr>
                <a:spLocks/>
              </p:cNvSpPr>
              <p:nvPr/>
            </p:nvSpPr>
            <p:spPr bwMode="auto">
              <a:xfrm>
                <a:off x="17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81" name="Freeform 817"/>
              <p:cNvSpPr>
                <a:spLocks/>
              </p:cNvSpPr>
              <p:nvPr/>
            </p:nvSpPr>
            <p:spPr bwMode="auto">
              <a:xfrm>
                <a:off x="178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82" name="Freeform 818"/>
              <p:cNvSpPr>
                <a:spLocks/>
              </p:cNvSpPr>
              <p:nvPr/>
            </p:nvSpPr>
            <p:spPr bwMode="auto">
              <a:xfrm>
                <a:off x="17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83" name="Freeform 819"/>
              <p:cNvSpPr>
                <a:spLocks/>
              </p:cNvSpPr>
              <p:nvPr/>
            </p:nvSpPr>
            <p:spPr bwMode="auto">
              <a:xfrm>
                <a:off x="178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84" name="Freeform 820"/>
              <p:cNvSpPr>
                <a:spLocks/>
              </p:cNvSpPr>
              <p:nvPr/>
            </p:nvSpPr>
            <p:spPr bwMode="auto">
              <a:xfrm>
                <a:off x="17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85" name="Freeform 821"/>
              <p:cNvSpPr>
                <a:spLocks/>
              </p:cNvSpPr>
              <p:nvPr/>
            </p:nvSpPr>
            <p:spPr bwMode="auto">
              <a:xfrm>
                <a:off x="178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86" name="Freeform 822"/>
              <p:cNvSpPr>
                <a:spLocks/>
              </p:cNvSpPr>
              <p:nvPr/>
            </p:nvSpPr>
            <p:spPr bwMode="auto">
              <a:xfrm>
                <a:off x="178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87" name="Freeform 823"/>
              <p:cNvSpPr>
                <a:spLocks/>
              </p:cNvSpPr>
              <p:nvPr/>
            </p:nvSpPr>
            <p:spPr bwMode="auto">
              <a:xfrm>
                <a:off x="178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88" name="Freeform 824"/>
              <p:cNvSpPr>
                <a:spLocks/>
              </p:cNvSpPr>
              <p:nvPr/>
            </p:nvSpPr>
            <p:spPr bwMode="auto">
              <a:xfrm>
                <a:off x="178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89" name="Freeform 825"/>
              <p:cNvSpPr>
                <a:spLocks/>
              </p:cNvSpPr>
              <p:nvPr/>
            </p:nvSpPr>
            <p:spPr bwMode="auto">
              <a:xfrm>
                <a:off x="178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90" name="Freeform 826"/>
              <p:cNvSpPr>
                <a:spLocks/>
              </p:cNvSpPr>
              <p:nvPr/>
            </p:nvSpPr>
            <p:spPr bwMode="auto">
              <a:xfrm>
                <a:off x="178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91" name="Freeform 827"/>
              <p:cNvSpPr>
                <a:spLocks/>
              </p:cNvSpPr>
              <p:nvPr/>
            </p:nvSpPr>
            <p:spPr bwMode="auto">
              <a:xfrm>
                <a:off x="17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92" name="Freeform 828"/>
              <p:cNvSpPr>
                <a:spLocks/>
              </p:cNvSpPr>
              <p:nvPr/>
            </p:nvSpPr>
            <p:spPr bwMode="auto">
              <a:xfrm>
                <a:off x="17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93" name="Freeform 829"/>
              <p:cNvSpPr>
                <a:spLocks/>
              </p:cNvSpPr>
              <p:nvPr/>
            </p:nvSpPr>
            <p:spPr bwMode="auto">
              <a:xfrm>
                <a:off x="177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94" name="Freeform 830"/>
              <p:cNvSpPr>
                <a:spLocks/>
              </p:cNvSpPr>
              <p:nvPr/>
            </p:nvSpPr>
            <p:spPr bwMode="auto">
              <a:xfrm>
                <a:off x="177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95" name="Freeform 831"/>
              <p:cNvSpPr>
                <a:spLocks/>
              </p:cNvSpPr>
              <p:nvPr/>
            </p:nvSpPr>
            <p:spPr bwMode="auto">
              <a:xfrm>
                <a:off x="177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96" name="Freeform 832"/>
              <p:cNvSpPr>
                <a:spLocks/>
              </p:cNvSpPr>
              <p:nvPr/>
            </p:nvSpPr>
            <p:spPr bwMode="auto">
              <a:xfrm>
                <a:off x="17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97" name="Freeform 833"/>
              <p:cNvSpPr>
                <a:spLocks/>
              </p:cNvSpPr>
              <p:nvPr/>
            </p:nvSpPr>
            <p:spPr bwMode="auto">
              <a:xfrm>
                <a:off x="17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498" name="Freeform 834"/>
              <p:cNvSpPr>
                <a:spLocks/>
              </p:cNvSpPr>
              <p:nvPr/>
            </p:nvSpPr>
            <p:spPr bwMode="auto">
              <a:xfrm>
                <a:off x="177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499" name="Freeform 835"/>
              <p:cNvSpPr>
                <a:spLocks/>
              </p:cNvSpPr>
              <p:nvPr/>
            </p:nvSpPr>
            <p:spPr bwMode="auto">
              <a:xfrm>
                <a:off x="177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00" name="Freeform 836"/>
              <p:cNvSpPr>
                <a:spLocks/>
              </p:cNvSpPr>
              <p:nvPr/>
            </p:nvSpPr>
            <p:spPr bwMode="auto">
              <a:xfrm>
                <a:off x="17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01" name="Freeform 837"/>
              <p:cNvSpPr>
                <a:spLocks/>
              </p:cNvSpPr>
              <p:nvPr/>
            </p:nvSpPr>
            <p:spPr bwMode="auto">
              <a:xfrm>
                <a:off x="17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02" name="Freeform 838"/>
              <p:cNvSpPr>
                <a:spLocks/>
              </p:cNvSpPr>
              <p:nvPr/>
            </p:nvSpPr>
            <p:spPr bwMode="auto">
              <a:xfrm>
                <a:off x="177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03" name="Freeform 839"/>
              <p:cNvSpPr>
                <a:spLocks/>
              </p:cNvSpPr>
              <p:nvPr/>
            </p:nvSpPr>
            <p:spPr bwMode="auto">
              <a:xfrm>
                <a:off x="17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04" name="Freeform 840"/>
              <p:cNvSpPr>
                <a:spLocks/>
              </p:cNvSpPr>
              <p:nvPr/>
            </p:nvSpPr>
            <p:spPr bwMode="auto">
              <a:xfrm>
                <a:off x="17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05" name="Freeform 841"/>
              <p:cNvSpPr>
                <a:spLocks/>
              </p:cNvSpPr>
              <p:nvPr/>
            </p:nvSpPr>
            <p:spPr bwMode="auto">
              <a:xfrm>
                <a:off x="177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06" name="Freeform 842"/>
              <p:cNvSpPr>
                <a:spLocks/>
              </p:cNvSpPr>
              <p:nvPr/>
            </p:nvSpPr>
            <p:spPr bwMode="auto">
              <a:xfrm>
                <a:off x="177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07" name="Freeform 843"/>
              <p:cNvSpPr>
                <a:spLocks/>
              </p:cNvSpPr>
              <p:nvPr/>
            </p:nvSpPr>
            <p:spPr bwMode="auto">
              <a:xfrm>
                <a:off x="17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08" name="Freeform 844"/>
              <p:cNvSpPr>
                <a:spLocks/>
              </p:cNvSpPr>
              <p:nvPr/>
            </p:nvSpPr>
            <p:spPr bwMode="auto">
              <a:xfrm>
                <a:off x="176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09" name="Freeform 845"/>
              <p:cNvSpPr>
                <a:spLocks/>
              </p:cNvSpPr>
              <p:nvPr/>
            </p:nvSpPr>
            <p:spPr bwMode="auto">
              <a:xfrm>
                <a:off x="176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10" name="Freeform 846"/>
              <p:cNvSpPr>
                <a:spLocks/>
              </p:cNvSpPr>
              <p:nvPr/>
            </p:nvSpPr>
            <p:spPr bwMode="auto">
              <a:xfrm>
                <a:off x="176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11" name="Freeform 847"/>
              <p:cNvSpPr>
                <a:spLocks/>
              </p:cNvSpPr>
              <p:nvPr/>
            </p:nvSpPr>
            <p:spPr bwMode="auto">
              <a:xfrm>
                <a:off x="17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12" name="Freeform 848"/>
              <p:cNvSpPr>
                <a:spLocks/>
              </p:cNvSpPr>
              <p:nvPr/>
            </p:nvSpPr>
            <p:spPr bwMode="auto">
              <a:xfrm>
                <a:off x="176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13" name="Freeform 849"/>
              <p:cNvSpPr>
                <a:spLocks/>
              </p:cNvSpPr>
              <p:nvPr/>
            </p:nvSpPr>
            <p:spPr bwMode="auto">
              <a:xfrm>
                <a:off x="176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14" name="Freeform 850"/>
              <p:cNvSpPr>
                <a:spLocks/>
              </p:cNvSpPr>
              <p:nvPr/>
            </p:nvSpPr>
            <p:spPr bwMode="auto">
              <a:xfrm>
                <a:off x="176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15" name="Freeform 851"/>
              <p:cNvSpPr>
                <a:spLocks/>
              </p:cNvSpPr>
              <p:nvPr/>
            </p:nvSpPr>
            <p:spPr bwMode="auto">
              <a:xfrm>
                <a:off x="176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16" name="Freeform 852"/>
              <p:cNvSpPr>
                <a:spLocks/>
              </p:cNvSpPr>
              <p:nvPr/>
            </p:nvSpPr>
            <p:spPr bwMode="auto">
              <a:xfrm>
                <a:off x="17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17" name="Freeform 853"/>
              <p:cNvSpPr>
                <a:spLocks/>
              </p:cNvSpPr>
              <p:nvPr/>
            </p:nvSpPr>
            <p:spPr bwMode="auto">
              <a:xfrm>
                <a:off x="17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18" name="Freeform 854"/>
              <p:cNvSpPr>
                <a:spLocks/>
              </p:cNvSpPr>
              <p:nvPr/>
            </p:nvSpPr>
            <p:spPr bwMode="auto">
              <a:xfrm>
                <a:off x="17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19" name="Freeform 855"/>
              <p:cNvSpPr>
                <a:spLocks/>
              </p:cNvSpPr>
              <p:nvPr/>
            </p:nvSpPr>
            <p:spPr bwMode="auto">
              <a:xfrm>
                <a:off x="176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20" name="Freeform 856"/>
              <p:cNvSpPr>
                <a:spLocks/>
              </p:cNvSpPr>
              <p:nvPr/>
            </p:nvSpPr>
            <p:spPr bwMode="auto">
              <a:xfrm>
                <a:off x="17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21" name="Freeform 857"/>
              <p:cNvSpPr>
                <a:spLocks/>
              </p:cNvSpPr>
              <p:nvPr/>
            </p:nvSpPr>
            <p:spPr bwMode="auto">
              <a:xfrm>
                <a:off x="175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22" name="Freeform 858"/>
              <p:cNvSpPr>
                <a:spLocks/>
              </p:cNvSpPr>
              <p:nvPr/>
            </p:nvSpPr>
            <p:spPr bwMode="auto">
              <a:xfrm>
                <a:off x="175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23" name="Freeform 859"/>
              <p:cNvSpPr>
                <a:spLocks/>
              </p:cNvSpPr>
              <p:nvPr/>
            </p:nvSpPr>
            <p:spPr bwMode="auto">
              <a:xfrm>
                <a:off x="175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24" name="Freeform 860"/>
              <p:cNvSpPr>
                <a:spLocks/>
              </p:cNvSpPr>
              <p:nvPr/>
            </p:nvSpPr>
            <p:spPr bwMode="auto">
              <a:xfrm>
                <a:off x="17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25" name="Freeform 861"/>
              <p:cNvSpPr>
                <a:spLocks/>
              </p:cNvSpPr>
              <p:nvPr/>
            </p:nvSpPr>
            <p:spPr bwMode="auto">
              <a:xfrm>
                <a:off x="17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26" name="Freeform 862"/>
              <p:cNvSpPr>
                <a:spLocks/>
              </p:cNvSpPr>
              <p:nvPr/>
            </p:nvSpPr>
            <p:spPr bwMode="auto">
              <a:xfrm>
                <a:off x="175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27" name="Freeform 863"/>
              <p:cNvSpPr>
                <a:spLocks/>
              </p:cNvSpPr>
              <p:nvPr/>
            </p:nvSpPr>
            <p:spPr bwMode="auto">
              <a:xfrm>
                <a:off x="17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28" name="Freeform 864"/>
              <p:cNvSpPr>
                <a:spLocks/>
              </p:cNvSpPr>
              <p:nvPr/>
            </p:nvSpPr>
            <p:spPr bwMode="auto">
              <a:xfrm>
                <a:off x="17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29" name="Freeform 865"/>
              <p:cNvSpPr>
                <a:spLocks/>
              </p:cNvSpPr>
              <p:nvPr/>
            </p:nvSpPr>
            <p:spPr bwMode="auto">
              <a:xfrm>
                <a:off x="17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30" name="Freeform 866"/>
              <p:cNvSpPr>
                <a:spLocks/>
              </p:cNvSpPr>
              <p:nvPr/>
            </p:nvSpPr>
            <p:spPr bwMode="auto">
              <a:xfrm>
                <a:off x="175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31" name="Freeform 867"/>
              <p:cNvSpPr>
                <a:spLocks/>
              </p:cNvSpPr>
              <p:nvPr/>
            </p:nvSpPr>
            <p:spPr bwMode="auto">
              <a:xfrm>
                <a:off x="17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32" name="Freeform 868"/>
              <p:cNvSpPr>
                <a:spLocks/>
              </p:cNvSpPr>
              <p:nvPr/>
            </p:nvSpPr>
            <p:spPr bwMode="auto">
              <a:xfrm>
                <a:off x="17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33" name="Freeform 869"/>
              <p:cNvSpPr>
                <a:spLocks/>
              </p:cNvSpPr>
              <p:nvPr/>
            </p:nvSpPr>
            <p:spPr bwMode="auto">
              <a:xfrm>
                <a:off x="17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34" name="Freeform 870"/>
              <p:cNvSpPr>
                <a:spLocks/>
              </p:cNvSpPr>
              <p:nvPr/>
            </p:nvSpPr>
            <p:spPr bwMode="auto">
              <a:xfrm>
                <a:off x="17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35" name="Freeform 871"/>
              <p:cNvSpPr>
                <a:spLocks/>
              </p:cNvSpPr>
              <p:nvPr/>
            </p:nvSpPr>
            <p:spPr bwMode="auto">
              <a:xfrm>
                <a:off x="17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36" name="Freeform 872"/>
              <p:cNvSpPr>
                <a:spLocks/>
              </p:cNvSpPr>
              <p:nvPr/>
            </p:nvSpPr>
            <p:spPr bwMode="auto">
              <a:xfrm>
                <a:off x="17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37" name="Freeform 873"/>
              <p:cNvSpPr>
                <a:spLocks/>
              </p:cNvSpPr>
              <p:nvPr/>
            </p:nvSpPr>
            <p:spPr bwMode="auto">
              <a:xfrm>
                <a:off x="17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38" name="Freeform 874"/>
              <p:cNvSpPr>
                <a:spLocks/>
              </p:cNvSpPr>
              <p:nvPr/>
            </p:nvSpPr>
            <p:spPr bwMode="auto">
              <a:xfrm>
                <a:off x="174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39" name="Freeform 875"/>
              <p:cNvSpPr>
                <a:spLocks/>
              </p:cNvSpPr>
              <p:nvPr/>
            </p:nvSpPr>
            <p:spPr bwMode="auto">
              <a:xfrm>
                <a:off x="174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40" name="Freeform 876"/>
              <p:cNvSpPr>
                <a:spLocks/>
              </p:cNvSpPr>
              <p:nvPr/>
            </p:nvSpPr>
            <p:spPr bwMode="auto">
              <a:xfrm>
                <a:off x="17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41" name="Freeform 877"/>
              <p:cNvSpPr>
                <a:spLocks/>
              </p:cNvSpPr>
              <p:nvPr/>
            </p:nvSpPr>
            <p:spPr bwMode="auto">
              <a:xfrm>
                <a:off x="17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42" name="Freeform 878"/>
              <p:cNvSpPr>
                <a:spLocks/>
              </p:cNvSpPr>
              <p:nvPr/>
            </p:nvSpPr>
            <p:spPr bwMode="auto">
              <a:xfrm>
                <a:off x="174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43" name="Freeform 879"/>
              <p:cNvSpPr>
                <a:spLocks/>
              </p:cNvSpPr>
              <p:nvPr/>
            </p:nvSpPr>
            <p:spPr bwMode="auto">
              <a:xfrm>
                <a:off x="174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44" name="Freeform 880"/>
              <p:cNvSpPr>
                <a:spLocks/>
              </p:cNvSpPr>
              <p:nvPr/>
            </p:nvSpPr>
            <p:spPr bwMode="auto">
              <a:xfrm>
                <a:off x="173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45" name="Freeform 881"/>
              <p:cNvSpPr>
                <a:spLocks/>
              </p:cNvSpPr>
              <p:nvPr/>
            </p:nvSpPr>
            <p:spPr bwMode="auto">
              <a:xfrm>
                <a:off x="17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46" name="Freeform 882"/>
              <p:cNvSpPr>
                <a:spLocks/>
              </p:cNvSpPr>
              <p:nvPr/>
            </p:nvSpPr>
            <p:spPr bwMode="auto">
              <a:xfrm>
                <a:off x="173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47" name="Freeform 883"/>
              <p:cNvSpPr>
                <a:spLocks/>
              </p:cNvSpPr>
              <p:nvPr/>
            </p:nvSpPr>
            <p:spPr bwMode="auto">
              <a:xfrm>
                <a:off x="17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48" name="Freeform 884"/>
              <p:cNvSpPr>
                <a:spLocks/>
              </p:cNvSpPr>
              <p:nvPr/>
            </p:nvSpPr>
            <p:spPr bwMode="auto">
              <a:xfrm>
                <a:off x="173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49" name="Freeform 885"/>
              <p:cNvSpPr>
                <a:spLocks/>
              </p:cNvSpPr>
              <p:nvPr/>
            </p:nvSpPr>
            <p:spPr bwMode="auto">
              <a:xfrm>
                <a:off x="173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50" name="Freeform 886"/>
              <p:cNvSpPr>
                <a:spLocks/>
              </p:cNvSpPr>
              <p:nvPr/>
            </p:nvSpPr>
            <p:spPr bwMode="auto">
              <a:xfrm>
                <a:off x="173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51" name="Freeform 887"/>
              <p:cNvSpPr>
                <a:spLocks/>
              </p:cNvSpPr>
              <p:nvPr/>
            </p:nvSpPr>
            <p:spPr bwMode="auto">
              <a:xfrm>
                <a:off x="173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52" name="Freeform 888"/>
              <p:cNvSpPr>
                <a:spLocks/>
              </p:cNvSpPr>
              <p:nvPr/>
            </p:nvSpPr>
            <p:spPr bwMode="auto">
              <a:xfrm>
                <a:off x="17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53" name="Freeform 889"/>
              <p:cNvSpPr>
                <a:spLocks/>
              </p:cNvSpPr>
              <p:nvPr/>
            </p:nvSpPr>
            <p:spPr bwMode="auto">
              <a:xfrm>
                <a:off x="173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54" name="Freeform 890"/>
              <p:cNvSpPr>
                <a:spLocks/>
              </p:cNvSpPr>
              <p:nvPr/>
            </p:nvSpPr>
            <p:spPr bwMode="auto">
              <a:xfrm>
                <a:off x="173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55" name="Freeform 891"/>
              <p:cNvSpPr>
                <a:spLocks/>
              </p:cNvSpPr>
              <p:nvPr/>
            </p:nvSpPr>
            <p:spPr bwMode="auto">
              <a:xfrm>
                <a:off x="17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56" name="Freeform 892"/>
              <p:cNvSpPr>
                <a:spLocks/>
              </p:cNvSpPr>
              <p:nvPr/>
            </p:nvSpPr>
            <p:spPr bwMode="auto">
              <a:xfrm>
                <a:off x="17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57" name="Freeform 893"/>
              <p:cNvSpPr>
                <a:spLocks/>
              </p:cNvSpPr>
              <p:nvPr/>
            </p:nvSpPr>
            <p:spPr bwMode="auto">
              <a:xfrm>
                <a:off x="172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58" name="Freeform 894"/>
              <p:cNvSpPr>
                <a:spLocks/>
              </p:cNvSpPr>
              <p:nvPr/>
            </p:nvSpPr>
            <p:spPr bwMode="auto">
              <a:xfrm>
                <a:off x="172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59" name="Freeform 895"/>
              <p:cNvSpPr>
                <a:spLocks/>
              </p:cNvSpPr>
              <p:nvPr/>
            </p:nvSpPr>
            <p:spPr bwMode="auto">
              <a:xfrm>
                <a:off x="172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60" name="Freeform 896"/>
              <p:cNvSpPr>
                <a:spLocks/>
              </p:cNvSpPr>
              <p:nvPr/>
            </p:nvSpPr>
            <p:spPr bwMode="auto">
              <a:xfrm>
                <a:off x="17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61" name="Freeform 897"/>
              <p:cNvSpPr>
                <a:spLocks/>
              </p:cNvSpPr>
              <p:nvPr/>
            </p:nvSpPr>
            <p:spPr bwMode="auto">
              <a:xfrm>
                <a:off x="17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62" name="Freeform 898"/>
              <p:cNvSpPr>
                <a:spLocks/>
              </p:cNvSpPr>
              <p:nvPr/>
            </p:nvSpPr>
            <p:spPr bwMode="auto">
              <a:xfrm>
                <a:off x="172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63" name="Freeform 899"/>
              <p:cNvSpPr>
                <a:spLocks/>
              </p:cNvSpPr>
              <p:nvPr/>
            </p:nvSpPr>
            <p:spPr bwMode="auto">
              <a:xfrm>
                <a:off x="17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64" name="Freeform 900"/>
              <p:cNvSpPr>
                <a:spLocks/>
              </p:cNvSpPr>
              <p:nvPr/>
            </p:nvSpPr>
            <p:spPr bwMode="auto">
              <a:xfrm>
                <a:off x="17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65" name="Freeform 901"/>
              <p:cNvSpPr>
                <a:spLocks/>
              </p:cNvSpPr>
              <p:nvPr/>
            </p:nvSpPr>
            <p:spPr bwMode="auto">
              <a:xfrm>
                <a:off x="172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66" name="Freeform 902"/>
              <p:cNvSpPr>
                <a:spLocks/>
              </p:cNvSpPr>
              <p:nvPr/>
            </p:nvSpPr>
            <p:spPr bwMode="auto">
              <a:xfrm>
                <a:off x="171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67" name="Freeform 903"/>
              <p:cNvSpPr>
                <a:spLocks/>
              </p:cNvSpPr>
              <p:nvPr/>
            </p:nvSpPr>
            <p:spPr bwMode="auto">
              <a:xfrm>
                <a:off x="171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68" name="Freeform 904"/>
              <p:cNvSpPr>
                <a:spLocks/>
              </p:cNvSpPr>
              <p:nvPr/>
            </p:nvSpPr>
            <p:spPr bwMode="auto">
              <a:xfrm>
                <a:off x="171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69" name="Freeform 905"/>
              <p:cNvSpPr>
                <a:spLocks/>
              </p:cNvSpPr>
              <p:nvPr/>
            </p:nvSpPr>
            <p:spPr bwMode="auto">
              <a:xfrm>
                <a:off x="17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70" name="Freeform 906"/>
              <p:cNvSpPr>
                <a:spLocks/>
              </p:cNvSpPr>
              <p:nvPr/>
            </p:nvSpPr>
            <p:spPr bwMode="auto">
              <a:xfrm>
                <a:off x="17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71" name="Freeform 907"/>
              <p:cNvSpPr>
                <a:spLocks/>
              </p:cNvSpPr>
              <p:nvPr/>
            </p:nvSpPr>
            <p:spPr bwMode="auto">
              <a:xfrm>
                <a:off x="171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72" name="Freeform 908"/>
              <p:cNvSpPr>
                <a:spLocks/>
              </p:cNvSpPr>
              <p:nvPr/>
            </p:nvSpPr>
            <p:spPr bwMode="auto">
              <a:xfrm>
                <a:off x="171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73" name="Freeform 909"/>
              <p:cNvSpPr>
                <a:spLocks/>
              </p:cNvSpPr>
              <p:nvPr/>
            </p:nvSpPr>
            <p:spPr bwMode="auto">
              <a:xfrm>
                <a:off x="171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74" name="Freeform 910"/>
              <p:cNvSpPr>
                <a:spLocks/>
              </p:cNvSpPr>
              <p:nvPr/>
            </p:nvSpPr>
            <p:spPr bwMode="auto">
              <a:xfrm>
                <a:off x="171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75" name="Freeform 911"/>
              <p:cNvSpPr>
                <a:spLocks/>
              </p:cNvSpPr>
              <p:nvPr/>
            </p:nvSpPr>
            <p:spPr bwMode="auto">
              <a:xfrm>
                <a:off x="17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76" name="Freeform 912"/>
              <p:cNvSpPr>
                <a:spLocks/>
              </p:cNvSpPr>
              <p:nvPr/>
            </p:nvSpPr>
            <p:spPr bwMode="auto">
              <a:xfrm>
                <a:off x="170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77" name="Freeform 913"/>
              <p:cNvSpPr>
                <a:spLocks/>
              </p:cNvSpPr>
              <p:nvPr/>
            </p:nvSpPr>
            <p:spPr bwMode="auto">
              <a:xfrm>
                <a:off x="170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78" name="Freeform 914"/>
              <p:cNvSpPr>
                <a:spLocks/>
              </p:cNvSpPr>
              <p:nvPr/>
            </p:nvSpPr>
            <p:spPr bwMode="auto">
              <a:xfrm>
                <a:off x="17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79" name="Freeform 915"/>
              <p:cNvSpPr>
                <a:spLocks/>
              </p:cNvSpPr>
              <p:nvPr/>
            </p:nvSpPr>
            <p:spPr bwMode="auto">
              <a:xfrm>
                <a:off x="17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80" name="Freeform 916"/>
              <p:cNvSpPr>
                <a:spLocks/>
              </p:cNvSpPr>
              <p:nvPr/>
            </p:nvSpPr>
            <p:spPr bwMode="auto">
              <a:xfrm>
                <a:off x="17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81" name="Freeform 917"/>
              <p:cNvSpPr>
                <a:spLocks/>
              </p:cNvSpPr>
              <p:nvPr/>
            </p:nvSpPr>
            <p:spPr bwMode="auto">
              <a:xfrm>
                <a:off x="170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82" name="Freeform 918"/>
              <p:cNvSpPr>
                <a:spLocks/>
              </p:cNvSpPr>
              <p:nvPr/>
            </p:nvSpPr>
            <p:spPr bwMode="auto">
              <a:xfrm>
                <a:off x="17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83" name="Freeform 919"/>
              <p:cNvSpPr>
                <a:spLocks/>
              </p:cNvSpPr>
              <p:nvPr/>
            </p:nvSpPr>
            <p:spPr bwMode="auto">
              <a:xfrm>
                <a:off x="170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84" name="Freeform 920"/>
              <p:cNvSpPr>
                <a:spLocks/>
              </p:cNvSpPr>
              <p:nvPr/>
            </p:nvSpPr>
            <p:spPr bwMode="auto">
              <a:xfrm>
                <a:off x="17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85" name="Freeform 921"/>
              <p:cNvSpPr>
                <a:spLocks/>
              </p:cNvSpPr>
              <p:nvPr/>
            </p:nvSpPr>
            <p:spPr bwMode="auto">
              <a:xfrm>
                <a:off x="17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86" name="Freeform 922"/>
              <p:cNvSpPr>
                <a:spLocks/>
              </p:cNvSpPr>
              <p:nvPr/>
            </p:nvSpPr>
            <p:spPr bwMode="auto">
              <a:xfrm>
                <a:off x="170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87" name="Freeform 923"/>
              <p:cNvSpPr>
                <a:spLocks/>
              </p:cNvSpPr>
              <p:nvPr/>
            </p:nvSpPr>
            <p:spPr bwMode="auto">
              <a:xfrm>
                <a:off x="169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88" name="Freeform 924"/>
              <p:cNvSpPr>
                <a:spLocks/>
              </p:cNvSpPr>
              <p:nvPr/>
            </p:nvSpPr>
            <p:spPr bwMode="auto">
              <a:xfrm>
                <a:off x="1696" y="14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89" name="Freeform 925"/>
              <p:cNvSpPr>
                <a:spLocks/>
              </p:cNvSpPr>
              <p:nvPr/>
            </p:nvSpPr>
            <p:spPr bwMode="auto">
              <a:xfrm>
                <a:off x="1696" y="210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90" name="Freeform 926"/>
              <p:cNvSpPr>
                <a:spLocks/>
              </p:cNvSpPr>
              <p:nvPr/>
            </p:nvSpPr>
            <p:spPr bwMode="auto">
              <a:xfrm>
                <a:off x="169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91" name="Freeform 927"/>
              <p:cNvSpPr>
                <a:spLocks/>
              </p:cNvSpPr>
              <p:nvPr/>
            </p:nvSpPr>
            <p:spPr bwMode="auto">
              <a:xfrm>
                <a:off x="16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92" name="Freeform 928"/>
              <p:cNvSpPr>
                <a:spLocks/>
              </p:cNvSpPr>
              <p:nvPr/>
            </p:nvSpPr>
            <p:spPr bwMode="auto">
              <a:xfrm>
                <a:off x="16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93" name="Freeform 929"/>
              <p:cNvSpPr>
                <a:spLocks/>
              </p:cNvSpPr>
              <p:nvPr/>
            </p:nvSpPr>
            <p:spPr bwMode="auto">
              <a:xfrm>
                <a:off x="16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94" name="Freeform 930"/>
              <p:cNvSpPr>
                <a:spLocks/>
              </p:cNvSpPr>
              <p:nvPr/>
            </p:nvSpPr>
            <p:spPr bwMode="auto">
              <a:xfrm>
                <a:off x="169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95" name="Freeform 931"/>
              <p:cNvSpPr>
                <a:spLocks/>
              </p:cNvSpPr>
              <p:nvPr/>
            </p:nvSpPr>
            <p:spPr bwMode="auto">
              <a:xfrm>
                <a:off x="169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96" name="Freeform 932"/>
              <p:cNvSpPr>
                <a:spLocks/>
              </p:cNvSpPr>
              <p:nvPr/>
            </p:nvSpPr>
            <p:spPr bwMode="auto">
              <a:xfrm>
                <a:off x="16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97" name="Freeform 933"/>
              <p:cNvSpPr>
                <a:spLocks/>
              </p:cNvSpPr>
              <p:nvPr/>
            </p:nvSpPr>
            <p:spPr bwMode="auto">
              <a:xfrm>
                <a:off x="168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598" name="Freeform 934"/>
              <p:cNvSpPr>
                <a:spLocks/>
              </p:cNvSpPr>
              <p:nvPr/>
            </p:nvSpPr>
            <p:spPr bwMode="auto">
              <a:xfrm>
                <a:off x="16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599" name="Freeform 935"/>
              <p:cNvSpPr>
                <a:spLocks/>
              </p:cNvSpPr>
              <p:nvPr/>
            </p:nvSpPr>
            <p:spPr bwMode="auto">
              <a:xfrm>
                <a:off x="16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00" name="Freeform 936"/>
              <p:cNvSpPr>
                <a:spLocks/>
              </p:cNvSpPr>
              <p:nvPr/>
            </p:nvSpPr>
            <p:spPr bwMode="auto">
              <a:xfrm>
                <a:off x="16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01" name="Freeform 937"/>
              <p:cNvSpPr>
                <a:spLocks/>
              </p:cNvSpPr>
              <p:nvPr/>
            </p:nvSpPr>
            <p:spPr bwMode="auto">
              <a:xfrm>
                <a:off x="16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02" name="Freeform 938"/>
              <p:cNvSpPr>
                <a:spLocks/>
              </p:cNvSpPr>
              <p:nvPr/>
            </p:nvSpPr>
            <p:spPr bwMode="auto">
              <a:xfrm>
                <a:off x="168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03" name="Freeform 939"/>
              <p:cNvSpPr>
                <a:spLocks/>
              </p:cNvSpPr>
              <p:nvPr/>
            </p:nvSpPr>
            <p:spPr bwMode="auto">
              <a:xfrm>
                <a:off x="168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04" name="Freeform 940"/>
              <p:cNvSpPr>
                <a:spLocks/>
              </p:cNvSpPr>
              <p:nvPr/>
            </p:nvSpPr>
            <p:spPr bwMode="auto">
              <a:xfrm>
                <a:off x="168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05" name="Freeform 941"/>
              <p:cNvSpPr>
                <a:spLocks/>
              </p:cNvSpPr>
              <p:nvPr/>
            </p:nvSpPr>
            <p:spPr bwMode="auto">
              <a:xfrm>
                <a:off x="168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06" name="Freeform 942"/>
              <p:cNvSpPr>
                <a:spLocks/>
              </p:cNvSpPr>
              <p:nvPr/>
            </p:nvSpPr>
            <p:spPr bwMode="auto">
              <a:xfrm>
                <a:off x="168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07" name="Freeform 943"/>
              <p:cNvSpPr>
                <a:spLocks/>
              </p:cNvSpPr>
              <p:nvPr/>
            </p:nvSpPr>
            <p:spPr bwMode="auto">
              <a:xfrm>
                <a:off x="16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08" name="Freeform 944"/>
              <p:cNvSpPr>
                <a:spLocks/>
              </p:cNvSpPr>
              <p:nvPr/>
            </p:nvSpPr>
            <p:spPr bwMode="auto">
              <a:xfrm>
                <a:off x="168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09" name="Freeform 945"/>
              <p:cNvSpPr>
                <a:spLocks/>
              </p:cNvSpPr>
              <p:nvPr/>
            </p:nvSpPr>
            <p:spPr bwMode="auto">
              <a:xfrm>
                <a:off x="16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10" name="Freeform 946"/>
              <p:cNvSpPr>
                <a:spLocks/>
              </p:cNvSpPr>
              <p:nvPr/>
            </p:nvSpPr>
            <p:spPr bwMode="auto">
              <a:xfrm>
                <a:off x="16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11" name="Freeform 947"/>
              <p:cNvSpPr>
                <a:spLocks/>
              </p:cNvSpPr>
              <p:nvPr/>
            </p:nvSpPr>
            <p:spPr bwMode="auto">
              <a:xfrm>
                <a:off x="167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12" name="Freeform 948"/>
              <p:cNvSpPr>
                <a:spLocks/>
              </p:cNvSpPr>
              <p:nvPr/>
            </p:nvSpPr>
            <p:spPr bwMode="auto">
              <a:xfrm>
                <a:off x="167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13" name="Freeform 949"/>
              <p:cNvSpPr>
                <a:spLocks/>
              </p:cNvSpPr>
              <p:nvPr/>
            </p:nvSpPr>
            <p:spPr bwMode="auto">
              <a:xfrm>
                <a:off x="167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14" name="Freeform 950"/>
              <p:cNvSpPr>
                <a:spLocks/>
              </p:cNvSpPr>
              <p:nvPr/>
            </p:nvSpPr>
            <p:spPr bwMode="auto">
              <a:xfrm>
                <a:off x="16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15" name="Freeform 951"/>
              <p:cNvSpPr>
                <a:spLocks/>
              </p:cNvSpPr>
              <p:nvPr/>
            </p:nvSpPr>
            <p:spPr bwMode="auto">
              <a:xfrm>
                <a:off x="16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16" name="Freeform 952"/>
              <p:cNvSpPr>
                <a:spLocks/>
              </p:cNvSpPr>
              <p:nvPr/>
            </p:nvSpPr>
            <p:spPr bwMode="auto">
              <a:xfrm>
                <a:off x="167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17" name="Freeform 953"/>
              <p:cNvSpPr>
                <a:spLocks/>
              </p:cNvSpPr>
              <p:nvPr/>
            </p:nvSpPr>
            <p:spPr bwMode="auto">
              <a:xfrm>
                <a:off x="16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18" name="Freeform 954"/>
              <p:cNvSpPr>
                <a:spLocks/>
              </p:cNvSpPr>
              <p:nvPr/>
            </p:nvSpPr>
            <p:spPr bwMode="auto">
              <a:xfrm>
                <a:off x="167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19" name="Freeform 955"/>
              <p:cNvSpPr>
                <a:spLocks/>
              </p:cNvSpPr>
              <p:nvPr/>
            </p:nvSpPr>
            <p:spPr bwMode="auto">
              <a:xfrm>
                <a:off x="16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20" name="Freeform 956"/>
              <p:cNvSpPr>
                <a:spLocks/>
              </p:cNvSpPr>
              <p:nvPr/>
            </p:nvSpPr>
            <p:spPr bwMode="auto">
              <a:xfrm>
                <a:off x="16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21" name="Freeform 957"/>
              <p:cNvSpPr>
                <a:spLocks/>
              </p:cNvSpPr>
              <p:nvPr/>
            </p:nvSpPr>
            <p:spPr bwMode="auto">
              <a:xfrm>
                <a:off x="166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22" name="Freeform 958"/>
              <p:cNvSpPr>
                <a:spLocks/>
              </p:cNvSpPr>
              <p:nvPr/>
            </p:nvSpPr>
            <p:spPr bwMode="auto">
              <a:xfrm>
                <a:off x="166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23" name="Freeform 959"/>
              <p:cNvSpPr>
                <a:spLocks/>
              </p:cNvSpPr>
              <p:nvPr/>
            </p:nvSpPr>
            <p:spPr bwMode="auto">
              <a:xfrm>
                <a:off x="16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24" name="Freeform 960"/>
              <p:cNvSpPr>
                <a:spLocks/>
              </p:cNvSpPr>
              <p:nvPr/>
            </p:nvSpPr>
            <p:spPr bwMode="auto">
              <a:xfrm>
                <a:off x="166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25" name="Freeform 961"/>
              <p:cNvSpPr>
                <a:spLocks/>
              </p:cNvSpPr>
              <p:nvPr/>
            </p:nvSpPr>
            <p:spPr bwMode="auto">
              <a:xfrm>
                <a:off x="166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26" name="Freeform 962"/>
              <p:cNvSpPr>
                <a:spLocks/>
              </p:cNvSpPr>
              <p:nvPr/>
            </p:nvSpPr>
            <p:spPr bwMode="auto">
              <a:xfrm>
                <a:off x="166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27" name="Freeform 963"/>
              <p:cNvSpPr>
                <a:spLocks/>
              </p:cNvSpPr>
              <p:nvPr/>
            </p:nvSpPr>
            <p:spPr bwMode="auto">
              <a:xfrm>
                <a:off x="166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28" name="Freeform 964"/>
              <p:cNvSpPr>
                <a:spLocks/>
              </p:cNvSpPr>
              <p:nvPr/>
            </p:nvSpPr>
            <p:spPr bwMode="auto">
              <a:xfrm>
                <a:off x="16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29" name="Freeform 965"/>
              <p:cNvSpPr>
                <a:spLocks/>
              </p:cNvSpPr>
              <p:nvPr/>
            </p:nvSpPr>
            <p:spPr bwMode="auto">
              <a:xfrm>
                <a:off x="16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30" name="Freeform 966"/>
              <p:cNvSpPr>
                <a:spLocks/>
              </p:cNvSpPr>
              <p:nvPr/>
            </p:nvSpPr>
            <p:spPr bwMode="auto">
              <a:xfrm>
                <a:off x="16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31" name="Freeform 967"/>
              <p:cNvSpPr>
                <a:spLocks/>
              </p:cNvSpPr>
              <p:nvPr/>
            </p:nvSpPr>
            <p:spPr bwMode="auto">
              <a:xfrm>
                <a:off x="16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32" name="Freeform 968"/>
              <p:cNvSpPr>
                <a:spLocks/>
              </p:cNvSpPr>
              <p:nvPr/>
            </p:nvSpPr>
            <p:spPr bwMode="auto">
              <a:xfrm>
                <a:off x="16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33" name="Freeform 969"/>
              <p:cNvSpPr>
                <a:spLocks/>
              </p:cNvSpPr>
              <p:nvPr/>
            </p:nvSpPr>
            <p:spPr bwMode="auto">
              <a:xfrm>
                <a:off x="16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34" name="Freeform 970"/>
              <p:cNvSpPr>
                <a:spLocks/>
              </p:cNvSpPr>
              <p:nvPr/>
            </p:nvSpPr>
            <p:spPr bwMode="auto">
              <a:xfrm>
                <a:off x="16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35" name="Freeform 971"/>
              <p:cNvSpPr>
                <a:spLocks/>
              </p:cNvSpPr>
              <p:nvPr/>
            </p:nvSpPr>
            <p:spPr bwMode="auto">
              <a:xfrm>
                <a:off x="165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36" name="Freeform 972"/>
              <p:cNvSpPr>
                <a:spLocks/>
              </p:cNvSpPr>
              <p:nvPr/>
            </p:nvSpPr>
            <p:spPr bwMode="auto">
              <a:xfrm>
                <a:off x="16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37" name="Freeform 973"/>
              <p:cNvSpPr>
                <a:spLocks/>
              </p:cNvSpPr>
              <p:nvPr/>
            </p:nvSpPr>
            <p:spPr bwMode="auto">
              <a:xfrm>
                <a:off x="16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38" name="Freeform 974"/>
              <p:cNvSpPr>
                <a:spLocks/>
              </p:cNvSpPr>
              <p:nvPr/>
            </p:nvSpPr>
            <p:spPr bwMode="auto">
              <a:xfrm>
                <a:off x="165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39" name="Freeform 975"/>
              <p:cNvSpPr>
                <a:spLocks/>
              </p:cNvSpPr>
              <p:nvPr/>
            </p:nvSpPr>
            <p:spPr bwMode="auto">
              <a:xfrm>
                <a:off x="16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40" name="Freeform 976"/>
              <p:cNvSpPr>
                <a:spLocks/>
              </p:cNvSpPr>
              <p:nvPr/>
            </p:nvSpPr>
            <p:spPr bwMode="auto">
              <a:xfrm>
                <a:off x="16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41" name="Freeform 977"/>
              <p:cNvSpPr>
                <a:spLocks/>
              </p:cNvSpPr>
              <p:nvPr/>
            </p:nvSpPr>
            <p:spPr bwMode="auto">
              <a:xfrm>
                <a:off x="16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42" name="Freeform 978"/>
              <p:cNvSpPr>
                <a:spLocks/>
              </p:cNvSpPr>
              <p:nvPr/>
            </p:nvSpPr>
            <p:spPr bwMode="auto">
              <a:xfrm>
                <a:off x="165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43" name="Freeform 979"/>
              <p:cNvSpPr>
                <a:spLocks/>
              </p:cNvSpPr>
              <p:nvPr/>
            </p:nvSpPr>
            <p:spPr bwMode="auto">
              <a:xfrm>
                <a:off x="16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44" name="Freeform 980"/>
              <p:cNvSpPr>
                <a:spLocks/>
              </p:cNvSpPr>
              <p:nvPr/>
            </p:nvSpPr>
            <p:spPr bwMode="auto">
              <a:xfrm>
                <a:off x="16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45" name="Freeform 981"/>
              <p:cNvSpPr>
                <a:spLocks/>
              </p:cNvSpPr>
              <p:nvPr/>
            </p:nvSpPr>
            <p:spPr bwMode="auto">
              <a:xfrm>
                <a:off x="16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46" name="Freeform 982"/>
              <p:cNvSpPr>
                <a:spLocks/>
              </p:cNvSpPr>
              <p:nvPr/>
            </p:nvSpPr>
            <p:spPr bwMode="auto">
              <a:xfrm>
                <a:off x="16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47" name="Freeform 983"/>
              <p:cNvSpPr>
                <a:spLocks/>
              </p:cNvSpPr>
              <p:nvPr/>
            </p:nvSpPr>
            <p:spPr bwMode="auto">
              <a:xfrm>
                <a:off x="16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48" name="Freeform 984"/>
              <p:cNvSpPr>
                <a:spLocks/>
              </p:cNvSpPr>
              <p:nvPr/>
            </p:nvSpPr>
            <p:spPr bwMode="auto">
              <a:xfrm>
                <a:off x="16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49" name="Freeform 985"/>
              <p:cNvSpPr>
                <a:spLocks/>
              </p:cNvSpPr>
              <p:nvPr/>
            </p:nvSpPr>
            <p:spPr bwMode="auto">
              <a:xfrm>
                <a:off x="16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50" name="Freeform 986"/>
              <p:cNvSpPr>
                <a:spLocks/>
              </p:cNvSpPr>
              <p:nvPr/>
            </p:nvSpPr>
            <p:spPr bwMode="auto">
              <a:xfrm>
                <a:off x="164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51" name="Freeform 987"/>
              <p:cNvSpPr>
                <a:spLocks/>
              </p:cNvSpPr>
              <p:nvPr/>
            </p:nvSpPr>
            <p:spPr bwMode="auto">
              <a:xfrm>
                <a:off x="16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52" name="Freeform 988"/>
              <p:cNvSpPr>
                <a:spLocks/>
              </p:cNvSpPr>
              <p:nvPr/>
            </p:nvSpPr>
            <p:spPr bwMode="auto">
              <a:xfrm>
                <a:off x="16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53" name="Freeform 989"/>
              <p:cNvSpPr>
                <a:spLocks/>
              </p:cNvSpPr>
              <p:nvPr/>
            </p:nvSpPr>
            <p:spPr bwMode="auto">
              <a:xfrm>
                <a:off x="164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54" name="Freeform 990"/>
              <p:cNvSpPr>
                <a:spLocks/>
              </p:cNvSpPr>
              <p:nvPr/>
            </p:nvSpPr>
            <p:spPr bwMode="auto">
              <a:xfrm>
                <a:off x="163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55" name="Freeform 991"/>
              <p:cNvSpPr>
                <a:spLocks/>
              </p:cNvSpPr>
              <p:nvPr/>
            </p:nvSpPr>
            <p:spPr bwMode="auto">
              <a:xfrm>
                <a:off x="163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56" name="Freeform 992"/>
              <p:cNvSpPr>
                <a:spLocks/>
              </p:cNvSpPr>
              <p:nvPr/>
            </p:nvSpPr>
            <p:spPr bwMode="auto">
              <a:xfrm>
                <a:off x="16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57" name="Freeform 993"/>
              <p:cNvSpPr>
                <a:spLocks/>
              </p:cNvSpPr>
              <p:nvPr/>
            </p:nvSpPr>
            <p:spPr bwMode="auto">
              <a:xfrm>
                <a:off x="163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58" name="Freeform 994"/>
              <p:cNvSpPr>
                <a:spLocks/>
              </p:cNvSpPr>
              <p:nvPr/>
            </p:nvSpPr>
            <p:spPr bwMode="auto">
              <a:xfrm>
                <a:off x="163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59" name="Freeform 995"/>
              <p:cNvSpPr>
                <a:spLocks/>
              </p:cNvSpPr>
              <p:nvPr/>
            </p:nvSpPr>
            <p:spPr bwMode="auto">
              <a:xfrm>
                <a:off x="163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60" name="Freeform 996"/>
              <p:cNvSpPr>
                <a:spLocks/>
              </p:cNvSpPr>
              <p:nvPr/>
            </p:nvSpPr>
            <p:spPr bwMode="auto">
              <a:xfrm>
                <a:off x="16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61" name="Freeform 997"/>
              <p:cNvSpPr>
                <a:spLocks/>
              </p:cNvSpPr>
              <p:nvPr/>
            </p:nvSpPr>
            <p:spPr bwMode="auto">
              <a:xfrm>
                <a:off x="163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62" name="Freeform 998"/>
              <p:cNvSpPr>
                <a:spLocks/>
              </p:cNvSpPr>
              <p:nvPr/>
            </p:nvSpPr>
            <p:spPr bwMode="auto">
              <a:xfrm>
                <a:off x="163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63" name="Freeform 999"/>
              <p:cNvSpPr>
                <a:spLocks/>
              </p:cNvSpPr>
              <p:nvPr/>
            </p:nvSpPr>
            <p:spPr bwMode="auto">
              <a:xfrm>
                <a:off x="163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64" name="Freeform 1000"/>
              <p:cNvSpPr>
                <a:spLocks/>
              </p:cNvSpPr>
              <p:nvPr/>
            </p:nvSpPr>
            <p:spPr bwMode="auto">
              <a:xfrm>
                <a:off x="163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65" name="Freeform 1001"/>
              <p:cNvSpPr>
                <a:spLocks/>
              </p:cNvSpPr>
              <p:nvPr/>
            </p:nvSpPr>
            <p:spPr bwMode="auto">
              <a:xfrm>
                <a:off x="162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66" name="Freeform 1002"/>
              <p:cNvSpPr>
                <a:spLocks/>
              </p:cNvSpPr>
              <p:nvPr/>
            </p:nvSpPr>
            <p:spPr bwMode="auto">
              <a:xfrm>
                <a:off x="16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67" name="Freeform 1003"/>
              <p:cNvSpPr>
                <a:spLocks/>
              </p:cNvSpPr>
              <p:nvPr/>
            </p:nvSpPr>
            <p:spPr bwMode="auto">
              <a:xfrm>
                <a:off x="162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68" name="Freeform 1004"/>
              <p:cNvSpPr>
                <a:spLocks/>
              </p:cNvSpPr>
              <p:nvPr/>
            </p:nvSpPr>
            <p:spPr bwMode="auto">
              <a:xfrm>
                <a:off x="162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69" name="Freeform 1005"/>
              <p:cNvSpPr>
                <a:spLocks/>
              </p:cNvSpPr>
              <p:nvPr/>
            </p:nvSpPr>
            <p:spPr bwMode="auto">
              <a:xfrm>
                <a:off x="16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70" name="Freeform 1006"/>
              <p:cNvSpPr>
                <a:spLocks/>
              </p:cNvSpPr>
              <p:nvPr/>
            </p:nvSpPr>
            <p:spPr bwMode="auto">
              <a:xfrm>
                <a:off x="16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71" name="Freeform 1007"/>
              <p:cNvSpPr>
                <a:spLocks/>
              </p:cNvSpPr>
              <p:nvPr/>
            </p:nvSpPr>
            <p:spPr bwMode="auto">
              <a:xfrm>
                <a:off x="162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72" name="Freeform 1008"/>
              <p:cNvSpPr>
                <a:spLocks/>
              </p:cNvSpPr>
              <p:nvPr/>
            </p:nvSpPr>
            <p:spPr bwMode="auto">
              <a:xfrm>
                <a:off x="16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73" name="Freeform 1009"/>
              <p:cNvSpPr>
                <a:spLocks/>
              </p:cNvSpPr>
              <p:nvPr/>
            </p:nvSpPr>
            <p:spPr bwMode="auto">
              <a:xfrm>
                <a:off x="16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74" name="Freeform 1010"/>
              <p:cNvSpPr>
                <a:spLocks/>
              </p:cNvSpPr>
              <p:nvPr/>
            </p:nvSpPr>
            <p:spPr bwMode="auto">
              <a:xfrm>
                <a:off x="162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75" name="Freeform 1011"/>
              <p:cNvSpPr>
                <a:spLocks/>
              </p:cNvSpPr>
              <p:nvPr/>
            </p:nvSpPr>
            <p:spPr bwMode="auto">
              <a:xfrm>
                <a:off x="16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76" name="Freeform 1012"/>
              <p:cNvSpPr>
                <a:spLocks/>
              </p:cNvSpPr>
              <p:nvPr/>
            </p:nvSpPr>
            <p:spPr bwMode="auto">
              <a:xfrm>
                <a:off x="161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77" name="Freeform 1013"/>
              <p:cNvSpPr>
                <a:spLocks/>
              </p:cNvSpPr>
              <p:nvPr/>
            </p:nvSpPr>
            <p:spPr bwMode="auto">
              <a:xfrm>
                <a:off x="161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79" name="Freeform 1015"/>
              <p:cNvSpPr>
                <a:spLocks/>
              </p:cNvSpPr>
              <p:nvPr/>
            </p:nvSpPr>
            <p:spPr bwMode="auto">
              <a:xfrm>
                <a:off x="161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80" name="Freeform 1016"/>
              <p:cNvSpPr>
                <a:spLocks/>
              </p:cNvSpPr>
              <p:nvPr/>
            </p:nvSpPr>
            <p:spPr bwMode="auto">
              <a:xfrm>
                <a:off x="161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81" name="Freeform 1017"/>
              <p:cNvSpPr>
                <a:spLocks/>
              </p:cNvSpPr>
              <p:nvPr/>
            </p:nvSpPr>
            <p:spPr bwMode="auto">
              <a:xfrm>
                <a:off x="161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82" name="Freeform 1018"/>
              <p:cNvSpPr>
                <a:spLocks/>
              </p:cNvSpPr>
              <p:nvPr/>
            </p:nvSpPr>
            <p:spPr bwMode="auto">
              <a:xfrm>
                <a:off x="16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83" name="Freeform 1019"/>
              <p:cNvSpPr>
                <a:spLocks/>
              </p:cNvSpPr>
              <p:nvPr/>
            </p:nvSpPr>
            <p:spPr bwMode="auto">
              <a:xfrm>
                <a:off x="161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84" name="Freeform 1020"/>
              <p:cNvSpPr>
                <a:spLocks/>
              </p:cNvSpPr>
              <p:nvPr/>
            </p:nvSpPr>
            <p:spPr bwMode="auto">
              <a:xfrm>
                <a:off x="161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4685" name="Freeform 1021"/>
              <p:cNvSpPr>
                <a:spLocks/>
              </p:cNvSpPr>
              <p:nvPr/>
            </p:nvSpPr>
            <p:spPr bwMode="auto">
              <a:xfrm>
                <a:off x="161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86" name="Freeform 1022"/>
              <p:cNvSpPr>
                <a:spLocks/>
              </p:cNvSpPr>
              <p:nvPr/>
            </p:nvSpPr>
            <p:spPr bwMode="auto">
              <a:xfrm>
                <a:off x="161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4687" name="Freeform 1023"/>
              <p:cNvSpPr>
                <a:spLocks/>
              </p:cNvSpPr>
              <p:nvPr/>
            </p:nvSpPr>
            <p:spPr bwMode="auto">
              <a:xfrm>
                <a:off x="16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36" name="Freeform 1024"/>
              <p:cNvSpPr>
                <a:spLocks/>
              </p:cNvSpPr>
              <p:nvPr/>
            </p:nvSpPr>
            <p:spPr bwMode="auto">
              <a:xfrm>
                <a:off x="160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37" name="Freeform 1025"/>
              <p:cNvSpPr>
                <a:spLocks/>
              </p:cNvSpPr>
              <p:nvPr/>
            </p:nvSpPr>
            <p:spPr bwMode="auto">
              <a:xfrm>
                <a:off x="16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38" name="Freeform 1026"/>
              <p:cNvSpPr>
                <a:spLocks/>
              </p:cNvSpPr>
              <p:nvPr/>
            </p:nvSpPr>
            <p:spPr bwMode="auto">
              <a:xfrm>
                <a:off x="16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39" name="Freeform 1027"/>
              <p:cNvSpPr>
                <a:spLocks/>
              </p:cNvSpPr>
              <p:nvPr/>
            </p:nvSpPr>
            <p:spPr bwMode="auto">
              <a:xfrm>
                <a:off x="16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40" name="Freeform 1028"/>
              <p:cNvSpPr>
                <a:spLocks/>
              </p:cNvSpPr>
              <p:nvPr/>
            </p:nvSpPr>
            <p:spPr bwMode="auto">
              <a:xfrm>
                <a:off x="160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41" name="Freeform 1029"/>
              <p:cNvSpPr>
                <a:spLocks/>
              </p:cNvSpPr>
              <p:nvPr/>
            </p:nvSpPr>
            <p:spPr bwMode="auto">
              <a:xfrm>
                <a:off x="16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42" name="Freeform 1030"/>
              <p:cNvSpPr>
                <a:spLocks/>
              </p:cNvSpPr>
              <p:nvPr/>
            </p:nvSpPr>
            <p:spPr bwMode="auto">
              <a:xfrm>
                <a:off x="16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43" name="Freeform 1031"/>
              <p:cNvSpPr>
                <a:spLocks/>
              </p:cNvSpPr>
              <p:nvPr/>
            </p:nvSpPr>
            <p:spPr bwMode="auto">
              <a:xfrm>
                <a:off x="16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44" name="Freeform 1032"/>
              <p:cNvSpPr>
                <a:spLocks/>
              </p:cNvSpPr>
              <p:nvPr/>
            </p:nvSpPr>
            <p:spPr bwMode="auto">
              <a:xfrm>
                <a:off x="159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45" name="Freeform 1033"/>
              <p:cNvSpPr>
                <a:spLocks/>
              </p:cNvSpPr>
              <p:nvPr/>
            </p:nvSpPr>
            <p:spPr bwMode="auto">
              <a:xfrm>
                <a:off x="15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46" name="Freeform 1034"/>
              <p:cNvSpPr>
                <a:spLocks/>
              </p:cNvSpPr>
              <p:nvPr/>
            </p:nvSpPr>
            <p:spPr bwMode="auto">
              <a:xfrm>
                <a:off x="159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47" name="Freeform 1035"/>
              <p:cNvSpPr>
                <a:spLocks/>
              </p:cNvSpPr>
              <p:nvPr/>
            </p:nvSpPr>
            <p:spPr bwMode="auto">
              <a:xfrm>
                <a:off x="15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48" name="Freeform 1036"/>
              <p:cNvSpPr>
                <a:spLocks/>
              </p:cNvSpPr>
              <p:nvPr/>
            </p:nvSpPr>
            <p:spPr bwMode="auto">
              <a:xfrm>
                <a:off x="159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49" name="Freeform 1037"/>
              <p:cNvSpPr>
                <a:spLocks/>
              </p:cNvSpPr>
              <p:nvPr/>
            </p:nvSpPr>
            <p:spPr bwMode="auto">
              <a:xfrm>
                <a:off x="15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50" name="Freeform 1038"/>
              <p:cNvSpPr>
                <a:spLocks/>
              </p:cNvSpPr>
              <p:nvPr/>
            </p:nvSpPr>
            <p:spPr bwMode="auto">
              <a:xfrm>
                <a:off x="15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51" name="Freeform 1039"/>
              <p:cNvSpPr>
                <a:spLocks/>
              </p:cNvSpPr>
              <p:nvPr/>
            </p:nvSpPr>
            <p:spPr bwMode="auto">
              <a:xfrm>
                <a:off x="159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52" name="Freeform 1040"/>
              <p:cNvSpPr>
                <a:spLocks/>
              </p:cNvSpPr>
              <p:nvPr/>
            </p:nvSpPr>
            <p:spPr bwMode="auto">
              <a:xfrm>
                <a:off x="158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53" name="Freeform 1041"/>
              <p:cNvSpPr>
                <a:spLocks/>
              </p:cNvSpPr>
              <p:nvPr/>
            </p:nvSpPr>
            <p:spPr bwMode="auto">
              <a:xfrm>
                <a:off x="15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54" name="Freeform 1042"/>
              <p:cNvSpPr>
                <a:spLocks/>
              </p:cNvSpPr>
              <p:nvPr/>
            </p:nvSpPr>
            <p:spPr bwMode="auto">
              <a:xfrm>
                <a:off x="15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55" name="Freeform 1043"/>
              <p:cNvSpPr>
                <a:spLocks/>
              </p:cNvSpPr>
              <p:nvPr/>
            </p:nvSpPr>
            <p:spPr bwMode="auto">
              <a:xfrm>
                <a:off x="158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56" name="Freeform 1044"/>
              <p:cNvSpPr>
                <a:spLocks/>
              </p:cNvSpPr>
              <p:nvPr/>
            </p:nvSpPr>
            <p:spPr bwMode="auto">
              <a:xfrm>
                <a:off x="15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57" name="Freeform 1045"/>
              <p:cNvSpPr>
                <a:spLocks/>
              </p:cNvSpPr>
              <p:nvPr/>
            </p:nvSpPr>
            <p:spPr bwMode="auto">
              <a:xfrm>
                <a:off x="158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58" name="Freeform 1046"/>
              <p:cNvSpPr>
                <a:spLocks/>
              </p:cNvSpPr>
              <p:nvPr/>
            </p:nvSpPr>
            <p:spPr bwMode="auto">
              <a:xfrm>
                <a:off x="158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59" name="Freeform 1047"/>
              <p:cNvSpPr>
                <a:spLocks/>
              </p:cNvSpPr>
              <p:nvPr/>
            </p:nvSpPr>
            <p:spPr bwMode="auto">
              <a:xfrm>
                <a:off x="15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60" name="Freeform 1048"/>
              <p:cNvSpPr>
                <a:spLocks/>
              </p:cNvSpPr>
              <p:nvPr/>
            </p:nvSpPr>
            <p:spPr bwMode="auto">
              <a:xfrm>
                <a:off x="157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61" name="Freeform 1049"/>
              <p:cNvSpPr>
                <a:spLocks/>
              </p:cNvSpPr>
              <p:nvPr/>
            </p:nvSpPr>
            <p:spPr bwMode="auto">
              <a:xfrm>
                <a:off x="157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62" name="Freeform 1050"/>
              <p:cNvSpPr>
                <a:spLocks/>
              </p:cNvSpPr>
              <p:nvPr/>
            </p:nvSpPr>
            <p:spPr bwMode="auto">
              <a:xfrm>
                <a:off x="157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63" name="Freeform 1051"/>
              <p:cNvSpPr>
                <a:spLocks/>
              </p:cNvSpPr>
              <p:nvPr/>
            </p:nvSpPr>
            <p:spPr bwMode="auto">
              <a:xfrm>
                <a:off x="157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64" name="Freeform 1052"/>
              <p:cNvSpPr>
                <a:spLocks/>
              </p:cNvSpPr>
              <p:nvPr/>
            </p:nvSpPr>
            <p:spPr bwMode="auto">
              <a:xfrm>
                <a:off x="15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65" name="Freeform 1053"/>
              <p:cNvSpPr>
                <a:spLocks/>
              </p:cNvSpPr>
              <p:nvPr/>
            </p:nvSpPr>
            <p:spPr bwMode="auto">
              <a:xfrm>
                <a:off x="15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66" name="Freeform 1054"/>
              <p:cNvSpPr>
                <a:spLocks/>
              </p:cNvSpPr>
              <p:nvPr/>
            </p:nvSpPr>
            <p:spPr bwMode="auto">
              <a:xfrm>
                <a:off x="157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67" name="Freeform 1055"/>
              <p:cNvSpPr>
                <a:spLocks/>
              </p:cNvSpPr>
              <p:nvPr/>
            </p:nvSpPr>
            <p:spPr bwMode="auto">
              <a:xfrm>
                <a:off x="156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68" name="Freeform 1056"/>
              <p:cNvSpPr>
                <a:spLocks/>
              </p:cNvSpPr>
              <p:nvPr/>
            </p:nvSpPr>
            <p:spPr bwMode="auto">
              <a:xfrm>
                <a:off x="15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69" name="Freeform 1057"/>
              <p:cNvSpPr>
                <a:spLocks/>
              </p:cNvSpPr>
              <p:nvPr/>
            </p:nvSpPr>
            <p:spPr bwMode="auto">
              <a:xfrm>
                <a:off x="156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70" name="Freeform 1058"/>
              <p:cNvSpPr>
                <a:spLocks/>
              </p:cNvSpPr>
              <p:nvPr/>
            </p:nvSpPr>
            <p:spPr bwMode="auto">
              <a:xfrm>
                <a:off x="156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71" name="Freeform 1059"/>
              <p:cNvSpPr>
                <a:spLocks/>
              </p:cNvSpPr>
              <p:nvPr/>
            </p:nvSpPr>
            <p:spPr bwMode="auto">
              <a:xfrm>
                <a:off x="15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72" name="Freeform 1060"/>
              <p:cNvSpPr>
                <a:spLocks/>
              </p:cNvSpPr>
              <p:nvPr/>
            </p:nvSpPr>
            <p:spPr bwMode="auto">
              <a:xfrm>
                <a:off x="15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73" name="Freeform 1061"/>
              <p:cNvSpPr>
                <a:spLocks/>
              </p:cNvSpPr>
              <p:nvPr/>
            </p:nvSpPr>
            <p:spPr bwMode="auto">
              <a:xfrm>
                <a:off x="156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74" name="Freeform 1062"/>
              <p:cNvSpPr>
                <a:spLocks/>
              </p:cNvSpPr>
              <p:nvPr/>
            </p:nvSpPr>
            <p:spPr bwMode="auto">
              <a:xfrm>
                <a:off x="15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75" name="Freeform 1063"/>
              <p:cNvSpPr>
                <a:spLocks/>
              </p:cNvSpPr>
              <p:nvPr/>
            </p:nvSpPr>
            <p:spPr bwMode="auto">
              <a:xfrm>
                <a:off x="155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76" name="Freeform 1064"/>
              <p:cNvSpPr>
                <a:spLocks/>
              </p:cNvSpPr>
              <p:nvPr/>
            </p:nvSpPr>
            <p:spPr bwMode="auto">
              <a:xfrm>
                <a:off x="155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77" name="Freeform 1065"/>
              <p:cNvSpPr>
                <a:spLocks/>
              </p:cNvSpPr>
              <p:nvPr/>
            </p:nvSpPr>
            <p:spPr bwMode="auto">
              <a:xfrm>
                <a:off x="15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78" name="Freeform 1066"/>
              <p:cNvSpPr>
                <a:spLocks/>
              </p:cNvSpPr>
              <p:nvPr/>
            </p:nvSpPr>
            <p:spPr bwMode="auto">
              <a:xfrm>
                <a:off x="15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79" name="Freeform 1067"/>
              <p:cNvSpPr>
                <a:spLocks/>
              </p:cNvSpPr>
              <p:nvPr/>
            </p:nvSpPr>
            <p:spPr bwMode="auto">
              <a:xfrm>
                <a:off x="15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80" name="Freeform 1068"/>
              <p:cNvSpPr>
                <a:spLocks/>
              </p:cNvSpPr>
              <p:nvPr/>
            </p:nvSpPr>
            <p:spPr bwMode="auto">
              <a:xfrm>
                <a:off x="15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81" name="Freeform 1069"/>
              <p:cNvSpPr>
                <a:spLocks/>
              </p:cNvSpPr>
              <p:nvPr/>
            </p:nvSpPr>
            <p:spPr bwMode="auto">
              <a:xfrm>
                <a:off x="15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82" name="Freeform 1070"/>
              <p:cNvSpPr>
                <a:spLocks/>
              </p:cNvSpPr>
              <p:nvPr/>
            </p:nvSpPr>
            <p:spPr bwMode="auto">
              <a:xfrm>
                <a:off x="155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83" name="Freeform 1071"/>
              <p:cNvSpPr>
                <a:spLocks/>
              </p:cNvSpPr>
              <p:nvPr/>
            </p:nvSpPr>
            <p:spPr bwMode="auto">
              <a:xfrm>
                <a:off x="15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84" name="Freeform 1072"/>
              <p:cNvSpPr>
                <a:spLocks/>
              </p:cNvSpPr>
              <p:nvPr/>
            </p:nvSpPr>
            <p:spPr bwMode="auto">
              <a:xfrm>
                <a:off x="155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85" name="Freeform 1073"/>
              <p:cNvSpPr>
                <a:spLocks/>
              </p:cNvSpPr>
              <p:nvPr/>
            </p:nvSpPr>
            <p:spPr bwMode="auto">
              <a:xfrm>
                <a:off x="15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86" name="Freeform 1074"/>
              <p:cNvSpPr>
                <a:spLocks/>
              </p:cNvSpPr>
              <p:nvPr/>
            </p:nvSpPr>
            <p:spPr bwMode="auto">
              <a:xfrm>
                <a:off x="15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87" name="Freeform 1075"/>
              <p:cNvSpPr>
                <a:spLocks/>
              </p:cNvSpPr>
              <p:nvPr/>
            </p:nvSpPr>
            <p:spPr bwMode="auto">
              <a:xfrm>
                <a:off x="15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88" name="Freeform 1076"/>
              <p:cNvSpPr>
                <a:spLocks/>
              </p:cNvSpPr>
              <p:nvPr/>
            </p:nvSpPr>
            <p:spPr bwMode="auto">
              <a:xfrm>
                <a:off x="15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89" name="Freeform 1077"/>
              <p:cNvSpPr>
                <a:spLocks/>
              </p:cNvSpPr>
              <p:nvPr/>
            </p:nvSpPr>
            <p:spPr bwMode="auto">
              <a:xfrm>
                <a:off x="15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90" name="Freeform 1078"/>
              <p:cNvSpPr>
                <a:spLocks/>
              </p:cNvSpPr>
              <p:nvPr/>
            </p:nvSpPr>
            <p:spPr bwMode="auto">
              <a:xfrm>
                <a:off x="15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91" name="Freeform 1079"/>
              <p:cNvSpPr>
                <a:spLocks/>
              </p:cNvSpPr>
              <p:nvPr/>
            </p:nvSpPr>
            <p:spPr bwMode="auto">
              <a:xfrm>
                <a:off x="154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92" name="Freeform 1080"/>
              <p:cNvSpPr>
                <a:spLocks/>
              </p:cNvSpPr>
              <p:nvPr/>
            </p:nvSpPr>
            <p:spPr bwMode="auto">
              <a:xfrm>
                <a:off x="15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93" name="Freeform 1081"/>
              <p:cNvSpPr>
                <a:spLocks/>
              </p:cNvSpPr>
              <p:nvPr/>
            </p:nvSpPr>
            <p:spPr bwMode="auto">
              <a:xfrm>
                <a:off x="154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94" name="Freeform 1082"/>
              <p:cNvSpPr>
                <a:spLocks/>
              </p:cNvSpPr>
              <p:nvPr/>
            </p:nvSpPr>
            <p:spPr bwMode="auto">
              <a:xfrm>
                <a:off x="15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95" name="Freeform 1083"/>
              <p:cNvSpPr>
                <a:spLocks/>
              </p:cNvSpPr>
              <p:nvPr/>
            </p:nvSpPr>
            <p:spPr bwMode="auto">
              <a:xfrm>
                <a:off x="153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96" name="Freeform 1084"/>
              <p:cNvSpPr>
                <a:spLocks/>
              </p:cNvSpPr>
              <p:nvPr/>
            </p:nvSpPr>
            <p:spPr bwMode="auto">
              <a:xfrm>
                <a:off x="153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797" name="Freeform 1085"/>
              <p:cNvSpPr>
                <a:spLocks/>
              </p:cNvSpPr>
              <p:nvPr/>
            </p:nvSpPr>
            <p:spPr bwMode="auto">
              <a:xfrm>
                <a:off x="153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98" name="Freeform 1086"/>
              <p:cNvSpPr>
                <a:spLocks/>
              </p:cNvSpPr>
              <p:nvPr/>
            </p:nvSpPr>
            <p:spPr bwMode="auto">
              <a:xfrm>
                <a:off x="153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799" name="Freeform 1087"/>
              <p:cNvSpPr>
                <a:spLocks/>
              </p:cNvSpPr>
              <p:nvPr/>
            </p:nvSpPr>
            <p:spPr bwMode="auto">
              <a:xfrm>
                <a:off x="153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00" name="Freeform 1088"/>
              <p:cNvSpPr>
                <a:spLocks/>
              </p:cNvSpPr>
              <p:nvPr/>
            </p:nvSpPr>
            <p:spPr bwMode="auto">
              <a:xfrm>
                <a:off x="153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01" name="Freeform 1089"/>
              <p:cNvSpPr>
                <a:spLocks/>
              </p:cNvSpPr>
              <p:nvPr/>
            </p:nvSpPr>
            <p:spPr bwMode="auto">
              <a:xfrm>
                <a:off x="15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02" name="Freeform 1090"/>
              <p:cNvSpPr>
                <a:spLocks/>
              </p:cNvSpPr>
              <p:nvPr/>
            </p:nvSpPr>
            <p:spPr bwMode="auto">
              <a:xfrm>
                <a:off x="153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03" name="Freeform 1091"/>
              <p:cNvSpPr>
                <a:spLocks/>
              </p:cNvSpPr>
              <p:nvPr/>
            </p:nvSpPr>
            <p:spPr bwMode="auto">
              <a:xfrm>
                <a:off x="15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04" name="Freeform 1092"/>
              <p:cNvSpPr>
                <a:spLocks/>
              </p:cNvSpPr>
              <p:nvPr/>
            </p:nvSpPr>
            <p:spPr bwMode="auto">
              <a:xfrm>
                <a:off x="152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05" name="Freeform 1093"/>
              <p:cNvSpPr>
                <a:spLocks/>
              </p:cNvSpPr>
              <p:nvPr/>
            </p:nvSpPr>
            <p:spPr bwMode="auto">
              <a:xfrm>
                <a:off x="15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06" name="Freeform 1094"/>
              <p:cNvSpPr>
                <a:spLocks/>
              </p:cNvSpPr>
              <p:nvPr/>
            </p:nvSpPr>
            <p:spPr bwMode="auto">
              <a:xfrm>
                <a:off x="152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07" name="Freeform 1095"/>
              <p:cNvSpPr>
                <a:spLocks/>
              </p:cNvSpPr>
              <p:nvPr/>
            </p:nvSpPr>
            <p:spPr bwMode="auto">
              <a:xfrm>
                <a:off x="15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08" name="Freeform 1096"/>
              <p:cNvSpPr>
                <a:spLocks/>
              </p:cNvSpPr>
              <p:nvPr/>
            </p:nvSpPr>
            <p:spPr bwMode="auto">
              <a:xfrm>
                <a:off x="152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09" name="Freeform 1097"/>
              <p:cNvSpPr>
                <a:spLocks/>
              </p:cNvSpPr>
              <p:nvPr/>
            </p:nvSpPr>
            <p:spPr bwMode="auto">
              <a:xfrm>
                <a:off x="152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10" name="Freeform 1098"/>
              <p:cNvSpPr>
                <a:spLocks/>
              </p:cNvSpPr>
              <p:nvPr/>
            </p:nvSpPr>
            <p:spPr bwMode="auto">
              <a:xfrm>
                <a:off x="152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11" name="Freeform 1099"/>
              <p:cNvSpPr>
                <a:spLocks/>
              </p:cNvSpPr>
              <p:nvPr/>
            </p:nvSpPr>
            <p:spPr bwMode="auto">
              <a:xfrm>
                <a:off x="151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12" name="Freeform 1100"/>
              <p:cNvSpPr>
                <a:spLocks/>
              </p:cNvSpPr>
              <p:nvPr/>
            </p:nvSpPr>
            <p:spPr bwMode="auto">
              <a:xfrm>
                <a:off x="151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13" name="Freeform 1101"/>
              <p:cNvSpPr>
                <a:spLocks/>
              </p:cNvSpPr>
              <p:nvPr/>
            </p:nvSpPr>
            <p:spPr bwMode="auto">
              <a:xfrm>
                <a:off x="151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14" name="Freeform 1102"/>
              <p:cNvSpPr>
                <a:spLocks/>
              </p:cNvSpPr>
              <p:nvPr/>
            </p:nvSpPr>
            <p:spPr bwMode="auto">
              <a:xfrm>
                <a:off x="15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15" name="Freeform 1103"/>
              <p:cNvSpPr>
                <a:spLocks/>
              </p:cNvSpPr>
              <p:nvPr/>
            </p:nvSpPr>
            <p:spPr bwMode="auto">
              <a:xfrm>
                <a:off x="151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16" name="Freeform 1104"/>
              <p:cNvSpPr>
                <a:spLocks/>
              </p:cNvSpPr>
              <p:nvPr/>
            </p:nvSpPr>
            <p:spPr bwMode="auto">
              <a:xfrm>
                <a:off x="151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17" name="Freeform 1105"/>
              <p:cNvSpPr>
                <a:spLocks/>
              </p:cNvSpPr>
              <p:nvPr/>
            </p:nvSpPr>
            <p:spPr bwMode="auto">
              <a:xfrm>
                <a:off x="151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18" name="Freeform 1106"/>
              <p:cNvSpPr>
                <a:spLocks/>
              </p:cNvSpPr>
              <p:nvPr/>
            </p:nvSpPr>
            <p:spPr bwMode="auto">
              <a:xfrm>
                <a:off x="151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19" name="Freeform 1107"/>
              <p:cNvSpPr>
                <a:spLocks/>
              </p:cNvSpPr>
              <p:nvPr/>
            </p:nvSpPr>
            <p:spPr bwMode="auto">
              <a:xfrm>
                <a:off x="15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20" name="Freeform 1108"/>
              <p:cNvSpPr>
                <a:spLocks/>
              </p:cNvSpPr>
              <p:nvPr/>
            </p:nvSpPr>
            <p:spPr bwMode="auto">
              <a:xfrm>
                <a:off x="150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21" name="Freeform 1109"/>
              <p:cNvSpPr>
                <a:spLocks/>
              </p:cNvSpPr>
              <p:nvPr/>
            </p:nvSpPr>
            <p:spPr bwMode="auto">
              <a:xfrm>
                <a:off x="15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22" name="Freeform 1110"/>
              <p:cNvSpPr>
                <a:spLocks/>
              </p:cNvSpPr>
              <p:nvPr/>
            </p:nvSpPr>
            <p:spPr bwMode="auto">
              <a:xfrm>
                <a:off x="15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23" name="Freeform 1111"/>
              <p:cNvSpPr>
                <a:spLocks/>
              </p:cNvSpPr>
              <p:nvPr/>
            </p:nvSpPr>
            <p:spPr bwMode="auto">
              <a:xfrm>
                <a:off x="150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24" name="Freeform 1112"/>
              <p:cNvSpPr>
                <a:spLocks/>
              </p:cNvSpPr>
              <p:nvPr/>
            </p:nvSpPr>
            <p:spPr bwMode="auto">
              <a:xfrm>
                <a:off x="15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25" name="Freeform 1113"/>
              <p:cNvSpPr>
                <a:spLocks/>
              </p:cNvSpPr>
              <p:nvPr/>
            </p:nvSpPr>
            <p:spPr bwMode="auto">
              <a:xfrm>
                <a:off x="150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26" name="Freeform 1114"/>
              <p:cNvSpPr>
                <a:spLocks/>
              </p:cNvSpPr>
              <p:nvPr/>
            </p:nvSpPr>
            <p:spPr bwMode="auto">
              <a:xfrm>
                <a:off x="15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27" name="Freeform 1115"/>
              <p:cNvSpPr>
                <a:spLocks/>
              </p:cNvSpPr>
              <p:nvPr/>
            </p:nvSpPr>
            <p:spPr bwMode="auto">
              <a:xfrm>
                <a:off x="150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28" name="Freeform 1116"/>
              <p:cNvSpPr>
                <a:spLocks/>
              </p:cNvSpPr>
              <p:nvPr/>
            </p:nvSpPr>
            <p:spPr bwMode="auto">
              <a:xfrm>
                <a:off x="15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29" name="Freeform 1117"/>
              <p:cNvSpPr>
                <a:spLocks/>
              </p:cNvSpPr>
              <p:nvPr/>
            </p:nvSpPr>
            <p:spPr bwMode="auto">
              <a:xfrm>
                <a:off x="150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30" name="Freeform 1118"/>
              <p:cNvSpPr>
                <a:spLocks/>
              </p:cNvSpPr>
              <p:nvPr/>
            </p:nvSpPr>
            <p:spPr bwMode="auto">
              <a:xfrm>
                <a:off x="14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31" name="Freeform 1119"/>
              <p:cNvSpPr>
                <a:spLocks/>
              </p:cNvSpPr>
              <p:nvPr/>
            </p:nvSpPr>
            <p:spPr bwMode="auto">
              <a:xfrm>
                <a:off x="149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32" name="Freeform 1120"/>
              <p:cNvSpPr>
                <a:spLocks/>
              </p:cNvSpPr>
              <p:nvPr/>
            </p:nvSpPr>
            <p:spPr bwMode="auto">
              <a:xfrm>
                <a:off x="149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33" name="Freeform 1121"/>
              <p:cNvSpPr>
                <a:spLocks/>
              </p:cNvSpPr>
              <p:nvPr/>
            </p:nvSpPr>
            <p:spPr bwMode="auto">
              <a:xfrm>
                <a:off x="149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34" name="Freeform 1122"/>
              <p:cNvSpPr>
                <a:spLocks/>
              </p:cNvSpPr>
              <p:nvPr/>
            </p:nvSpPr>
            <p:spPr bwMode="auto">
              <a:xfrm>
                <a:off x="14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35" name="Freeform 1123"/>
              <p:cNvSpPr>
                <a:spLocks/>
              </p:cNvSpPr>
              <p:nvPr/>
            </p:nvSpPr>
            <p:spPr bwMode="auto">
              <a:xfrm>
                <a:off x="14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36" name="Freeform 1124"/>
              <p:cNvSpPr>
                <a:spLocks/>
              </p:cNvSpPr>
              <p:nvPr/>
            </p:nvSpPr>
            <p:spPr bwMode="auto">
              <a:xfrm>
                <a:off x="14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37" name="Freeform 1125"/>
              <p:cNvSpPr>
                <a:spLocks/>
              </p:cNvSpPr>
              <p:nvPr/>
            </p:nvSpPr>
            <p:spPr bwMode="auto">
              <a:xfrm>
                <a:off x="14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38" name="Freeform 1126"/>
              <p:cNvSpPr>
                <a:spLocks/>
              </p:cNvSpPr>
              <p:nvPr/>
            </p:nvSpPr>
            <p:spPr bwMode="auto">
              <a:xfrm>
                <a:off x="14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39" name="Freeform 1127"/>
              <p:cNvSpPr>
                <a:spLocks/>
              </p:cNvSpPr>
              <p:nvPr/>
            </p:nvSpPr>
            <p:spPr bwMode="auto">
              <a:xfrm>
                <a:off x="149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40" name="Freeform 1128"/>
              <p:cNvSpPr>
                <a:spLocks/>
              </p:cNvSpPr>
              <p:nvPr/>
            </p:nvSpPr>
            <p:spPr bwMode="auto">
              <a:xfrm>
                <a:off x="14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41" name="Freeform 1129"/>
              <p:cNvSpPr>
                <a:spLocks/>
              </p:cNvSpPr>
              <p:nvPr/>
            </p:nvSpPr>
            <p:spPr bwMode="auto">
              <a:xfrm>
                <a:off x="148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42" name="Freeform 1130"/>
              <p:cNvSpPr>
                <a:spLocks/>
              </p:cNvSpPr>
              <p:nvPr/>
            </p:nvSpPr>
            <p:spPr bwMode="auto">
              <a:xfrm>
                <a:off x="14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43" name="Freeform 1131"/>
              <p:cNvSpPr>
                <a:spLocks/>
              </p:cNvSpPr>
              <p:nvPr/>
            </p:nvSpPr>
            <p:spPr bwMode="auto">
              <a:xfrm>
                <a:off x="14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44" name="Freeform 1132"/>
              <p:cNvSpPr>
                <a:spLocks/>
              </p:cNvSpPr>
              <p:nvPr/>
            </p:nvSpPr>
            <p:spPr bwMode="auto">
              <a:xfrm>
                <a:off x="148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45" name="Freeform 1133"/>
              <p:cNvSpPr>
                <a:spLocks/>
              </p:cNvSpPr>
              <p:nvPr/>
            </p:nvSpPr>
            <p:spPr bwMode="auto">
              <a:xfrm>
                <a:off x="14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46" name="Freeform 1134"/>
              <p:cNvSpPr>
                <a:spLocks/>
              </p:cNvSpPr>
              <p:nvPr/>
            </p:nvSpPr>
            <p:spPr bwMode="auto">
              <a:xfrm>
                <a:off x="148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47" name="Freeform 1135"/>
              <p:cNvSpPr>
                <a:spLocks/>
              </p:cNvSpPr>
              <p:nvPr/>
            </p:nvSpPr>
            <p:spPr bwMode="auto">
              <a:xfrm>
                <a:off x="148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48" name="Freeform 1136"/>
              <p:cNvSpPr>
                <a:spLocks/>
              </p:cNvSpPr>
              <p:nvPr/>
            </p:nvSpPr>
            <p:spPr bwMode="auto">
              <a:xfrm>
                <a:off x="14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49" name="Freeform 1137"/>
              <p:cNvSpPr>
                <a:spLocks/>
              </p:cNvSpPr>
              <p:nvPr/>
            </p:nvSpPr>
            <p:spPr bwMode="auto">
              <a:xfrm>
                <a:off x="14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50" name="Freeform 1138"/>
              <p:cNvSpPr>
                <a:spLocks/>
              </p:cNvSpPr>
              <p:nvPr/>
            </p:nvSpPr>
            <p:spPr bwMode="auto">
              <a:xfrm>
                <a:off x="147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51" name="Freeform 1139"/>
              <p:cNvSpPr>
                <a:spLocks/>
              </p:cNvSpPr>
              <p:nvPr/>
            </p:nvSpPr>
            <p:spPr bwMode="auto">
              <a:xfrm>
                <a:off x="14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52" name="Freeform 1140"/>
              <p:cNvSpPr>
                <a:spLocks/>
              </p:cNvSpPr>
              <p:nvPr/>
            </p:nvSpPr>
            <p:spPr bwMode="auto">
              <a:xfrm>
                <a:off x="147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53" name="Freeform 1141"/>
              <p:cNvSpPr>
                <a:spLocks/>
              </p:cNvSpPr>
              <p:nvPr/>
            </p:nvSpPr>
            <p:spPr bwMode="auto">
              <a:xfrm>
                <a:off x="14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54" name="Freeform 1142"/>
              <p:cNvSpPr>
                <a:spLocks/>
              </p:cNvSpPr>
              <p:nvPr/>
            </p:nvSpPr>
            <p:spPr bwMode="auto">
              <a:xfrm>
                <a:off x="147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55" name="Freeform 1143"/>
              <p:cNvSpPr>
                <a:spLocks/>
              </p:cNvSpPr>
              <p:nvPr/>
            </p:nvSpPr>
            <p:spPr bwMode="auto">
              <a:xfrm>
                <a:off x="147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56" name="Freeform 1144"/>
              <p:cNvSpPr>
                <a:spLocks/>
              </p:cNvSpPr>
              <p:nvPr/>
            </p:nvSpPr>
            <p:spPr bwMode="auto">
              <a:xfrm>
                <a:off x="14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57" name="Freeform 1145"/>
              <p:cNvSpPr>
                <a:spLocks/>
              </p:cNvSpPr>
              <p:nvPr/>
            </p:nvSpPr>
            <p:spPr bwMode="auto">
              <a:xfrm>
                <a:off x="146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58" name="Freeform 1146"/>
              <p:cNvSpPr>
                <a:spLocks/>
              </p:cNvSpPr>
              <p:nvPr/>
            </p:nvSpPr>
            <p:spPr bwMode="auto">
              <a:xfrm>
                <a:off x="146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59" name="Freeform 1147"/>
              <p:cNvSpPr>
                <a:spLocks/>
              </p:cNvSpPr>
              <p:nvPr/>
            </p:nvSpPr>
            <p:spPr bwMode="auto">
              <a:xfrm>
                <a:off x="146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60" name="Freeform 1148"/>
              <p:cNvSpPr>
                <a:spLocks/>
              </p:cNvSpPr>
              <p:nvPr/>
            </p:nvSpPr>
            <p:spPr bwMode="auto">
              <a:xfrm>
                <a:off x="146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61" name="Freeform 1149"/>
              <p:cNvSpPr>
                <a:spLocks/>
              </p:cNvSpPr>
              <p:nvPr/>
            </p:nvSpPr>
            <p:spPr bwMode="auto">
              <a:xfrm>
                <a:off x="14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62" name="Freeform 1150"/>
              <p:cNvSpPr>
                <a:spLocks/>
              </p:cNvSpPr>
              <p:nvPr/>
            </p:nvSpPr>
            <p:spPr bwMode="auto">
              <a:xfrm>
                <a:off x="146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63" name="Freeform 1151"/>
              <p:cNvSpPr>
                <a:spLocks/>
              </p:cNvSpPr>
              <p:nvPr/>
            </p:nvSpPr>
            <p:spPr bwMode="auto">
              <a:xfrm>
                <a:off x="14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64" name="Freeform 1152"/>
              <p:cNvSpPr>
                <a:spLocks/>
              </p:cNvSpPr>
              <p:nvPr/>
            </p:nvSpPr>
            <p:spPr bwMode="auto">
              <a:xfrm>
                <a:off x="145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65" name="Freeform 1153"/>
              <p:cNvSpPr>
                <a:spLocks/>
              </p:cNvSpPr>
              <p:nvPr/>
            </p:nvSpPr>
            <p:spPr bwMode="auto">
              <a:xfrm>
                <a:off x="14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66" name="Freeform 1154"/>
              <p:cNvSpPr>
                <a:spLocks/>
              </p:cNvSpPr>
              <p:nvPr/>
            </p:nvSpPr>
            <p:spPr bwMode="auto">
              <a:xfrm>
                <a:off x="14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67" name="Freeform 1155"/>
              <p:cNvSpPr>
                <a:spLocks/>
              </p:cNvSpPr>
              <p:nvPr/>
            </p:nvSpPr>
            <p:spPr bwMode="auto">
              <a:xfrm>
                <a:off x="14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68" name="Freeform 1156"/>
              <p:cNvSpPr>
                <a:spLocks/>
              </p:cNvSpPr>
              <p:nvPr/>
            </p:nvSpPr>
            <p:spPr bwMode="auto">
              <a:xfrm>
                <a:off x="145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69" name="Freeform 1157"/>
              <p:cNvSpPr>
                <a:spLocks/>
              </p:cNvSpPr>
              <p:nvPr/>
            </p:nvSpPr>
            <p:spPr bwMode="auto">
              <a:xfrm>
                <a:off x="14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70" name="Freeform 1158"/>
              <p:cNvSpPr>
                <a:spLocks/>
              </p:cNvSpPr>
              <p:nvPr/>
            </p:nvSpPr>
            <p:spPr bwMode="auto">
              <a:xfrm>
                <a:off x="14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71" name="Freeform 1159"/>
              <p:cNvSpPr>
                <a:spLocks/>
              </p:cNvSpPr>
              <p:nvPr/>
            </p:nvSpPr>
            <p:spPr bwMode="auto">
              <a:xfrm>
                <a:off x="14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72" name="Freeform 1160"/>
              <p:cNvSpPr>
                <a:spLocks/>
              </p:cNvSpPr>
              <p:nvPr/>
            </p:nvSpPr>
            <p:spPr bwMode="auto">
              <a:xfrm>
                <a:off x="14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73" name="Freeform 1161"/>
              <p:cNvSpPr>
                <a:spLocks/>
              </p:cNvSpPr>
              <p:nvPr/>
            </p:nvSpPr>
            <p:spPr bwMode="auto">
              <a:xfrm>
                <a:off x="14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74" name="Freeform 1162"/>
              <p:cNvSpPr>
                <a:spLocks/>
              </p:cNvSpPr>
              <p:nvPr/>
            </p:nvSpPr>
            <p:spPr bwMode="auto">
              <a:xfrm>
                <a:off x="14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75" name="Freeform 1163"/>
              <p:cNvSpPr>
                <a:spLocks/>
              </p:cNvSpPr>
              <p:nvPr/>
            </p:nvSpPr>
            <p:spPr bwMode="auto">
              <a:xfrm>
                <a:off x="144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76" name="Freeform 1164"/>
              <p:cNvSpPr>
                <a:spLocks/>
              </p:cNvSpPr>
              <p:nvPr/>
            </p:nvSpPr>
            <p:spPr bwMode="auto">
              <a:xfrm>
                <a:off x="144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77" name="Freeform 1165"/>
              <p:cNvSpPr>
                <a:spLocks/>
              </p:cNvSpPr>
              <p:nvPr/>
            </p:nvSpPr>
            <p:spPr bwMode="auto">
              <a:xfrm>
                <a:off x="14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78" name="Freeform 1166"/>
              <p:cNvSpPr>
                <a:spLocks/>
              </p:cNvSpPr>
              <p:nvPr/>
            </p:nvSpPr>
            <p:spPr bwMode="auto">
              <a:xfrm>
                <a:off x="14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79" name="Freeform 1167"/>
              <p:cNvSpPr>
                <a:spLocks/>
              </p:cNvSpPr>
              <p:nvPr/>
            </p:nvSpPr>
            <p:spPr bwMode="auto">
              <a:xfrm>
                <a:off x="14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80" name="Freeform 1168"/>
              <p:cNvSpPr>
                <a:spLocks/>
              </p:cNvSpPr>
              <p:nvPr/>
            </p:nvSpPr>
            <p:spPr bwMode="auto">
              <a:xfrm>
                <a:off x="144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81" name="Freeform 1169"/>
              <p:cNvSpPr>
                <a:spLocks/>
              </p:cNvSpPr>
              <p:nvPr/>
            </p:nvSpPr>
            <p:spPr bwMode="auto">
              <a:xfrm>
                <a:off x="143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82" name="Freeform 1170"/>
              <p:cNvSpPr>
                <a:spLocks/>
              </p:cNvSpPr>
              <p:nvPr/>
            </p:nvSpPr>
            <p:spPr bwMode="auto">
              <a:xfrm>
                <a:off x="143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83" name="Freeform 1171"/>
              <p:cNvSpPr>
                <a:spLocks/>
              </p:cNvSpPr>
              <p:nvPr/>
            </p:nvSpPr>
            <p:spPr bwMode="auto">
              <a:xfrm>
                <a:off x="143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84" name="Freeform 1172"/>
              <p:cNvSpPr>
                <a:spLocks/>
              </p:cNvSpPr>
              <p:nvPr/>
            </p:nvSpPr>
            <p:spPr bwMode="auto">
              <a:xfrm>
                <a:off x="143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85" name="Freeform 1173"/>
              <p:cNvSpPr>
                <a:spLocks/>
              </p:cNvSpPr>
              <p:nvPr/>
            </p:nvSpPr>
            <p:spPr bwMode="auto">
              <a:xfrm>
                <a:off x="14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86" name="Freeform 1174"/>
              <p:cNvSpPr>
                <a:spLocks/>
              </p:cNvSpPr>
              <p:nvPr/>
            </p:nvSpPr>
            <p:spPr bwMode="auto">
              <a:xfrm>
                <a:off x="143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87" name="Freeform 1175"/>
              <p:cNvSpPr>
                <a:spLocks/>
              </p:cNvSpPr>
              <p:nvPr/>
            </p:nvSpPr>
            <p:spPr bwMode="auto">
              <a:xfrm>
                <a:off x="143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88" name="Freeform 1176"/>
              <p:cNvSpPr>
                <a:spLocks/>
              </p:cNvSpPr>
              <p:nvPr/>
            </p:nvSpPr>
            <p:spPr bwMode="auto">
              <a:xfrm>
                <a:off x="14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89" name="Freeform 1177"/>
              <p:cNvSpPr>
                <a:spLocks/>
              </p:cNvSpPr>
              <p:nvPr/>
            </p:nvSpPr>
            <p:spPr bwMode="auto">
              <a:xfrm>
                <a:off x="143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90" name="Freeform 1178"/>
              <p:cNvSpPr>
                <a:spLocks/>
              </p:cNvSpPr>
              <p:nvPr/>
            </p:nvSpPr>
            <p:spPr bwMode="auto">
              <a:xfrm>
                <a:off x="143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91" name="Freeform 1179"/>
              <p:cNvSpPr>
                <a:spLocks/>
              </p:cNvSpPr>
              <p:nvPr/>
            </p:nvSpPr>
            <p:spPr bwMode="auto">
              <a:xfrm>
                <a:off x="14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92" name="Freeform 1180"/>
              <p:cNvSpPr>
                <a:spLocks/>
              </p:cNvSpPr>
              <p:nvPr/>
            </p:nvSpPr>
            <p:spPr bwMode="auto">
              <a:xfrm>
                <a:off x="143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93" name="Freeform 1181"/>
              <p:cNvSpPr>
                <a:spLocks/>
              </p:cNvSpPr>
              <p:nvPr/>
            </p:nvSpPr>
            <p:spPr bwMode="auto">
              <a:xfrm>
                <a:off x="142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94" name="Freeform 1182"/>
              <p:cNvSpPr>
                <a:spLocks/>
              </p:cNvSpPr>
              <p:nvPr/>
            </p:nvSpPr>
            <p:spPr bwMode="auto">
              <a:xfrm>
                <a:off x="142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95" name="Freeform 1183"/>
              <p:cNvSpPr>
                <a:spLocks/>
              </p:cNvSpPr>
              <p:nvPr/>
            </p:nvSpPr>
            <p:spPr bwMode="auto">
              <a:xfrm>
                <a:off x="142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96" name="Freeform 1184"/>
              <p:cNvSpPr>
                <a:spLocks/>
              </p:cNvSpPr>
              <p:nvPr/>
            </p:nvSpPr>
            <p:spPr bwMode="auto">
              <a:xfrm>
                <a:off x="142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897" name="Freeform 1185"/>
              <p:cNvSpPr>
                <a:spLocks/>
              </p:cNvSpPr>
              <p:nvPr/>
            </p:nvSpPr>
            <p:spPr bwMode="auto">
              <a:xfrm>
                <a:off x="142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98" name="Freeform 1186"/>
              <p:cNvSpPr>
                <a:spLocks/>
              </p:cNvSpPr>
              <p:nvPr/>
            </p:nvSpPr>
            <p:spPr bwMode="auto">
              <a:xfrm>
                <a:off x="14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899" name="Freeform 1187"/>
              <p:cNvSpPr>
                <a:spLocks/>
              </p:cNvSpPr>
              <p:nvPr/>
            </p:nvSpPr>
            <p:spPr bwMode="auto">
              <a:xfrm>
                <a:off x="14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00" name="Freeform 1188"/>
              <p:cNvSpPr>
                <a:spLocks/>
              </p:cNvSpPr>
              <p:nvPr/>
            </p:nvSpPr>
            <p:spPr bwMode="auto">
              <a:xfrm>
                <a:off x="142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01" name="Freeform 1189"/>
              <p:cNvSpPr>
                <a:spLocks/>
              </p:cNvSpPr>
              <p:nvPr/>
            </p:nvSpPr>
            <p:spPr bwMode="auto">
              <a:xfrm>
                <a:off x="142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02" name="Freeform 1190"/>
              <p:cNvSpPr>
                <a:spLocks/>
              </p:cNvSpPr>
              <p:nvPr/>
            </p:nvSpPr>
            <p:spPr bwMode="auto">
              <a:xfrm>
                <a:off x="141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03" name="Freeform 1191"/>
              <p:cNvSpPr>
                <a:spLocks/>
              </p:cNvSpPr>
              <p:nvPr/>
            </p:nvSpPr>
            <p:spPr bwMode="auto">
              <a:xfrm>
                <a:off x="141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04" name="Freeform 1192"/>
              <p:cNvSpPr>
                <a:spLocks/>
              </p:cNvSpPr>
              <p:nvPr/>
            </p:nvSpPr>
            <p:spPr bwMode="auto">
              <a:xfrm>
                <a:off x="141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05" name="Freeform 1193"/>
              <p:cNvSpPr>
                <a:spLocks/>
              </p:cNvSpPr>
              <p:nvPr/>
            </p:nvSpPr>
            <p:spPr bwMode="auto">
              <a:xfrm>
                <a:off x="141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06" name="Freeform 1194"/>
              <p:cNvSpPr>
                <a:spLocks/>
              </p:cNvSpPr>
              <p:nvPr/>
            </p:nvSpPr>
            <p:spPr bwMode="auto">
              <a:xfrm>
                <a:off x="141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07" name="Freeform 1195"/>
              <p:cNvSpPr>
                <a:spLocks/>
              </p:cNvSpPr>
              <p:nvPr/>
            </p:nvSpPr>
            <p:spPr bwMode="auto">
              <a:xfrm>
                <a:off x="141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08" name="Freeform 1196"/>
              <p:cNvSpPr>
                <a:spLocks/>
              </p:cNvSpPr>
              <p:nvPr/>
            </p:nvSpPr>
            <p:spPr bwMode="auto">
              <a:xfrm>
                <a:off x="141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09" name="Freeform 1197"/>
              <p:cNvSpPr>
                <a:spLocks/>
              </p:cNvSpPr>
              <p:nvPr/>
            </p:nvSpPr>
            <p:spPr bwMode="auto">
              <a:xfrm>
                <a:off x="141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10" name="Freeform 1198"/>
              <p:cNvSpPr>
                <a:spLocks/>
              </p:cNvSpPr>
              <p:nvPr/>
            </p:nvSpPr>
            <p:spPr bwMode="auto">
              <a:xfrm>
                <a:off x="141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11" name="Freeform 1199"/>
              <p:cNvSpPr>
                <a:spLocks/>
              </p:cNvSpPr>
              <p:nvPr/>
            </p:nvSpPr>
            <p:spPr bwMode="auto">
              <a:xfrm>
                <a:off x="141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12" name="Freeform 1200"/>
              <p:cNvSpPr>
                <a:spLocks/>
              </p:cNvSpPr>
              <p:nvPr/>
            </p:nvSpPr>
            <p:spPr bwMode="auto">
              <a:xfrm>
                <a:off x="1408" y="12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6913" name="Freeform 1201"/>
              <p:cNvSpPr>
                <a:spLocks/>
              </p:cNvSpPr>
              <p:nvPr/>
            </p:nvSpPr>
            <p:spPr bwMode="auto">
              <a:xfrm>
                <a:off x="1408" y="23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6914" name="Freeform 1202"/>
              <p:cNvSpPr>
                <a:spLocks/>
              </p:cNvSpPr>
              <p:nvPr/>
            </p:nvSpPr>
            <p:spPr bwMode="auto">
              <a:xfrm>
                <a:off x="14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15" name="Freeform 1203"/>
              <p:cNvSpPr>
                <a:spLocks/>
              </p:cNvSpPr>
              <p:nvPr/>
            </p:nvSpPr>
            <p:spPr bwMode="auto">
              <a:xfrm>
                <a:off x="14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16" name="Freeform 1204"/>
              <p:cNvSpPr>
                <a:spLocks/>
              </p:cNvSpPr>
              <p:nvPr/>
            </p:nvSpPr>
            <p:spPr bwMode="auto">
              <a:xfrm>
                <a:off x="140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17" name="Freeform 1205"/>
              <p:cNvSpPr>
                <a:spLocks/>
              </p:cNvSpPr>
              <p:nvPr/>
            </p:nvSpPr>
            <p:spPr bwMode="auto">
              <a:xfrm>
                <a:off x="140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18" name="Freeform 1206"/>
              <p:cNvSpPr>
                <a:spLocks/>
              </p:cNvSpPr>
              <p:nvPr/>
            </p:nvSpPr>
            <p:spPr bwMode="auto">
              <a:xfrm>
                <a:off x="14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19" name="Freeform 1207"/>
              <p:cNvSpPr>
                <a:spLocks/>
              </p:cNvSpPr>
              <p:nvPr/>
            </p:nvSpPr>
            <p:spPr bwMode="auto">
              <a:xfrm>
                <a:off x="140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20" name="Freeform 1208"/>
              <p:cNvSpPr>
                <a:spLocks/>
              </p:cNvSpPr>
              <p:nvPr/>
            </p:nvSpPr>
            <p:spPr bwMode="auto">
              <a:xfrm>
                <a:off x="140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21" name="Freeform 1209"/>
              <p:cNvSpPr>
                <a:spLocks/>
              </p:cNvSpPr>
              <p:nvPr/>
            </p:nvSpPr>
            <p:spPr bwMode="auto">
              <a:xfrm>
                <a:off x="14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22" name="Freeform 1210"/>
              <p:cNvSpPr>
                <a:spLocks/>
              </p:cNvSpPr>
              <p:nvPr/>
            </p:nvSpPr>
            <p:spPr bwMode="auto">
              <a:xfrm>
                <a:off x="14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23" name="Freeform 1211"/>
              <p:cNvSpPr>
                <a:spLocks/>
              </p:cNvSpPr>
              <p:nvPr/>
            </p:nvSpPr>
            <p:spPr bwMode="auto">
              <a:xfrm>
                <a:off x="140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24" name="Freeform 1212"/>
              <p:cNvSpPr>
                <a:spLocks/>
              </p:cNvSpPr>
              <p:nvPr/>
            </p:nvSpPr>
            <p:spPr bwMode="auto">
              <a:xfrm>
                <a:off x="139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25" name="Freeform 1213"/>
              <p:cNvSpPr>
                <a:spLocks/>
              </p:cNvSpPr>
              <p:nvPr/>
            </p:nvSpPr>
            <p:spPr bwMode="auto">
              <a:xfrm>
                <a:off x="139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26" name="Freeform 1214"/>
              <p:cNvSpPr>
                <a:spLocks/>
              </p:cNvSpPr>
              <p:nvPr/>
            </p:nvSpPr>
            <p:spPr bwMode="auto">
              <a:xfrm>
                <a:off x="13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28" name="Freeform 1216"/>
              <p:cNvSpPr>
                <a:spLocks/>
              </p:cNvSpPr>
              <p:nvPr/>
            </p:nvSpPr>
            <p:spPr bwMode="auto">
              <a:xfrm>
                <a:off x="13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29" name="Freeform 1217"/>
              <p:cNvSpPr>
                <a:spLocks/>
              </p:cNvSpPr>
              <p:nvPr/>
            </p:nvSpPr>
            <p:spPr bwMode="auto">
              <a:xfrm>
                <a:off x="13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30" name="Freeform 1218"/>
              <p:cNvSpPr>
                <a:spLocks/>
              </p:cNvSpPr>
              <p:nvPr/>
            </p:nvSpPr>
            <p:spPr bwMode="auto">
              <a:xfrm>
                <a:off x="139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31" name="Freeform 1219"/>
              <p:cNvSpPr>
                <a:spLocks/>
              </p:cNvSpPr>
              <p:nvPr/>
            </p:nvSpPr>
            <p:spPr bwMode="auto">
              <a:xfrm>
                <a:off x="13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32" name="Freeform 1220"/>
              <p:cNvSpPr>
                <a:spLocks/>
              </p:cNvSpPr>
              <p:nvPr/>
            </p:nvSpPr>
            <p:spPr bwMode="auto">
              <a:xfrm>
                <a:off x="13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33" name="Freeform 1221"/>
              <p:cNvSpPr>
                <a:spLocks/>
              </p:cNvSpPr>
              <p:nvPr/>
            </p:nvSpPr>
            <p:spPr bwMode="auto">
              <a:xfrm>
                <a:off x="139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34" name="Freeform 1222"/>
              <p:cNvSpPr>
                <a:spLocks/>
              </p:cNvSpPr>
              <p:nvPr/>
            </p:nvSpPr>
            <p:spPr bwMode="auto">
              <a:xfrm>
                <a:off x="139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35" name="Freeform 1223"/>
              <p:cNvSpPr>
                <a:spLocks/>
              </p:cNvSpPr>
              <p:nvPr/>
            </p:nvSpPr>
            <p:spPr bwMode="auto">
              <a:xfrm>
                <a:off x="139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36" name="Freeform 1224"/>
              <p:cNvSpPr>
                <a:spLocks/>
              </p:cNvSpPr>
              <p:nvPr/>
            </p:nvSpPr>
            <p:spPr bwMode="auto">
              <a:xfrm>
                <a:off x="13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37" name="Freeform 1225"/>
              <p:cNvSpPr>
                <a:spLocks/>
              </p:cNvSpPr>
              <p:nvPr/>
            </p:nvSpPr>
            <p:spPr bwMode="auto">
              <a:xfrm>
                <a:off x="138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38" name="Freeform 1226"/>
              <p:cNvSpPr>
                <a:spLocks/>
              </p:cNvSpPr>
              <p:nvPr/>
            </p:nvSpPr>
            <p:spPr bwMode="auto">
              <a:xfrm>
                <a:off x="13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39" name="Freeform 1227"/>
              <p:cNvSpPr>
                <a:spLocks/>
              </p:cNvSpPr>
              <p:nvPr/>
            </p:nvSpPr>
            <p:spPr bwMode="auto">
              <a:xfrm>
                <a:off x="13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40" name="Freeform 1228"/>
              <p:cNvSpPr>
                <a:spLocks/>
              </p:cNvSpPr>
              <p:nvPr/>
            </p:nvSpPr>
            <p:spPr bwMode="auto">
              <a:xfrm>
                <a:off x="138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41" name="Freeform 1229"/>
              <p:cNvSpPr>
                <a:spLocks/>
              </p:cNvSpPr>
              <p:nvPr/>
            </p:nvSpPr>
            <p:spPr bwMode="auto">
              <a:xfrm>
                <a:off x="13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42" name="Freeform 1230"/>
              <p:cNvSpPr>
                <a:spLocks/>
              </p:cNvSpPr>
              <p:nvPr/>
            </p:nvSpPr>
            <p:spPr bwMode="auto">
              <a:xfrm>
                <a:off x="138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43" name="Freeform 1231"/>
              <p:cNvSpPr>
                <a:spLocks/>
              </p:cNvSpPr>
              <p:nvPr/>
            </p:nvSpPr>
            <p:spPr bwMode="auto">
              <a:xfrm>
                <a:off x="138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44" name="Freeform 1232"/>
              <p:cNvSpPr>
                <a:spLocks/>
              </p:cNvSpPr>
              <p:nvPr/>
            </p:nvSpPr>
            <p:spPr bwMode="auto">
              <a:xfrm>
                <a:off x="138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45" name="Freeform 1233"/>
              <p:cNvSpPr>
                <a:spLocks/>
              </p:cNvSpPr>
              <p:nvPr/>
            </p:nvSpPr>
            <p:spPr bwMode="auto">
              <a:xfrm>
                <a:off x="138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46" name="Freeform 1234"/>
              <p:cNvSpPr>
                <a:spLocks/>
              </p:cNvSpPr>
              <p:nvPr/>
            </p:nvSpPr>
            <p:spPr bwMode="auto">
              <a:xfrm>
                <a:off x="138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47" name="Freeform 1235"/>
              <p:cNvSpPr>
                <a:spLocks/>
              </p:cNvSpPr>
              <p:nvPr/>
            </p:nvSpPr>
            <p:spPr bwMode="auto">
              <a:xfrm>
                <a:off x="138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48" name="Freeform 1236"/>
              <p:cNvSpPr>
                <a:spLocks/>
              </p:cNvSpPr>
              <p:nvPr/>
            </p:nvSpPr>
            <p:spPr bwMode="auto">
              <a:xfrm>
                <a:off x="138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49" name="Freeform 1237"/>
              <p:cNvSpPr>
                <a:spLocks/>
              </p:cNvSpPr>
              <p:nvPr/>
            </p:nvSpPr>
            <p:spPr bwMode="auto">
              <a:xfrm>
                <a:off x="13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50" name="Freeform 1238"/>
              <p:cNvSpPr>
                <a:spLocks/>
              </p:cNvSpPr>
              <p:nvPr/>
            </p:nvSpPr>
            <p:spPr bwMode="auto">
              <a:xfrm>
                <a:off x="137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51" name="Freeform 1239"/>
              <p:cNvSpPr>
                <a:spLocks/>
              </p:cNvSpPr>
              <p:nvPr/>
            </p:nvSpPr>
            <p:spPr bwMode="auto">
              <a:xfrm>
                <a:off x="137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52" name="Freeform 1240"/>
              <p:cNvSpPr>
                <a:spLocks/>
              </p:cNvSpPr>
              <p:nvPr/>
            </p:nvSpPr>
            <p:spPr bwMode="auto">
              <a:xfrm>
                <a:off x="137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53" name="Freeform 1241"/>
              <p:cNvSpPr>
                <a:spLocks/>
              </p:cNvSpPr>
              <p:nvPr/>
            </p:nvSpPr>
            <p:spPr bwMode="auto">
              <a:xfrm>
                <a:off x="13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54" name="Freeform 1242"/>
              <p:cNvSpPr>
                <a:spLocks/>
              </p:cNvSpPr>
              <p:nvPr/>
            </p:nvSpPr>
            <p:spPr bwMode="auto">
              <a:xfrm>
                <a:off x="137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55" name="Freeform 1243"/>
              <p:cNvSpPr>
                <a:spLocks/>
              </p:cNvSpPr>
              <p:nvPr/>
            </p:nvSpPr>
            <p:spPr bwMode="auto">
              <a:xfrm>
                <a:off x="13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56" name="Freeform 1244"/>
              <p:cNvSpPr>
                <a:spLocks/>
              </p:cNvSpPr>
              <p:nvPr/>
            </p:nvSpPr>
            <p:spPr bwMode="auto">
              <a:xfrm>
                <a:off x="13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57" name="Freeform 1245"/>
              <p:cNvSpPr>
                <a:spLocks/>
              </p:cNvSpPr>
              <p:nvPr/>
            </p:nvSpPr>
            <p:spPr bwMode="auto">
              <a:xfrm>
                <a:off x="13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58" name="Freeform 1246"/>
              <p:cNvSpPr>
                <a:spLocks/>
              </p:cNvSpPr>
              <p:nvPr/>
            </p:nvSpPr>
            <p:spPr bwMode="auto">
              <a:xfrm>
                <a:off x="13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59" name="Freeform 1247"/>
              <p:cNvSpPr>
                <a:spLocks/>
              </p:cNvSpPr>
              <p:nvPr/>
            </p:nvSpPr>
            <p:spPr bwMode="auto">
              <a:xfrm>
                <a:off x="137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60" name="Freeform 1248"/>
              <p:cNvSpPr>
                <a:spLocks/>
              </p:cNvSpPr>
              <p:nvPr/>
            </p:nvSpPr>
            <p:spPr bwMode="auto">
              <a:xfrm>
                <a:off x="136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61" name="Freeform 1249"/>
              <p:cNvSpPr>
                <a:spLocks/>
              </p:cNvSpPr>
              <p:nvPr/>
            </p:nvSpPr>
            <p:spPr bwMode="auto">
              <a:xfrm>
                <a:off x="136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62" name="Freeform 1250"/>
              <p:cNvSpPr>
                <a:spLocks/>
              </p:cNvSpPr>
              <p:nvPr/>
            </p:nvSpPr>
            <p:spPr bwMode="auto">
              <a:xfrm>
                <a:off x="136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63" name="Freeform 1251"/>
              <p:cNvSpPr>
                <a:spLocks/>
              </p:cNvSpPr>
              <p:nvPr/>
            </p:nvSpPr>
            <p:spPr bwMode="auto">
              <a:xfrm>
                <a:off x="13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64" name="Freeform 1252"/>
              <p:cNvSpPr>
                <a:spLocks/>
              </p:cNvSpPr>
              <p:nvPr/>
            </p:nvSpPr>
            <p:spPr bwMode="auto">
              <a:xfrm>
                <a:off x="136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65" name="Freeform 1253"/>
              <p:cNvSpPr>
                <a:spLocks/>
              </p:cNvSpPr>
              <p:nvPr/>
            </p:nvSpPr>
            <p:spPr bwMode="auto">
              <a:xfrm>
                <a:off x="136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66" name="Freeform 1254"/>
              <p:cNvSpPr>
                <a:spLocks/>
              </p:cNvSpPr>
              <p:nvPr/>
            </p:nvSpPr>
            <p:spPr bwMode="auto">
              <a:xfrm>
                <a:off x="136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67" name="Freeform 1255"/>
              <p:cNvSpPr>
                <a:spLocks/>
              </p:cNvSpPr>
              <p:nvPr/>
            </p:nvSpPr>
            <p:spPr bwMode="auto">
              <a:xfrm>
                <a:off x="136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68" name="Freeform 1256"/>
              <p:cNvSpPr>
                <a:spLocks/>
              </p:cNvSpPr>
              <p:nvPr/>
            </p:nvSpPr>
            <p:spPr bwMode="auto">
              <a:xfrm>
                <a:off x="13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69" name="Freeform 1257"/>
              <p:cNvSpPr>
                <a:spLocks/>
              </p:cNvSpPr>
              <p:nvPr/>
            </p:nvSpPr>
            <p:spPr bwMode="auto">
              <a:xfrm>
                <a:off x="13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70" name="Freeform 1258"/>
              <p:cNvSpPr>
                <a:spLocks/>
              </p:cNvSpPr>
              <p:nvPr/>
            </p:nvSpPr>
            <p:spPr bwMode="auto">
              <a:xfrm>
                <a:off x="13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71" name="Freeform 1259"/>
              <p:cNvSpPr>
                <a:spLocks/>
              </p:cNvSpPr>
              <p:nvPr/>
            </p:nvSpPr>
            <p:spPr bwMode="auto">
              <a:xfrm>
                <a:off x="13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72" name="Freeform 1260"/>
              <p:cNvSpPr>
                <a:spLocks/>
              </p:cNvSpPr>
              <p:nvPr/>
            </p:nvSpPr>
            <p:spPr bwMode="auto">
              <a:xfrm>
                <a:off x="13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73" name="Freeform 1261"/>
              <p:cNvSpPr>
                <a:spLocks/>
              </p:cNvSpPr>
              <p:nvPr/>
            </p:nvSpPr>
            <p:spPr bwMode="auto">
              <a:xfrm>
                <a:off x="135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74" name="Freeform 1262"/>
              <p:cNvSpPr>
                <a:spLocks/>
              </p:cNvSpPr>
              <p:nvPr/>
            </p:nvSpPr>
            <p:spPr bwMode="auto">
              <a:xfrm>
                <a:off x="135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75" name="Freeform 1263"/>
              <p:cNvSpPr>
                <a:spLocks/>
              </p:cNvSpPr>
              <p:nvPr/>
            </p:nvSpPr>
            <p:spPr bwMode="auto">
              <a:xfrm>
                <a:off x="135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76" name="Freeform 1264"/>
              <p:cNvSpPr>
                <a:spLocks/>
              </p:cNvSpPr>
              <p:nvPr/>
            </p:nvSpPr>
            <p:spPr bwMode="auto">
              <a:xfrm>
                <a:off x="13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77" name="Freeform 1265"/>
              <p:cNvSpPr>
                <a:spLocks/>
              </p:cNvSpPr>
              <p:nvPr/>
            </p:nvSpPr>
            <p:spPr bwMode="auto">
              <a:xfrm>
                <a:off x="135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78" name="Freeform 1266"/>
              <p:cNvSpPr>
                <a:spLocks/>
              </p:cNvSpPr>
              <p:nvPr/>
            </p:nvSpPr>
            <p:spPr bwMode="auto">
              <a:xfrm>
                <a:off x="13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79" name="Freeform 1267"/>
              <p:cNvSpPr>
                <a:spLocks/>
              </p:cNvSpPr>
              <p:nvPr/>
            </p:nvSpPr>
            <p:spPr bwMode="auto">
              <a:xfrm>
                <a:off x="13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80" name="Freeform 1268"/>
              <p:cNvSpPr>
                <a:spLocks/>
              </p:cNvSpPr>
              <p:nvPr/>
            </p:nvSpPr>
            <p:spPr bwMode="auto">
              <a:xfrm>
                <a:off x="135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81" name="Freeform 1269"/>
              <p:cNvSpPr>
                <a:spLocks/>
              </p:cNvSpPr>
              <p:nvPr/>
            </p:nvSpPr>
            <p:spPr bwMode="auto">
              <a:xfrm>
                <a:off x="13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82" name="Freeform 1270"/>
              <p:cNvSpPr>
                <a:spLocks/>
              </p:cNvSpPr>
              <p:nvPr/>
            </p:nvSpPr>
            <p:spPr bwMode="auto">
              <a:xfrm>
                <a:off x="13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83" name="Freeform 1271"/>
              <p:cNvSpPr>
                <a:spLocks/>
              </p:cNvSpPr>
              <p:nvPr/>
            </p:nvSpPr>
            <p:spPr bwMode="auto">
              <a:xfrm>
                <a:off x="135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84" name="Freeform 1272"/>
              <p:cNvSpPr>
                <a:spLocks/>
              </p:cNvSpPr>
              <p:nvPr/>
            </p:nvSpPr>
            <p:spPr bwMode="auto">
              <a:xfrm>
                <a:off x="13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85" name="Freeform 1273"/>
              <p:cNvSpPr>
                <a:spLocks/>
              </p:cNvSpPr>
              <p:nvPr/>
            </p:nvSpPr>
            <p:spPr bwMode="auto">
              <a:xfrm>
                <a:off x="13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86" name="Freeform 1274"/>
              <p:cNvSpPr>
                <a:spLocks/>
              </p:cNvSpPr>
              <p:nvPr/>
            </p:nvSpPr>
            <p:spPr bwMode="auto">
              <a:xfrm>
                <a:off x="13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87" name="Freeform 1275"/>
              <p:cNvSpPr>
                <a:spLocks/>
              </p:cNvSpPr>
              <p:nvPr/>
            </p:nvSpPr>
            <p:spPr bwMode="auto">
              <a:xfrm>
                <a:off x="13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88" name="Freeform 1276"/>
              <p:cNvSpPr>
                <a:spLocks/>
              </p:cNvSpPr>
              <p:nvPr/>
            </p:nvSpPr>
            <p:spPr bwMode="auto">
              <a:xfrm>
                <a:off x="13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89" name="Freeform 1277"/>
              <p:cNvSpPr>
                <a:spLocks/>
              </p:cNvSpPr>
              <p:nvPr/>
            </p:nvSpPr>
            <p:spPr bwMode="auto">
              <a:xfrm>
                <a:off x="13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90" name="Freeform 1278"/>
              <p:cNvSpPr>
                <a:spLocks/>
              </p:cNvSpPr>
              <p:nvPr/>
            </p:nvSpPr>
            <p:spPr bwMode="auto">
              <a:xfrm>
                <a:off x="134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91" name="Freeform 1279"/>
              <p:cNvSpPr>
                <a:spLocks/>
              </p:cNvSpPr>
              <p:nvPr/>
            </p:nvSpPr>
            <p:spPr bwMode="auto">
              <a:xfrm>
                <a:off x="13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92" name="Freeform 1280"/>
              <p:cNvSpPr>
                <a:spLocks/>
              </p:cNvSpPr>
              <p:nvPr/>
            </p:nvSpPr>
            <p:spPr bwMode="auto">
              <a:xfrm>
                <a:off x="134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93" name="Freeform 1281"/>
              <p:cNvSpPr>
                <a:spLocks/>
              </p:cNvSpPr>
              <p:nvPr/>
            </p:nvSpPr>
            <p:spPr bwMode="auto">
              <a:xfrm>
                <a:off x="134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6994" name="Freeform 1282"/>
              <p:cNvSpPr>
                <a:spLocks/>
              </p:cNvSpPr>
              <p:nvPr/>
            </p:nvSpPr>
            <p:spPr bwMode="auto">
              <a:xfrm>
                <a:off x="13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95" name="Freeform 1283"/>
              <p:cNvSpPr>
                <a:spLocks/>
              </p:cNvSpPr>
              <p:nvPr/>
            </p:nvSpPr>
            <p:spPr bwMode="auto">
              <a:xfrm>
                <a:off x="13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96" name="Freeform 1284"/>
              <p:cNvSpPr>
                <a:spLocks/>
              </p:cNvSpPr>
              <p:nvPr/>
            </p:nvSpPr>
            <p:spPr bwMode="auto">
              <a:xfrm>
                <a:off x="134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97" name="Freeform 1285"/>
              <p:cNvSpPr>
                <a:spLocks/>
              </p:cNvSpPr>
              <p:nvPr/>
            </p:nvSpPr>
            <p:spPr bwMode="auto">
              <a:xfrm>
                <a:off x="133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98" name="Freeform 1286"/>
              <p:cNvSpPr>
                <a:spLocks/>
              </p:cNvSpPr>
              <p:nvPr/>
            </p:nvSpPr>
            <p:spPr bwMode="auto">
              <a:xfrm>
                <a:off x="13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6999" name="Freeform 1287"/>
              <p:cNvSpPr>
                <a:spLocks/>
              </p:cNvSpPr>
              <p:nvPr/>
            </p:nvSpPr>
            <p:spPr bwMode="auto">
              <a:xfrm>
                <a:off x="133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00" name="Freeform 1288"/>
              <p:cNvSpPr>
                <a:spLocks/>
              </p:cNvSpPr>
              <p:nvPr/>
            </p:nvSpPr>
            <p:spPr bwMode="auto">
              <a:xfrm>
                <a:off x="133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01" name="Freeform 1289"/>
              <p:cNvSpPr>
                <a:spLocks/>
              </p:cNvSpPr>
              <p:nvPr/>
            </p:nvSpPr>
            <p:spPr bwMode="auto">
              <a:xfrm>
                <a:off x="13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02" name="Freeform 1290"/>
              <p:cNvSpPr>
                <a:spLocks/>
              </p:cNvSpPr>
              <p:nvPr/>
            </p:nvSpPr>
            <p:spPr bwMode="auto">
              <a:xfrm>
                <a:off x="133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03" name="Freeform 1291"/>
              <p:cNvSpPr>
                <a:spLocks/>
              </p:cNvSpPr>
              <p:nvPr/>
            </p:nvSpPr>
            <p:spPr bwMode="auto">
              <a:xfrm>
                <a:off x="133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04" name="Freeform 1292"/>
              <p:cNvSpPr>
                <a:spLocks/>
              </p:cNvSpPr>
              <p:nvPr/>
            </p:nvSpPr>
            <p:spPr bwMode="auto">
              <a:xfrm>
                <a:off x="13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05" name="Freeform 1293"/>
              <p:cNvSpPr>
                <a:spLocks/>
              </p:cNvSpPr>
              <p:nvPr/>
            </p:nvSpPr>
            <p:spPr bwMode="auto">
              <a:xfrm>
                <a:off x="133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06" name="Freeform 1294"/>
              <p:cNvSpPr>
                <a:spLocks/>
              </p:cNvSpPr>
              <p:nvPr/>
            </p:nvSpPr>
            <p:spPr bwMode="auto">
              <a:xfrm>
                <a:off x="133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07" name="Freeform 1295"/>
              <p:cNvSpPr>
                <a:spLocks/>
              </p:cNvSpPr>
              <p:nvPr/>
            </p:nvSpPr>
            <p:spPr bwMode="auto">
              <a:xfrm>
                <a:off x="13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08" name="Freeform 1296"/>
              <p:cNvSpPr>
                <a:spLocks/>
              </p:cNvSpPr>
              <p:nvPr/>
            </p:nvSpPr>
            <p:spPr bwMode="auto">
              <a:xfrm>
                <a:off x="133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09" name="Freeform 1297"/>
              <p:cNvSpPr>
                <a:spLocks/>
              </p:cNvSpPr>
              <p:nvPr/>
            </p:nvSpPr>
            <p:spPr bwMode="auto">
              <a:xfrm>
                <a:off x="132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10" name="Freeform 1298"/>
              <p:cNvSpPr>
                <a:spLocks/>
              </p:cNvSpPr>
              <p:nvPr/>
            </p:nvSpPr>
            <p:spPr bwMode="auto">
              <a:xfrm>
                <a:off x="132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11" name="Freeform 1299"/>
              <p:cNvSpPr>
                <a:spLocks/>
              </p:cNvSpPr>
              <p:nvPr/>
            </p:nvSpPr>
            <p:spPr bwMode="auto">
              <a:xfrm>
                <a:off x="132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12" name="Freeform 1300"/>
              <p:cNvSpPr>
                <a:spLocks/>
              </p:cNvSpPr>
              <p:nvPr/>
            </p:nvSpPr>
            <p:spPr bwMode="auto">
              <a:xfrm>
                <a:off x="132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13" name="Freeform 1301"/>
              <p:cNvSpPr>
                <a:spLocks/>
              </p:cNvSpPr>
              <p:nvPr/>
            </p:nvSpPr>
            <p:spPr bwMode="auto">
              <a:xfrm>
                <a:off x="132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14" name="Freeform 1302"/>
              <p:cNvSpPr>
                <a:spLocks/>
              </p:cNvSpPr>
              <p:nvPr/>
            </p:nvSpPr>
            <p:spPr bwMode="auto">
              <a:xfrm>
                <a:off x="132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15" name="Freeform 1303"/>
              <p:cNvSpPr>
                <a:spLocks/>
              </p:cNvSpPr>
              <p:nvPr/>
            </p:nvSpPr>
            <p:spPr bwMode="auto">
              <a:xfrm>
                <a:off x="132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16" name="Freeform 1304"/>
              <p:cNvSpPr>
                <a:spLocks/>
              </p:cNvSpPr>
              <p:nvPr/>
            </p:nvSpPr>
            <p:spPr bwMode="auto">
              <a:xfrm>
                <a:off x="13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17" name="Freeform 1305"/>
              <p:cNvSpPr>
                <a:spLocks/>
              </p:cNvSpPr>
              <p:nvPr/>
            </p:nvSpPr>
            <p:spPr bwMode="auto">
              <a:xfrm>
                <a:off x="13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18" name="Freeform 1306"/>
              <p:cNvSpPr>
                <a:spLocks/>
              </p:cNvSpPr>
              <p:nvPr/>
            </p:nvSpPr>
            <p:spPr bwMode="auto">
              <a:xfrm>
                <a:off x="132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19" name="Freeform 1307"/>
              <p:cNvSpPr>
                <a:spLocks/>
              </p:cNvSpPr>
              <p:nvPr/>
            </p:nvSpPr>
            <p:spPr bwMode="auto">
              <a:xfrm>
                <a:off x="132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20" name="Freeform 1308"/>
              <p:cNvSpPr>
                <a:spLocks/>
              </p:cNvSpPr>
              <p:nvPr/>
            </p:nvSpPr>
            <p:spPr bwMode="auto">
              <a:xfrm>
                <a:off x="13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21" name="Freeform 1309"/>
              <p:cNvSpPr>
                <a:spLocks/>
              </p:cNvSpPr>
              <p:nvPr/>
            </p:nvSpPr>
            <p:spPr bwMode="auto">
              <a:xfrm>
                <a:off x="13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22" name="Freeform 1310"/>
              <p:cNvSpPr>
                <a:spLocks/>
              </p:cNvSpPr>
              <p:nvPr/>
            </p:nvSpPr>
            <p:spPr bwMode="auto">
              <a:xfrm>
                <a:off x="132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23" name="Freeform 1311"/>
              <p:cNvSpPr>
                <a:spLocks/>
              </p:cNvSpPr>
              <p:nvPr/>
            </p:nvSpPr>
            <p:spPr bwMode="auto">
              <a:xfrm>
                <a:off x="131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24" name="Freeform 1312"/>
              <p:cNvSpPr>
                <a:spLocks/>
              </p:cNvSpPr>
              <p:nvPr/>
            </p:nvSpPr>
            <p:spPr bwMode="auto">
              <a:xfrm>
                <a:off x="131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25" name="Freeform 1313"/>
              <p:cNvSpPr>
                <a:spLocks/>
              </p:cNvSpPr>
              <p:nvPr/>
            </p:nvSpPr>
            <p:spPr bwMode="auto">
              <a:xfrm>
                <a:off x="131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26" name="Freeform 1314"/>
              <p:cNvSpPr>
                <a:spLocks/>
              </p:cNvSpPr>
              <p:nvPr/>
            </p:nvSpPr>
            <p:spPr bwMode="auto">
              <a:xfrm>
                <a:off x="131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27" name="Freeform 1315"/>
              <p:cNvSpPr>
                <a:spLocks/>
              </p:cNvSpPr>
              <p:nvPr/>
            </p:nvSpPr>
            <p:spPr bwMode="auto">
              <a:xfrm>
                <a:off x="131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28" name="Freeform 1316"/>
              <p:cNvSpPr>
                <a:spLocks/>
              </p:cNvSpPr>
              <p:nvPr/>
            </p:nvSpPr>
            <p:spPr bwMode="auto">
              <a:xfrm>
                <a:off x="131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29" name="Freeform 1317"/>
              <p:cNvSpPr>
                <a:spLocks/>
              </p:cNvSpPr>
              <p:nvPr/>
            </p:nvSpPr>
            <p:spPr bwMode="auto">
              <a:xfrm>
                <a:off x="13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30" name="Freeform 1318"/>
              <p:cNvSpPr>
                <a:spLocks/>
              </p:cNvSpPr>
              <p:nvPr/>
            </p:nvSpPr>
            <p:spPr bwMode="auto">
              <a:xfrm>
                <a:off x="13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31" name="Freeform 1319"/>
              <p:cNvSpPr>
                <a:spLocks/>
              </p:cNvSpPr>
              <p:nvPr/>
            </p:nvSpPr>
            <p:spPr bwMode="auto">
              <a:xfrm>
                <a:off x="131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32" name="Freeform 1320"/>
              <p:cNvSpPr>
                <a:spLocks/>
              </p:cNvSpPr>
              <p:nvPr/>
            </p:nvSpPr>
            <p:spPr bwMode="auto">
              <a:xfrm>
                <a:off x="1312" y="111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17033" name="Freeform 1321"/>
              <p:cNvSpPr>
                <a:spLocks/>
              </p:cNvSpPr>
              <p:nvPr/>
            </p:nvSpPr>
            <p:spPr bwMode="auto">
              <a:xfrm>
                <a:off x="1312" y="24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17034" name="Freeform 1322"/>
              <p:cNvSpPr>
                <a:spLocks/>
              </p:cNvSpPr>
              <p:nvPr/>
            </p:nvSpPr>
            <p:spPr bwMode="auto">
              <a:xfrm>
                <a:off x="131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35" name="Freeform 1323"/>
              <p:cNvSpPr>
                <a:spLocks/>
              </p:cNvSpPr>
              <p:nvPr/>
            </p:nvSpPr>
            <p:spPr bwMode="auto">
              <a:xfrm>
                <a:off x="131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36" name="Freeform 1324"/>
              <p:cNvSpPr>
                <a:spLocks/>
              </p:cNvSpPr>
              <p:nvPr/>
            </p:nvSpPr>
            <p:spPr bwMode="auto">
              <a:xfrm>
                <a:off x="131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37" name="Freeform 1325"/>
              <p:cNvSpPr>
                <a:spLocks/>
              </p:cNvSpPr>
              <p:nvPr/>
            </p:nvSpPr>
            <p:spPr bwMode="auto">
              <a:xfrm>
                <a:off x="131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38" name="Freeform 1326"/>
              <p:cNvSpPr>
                <a:spLocks/>
              </p:cNvSpPr>
              <p:nvPr/>
            </p:nvSpPr>
            <p:spPr bwMode="auto">
              <a:xfrm>
                <a:off x="13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39" name="Freeform 1327"/>
              <p:cNvSpPr>
                <a:spLocks/>
              </p:cNvSpPr>
              <p:nvPr/>
            </p:nvSpPr>
            <p:spPr bwMode="auto">
              <a:xfrm>
                <a:off x="130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40" name="Freeform 1328"/>
              <p:cNvSpPr>
                <a:spLocks/>
              </p:cNvSpPr>
              <p:nvPr/>
            </p:nvSpPr>
            <p:spPr bwMode="auto">
              <a:xfrm>
                <a:off x="13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41" name="Freeform 1329"/>
              <p:cNvSpPr>
                <a:spLocks/>
              </p:cNvSpPr>
              <p:nvPr/>
            </p:nvSpPr>
            <p:spPr bwMode="auto">
              <a:xfrm>
                <a:off x="13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42" name="Freeform 1330"/>
              <p:cNvSpPr>
                <a:spLocks/>
              </p:cNvSpPr>
              <p:nvPr/>
            </p:nvSpPr>
            <p:spPr bwMode="auto">
              <a:xfrm>
                <a:off x="13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43" name="Freeform 1331"/>
              <p:cNvSpPr>
                <a:spLocks/>
              </p:cNvSpPr>
              <p:nvPr/>
            </p:nvSpPr>
            <p:spPr bwMode="auto">
              <a:xfrm>
                <a:off x="130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44" name="Freeform 1332"/>
              <p:cNvSpPr>
                <a:spLocks/>
              </p:cNvSpPr>
              <p:nvPr/>
            </p:nvSpPr>
            <p:spPr bwMode="auto">
              <a:xfrm>
                <a:off x="130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45" name="Freeform 1333"/>
              <p:cNvSpPr>
                <a:spLocks/>
              </p:cNvSpPr>
              <p:nvPr/>
            </p:nvSpPr>
            <p:spPr bwMode="auto">
              <a:xfrm>
                <a:off x="130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46" name="Freeform 1334"/>
              <p:cNvSpPr>
                <a:spLocks/>
              </p:cNvSpPr>
              <p:nvPr/>
            </p:nvSpPr>
            <p:spPr bwMode="auto">
              <a:xfrm>
                <a:off x="130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47" name="Freeform 1335"/>
              <p:cNvSpPr>
                <a:spLocks/>
              </p:cNvSpPr>
              <p:nvPr/>
            </p:nvSpPr>
            <p:spPr bwMode="auto">
              <a:xfrm>
                <a:off x="13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48" name="Freeform 1336"/>
              <p:cNvSpPr>
                <a:spLocks/>
              </p:cNvSpPr>
              <p:nvPr/>
            </p:nvSpPr>
            <p:spPr bwMode="auto">
              <a:xfrm>
                <a:off x="130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49" name="Freeform 1337"/>
              <p:cNvSpPr>
                <a:spLocks/>
              </p:cNvSpPr>
              <p:nvPr/>
            </p:nvSpPr>
            <p:spPr bwMode="auto">
              <a:xfrm>
                <a:off x="130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50" name="Freeform 1338"/>
              <p:cNvSpPr>
                <a:spLocks/>
              </p:cNvSpPr>
              <p:nvPr/>
            </p:nvSpPr>
            <p:spPr bwMode="auto">
              <a:xfrm>
                <a:off x="13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51" name="Freeform 1339"/>
              <p:cNvSpPr>
                <a:spLocks/>
              </p:cNvSpPr>
              <p:nvPr/>
            </p:nvSpPr>
            <p:spPr bwMode="auto">
              <a:xfrm>
                <a:off x="130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52" name="Freeform 1340"/>
              <p:cNvSpPr>
                <a:spLocks/>
              </p:cNvSpPr>
              <p:nvPr/>
            </p:nvSpPr>
            <p:spPr bwMode="auto">
              <a:xfrm>
                <a:off x="129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53" name="Freeform 1341"/>
              <p:cNvSpPr>
                <a:spLocks/>
              </p:cNvSpPr>
              <p:nvPr/>
            </p:nvSpPr>
            <p:spPr bwMode="auto">
              <a:xfrm>
                <a:off x="12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54" name="Freeform 1342"/>
              <p:cNvSpPr>
                <a:spLocks/>
              </p:cNvSpPr>
              <p:nvPr/>
            </p:nvSpPr>
            <p:spPr bwMode="auto">
              <a:xfrm>
                <a:off x="129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55" name="Freeform 1343"/>
              <p:cNvSpPr>
                <a:spLocks/>
              </p:cNvSpPr>
              <p:nvPr/>
            </p:nvSpPr>
            <p:spPr bwMode="auto">
              <a:xfrm>
                <a:off x="129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56" name="Freeform 1344"/>
              <p:cNvSpPr>
                <a:spLocks/>
              </p:cNvSpPr>
              <p:nvPr/>
            </p:nvSpPr>
            <p:spPr bwMode="auto">
              <a:xfrm>
                <a:off x="129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57" name="Freeform 1345"/>
              <p:cNvSpPr>
                <a:spLocks/>
              </p:cNvSpPr>
              <p:nvPr/>
            </p:nvSpPr>
            <p:spPr bwMode="auto">
              <a:xfrm>
                <a:off x="12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58" name="Freeform 1346"/>
              <p:cNvSpPr>
                <a:spLocks/>
              </p:cNvSpPr>
              <p:nvPr/>
            </p:nvSpPr>
            <p:spPr bwMode="auto">
              <a:xfrm>
                <a:off x="12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59" name="Freeform 1347"/>
              <p:cNvSpPr>
                <a:spLocks/>
              </p:cNvSpPr>
              <p:nvPr/>
            </p:nvSpPr>
            <p:spPr bwMode="auto">
              <a:xfrm>
                <a:off x="12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60" name="Freeform 1348"/>
              <p:cNvSpPr>
                <a:spLocks/>
              </p:cNvSpPr>
              <p:nvPr/>
            </p:nvSpPr>
            <p:spPr bwMode="auto">
              <a:xfrm>
                <a:off x="129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61" name="Freeform 1349"/>
              <p:cNvSpPr>
                <a:spLocks/>
              </p:cNvSpPr>
              <p:nvPr/>
            </p:nvSpPr>
            <p:spPr bwMode="auto">
              <a:xfrm>
                <a:off x="129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62" name="Freeform 1350"/>
              <p:cNvSpPr>
                <a:spLocks/>
              </p:cNvSpPr>
              <p:nvPr/>
            </p:nvSpPr>
            <p:spPr bwMode="auto">
              <a:xfrm>
                <a:off x="12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63" name="Freeform 1351"/>
              <p:cNvSpPr>
                <a:spLocks/>
              </p:cNvSpPr>
              <p:nvPr/>
            </p:nvSpPr>
            <p:spPr bwMode="auto">
              <a:xfrm>
                <a:off x="129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64" name="Freeform 1352"/>
              <p:cNvSpPr>
                <a:spLocks/>
              </p:cNvSpPr>
              <p:nvPr/>
            </p:nvSpPr>
            <p:spPr bwMode="auto">
              <a:xfrm>
                <a:off x="129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65" name="Freeform 1353"/>
              <p:cNvSpPr>
                <a:spLocks/>
              </p:cNvSpPr>
              <p:nvPr/>
            </p:nvSpPr>
            <p:spPr bwMode="auto">
              <a:xfrm>
                <a:off x="129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66" name="Freeform 1354"/>
              <p:cNvSpPr>
                <a:spLocks/>
              </p:cNvSpPr>
              <p:nvPr/>
            </p:nvSpPr>
            <p:spPr bwMode="auto">
              <a:xfrm>
                <a:off x="12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67" name="Freeform 1355"/>
              <p:cNvSpPr>
                <a:spLocks/>
              </p:cNvSpPr>
              <p:nvPr/>
            </p:nvSpPr>
            <p:spPr bwMode="auto">
              <a:xfrm>
                <a:off x="128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68" name="Freeform 1356"/>
              <p:cNvSpPr>
                <a:spLocks/>
              </p:cNvSpPr>
              <p:nvPr/>
            </p:nvSpPr>
            <p:spPr bwMode="auto">
              <a:xfrm>
                <a:off x="128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69" name="Freeform 1357"/>
              <p:cNvSpPr>
                <a:spLocks/>
              </p:cNvSpPr>
              <p:nvPr/>
            </p:nvSpPr>
            <p:spPr bwMode="auto">
              <a:xfrm>
                <a:off x="12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70" name="Freeform 1358"/>
              <p:cNvSpPr>
                <a:spLocks/>
              </p:cNvSpPr>
              <p:nvPr/>
            </p:nvSpPr>
            <p:spPr bwMode="auto">
              <a:xfrm>
                <a:off x="12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71" name="Freeform 1359"/>
              <p:cNvSpPr>
                <a:spLocks/>
              </p:cNvSpPr>
              <p:nvPr/>
            </p:nvSpPr>
            <p:spPr bwMode="auto">
              <a:xfrm>
                <a:off x="128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72" name="Freeform 1360"/>
              <p:cNvSpPr>
                <a:spLocks/>
              </p:cNvSpPr>
              <p:nvPr/>
            </p:nvSpPr>
            <p:spPr bwMode="auto">
              <a:xfrm>
                <a:off x="128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73" name="Freeform 1361"/>
              <p:cNvSpPr>
                <a:spLocks/>
              </p:cNvSpPr>
              <p:nvPr/>
            </p:nvSpPr>
            <p:spPr bwMode="auto">
              <a:xfrm>
                <a:off x="12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74" name="Freeform 1362"/>
              <p:cNvSpPr>
                <a:spLocks/>
              </p:cNvSpPr>
              <p:nvPr/>
            </p:nvSpPr>
            <p:spPr bwMode="auto">
              <a:xfrm>
                <a:off x="128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75" name="Freeform 1363"/>
              <p:cNvSpPr>
                <a:spLocks/>
              </p:cNvSpPr>
              <p:nvPr/>
            </p:nvSpPr>
            <p:spPr bwMode="auto">
              <a:xfrm>
                <a:off x="128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76" name="Freeform 1364"/>
              <p:cNvSpPr>
                <a:spLocks/>
              </p:cNvSpPr>
              <p:nvPr/>
            </p:nvSpPr>
            <p:spPr bwMode="auto">
              <a:xfrm>
                <a:off x="128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77" name="Freeform 1365"/>
              <p:cNvSpPr>
                <a:spLocks/>
              </p:cNvSpPr>
              <p:nvPr/>
            </p:nvSpPr>
            <p:spPr bwMode="auto">
              <a:xfrm>
                <a:off x="128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78" name="Freeform 1366"/>
              <p:cNvSpPr>
                <a:spLocks/>
              </p:cNvSpPr>
              <p:nvPr/>
            </p:nvSpPr>
            <p:spPr bwMode="auto">
              <a:xfrm>
                <a:off x="12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79" name="Freeform 1367"/>
              <p:cNvSpPr>
                <a:spLocks/>
              </p:cNvSpPr>
              <p:nvPr/>
            </p:nvSpPr>
            <p:spPr bwMode="auto">
              <a:xfrm>
                <a:off x="127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80" name="Freeform 1368"/>
              <p:cNvSpPr>
                <a:spLocks/>
              </p:cNvSpPr>
              <p:nvPr/>
            </p:nvSpPr>
            <p:spPr bwMode="auto">
              <a:xfrm>
                <a:off x="127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81" name="Freeform 1369"/>
              <p:cNvSpPr>
                <a:spLocks/>
              </p:cNvSpPr>
              <p:nvPr/>
            </p:nvSpPr>
            <p:spPr bwMode="auto">
              <a:xfrm>
                <a:off x="127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82" name="Freeform 1370"/>
              <p:cNvSpPr>
                <a:spLocks/>
              </p:cNvSpPr>
              <p:nvPr/>
            </p:nvSpPr>
            <p:spPr bwMode="auto">
              <a:xfrm>
                <a:off x="127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83" name="Freeform 1371"/>
              <p:cNvSpPr>
                <a:spLocks/>
              </p:cNvSpPr>
              <p:nvPr/>
            </p:nvSpPr>
            <p:spPr bwMode="auto">
              <a:xfrm>
                <a:off x="12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84" name="Freeform 1372"/>
              <p:cNvSpPr>
                <a:spLocks/>
              </p:cNvSpPr>
              <p:nvPr/>
            </p:nvSpPr>
            <p:spPr bwMode="auto">
              <a:xfrm>
                <a:off x="12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85" name="Freeform 1373"/>
              <p:cNvSpPr>
                <a:spLocks/>
              </p:cNvSpPr>
              <p:nvPr/>
            </p:nvSpPr>
            <p:spPr bwMode="auto">
              <a:xfrm>
                <a:off x="127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86" name="Freeform 1374"/>
              <p:cNvSpPr>
                <a:spLocks/>
              </p:cNvSpPr>
              <p:nvPr/>
            </p:nvSpPr>
            <p:spPr bwMode="auto">
              <a:xfrm>
                <a:off x="127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87" name="Freeform 1375"/>
              <p:cNvSpPr>
                <a:spLocks/>
              </p:cNvSpPr>
              <p:nvPr/>
            </p:nvSpPr>
            <p:spPr bwMode="auto">
              <a:xfrm>
                <a:off x="12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88" name="Freeform 1376"/>
              <p:cNvSpPr>
                <a:spLocks/>
              </p:cNvSpPr>
              <p:nvPr/>
            </p:nvSpPr>
            <p:spPr bwMode="auto">
              <a:xfrm>
                <a:off x="12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89" name="Freeform 1377"/>
              <p:cNvSpPr>
                <a:spLocks/>
              </p:cNvSpPr>
              <p:nvPr/>
            </p:nvSpPr>
            <p:spPr bwMode="auto">
              <a:xfrm>
                <a:off x="12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90" name="Freeform 1378"/>
              <p:cNvSpPr>
                <a:spLocks/>
              </p:cNvSpPr>
              <p:nvPr/>
            </p:nvSpPr>
            <p:spPr bwMode="auto">
              <a:xfrm>
                <a:off x="12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91" name="Freeform 1379"/>
              <p:cNvSpPr>
                <a:spLocks/>
              </p:cNvSpPr>
              <p:nvPr/>
            </p:nvSpPr>
            <p:spPr bwMode="auto">
              <a:xfrm>
                <a:off x="127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92" name="Freeform 1380"/>
              <p:cNvSpPr>
                <a:spLocks/>
              </p:cNvSpPr>
              <p:nvPr/>
            </p:nvSpPr>
            <p:spPr bwMode="auto">
              <a:xfrm>
                <a:off x="12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93" name="Freeform 1381"/>
              <p:cNvSpPr>
                <a:spLocks/>
              </p:cNvSpPr>
              <p:nvPr/>
            </p:nvSpPr>
            <p:spPr bwMode="auto">
              <a:xfrm>
                <a:off x="126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94" name="Freeform 1382"/>
              <p:cNvSpPr>
                <a:spLocks/>
              </p:cNvSpPr>
              <p:nvPr/>
            </p:nvSpPr>
            <p:spPr bwMode="auto">
              <a:xfrm>
                <a:off x="126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95" name="Freeform 1383"/>
              <p:cNvSpPr>
                <a:spLocks/>
              </p:cNvSpPr>
              <p:nvPr/>
            </p:nvSpPr>
            <p:spPr bwMode="auto">
              <a:xfrm>
                <a:off x="12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96" name="Freeform 1384"/>
              <p:cNvSpPr>
                <a:spLocks/>
              </p:cNvSpPr>
              <p:nvPr/>
            </p:nvSpPr>
            <p:spPr bwMode="auto">
              <a:xfrm>
                <a:off x="126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097" name="Freeform 1385"/>
              <p:cNvSpPr>
                <a:spLocks/>
              </p:cNvSpPr>
              <p:nvPr/>
            </p:nvSpPr>
            <p:spPr bwMode="auto">
              <a:xfrm>
                <a:off x="126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98" name="Freeform 1386"/>
              <p:cNvSpPr>
                <a:spLocks/>
              </p:cNvSpPr>
              <p:nvPr/>
            </p:nvSpPr>
            <p:spPr bwMode="auto">
              <a:xfrm>
                <a:off x="126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099" name="Freeform 1387"/>
              <p:cNvSpPr>
                <a:spLocks/>
              </p:cNvSpPr>
              <p:nvPr/>
            </p:nvSpPr>
            <p:spPr bwMode="auto">
              <a:xfrm>
                <a:off x="12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00" name="Freeform 1388"/>
              <p:cNvSpPr>
                <a:spLocks/>
              </p:cNvSpPr>
              <p:nvPr/>
            </p:nvSpPr>
            <p:spPr bwMode="auto">
              <a:xfrm>
                <a:off x="12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01" name="Freeform 1389"/>
              <p:cNvSpPr>
                <a:spLocks/>
              </p:cNvSpPr>
              <p:nvPr/>
            </p:nvSpPr>
            <p:spPr bwMode="auto">
              <a:xfrm>
                <a:off x="12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02" name="Freeform 1390"/>
              <p:cNvSpPr>
                <a:spLocks/>
              </p:cNvSpPr>
              <p:nvPr/>
            </p:nvSpPr>
            <p:spPr bwMode="auto">
              <a:xfrm>
                <a:off x="12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03" name="Freeform 1391"/>
              <p:cNvSpPr>
                <a:spLocks/>
              </p:cNvSpPr>
              <p:nvPr/>
            </p:nvSpPr>
            <p:spPr bwMode="auto">
              <a:xfrm>
                <a:off x="12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04" name="Freeform 1392"/>
              <p:cNvSpPr>
                <a:spLocks/>
              </p:cNvSpPr>
              <p:nvPr/>
            </p:nvSpPr>
            <p:spPr bwMode="auto">
              <a:xfrm>
                <a:off x="12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05" name="Freeform 1393"/>
              <p:cNvSpPr>
                <a:spLocks/>
              </p:cNvSpPr>
              <p:nvPr/>
            </p:nvSpPr>
            <p:spPr bwMode="auto">
              <a:xfrm>
                <a:off x="125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06" name="Freeform 1394"/>
              <p:cNvSpPr>
                <a:spLocks/>
              </p:cNvSpPr>
              <p:nvPr/>
            </p:nvSpPr>
            <p:spPr bwMode="auto">
              <a:xfrm>
                <a:off x="125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07" name="Freeform 1395"/>
              <p:cNvSpPr>
                <a:spLocks/>
              </p:cNvSpPr>
              <p:nvPr/>
            </p:nvSpPr>
            <p:spPr bwMode="auto">
              <a:xfrm>
                <a:off x="12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08" name="Freeform 1396"/>
              <p:cNvSpPr>
                <a:spLocks/>
              </p:cNvSpPr>
              <p:nvPr/>
            </p:nvSpPr>
            <p:spPr bwMode="auto">
              <a:xfrm>
                <a:off x="12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09" name="Freeform 1397"/>
              <p:cNvSpPr>
                <a:spLocks/>
              </p:cNvSpPr>
              <p:nvPr/>
            </p:nvSpPr>
            <p:spPr bwMode="auto">
              <a:xfrm>
                <a:off x="125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10" name="Freeform 1398"/>
              <p:cNvSpPr>
                <a:spLocks/>
              </p:cNvSpPr>
              <p:nvPr/>
            </p:nvSpPr>
            <p:spPr bwMode="auto">
              <a:xfrm>
                <a:off x="125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11" name="Freeform 1399"/>
              <p:cNvSpPr>
                <a:spLocks/>
              </p:cNvSpPr>
              <p:nvPr/>
            </p:nvSpPr>
            <p:spPr bwMode="auto">
              <a:xfrm>
                <a:off x="12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12" name="Freeform 1400"/>
              <p:cNvSpPr>
                <a:spLocks/>
              </p:cNvSpPr>
              <p:nvPr/>
            </p:nvSpPr>
            <p:spPr bwMode="auto">
              <a:xfrm>
                <a:off x="125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13" name="Freeform 1401"/>
              <p:cNvSpPr>
                <a:spLocks/>
              </p:cNvSpPr>
              <p:nvPr/>
            </p:nvSpPr>
            <p:spPr bwMode="auto">
              <a:xfrm>
                <a:off x="125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14" name="Freeform 1402"/>
              <p:cNvSpPr>
                <a:spLocks/>
              </p:cNvSpPr>
              <p:nvPr/>
            </p:nvSpPr>
            <p:spPr bwMode="auto">
              <a:xfrm>
                <a:off x="12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15" name="Freeform 1403"/>
              <p:cNvSpPr>
                <a:spLocks/>
              </p:cNvSpPr>
              <p:nvPr/>
            </p:nvSpPr>
            <p:spPr bwMode="auto">
              <a:xfrm>
                <a:off x="12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16" name="Freeform 1404"/>
              <p:cNvSpPr>
                <a:spLocks/>
              </p:cNvSpPr>
              <p:nvPr/>
            </p:nvSpPr>
            <p:spPr bwMode="auto">
              <a:xfrm>
                <a:off x="12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17" name="Freeform 1405"/>
              <p:cNvSpPr>
                <a:spLocks/>
              </p:cNvSpPr>
              <p:nvPr/>
            </p:nvSpPr>
            <p:spPr bwMode="auto">
              <a:xfrm>
                <a:off x="12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18" name="Freeform 1406"/>
              <p:cNvSpPr>
                <a:spLocks/>
              </p:cNvSpPr>
              <p:nvPr/>
            </p:nvSpPr>
            <p:spPr bwMode="auto">
              <a:xfrm>
                <a:off x="12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19" name="Freeform 1407"/>
              <p:cNvSpPr>
                <a:spLocks/>
              </p:cNvSpPr>
              <p:nvPr/>
            </p:nvSpPr>
            <p:spPr bwMode="auto">
              <a:xfrm>
                <a:off x="124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20" name="Freeform 1408"/>
              <p:cNvSpPr>
                <a:spLocks/>
              </p:cNvSpPr>
              <p:nvPr/>
            </p:nvSpPr>
            <p:spPr bwMode="auto">
              <a:xfrm>
                <a:off x="12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21" name="Freeform 1409"/>
              <p:cNvSpPr>
                <a:spLocks/>
              </p:cNvSpPr>
              <p:nvPr/>
            </p:nvSpPr>
            <p:spPr bwMode="auto">
              <a:xfrm>
                <a:off x="12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22" name="Freeform 1410"/>
              <p:cNvSpPr>
                <a:spLocks/>
              </p:cNvSpPr>
              <p:nvPr/>
            </p:nvSpPr>
            <p:spPr bwMode="auto">
              <a:xfrm>
                <a:off x="124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23" name="Freeform 1411"/>
              <p:cNvSpPr>
                <a:spLocks/>
              </p:cNvSpPr>
              <p:nvPr/>
            </p:nvSpPr>
            <p:spPr bwMode="auto">
              <a:xfrm>
                <a:off x="124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24" name="Freeform 1412"/>
              <p:cNvSpPr>
                <a:spLocks/>
              </p:cNvSpPr>
              <p:nvPr/>
            </p:nvSpPr>
            <p:spPr bwMode="auto">
              <a:xfrm>
                <a:off x="12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25" name="Freeform 1413"/>
              <p:cNvSpPr>
                <a:spLocks/>
              </p:cNvSpPr>
              <p:nvPr/>
            </p:nvSpPr>
            <p:spPr bwMode="auto">
              <a:xfrm>
                <a:off x="124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26" name="Freeform 1414"/>
              <p:cNvSpPr>
                <a:spLocks/>
              </p:cNvSpPr>
              <p:nvPr/>
            </p:nvSpPr>
            <p:spPr bwMode="auto">
              <a:xfrm>
                <a:off x="12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27" name="Freeform 1415"/>
              <p:cNvSpPr>
                <a:spLocks/>
              </p:cNvSpPr>
              <p:nvPr/>
            </p:nvSpPr>
            <p:spPr bwMode="auto">
              <a:xfrm>
                <a:off x="123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29" name="Freeform 1417"/>
              <p:cNvSpPr>
                <a:spLocks/>
              </p:cNvSpPr>
              <p:nvPr/>
            </p:nvSpPr>
            <p:spPr bwMode="auto">
              <a:xfrm>
                <a:off x="123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30" name="Freeform 1418"/>
              <p:cNvSpPr>
                <a:spLocks/>
              </p:cNvSpPr>
              <p:nvPr/>
            </p:nvSpPr>
            <p:spPr bwMode="auto">
              <a:xfrm>
                <a:off x="123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31" name="Freeform 1419"/>
              <p:cNvSpPr>
                <a:spLocks/>
              </p:cNvSpPr>
              <p:nvPr/>
            </p:nvSpPr>
            <p:spPr bwMode="auto">
              <a:xfrm>
                <a:off x="123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32" name="Freeform 1420"/>
              <p:cNvSpPr>
                <a:spLocks/>
              </p:cNvSpPr>
              <p:nvPr/>
            </p:nvSpPr>
            <p:spPr bwMode="auto">
              <a:xfrm>
                <a:off x="123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33" name="Freeform 1421"/>
              <p:cNvSpPr>
                <a:spLocks/>
              </p:cNvSpPr>
              <p:nvPr/>
            </p:nvSpPr>
            <p:spPr bwMode="auto">
              <a:xfrm>
                <a:off x="123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34" name="Freeform 1422"/>
              <p:cNvSpPr>
                <a:spLocks/>
              </p:cNvSpPr>
              <p:nvPr/>
            </p:nvSpPr>
            <p:spPr bwMode="auto">
              <a:xfrm>
                <a:off x="123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35" name="Freeform 1423"/>
              <p:cNvSpPr>
                <a:spLocks/>
              </p:cNvSpPr>
              <p:nvPr/>
            </p:nvSpPr>
            <p:spPr bwMode="auto">
              <a:xfrm>
                <a:off x="123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36" name="Freeform 1424"/>
              <p:cNvSpPr>
                <a:spLocks/>
              </p:cNvSpPr>
              <p:nvPr/>
            </p:nvSpPr>
            <p:spPr bwMode="auto">
              <a:xfrm>
                <a:off x="123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37" name="Freeform 1425"/>
              <p:cNvSpPr>
                <a:spLocks/>
              </p:cNvSpPr>
              <p:nvPr/>
            </p:nvSpPr>
            <p:spPr bwMode="auto">
              <a:xfrm>
                <a:off x="123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38" name="Freeform 1426"/>
              <p:cNvSpPr>
                <a:spLocks/>
              </p:cNvSpPr>
              <p:nvPr/>
            </p:nvSpPr>
            <p:spPr bwMode="auto">
              <a:xfrm>
                <a:off x="123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39" name="Freeform 1427"/>
              <p:cNvSpPr>
                <a:spLocks/>
              </p:cNvSpPr>
              <p:nvPr/>
            </p:nvSpPr>
            <p:spPr bwMode="auto">
              <a:xfrm>
                <a:off x="123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40" name="Freeform 1428"/>
              <p:cNvSpPr>
                <a:spLocks/>
              </p:cNvSpPr>
              <p:nvPr/>
            </p:nvSpPr>
            <p:spPr bwMode="auto">
              <a:xfrm>
                <a:off x="123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41" name="Freeform 1429"/>
              <p:cNvSpPr>
                <a:spLocks/>
              </p:cNvSpPr>
              <p:nvPr/>
            </p:nvSpPr>
            <p:spPr bwMode="auto">
              <a:xfrm>
                <a:off x="122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42" name="Freeform 1430"/>
              <p:cNvSpPr>
                <a:spLocks/>
              </p:cNvSpPr>
              <p:nvPr/>
            </p:nvSpPr>
            <p:spPr bwMode="auto">
              <a:xfrm>
                <a:off x="122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43" name="Freeform 1431"/>
              <p:cNvSpPr>
                <a:spLocks/>
              </p:cNvSpPr>
              <p:nvPr/>
            </p:nvSpPr>
            <p:spPr bwMode="auto">
              <a:xfrm>
                <a:off x="122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44" name="Freeform 1432"/>
              <p:cNvSpPr>
                <a:spLocks/>
              </p:cNvSpPr>
              <p:nvPr/>
            </p:nvSpPr>
            <p:spPr bwMode="auto">
              <a:xfrm>
                <a:off x="122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45" name="Freeform 1433"/>
              <p:cNvSpPr>
                <a:spLocks/>
              </p:cNvSpPr>
              <p:nvPr/>
            </p:nvSpPr>
            <p:spPr bwMode="auto">
              <a:xfrm>
                <a:off x="122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46" name="Freeform 1434"/>
              <p:cNvSpPr>
                <a:spLocks/>
              </p:cNvSpPr>
              <p:nvPr/>
            </p:nvSpPr>
            <p:spPr bwMode="auto">
              <a:xfrm>
                <a:off x="122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47" name="Freeform 1435"/>
              <p:cNvSpPr>
                <a:spLocks/>
              </p:cNvSpPr>
              <p:nvPr/>
            </p:nvSpPr>
            <p:spPr bwMode="auto">
              <a:xfrm>
                <a:off x="122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48" name="Freeform 1436"/>
              <p:cNvSpPr>
                <a:spLocks/>
              </p:cNvSpPr>
              <p:nvPr/>
            </p:nvSpPr>
            <p:spPr bwMode="auto">
              <a:xfrm>
                <a:off x="122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49" name="Freeform 1437"/>
              <p:cNvSpPr>
                <a:spLocks/>
              </p:cNvSpPr>
              <p:nvPr/>
            </p:nvSpPr>
            <p:spPr bwMode="auto">
              <a:xfrm>
                <a:off x="122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50" name="Freeform 1438"/>
              <p:cNvSpPr>
                <a:spLocks/>
              </p:cNvSpPr>
              <p:nvPr/>
            </p:nvSpPr>
            <p:spPr bwMode="auto">
              <a:xfrm>
                <a:off x="122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51" name="Freeform 1439"/>
              <p:cNvSpPr>
                <a:spLocks/>
              </p:cNvSpPr>
              <p:nvPr/>
            </p:nvSpPr>
            <p:spPr bwMode="auto">
              <a:xfrm>
                <a:off x="122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52" name="Freeform 1440"/>
              <p:cNvSpPr>
                <a:spLocks/>
              </p:cNvSpPr>
              <p:nvPr/>
            </p:nvSpPr>
            <p:spPr bwMode="auto">
              <a:xfrm>
                <a:off x="121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53" name="Freeform 1441"/>
              <p:cNvSpPr>
                <a:spLocks/>
              </p:cNvSpPr>
              <p:nvPr/>
            </p:nvSpPr>
            <p:spPr bwMode="auto">
              <a:xfrm>
                <a:off x="121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54" name="Freeform 1442"/>
              <p:cNvSpPr>
                <a:spLocks/>
              </p:cNvSpPr>
              <p:nvPr/>
            </p:nvSpPr>
            <p:spPr bwMode="auto">
              <a:xfrm>
                <a:off x="121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55" name="Freeform 1443"/>
              <p:cNvSpPr>
                <a:spLocks/>
              </p:cNvSpPr>
              <p:nvPr/>
            </p:nvSpPr>
            <p:spPr bwMode="auto">
              <a:xfrm>
                <a:off x="121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56" name="Freeform 1444"/>
              <p:cNvSpPr>
                <a:spLocks/>
              </p:cNvSpPr>
              <p:nvPr/>
            </p:nvSpPr>
            <p:spPr bwMode="auto">
              <a:xfrm>
                <a:off x="121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57" name="Freeform 1445"/>
              <p:cNvSpPr>
                <a:spLocks/>
              </p:cNvSpPr>
              <p:nvPr/>
            </p:nvSpPr>
            <p:spPr bwMode="auto">
              <a:xfrm>
                <a:off x="121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58" name="Freeform 1446"/>
              <p:cNvSpPr>
                <a:spLocks/>
              </p:cNvSpPr>
              <p:nvPr/>
            </p:nvSpPr>
            <p:spPr bwMode="auto">
              <a:xfrm>
                <a:off x="121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59" name="Freeform 1447"/>
              <p:cNvSpPr>
                <a:spLocks/>
              </p:cNvSpPr>
              <p:nvPr/>
            </p:nvSpPr>
            <p:spPr bwMode="auto">
              <a:xfrm>
                <a:off x="121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60" name="Freeform 1448"/>
              <p:cNvSpPr>
                <a:spLocks/>
              </p:cNvSpPr>
              <p:nvPr/>
            </p:nvSpPr>
            <p:spPr bwMode="auto">
              <a:xfrm>
                <a:off x="121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61" name="Freeform 1449"/>
              <p:cNvSpPr>
                <a:spLocks/>
              </p:cNvSpPr>
              <p:nvPr/>
            </p:nvSpPr>
            <p:spPr bwMode="auto">
              <a:xfrm>
                <a:off x="121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62" name="Freeform 1450"/>
              <p:cNvSpPr>
                <a:spLocks/>
              </p:cNvSpPr>
              <p:nvPr/>
            </p:nvSpPr>
            <p:spPr bwMode="auto">
              <a:xfrm>
                <a:off x="121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63" name="Freeform 1451"/>
              <p:cNvSpPr>
                <a:spLocks/>
              </p:cNvSpPr>
              <p:nvPr/>
            </p:nvSpPr>
            <p:spPr bwMode="auto">
              <a:xfrm>
                <a:off x="120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64" name="Freeform 1452"/>
              <p:cNvSpPr>
                <a:spLocks/>
              </p:cNvSpPr>
              <p:nvPr/>
            </p:nvSpPr>
            <p:spPr bwMode="auto">
              <a:xfrm>
                <a:off x="120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65" name="Freeform 1453"/>
              <p:cNvSpPr>
                <a:spLocks/>
              </p:cNvSpPr>
              <p:nvPr/>
            </p:nvSpPr>
            <p:spPr bwMode="auto">
              <a:xfrm>
                <a:off x="120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66" name="Freeform 1454"/>
              <p:cNvSpPr>
                <a:spLocks/>
              </p:cNvSpPr>
              <p:nvPr/>
            </p:nvSpPr>
            <p:spPr bwMode="auto">
              <a:xfrm>
                <a:off x="120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67" name="Freeform 1455"/>
              <p:cNvSpPr>
                <a:spLocks/>
              </p:cNvSpPr>
              <p:nvPr/>
            </p:nvSpPr>
            <p:spPr bwMode="auto">
              <a:xfrm>
                <a:off x="120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68" name="Freeform 1456"/>
              <p:cNvSpPr>
                <a:spLocks/>
              </p:cNvSpPr>
              <p:nvPr/>
            </p:nvSpPr>
            <p:spPr bwMode="auto">
              <a:xfrm>
                <a:off x="120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69" name="Freeform 1457"/>
              <p:cNvSpPr>
                <a:spLocks/>
              </p:cNvSpPr>
              <p:nvPr/>
            </p:nvSpPr>
            <p:spPr bwMode="auto">
              <a:xfrm>
                <a:off x="120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70" name="Freeform 1458"/>
              <p:cNvSpPr>
                <a:spLocks/>
              </p:cNvSpPr>
              <p:nvPr/>
            </p:nvSpPr>
            <p:spPr bwMode="auto">
              <a:xfrm>
                <a:off x="120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71" name="Freeform 1459"/>
              <p:cNvSpPr>
                <a:spLocks/>
              </p:cNvSpPr>
              <p:nvPr/>
            </p:nvSpPr>
            <p:spPr bwMode="auto">
              <a:xfrm>
                <a:off x="120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72" name="Freeform 1460"/>
              <p:cNvSpPr>
                <a:spLocks/>
              </p:cNvSpPr>
              <p:nvPr/>
            </p:nvSpPr>
            <p:spPr bwMode="auto">
              <a:xfrm>
                <a:off x="120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73" name="Freeform 1461"/>
              <p:cNvSpPr>
                <a:spLocks/>
              </p:cNvSpPr>
              <p:nvPr/>
            </p:nvSpPr>
            <p:spPr bwMode="auto">
              <a:xfrm>
                <a:off x="120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74" name="Freeform 1462"/>
              <p:cNvSpPr>
                <a:spLocks/>
              </p:cNvSpPr>
              <p:nvPr/>
            </p:nvSpPr>
            <p:spPr bwMode="auto">
              <a:xfrm>
                <a:off x="119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75" name="Freeform 1463"/>
              <p:cNvSpPr>
                <a:spLocks/>
              </p:cNvSpPr>
              <p:nvPr/>
            </p:nvSpPr>
            <p:spPr bwMode="auto">
              <a:xfrm>
                <a:off x="119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76" name="Freeform 1464"/>
              <p:cNvSpPr>
                <a:spLocks/>
              </p:cNvSpPr>
              <p:nvPr/>
            </p:nvSpPr>
            <p:spPr bwMode="auto">
              <a:xfrm>
                <a:off x="119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77" name="Freeform 1465"/>
              <p:cNvSpPr>
                <a:spLocks/>
              </p:cNvSpPr>
              <p:nvPr/>
            </p:nvSpPr>
            <p:spPr bwMode="auto">
              <a:xfrm>
                <a:off x="119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78" name="Freeform 1466"/>
              <p:cNvSpPr>
                <a:spLocks/>
              </p:cNvSpPr>
              <p:nvPr/>
            </p:nvSpPr>
            <p:spPr bwMode="auto">
              <a:xfrm>
                <a:off x="119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79" name="Freeform 1467"/>
              <p:cNvSpPr>
                <a:spLocks/>
              </p:cNvSpPr>
              <p:nvPr/>
            </p:nvSpPr>
            <p:spPr bwMode="auto">
              <a:xfrm>
                <a:off x="119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80" name="Freeform 1468"/>
              <p:cNvSpPr>
                <a:spLocks/>
              </p:cNvSpPr>
              <p:nvPr/>
            </p:nvSpPr>
            <p:spPr bwMode="auto">
              <a:xfrm>
                <a:off x="119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81" name="Freeform 1469"/>
              <p:cNvSpPr>
                <a:spLocks/>
              </p:cNvSpPr>
              <p:nvPr/>
            </p:nvSpPr>
            <p:spPr bwMode="auto">
              <a:xfrm>
                <a:off x="119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82" name="Freeform 1470"/>
              <p:cNvSpPr>
                <a:spLocks/>
              </p:cNvSpPr>
              <p:nvPr/>
            </p:nvSpPr>
            <p:spPr bwMode="auto">
              <a:xfrm>
                <a:off x="119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83" name="Freeform 1471"/>
              <p:cNvSpPr>
                <a:spLocks/>
              </p:cNvSpPr>
              <p:nvPr/>
            </p:nvSpPr>
            <p:spPr bwMode="auto">
              <a:xfrm>
                <a:off x="119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84" name="Freeform 1472"/>
              <p:cNvSpPr>
                <a:spLocks/>
              </p:cNvSpPr>
              <p:nvPr/>
            </p:nvSpPr>
            <p:spPr bwMode="auto">
              <a:xfrm>
                <a:off x="119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85" name="Freeform 1473"/>
              <p:cNvSpPr>
                <a:spLocks/>
              </p:cNvSpPr>
              <p:nvPr/>
            </p:nvSpPr>
            <p:spPr bwMode="auto">
              <a:xfrm>
                <a:off x="118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86" name="Freeform 1474"/>
              <p:cNvSpPr>
                <a:spLocks/>
              </p:cNvSpPr>
              <p:nvPr/>
            </p:nvSpPr>
            <p:spPr bwMode="auto">
              <a:xfrm>
                <a:off x="118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87" name="Freeform 1475"/>
              <p:cNvSpPr>
                <a:spLocks/>
              </p:cNvSpPr>
              <p:nvPr/>
            </p:nvSpPr>
            <p:spPr bwMode="auto">
              <a:xfrm>
                <a:off x="118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88" name="Freeform 1476"/>
              <p:cNvSpPr>
                <a:spLocks/>
              </p:cNvSpPr>
              <p:nvPr/>
            </p:nvSpPr>
            <p:spPr bwMode="auto">
              <a:xfrm>
                <a:off x="118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89" name="Freeform 1477"/>
              <p:cNvSpPr>
                <a:spLocks/>
              </p:cNvSpPr>
              <p:nvPr/>
            </p:nvSpPr>
            <p:spPr bwMode="auto">
              <a:xfrm>
                <a:off x="118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90" name="Freeform 1478"/>
              <p:cNvSpPr>
                <a:spLocks/>
              </p:cNvSpPr>
              <p:nvPr/>
            </p:nvSpPr>
            <p:spPr bwMode="auto">
              <a:xfrm>
                <a:off x="118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91" name="Freeform 1479"/>
              <p:cNvSpPr>
                <a:spLocks/>
              </p:cNvSpPr>
              <p:nvPr/>
            </p:nvSpPr>
            <p:spPr bwMode="auto">
              <a:xfrm>
                <a:off x="118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92" name="Freeform 1480"/>
              <p:cNvSpPr>
                <a:spLocks/>
              </p:cNvSpPr>
              <p:nvPr/>
            </p:nvSpPr>
            <p:spPr bwMode="auto">
              <a:xfrm>
                <a:off x="118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93" name="Freeform 1481"/>
              <p:cNvSpPr>
                <a:spLocks/>
              </p:cNvSpPr>
              <p:nvPr/>
            </p:nvSpPr>
            <p:spPr bwMode="auto">
              <a:xfrm>
                <a:off x="118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94" name="Freeform 1482"/>
              <p:cNvSpPr>
                <a:spLocks/>
              </p:cNvSpPr>
              <p:nvPr/>
            </p:nvSpPr>
            <p:spPr bwMode="auto">
              <a:xfrm>
                <a:off x="118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95" name="Freeform 1483"/>
              <p:cNvSpPr>
                <a:spLocks/>
              </p:cNvSpPr>
              <p:nvPr/>
            </p:nvSpPr>
            <p:spPr bwMode="auto">
              <a:xfrm>
                <a:off x="118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196" name="Freeform 1484"/>
              <p:cNvSpPr>
                <a:spLocks/>
              </p:cNvSpPr>
              <p:nvPr/>
            </p:nvSpPr>
            <p:spPr bwMode="auto">
              <a:xfrm>
                <a:off x="118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97" name="Freeform 1485"/>
              <p:cNvSpPr>
                <a:spLocks/>
              </p:cNvSpPr>
              <p:nvPr/>
            </p:nvSpPr>
            <p:spPr bwMode="auto">
              <a:xfrm>
                <a:off x="118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98" name="Freeform 1486"/>
              <p:cNvSpPr>
                <a:spLocks/>
              </p:cNvSpPr>
              <p:nvPr/>
            </p:nvSpPr>
            <p:spPr bwMode="auto">
              <a:xfrm>
                <a:off x="117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199" name="Freeform 1487"/>
              <p:cNvSpPr>
                <a:spLocks/>
              </p:cNvSpPr>
              <p:nvPr/>
            </p:nvSpPr>
            <p:spPr bwMode="auto">
              <a:xfrm>
                <a:off x="117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00" name="Freeform 1488"/>
              <p:cNvSpPr>
                <a:spLocks/>
              </p:cNvSpPr>
              <p:nvPr/>
            </p:nvSpPr>
            <p:spPr bwMode="auto">
              <a:xfrm>
                <a:off x="117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01" name="Freeform 1489"/>
              <p:cNvSpPr>
                <a:spLocks/>
              </p:cNvSpPr>
              <p:nvPr/>
            </p:nvSpPr>
            <p:spPr bwMode="auto">
              <a:xfrm>
                <a:off x="117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02" name="Freeform 1490"/>
              <p:cNvSpPr>
                <a:spLocks/>
              </p:cNvSpPr>
              <p:nvPr/>
            </p:nvSpPr>
            <p:spPr bwMode="auto">
              <a:xfrm>
                <a:off x="117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03" name="Freeform 1491"/>
              <p:cNvSpPr>
                <a:spLocks/>
              </p:cNvSpPr>
              <p:nvPr/>
            </p:nvSpPr>
            <p:spPr bwMode="auto">
              <a:xfrm>
                <a:off x="117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04" name="Freeform 1492"/>
              <p:cNvSpPr>
                <a:spLocks/>
              </p:cNvSpPr>
              <p:nvPr/>
            </p:nvSpPr>
            <p:spPr bwMode="auto">
              <a:xfrm>
                <a:off x="117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05" name="Freeform 1493"/>
              <p:cNvSpPr>
                <a:spLocks/>
              </p:cNvSpPr>
              <p:nvPr/>
            </p:nvSpPr>
            <p:spPr bwMode="auto">
              <a:xfrm>
                <a:off x="117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06" name="Freeform 1494"/>
              <p:cNvSpPr>
                <a:spLocks/>
              </p:cNvSpPr>
              <p:nvPr/>
            </p:nvSpPr>
            <p:spPr bwMode="auto">
              <a:xfrm>
                <a:off x="117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07" name="Freeform 1495"/>
              <p:cNvSpPr>
                <a:spLocks/>
              </p:cNvSpPr>
              <p:nvPr/>
            </p:nvSpPr>
            <p:spPr bwMode="auto">
              <a:xfrm>
                <a:off x="117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08" name="Freeform 1496"/>
              <p:cNvSpPr>
                <a:spLocks/>
              </p:cNvSpPr>
              <p:nvPr/>
            </p:nvSpPr>
            <p:spPr bwMode="auto">
              <a:xfrm>
                <a:off x="117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09" name="Freeform 1497"/>
              <p:cNvSpPr>
                <a:spLocks/>
              </p:cNvSpPr>
              <p:nvPr/>
            </p:nvSpPr>
            <p:spPr bwMode="auto">
              <a:xfrm>
                <a:off x="116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10" name="Freeform 1498"/>
              <p:cNvSpPr>
                <a:spLocks/>
              </p:cNvSpPr>
              <p:nvPr/>
            </p:nvSpPr>
            <p:spPr bwMode="auto">
              <a:xfrm>
                <a:off x="116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11" name="Freeform 1499"/>
              <p:cNvSpPr>
                <a:spLocks/>
              </p:cNvSpPr>
              <p:nvPr/>
            </p:nvSpPr>
            <p:spPr bwMode="auto">
              <a:xfrm>
                <a:off x="116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12" name="Freeform 1500"/>
              <p:cNvSpPr>
                <a:spLocks/>
              </p:cNvSpPr>
              <p:nvPr/>
            </p:nvSpPr>
            <p:spPr bwMode="auto">
              <a:xfrm>
                <a:off x="116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13" name="Freeform 1501"/>
              <p:cNvSpPr>
                <a:spLocks/>
              </p:cNvSpPr>
              <p:nvPr/>
            </p:nvSpPr>
            <p:spPr bwMode="auto">
              <a:xfrm>
                <a:off x="116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14" name="Freeform 1502"/>
              <p:cNvSpPr>
                <a:spLocks/>
              </p:cNvSpPr>
              <p:nvPr/>
            </p:nvSpPr>
            <p:spPr bwMode="auto">
              <a:xfrm>
                <a:off x="1164"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15" name="Freeform 1503"/>
              <p:cNvSpPr>
                <a:spLocks/>
              </p:cNvSpPr>
              <p:nvPr/>
            </p:nvSpPr>
            <p:spPr bwMode="auto">
              <a:xfrm>
                <a:off x="116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16" name="Freeform 1504"/>
              <p:cNvSpPr>
                <a:spLocks/>
              </p:cNvSpPr>
              <p:nvPr/>
            </p:nvSpPr>
            <p:spPr bwMode="auto">
              <a:xfrm>
                <a:off x="116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17" name="Freeform 1505"/>
              <p:cNvSpPr>
                <a:spLocks/>
              </p:cNvSpPr>
              <p:nvPr/>
            </p:nvSpPr>
            <p:spPr bwMode="auto">
              <a:xfrm>
                <a:off x="116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18" name="Freeform 1506"/>
              <p:cNvSpPr>
                <a:spLocks/>
              </p:cNvSpPr>
              <p:nvPr/>
            </p:nvSpPr>
            <p:spPr bwMode="auto">
              <a:xfrm>
                <a:off x="116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19" name="Freeform 1507"/>
              <p:cNvSpPr>
                <a:spLocks/>
              </p:cNvSpPr>
              <p:nvPr/>
            </p:nvSpPr>
            <p:spPr bwMode="auto">
              <a:xfrm>
                <a:off x="116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20" name="Freeform 1508"/>
              <p:cNvSpPr>
                <a:spLocks/>
              </p:cNvSpPr>
              <p:nvPr/>
            </p:nvSpPr>
            <p:spPr bwMode="auto">
              <a:xfrm>
                <a:off x="116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21" name="Freeform 1509"/>
              <p:cNvSpPr>
                <a:spLocks/>
              </p:cNvSpPr>
              <p:nvPr/>
            </p:nvSpPr>
            <p:spPr bwMode="auto">
              <a:xfrm>
                <a:off x="116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22" name="Freeform 1510"/>
              <p:cNvSpPr>
                <a:spLocks/>
              </p:cNvSpPr>
              <p:nvPr/>
            </p:nvSpPr>
            <p:spPr bwMode="auto">
              <a:xfrm>
                <a:off x="115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23" name="Freeform 1511"/>
              <p:cNvSpPr>
                <a:spLocks/>
              </p:cNvSpPr>
              <p:nvPr/>
            </p:nvSpPr>
            <p:spPr bwMode="auto">
              <a:xfrm>
                <a:off x="115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24" name="Freeform 1512"/>
              <p:cNvSpPr>
                <a:spLocks/>
              </p:cNvSpPr>
              <p:nvPr/>
            </p:nvSpPr>
            <p:spPr bwMode="auto">
              <a:xfrm>
                <a:off x="115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25" name="Freeform 1513"/>
              <p:cNvSpPr>
                <a:spLocks/>
              </p:cNvSpPr>
              <p:nvPr/>
            </p:nvSpPr>
            <p:spPr bwMode="auto">
              <a:xfrm>
                <a:off x="1156"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26" name="Freeform 1514"/>
              <p:cNvSpPr>
                <a:spLocks/>
              </p:cNvSpPr>
              <p:nvPr/>
            </p:nvSpPr>
            <p:spPr bwMode="auto">
              <a:xfrm>
                <a:off x="115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27" name="Freeform 1515"/>
              <p:cNvSpPr>
                <a:spLocks/>
              </p:cNvSpPr>
              <p:nvPr/>
            </p:nvSpPr>
            <p:spPr bwMode="auto">
              <a:xfrm>
                <a:off x="1156"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28" name="Freeform 1516"/>
              <p:cNvSpPr>
                <a:spLocks/>
              </p:cNvSpPr>
              <p:nvPr/>
            </p:nvSpPr>
            <p:spPr bwMode="auto">
              <a:xfrm>
                <a:off x="115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29" name="Freeform 1517"/>
              <p:cNvSpPr>
                <a:spLocks/>
              </p:cNvSpPr>
              <p:nvPr/>
            </p:nvSpPr>
            <p:spPr bwMode="auto">
              <a:xfrm>
                <a:off x="115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30" name="Freeform 1518"/>
              <p:cNvSpPr>
                <a:spLocks/>
              </p:cNvSpPr>
              <p:nvPr/>
            </p:nvSpPr>
            <p:spPr bwMode="auto">
              <a:xfrm>
                <a:off x="115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31" name="Freeform 1519"/>
              <p:cNvSpPr>
                <a:spLocks/>
              </p:cNvSpPr>
              <p:nvPr/>
            </p:nvSpPr>
            <p:spPr bwMode="auto">
              <a:xfrm>
                <a:off x="115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32" name="Freeform 1520"/>
              <p:cNvSpPr>
                <a:spLocks/>
              </p:cNvSpPr>
              <p:nvPr/>
            </p:nvSpPr>
            <p:spPr bwMode="auto">
              <a:xfrm>
                <a:off x="1152"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33" name="Freeform 1521"/>
              <p:cNvSpPr>
                <a:spLocks/>
              </p:cNvSpPr>
              <p:nvPr/>
            </p:nvSpPr>
            <p:spPr bwMode="auto">
              <a:xfrm>
                <a:off x="115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34" name="Freeform 1522"/>
              <p:cNvSpPr>
                <a:spLocks/>
              </p:cNvSpPr>
              <p:nvPr/>
            </p:nvSpPr>
            <p:spPr bwMode="auto">
              <a:xfrm>
                <a:off x="1150"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35" name="Freeform 1523"/>
              <p:cNvSpPr>
                <a:spLocks/>
              </p:cNvSpPr>
              <p:nvPr/>
            </p:nvSpPr>
            <p:spPr bwMode="auto">
              <a:xfrm>
                <a:off x="1148"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36" name="Freeform 1524"/>
              <p:cNvSpPr>
                <a:spLocks/>
              </p:cNvSpPr>
              <p:nvPr/>
            </p:nvSpPr>
            <p:spPr bwMode="auto">
              <a:xfrm>
                <a:off x="1148"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37" name="Freeform 1525"/>
              <p:cNvSpPr>
                <a:spLocks/>
              </p:cNvSpPr>
              <p:nvPr/>
            </p:nvSpPr>
            <p:spPr bwMode="auto">
              <a:xfrm>
                <a:off x="1148"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38" name="Freeform 1526"/>
              <p:cNvSpPr>
                <a:spLocks/>
              </p:cNvSpPr>
              <p:nvPr/>
            </p:nvSpPr>
            <p:spPr bwMode="auto">
              <a:xfrm>
                <a:off x="1146"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39" name="Freeform 1527"/>
              <p:cNvSpPr>
                <a:spLocks/>
              </p:cNvSpPr>
              <p:nvPr/>
            </p:nvSpPr>
            <p:spPr bwMode="auto">
              <a:xfrm>
                <a:off x="1144"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40" name="Freeform 1528"/>
              <p:cNvSpPr>
                <a:spLocks/>
              </p:cNvSpPr>
              <p:nvPr/>
            </p:nvSpPr>
            <p:spPr bwMode="auto">
              <a:xfrm>
                <a:off x="1144" y="17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41" name="Freeform 1529"/>
              <p:cNvSpPr>
                <a:spLocks/>
              </p:cNvSpPr>
              <p:nvPr/>
            </p:nvSpPr>
            <p:spPr bwMode="auto">
              <a:xfrm>
                <a:off x="1142"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42" name="Freeform 1530"/>
              <p:cNvSpPr>
                <a:spLocks/>
              </p:cNvSpPr>
              <p:nvPr/>
            </p:nvSpPr>
            <p:spPr bwMode="auto">
              <a:xfrm>
                <a:off x="1142"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243" name="Freeform 1531"/>
              <p:cNvSpPr>
                <a:spLocks/>
              </p:cNvSpPr>
              <p:nvPr/>
            </p:nvSpPr>
            <p:spPr bwMode="auto">
              <a:xfrm>
                <a:off x="1140" y="17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244" name="Freeform 1532"/>
              <p:cNvSpPr>
                <a:spLocks/>
              </p:cNvSpPr>
              <p:nvPr/>
            </p:nvSpPr>
            <p:spPr bwMode="auto">
              <a:xfrm>
                <a:off x="1140" y="17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17246" name="Text Box 1534"/>
            <p:cNvSpPr txBox="1">
              <a:spLocks noChangeArrowheads="1"/>
            </p:cNvSpPr>
            <p:nvPr/>
          </p:nvSpPr>
          <p:spPr bwMode="auto">
            <a:xfrm>
              <a:off x="1590" y="810"/>
              <a:ext cx="2496" cy="269"/>
            </a:xfrm>
            <a:prstGeom prst="rect">
              <a:avLst/>
            </a:prstGeom>
            <a:noFill/>
            <a:ln w="0" algn="ctr">
              <a:noFill/>
              <a:miter lim="800000"/>
              <a:headEnd/>
              <a:tailEnd/>
            </a:ln>
            <a:effectLst/>
          </p:spPr>
          <p:txBody>
            <a:bodyPr>
              <a:spAutoFit/>
            </a:bodyPr>
            <a:lstStyle/>
            <a:p>
              <a:pPr>
                <a:spcBef>
                  <a:spcPct val="50000"/>
                </a:spcBef>
                <a:buNone/>
              </a:pPr>
              <a:r>
                <a:rPr lang="en-US" sz="2200" dirty="0" err="1">
                  <a:solidFill>
                    <a:schemeClr val="bg2"/>
                  </a:solidFill>
                </a:rPr>
                <a:t>Eigenvalues</a:t>
              </a:r>
              <a:r>
                <a:rPr lang="en-US" sz="2200" dirty="0">
                  <a:solidFill>
                    <a:schemeClr val="bg2"/>
                  </a:solidFill>
                </a:rPr>
                <a:t> </a:t>
              </a:r>
              <a:r>
                <a:rPr lang="en-US" sz="2200" i="1" dirty="0">
                  <a:solidFill>
                    <a:schemeClr val="bg2"/>
                  </a:solidFill>
                  <a:latin typeface="Euclid" pitchFamily="18" charset="0"/>
                </a:rPr>
                <a:t>A</a:t>
              </a:r>
            </a:p>
          </p:txBody>
        </p:sp>
      </p:grpSp>
      <p:grpSp>
        <p:nvGrpSpPr>
          <p:cNvPr id="4" name="Group 1536"/>
          <p:cNvGrpSpPr>
            <a:grpSpLocks/>
          </p:cNvGrpSpPr>
          <p:nvPr/>
        </p:nvGrpSpPr>
        <p:grpSpPr bwMode="auto">
          <a:xfrm>
            <a:off x="1520825" y="3795713"/>
            <a:ext cx="5680075" cy="2563812"/>
            <a:chOff x="922" y="1515"/>
            <a:chExt cx="3578" cy="1615"/>
          </a:xfrm>
        </p:grpSpPr>
        <p:grpSp>
          <p:nvGrpSpPr>
            <p:cNvPr id="5" name="Group 1537"/>
            <p:cNvGrpSpPr>
              <a:grpSpLocks/>
            </p:cNvGrpSpPr>
            <p:nvPr/>
          </p:nvGrpSpPr>
          <p:grpSpPr bwMode="auto">
            <a:xfrm>
              <a:off x="922" y="1681"/>
              <a:ext cx="3578" cy="1449"/>
              <a:chOff x="922" y="1552"/>
              <a:chExt cx="3896" cy="1578"/>
            </a:xfrm>
          </p:grpSpPr>
          <p:sp>
            <p:nvSpPr>
              <p:cNvPr id="117250" name="Rectangle 1538"/>
              <p:cNvSpPr>
                <a:spLocks noChangeArrowheads="1"/>
              </p:cNvSpPr>
              <p:nvPr/>
            </p:nvSpPr>
            <p:spPr bwMode="auto">
              <a:xfrm>
                <a:off x="1184" y="1586"/>
                <a:ext cx="3570" cy="1428"/>
              </a:xfrm>
              <a:prstGeom prst="rect">
                <a:avLst/>
              </a:prstGeom>
              <a:noFill/>
              <a:ln w="6350">
                <a:solidFill>
                  <a:srgbClr val="FFFFFF"/>
                </a:solidFill>
                <a:miter lim="800000"/>
                <a:headEnd/>
                <a:tailEnd/>
              </a:ln>
            </p:spPr>
            <p:txBody>
              <a:bodyPr/>
              <a:lstStyle/>
              <a:p>
                <a:endParaRPr lang="en-US"/>
              </a:p>
            </p:txBody>
          </p:sp>
          <p:sp>
            <p:nvSpPr>
              <p:cNvPr id="117251" name="Line 1539"/>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117252" name="Line 1540"/>
              <p:cNvSpPr>
                <a:spLocks noChangeShapeType="1"/>
              </p:cNvSpPr>
              <p:nvPr/>
            </p:nvSpPr>
            <p:spPr bwMode="auto">
              <a:xfrm>
                <a:off x="1184" y="1586"/>
                <a:ext cx="3570" cy="1"/>
              </a:xfrm>
              <a:prstGeom prst="line">
                <a:avLst/>
              </a:prstGeom>
              <a:noFill/>
              <a:ln w="6350">
                <a:solidFill>
                  <a:srgbClr val="000000"/>
                </a:solidFill>
                <a:round/>
                <a:headEnd/>
                <a:tailEnd/>
              </a:ln>
            </p:spPr>
            <p:txBody>
              <a:bodyPr/>
              <a:lstStyle/>
              <a:p>
                <a:endParaRPr lang="en-US"/>
              </a:p>
            </p:txBody>
          </p:sp>
          <p:sp>
            <p:nvSpPr>
              <p:cNvPr id="117253" name="Line 1541"/>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117254" name="Line 1542"/>
              <p:cNvSpPr>
                <a:spLocks noChangeShapeType="1"/>
              </p:cNvSpPr>
              <p:nvPr/>
            </p:nvSpPr>
            <p:spPr bwMode="auto">
              <a:xfrm flipV="1">
                <a:off x="4754" y="1586"/>
                <a:ext cx="1" cy="1428"/>
              </a:xfrm>
              <a:prstGeom prst="line">
                <a:avLst/>
              </a:prstGeom>
              <a:noFill/>
              <a:ln w="6350">
                <a:solidFill>
                  <a:srgbClr val="000000"/>
                </a:solidFill>
                <a:round/>
                <a:headEnd/>
                <a:tailEnd/>
              </a:ln>
            </p:spPr>
            <p:txBody>
              <a:bodyPr/>
              <a:lstStyle/>
              <a:p>
                <a:endParaRPr lang="en-US"/>
              </a:p>
            </p:txBody>
          </p:sp>
          <p:sp>
            <p:nvSpPr>
              <p:cNvPr id="117255" name="Line 1543"/>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117256" name="Line 1544"/>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117257" name="Line 1545"/>
              <p:cNvSpPr>
                <a:spLocks noChangeShapeType="1"/>
              </p:cNvSpPr>
              <p:nvPr/>
            </p:nvSpPr>
            <p:spPr bwMode="auto">
              <a:xfrm flipV="1">
                <a:off x="1184" y="2978"/>
                <a:ext cx="1" cy="36"/>
              </a:xfrm>
              <a:prstGeom prst="line">
                <a:avLst/>
              </a:prstGeom>
              <a:noFill/>
              <a:ln w="6350">
                <a:solidFill>
                  <a:srgbClr val="000000"/>
                </a:solidFill>
                <a:round/>
                <a:headEnd/>
                <a:tailEnd/>
              </a:ln>
            </p:spPr>
            <p:txBody>
              <a:bodyPr/>
              <a:lstStyle/>
              <a:p>
                <a:endParaRPr lang="en-US"/>
              </a:p>
            </p:txBody>
          </p:sp>
          <p:sp>
            <p:nvSpPr>
              <p:cNvPr id="117258" name="Line 1546"/>
              <p:cNvSpPr>
                <a:spLocks noChangeShapeType="1"/>
              </p:cNvSpPr>
              <p:nvPr/>
            </p:nvSpPr>
            <p:spPr bwMode="auto">
              <a:xfrm>
                <a:off x="1184" y="1586"/>
                <a:ext cx="1" cy="36"/>
              </a:xfrm>
              <a:prstGeom prst="line">
                <a:avLst/>
              </a:prstGeom>
              <a:noFill/>
              <a:ln w="6350">
                <a:solidFill>
                  <a:srgbClr val="000000"/>
                </a:solidFill>
                <a:round/>
                <a:headEnd/>
                <a:tailEnd/>
              </a:ln>
            </p:spPr>
            <p:txBody>
              <a:bodyPr/>
              <a:lstStyle/>
              <a:p>
                <a:endParaRPr lang="en-US"/>
              </a:p>
            </p:txBody>
          </p:sp>
          <p:sp>
            <p:nvSpPr>
              <p:cNvPr id="117259" name="Freeform 1547"/>
              <p:cNvSpPr>
                <a:spLocks noEditPoints="1"/>
              </p:cNvSpPr>
              <p:nvPr/>
            </p:nvSpPr>
            <p:spPr bwMode="auto">
              <a:xfrm>
                <a:off x="116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7260" name="Line 1548"/>
              <p:cNvSpPr>
                <a:spLocks noChangeShapeType="1"/>
              </p:cNvSpPr>
              <p:nvPr/>
            </p:nvSpPr>
            <p:spPr bwMode="auto">
              <a:xfrm flipV="1">
                <a:off x="1694" y="2978"/>
                <a:ext cx="1" cy="36"/>
              </a:xfrm>
              <a:prstGeom prst="line">
                <a:avLst/>
              </a:prstGeom>
              <a:noFill/>
              <a:ln w="6350">
                <a:solidFill>
                  <a:srgbClr val="000000"/>
                </a:solidFill>
                <a:round/>
                <a:headEnd/>
                <a:tailEnd/>
              </a:ln>
            </p:spPr>
            <p:txBody>
              <a:bodyPr/>
              <a:lstStyle/>
              <a:p>
                <a:endParaRPr lang="en-US"/>
              </a:p>
            </p:txBody>
          </p:sp>
          <p:sp>
            <p:nvSpPr>
              <p:cNvPr id="117261" name="Line 1549"/>
              <p:cNvSpPr>
                <a:spLocks noChangeShapeType="1"/>
              </p:cNvSpPr>
              <p:nvPr/>
            </p:nvSpPr>
            <p:spPr bwMode="auto">
              <a:xfrm>
                <a:off x="1694" y="1586"/>
                <a:ext cx="1" cy="36"/>
              </a:xfrm>
              <a:prstGeom prst="line">
                <a:avLst/>
              </a:prstGeom>
              <a:noFill/>
              <a:ln w="6350">
                <a:solidFill>
                  <a:srgbClr val="000000"/>
                </a:solidFill>
                <a:round/>
                <a:headEnd/>
                <a:tailEnd/>
              </a:ln>
            </p:spPr>
            <p:txBody>
              <a:bodyPr/>
              <a:lstStyle/>
              <a:p>
                <a:endParaRPr lang="en-US"/>
              </a:p>
            </p:txBody>
          </p:sp>
          <p:sp>
            <p:nvSpPr>
              <p:cNvPr id="117262" name="Freeform 1550"/>
              <p:cNvSpPr>
                <a:spLocks noEditPoints="1"/>
              </p:cNvSpPr>
              <p:nvPr/>
            </p:nvSpPr>
            <p:spPr bwMode="auto">
              <a:xfrm>
                <a:off x="163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7263" name="Rectangle 1551"/>
              <p:cNvSpPr>
                <a:spLocks noChangeArrowheads="1"/>
              </p:cNvSpPr>
              <p:nvPr/>
            </p:nvSpPr>
            <p:spPr bwMode="auto">
              <a:xfrm>
                <a:off x="168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17264" name="Freeform 1552"/>
              <p:cNvSpPr>
                <a:spLocks/>
              </p:cNvSpPr>
              <p:nvPr/>
            </p:nvSpPr>
            <p:spPr bwMode="auto">
              <a:xfrm>
                <a:off x="1710" y="3060"/>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17265" name="Line 1553"/>
              <p:cNvSpPr>
                <a:spLocks noChangeShapeType="1"/>
              </p:cNvSpPr>
              <p:nvPr/>
            </p:nvSpPr>
            <p:spPr bwMode="auto">
              <a:xfrm flipV="1">
                <a:off x="2204" y="2978"/>
                <a:ext cx="1" cy="36"/>
              </a:xfrm>
              <a:prstGeom prst="line">
                <a:avLst/>
              </a:prstGeom>
              <a:noFill/>
              <a:ln w="6350">
                <a:solidFill>
                  <a:srgbClr val="000000"/>
                </a:solidFill>
                <a:round/>
                <a:headEnd/>
                <a:tailEnd/>
              </a:ln>
            </p:spPr>
            <p:txBody>
              <a:bodyPr/>
              <a:lstStyle/>
              <a:p>
                <a:endParaRPr lang="en-US"/>
              </a:p>
            </p:txBody>
          </p:sp>
          <p:sp>
            <p:nvSpPr>
              <p:cNvPr id="117266" name="Line 1554"/>
              <p:cNvSpPr>
                <a:spLocks noChangeShapeType="1"/>
              </p:cNvSpPr>
              <p:nvPr/>
            </p:nvSpPr>
            <p:spPr bwMode="auto">
              <a:xfrm>
                <a:off x="2204" y="1586"/>
                <a:ext cx="1" cy="36"/>
              </a:xfrm>
              <a:prstGeom prst="line">
                <a:avLst/>
              </a:prstGeom>
              <a:noFill/>
              <a:ln w="6350">
                <a:solidFill>
                  <a:srgbClr val="000000"/>
                </a:solidFill>
                <a:round/>
                <a:headEnd/>
                <a:tailEnd/>
              </a:ln>
            </p:spPr>
            <p:txBody>
              <a:bodyPr/>
              <a:lstStyle/>
              <a:p>
                <a:endParaRPr lang="en-US"/>
              </a:p>
            </p:txBody>
          </p:sp>
          <p:sp>
            <p:nvSpPr>
              <p:cNvPr id="117267" name="Freeform 1555"/>
              <p:cNvSpPr>
                <a:spLocks noEditPoints="1"/>
              </p:cNvSpPr>
              <p:nvPr/>
            </p:nvSpPr>
            <p:spPr bwMode="auto">
              <a:xfrm>
                <a:off x="214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7268" name="Rectangle 1556"/>
              <p:cNvSpPr>
                <a:spLocks noChangeArrowheads="1"/>
              </p:cNvSpPr>
              <p:nvPr/>
            </p:nvSpPr>
            <p:spPr bwMode="auto">
              <a:xfrm>
                <a:off x="219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17269" name="Freeform 1557"/>
              <p:cNvSpPr>
                <a:spLocks noEditPoints="1"/>
              </p:cNvSpPr>
              <p:nvPr/>
            </p:nvSpPr>
            <p:spPr bwMode="auto">
              <a:xfrm>
                <a:off x="2218" y="3060"/>
                <a:ext cx="50" cy="68"/>
              </a:xfrm>
              <a:custGeom>
                <a:avLst/>
                <a:gdLst/>
                <a:ahLst/>
                <a:cxnLst>
                  <a:cxn ang="0">
                    <a:pos x="28" y="68"/>
                  </a:cxn>
                  <a:cxn ang="0">
                    <a:pos x="28" y="54"/>
                  </a:cxn>
                  <a:cxn ang="0">
                    <a:pos x="0" y="54"/>
                  </a:cxn>
                  <a:cxn ang="0">
                    <a:pos x="0" y="42"/>
                  </a:cxn>
                  <a:cxn ang="0">
                    <a:pos x="30"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30"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117270" name="Line 1558"/>
              <p:cNvSpPr>
                <a:spLocks noChangeShapeType="1"/>
              </p:cNvSpPr>
              <p:nvPr/>
            </p:nvSpPr>
            <p:spPr bwMode="auto">
              <a:xfrm flipV="1">
                <a:off x="2714" y="2978"/>
                <a:ext cx="1" cy="36"/>
              </a:xfrm>
              <a:prstGeom prst="line">
                <a:avLst/>
              </a:prstGeom>
              <a:noFill/>
              <a:ln w="6350">
                <a:solidFill>
                  <a:srgbClr val="000000"/>
                </a:solidFill>
                <a:round/>
                <a:headEnd/>
                <a:tailEnd/>
              </a:ln>
            </p:spPr>
            <p:txBody>
              <a:bodyPr/>
              <a:lstStyle/>
              <a:p>
                <a:endParaRPr lang="en-US"/>
              </a:p>
            </p:txBody>
          </p:sp>
          <p:sp>
            <p:nvSpPr>
              <p:cNvPr id="117271" name="Line 1559"/>
              <p:cNvSpPr>
                <a:spLocks noChangeShapeType="1"/>
              </p:cNvSpPr>
              <p:nvPr/>
            </p:nvSpPr>
            <p:spPr bwMode="auto">
              <a:xfrm>
                <a:off x="2714" y="1586"/>
                <a:ext cx="1" cy="36"/>
              </a:xfrm>
              <a:prstGeom prst="line">
                <a:avLst/>
              </a:prstGeom>
              <a:noFill/>
              <a:ln w="6350">
                <a:solidFill>
                  <a:srgbClr val="000000"/>
                </a:solidFill>
                <a:round/>
                <a:headEnd/>
                <a:tailEnd/>
              </a:ln>
            </p:spPr>
            <p:txBody>
              <a:bodyPr/>
              <a:lstStyle/>
              <a:p>
                <a:endParaRPr lang="en-US"/>
              </a:p>
            </p:txBody>
          </p:sp>
          <p:sp>
            <p:nvSpPr>
              <p:cNvPr id="117272" name="Freeform 1560"/>
              <p:cNvSpPr>
                <a:spLocks noEditPoints="1"/>
              </p:cNvSpPr>
              <p:nvPr/>
            </p:nvSpPr>
            <p:spPr bwMode="auto">
              <a:xfrm>
                <a:off x="265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7273" name="Rectangle 1561"/>
              <p:cNvSpPr>
                <a:spLocks noChangeArrowheads="1"/>
              </p:cNvSpPr>
              <p:nvPr/>
            </p:nvSpPr>
            <p:spPr bwMode="auto">
              <a:xfrm>
                <a:off x="270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17274" name="Freeform 1562"/>
              <p:cNvSpPr>
                <a:spLocks noEditPoints="1"/>
              </p:cNvSpPr>
              <p:nvPr/>
            </p:nvSpPr>
            <p:spPr bwMode="auto">
              <a:xfrm>
                <a:off x="2730" y="3060"/>
                <a:ext cx="46" cy="70"/>
              </a:xfrm>
              <a:custGeom>
                <a:avLst/>
                <a:gdLst/>
                <a:ahLst/>
                <a:cxnLst>
                  <a:cxn ang="0">
                    <a:pos x="44" y="18"/>
                  </a:cxn>
                  <a:cxn ang="0">
                    <a:pos x="32" y="20"/>
                  </a:cxn>
                  <a:cxn ang="0">
                    <a:pos x="30" y="16"/>
                  </a:cxn>
                  <a:cxn ang="0">
                    <a:pos x="30" y="14"/>
                  </a:cxn>
                  <a:cxn ang="0">
                    <a:pos x="26" y="12"/>
                  </a:cxn>
                  <a:cxn ang="0">
                    <a:pos x="24" y="12"/>
                  </a:cxn>
                  <a:cxn ang="0">
                    <a:pos x="20" y="12"/>
                  </a:cxn>
                  <a:cxn ang="0">
                    <a:pos x="16" y="16"/>
                  </a:cxn>
                  <a:cxn ang="0">
                    <a:pos x="14" y="20"/>
                  </a:cxn>
                  <a:cxn ang="0">
                    <a:pos x="14" y="24"/>
                  </a:cxn>
                  <a:cxn ang="0">
                    <a:pos x="12" y="32"/>
                  </a:cxn>
                  <a:cxn ang="0">
                    <a:pos x="16" y="28"/>
                  </a:cxn>
                  <a:cxn ang="0">
                    <a:pos x="20" y="26"/>
                  </a:cxn>
                  <a:cxn ang="0">
                    <a:pos x="26" y="26"/>
                  </a:cxn>
                  <a:cxn ang="0">
                    <a:pos x="30" y="26"/>
                  </a:cxn>
                  <a:cxn ang="0">
                    <a:pos x="36" y="28"/>
                  </a:cxn>
                  <a:cxn ang="0">
                    <a:pos x="40" y="32"/>
                  </a:cxn>
                  <a:cxn ang="0">
                    <a:pos x="42" y="36"/>
                  </a:cxn>
                  <a:cxn ang="0">
                    <a:pos x="44" y="42"/>
                  </a:cxn>
                  <a:cxn ang="0">
                    <a:pos x="46" y="48"/>
                  </a:cxn>
                  <a:cxn ang="0">
                    <a:pos x="44" y="54"/>
                  </a:cxn>
                  <a:cxn ang="0">
                    <a:pos x="42" y="60"/>
                  </a:cxn>
                  <a:cxn ang="0">
                    <a:pos x="40" y="64"/>
                  </a:cxn>
                  <a:cxn ang="0">
                    <a:pos x="36" y="66"/>
                  </a:cxn>
                  <a:cxn ang="0">
                    <a:pos x="30" y="68"/>
                  </a:cxn>
                  <a:cxn ang="0">
                    <a:pos x="24" y="70"/>
                  </a:cxn>
                  <a:cxn ang="0">
                    <a:pos x="18" y="68"/>
                  </a:cxn>
                  <a:cxn ang="0">
                    <a:pos x="12" y="66"/>
                  </a:cxn>
                  <a:cxn ang="0">
                    <a:pos x="8" y="62"/>
                  </a:cxn>
                  <a:cxn ang="0">
                    <a:pos x="4" y="56"/>
                  </a:cxn>
                  <a:cxn ang="0">
                    <a:pos x="2" y="46"/>
                  </a:cxn>
                  <a:cxn ang="0">
                    <a:pos x="0" y="36"/>
                  </a:cxn>
                  <a:cxn ang="0">
                    <a:pos x="2" y="24"/>
                  </a:cxn>
                  <a:cxn ang="0">
                    <a:pos x="4" y="14"/>
                  </a:cxn>
                  <a:cxn ang="0">
                    <a:pos x="8" y="8"/>
                  </a:cxn>
                  <a:cxn ang="0">
                    <a:pos x="12" y="4"/>
                  </a:cxn>
                  <a:cxn ang="0">
                    <a:pos x="18" y="0"/>
                  </a:cxn>
                  <a:cxn ang="0">
                    <a:pos x="26" y="0"/>
                  </a:cxn>
                  <a:cxn ang="0">
                    <a:pos x="32" y="0"/>
                  </a:cxn>
                  <a:cxn ang="0">
                    <a:pos x="38" y="4"/>
                  </a:cxn>
                  <a:cxn ang="0">
                    <a:pos x="42" y="10"/>
                  </a:cxn>
                  <a:cxn ang="0">
                    <a:pos x="44" y="18"/>
                  </a:cxn>
                  <a:cxn ang="0">
                    <a:pos x="14" y="48"/>
                  </a:cxn>
                  <a:cxn ang="0">
                    <a:pos x="14" y="52"/>
                  </a:cxn>
                  <a:cxn ang="0">
                    <a:pos x="16" y="54"/>
                  </a:cxn>
                  <a:cxn ang="0">
                    <a:pos x="20" y="56"/>
                  </a:cxn>
                  <a:cxn ang="0">
                    <a:pos x="24" y="58"/>
                  </a:cxn>
                  <a:cxn ang="0">
                    <a:pos x="28" y="58"/>
                  </a:cxn>
                  <a:cxn ang="0">
                    <a:pos x="30" y="56"/>
                  </a:cxn>
                  <a:cxn ang="0">
                    <a:pos x="32" y="52"/>
                  </a:cxn>
                  <a:cxn ang="0">
                    <a:pos x="32" y="48"/>
                  </a:cxn>
                  <a:cxn ang="0">
                    <a:pos x="32" y="44"/>
                  </a:cxn>
                  <a:cxn ang="0">
                    <a:pos x="30" y="40"/>
                  </a:cxn>
                  <a:cxn ang="0">
                    <a:pos x="26" y="38"/>
                  </a:cxn>
                  <a:cxn ang="0">
                    <a:pos x="24" y="38"/>
                  </a:cxn>
                  <a:cxn ang="0">
                    <a:pos x="20" y="38"/>
                  </a:cxn>
                  <a:cxn ang="0">
                    <a:pos x="16" y="40"/>
                  </a:cxn>
                  <a:cxn ang="0">
                    <a:pos x="14" y="42"/>
                  </a:cxn>
                  <a:cxn ang="0">
                    <a:pos x="14" y="48"/>
                  </a:cxn>
                </a:cxnLst>
                <a:rect l="0" t="0" r="r" b="b"/>
                <a:pathLst>
                  <a:path w="46" h="70">
                    <a:moveTo>
                      <a:pt x="44" y="18"/>
                    </a:moveTo>
                    <a:lnTo>
                      <a:pt x="32" y="20"/>
                    </a:lnTo>
                    <a:lnTo>
                      <a:pt x="30" y="16"/>
                    </a:lnTo>
                    <a:lnTo>
                      <a:pt x="30" y="14"/>
                    </a:lnTo>
                    <a:lnTo>
                      <a:pt x="26" y="12"/>
                    </a:lnTo>
                    <a:lnTo>
                      <a:pt x="24" y="12"/>
                    </a:lnTo>
                    <a:lnTo>
                      <a:pt x="20" y="12"/>
                    </a:lnTo>
                    <a:lnTo>
                      <a:pt x="16" y="16"/>
                    </a:lnTo>
                    <a:lnTo>
                      <a:pt x="14" y="20"/>
                    </a:lnTo>
                    <a:lnTo>
                      <a:pt x="14" y="24"/>
                    </a:lnTo>
                    <a:lnTo>
                      <a:pt x="12" y="32"/>
                    </a:lnTo>
                    <a:lnTo>
                      <a:pt x="16" y="28"/>
                    </a:lnTo>
                    <a:lnTo>
                      <a:pt x="20" y="26"/>
                    </a:lnTo>
                    <a:lnTo>
                      <a:pt x="26" y="26"/>
                    </a:lnTo>
                    <a:lnTo>
                      <a:pt x="30" y="26"/>
                    </a:lnTo>
                    <a:lnTo>
                      <a:pt x="36" y="28"/>
                    </a:lnTo>
                    <a:lnTo>
                      <a:pt x="40" y="32"/>
                    </a:lnTo>
                    <a:lnTo>
                      <a:pt x="42" y="36"/>
                    </a:lnTo>
                    <a:lnTo>
                      <a:pt x="44" y="42"/>
                    </a:lnTo>
                    <a:lnTo>
                      <a:pt x="46" y="48"/>
                    </a:lnTo>
                    <a:lnTo>
                      <a:pt x="44" y="54"/>
                    </a:lnTo>
                    <a:lnTo>
                      <a:pt x="42" y="60"/>
                    </a:lnTo>
                    <a:lnTo>
                      <a:pt x="40" y="64"/>
                    </a:lnTo>
                    <a:lnTo>
                      <a:pt x="36" y="66"/>
                    </a:lnTo>
                    <a:lnTo>
                      <a:pt x="30" y="68"/>
                    </a:lnTo>
                    <a:lnTo>
                      <a:pt x="24" y="70"/>
                    </a:lnTo>
                    <a:lnTo>
                      <a:pt x="18" y="68"/>
                    </a:lnTo>
                    <a:lnTo>
                      <a:pt x="12" y="66"/>
                    </a:lnTo>
                    <a:lnTo>
                      <a:pt x="8" y="62"/>
                    </a:lnTo>
                    <a:lnTo>
                      <a:pt x="4" y="56"/>
                    </a:lnTo>
                    <a:lnTo>
                      <a:pt x="2" y="46"/>
                    </a:lnTo>
                    <a:lnTo>
                      <a:pt x="0" y="36"/>
                    </a:lnTo>
                    <a:lnTo>
                      <a:pt x="2" y="24"/>
                    </a:lnTo>
                    <a:lnTo>
                      <a:pt x="4" y="14"/>
                    </a:lnTo>
                    <a:lnTo>
                      <a:pt x="8" y="8"/>
                    </a:lnTo>
                    <a:lnTo>
                      <a:pt x="12" y="4"/>
                    </a:lnTo>
                    <a:lnTo>
                      <a:pt x="18" y="0"/>
                    </a:lnTo>
                    <a:lnTo>
                      <a:pt x="26" y="0"/>
                    </a:lnTo>
                    <a:lnTo>
                      <a:pt x="32" y="0"/>
                    </a:lnTo>
                    <a:lnTo>
                      <a:pt x="38" y="4"/>
                    </a:lnTo>
                    <a:lnTo>
                      <a:pt x="42" y="10"/>
                    </a:lnTo>
                    <a:lnTo>
                      <a:pt x="44" y="18"/>
                    </a:lnTo>
                    <a:close/>
                    <a:moveTo>
                      <a:pt x="14" y="48"/>
                    </a:moveTo>
                    <a:lnTo>
                      <a:pt x="14" y="52"/>
                    </a:lnTo>
                    <a:lnTo>
                      <a:pt x="16" y="54"/>
                    </a:lnTo>
                    <a:lnTo>
                      <a:pt x="20" y="56"/>
                    </a:lnTo>
                    <a:lnTo>
                      <a:pt x="24" y="58"/>
                    </a:lnTo>
                    <a:lnTo>
                      <a:pt x="28" y="58"/>
                    </a:lnTo>
                    <a:lnTo>
                      <a:pt x="30" y="56"/>
                    </a:lnTo>
                    <a:lnTo>
                      <a:pt x="32" y="52"/>
                    </a:lnTo>
                    <a:lnTo>
                      <a:pt x="32" y="48"/>
                    </a:lnTo>
                    <a:lnTo>
                      <a:pt x="32" y="44"/>
                    </a:lnTo>
                    <a:lnTo>
                      <a:pt x="30" y="40"/>
                    </a:lnTo>
                    <a:lnTo>
                      <a:pt x="26" y="38"/>
                    </a:lnTo>
                    <a:lnTo>
                      <a:pt x="24" y="38"/>
                    </a:lnTo>
                    <a:lnTo>
                      <a:pt x="20" y="38"/>
                    </a:lnTo>
                    <a:lnTo>
                      <a:pt x="16" y="40"/>
                    </a:lnTo>
                    <a:lnTo>
                      <a:pt x="14" y="42"/>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117275" name="Line 1563"/>
              <p:cNvSpPr>
                <a:spLocks noChangeShapeType="1"/>
              </p:cNvSpPr>
              <p:nvPr/>
            </p:nvSpPr>
            <p:spPr bwMode="auto">
              <a:xfrm flipV="1">
                <a:off x="3224" y="2978"/>
                <a:ext cx="1" cy="36"/>
              </a:xfrm>
              <a:prstGeom prst="line">
                <a:avLst/>
              </a:prstGeom>
              <a:noFill/>
              <a:ln w="6350">
                <a:solidFill>
                  <a:srgbClr val="000000"/>
                </a:solidFill>
                <a:round/>
                <a:headEnd/>
                <a:tailEnd/>
              </a:ln>
            </p:spPr>
            <p:txBody>
              <a:bodyPr/>
              <a:lstStyle/>
              <a:p>
                <a:endParaRPr lang="en-US"/>
              </a:p>
            </p:txBody>
          </p:sp>
          <p:sp>
            <p:nvSpPr>
              <p:cNvPr id="117276" name="Line 1564"/>
              <p:cNvSpPr>
                <a:spLocks noChangeShapeType="1"/>
              </p:cNvSpPr>
              <p:nvPr/>
            </p:nvSpPr>
            <p:spPr bwMode="auto">
              <a:xfrm>
                <a:off x="3224" y="1586"/>
                <a:ext cx="1" cy="36"/>
              </a:xfrm>
              <a:prstGeom prst="line">
                <a:avLst/>
              </a:prstGeom>
              <a:noFill/>
              <a:ln w="6350">
                <a:solidFill>
                  <a:srgbClr val="000000"/>
                </a:solidFill>
                <a:round/>
                <a:headEnd/>
                <a:tailEnd/>
              </a:ln>
            </p:spPr>
            <p:txBody>
              <a:bodyPr/>
              <a:lstStyle/>
              <a:p>
                <a:endParaRPr lang="en-US"/>
              </a:p>
            </p:txBody>
          </p:sp>
          <p:sp>
            <p:nvSpPr>
              <p:cNvPr id="117277" name="Freeform 1565"/>
              <p:cNvSpPr>
                <a:spLocks noEditPoints="1"/>
              </p:cNvSpPr>
              <p:nvPr/>
            </p:nvSpPr>
            <p:spPr bwMode="auto">
              <a:xfrm>
                <a:off x="316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7278" name="Rectangle 1566"/>
              <p:cNvSpPr>
                <a:spLocks noChangeArrowheads="1"/>
              </p:cNvSpPr>
              <p:nvPr/>
            </p:nvSpPr>
            <p:spPr bwMode="auto">
              <a:xfrm>
                <a:off x="321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17279" name="Freeform 1567"/>
              <p:cNvSpPr>
                <a:spLocks noEditPoints="1"/>
              </p:cNvSpPr>
              <p:nvPr/>
            </p:nvSpPr>
            <p:spPr bwMode="auto">
              <a:xfrm>
                <a:off x="3240" y="3060"/>
                <a:ext cx="46" cy="70"/>
              </a:xfrm>
              <a:custGeom>
                <a:avLst/>
                <a:gdLst/>
                <a:ahLst/>
                <a:cxnLst>
                  <a:cxn ang="0">
                    <a:pos x="8" y="28"/>
                  </a:cxn>
                  <a:cxn ang="0">
                    <a:pos x="2" y="22"/>
                  </a:cxn>
                  <a:cxn ang="0">
                    <a:pos x="2" y="12"/>
                  </a:cxn>
                  <a:cxn ang="0">
                    <a:pos x="8" y="4"/>
                  </a:cxn>
                  <a:cxn ang="0">
                    <a:pos x="16" y="0"/>
                  </a:cxn>
                  <a:cxn ang="0">
                    <a:pos x="30" y="0"/>
                  </a:cxn>
                  <a:cxn ang="0">
                    <a:pos x="40" y="4"/>
                  </a:cxn>
                  <a:cxn ang="0">
                    <a:pos x="44" y="12"/>
                  </a:cxn>
                  <a:cxn ang="0">
                    <a:pos x="44" y="22"/>
                  </a:cxn>
                  <a:cxn ang="0">
                    <a:pos x="38" y="28"/>
                  </a:cxn>
                  <a:cxn ang="0">
                    <a:pos x="40" y="34"/>
                  </a:cxn>
                  <a:cxn ang="0">
                    <a:pos x="44" y="42"/>
                  </a:cxn>
                  <a:cxn ang="0">
                    <a:pos x="44" y="54"/>
                  </a:cxn>
                  <a:cxn ang="0">
                    <a:pos x="40" y="64"/>
                  </a:cxn>
                  <a:cxn ang="0">
                    <a:pos x="30" y="70"/>
                  </a:cxn>
                  <a:cxn ang="0">
                    <a:pos x="18" y="70"/>
                  </a:cxn>
                  <a:cxn ang="0">
                    <a:pos x="8" y="64"/>
                  </a:cxn>
                  <a:cxn ang="0">
                    <a:pos x="2" y="56"/>
                  </a:cxn>
                  <a:cxn ang="0">
                    <a:pos x="2" y="44"/>
                  </a:cxn>
                  <a:cxn ang="0">
                    <a:pos x="6" y="34"/>
                  </a:cxn>
                  <a:cxn ang="0">
                    <a:pos x="14" y="18"/>
                  </a:cxn>
                  <a:cxn ang="0">
                    <a:pos x="16" y="24"/>
                  </a:cxn>
                  <a:cxn ang="0">
                    <a:pos x="24" y="26"/>
                  </a:cxn>
                  <a:cxn ang="0">
                    <a:pos x="30" y="24"/>
                  </a:cxn>
                  <a:cxn ang="0">
                    <a:pos x="32" y="18"/>
                  </a:cxn>
                  <a:cxn ang="0">
                    <a:pos x="30" y="12"/>
                  </a:cxn>
                  <a:cxn ang="0">
                    <a:pos x="24" y="10"/>
                  </a:cxn>
                  <a:cxn ang="0">
                    <a:pos x="16" y="12"/>
                  </a:cxn>
                  <a:cxn ang="0">
                    <a:pos x="14" y="18"/>
                  </a:cxn>
                  <a:cxn ang="0">
                    <a:pos x="14" y="52"/>
                  </a:cxn>
                  <a:cxn ang="0">
                    <a:pos x="20" y="58"/>
                  </a:cxn>
                  <a:cxn ang="0">
                    <a:pos x="28" y="58"/>
                  </a:cxn>
                  <a:cxn ang="0">
                    <a:pos x="32" y="52"/>
                  </a:cxn>
                  <a:cxn ang="0">
                    <a:pos x="32" y="44"/>
                  </a:cxn>
                  <a:cxn ang="0">
                    <a:pos x="26" y="38"/>
                  </a:cxn>
                  <a:cxn ang="0">
                    <a:pos x="18" y="38"/>
                  </a:cxn>
                  <a:cxn ang="0">
                    <a:pos x="14" y="44"/>
                  </a:cxn>
                </a:cxnLst>
                <a:rect l="0" t="0" r="r" b="b"/>
                <a:pathLst>
                  <a:path w="46" h="70">
                    <a:moveTo>
                      <a:pt x="12" y="32"/>
                    </a:moveTo>
                    <a:lnTo>
                      <a:pt x="8" y="28"/>
                    </a:lnTo>
                    <a:lnTo>
                      <a:pt x="4" y="26"/>
                    </a:lnTo>
                    <a:lnTo>
                      <a:pt x="2" y="22"/>
                    </a:lnTo>
                    <a:lnTo>
                      <a:pt x="2" y="18"/>
                    </a:lnTo>
                    <a:lnTo>
                      <a:pt x="2" y="12"/>
                    </a:lnTo>
                    <a:lnTo>
                      <a:pt x="4" y="8"/>
                    </a:lnTo>
                    <a:lnTo>
                      <a:pt x="8" y="4"/>
                    </a:lnTo>
                    <a:lnTo>
                      <a:pt x="12" y="2"/>
                    </a:lnTo>
                    <a:lnTo>
                      <a:pt x="16" y="0"/>
                    </a:lnTo>
                    <a:lnTo>
                      <a:pt x="24" y="0"/>
                    </a:lnTo>
                    <a:lnTo>
                      <a:pt x="30" y="0"/>
                    </a:lnTo>
                    <a:lnTo>
                      <a:pt x="34" y="2"/>
                    </a:lnTo>
                    <a:lnTo>
                      <a:pt x="40" y="4"/>
                    </a:lnTo>
                    <a:lnTo>
                      <a:pt x="42" y="8"/>
                    </a:lnTo>
                    <a:lnTo>
                      <a:pt x="44" y="12"/>
                    </a:lnTo>
                    <a:lnTo>
                      <a:pt x="44" y="18"/>
                    </a:lnTo>
                    <a:lnTo>
                      <a:pt x="44" y="22"/>
                    </a:lnTo>
                    <a:lnTo>
                      <a:pt x="42" y="26"/>
                    </a:lnTo>
                    <a:lnTo>
                      <a:pt x="38" y="28"/>
                    </a:lnTo>
                    <a:lnTo>
                      <a:pt x="34" y="32"/>
                    </a:lnTo>
                    <a:lnTo>
                      <a:pt x="40" y="34"/>
                    </a:lnTo>
                    <a:lnTo>
                      <a:pt x="42" y="38"/>
                    </a:lnTo>
                    <a:lnTo>
                      <a:pt x="44" y="42"/>
                    </a:lnTo>
                    <a:lnTo>
                      <a:pt x="46" y="48"/>
                    </a:lnTo>
                    <a:lnTo>
                      <a:pt x="44" y="54"/>
                    </a:lnTo>
                    <a:lnTo>
                      <a:pt x="42" y="60"/>
                    </a:lnTo>
                    <a:lnTo>
                      <a:pt x="40" y="64"/>
                    </a:lnTo>
                    <a:lnTo>
                      <a:pt x="36" y="68"/>
                    </a:lnTo>
                    <a:lnTo>
                      <a:pt x="30" y="70"/>
                    </a:lnTo>
                    <a:lnTo>
                      <a:pt x="24" y="70"/>
                    </a:lnTo>
                    <a:lnTo>
                      <a:pt x="18" y="70"/>
                    </a:lnTo>
                    <a:lnTo>
                      <a:pt x="12" y="68"/>
                    </a:lnTo>
                    <a:lnTo>
                      <a:pt x="8" y="64"/>
                    </a:lnTo>
                    <a:lnTo>
                      <a:pt x="4" y="60"/>
                    </a:lnTo>
                    <a:lnTo>
                      <a:pt x="2" y="56"/>
                    </a:lnTo>
                    <a:lnTo>
                      <a:pt x="0" y="48"/>
                    </a:lnTo>
                    <a:lnTo>
                      <a:pt x="2" y="44"/>
                    </a:lnTo>
                    <a:lnTo>
                      <a:pt x="4" y="38"/>
                    </a:lnTo>
                    <a:lnTo>
                      <a:pt x="6" y="34"/>
                    </a:lnTo>
                    <a:lnTo>
                      <a:pt x="12" y="32"/>
                    </a:lnTo>
                    <a:close/>
                    <a:moveTo>
                      <a:pt x="14" y="18"/>
                    </a:moveTo>
                    <a:lnTo>
                      <a:pt x="16" y="22"/>
                    </a:lnTo>
                    <a:lnTo>
                      <a:pt x="16" y="24"/>
                    </a:lnTo>
                    <a:lnTo>
                      <a:pt x="20" y="26"/>
                    </a:lnTo>
                    <a:lnTo>
                      <a:pt x="24" y="26"/>
                    </a:lnTo>
                    <a:lnTo>
                      <a:pt x="26" y="26"/>
                    </a:lnTo>
                    <a:lnTo>
                      <a:pt x="30" y="24"/>
                    </a:lnTo>
                    <a:lnTo>
                      <a:pt x="32" y="22"/>
                    </a:lnTo>
                    <a:lnTo>
                      <a:pt x="32" y="18"/>
                    </a:lnTo>
                    <a:lnTo>
                      <a:pt x="32" y="14"/>
                    </a:lnTo>
                    <a:lnTo>
                      <a:pt x="30" y="12"/>
                    </a:lnTo>
                    <a:lnTo>
                      <a:pt x="26" y="10"/>
                    </a:lnTo>
                    <a:lnTo>
                      <a:pt x="24" y="10"/>
                    </a:lnTo>
                    <a:lnTo>
                      <a:pt x="20" y="10"/>
                    </a:lnTo>
                    <a:lnTo>
                      <a:pt x="16" y="12"/>
                    </a:lnTo>
                    <a:lnTo>
                      <a:pt x="16" y="14"/>
                    </a:lnTo>
                    <a:lnTo>
                      <a:pt x="14" y="18"/>
                    </a:lnTo>
                    <a:close/>
                    <a:moveTo>
                      <a:pt x="14" y="48"/>
                    </a:moveTo>
                    <a:lnTo>
                      <a:pt x="14" y="52"/>
                    </a:lnTo>
                    <a:lnTo>
                      <a:pt x="16" y="56"/>
                    </a:lnTo>
                    <a:lnTo>
                      <a:pt x="20" y="58"/>
                    </a:lnTo>
                    <a:lnTo>
                      <a:pt x="24" y="60"/>
                    </a:lnTo>
                    <a:lnTo>
                      <a:pt x="28" y="58"/>
                    </a:lnTo>
                    <a:lnTo>
                      <a:pt x="30" y="56"/>
                    </a:lnTo>
                    <a:lnTo>
                      <a:pt x="32" y="52"/>
                    </a:lnTo>
                    <a:lnTo>
                      <a:pt x="32" y="48"/>
                    </a:lnTo>
                    <a:lnTo>
                      <a:pt x="32" y="44"/>
                    </a:lnTo>
                    <a:lnTo>
                      <a:pt x="30" y="40"/>
                    </a:lnTo>
                    <a:lnTo>
                      <a:pt x="26" y="38"/>
                    </a:lnTo>
                    <a:lnTo>
                      <a:pt x="24" y="36"/>
                    </a:lnTo>
                    <a:lnTo>
                      <a:pt x="18" y="38"/>
                    </a:lnTo>
                    <a:lnTo>
                      <a:pt x="16" y="40"/>
                    </a:lnTo>
                    <a:lnTo>
                      <a:pt x="14" y="44"/>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117280" name="Line 1568"/>
              <p:cNvSpPr>
                <a:spLocks noChangeShapeType="1"/>
              </p:cNvSpPr>
              <p:nvPr/>
            </p:nvSpPr>
            <p:spPr bwMode="auto">
              <a:xfrm flipV="1">
                <a:off x="3734" y="2978"/>
                <a:ext cx="1" cy="36"/>
              </a:xfrm>
              <a:prstGeom prst="line">
                <a:avLst/>
              </a:prstGeom>
              <a:noFill/>
              <a:ln w="6350">
                <a:solidFill>
                  <a:srgbClr val="000000"/>
                </a:solidFill>
                <a:round/>
                <a:headEnd/>
                <a:tailEnd/>
              </a:ln>
            </p:spPr>
            <p:txBody>
              <a:bodyPr/>
              <a:lstStyle/>
              <a:p>
                <a:endParaRPr lang="en-US"/>
              </a:p>
            </p:txBody>
          </p:sp>
          <p:sp>
            <p:nvSpPr>
              <p:cNvPr id="117281" name="Line 1569"/>
              <p:cNvSpPr>
                <a:spLocks noChangeShapeType="1"/>
              </p:cNvSpPr>
              <p:nvPr/>
            </p:nvSpPr>
            <p:spPr bwMode="auto">
              <a:xfrm>
                <a:off x="3734" y="1586"/>
                <a:ext cx="1" cy="36"/>
              </a:xfrm>
              <a:prstGeom prst="line">
                <a:avLst/>
              </a:prstGeom>
              <a:noFill/>
              <a:ln w="6350">
                <a:solidFill>
                  <a:srgbClr val="000000"/>
                </a:solidFill>
                <a:round/>
                <a:headEnd/>
                <a:tailEnd/>
              </a:ln>
            </p:spPr>
            <p:txBody>
              <a:bodyPr/>
              <a:lstStyle/>
              <a:p>
                <a:endParaRPr lang="en-US"/>
              </a:p>
            </p:txBody>
          </p:sp>
          <p:sp>
            <p:nvSpPr>
              <p:cNvPr id="117282" name="Freeform 1570"/>
              <p:cNvSpPr>
                <a:spLocks/>
              </p:cNvSpPr>
              <p:nvPr/>
            </p:nvSpPr>
            <p:spPr bwMode="auto">
              <a:xfrm>
                <a:off x="3714"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17283" name="Line 1571"/>
              <p:cNvSpPr>
                <a:spLocks noChangeShapeType="1"/>
              </p:cNvSpPr>
              <p:nvPr/>
            </p:nvSpPr>
            <p:spPr bwMode="auto">
              <a:xfrm flipV="1">
                <a:off x="4244" y="2978"/>
                <a:ext cx="1" cy="36"/>
              </a:xfrm>
              <a:prstGeom prst="line">
                <a:avLst/>
              </a:prstGeom>
              <a:noFill/>
              <a:ln w="6350">
                <a:solidFill>
                  <a:srgbClr val="000000"/>
                </a:solidFill>
                <a:round/>
                <a:headEnd/>
                <a:tailEnd/>
              </a:ln>
            </p:spPr>
            <p:txBody>
              <a:bodyPr/>
              <a:lstStyle/>
              <a:p>
                <a:endParaRPr lang="en-US"/>
              </a:p>
            </p:txBody>
          </p:sp>
          <p:sp>
            <p:nvSpPr>
              <p:cNvPr id="117284" name="Line 1572"/>
              <p:cNvSpPr>
                <a:spLocks noChangeShapeType="1"/>
              </p:cNvSpPr>
              <p:nvPr/>
            </p:nvSpPr>
            <p:spPr bwMode="auto">
              <a:xfrm>
                <a:off x="4244" y="1586"/>
                <a:ext cx="1" cy="36"/>
              </a:xfrm>
              <a:prstGeom prst="line">
                <a:avLst/>
              </a:prstGeom>
              <a:noFill/>
              <a:ln w="6350">
                <a:solidFill>
                  <a:srgbClr val="000000"/>
                </a:solidFill>
                <a:round/>
                <a:headEnd/>
                <a:tailEnd/>
              </a:ln>
            </p:spPr>
            <p:txBody>
              <a:bodyPr/>
              <a:lstStyle/>
              <a:p>
                <a:endParaRPr lang="en-US"/>
              </a:p>
            </p:txBody>
          </p:sp>
          <p:sp>
            <p:nvSpPr>
              <p:cNvPr id="117285" name="Freeform 1573"/>
              <p:cNvSpPr>
                <a:spLocks/>
              </p:cNvSpPr>
              <p:nvPr/>
            </p:nvSpPr>
            <p:spPr bwMode="auto">
              <a:xfrm>
                <a:off x="4184"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17286" name="Rectangle 1574"/>
              <p:cNvSpPr>
                <a:spLocks noChangeArrowheads="1"/>
              </p:cNvSpPr>
              <p:nvPr/>
            </p:nvSpPr>
            <p:spPr bwMode="auto">
              <a:xfrm>
                <a:off x="423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17287" name="Freeform 1575"/>
              <p:cNvSpPr>
                <a:spLocks/>
              </p:cNvSpPr>
              <p:nvPr/>
            </p:nvSpPr>
            <p:spPr bwMode="auto">
              <a:xfrm>
                <a:off x="4260" y="3060"/>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17288" name="Line 1576"/>
              <p:cNvSpPr>
                <a:spLocks noChangeShapeType="1"/>
              </p:cNvSpPr>
              <p:nvPr/>
            </p:nvSpPr>
            <p:spPr bwMode="auto">
              <a:xfrm flipV="1">
                <a:off x="4754" y="2978"/>
                <a:ext cx="1" cy="36"/>
              </a:xfrm>
              <a:prstGeom prst="line">
                <a:avLst/>
              </a:prstGeom>
              <a:noFill/>
              <a:ln w="6350">
                <a:solidFill>
                  <a:srgbClr val="000000"/>
                </a:solidFill>
                <a:round/>
                <a:headEnd/>
                <a:tailEnd/>
              </a:ln>
            </p:spPr>
            <p:txBody>
              <a:bodyPr/>
              <a:lstStyle/>
              <a:p>
                <a:endParaRPr lang="en-US"/>
              </a:p>
            </p:txBody>
          </p:sp>
          <p:sp>
            <p:nvSpPr>
              <p:cNvPr id="117289" name="Line 1577"/>
              <p:cNvSpPr>
                <a:spLocks noChangeShapeType="1"/>
              </p:cNvSpPr>
              <p:nvPr/>
            </p:nvSpPr>
            <p:spPr bwMode="auto">
              <a:xfrm>
                <a:off x="4754" y="1586"/>
                <a:ext cx="1" cy="36"/>
              </a:xfrm>
              <a:prstGeom prst="line">
                <a:avLst/>
              </a:prstGeom>
              <a:noFill/>
              <a:ln w="6350">
                <a:solidFill>
                  <a:srgbClr val="000000"/>
                </a:solidFill>
                <a:round/>
                <a:headEnd/>
                <a:tailEnd/>
              </a:ln>
            </p:spPr>
            <p:txBody>
              <a:bodyPr/>
              <a:lstStyle/>
              <a:p>
                <a:endParaRPr lang="en-US"/>
              </a:p>
            </p:txBody>
          </p:sp>
          <p:sp>
            <p:nvSpPr>
              <p:cNvPr id="117290" name="Freeform 1578"/>
              <p:cNvSpPr>
                <a:spLocks/>
              </p:cNvSpPr>
              <p:nvPr/>
            </p:nvSpPr>
            <p:spPr bwMode="auto">
              <a:xfrm>
                <a:off x="4694" y="3060"/>
                <a:ext cx="30" cy="68"/>
              </a:xfrm>
              <a:custGeom>
                <a:avLst/>
                <a:gdLst/>
                <a:ahLst/>
                <a:cxnLst>
                  <a:cxn ang="0">
                    <a:pos x="30" y="68"/>
                  </a:cxn>
                  <a:cxn ang="0">
                    <a:pos x="18" y="68"/>
                  </a:cxn>
                  <a:cxn ang="0">
                    <a:pos x="18" y="18"/>
                  </a:cxn>
                  <a:cxn ang="0">
                    <a:pos x="10" y="26"/>
                  </a:cxn>
                  <a:cxn ang="0">
                    <a:pos x="0" y="30"/>
                  </a:cxn>
                  <a:cxn ang="0">
                    <a:pos x="0" y="16"/>
                  </a:cxn>
                  <a:cxn ang="0">
                    <a:pos x="6" y="14"/>
                  </a:cxn>
                  <a:cxn ang="0">
                    <a:pos x="12" y="10"/>
                  </a:cxn>
                  <a:cxn ang="0">
                    <a:pos x="16" y="6"/>
                  </a:cxn>
                  <a:cxn ang="0">
                    <a:pos x="20" y="0"/>
                  </a:cxn>
                  <a:cxn ang="0">
                    <a:pos x="30" y="0"/>
                  </a:cxn>
                  <a:cxn ang="0">
                    <a:pos x="30" y="68"/>
                  </a:cxn>
                </a:cxnLst>
                <a:rect l="0" t="0" r="r" b="b"/>
                <a:pathLst>
                  <a:path w="30" h="68">
                    <a:moveTo>
                      <a:pt x="30" y="68"/>
                    </a:moveTo>
                    <a:lnTo>
                      <a:pt x="18" y="68"/>
                    </a:lnTo>
                    <a:lnTo>
                      <a:pt x="18" y="18"/>
                    </a:lnTo>
                    <a:lnTo>
                      <a:pt x="10" y="26"/>
                    </a:lnTo>
                    <a:lnTo>
                      <a:pt x="0" y="30"/>
                    </a:lnTo>
                    <a:lnTo>
                      <a:pt x="0" y="16"/>
                    </a:lnTo>
                    <a:lnTo>
                      <a:pt x="6" y="14"/>
                    </a:lnTo>
                    <a:lnTo>
                      <a:pt x="12"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17291" name="Rectangle 1579"/>
              <p:cNvSpPr>
                <a:spLocks noChangeArrowheads="1"/>
              </p:cNvSpPr>
              <p:nvPr/>
            </p:nvSpPr>
            <p:spPr bwMode="auto">
              <a:xfrm>
                <a:off x="4748" y="3116"/>
                <a:ext cx="12" cy="12"/>
              </a:xfrm>
              <a:prstGeom prst="rect">
                <a:avLst/>
              </a:prstGeom>
              <a:solidFill>
                <a:srgbClr val="000000"/>
              </a:solidFill>
              <a:ln w="0">
                <a:solidFill>
                  <a:srgbClr val="000000"/>
                </a:solidFill>
                <a:miter lim="800000"/>
                <a:headEnd/>
                <a:tailEnd/>
              </a:ln>
            </p:spPr>
            <p:txBody>
              <a:bodyPr/>
              <a:lstStyle/>
              <a:p>
                <a:endParaRPr lang="en-US"/>
              </a:p>
            </p:txBody>
          </p:sp>
          <p:sp>
            <p:nvSpPr>
              <p:cNvPr id="117292" name="Freeform 1580"/>
              <p:cNvSpPr>
                <a:spLocks noEditPoints="1"/>
              </p:cNvSpPr>
              <p:nvPr/>
            </p:nvSpPr>
            <p:spPr bwMode="auto">
              <a:xfrm>
                <a:off x="4770" y="3060"/>
                <a:ext cx="48" cy="68"/>
              </a:xfrm>
              <a:custGeom>
                <a:avLst/>
                <a:gdLst/>
                <a:ahLst/>
                <a:cxnLst>
                  <a:cxn ang="0">
                    <a:pos x="26" y="68"/>
                  </a:cxn>
                  <a:cxn ang="0">
                    <a:pos x="26" y="54"/>
                  </a:cxn>
                  <a:cxn ang="0">
                    <a:pos x="0" y="54"/>
                  </a:cxn>
                  <a:cxn ang="0">
                    <a:pos x="0" y="42"/>
                  </a:cxn>
                  <a:cxn ang="0">
                    <a:pos x="28" y="0"/>
                  </a:cxn>
                  <a:cxn ang="0">
                    <a:pos x="40" y="0"/>
                  </a:cxn>
                  <a:cxn ang="0">
                    <a:pos x="40" y="42"/>
                  </a:cxn>
                  <a:cxn ang="0">
                    <a:pos x="48" y="42"/>
                  </a:cxn>
                  <a:cxn ang="0">
                    <a:pos x="48" y="54"/>
                  </a:cxn>
                  <a:cxn ang="0">
                    <a:pos x="40" y="54"/>
                  </a:cxn>
                  <a:cxn ang="0">
                    <a:pos x="40" y="68"/>
                  </a:cxn>
                  <a:cxn ang="0">
                    <a:pos x="26" y="68"/>
                  </a:cxn>
                  <a:cxn ang="0">
                    <a:pos x="26" y="42"/>
                  </a:cxn>
                  <a:cxn ang="0">
                    <a:pos x="26" y="20"/>
                  </a:cxn>
                  <a:cxn ang="0">
                    <a:pos x="12" y="42"/>
                  </a:cxn>
                  <a:cxn ang="0">
                    <a:pos x="26" y="42"/>
                  </a:cxn>
                </a:cxnLst>
                <a:rect l="0" t="0" r="r" b="b"/>
                <a:pathLst>
                  <a:path w="48" h="68">
                    <a:moveTo>
                      <a:pt x="26" y="68"/>
                    </a:moveTo>
                    <a:lnTo>
                      <a:pt x="26" y="54"/>
                    </a:lnTo>
                    <a:lnTo>
                      <a:pt x="0" y="54"/>
                    </a:lnTo>
                    <a:lnTo>
                      <a:pt x="0" y="42"/>
                    </a:lnTo>
                    <a:lnTo>
                      <a:pt x="28" y="0"/>
                    </a:lnTo>
                    <a:lnTo>
                      <a:pt x="40" y="0"/>
                    </a:lnTo>
                    <a:lnTo>
                      <a:pt x="40" y="42"/>
                    </a:lnTo>
                    <a:lnTo>
                      <a:pt x="48" y="42"/>
                    </a:lnTo>
                    <a:lnTo>
                      <a:pt x="48" y="54"/>
                    </a:lnTo>
                    <a:lnTo>
                      <a:pt x="40" y="54"/>
                    </a:lnTo>
                    <a:lnTo>
                      <a:pt x="40" y="68"/>
                    </a:lnTo>
                    <a:lnTo>
                      <a:pt x="26" y="68"/>
                    </a:lnTo>
                    <a:close/>
                    <a:moveTo>
                      <a:pt x="26" y="42"/>
                    </a:moveTo>
                    <a:lnTo>
                      <a:pt x="26" y="20"/>
                    </a:lnTo>
                    <a:lnTo>
                      <a:pt x="12" y="42"/>
                    </a:lnTo>
                    <a:lnTo>
                      <a:pt x="26" y="42"/>
                    </a:lnTo>
                    <a:close/>
                  </a:path>
                </a:pathLst>
              </a:custGeom>
              <a:solidFill>
                <a:srgbClr val="000000"/>
              </a:solidFill>
              <a:ln w="0">
                <a:solidFill>
                  <a:srgbClr val="000000"/>
                </a:solidFill>
                <a:prstDash val="solid"/>
                <a:round/>
                <a:headEnd/>
                <a:tailEnd/>
              </a:ln>
            </p:spPr>
            <p:txBody>
              <a:bodyPr/>
              <a:lstStyle/>
              <a:p>
                <a:endParaRPr lang="en-US"/>
              </a:p>
            </p:txBody>
          </p:sp>
          <p:sp>
            <p:nvSpPr>
              <p:cNvPr id="117293" name="Line 1581"/>
              <p:cNvSpPr>
                <a:spLocks noChangeShapeType="1"/>
              </p:cNvSpPr>
              <p:nvPr/>
            </p:nvSpPr>
            <p:spPr bwMode="auto">
              <a:xfrm>
                <a:off x="1184" y="3014"/>
                <a:ext cx="34" cy="1"/>
              </a:xfrm>
              <a:prstGeom prst="line">
                <a:avLst/>
              </a:prstGeom>
              <a:noFill/>
              <a:ln w="6350">
                <a:solidFill>
                  <a:srgbClr val="000000"/>
                </a:solidFill>
                <a:round/>
                <a:headEnd/>
                <a:tailEnd/>
              </a:ln>
            </p:spPr>
            <p:txBody>
              <a:bodyPr/>
              <a:lstStyle/>
              <a:p>
                <a:endParaRPr lang="en-US"/>
              </a:p>
            </p:txBody>
          </p:sp>
          <p:sp>
            <p:nvSpPr>
              <p:cNvPr id="117294" name="Line 1582"/>
              <p:cNvSpPr>
                <a:spLocks noChangeShapeType="1"/>
              </p:cNvSpPr>
              <p:nvPr/>
            </p:nvSpPr>
            <p:spPr bwMode="auto">
              <a:xfrm flipH="1">
                <a:off x="4718" y="3014"/>
                <a:ext cx="36" cy="1"/>
              </a:xfrm>
              <a:prstGeom prst="line">
                <a:avLst/>
              </a:prstGeom>
              <a:noFill/>
              <a:ln w="6350">
                <a:solidFill>
                  <a:srgbClr val="000000"/>
                </a:solidFill>
                <a:round/>
                <a:headEnd/>
                <a:tailEnd/>
              </a:ln>
            </p:spPr>
            <p:txBody>
              <a:bodyPr/>
              <a:lstStyle/>
              <a:p>
                <a:endParaRPr lang="en-US"/>
              </a:p>
            </p:txBody>
          </p:sp>
          <p:sp>
            <p:nvSpPr>
              <p:cNvPr id="117295" name="Rectangle 1583"/>
              <p:cNvSpPr>
                <a:spLocks noChangeArrowheads="1"/>
              </p:cNvSpPr>
              <p:nvPr/>
            </p:nvSpPr>
            <p:spPr bwMode="auto">
              <a:xfrm>
                <a:off x="922" y="3020"/>
                <a:ext cx="26" cy="12"/>
              </a:xfrm>
              <a:prstGeom prst="rect">
                <a:avLst/>
              </a:prstGeom>
              <a:solidFill>
                <a:srgbClr val="000000"/>
              </a:solidFill>
              <a:ln w="0">
                <a:solidFill>
                  <a:srgbClr val="000000"/>
                </a:solidFill>
                <a:miter lim="800000"/>
                <a:headEnd/>
                <a:tailEnd/>
              </a:ln>
            </p:spPr>
            <p:txBody>
              <a:bodyPr/>
              <a:lstStyle/>
              <a:p>
                <a:endParaRPr lang="en-US"/>
              </a:p>
            </p:txBody>
          </p:sp>
          <p:sp>
            <p:nvSpPr>
              <p:cNvPr id="117296" name="Freeform 1584"/>
              <p:cNvSpPr>
                <a:spLocks noEditPoints="1"/>
              </p:cNvSpPr>
              <p:nvPr/>
            </p:nvSpPr>
            <p:spPr bwMode="auto">
              <a:xfrm>
                <a:off x="954" y="2982"/>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7297" name="Rectangle 1585"/>
              <p:cNvSpPr>
                <a:spLocks noChangeArrowheads="1"/>
              </p:cNvSpPr>
              <p:nvPr/>
            </p:nvSpPr>
            <p:spPr bwMode="auto">
              <a:xfrm>
                <a:off x="1010" y="3038"/>
                <a:ext cx="12" cy="12"/>
              </a:xfrm>
              <a:prstGeom prst="rect">
                <a:avLst/>
              </a:prstGeom>
              <a:solidFill>
                <a:srgbClr val="000000"/>
              </a:solidFill>
              <a:ln w="0">
                <a:solidFill>
                  <a:srgbClr val="000000"/>
                </a:solidFill>
                <a:miter lim="800000"/>
                <a:headEnd/>
                <a:tailEnd/>
              </a:ln>
            </p:spPr>
            <p:txBody>
              <a:bodyPr/>
              <a:lstStyle/>
              <a:p>
                <a:endParaRPr lang="en-US"/>
              </a:p>
            </p:txBody>
          </p:sp>
          <p:sp>
            <p:nvSpPr>
              <p:cNvPr id="117298" name="Freeform 1586"/>
              <p:cNvSpPr>
                <a:spLocks/>
              </p:cNvSpPr>
              <p:nvPr/>
            </p:nvSpPr>
            <p:spPr bwMode="auto">
              <a:xfrm>
                <a:off x="1036" y="2982"/>
                <a:ext cx="30" cy="68"/>
              </a:xfrm>
              <a:custGeom>
                <a:avLst/>
                <a:gdLst/>
                <a:ahLst/>
                <a:cxnLst>
                  <a:cxn ang="0">
                    <a:pos x="30" y="68"/>
                  </a:cxn>
                  <a:cxn ang="0">
                    <a:pos x="18" y="68"/>
                  </a:cxn>
                  <a:cxn ang="0">
                    <a:pos x="18" y="18"/>
                  </a:cxn>
                  <a:cxn ang="0">
                    <a:pos x="10" y="26"/>
                  </a:cxn>
                  <a:cxn ang="0">
                    <a:pos x="0" y="30"/>
                  </a:cxn>
                  <a:cxn ang="0">
                    <a:pos x="0" y="16"/>
                  </a:cxn>
                  <a:cxn ang="0">
                    <a:pos x="6" y="14"/>
                  </a:cxn>
                  <a:cxn ang="0">
                    <a:pos x="12" y="10"/>
                  </a:cxn>
                  <a:cxn ang="0">
                    <a:pos x="16" y="6"/>
                  </a:cxn>
                  <a:cxn ang="0">
                    <a:pos x="20" y="0"/>
                  </a:cxn>
                  <a:cxn ang="0">
                    <a:pos x="30" y="0"/>
                  </a:cxn>
                  <a:cxn ang="0">
                    <a:pos x="30" y="68"/>
                  </a:cxn>
                </a:cxnLst>
                <a:rect l="0" t="0" r="r" b="b"/>
                <a:pathLst>
                  <a:path w="30" h="68">
                    <a:moveTo>
                      <a:pt x="30" y="68"/>
                    </a:moveTo>
                    <a:lnTo>
                      <a:pt x="18" y="68"/>
                    </a:lnTo>
                    <a:lnTo>
                      <a:pt x="18" y="18"/>
                    </a:lnTo>
                    <a:lnTo>
                      <a:pt x="10" y="26"/>
                    </a:lnTo>
                    <a:lnTo>
                      <a:pt x="0" y="30"/>
                    </a:lnTo>
                    <a:lnTo>
                      <a:pt x="0" y="16"/>
                    </a:lnTo>
                    <a:lnTo>
                      <a:pt x="6" y="14"/>
                    </a:lnTo>
                    <a:lnTo>
                      <a:pt x="12"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17299" name="Freeform 1587"/>
              <p:cNvSpPr>
                <a:spLocks/>
              </p:cNvSpPr>
              <p:nvPr/>
            </p:nvSpPr>
            <p:spPr bwMode="auto">
              <a:xfrm>
                <a:off x="1086" y="2982"/>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7300" name="Line 1588"/>
              <p:cNvSpPr>
                <a:spLocks noChangeShapeType="1"/>
              </p:cNvSpPr>
              <p:nvPr/>
            </p:nvSpPr>
            <p:spPr bwMode="auto">
              <a:xfrm>
                <a:off x="1184" y="2776"/>
                <a:ext cx="34" cy="1"/>
              </a:xfrm>
              <a:prstGeom prst="line">
                <a:avLst/>
              </a:prstGeom>
              <a:noFill/>
              <a:ln w="6350">
                <a:solidFill>
                  <a:srgbClr val="000000"/>
                </a:solidFill>
                <a:round/>
                <a:headEnd/>
                <a:tailEnd/>
              </a:ln>
            </p:spPr>
            <p:txBody>
              <a:bodyPr/>
              <a:lstStyle/>
              <a:p>
                <a:endParaRPr lang="en-US"/>
              </a:p>
            </p:txBody>
          </p:sp>
          <p:sp>
            <p:nvSpPr>
              <p:cNvPr id="117301" name="Line 1589"/>
              <p:cNvSpPr>
                <a:spLocks noChangeShapeType="1"/>
              </p:cNvSpPr>
              <p:nvPr/>
            </p:nvSpPr>
            <p:spPr bwMode="auto">
              <a:xfrm flipH="1">
                <a:off x="4718" y="2776"/>
                <a:ext cx="36" cy="1"/>
              </a:xfrm>
              <a:prstGeom prst="line">
                <a:avLst/>
              </a:prstGeom>
              <a:noFill/>
              <a:ln w="6350">
                <a:solidFill>
                  <a:srgbClr val="000000"/>
                </a:solidFill>
                <a:round/>
                <a:headEnd/>
                <a:tailEnd/>
              </a:ln>
            </p:spPr>
            <p:txBody>
              <a:bodyPr/>
              <a:lstStyle/>
              <a:p>
                <a:endParaRPr lang="en-US"/>
              </a:p>
            </p:txBody>
          </p:sp>
          <p:sp>
            <p:nvSpPr>
              <p:cNvPr id="117302" name="Rectangle 1590"/>
              <p:cNvSpPr>
                <a:spLocks noChangeArrowheads="1"/>
              </p:cNvSpPr>
              <p:nvPr/>
            </p:nvSpPr>
            <p:spPr bwMode="auto">
              <a:xfrm>
                <a:off x="976" y="2782"/>
                <a:ext cx="26" cy="12"/>
              </a:xfrm>
              <a:prstGeom prst="rect">
                <a:avLst/>
              </a:prstGeom>
              <a:solidFill>
                <a:srgbClr val="000000"/>
              </a:solidFill>
              <a:ln w="0">
                <a:solidFill>
                  <a:srgbClr val="000000"/>
                </a:solidFill>
                <a:miter lim="800000"/>
                <a:headEnd/>
                <a:tailEnd/>
              </a:ln>
            </p:spPr>
            <p:txBody>
              <a:bodyPr/>
              <a:lstStyle/>
              <a:p>
                <a:endParaRPr lang="en-US"/>
              </a:p>
            </p:txBody>
          </p:sp>
          <p:sp>
            <p:nvSpPr>
              <p:cNvPr id="117303" name="Freeform 1591"/>
              <p:cNvSpPr>
                <a:spLocks noEditPoints="1"/>
              </p:cNvSpPr>
              <p:nvPr/>
            </p:nvSpPr>
            <p:spPr bwMode="auto">
              <a:xfrm>
                <a:off x="1006" y="2744"/>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7304" name="Rectangle 1592"/>
              <p:cNvSpPr>
                <a:spLocks noChangeArrowheads="1"/>
              </p:cNvSpPr>
              <p:nvPr/>
            </p:nvSpPr>
            <p:spPr bwMode="auto">
              <a:xfrm>
                <a:off x="1062" y="2800"/>
                <a:ext cx="14" cy="12"/>
              </a:xfrm>
              <a:prstGeom prst="rect">
                <a:avLst/>
              </a:prstGeom>
              <a:solidFill>
                <a:srgbClr val="000000"/>
              </a:solidFill>
              <a:ln w="0">
                <a:solidFill>
                  <a:srgbClr val="000000"/>
                </a:solidFill>
                <a:miter lim="800000"/>
                <a:headEnd/>
                <a:tailEnd/>
              </a:ln>
            </p:spPr>
            <p:txBody>
              <a:bodyPr/>
              <a:lstStyle/>
              <a:p>
                <a:endParaRPr lang="en-US"/>
              </a:p>
            </p:txBody>
          </p:sp>
          <p:sp>
            <p:nvSpPr>
              <p:cNvPr id="117305" name="Freeform 1593"/>
              <p:cNvSpPr>
                <a:spLocks/>
              </p:cNvSpPr>
              <p:nvPr/>
            </p:nvSpPr>
            <p:spPr bwMode="auto">
              <a:xfrm>
                <a:off x="1090" y="2744"/>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17306" name="Line 1594"/>
              <p:cNvSpPr>
                <a:spLocks noChangeShapeType="1"/>
              </p:cNvSpPr>
              <p:nvPr/>
            </p:nvSpPr>
            <p:spPr bwMode="auto">
              <a:xfrm>
                <a:off x="1184" y="2538"/>
                <a:ext cx="34" cy="1"/>
              </a:xfrm>
              <a:prstGeom prst="line">
                <a:avLst/>
              </a:prstGeom>
              <a:noFill/>
              <a:ln w="6350">
                <a:solidFill>
                  <a:srgbClr val="000000"/>
                </a:solidFill>
                <a:round/>
                <a:headEnd/>
                <a:tailEnd/>
              </a:ln>
            </p:spPr>
            <p:txBody>
              <a:bodyPr/>
              <a:lstStyle/>
              <a:p>
                <a:endParaRPr lang="en-US"/>
              </a:p>
            </p:txBody>
          </p:sp>
          <p:sp>
            <p:nvSpPr>
              <p:cNvPr id="117307" name="Line 1595"/>
              <p:cNvSpPr>
                <a:spLocks noChangeShapeType="1"/>
              </p:cNvSpPr>
              <p:nvPr/>
            </p:nvSpPr>
            <p:spPr bwMode="auto">
              <a:xfrm flipH="1">
                <a:off x="4718" y="2538"/>
                <a:ext cx="36" cy="1"/>
              </a:xfrm>
              <a:prstGeom prst="line">
                <a:avLst/>
              </a:prstGeom>
              <a:noFill/>
              <a:ln w="6350">
                <a:solidFill>
                  <a:srgbClr val="000000"/>
                </a:solidFill>
                <a:round/>
                <a:headEnd/>
                <a:tailEnd/>
              </a:ln>
            </p:spPr>
            <p:txBody>
              <a:bodyPr/>
              <a:lstStyle/>
              <a:p>
                <a:endParaRPr lang="en-US"/>
              </a:p>
            </p:txBody>
          </p:sp>
          <p:sp>
            <p:nvSpPr>
              <p:cNvPr id="117308" name="Rectangle 1596"/>
              <p:cNvSpPr>
                <a:spLocks noChangeArrowheads="1"/>
              </p:cNvSpPr>
              <p:nvPr/>
            </p:nvSpPr>
            <p:spPr bwMode="auto">
              <a:xfrm>
                <a:off x="922" y="2544"/>
                <a:ext cx="26" cy="12"/>
              </a:xfrm>
              <a:prstGeom prst="rect">
                <a:avLst/>
              </a:prstGeom>
              <a:solidFill>
                <a:srgbClr val="000000"/>
              </a:solidFill>
              <a:ln w="0">
                <a:solidFill>
                  <a:srgbClr val="000000"/>
                </a:solidFill>
                <a:miter lim="800000"/>
                <a:headEnd/>
                <a:tailEnd/>
              </a:ln>
            </p:spPr>
            <p:txBody>
              <a:bodyPr/>
              <a:lstStyle/>
              <a:p>
                <a:endParaRPr lang="en-US"/>
              </a:p>
            </p:txBody>
          </p:sp>
          <p:sp>
            <p:nvSpPr>
              <p:cNvPr id="117309" name="Freeform 1597"/>
              <p:cNvSpPr>
                <a:spLocks noEditPoints="1"/>
              </p:cNvSpPr>
              <p:nvPr/>
            </p:nvSpPr>
            <p:spPr bwMode="auto">
              <a:xfrm>
                <a:off x="954" y="250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7310" name="Rectangle 1598"/>
              <p:cNvSpPr>
                <a:spLocks noChangeArrowheads="1"/>
              </p:cNvSpPr>
              <p:nvPr/>
            </p:nvSpPr>
            <p:spPr bwMode="auto">
              <a:xfrm>
                <a:off x="1010" y="2562"/>
                <a:ext cx="12" cy="12"/>
              </a:xfrm>
              <a:prstGeom prst="rect">
                <a:avLst/>
              </a:prstGeom>
              <a:solidFill>
                <a:srgbClr val="000000"/>
              </a:solidFill>
              <a:ln w="0">
                <a:solidFill>
                  <a:srgbClr val="000000"/>
                </a:solidFill>
                <a:miter lim="800000"/>
                <a:headEnd/>
                <a:tailEnd/>
              </a:ln>
            </p:spPr>
            <p:txBody>
              <a:bodyPr/>
              <a:lstStyle/>
              <a:p>
                <a:endParaRPr lang="en-US"/>
              </a:p>
            </p:txBody>
          </p:sp>
          <p:sp>
            <p:nvSpPr>
              <p:cNvPr id="117311" name="Freeform 1599"/>
              <p:cNvSpPr>
                <a:spLocks noEditPoints="1"/>
              </p:cNvSpPr>
              <p:nvPr/>
            </p:nvSpPr>
            <p:spPr bwMode="auto">
              <a:xfrm>
                <a:off x="1034" y="250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7312" name="Freeform 1600"/>
              <p:cNvSpPr>
                <a:spLocks/>
              </p:cNvSpPr>
              <p:nvPr/>
            </p:nvSpPr>
            <p:spPr bwMode="auto">
              <a:xfrm>
                <a:off x="1086" y="2506"/>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17313" name="Line 1601"/>
              <p:cNvSpPr>
                <a:spLocks noChangeShapeType="1"/>
              </p:cNvSpPr>
              <p:nvPr/>
            </p:nvSpPr>
            <p:spPr bwMode="auto">
              <a:xfrm>
                <a:off x="1184" y="2300"/>
                <a:ext cx="34" cy="1"/>
              </a:xfrm>
              <a:prstGeom prst="line">
                <a:avLst/>
              </a:prstGeom>
              <a:noFill/>
              <a:ln w="6350">
                <a:solidFill>
                  <a:schemeClr val="bg2"/>
                </a:solidFill>
                <a:round/>
                <a:headEnd/>
                <a:tailEnd/>
              </a:ln>
            </p:spPr>
            <p:txBody>
              <a:bodyPr/>
              <a:lstStyle/>
              <a:p>
                <a:endParaRPr lang="en-US"/>
              </a:p>
            </p:txBody>
          </p:sp>
          <p:sp>
            <p:nvSpPr>
              <p:cNvPr id="117314" name="Line 1602"/>
              <p:cNvSpPr>
                <a:spLocks noChangeShapeType="1"/>
              </p:cNvSpPr>
              <p:nvPr/>
            </p:nvSpPr>
            <p:spPr bwMode="auto">
              <a:xfrm flipH="1">
                <a:off x="4718" y="2300"/>
                <a:ext cx="36" cy="1"/>
              </a:xfrm>
              <a:prstGeom prst="line">
                <a:avLst/>
              </a:prstGeom>
              <a:noFill/>
              <a:ln w="6350">
                <a:solidFill>
                  <a:srgbClr val="000000"/>
                </a:solidFill>
                <a:round/>
                <a:headEnd/>
                <a:tailEnd/>
              </a:ln>
            </p:spPr>
            <p:txBody>
              <a:bodyPr/>
              <a:lstStyle/>
              <a:p>
                <a:endParaRPr lang="en-US"/>
              </a:p>
            </p:txBody>
          </p:sp>
          <p:sp>
            <p:nvSpPr>
              <p:cNvPr id="117315" name="Freeform 1603"/>
              <p:cNvSpPr>
                <a:spLocks noEditPoints="1"/>
              </p:cNvSpPr>
              <p:nvPr/>
            </p:nvSpPr>
            <p:spPr bwMode="auto">
              <a:xfrm>
                <a:off x="1110" y="2268"/>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7316" name="Line 1604"/>
              <p:cNvSpPr>
                <a:spLocks noChangeShapeType="1"/>
              </p:cNvSpPr>
              <p:nvPr/>
            </p:nvSpPr>
            <p:spPr bwMode="auto">
              <a:xfrm>
                <a:off x="1184" y="2062"/>
                <a:ext cx="34" cy="1"/>
              </a:xfrm>
              <a:prstGeom prst="line">
                <a:avLst/>
              </a:prstGeom>
              <a:noFill/>
              <a:ln w="6350">
                <a:solidFill>
                  <a:srgbClr val="000000"/>
                </a:solidFill>
                <a:round/>
                <a:headEnd/>
                <a:tailEnd/>
              </a:ln>
            </p:spPr>
            <p:txBody>
              <a:bodyPr/>
              <a:lstStyle/>
              <a:p>
                <a:endParaRPr lang="en-US"/>
              </a:p>
            </p:txBody>
          </p:sp>
          <p:sp>
            <p:nvSpPr>
              <p:cNvPr id="117317" name="Line 1605"/>
              <p:cNvSpPr>
                <a:spLocks noChangeShapeType="1"/>
              </p:cNvSpPr>
              <p:nvPr/>
            </p:nvSpPr>
            <p:spPr bwMode="auto">
              <a:xfrm flipH="1">
                <a:off x="4718" y="2062"/>
                <a:ext cx="36" cy="1"/>
              </a:xfrm>
              <a:prstGeom prst="line">
                <a:avLst/>
              </a:prstGeom>
              <a:noFill/>
              <a:ln w="6350">
                <a:solidFill>
                  <a:srgbClr val="000000"/>
                </a:solidFill>
                <a:round/>
                <a:headEnd/>
                <a:tailEnd/>
              </a:ln>
            </p:spPr>
            <p:txBody>
              <a:bodyPr/>
              <a:lstStyle/>
              <a:p>
                <a:endParaRPr lang="en-US"/>
              </a:p>
            </p:txBody>
          </p:sp>
          <p:sp>
            <p:nvSpPr>
              <p:cNvPr id="117318" name="Freeform 1606"/>
              <p:cNvSpPr>
                <a:spLocks noEditPoints="1"/>
              </p:cNvSpPr>
              <p:nvPr/>
            </p:nvSpPr>
            <p:spPr bwMode="auto">
              <a:xfrm>
                <a:off x="978" y="202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7319" name="Rectangle 1607"/>
              <p:cNvSpPr>
                <a:spLocks noChangeArrowheads="1"/>
              </p:cNvSpPr>
              <p:nvPr/>
            </p:nvSpPr>
            <p:spPr bwMode="auto">
              <a:xfrm>
                <a:off x="1034" y="2084"/>
                <a:ext cx="12" cy="14"/>
              </a:xfrm>
              <a:prstGeom prst="rect">
                <a:avLst/>
              </a:prstGeom>
              <a:solidFill>
                <a:srgbClr val="000000"/>
              </a:solidFill>
              <a:ln w="0">
                <a:solidFill>
                  <a:srgbClr val="000000"/>
                </a:solidFill>
                <a:miter lim="800000"/>
                <a:headEnd/>
                <a:tailEnd/>
              </a:ln>
            </p:spPr>
            <p:txBody>
              <a:bodyPr/>
              <a:lstStyle/>
              <a:p>
                <a:endParaRPr lang="en-US"/>
              </a:p>
            </p:txBody>
          </p:sp>
          <p:sp>
            <p:nvSpPr>
              <p:cNvPr id="117320" name="Freeform 1608"/>
              <p:cNvSpPr>
                <a:spLocks noEditPoints="1"/>
              </p:cNvSpPr>
              <p:nvPr/>
            </p:nvSpPr>
            <p:spPr bwMode="auto">
              <a:xfrm>
                <a:off x="1058" y="202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7321" name="Freeform 1609"/>
              <p:cNvSpPr>
                <a:spLocks/>
              </p:cNvSpPr>
              <p:nvPr/>
            </p:nvSpPr>
            <p:spPr bwMode="auto">
              <a:xfrm>
                <a:off x="1110" y="2030"/>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17322" name="Line 1610"/>
              <p:cNvSpPr>
                <a:spLocks noChangeShapeType="1"/>
              </p:cNvSpPr>
              <p:nvPr/>
            </p:nvSpPr>
            <p:spPr bwMode="auto">
              <a:xfrm>
                <a:off x="1184" y="1824"/>
                <a:ext cx="34" cy="1"/>
              </a:xfrm>
              <a:prstGeom prst="line">
                <a:avLst/>
              </a:prstGeom>
              <a:noFill/>
              <a:ln w="6350">
                <a:solidFill>
                  <a:srgbClr val="000000"/>
                </a:solidFill>
                <a:round/>
                <a:headEnd/>
                <a:tailEnd/>
              </a:ln>
            </p:spPr>
            <p:txBody>
              <a:bodyPr/>
              <a:lstStyle/>
              <a:p>
                <a:endParaRPr lang="en-US"/>
              </a:p>
            </p:txBody>
          </p:sp>
          <p:sp>
            <p:nvSpPr>
              <p:cNvPr id="117323" name="Line 1611"/>
              <p:cNvSpPr>
                <a:spLocks noChangeShapeType="1"/>
              </p:cNvSpPr>
              <p:nvPr/>
            </p:nvSpPr>
            <p:spPr bwMode="auto">
              <a:xfrm flipH="1">
                <a:off x="4718" y="1824"/>
                <a:ext cx="36" cy="1"/>
              </a:xfrm>
              <a:prstGeom prst="line">
                <a:avLst/>
              </a:prstGeom>
              <a:noFill/>
              <a:ln w="6350">
                <a:solidFill>
                  <a:srgbClr val="000000"/>
                </a:solidFill>
                <a:round/>
                <a:headEnd/>
                <a:tailEnd/>
              </a:ln>
            </p:spPr>
            <p:txBody>
              <a:bodyPr/>
              <a:lstStyle/>
              <a:p>
                <a:endParaRPr lang="en-US"/>
              </a:p>
            </p:txBody>
          </p:sp>
          <p:sp>
            <p:nvSpPr>
              <p:cNvPr id="117324" name="Freeform 1612"/>
              <p:cNvSpPr>
                <a:spLocks noEditPoints="1"/>
              </p:cNvSpPr>
              <p:nvPr/>
            </p:nvSpPr>
            <p:spPr bwMode="auto">
              <a:xfrm>
                <a:off x="1030" y="1790"/>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8"/>
                  </a:cxn>
                  <a:cxn ang="0">
                    <a:pos x="38" y="64"/>
                  </a:cxn>
                  <a:cxn ang="0">
                    <a:pos x="34" y="68"/>
                  </a:cxn>
                  <a:cxn ang="0">
                    <a:pos x="30" y="70"/>
                  </a:cxn>
                  <a:cxn ang="0">
                    <a:pos x="24" y="70"/>
                  </a:cxn>
                  <a:cxn ang="0">
                    <a:pos x="16" y="70"/>
                  </a:cxn>
                  <a:cxn ang="0">
                    <a:pos x="12" y="68"/>
                  </a:cxn>
                  <a:cxn ang="0">
                    <a:pos x="6" y="64"/>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4"/>
                  </a:cxn>
                  <a:cxn ang="0">
                    <a:pos x="18" y="14"/>
                  </a:cxn>
                  <a:cxn ang="0">
                    <a:pos x="16" y="16"/>
                  </a:cxn>
                  <a:cxn ang="0">
                    <a:pos x="16" y="20"/>
                  </a:cxn>
                  <a:cxn ang="0">
                    <a:pos x="14" y="24"/>
                  </a:cxn>
                  <a:cxn ang="0">
                    <a:pos x="14" y="30"/>
                  </a:cxn>
                  <a:cxn ang="0">
                    <a:pos x="14" y="36"/>
                  </a:cxn>
                  <a:cxn ang="0">
                    <a:pos x="14" y="42"/>
                  </a:cxn>
                  <a:cxn ang="0">
                    <a:pos x="14" y="48"/>
                  </a:cxn>
                  <a:cxn ang="0">
                    <a:pos x="16" y="52"/>
                  </a:cxn>
                  <a:cxn ang="0">
                    <a:pos x="16" y="56"/>
                  </a:cxn>
                  <a:cxn ang="0">
                    <a:pos x="18" y="58"/>
                  </a:cxn>
                  <a:cxn ang="0">
                    <a:pos x="20" y="58"/>
                  </a:cxn>
                  <a:cxn ang="0">
                    <a:pos x="24" y="58"/>
                  </a:cxn>
                  <a:cxn ang="0">
                    <a:pos x="26" y="58"/>
                  </a:cxn>
                  <a:cxn ang="0">
                    <a:pos x="28" y="58"/>
                  </a:cxn>
                  <a:cxn ang="0">
                    <a:pos x="30" y="56"/>
                  </a:cxn>
                  <a:cxn ang="0">
                    <a:pos x="32" y="52"/>
                  </a:cxn>
                  <a:cxn ang="0">
                    <a:pos x="32" y="48"/>
                  </a:cxn>
                  <a:cxn ang="0">
                    <a:pos x="32" y="42"/>
                  </a:cxn>
                  <a:cxn ang="0">
                    <a:pos x="32" y="36"/>
                  </a:cxn>
                  <a:cxn ang="0">
                    <a:pos x="32" y="30"/>
                  </a:cxn>
                  <a:cxn ang="0">
                    <a:pos x="32" y="24"/>
                  </a:cxn>
                  <a:cxn ang="0">
                    <a:pos x="32" y="20"/>
                  </a:cxn>
                  <a:cxn ang="0">
                    <a:pos x="30" y="16"/>
                  </a:cxn>
                  <a:cxn ang="0">
                    <a:pos x="28" y="14"/>
                  </a:cxn>
                  <a:cxn ang="0">
                    <a:pos x="26" y="14"/>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8"/>
                    </a:lnTo>
                    <a:lnTo>
                      <a:pt x="38" y="64"/>
                    </a:lnTo>
                    <a:lnTo>
                      <a:pt x="34" y="68"/>
                    </a:lnTo>
                    <a:lnTo>
                      <a:pt x="30" y="70"/>
                    </a:lnTo>
                    <a:lnTo>
                      <a:pt x="24" y="70"/>
                    </a:lnTo>
                    <a:lnTo>
                      <a:pt x="16" y="70"/>
                    </a:lnTo>
                    <a:lnTo>
                      <a:pt x="12" y="68"/>
                    </a:lnTo>
                    <a:lnTo>
                      <a:pt x="6" y="64"/>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4"/>
                    </a:lnTo>
                    <a:lnTo>
                      <a:pt x="18" y="14"/>
                    </a:lnTo>
                    <a:lnTo>
                      <a:pt x="16" y="16"/>
                    </a:lnTo>
                    <a:lnTo>
                      <a:pt x="16" y="20"/>
                    </a:lnTo>
                    <a:lnTo>
                      <a:pt x="14" y="24"/>
                    </a:lnTo>
                    <a:lnTo>
                      <a:pt x="14" y="30"/>
                    </a:lnTo>
                    <a:lnTo>
                      <a:pt x="14" y="36"/>
                    </a:lnTo>
                    <a:lnTo>
                      <a:pt x="14" y="42"/>
                    </a:lnTo>
                    <a:lnTo>
                      <a:pt x="14" y="48"/>
                    </a:lnTo>
                    <a:lnTo>
                      <a:pt x="16" y="52"/>
                    </a:lnTo>
                    <a:lnTo>
                      <a:pt x="16" y="56"/>
                    </a:lnTo>
                    <a:lnTo>
                      <a:pt x="18" y="58"/>
                    </a:lnTo>
                    <a:lnTo>
                      <a:pt x="20" y="58"/>
                    </a:lnTo>
                    <a:lnTo>
                      <a:pt x="24" y="58"/>
                    </a:lnTo>
                    <a:lnTo>
                      <a:pt x="26" y="58"/>
                    </a:lnTo>
                    <a:lnTo>
                      <a:pt x="28" y="58"/>
                    </a:lnTo>
                    <a:lnTo>
                      <a:pt x="30" y="56"/>
                    </a:lnTo>
                    <a:lnTo>
                      <a:pt x="32" y="52"/>
                    </a:lnTo>
                    <a:lnTo>
                      <a:pt x="32" y="48"/>
                    </a:lnTo>
                    <a:lnTo>
                      <a:pt x="32" y="42"/>
                    </a:lnTo>
                    <a:lnTo>
                      <a:pt x="32" y="36"/>
                    </a:lnTo>
                    <a:lnTo>
                      <a:pt x="32" y="30"/>
                    </a:lnTo>
                    <a:lnTo>
                      <a:pt x="32" y="24"/>
                    </a:lnTo>
                    <a:lnTo>
                      <a:pt x="32" y="20"/>
                    </a:lnTo>
                    <a:lnTo>
                      <a:pt x="30" y="16"/>
                    </a:lnTo>
                    <a:lnTo>
                      <a:pt x="28" y="14"/>
                    </a:lnTo>
                    <a:lnTo>
                      <a:pt x="26" y="14"/>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17325" name="Rectangle 1613"/>
              <p:cNvSpPr>
                <a:spLocks noChangeArrowheads="1"/>
              </p:cNvSpPr>
              <p:nvPr/>
            </p:nvSpPr>
            <p:spPr bwMode="auto">
              <a:xfrm>
                <a:off x="1086" y="1846"/>
                <a:ext cx="14" cy="14"/>
              </a:xfrm>
              <a:prstGeom prst="rect">
                <a:avLst/>
              </a:prstGeom>
              <a:solidFill>
                <a:srgbClr val="000000"/>
              </a:solidFill>
              <a:ln w="0">
                <a:solidFill>
                  <a:srgbClr val="000000"/>
                </a:solidFill>
                <a:miter lim="800000"/>
                <a:headEnd/>
                <a:tailEnd/>
              </a:ln>
            </p:spPr>
            <p:txBody>
              <a:bodyPr/>
              <a:lstStyle/>
              <a:p>
                <a:endParaRPr lang="en-US"/>
              </a:p>
            </p:txBody>
          </p:sp>
          <p:sp>
            <p:nvSpPr>
              <p:cNvPr id="117326" name="Freeform 1614"/>
              <p:cNvSpPr>
                <a:spLocks/>
              </p:cNvSpPr>
              <p:nvPr/>
            </p:nvSpPr>
            <p:spPr bwMode="auto">
              <a:xfrm>
                <a:off x="1114" y="1790"/>
                <a:ext cx="30" cy="70"/>
              </a:xfrm>
              <a:custGeom>
                <a:avLst/>
                <a:gdLst/>
                <a:ahLst/>
                <a:cxnLst>
                  <a:cxn ang="0">
                    <a:pos x="30" y="70"/>
                  </a:cxn>
                  <a:cxn ang="0">
                    <a:pos x="16" y="70"/>
                  </a:cxn>
                  <a:cxn ang="0">
                    <a:pos x="16" y="20"/>
                  </a:cxn>
                  <a:cxn ang="0">
                    <a:pos x="8" y="26"/>
                  </a:cxn>
                  <a:cxn ang="0">
                    <a:pos x="0" y="30"/>
                  </a:cxn>
                  <a:cxn ang="0">
                    <a:pos x="0" y="18"/>
                  </a:cxn>
                  <a:cxn ang="0">
                    <a:pos x="6" y="16"/>
                  </a:cxn>
                  <a:cxn ang="0">
                    <a:pos x="10" y="12"/>
                  </a:cxn>
                  <a:cxn ang="0">
                    <a:pos x="16" y="6"/>
                  </a:cxn>
                  <a:cxn ang="0">
                    <a:pos x="20" y="0"/>
                  </a:cxn>
                  <a:cxn ang="0">
                    <a:pos x="30" y="0"/>
                  </a:cxn>
                  <a:cxn ang="0">
                    <a:pos x="30" y="70"/>
                  </a:cxn>
                </a:cxnLst>
                <a:rect l="0" t="0" r="r" b="b"/>
                <a:pathLst>
                  <a:path w="30" h="70">
                    <a:moveTo>
                      <a:pt x="30" y="70"/>
                    </a:moveTo>
                    <a:lnTo>
                      <a:pt x="16" y="70"/>
                    </a:lnTo>
                    <a:lnTo>
                      <a:pt x="16" y="20"/>
                    </a:lnTo>
                    <a:lnTo>
                      <a:pt x="8" y="26"/>
                    </a:lnTo>
                    <a:lnTo>
                      <a:pt x="0" y="30"/>
                    </a:lnTo>
                    <a:lnTo>
                      <a:pt x="0" y="18"/>
                    </a:lnTo>
                    <a:lnTo>
                      <a:pt x="6" y="16"/>
                    </a:lnTo>
                    <a:lnTo>
                      <a:pt x="10"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17327" name="Line 1615"/>
              <p:cNvSpPr>
                <a:spLocks noChangeShapeType="1"/>
              </p:cNvSpPr>
              <p:nvPr/>
            </p:nvSpPr>
            <p:spPr bwMode="auto">
              <a:xfrm>
                <a:off x="1184" y="1586"/>
                <a:ext cx="34" cy="1"/>
              </a:xfrm>
              <a:prstGeom prst="line">
                <a:avLst/>
              </a:prstGeom>
              <a:noFill/>
              <a:ln w="6350">
                <a:solidFill>
                  <a:srgbClr val="000000"/>
                </a:solidFill>
                <a:round/>
                <a:headEnd/>
                <a:tailEnd/>
              </a:ln>
            </p:spPr>
            <p:txBody>
              <a:bodyPr/>
              <a:lstStyle/>
              <a:p>
                <a:endParaRPr lang="en-US"/>
              </a:p>
            </p:txBody>
          </p:sp>
          <p:sp>
            <p:nvSpPr>
              <p:cNvPr id="117328" name="Line 1616"/>
              <p:cNvSpPr>
                <a:spLocks noChangeShapeType="1"/>
              </p:cNvSpPr>
              <p:nvPr/>
            </p:nvSpPr>
            <p:spPr bwMode="auto">
              <a:xfrm flipH="1">
                <a:off x="4718" y="1586"/>
                <a:ext cx="36" cy="1"/>
              </a:xfrm>
              <a:prstGeom prst="line">
                <a:avLst/>
              </a:prstGeom>
              <a:noFill/>
              <a:ln w="6350">
                <a:solidFill>
                  <a:srgbClr val="000000"/>
                </a:solidFill>
                <a:round/>
                <a:headEnd/>
                <a:tailEnd/>
              </a:ln>
            </p:spPr>
            <p:txBody>
              <a:bodyPr/>
              <a:lstStyle/>
              <a:p>
                <a:endParaRPr lang="en-US"/>
              </a:p>
            </p:txBody>
          </p:sp>
          <p:sp>
            <p:nvSpPr>
              <p:cNvPr id="117329" name="Freeform 1617"/>
              <p:cNvSpPr>
                <a:spLocks noEditPoints="1"/>
              </p:cNvSpPr>
              <p:nvPr/>
            </p:nvSpPr>
            <p:spPr bwMode="auto">
              <a:xfrm>
                <a:off x="978" y="1552"/>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17330" name="Rectangle 1618"/>
              <p:cNvSpPr>
                <a:spLocks noChangeArrowheads="1"/>
              </p:cNvSpPr>
              <p:nvPr/>
            </p:nvSpPr>
            <p:spPr bwMode="auto">
              <a:xfrm>
                <a:off x="1034" y="1608"/>
                <a:ext cx="12" cy="14"/>
              </a:xfrm>
              <a:prstGeom prst="rect">
                <a:avLst/>
              </a:prstGeom>
              <a:solidFill>
                <a:srgbClr val="000000"/>
              </a:solidFill>
              <a:ln w="0">
                <a:solidFill>
                  <a:srgbClr val="000000"/>
                </a:solidFill>
                <a:miter lim="800000"/>
                <a:headEnd/>
                <a:tailEnd/>
              </a:ln>
            </p:spPr>
            <p:txBody>
              <a:bodyPr/>
              <a:lstStyle/>
              <a:p>
                <a:endParaRPr lang="en-US"/>
              </a:p>
            </p:txBody>
          </p:sp>
          <p:sp>
            <p:nvSpPr>
              <p:cNvPr id="117331" name="Freeform 1619"/>
              <p:cNvSpPr>
                <a:spLocks/>
              </p:cNvSpPr>
              <p:nvPr/>
            </p:nvSpPr>
            <p:spPr bwMode="auto">
              <a:xfrm>
                <a:off x="1060" y="1552"/>
                <a:ext cx="30" cy="70"/>
              </a:xfrm>
              <a:custGeom>
                <a:avLst/>
                <a:gdLst/>
                <a:ahLst/>
                <a:cxnLst>
                  <a:cxn ang="0">
                    <a:pos x="30" y="70"/>
                  </a:cxn>
                  <a:cxn ang="0">
                    <a:pos x="18" y="70"/>
                  </a:cxn>
                  <a:cxn ang="0">
                    <a:pos x="18" y="20"/>
                  </a:cxn>
                  <a:cxn ang="0">
                    <a:pos x="10" y="26"/>
                  </a:cxn>
                  <a:cxn ang="0">
                    <a:pos x="0" y="30"/>
                  </a:cxn>
                  <a:cxn ang="0">
                    <a:pos x="0" y="18"/>
                  </a:cxn>
                  <a:cxn ang="0">
                    <a:pos x="6" y="16"/>
                  </a:cxn>
                  <a:cxn ang="0">
                    <a:pos x="12" y="12"/>
                  </a:cxn>
                  <a:cxn ang="0">
                    <a:pos x="16" y="6"/>
                  </a:cxn>
                  <a:cxn ang="0">
                    <a:pos x="20" y="0"/>
                  </a:cxn>
                  <a:cxn ang="0">
                    <a:pos x="30" y="0"/>
                  </a:cxn>
                  <a:cxn ang="0">
                    <a:pos x="30" y="70"/>
                  </a:cxn>
                </a:cxnLst>
                <a:rect l="0" t="0" r="r" b="b"/>
                <a:pathLst>
                  <a:path w="30" h="70">
                    <a:moveTo>
                      <a:pt x="30" y="70"/>
                    </a:moveTo>
                    <a:lnTo>
                      <a:pt x="18" y="70"/>
                    </a:lnTo>
                    <a:lnTo>
                      <a:pt x="18" y="20"/>
                    </a:lnTo>
                    <a:lnTo>
                      <a:pt x="10" y="26"/>
                    </a:lnTo>
                    <a:lnTo>
                      <a:pt x="0" y="30"/>
                    </a:lnTo>
                    <a:lnTo>
                      <a:pt x="0" y="18"/>
                    </a:lnTo>
                    <a:lnTo>
                      <a:pt x="6" y="16"/>
                    </a:lnTo>
                    <a:lnTo>
                      <a:pt x="12"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17332" name="Freeform 1620"/>
              <p:cNvSpPr>
                <a:spLocks/>
              </p:cNvSpPr>
              <p:nvPr/>
            </p:nvSpPr>
            <p:spPr bwMode="auto">
              <a:xfrm>
                <a:off x="1110" y="1554"/>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17333" name="Line 1621"/>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117334" name="Line 1622"/>
              <p:cNvSpPr>
                <a:spLocks noChangeShapeType="1"/>
              </p:cNvSpPr>
              <p:nvPr/>
            </p:nvSpPr>
            <p:spPr bwMode="auto">
              <a:xfrm>
                <a:off x="1184" y="1586"/>
                <a:ext cx="3570" cy="1"/>
              </a:xfrm>
              <a:prstGeom prst="line">
                <a:avLst/>
              </a:prstGeom>
              <a:noFill/>
              <a:ln w="6350">
                <a:solidFill>
                  <a:srgbClr val="000000"/>
                </a:solidFill>
                <a:round/>
                <a:headEnd/>
                <a:tailEnd/>
              </a:ln>
            </p:spPr>
            <p:txBody>
              <a:bodyPr/>
              <a:lstStyle/>
              <a:p>
                <a:endParaRPr lang="en-US"/>
              </a:p>
            </p:txBody>
          </p:sp>
          <p:sp>
            <p:nvSpPr>
              <p:cNvPr id="117335" name="Line 1623"/>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117336" name="Line 1624"/>
              <p:cNvSpPr>
                <a:spLocks noChangeShapeType="1"/>
              </p:cNvSpPr>
              <p:nvPr/>
            </p:nvSpPr>
            <p:spPr bwMode="auto">
              <a:xfrm flipV="1">
                <a:off x="4754" y="1586"/>
                <a:ext cx="1" cy="1428"/>
              </a:xfrm>
              <a:prstGeom prst="line">
                <a:avLst/>
              </a:prstGeom>
              <a:noFill/>
              <a:ln w="6350">
                <a:solidFill>
                  <a:srgbClr val="000000"/>
                </a:solidFill>
                <a:round/>
                <a:headEnd/>
                <a:tailEnd/>
              </a:ln>
            </p:spPr>
            <p:txBody>
              <a:bodyPr/>
              <a:lstStyle/>
              <a:p>
                <a:endParaRPr lang="en-US"/>
              </a:p>
            </p:txBody>
          </p:sp>
          <p:sp>
            <p:nvSpPr>
              <p:cNvPr id="117337" name="Freeform 1625"/>
              <p:cNvSpPr>
                <a:spLocks/>
              </p:cNvSpPr>
              <p:nvPr/>
            </p:nvSpPr>
            <p:spPr bwMode="auto">
              <a:xfrm>
                <a:off x="11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38" name="Freeform 1626"/>
              <p:cNvSpPr>
                <a:spLocks/>
              </p:cNvSpPr>
              <p:nvPr/>
            </p:nvSpPr>
            <p:spPr bwMode="auto">
              <a:xfrm>
                <a:off x="11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39" name="Freeform 1627"/>
              <p:cNvSpPr>
                <a:spLocks/>
              </p:cNvSpPr>
              <p:nvPr/>
            </p:nvSpPr>
            <p:spPr bwMode="auto">
              <a:xfrm>
                <a:off x="11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40" name="Freeform 1628"/>
              <p:cNvSpPr>
                <a:spLocks/>
              </p:cNvSpPr>
              <p:nvPr/>
            </p:nvSpPr>
            <p:spPr bwMode="auto">
              <a:xfrm>
                <a:off x="11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41" name="Freeform 1629"/>
              <p:cNvSpPr>
                <a:spLocks/>
              </p:cNvSpPr>
              <p:nvPr/>
            </p:nvSpPr>
            <p:spPr bwMode="auto">
              <a:xfrm>
                <a:off x="11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42" name="Freeform 1630"/>
              <p:cNvSpPr>
                <a:spLocks/>
              </p:cNvSpPr>
              <p:nvPr/>
            </p:nvSpPr>
            <p:spPr bwMode="auto">
              <a:xfrm>
                <a:off x="12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43" name="Freeform 1631"/>
              <p:cNvSpPr>
                <a:spLocks/>
              </p:cNvSpPr>
              <p:nvPr/>
            </p:nvSpPr>
            <p:spPr bwMode="auto">
              <a:xfrm>
                <a:off x="12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44" name="Freeform 1632"/>
              <p:cNvSpPr>
                <a:spLocks/>
              </p:cNvSpPr>
              <p:nvPr/>
            </p:nvSpPr>
            <p:spPr bwMode="auto">
              <a:xfrm>
                <a:off x="12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45" name="Freeform 1633"/>
              <p:cNvSpPr>
                <a:spLocks/>
              </p:cNvSpPr>
              <p:nvPr/>
            </p:nvSpPr>
            <p:spPr bwMode="auto">
              <a:xfrm>
                <a:off x="12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46" name="Freeform 1634"/>
              <p:cNvSpPr>
                <a:spLocks/>
              </p:cNvSpPr>
              <p:nvPr/>
            </p:nvSpPr>
            <p:spPr bwMode="auto">
              <a:xfrm>
                <a:off x="12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47" name="Freeform 1635"/>
              <p:cNvSpPr>
                <a:spLocks/>
              </p:cNvSpPr>
              <p:nvPr/>
            </p:nvSpPr>
            <p:spPr bwMode="auto">
              <a:xfrm>
                <a:off x="12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48" name="Freeform 1636"/>
              <p:cNvSpPr>
                <a:spLocks/>
              </p:cNvSpPr>
              <p:nvPr/>
            </p:nvSpPr>
            <p:spPr bwMode="auto">
              <a:xfrm>
                <a:off x="12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49" name="Freeform 1637"/>
              <p:cNvSpPr>
                <a:spLocks/>
              </p:cNvSpPr>
              <p:nvPr/>
            </p:nvSpPr>
            <p:spPr bwMode="auto">
              <a:xfrm>
                <a:off x="12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50" name="Freeform 1638"/>
              <p:cNvSpPr>
                <a:spLocks/>
              </p:cNvSpPr>
              <p:nvPr/>
            </p:nvSpPr>
            <p:spPr bwMode="auto">
              <a:xfrm>
                <a:off x="12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51" name="Freeform 1639"/>
              <p:cNvSpPr>
                <a:spLocks/>
              </p:cNvSpPr>
              <p:nvPr/>
            </p:nvSpPr>
            <p:spPr bwMode="auto">
              <a:xfrm>
                <a:off x="12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52" name="Freeform 1640"/>
              <p:cNvSpPr>
                <a:spLocks/>
              </p:cNvSpPr>
              <p:nvPr/>
            </p:nvSpPr>
            <p:spPr bwMode="auto">
              <a:xfrm>
                <a:off x="12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53" name="Freeform 1641"/>
              <p:cNvSpPr>
                <a:spLocks/>
              </p:cNvSpPr>
              <p:nvPr/>
            </p:nvSpPr>
            <p:spPr bwMode="auto">
              <a:xfrm>
                <a:off x="12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54" name="Freeform 1642"/>
              <p:cNvSpPr>
                <a:spLocks/>
              </p:cNvSpPr>
              <p:nvPr/>
            </p:nvSpPr>
            <p:spPr bwMode="auto">
              <a:xfrm>
                <a:off x="12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55" name="Freeform 1643"/>
              <p:cNvSpPr>
                <a:spLocks/>
              </p:cNvSpPr>
              <p:nvPr/>
            </p:nvSpPr>
            <p:spPr bwMode="auto">
              <a:xfrm>
                <a:off x="13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56" name="Freeform 1644"/>
              <p:cNvSpPr>
                <a:spLocks/>
              </p:cNvSpPr>
              <p:nvPr/>
            </p:nvSpPr>
            <p:spPr bwMode="auto">
              <a:xfrm>
                <a:off x="13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57" name="Freeform 1645"/>
              <p:cNvSpPr>
                <a:spLocks/>
              </p:cNvSpPr>
              <p:nvPr/>
            </p:nvSpPr>
            <p:spPr bwMode="auto">
              <a:xfrm>
                <a:off x="13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58" name="Freeform 1646"/>
              <p:cNvSpPr>
                <a:spLocks/>
              </p:cNvSpPr>
              <p:nvPr/>
            </p:nvSpPr>
            <p:spPr bwMode="auto">
              <a:xfrm>
                <a:off x="13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59" name="Freeform 1647"/>
              <p:cNvSpPr>
                <a:spLocks/>
              </p:cNvSpPr>
              <p:nvPr/>
            </p:nvSpPr>
            <p:spPr bwMode="auto">
              <a:xfrm>
                <a:off x="13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60" name="Freeform 1648"/>
              <p:cNvSpPr>
                <a:spLocks/>
              </p:cNvSpPr>
              <p:nvPr/>
            </p:nvSpPr>
            <p:spPr bwMode="auto">
              <a:xfrm>
                <a:off x="13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61" name="Freeform 1649"/>
              <p:cNvSpPr>
                <a:spLocks/>
              </p:cNvSpPr>
              <p:nvPr/>
            </p:nvSpPr>
            <p:spPr bwMode="auto">
              <a:xfrm>
                <a:off x="13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62" name="Freeform 1650"/>
              <p:cNvSpPr>
                <a:spLocks/>
              </p:cNvSpPr>
              <p:nvPr/>
            </p:nvSpPr>
            <p:spPr bwMode="auto">
              <a:xfrm>
                <a:off x="13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63" name="Freeform 1651"/>
              <p:cNvSpPr>
                <a:spLocks/>
              </p:cNvSpPr>
              <p:nvPr/>
            </p:nvSpPr>
            <p:spPr bwMode="auto">
              <a:xfrm>
                <a:off x="13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64" name="Freeform 1652"/>
              <p:cNvSpPr>
                <a:spLocks/>
              </p:cNvSpPr>
              <p:nvPr/>
            </p:nvSpPr>
            <p:spPr bwMode="auto">
              <a:xfrm>
                <a:off x="13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65" name="Freeform 1653"/>
              <p:cNvSpPr>
                <a:spLocks/>
              </p:cNvSpPr>
              <p:nvPr/>
            </p:nvSpPr>
            <p:spPr bwMode="auto">
              <a:xfrm>
                <a:off x="13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66" name="Freeform 1654"/>
              <p:cNvSpPr>
                <a:spLocks/>
              </p:cNvSpPr>
              <p:nvPr/>
            </p:nvSpPr>
            <p:spPr bwMode="auto">
              <a:xfrm>
                <a:off x="13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67" name="Freeform 1655"/>
              <p:cNvSpPr>
                <a:spLocks/>
              </p:cNvSpPr>
              <p:nvPr/>
            </p:nvSpPr>
            <p:spPr bwMode="auto">
              <a:xfrm>
                <a:off x="13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68" name="Freeform 1656"/>
              <p:cNvSpPr>
                <a:spLocks/>
              </p:cNvSpPr>
              <p:nvPr/>
            </p:nvSpPr>
            <p:spPr bwMode="auto">
              <a:xfrm>
                <a:off x="13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69" name="Freeform 1657"/>
              <p:cNvSpPr>
                <a:spLocks/>
              </p:cNvSpPr>
              <p:nvPr/>
            </p:nvSpPr>
            <p:spPr bwMode="auto">
              <a:xfrm>
                <a:off x="13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0" name="Freeform 1658"/>
              <p:cNvSpPr>
                <a:spLocks/>
              </p:cNvSpPr>
              <p:nvPr/>
            </p:nvSpPr>
            <p:spPr bwMode="auto">
              <a:xfrm>
                <a:off x="14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1" name="Freeform 1659"/>
              <p:cNvSpPr>
                <a:spLocks/>
              </p:cNvSpPr>
              <p:nvPr/>
            </p:nvSpPr>
            <p:spPr bwMode="auto">
              <a:xfrm>
                <a:off x="14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2" name="Freeform 1660"/>
              <p:cNvSpPr>
                <a:spLocks/>
              </p:cNvSpPr>
              <p:nvPr/>
            </p:nvSpPr>
            <p:spPr bwMode="auto">
              <a:xfrm>
                <a:off x="14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3" name="Freeform 1661"/>
              <p:cNvSpPr>
                <a:spLocks/>
              </p:cNvSpPr>
              <p:nvPr/>
            </p:nvSpPr>
            <p:spPr bwMode="auto">
              <a:xfrm>
                <a:off x="14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4" name="Freeform 1662"/>
              <p:cNvSpPr>
                <a:spLocks/>
              </p:cNvSpPr>
              <p:nvPr/>
            </p:nvSpPr>
            <p:spPr bwMode="auto">
              <a:xfrm>
                <a:off x="14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5" name="Freeform 1663"/>
              <p:cNvSpPr>
                <a:spLocks/>
              </p:cNvSpPr>
              <p:nvPr/>
            </p:nvSpPr>
            <p:spPr bwMode="auto">
              <a:xfrm>
                <a:off x="14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6" name="Freeform 1664"/>
              <p:cNvSpPr>
                <a:spLocks/>
              </p:cNvSpPr>
              <p:nvPr/>
            </p:nvSpPr>
            <p:spPr bwMode="auto">
              <a:xfrm>
                <a:off x="14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7" name="Freeform 1665"/>
              <p:cNvSpPr>
                <a:spLocks/>
              </p:cNvSpPr>
              <p:nvPr/>
            </p:nvSpPr>
            <p:spPr bwMode="auto">
              <a:xfrm>
                <a:off x="14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8" name="Freeform 1666"/>
              <p:cNvSpPr>
                <a:spLocks/>
              </p:cNvSpPr>
              <p:nvPr/>
            </p:nvSpPr>
            <p:spPr bwMode="auto">
              <a:xfrm>
                <a:off x="14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79" name="Freeform 1667"/>
              <p:cNvSpPr>
                <a:spLocks/>
              </p:cNvSpPr>
              <p:nvPr/>
            </p:nvSpPr>
            <p:spPr bwMode="auto">
              <a:xfrm>
                <a:off x="14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80" name="Freeform 1668"/>
              <p:cNvSpPr>
                <a:spLocks/>
              </p:cNvSpPr>
              <p:nvPr/>
            </p:nvSpPr>
            <p:spPr bwMode="auto">
              <a:xfrm>
                <a:off x="14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81" name="Freeform 1669"/>
              <p:cNvSpPr>
                <a:spLocks/>
              </p:cNvSpPr>
              <p:nvPr/>
            </p:nvSpPr>
            <p:spPr bwMode="auto">
              <a:xfrm>
                <a:off x="14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82" name="Freeform 1670"/>
              <p:cNvSpPr>
                <a:spLocks/>
              </p:cNvSpPr>
              <p:nvPr/>
            </p:nvSpPr>
            <p:spPr bwMode="auto">
              <a:xfrm>
                <a:off x="14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83" name="Freeform 1671"/>
              <p:cNvSpPr>
                <a:spLocks/>
              </p:cNvSpPr>
              <p:nvPr/>
            </p:nvSpPr>
            <p:spPr bwMode="auto">
              <a:xfrm>
                <a:off x="14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84" name="Freeform 1672"/>
              <p:cNvSpPr>
                <a:spLocks/>
              </p:cNvSpPr>
              <p:nvPr/>
            </p:nvSpPr>
            <p:spPr bwMode="auto">
              <a:xfrm>
                <a:off x="14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85" name="Freeform 1673"/>
              <p:cNvSpPr>
                <a:spLocks/>
              </p:cNvSpPr>
              <p:nvPr/>
            </p:nvSpPr>
            <p:spPr bwMode="auto">
              <a:xfrm>
                <a:off x="15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86" name="Freeform 1674"/>
              <p:cNvSpPr>
                <a:spLocks/>
              </p:cNvSpPr>
              <p:nvPr/>
            </p:nvSpPr>
            <p:spPr bwMode="auto">
              <a:xfrm>
                <a:off x="15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87" name="Freeform 1675"/>
              <p:cNvSpPr>
                <a:spLocks/>
              </p:cNvSpPr>
              <p:nvPr/>
            </p:nvSpPr>
            <p:spPr bwMode="auto">
              <a:xfrm>
                <a:off x="15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88" name="Freeform 1676"/>
              <p:cNvSpPr>
                <a:spLocks/>
              </p:cNvSpPr>
              <p:nvPr/>
            </p:nvSpPr>
            <p:spPr bwMode="auto">
              <a:xfrm>
                <a:off x="15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89" name="Freeform 1677"/>
              <p:cNvSpPr>
                <a:spLocks/>
              </p:cNvSpPr>
              <p:nvPr/>
            </p:nvSpPr>
            <p:spPr bwMode="auto">
              <a:xfrm>
                <a:off x="15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90" name="Freeform 1678"/>
              <p:cNvSpPr>
                <a:spLocks/>
              </p:cNvSpPr>
              <p:nvPr/>
            </p:nvSpPr>
            <p:spPr bwMode="auto">
              <a:xfrm>
                <a:off x="15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91" name="Freeform 1679"/>
              <p:cNvSpPr>
                <a:spLocks/>
              </p:cNvSpPr>
              <p:nvPr/>
            </p:nvSpPr>
            <p:spPr bwMode="auto">
              <a:xfrm>
                <a:off x="15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92" name="Freeform 1680"/>
              <p:cNvSpPr>
                <a:spLocks/>
              </p:cNvSpPr>
              <p:nvPr/>
            </p:nvSpPr>
            <p:spPr bwMode="auto">
              <a:xfrm>
                <a:off x="15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93" name="Freeform 1681"/>
              <p:cNvSpPr>
                <a:spLocks/>
              </p:cNvSpPr>
              <p:nvPr/>
            </p:nvSpPr>
            <p:spPr bwMode="auto">
              <a:xfrm>
                <a:off x="15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94" name="Freeform 1682"/>
              <p:cNvSpPr>
                <a:spLocks/>
              </p:cNvSpPr>
              <p:nvPr/>
            </p:nvSpPr>
            <p:spPr bwMode="auto">
              <a:xfrm>
                <a:off x="15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95" name="Freeform 1683"/>
              <p:cNvSpPr>
                <a:spLocks/>
              </p:cNvSpPr>
              <p:nvPr/>
            </p:nvSpPr>
            <p:spPr bwMode="auto">
              <a:xfrm>
                <a:off x="15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96" name="Freeform 1684"/>
              <p:cNvSpPr>
                <a:spLocks/>
              </p:cNvSpPr>
              <p:nvPr/>
            </p:nvSpPr>
            <p:spPr bwMode="auto">
              <a:xfrm>
                <a:off x="15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97" name="Freeform 1685"/>
              <p:cNvSpPr>
                <a:spLocks/>
              </p:cNvSpPr>
              <p:nvPr/>
            </p:nvSpPr>
            <p:spPr bwMode="auto">
              <a:xfrm>
                <a:off x="15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398" name="Freeform 1686"/>
              <p:cNvSpPr>
                <a:spLocks/>
              </p:cNvSpPr>
              <p:nvPr/>
            </p:nvSpPr>
            <p:spPr bwMode="auto">
              <a:xfrm>
                <a:off x="16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399" name="Freeform 1687"/>
              <p:cNvSpPr>
                <a:spLocks/>
              </p:cNvSpPr>
              <p:nvPr/>
            </p:nvSpPr>
            <p:spPr bwMode="auto">
              <a:xfrm>
                <a:off x="16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00" name="Freeform 1688"/>
              <p:cNvSpPr>
                <a:spLocks/>
              </p:cNvSpPr>
              <p:nvPr/>
            </p:nvSpPr>
            <p:spPr bwMode="auto">
              <a:xfrm>
                <a:off x="16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01" name="Freeform 1689"/>
              <p:cNvSpPr>
                <a:spLocks/>
              </p:cNvSpPr>
              <p:nvPr/>
            </p:nvSpPr>
            <p:spPr bwMode="auto">
              <a:xfrm>
                <a:off x="16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02" name="Freeform 1690"/>
              <p:cNvSpPr>
                <a:spLocks/>
              </p:cNvSpPr>
              <p:nvPr/>
            </p:nvSpPr>
            <p:spPr bwMode="auto">
              <a:xfrm>
                <a:off x="16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03" name="Freeform 1691"/>
              <p:cNvSpPr>
                <a:spLocks/>
              </p:cNvSpPr>
              <p:nvPr/>
            </p:nvSpPr>
            <p:spPr bwMode="auto">
              <a:xfrm>
                <a:off x="16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04" name="Freeform 1692"/>
              <p:cNvSpPr>
                <a:spLocks/>
              </p:cNvSpPr>
              <p:nvPr/>
            </p:nvSpPr>
            <p:spPr bwMode="auto">
              <a:xfrm>
                <a:off x="1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05" name="Freeform 1693"/>
              <p:cNvSpPr>
                <a:spLocks/>
              </p:cNvSpPr>
              <p:nvPr/>
            </p:nvSpPr>
            <p:spPr bwMode="auto">
              <a:xfrm>
                <a:off x="16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06" name="Freeform 1694"/>
              <p:cNvSpPr>
                <a:spLocks/>
              </p:cNvSpPr>
              <p:nvPr/>
            </p:nvSpPr>
            <p:spPr bwMode="auto">
              <a:xfrm>
                <a:off x="16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07" name="Freeform 1695"/>
              <p:cNvSpPr>
                <a:spLocks/>
              </p:cNvSpPr>
              <p:nvPr/>
            </p:nvSpPr>
            <p:spPr bwMode="auto">
              <a:xfrm>
                <a:off x="16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08" name="Freeform 1696"/>
              <p:cNvSpPr>
                <a:spLocks/>
              </p:cNvSpPr>
              <p:nvPr/>
            </p:nvSpPr>
            <p:spPr bwMode="auto">
              <a:xfrm>
                <a:off x="16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09" name="Freeform 1697"/>
              <p:cNvSpPr>
                <a:spLocks/>
              </p:cNvSpPr>
              <p:nvPr/>
            </p:nvSpPr>
            <p:spPr bwMode="auto">
              <a:xfrm>
                <a:off x="16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10" name="Freeform 1698"/>
              <p:cNvSpPr>
                <a:spLocks/>
              </p:cNvSpPr>
              <p:nvPr/>
            </p:nvSpPr>
            <p:spPr bwMode="auto">
              <a:xfrm>
                <a:off x="16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11" name="Freeform 1699"/>
              <p:cNvSpPr>
                <a:spLocks/>
              </p:cNvSpPr>
              <p:nvPr/>
            </p:nvSpPr>
            <p:spPr bwMode="auto">
              <a:xfrm>
                <a:off x="16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12" name="Freeform 1700"/>
              <p:cNvSpPr>
                <a:spLocks/>
              </p:cNvSpPr>
              <p:nvPr/>
            </p:nvSpPr>
            <p:spPr bwMode="auto">
              <a:xfrm>
                <a:off x="16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13" name="Freeform 1701"/>
              <p:cNvSpPr>
                <a:spLocks/>
              </p:cNvSpPr>
              <p:nvPr/>
            </p:nvSpPr>
            <p:spPr bwMode="auto">
              <a:xfrm>
                <a:off x="17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14" name="Freeform 1702"/>
              <p:cNvSpPr>
                <a:spLocks/>
              </p:cNvSpPr>
              <p:nvPr/>
            </p:nvSpPr>
            <p:spPr bwMode="auto">
              <a:xfrm>
                <a:off x="17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15" name="Freeform 1703"/>
              <p:cNvSpPr>
                <a:spLocks/>
              </p:cNvSpPr>
              <p:nvPr/>
            </p:nvSpPr>
            <p:spPr bwMode="auto">
              <a:xfrm>
                <a:off x="17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16" name="Freeform 1704"/>
              <p:cNvSpPr>
                <a:spLocks/>
              </p:cNvSpPr>
              <p:nvPr/>
            </p:nvSpPr>
            <p:spPr bwMode="auto">
              <a:xfrm>
                <a:off x="17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17" name="Freeform 1705"/>
              <p:cNvSpPr>
                <a:spLocks/>
              </p:cNvSpPr>
              <p:nvPr/>
            </p:nvSpPr>
            <p:spPr bwMode="auto">
              <a:xfrm>
                <a:off x="17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18" name="Freeform 1706"/>
              <p:cNvSpPr>
                <a:spLocks/>
              </p:cNvSpPr>
              <p:nvPr/>
            </p:nvSpPr>
            <p:spPr bwMode="auto">
              <a:xfrm>
                <a:off x="17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19" name="Freeform 1707"/>
              <p:cNvSpPr>
                <a:spLocks/>
              </p:cNvSpPr>
              <p:nvPr/>
            </p:nvSpPr>
            <p:spPr bwMode="auto">
              <a:xfrm>
                <a:off x="17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20" name="Freeform 1708"/>
              <p:cNvSpPr>
                <a:spLocks/>
              </p:cNvSpPr>
              <p:nvPr/>
            </p:nvSpPr>
            <p:spPr bwMode="auto">
              <a:xfrm>
                <a:off x="17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21" name="Freeform 1709"/>
              <p:cNvSpPr>
                <a:spLocks/>
              </p:cNvSpPr>
              <p:nvPr/>
            </p:nvSpPr>
            <p:spPr bwMode="auto">
              <a:xfrm>
                <a:off x="17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22" name="Freeform 1710"/>
              <p:cNvSpPr>
                <a:spLocks/>
              </p:cNvSpPr>
              <p:nvPr/>
            </p:nvSpPr>
            <p:spPr bwMode="auto">
              <a:xfrm>
                <a:off x="17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23" name="Freeform 1711"/>
              <p:cNvSpPr>
                <a:spLocks/>
              </p:cNvSpPr>
              <p:nvPr/>
            </p:nvSpPr>
            <p:spPr bwMode="auto">
              <a:xfrm>
                <a:off x="17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24" name="Freeform 1712"/>
              <p:cNvSpPr>
                <a:spLocks/>
              </p:cNvSpPr>
              <p:nvPr/>
            </p:nvSpPr>
            <p:spPr bwMode="auto">
              <a:xfrm>
                <a:off x="17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25" name="Freeform 1713"/>
              <p:cNvSpPr>
                <a:spLocks/>
              </p:cNvSpPr>
              <p:nvPr/>
            </p:nvSpPr>
            <p:spPr bwMode="auto">
              <a:xfrm>
                <a:off x="17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26" name="Freeform 1714"/>
              <p:cNvSpPr>
                <a:spLocks/>
              </p:cNvSpPr>
              <p:nvPr/>
            </p:nvSpPr>
            <p:spPr bwMode="auto">
              <a:xfrm>
                <a:off x="17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27" name="Freeform 1715"/>
              <p:cNvSpPr>
                <a:spLocks/>
              </p:cNvSpPr>
              <p:nvPr/>
            </p:nvSpPr>
            <p:spPr bwMode="auto">
              <a:xfrm>
                <a:off x="17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28" name="Freeform 1716"/>
              <p:cNvSpPr>
                <a:spLocks/>
              </p:cNvSpPr>
              <p:nvPr/>
            </p:nvSpPr>
            <p:spPr bwMode="auto">
              <a:xfrm>
                <a:off x="17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29" name="Freeform 1717"/>
              <p:cNvSpPr>
                <a:spLocks/>
              </p:cNvSpPr>
              <p:nvPr/>
            </p:nvSpPr>
            <p:spPr bwMode="auto">
              <a:xfrm>
                <a:off x="17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30" name="Freeform 1718"/>
              <p:cNvSpPr>
                <a:spLocks/>
              </p:cNvSpPr>
              <p:nvPr/>
            </p:nvSpPr>
            <p:spPr bwMode="auto">
              <a:xfrm>
                <a:off x="17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31" name="Freeform 1719"/>
              <p:cNvSpPr>
                <a:spLocks/>
              </p:cNvSpPr>
              <p:nvPr/>
            </p:nvSpPr>
            <p:spPr bwMode="auto">
              <a:xfrm>
                <a:off x="18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32" name="Freeform 1720"/>
              <p:cNvSpPr>
                <a:spLocks/>
              </p:cNvSpPr>
              <p:nvPr/>
            </p:nvSpPr>
            <p:spPr bwMode="auto">
              <a:xfrm>
                <a:off x="18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33" name="Freeform 1721"/>
              <p:cNvSpPr>
                <a:spLocks/>
              </p:cNvSpPr>
              <p:nvPr/>
            </p:nvSpPr>
            <p:spPr bwMode="auto">
              <a:xfrm>
                <a:off x="18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34" name="Freeform 1722"/>
              <p:cNvSpPr>
                <a:spLocks/>
              </p:cNvSpPr>
              <p:nvPr/>
            </p:nvSpPr>
            <p:spPr bwMode="auto">
              <a:xfrm>
                <a:off x="18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35" name="Freeform 1723"/>
              <p:cNvSpPr>
                <a:spLocks/>
              </p:cNvSpPr>
              <p:nvPr/>
            </p:nvSpPr>
            <p:spPr bwMode="auto">
              <a:xfrm>
                <a:off x="18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36" name="Freeform 1724"/>
              <p:cNvSpPr>
                <a:spLocks/>
              </p:cNvSpPr>
              <p:nvPr/>
            </p:nvSpPr>
            <p:spPr bwMode="auto">
              <a:xfrm>
                <a:off x="18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37" name="Freeform 1725"/>
              <p:cNvSpPr>
                <a:spLocks/>
              </p:cNvSpPr>
              <p:nvPr/>
            </p:nvSpPr>
            <p:spPr bwMode="auto">
              <a:xfrm>
                <a:off x="18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38" name="Freeform 1726"/>
              <p:cNvSpPr>
                <a:spLocks/>
              </p:cNvSpPr>
              <p:nvPr/>
            </p:nvSpPr>
            <p:spPr bwMode="auto">
              <a:xfrm>
                <a:off x="18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39" name="Freeform 1727"/>
              <p:cNvSpPr>
                <a:spLocks/>
              </p:cNvSpPr>
              <p:nvPr/>
            </p:nvSpPr>
            <p:spPr bwMode="auto">
              <a:xfrm>
                <a:off x="18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40" name="Freeform 1728"/>
              <p:cNvSpPr>
                <a:spLocks/>
              </p:cNvSpPr>
              <p:nvPr/>
            </p:nvSpPr>
            <p:spPr bwMode="auto">
              <a:xfrm>
                <a:off x="18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41" name="Freeform 1729"/>
              <p:cNvSpPr>
                <a:spLocks/>
              </p:cNvSpPr>
              <p:nvPr/>
            </p:nvSpPr>
            <p:spPr bwMode="auto">
              <a:xfrm>
                <a:off x="18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42" name="Freeform 1730"/>
              <p:cNvSpPr>
                <a:spLocks/>
              </p:cNvSpPr>
              <p:nvPr/>
            </p:nvSpPr>
            <p:spPr bwMode="auto">
              <a:xfrm>
                <a:off x="18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43" name="Freeform 1731"/>
              <p:cNvSpPr>
                <a:spLocks/>
              </p:cNvSpPr>
              <p:nvPr/>
            </p:nvSpPr>
            <p:spPr bwMode="auto">
              <a:xfrm>
                <a:off x="18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44" name="Freeform 1732"/>
              <p:cNvSpPr>
                <a:spLocks/>
              </p:cNvSpPr>
              <p:nvPr/>
            </p:nvSpPr>
            <p:spPr bwMode="auto">
              <a:xfrm>
                <a:off x="18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45" name="Freeform 1733"/>
              <p:cNvSpPr>
                <a:spLocks/>
              </p:cNvSpPr>
              <p:nvPr/>
            </p:nvSpPr>
            <p:spPr bwMode="auto">
              <a:xfrm>
                <a:off x="18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46" name="Freeform 1734"/>
              <p:cNvSpPr>
                <a:spLocks/>
              </p:cNvSpPr>
              <p:nvPr/>
            </p:nvSpPr>
            <p:spPr bwMode="auto">
              <a:xfrm>
                <a:off x="19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nvGrpSpPr>
              <p:cNvPr id="6" name="Group 1735"/>
              <p:cNvGrpSpPr>
                <a:grpSpLocks/>
              </p:cNvGrpSpPr>
              <p:nvPr/>
            </p:nvGrpSpPr>
            <p:grpSpPr bwMode="auto">
              <a:xfrm>
                <a:off x="1914" y="2276"/>
                <a:ext cx="1026" cy="48"/>
                <a:chOff x="1914" y="2276"/>
                <a:chExt cx="1026" cy="48"/>
              </a:xfrm>
            </p:grpSpPr>
            <p:sp>
              <p:nvSpPr>
                <p:cNvPr id="117448" name="Freeform 1736"/>
                <p:cNvSpPr>
                  <a:spLocks/>
                </p:cNvSpPr>
                <p:nvPr/>
              </p:nvSpPr>
              <p:spPr bwMode="auto">
                <a:xfrm>
                  <a:off x="19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49" name="Freeform 1737"/>
                <p:cNvSpPr>
                  <a:spLocks/>
                </p:cNvSpPr>
                <p:nvPr/>
              </p:nvSpPr>
              <p:spPr bwMode="auto">
                <a:xfrm>
                  <a:off x="19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50" name="Freeform 1738"/>
                <p:cNvSpPr>
                  <a:spLocks/>
                </p:cNvSpPr>
                <p:nvPr/>
              </p:nvSpPr>
              <p:spPr bwMode="auto">
                <a:xfrm>
                  <a:off x="19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51" name="Freeform 1739"/>
                <p:cNvSpPr>
                  <a:spLocks/>
                </p:cNvSpPr>
                <p:nvPr/>
              </p:nvSpPr>
              <p:spPr bwMode="auto">
                <a:xfrm>
                  <a:off x="19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52" name="Freeform 1740"/>
                <p:cNvSpPr>
                  <a:spLocks/>
                </p:cNvSpPr>
                <p:nvPr/>
              </p:nvSpPr>
              <p:spPr bwMode="auto">
                <a:xfrm>
                  <a:off x="19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53" name="Freeform 1741"/>
                <p:cNvSpPr>
                  <a:spLocks/>
                </p:cNvSpPr>
                <p:nvPr/>
              </p:nvSpPr>
              <p:spPr bwMode="auto">
                <a:xfrm>
                  <a:off x="19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54" name="Freeform 1742"/>
                <p:cNvSpPr>
                  <a:spLocks/>
                </p:cNvSpPr>
                <p:nvPr/>
              </p:nvSpPr>
              <p:spPr bwMode="auto">
                <a:xfrm>
                  <a:off x="19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55" name="Freeform 1743"/>
                <p:cNvSpPr>
                  <a:spLocks/>
                </p:cNvSpPr>
                <p:nvPr/>
              </p:nvSpPr>
              <p:spPr bwMode="auto">
                <a:xfrm>
                  <a:off x="19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56" name="Freeform 1744"/>
                <p:cNvSpPr>
                  <a:spLocks/>
                </p:cNvSpPr>
                <p:nvPr/>
              </p:nvSpPr>
              <p:spPr bwMode="auto">
                <a:xfrm>
                  <a:off x="19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57" name="Freeform 1745"/>
                <p:cNvSpPr>
                  <a:spLocks/>
                </p:cNvSpPr>
                <p:nvPr/>
              </p:nvSpPr>
              <p:spPr bwMode="auto">
                <a:xfrm>
                  <a:off x="19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58" name="Freeform 1746"/>
                <p:cNvSpPr>
                  <a:spLocks/>
                </p:cNvSpPr>
                <p:nvPr/>
              </p:nvSpPr>
              <p:spPr bwMode="auto">
                <a:xfrm>
                  <a:off x="19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59" name="Freeform 1747"/>
                <p:cNvSpPr>
                  <a:spLocks/>
                </p:cNvSpPr>
                <p:nvPr/>
              </p:nvSpPr>
              <p:spPr bwMode="auto">
                <a:xfrm>
                  <a:off x="19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60" name="Freeform 1748"/>
                <p:cNvSpPr>
                  <a:spLocks/>
                </p:cNvSpPr>
                <p:nvPr/>
              </p:nvSpPr>
              <p:spPr bwMode="auto">
                <a:xfrm>
                  <a:off x="19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61" name="Freeform 1749"/>
                <p:cNvSpPr>
                  <a:spLocks/>
                </p:cNvSpPr>
                <p:nvPr/>
              </p:nvSpPr>
              <p:spPr bwMode="auto">
                <a:xfrm>
                  <a:off x="19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62" name="Freeform 1750"/>
                <p:cNvSpPr>
                  <a:spLocks/>
                </p:cNvSpPr>
                <p:nvPr/>
              </p:nvSpPr>
              <p:spPr bwMode="auto">
                <a:xfrm>
                  <a:off x="20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63" name="Freeform 1751"/>
                <p:cNvSpPr>
                  <a:spLocks/>
                </p:cNvSpPr>
                <p:nvPr/>
              </p:nvSpPr>
              <p:spPr bwMode="auto">
                <a:xfrm>
                  <a:off x="20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64" name="Freeform 1752"/>
                <p:cNvSpPr>
                  <a:spLocks/>
                </p:cNvSpPr>
                <p:nvPr/>
              </p:nvSpPr>
              <p:spPr bwMode="auto">
                <a:xfrm>
                  <a:off x="20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65" name="Freeform 1753"/>
                <p:cNvSpPr>
                  <a:spLocks/>
                </p:cNvSpPr>
                <p:nvPr/>
              </p:nvSpPr>
              <p:spPr bwMode="auto">
                <a:xfrm>
                  <a:off x="20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66" name="Freeform 1754"/>
                <p:cNvSpPr>
                  <a:spLocks/>
                </p:cNvSpPr>
                <p:nvPr/>
              </p:nvSpPr>
              <p:spPr bwMode="auto">
                <a:xfrm>
                  <a:off x="20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67" name="Freeform 1755"/>
                <p:cNvSpPr>
                  <a:spLocks/>
                </p:cNvSpPr>
                <p:nvPr/>
              </p:nvSpPr>
              <p:spPr bwMode="auto">
                <a:xfrm>
                  <a:off x="20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68" name="Freeform 1756"/>
                <p:cNvSpPr>
                  <a:spLocks/>
                </p:cNvSpPr>
                <p:nvPr/>
              </p:nvSpPr>
              <p:spPr bwMode="auto">
                <a:xfrm>
                  <a:off x="20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69" name="Freeform 1757"/>
                <p:cNvSpPr>
                  <a:spLocks/>
                </p:cNvSpPr>
                <p:nvPr/>
              </p:nvSpPr>
              <p:spPr bwMode="auto">
                <a:xfrm>
                  <a:off x="20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70" name="Freeform 1758"/>
                <p:cNvSpPr>
                  <a:spLocks/>
                </p:cNvSpPr>
                <p:nvPr/>
              </p:nvSpPr>
              <p:spPr bwMode="auto">
                <a:xfrm>
                  <a:off x="20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71" name="Freeform 1759"/>
                <p:cNvSpPr>
                  <a:spLocks/>
                </p:cNvSpPr>
                <p:nvPr/>
              </p:nvSpPr>
              <p:spPr bwMode="auto">
                <a:xfrm>
                  <a:off x="20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72" name="Freeform 1760"/>
                <p:cNvSpPr>
                  <a:spLocks/>
                </p:cNvSpPr>
                <p:nvPr/>
              </p:nvSpPr>
              <p:spPr bwMode="auto">
                <a:xfrm>
                  <a:off x="20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73" name="Freeform 1761"/>
                <p:cNvSpPr>
                  <a:spLocks/>
                </p:cNvSpPr>
                <p:nvPr/>
              </p:nvSpPr>
              <p:spPr bwMode="auto">
                <a:xfrm>
                  <a:off x="20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74" name="Freeform 1762"/>
                <p:cNvSpPr>
                  <a:spLocks/>
                </p:cNvSpPr>
                <p:nvPr/>
              </p:nvSpPr>
              <p:spPr bwMode="auto">
                <a:xfrm>
                  <a:off x="20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75" name="Freeform 1763"/>
                <p:cNvSpPr>
                  <a:spLocks/>
                </p:cNvSpPr>
                <p:nvPr/>
              </p:nvSpPr>
              <p:spPr bwMode="auto">
                <a:xfrm>
                  <a:off x="20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76" name="Freeform 1764"/>
                <p:cNvSpPr>
                  <a:spLocks/>
                </p:cNvSpPr>
                <p:nvPr/>
              </p:nvSpPr>
              <p:spPr bwMode="auto">
                <a:xfrm>
                  <a:off x="21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77" name="Freeform 1765"/>
                <p:cNvSpPr>
                  <a:spLocks/>
                </p:cNvSpPr>
                <p:nvPr/>
              </p:nvSpPr>
              <p:spPr bwMode="auto">
                <a:xfrm>
                  <a:off x="21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78" name="Freeform 1766"/>
                <p:cNvSpPr>
                  <a:spLocks/>
                </p:cNvSpPr>
                <p:nvPr/>
              </p:nvSpPr>
              <p:spPr bwMode="auto">
                <a:xfrm>
                  <a:off x="21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79" name="Freeform 1767"/>
                <p:cNvSpPr>
                  <a:spLocks/>
                </p:cNvSpPr>
                <p:nvPr/>
              </p:nvSpPr>
              <p:spPr bwMode="auto">
                <a:xfrm>
                  <a:off x="21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80" name="Freeform 1768"/>
                <p:cNvSpPr>
                  <a:spLocks/>
                </p:cNvSpPr>
                <p:nvPr/>
              </p:nvSpPr>
              <p:spPr bwMode="auto">
                <a:xfrm>
                  <a:off x="21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81" name="Freeform 1769"/>
                <p:cNvSpPr>
                  <a:spLocks/>
                </p:cNvSpPr>
                <p:nvPr/>
              </p:nvSpPr>
              <p:spPr bwMode="auto">
                <a:xfrm>
                  <a:off x="21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82" name="Freeform 1770"/>
                <p:cNvSpPr>
                  <a:spLocks/>
                </p:cNvSpPr>
                <p:nvPr/>
              </p:nvSpPr>
              <p:spPr bwMode="auto">
                <a:xfrm>
                  <a:off x="21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83" name="Freeform 1771"/>
                <p:cNvSpPr>
                  <a:spLocks/>
                </p:cNvSpPr>
                <p:nvPr/>
              </p:nvSpPr>
              <p:spPr bwMode="auto">
                <a:xfrm>
                  <a:off x="21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84" name="Freeform 1772"/>
                <p:cNvSpPr>
                  <a:spLocks/>
                </p:cNvSpPr>
                <p:nvPr/>
              </p:nvSpPr>
              <p:spPr bwMode="auto">
                <a:xfrm>
                  <a:off x="21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85" name="Freeform 1773"/>
                <p:cNvSpPr>
                  <a:spLocks/>
                </p:cNvSpPr>
                <p:nvPr/>
              </p:nvSpPr>
              <p:spPr bwMode="auto">
                <a:xfrm>
                  <a:off x="21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86" name="Freeform 1774"/>
                <p:cNvSpPr>
                  <a:spLocks/>
                </p:cNvSpPr>
                <p:nvPr/>
              </p:nvSpPr>
              <p:spPr bwMode="auto">
                <a:xfrm>
                  <a:off x="21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87" name="Freeform 1775"/>
                <p:cNvSpPr>
                  <a:spLocks/>
                </p:cNvSpPr>
                <p:nvPr/>
              </p:nvSpPr>
              <p:spPr bwMode="auto">
                <a:xfrm>
                  <a:off x="21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88" name="Freeform 1776"/>
                <p:cNvSpPr>
                  <a:spLocks/>
                </p:cNvSpPr>
                <p:nvPr/>
              </p:nvSpPr>
              <p:spPr bwMode="auto">
                <a:xfrm>
                  <a:off x="21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89" name="Freeform 1777"/>
                <p:cNvSpPr>
                  <a:spLocks/>
                </p:cNvSpPr>
                <p:nvPr/>
              </p:nvSpPr>
              <p:spPr bwMode="auto">
                <a:xfrm>
                  <a:off x="21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90" name="Freeform 1778"/>
                <p:cNvSpPr>
                  <a:spLocks/>
                </p:cNvSpPr>
                <p:nvPr/>
              </p:nvSpPr>
              <p:spPr bwMode="auto">
                <a:xfrm>
                  <a:off x="21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91" name="Freeform 1779"/>
                <p:cNvSpPr>
                  <a:spLocks/>
                </p:cNvSpPr>
                <p:nvPr/>
              </p:nvSpPr>
              <p:spPr bwMode="auto">
                <a:xfrm>
                  <a:off x="21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92" name="Freeform 1780"/>
                <p:cNvSpPr>
                  <a:spLocks/>
                </p:cNvSpPr>
                <p:nvPr/>
              </p:nvSpPr>
              <p:spPr bwMode="auto">
                <a:xfrm>
                  <a:off x="21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93" name="Freeform 1781"/>
                <p:cNvSpPr>
                  <a:spLocks/>
                </p:cNvSpPr>
                <p:nvPr/>
              </p:nvSpPr>
              <p:spPr bwMode="auto">
                <a:xfrm>
                  <a:off x="22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94" name="Freeform 1782"/>
                <p:cNvSpPr>
                  <a:spLocks/>
                </p:cNvSpPr>
                <p:nvPr/>
              </p:nvSpPr>
              <p:spPr bwMode="auto">
                <a:xfrm>
                  <a:off x="22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95" name="Freeform 1783"/>
                <p:cNvSpPr>
                  <a:spLocks/>
                </p:cNvSpPr>
                <p:nvPr/>
              </p:nvSpPr>
              <p:spPr bwMode="auto">
                <a:xfrm>
                  <a:off x="22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96" name="Freeform 1784"/>
                <p:cNvSpPr>
                  <a:spLocks/>
                </p:cNvSpPr>
                <p:nvPr/>
              </p:nvSpPr>
              <p:spPr bwMode="auto">
                <a:xfrm>
                  <a:off x="22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97" name="Freeform 1785"/>
                <p:cNvSpPr>
                  <a:spLocks/>
                </p:cNvSpPr>
                <p:nvPr/>
              </p:nvSpPr>
              <p:spPr bwMode="auto">
                <a:xfrm>
                  <a:off x="22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498" name="Freeform 1786"/>
                <p:cNvSpPr>
                  <a:spLocks/>
                </p:cNvSpPr>
                <p:nvPr/>
              </p:nvSpPr>
              <p:spPr bwMode="auto">
                <a:xfrm>
                  <a:off x="22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499" name="Freeform 1787"/>
                <p:cNvSpPr>
                  <a:spLocks/>
                </p:cNvSpPr>
                <p:nvPr/>
              </p:nvSpPr>
              <p:spPr bwMode="auto">
                <a:xfrm>
                  <a:off x="22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00" name="Freeform 1788"/>
                <p:cNvSpPr>
                  <a:spLocks/>
                </p:cNvSpPr>
                <p:nvPr/>
              </p:nvSpPr>
              <p:spPr bwMode="auto">
                <a:xfrm>
                  <a:off x="22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01" name="Freeform 1789"/>
                <p:cNvSpPr>
                  <a:spLocks/>
                </p:cNvSpPr>
                <p:nvPr/>
              </p:nvSpPr>
              <p:spPr bwMode="auto">
                <a:xfrm>
                  <a:off x="22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02" name="Freeform 1790"/>
                <p:cNvSpPr>
                  <a:spLocks/>
                </p:cNvSpPr>
                <p:nvPr/>
              </p:nvSpPr>
              <p:spPr bwMode="auto">
                <a:xfrm>
                  <a:off x="22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03" name="Freeform 1791"/>
                <p:cNvSpPr>
                  <a:spLocks/>
                </p:cNvSpPr>
                <p:nvPr/>
              </p:nvSpPr>
              <p:spPr bwMode="auto">
                <a:xfrm>
                  <a:off x="22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04" name="Freeform 1792"/>
                <p:cNvSpPr>
                  <a:spLocks/>
                </p:cNvSpPr>
                <p:nvPr/>
              </p:nvSpPr>
              <p:spPr bwMode="auto">
                <a:xfrm>
                  <a:off x="22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05" name="Freeform 1793"/>
                <p:cNvSpPr>
                  <a:spLocks/>
                </p:cNvSpPr>
                <p:nvPr/>
              </p:nvSpPr>
              <p:spPr bwMode="auto">
                <a:xfrm>
                  <a:off x="22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06" name="Freeform 1794"/>
                <p:cNvSpPr>
                  <a:spLocks/>
                </p:cNvSpPr>
                <p:nvPr/>
              </p:nvSpPr>
              <p:spPr bwMode="auto">
                <a:xfrm>
                  <a:off x="22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07" name="Freeform 1795"/>
                <p:cNvSpPr>
                  <a:spLocks/>
                </p:cNvSpPr>
                <p:nvPr/>
              </p:nvSpPr>
              <p:spPr bwMode="auto">
                <a:xfrm>
                  <a:off x="22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08" name="Freeform 1796"/>
                <p:cNvSpPr>
                  <a:spLocks/>
                </p:cNvSpPr>
                <p:nvPr/>
              </p:nvSpPr>
              <p:spPr bwMode="auto">
                <a:xfrm>
                  <a:off x="22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09" name="Freeform 1797"/>
                <p:cNvSpPr>
                  <a:spLocks/>
                </p:cNvSpPr>
                <p:nvPr/>
              </p:nvSpPr>
              <p:spPr bwMode="auto">
                <a:xfrm>
                  <a:off x="22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10" name="Freeform 1798"/>
                <p:cNvSpPr>
                  <a:spLocks/>
                </p:cNvSpPr>
                <p:nvPr/>
              </p:nvSpPr>
              <p:spPr bwMode="auto">
                <a:xfrm>
                  <a:off x="22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11" name="Freeform 1799"/>
                <p:cNvSpPr>
                  <a:spLocks/>
                </p:cNvSpPr>
                <p:nvPr/>
              </p:nvSpPr>
              <p:spPr bwMode="auto">
                <a:xfrm>
                  <a:off x="23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12" name="Freeform 1800"/>
                <p:cNvSpPr>
                  <a:spLocks/>
                </p:cNvSpPr>
                <p:nvPr/>
              </p:nvSpPr>
              <p:spPr bwMode="auto">
                <a:xfrm>
                  <a:off x="23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13" name="Freeform 1801"/>
                <p:cNvSpPr>
                  <a:spLocks/>
                </p:cNvSpPr>
                <p:nvPr/>
              </p:nvSpPr>
              <p:spPr bwMode="auto">
                <a:xfrm>
                  <a:off x="23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14" name="Freeform 1802"/>
                <p:cNvSpPr>
                  <a:spLocks/>
                </p:cNvSpPr>
                <p:nvPr/>
              </p:nvSpPr>
              <p:spPr bwMode="auto">
                <a:xfrm>
                  <a:off x="23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15" name="Freeform 1803"/>
                <p:cNvSpPr>
                  <a:spLocks/>
                </p:cNvSpPr>
                <p:nvPr/>
              </p:nvSpPr>
              <p:spPr bwMode="auto">
                <a:xfrm>
                  <a:off x="23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16" name="Freeform 1804"/>
                <p:cNvSpPr>
                  <a:spLocks/>
                </p:cNvSpPr>
                <p:nvPr/>
              </p:nvSpPr>
              <p:spPr bwMode="auto">
                <a:xfrm>
                  <a:off x="23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17" name="Freeform 1805"/>
                <p:cNvSpPr>
                  <a:spLocks/>
                </p:cNvSpPr>
                <p:nvPr/>
              </p:nvSpPr>
              <p:spPr bwMode="auto">
                <a:xfrm>
                  <a:off x="23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18" name="Freeform 1806"/>
                <p:cNvSpPr>
                  <a:spLocks/>
                </p:cNvSpPr>
                <p:nvPr/>
              </p:nvSpPr>
              <p:spPr bwMode="auto">
                <a:xfrm>
                  <a:off x="23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19" name="Freeform 1807"/>
                <p:cNvSpPr>
                  <a:spLocks/>
                </p:cNvSpPr>
                <p:nvPr/>
              </p:nvSpPr>
              <p:spPr bwMode="auto">
                <a:xfrm>
                  <a:off x="23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20" name="Freeform 1808"/>
                <p:cNvSpPr>
                  <a:spLocks/>
                </p:cNvSpPr>
                <p:nvPr/>
              </p:nvSpPr>
              <p:spPr bwMode="auto">
                <a:xfrm>
                  <a:off x="23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21" name="Freeform 1809"/>
                <p:cNvSpPr>
                  <a:spLocks/>
                </p:cNvSpPr>
                <p:nvPr/>
              </p:nvSpPr>
              <p:spPr bwMode="auto">
                <a:xfrm>
                  <a:off x="23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22" name="Freeform 1810"/>
                <p:cNvSpPr>
                  <a:spLocks/>
                </p:cNvSpPr>
                <p:nvPr/>
              </p:nvSpPr>
              <p:spPr bwMode="auto">
                <a:xfrm>
                  <a:off x="23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23" name="Freeform 1811"/>
                <p:cNvSpPr>
                  <a:spLocks/>
                </p:cNvSpPr>
                <p:nvPr/>
              </p:nvSpPr>
              <p:spPr bwMode="auto">
                <a:xfrm>
                  <a:off x="23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24" name="Freeform 1812"/>
                <p:cNvSpPr>
                  <a:spLocks/>
                </p:cNvSpPr>
                <p:nvPr/>
              </p:nvSpPr>
              <p:spPr bwMode="auto">
                <a:xfrm>
                  <a:off x="23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25" name="Freeform 1813"/>
                <p:cNvSpPr>
                  <a:spLocks/>
                </p:cNvSpPr>
                <p:nvPr/>
              </p:nvSpPr>
              <p:spPr bwMode="auto">
                <a:xfrm>
                  <a:off x="23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26" name="Freeform 1814"/>
                <p:cNvSpPr>
                  <a:spLocks/>
                </p:cNvSpPr>
                <p:nvPr/>
              </p:nvSpPr>
              <p:spPr bwMode="auto">
                <a:xfrm>
                  <a:off x="23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27" name="Freeform 1815"/>
                <p:cNvSpPr>
                  <a:spLocks/>
                </p:cNvSpPr>
                <p:nvPr/>
              </p:nvSpPr>
              <p:spPr bwMode="auto">
                <a:xfrm>
                  <a:off x="23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28" name="Freeform 1816"/>
                <p:cNvSpPr>
                  <a:spLocks/>
                </p:cNvSpPr>
                <p:nvPr/>
              </p:nvSpPr>
              <p:spPr bwMode="auto">
                <a:xfrm>
                  <a:off x="24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29" name="Freeform 1817"/>
                <p:cNvSpPr>
                  <a:spLocks/>
                </p:cNvSpPr>
                <p:nvPr/>
              </p:nvSpPr>
              <p:spPr bwMode="auto">
                <a:xfrm>
                  <a:off x="24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30" name="Freeform 1818"/>
                <p:cNvSpPr>
                  <a:spLocks/>
                </p:cNvSpPr>
                <p:nvPr/>
              </p:nvSpPr>
              <p:spPr bwMode="auto">
                <a:xfrm>
                  <a:off x="24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31" name="Freeform 1819"/>
                <p:cNvSpPr>
                  <a:spLocks/>
                </p:cNvSpPr>
                <p:nvPr/>
              </p:nvSpPr>
              <p:spPr bwMode="auto">
                <a:xfrm>
                  <a:off x="24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32" name="Freeform 1820"/>
                <p:cNvSpPr>
                  <a:spLocks/>
                </p:cNvSpPr>
                <p:nvPr/>
              </p:nvSpPr>
              <p:spPr bwMode="auto">
                <a:xfrm>
                  <a:off x="24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33" name="Freeform 1821"/>
                <p:cNvSpPr>
                  <a:spLocks/>
                </p:cNvSpPr>
                <p:nvPr/>
              </p:nvSpPr>
              <p:spPr bwMode="auto">
                <a:xfrm>
                  <a:off x="24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34" name="Freeform 1822"/>
                <p:cNvSpPr>
                  <a:spLocks/>
                </p:cNvSpPr>
                <p:nvPr/>
              </p:nvSpPr>
              <p:spPr bwMode="auto">
                <a:xfrm>
                  <a:off x="24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35" name="Freeform 1823"/>
                <p:cNvSpPr>
                  <a:spLocks/>
                </p:cNvSpPr>
                <p:nvPr/>
              </p:nvSpPr>
              <p:spPr bwMode="auto">
                <a:xfrm>
                  <a:off x="24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36" name="Freeform 1824"/>
                <p:cNvSpPr>
                  <a:spLocks/>
                </p:cNvSpPr>
                <p:nvPr/>
              </p:nvSpPr>
              <p:spPr bwMode="auto">
                <a:xfrm>
                  <a:off x="24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37" name="Freeform 1825"/>
                <p:cNvSpPr>
                  <a:spLocks/>
                </p:cNvSpPr>
                <p:nvPr/>
              </p:nvSpPr>
              <p:spPr bwMode="auto">
                <a:xfrm>
                  <a:off x="24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38" name="Freeform 1826"/>
                <p:cNvSpPr>
                  <a:spLocks/>
                </p:cNvSpPr>
                <p:nvPr/>
              </p:nvSpPr>
              <p:spPr bwMode="auto">
                <a:xfrm>
                  <a:off x="24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39" name="Freeform 1827"/>
                <p:cNvSpPr>
                  <a:spLocks/>
                </p:cNvSpPr>
                <p:nvPr/>
              </p:nvSpPr>
              <p:spPr bwMode="auto">
                <a:xfrm>
                  <a:off x="24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40" name="Freeform 1828"/>
                <p:cNvSpPr>
                  <a:spLocks/>
                </p:cNvSpPr>
                <p:nvPr/>
              </p:nvSpPr>
              <p:spPr bwMode="auto">
                <a:xfrm>
                  <a:off x="24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41" name="Freeform 1829"/>
                <p:cNvSpPr>
                  <a:spLocks/>
                </p:cNvSpPr>
                <p:nvPr/>
              </p:nvSpPr>
              <p:spPr bwMode="auto">
                <a:xfrm>
                  <a:off x="24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42" name="Freeform 1830"/>
                <p:cNvSpPr>
                  <a:spLocks/>
                </p:cNvSpPr>
                <p:nvPr/>
              </p:nvSpPr>
              <p:spPr bwMode="auto">
                <a:xfrm>
                  <a:off x="24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43" name="Freeform 1831"/>
                <p:cNvSpPr>
                  <a:spLocks/>
                </p:cNvSpPr>
                <p:nvPr/>
              </p:nvSpPr>
              <p:spPr bwMode="auto">
                <a:xfrm>
                  <a:off x="24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44" name="Freeform 1832"/>
                <p:cNvSpPr>
                  <a:spLocks/>
                </p:cNvSpPr>
                <p:nvPr/>
              </p:nvSpPr>
              <p:spPr bwMode="auto">
                <a:xfrm>
                  <a:off x="24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45" name="Freeform 1833"/>
                <p:cNvSpPr>
                  <a:spLocks/>
                </p:cNvSpPr>
                <p:nvPr/>
              </p:nvSpPr>
              <p:spPr bwMode="auto">
                <a:xfrm>
                  <a:off x="24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46" name="Freeform 1834"/>
                <p:cNvSpPr>
                  <a:spLocks/>
                </p:cNvSpPr>
                <p:nvPr/>
              </p:nvSpPr>
              <p:spPr bwMode="auto">
                <a:xfrm>
                  <a:off x="24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47" name="Freeform 1835"/>
                <p:cNvSpPr>
                  <a:spLocks/>
                </p:cNvSpPr>
                <p:nvPr/>
              </p:nvSpPr>
              <p:spPr bwMode="auto">
                <a:xfrm>
                  <a:off x="25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48" name="Freeform 1836"/>
                <p:cNvSpPr>
                  <a:spLocks/>
                </p:cNvSpPr>
                <p:nvPr/>
              </p:nvSpPr>
              <p:spPr bwMode="auto">
                <a:xfrm>
                  <a:off x="25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49" name="Freeform 1837"/>
                <p:cNvSpPr>
                  <a:spLocks/>
                </p:cNvSpPr>
                <p:nvPr/>
              </p:nvSpPr>
              <p:spPr bwMode="auto">
                <a:xfrm>
                  <a:off x="25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50" name="Freeform 1838"/>
                <p:cNvSpPr>
                  <a:spLocks/>
                </p:cNvSpPr>
                <p:nvPr/>
              </p:nvSpPr>
              <p:spPr bwMode="auto">
                <a:xfrm>
                  <a:off x="25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51" name="Freeform 1839"/>
                <p:cNvSpPr>
                  <a:spLocks/>
                </p:cNvSpPr>
                <p:nvPr/>
              </p:nvSpPr>
              <p:spPr bwMode="auto">
                <a:xfrm>
                  <a:off x="25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52" name="Freeform 1840"/>
                <p:cNvSpPr>
                  <a:spLocks/>
                </p:cNvSpPr>
                <p:nvPr/>
              </p:nvSpPr>
              <p:spPr bwMode="auto">
                <a:xfrm>
                  <a:off x="25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53" name="Freeform 1841"/>
                <p:cNvSpPr>
                  <a:spLocks/>
                </p:cNvSpPr>
                <p:nvPr/>
              </p:nvSpPr>
              <p:spPr bwMode="auto">
                <a:xfrm>
                  <a:off x="25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54" name="Freeform 1842"/>
                <p:cNvSpPr>
                  <a:spLocks/>
                </p:cNvSpPr>
                <p:nvPr/>
              </p:nvSpPr>
              <p:spPr bwMode="auto">
                <a:xfrm>
                  <a:off x="25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55" name="Freeform 1843"/>
                <p:cNvSpPr>
                  <a:spLocks/>
                </p:cNvSpPr>
                <p:nvPr/>
              </p:nvSpPr>
              <p:spPr bwMode="auto">
                <a:xfrm>
                  <a:off x="25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56" name="Freeform 1844"/>
                <p:cNvSpPr>
                  <a:spLocks/>
                </p:cNvSpPr>
                <p:nvPr/>
              </p:nvSpPr>
              <p:spPr bwMode="auto">
                <a:xfrm>
                  <a:off x="25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57" name="Freeform 1845"/>
                <p:cNvSpPr>
                  <a:spLocks/>
                </p:cNvSpPr>
                <p:nvPr/>
              </p:nvSpPr>
              <p:spPr bwMode="auto">
                <a:xfrm>
                  <a:off x="25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58" name="Freeform 1846"/>
                <p:cNvSpPr>
                  <a:spLocks/>
                </p:cNvSpPr>
                <p:nvPr/>
              </p:nvSpPr>
              <p:spPr bwMode="auto">
                <a:xfrm>
                  <a:off x="25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59" name="Freeform 1847"/>
                <p:cNvSpPr>
                  <a:spLocks/>
                </p:cNvSpPr>
                <p:nvPr/>
              </p:nvSpPr>
              <p:spPr bwMode="auto">
                <a:xfrm>
                  <a:off x="25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60" name="Freeform 1848"/>
                <p:cNvSpPr>
                  <a:spLocks/>
                </p:cNvSpPr>
                <p:nvPr/>
              </p:nvSpPr>
              <p:spPr bwMode="auto">
                <a:xfrm>
                  <a:off x="25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61" name="Freeform 1849"/>
                <p:cNvSpPr>
                  <a:spLocks/>
                </p:cNvSpPr>
                <p:nvPr/>
              </p:nvSpPr>
              <p:spPr bwMode="auto">
                <a:xfrm>
                  <a:off x="25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62" name="Freeform 1850"/>
                <p:cNvSpPr>
                  <a:spLocks/>
                </p:cNvSpPr>
                <p:nvPr/>
              </p:nvSpPr>
              <p:spPr bwMode="auto">
                <a:xfrm>
                  <a:off x="25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63" name="Freeform 1851"/>
                <p:cNvSpPr>
                  <a:spLocks/>
                </p:cNvSpPr>
                <p:nvPr/>
              </p:nvSpPr>
              <p:spPr bwMode="auto">
                <a:xfrm>
                  <a:off x="25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64" name="Freeform 1852"/>
                <p:cNvSpPr>
                  <a:spLocks/>
                </p:cNvSpPr>
                <p:nvPr/>
              </p:nvSpPr>
              <p:spPr bwMode="auto">
                <a:xfrm>
                  <a:off x="25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65" name="Freeform 1853"/>
                <p:cNvSpPr>
                  <a:spLocks/>
                </p:cNvSpPr>
                <p:nvPr/>
              </p:nvSpPr>
              <p:spPr bwMode="auto">
                <a:xfrm>
                  <a:off x="25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66" name="Freeform 1854"/>
                <p:cNvSpPr>
                  <a:spLocks/>
                </p:cNvSpPr>
                <p:nvPr/>
              </p:nvSpPr>
              <p:spPr bwMode="auto">
                <a:xfrm>
                  <a:off x="25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67" name="Freeform 1855"/>
                <p:cNvSpPr>
                  <a:spLocks/>
                </p:cNvSpPr>
                <p:nvPr/>
              </p:nvSpPr>
              <p:spPr bwMode="auto">
                <a:xfrm>
                  <a:off x="25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68" name="Freeform 1856"/>
                <p:cNvSpPr>
                  <a:spLocks/>
                </p:cNvSpPr>
                <p:nvPr/>
              </p:nvSpPr>
              <p:spPr bwMode="auto">
                <a:xfrm>
                  <a:off x="26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69" name="Freeform 1857"/>
                <p:cNvSpPr>
                  <a:spLocks/>
                </p:cNvSpPr>
                <p:nvPr/>
              </p:nvSpPr>
              <p:spPr bwMode="auto">
                <a:xfrm>
                  <a:off x="26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70" name="Freeform 1858"/>
                <p:cNvSpPr>
                  <a:spLocks/>
                </p:cNvSpPr>
                <p:nvPr/>
              </p:nvSpPr>
              <p:spPr bwMode="auto">
                <a:xfrm>
                  <a:off x="26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71" name="Freeform 1859"/>
                <p:cNvSpPr>
                  <a:spLocks/>
                </p:cNvSpPr>
                <p:nvPr/>
              </p:nvSpPr>
              <p:spPr bwMode="auto">
                <a:xfrm>
                  <a:off x="26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72" name="Freeform 1860"/>
                <p:cNvSpPr>
                  <a:spLocks/>
                </p:cNvSpPr>
                <p:nvPr/>
              </p:nvSpPr>
              <p:spPr bwMode="auto">
                <a:xfrm>
                  <a:off x="26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73" name="Freeform 1861"/>
                <p:cNvSpPr>
                  <a:spLocks/>
                </p:cNvSpPr>
                <p:nvPr/>
              </p:nvSpPr>
              <p:spPr bwMode="auto">
                <a:xfrm>
                  <a:off x="26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74" name="Freeform 1862"/>
                <p:cNvSpPr>
                  <a:spLocks/>
                </p:cNvSpPr>
                <p:nvPr/>
              </p:nvSpPr>
              <p:spPr bwMode="auto">
                <a:xfrm>
                  <a:off x="26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75" name="Freeform 1863"/>
                <p:cNvSpPr>
                  <a:spLocks/>
                </p:cNvSpPr>
                <p:nvPr/>
              </p:nvSpPr>
              <p:spPr bwMode="auto">
                <a:xfrm>
                  <a:off x="26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76" name="Freeform 1864"/>
                <p:cNvSpPr>
                  <a:spLocks/>
                </p:cNvSpPr>
                <p:nvPr/>
              </p:nvSpPr>
              <p:spPr bwMode="auto">
                <a:xfrm>
                  <a:off x="26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77" name="Freeform 1865"/>
                <p:cNvSpPr>
                  <a:spLocks/>
                </p:cNvSpPr>
                <p:nvPr/>
              </p:nvSpPr>
              <p:spPr bwMode="auto">
                <a:xfrm>
                  <a:off x="26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78" name="Freeform 1866"/>
                <p:cNvSpPr>
                  <a:spLocks/>
                </p:cNvSpPr>
                <p:nvPr/>
              </p:nvSpPr>
              <p:spPr bwMode="auto">
                <a:xfrm>
                  <a:off x="26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79" name="Freeform 1867"/>
                <p:cNvSpPr>
                  <a:spLocks/>
                </p:cNvSpPr>
                <p:nvPr/>
              </p:nvSpPr>
              <p:spPr bwMode="auto">
                <a:xfrm>
                  <a:off x="26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80" name="Freeform 1868"/>
                <p:cNvSpPr>
                  <a:spLocks/>
                </p:cNvSpPr>
                <p:nvPr/>
              </p:nvSpPr>
              <p:spPr bwMode="auto">
                <a:xfrm>
                  <a:off x="2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81" name="Freeform 1869"/>
                <p:cNvSpPr>
                  <a:spLocks/>
                </p:cNvSpPr>
                <p:nvPr/>
              </p:nvSpPr>
              <p:spPr bwMode="auto">
                <a:xfrm>
                  <a:off x="26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82" name="Freeform 1870"/>
                <p:cNvSpPr>
                  <a:spLocks/>
                </p:cNvSpPr>
                <p:nvPr/>
              </p:nvSpPr>
              <p:spPr bwMode="auto">
                <a:xfrm>
                  <a:off x="2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83" name="Freeform 1871"/>
                <p:cNvSpPr>
                  <a:spLocks/>
                </p:cNvSpPr>
                <p:nvPr/>
              </p:nvSpPr>
              <p:spPr bwMode="auto">
                <a:xfrm>
                  <a:off x="26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84" name="Freeform 1872"/>
                <p:cNvSpPr>
                  <a:spLocks/>
                </p:cNvSpPr>
                <p:nvPr/>
              </p:nvSpPr>
              <p:spPr bwMode="auto">
                <a:xfrm>
                  <a:off x="26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85" name="Freeform 1873"/>
                <p:cNvSpPr>
                  <a:spLocks/>
                </p:cNvSpPr>
                <p:nvPr/>
              </p:nvSpPr>
              <p:spPr bwMode="auto">
                <a:xfrm>
                  <a:off x="26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86" name="Freeform 1874"/>
                <p:cNvSpPr>
                  <a:spLocks/>
                </p:cNvSpPr>
                <p:nvPr/>
              </p:nvSpPr>
              <p:spPr bwMode="auto">
                <a:xfrm>
                  <a:off x="26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87" name="Freeform 1875"/>
                <p:cNvSpPr>
                  <a:spLocks/>
                </p:cNvSpPr>
                <p:nvPr/>
              </p:nvSpPr>
              <p:spPr bwMode="auto">
                <a:xfrm>
                  <a:off x="26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88" name="Freeform 1876"/>
                <p:cNvSpPr>
                  <a:spLocks/>
                </p:cNvSpPr>
                <p:nvPr/>
              </p:nvSpPr>
              <p:spPr bwMode="auto">
                <a:xfrm>
                  <a:off x="26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89" name="Freeform 1877"/>
                <p:cNvSpPr>
                  <a:spLocks/>
                </p:cNvSpPr>
                <p:nvPr/>
              </p:nvSpPr>
              <p:spPr bwMode="auto">
                <a:xfrm>
                  <a:off x="26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90" name="Freeform 1878"/>
                <p:cNvSpPr>
                  <a:spLocks/>
                </p:cNvSpPr>
                <p:nvPr/>
              </p:nvSpPr>
              <p:spPr bwMode="auto">
                <a:xfrm>
                  <a:off x="26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91" name="Freeform 1879"/>
                <p:cNvSpPr>
                  <a:spLocks/>
                </p:cNvSpPr>
                <p:nvPr/>
              </p:nvSpPr>
              <p:spPr bwMode="auto">
                <a:xfrm>
                  <a:off x="26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592" name="Freeform 1880"/>
                <p:cNvSpPr>
                  <a:spLocks/>
                </p:cNvSpPr>
                <p:nvPr/>
              </p:nvSpPr>
              <p:spPr bwMode="auto">
                <a:xfrm>
                  <a:off x="27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93" name="Freeform 1881"/>
                <p:cNvSpPr>
                  <a:spLocks/>
                </p:cNvSpPr>
                <p:nvPr/>
              </p:nvSpPr>
              <p:spPr bwMode="auto">
                <a:xfrm>
                  <a:off x="27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94" name="Freeform 1882"/>
                <p:cNvSpPr>
                  <a:spLocks/>
                </p:cNvSpPr>
                <p:nvPr/>
              </p:nvSpPr>
              <p:spPr bwMode="auto">
                <a:xfrm>
                  <a:off x="27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95" name="Freeform 1883"/>
                <p:cNvSpPr>
                  <a:spLocks/>
                </p:cNvSpPr>
                <p:nvPr/>
              </p:nvSpPr>
              <p:spPr bwMode="auto">
                <a:xfrm>
                  <a:off x="27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96" name="Freeform 1884"/>
                <p:cNvSpPr>
                  <a:spLocks/>
                </p:cNvSpPr>
                <p:nvPr/>
              </p:nvSpPr>
              <p:spPr bwMode="auto">
                <a:xfrm>
                  <a:off x="27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97" name="Freeform 1885"/>
                <p:cNvSpPr>
                  <a:spLocks/>
                </p:cNvSpPr>
                <p:nvPr/>
              </p:nvSpPr>
              <p:spPr bwMode="auto">
                <a:xfrm>
                  <a:off x="27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98" name="Freeform 1886"/>
                <p:cNvSpPr>
                  <a:spLocks/>
                </p:cNvSpPr>
                <p:nvPr/>
              </p:nvSpPr>
              <p:spPr bwMode="auto">
                <a:xfrm>
                  <a:off x="27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599" name="Freeform 1887"/>
                <p:cNvSpPr>
                  <a:spLocks/>
                </p:cNvSpPr>
                <p:nvPr/>
              </p:nvSpPr>
              <p:spPr bwMode="auto">
                <a:xfrm>
                  <a:off x="27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00" name="Freeform 1888"/>
                <p:cNvSpPr>
                  <a:spLocks/>
                </p:cNvSpPr>
                <p:nvPr/>
              </p:nvSpPr>
              <p:spPr bwMode="auto">
                <a:xfrm>
                  <a:off x="27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01" name="Freeform 1889"/>
                <p:cNvSpPr>
                  <a:spLocks/>
                </p:cNvSpPr>
                <p:nvPr/>
              </p:nvSpPr>
              <p:spPr bwMode="auto">
                <a:xfrm>
                  <a:off x="27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02" name="Freeform 1890"/>
                <p:cNvSpPr>
                  <a:spLocks/>
                </p:cNvSpPr>
                <p:nvPr/>
              </p:nvSpPr>
              <p:spPr bwMode="auto">
                <a:xfrm>
                  <a:off x="27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03" name="Freeform 1891"/>
                <p:cNvSpPr>
                  <a:spLocks/>
                </p:cNvSpPr>
                <p:nvPr/>
              </p:nvSpPr>
              <p:spPr bwMode="auto">
                <a:xfrm>
                  <a:off x="27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04" name="Freeform 1892"/>
                <p:cNvSpPr>
                  <a:spLocks/>
                </p:cNvSpPr>
                <p:nvPr/>
              </p:nvSpPr>
              <p:spPr bwMode="auto">
                <a:xfrm>
                  <a:off x="27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05" name="Freeform 1893"/>
                <p:cNvSpPr>
                  <a:spLocks/>
                </p:cNvSpPr>
                <p:nvPr/>
              </p:nvSpPr>
              <p:spPr bwMode="auto">
                <a:xfrm>
                  <a:off x="27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06" name="Freeform 1894"/>
                <p:cNvSpPr>
                  <a:spLocks/>
                </p:cNvSpPr>
                <p:nvPr/>
              </p:nvSpPr>
              <p:spPr bwMode="auto">
                <a:xfrm>
                  <a:off x="27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07" name="Freeform 1895"/>
                <p:cNvSpPr>
                  <a:spLocks/>
                </p:cNvSpPr>
                <p:nvPr/>
              </p:nvSpPr>
              <p:spPr bwMode="auto">
                <a:xfrm>
                  <a:off x="27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08" name="Freeform 1896"/>
                <p:cNvSpPr>
                  <a:spLocks/>
                </p:cNvSpPr>
                <p:nvPr/>
              </p:nvSpPr>
              <p:spPr bwMode="auto">
                <a:xfrm>
                  <a:off x="27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09" name="Freeform 1897"/>
                <p:cNvSpPr>
                  <a:spLocks/>
                </p:cNvSpPr>
                <p:nvPr/>
              </p:nvSpPr>
              <p:spPr bwMode="auto">
                <a:xfrm>
                  <a:off x="27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10" name="Freeform 1898"/>
                <p:cNvSpPr>
                  <a:spLocks/>
                </p:cNvSpPr>
                <p:nvPr/>
              </p:nvSpPr>
              <p:spPr bwMode="auto">
                <a:xfrm>
                  <a:off x="27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11" name="Freeform 1899"/>
                <p:cNvSpPr>
                  <a:spLocks/>
                </p:cNvSpPr>
                <p:nvPr/>
              </p:nvSpPr>
              <p:spPr bwMode="auto">
                <a:xfrm>
                  <a:off x="27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12" name="Freeform 1900"/>
                <p:cNvSpPr>
                  <a:spLocks/>
                </p:cNvSpPr>
                <p:nvPr/>
              </p:nvSpPr>
              <p:spPr bwMode="auto">
                <a:xfrm>
                  <a:off x="27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13" name="Freeform 1901"/>
                <p:cNvSpPr>
                  <a:spLocks/>
                </p:cNvSpPr>
                <p:nvPr/>
              </p:nvSpPr>
              <p:spPr bwMode="auto">
                <a:xfrm>
                  <a:off x="27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14" name="Freeform 1902"/>
                <p:cNvSpPr>
                  <a:spLocks/>
                </p:cNvSpPr>
                <p:nvPr/>
              </p:nvSpPr>
              <p:spPr bwMode="auto">
                <a:xfrm>
                  <a:off x="27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15" name="Freeform 1903"/>
                <p:cNvSpPr>
                  <a:spLocks/>
                </p:cNvSpPr>
                <p:nvPr/>
              </p:nvSpPr>
              <p:spPr bwMode="auto">
                <a:xfrm>
                  <a:off x="28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16" name="Freeform 1904"/>
                <p:cNvSpPr>
                  <a:spLocks/>
                </p:cNvSpPr>
                <p:nvPr/>
              </p:nvSpPr>
              <p:spPr bwMode="auto">
                <a:xfrm>
                  <a:off x="28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17" name="Freeform 1905"/>
                <p:cNvSpPr>
                  <a:spLocks/>
                </p:cNvSpPr>
                <p:nvPr/>
              </p:nvSpPr>
              <p:spPr bwMode="auto">
                <a:xfrm>
                  <a:off x="28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18" name="Freeform 1906"/>
                <p:cNvSpPr>
                  <a:spLocks/>
                </p:cNvSpPr>
                <p:nvPr/>
              </p:nvSpPr>
              <p:spPr bwMode="auto">
                <a:xfrm>
                  <a:off x="28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19" name="Freeform 1907"/>
                <p:cNvSpPr>
                  <a:spLocks/>
                </p:cNvSpPr>
                <p:nvPr/>
              </p:nvSpPr>
              <p:spPr bwMode="auto">
                <a:xfrm>
                  <a:off x="28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20" name="Freeform 1908"/>
                <p:cNvSpPr>
                  <a:spLocks/>
                </p:cNvSpPr>
                <p:nvPr/>
              </p:nvSpPr>
              <p:spPr bwMode="auto">
                <a:xfrm>
                  <a:off x="28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21" name="Freeform 1909"/>
                <p:cNvSpPr>
                  <a:spLocks/>
                </p:cNvSpPr>
                <p:nvPr/>
              </p:nvSpPr>
              <p:spPr bwMode="auto">
                <a:xfrm>
                  <a:off x="28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22" name="Freeform 1910"/>
                <p:cNvSpPr>
                  <a:spLocks/>
                </p:cNvSpPr>
                <p:nvPr/>
              </p:nvSpPr>
              <p:spPr bwMode="auto">
                <a:xfrm>
                  <a:off x="28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23" name="Freeform 1911"/>
                <p:cNvSpPr>
                  <a:spLocks/>
                </p:cNvSpPr>
                <p:nvPr/>
              </p:nvSpPr>
              <p:spPr bwMode="auto">
                <a:xfrm>
                  <a:off x="28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24" name="Freeform 1912"/>
                <p:cNvSpPr>
                  <a:spLocks/>
                </p:cNvSpPr>
                <p:nvPr/>
              </p:nvSpPr>
              <p:spPr bwMode="auto">
                <a:xfrm>
                  <a:off x="28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25" name="Freeform 1913"/>
                <p:cNvSpPr>
                  <a:spLocks/>
                </p:cNvSpPr>
                <p:nvPr/>
              </p:nvSpPr>
              <p:spPr bwMode="auto">
                <a:xfrm>
                  <a:off x="28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26" name="Freeform 1914"/>
                <p:cNvSpPr>
                  <a:spLocks/>
                </p:cNvSpPr>
                <p:nvPr/>
              </p:nvSpPr>
              <p:spPr bwMode="auto">
                <a:xfrm>
                  <a:off x="28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27" name="Freeform 1915"/>
                <p:cNvSpPr>
                  <a:spLocks/>
                </p:cNvSpPr>
                <p:nvPr/>
              </p:nvSpPr>
              <p:spPr bwMode="auto">
                <a:xfrm>
                  <a:off x="28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28" name="Freeform 1916"/>
                <p:cNvSpPr>
                  <a:spLocks/>
                </p:cNvSpPr>
                <p:nvPr/>
              </p:nvSpPr>
              <p:spPr bwMode="auto">
                <a:xfrm>
                  <a:off x="28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29" name="Freeform 1917"/>
                <p:cNvSpPr>
                  <a:spLocks/>
                </p:cNvSpPr>
                <p:nvPr/>
              </p:nvSpPr>
              <p:spPr bwMode="auto">
                <a:xfrm>
                  <a:off x="28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30" name="Freeform 1918"/>
                <p:cNvSpPr>
                  <a:spLocks/>
                </p:cNvSpPr>
                <p:nvPr/>
              </p:nvSpPr>
              <p:spPr bwMode="auto">
                <a:xfrm>
                  <a:off x="28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31" name="Freeform 1919"/>
                <p:cNvSpPr>
                  <a:spLocks/>
                </p:cNvSpPr>
                <p:nvPr/>
              </p:nvSpPr>
              <p:spPr bwMode="auto">
                <a:xfrm>
                  <a:off x="28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32" name="Freeform 1920"/>
                <p:cNvSpPr>
                  <a:spLocks/>
                </p:cNvSpPr>
                <p:nvPr/>
              </p:nvSpPr>
              <p:spPr bwMode="auto">
                <a:xfrm>
                  <a:off x="28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33" name="Freeform 1921"/>
                <p:cNvSpPr>
                  <a:spLocks/>
                </p:cNvSpPr>
                <p:nvPr/>
              </p:nvSpPr>
              <p:spPr bwMode="auto">
                <a:xfrm>
                  <a:off x="28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34" name="Freeform 1922"/>
                <p:cNvSpPr>
                  <a:spLocks/>
                </p:cNvSpPr>
                <p:nvPr/>
              </p:nvSpPr>
              <p:spPr bwMode="auto">
                <a:xfrm>
                  <a:off x="28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35" name="Freeform 1923"/>
                <p:cNvSpPr>
                  <a:spLocks/>
                </p:cNvSpPr>
                <p:nvPr/>
              </p:nvSpPr>
              <p:spPr bwMode="auto">
                <a:xfrm>
                  <a:off x="28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36" name="Freeform 1924"/>
                <p:cNvSpPr>
                  <a:spLocks/>
                </p:cNvSpPr>
                <p:nvPr/>
              </p:nvSpPr>
              <p:spPr bwMode="auto">
                <a:xfrm>
                  <a:off x="28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37" name="Freeform 1925"/>
                <p:cNvSpPr>
                  <a:spLocks/>
                </p:cNvSpPr>
                <p:nvPr/>
              </p:nvSpPr>
              <p:spPr bwMode="auto">
                <a:xfrm>
                  <a:off x="28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38" name="Freeform 1926"/>
                <p:cNvSpPr>
                  <a:spLocks/>
                </p:cNvSpPr>
                <p:nvPr/>
              </p:nvSpPr>
              <p:spPr bwMode="auto">
                <a:xfrm>
                  <a:off x="28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39" name="Freeform 1927"/>
                <p:cNvSpPr>
                  <a:spLocks/>
                </p:cNvSpPr>
                <p:nvPr/>
              </p:nvSpPr>
              <p:spPr bwMode="auto">
                <a:xfrm>
                  <a:off x="28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40" name="Freeform 1928"/>
                <p:cNvSpPr>
                  <a:spLocks/>
                </p:cNvSpPr>
                <p:nvPr/>
              </p:nvSpPr>
              <p:spPr bwMode="auto">
                <a:xfrm>
                  <a:off x="28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41" name="Freeform 1929"/>
                <p:cNvSpPr>
                  <a:spLocks/>
                </p:cNvSpPr>
                <p:nvPr/>
              </p:nvSpPr>
              <p:spPr bwMode="auto">
                <a:xfrm>
                  <a:off x="28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42" name="Freeform 1930"/>
                <p:cNvSpPr>
                  <a:spLocks/>
                </p:cNvSpPr>
                <p:nvPr/>
              </p:nvSpPr>
              <p:spPr bwMode="auto">
                <a:xfrm>
                  <a:off x="28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43" name="Freeform 1931"/>
                <p:cNvSpPr>
                  <a:spLocks/>
                </p:cNvSpPr>
                <p:nvPr/>
              </p:nvSpPr>
              <p:spPr bwMode="auto">
                <a:xfrm>
                  <a:off x="28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44" name="Freeform 1932"/>
                <p:cNvSpPr>
                  <a:spLocks/>
                </p:cNvSpPr>
                <p:nvPr/>
              </p:nvSpPr>
              <p:spPr bwMode="auto">
                <a:xfrm>
                  <a:off x="28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45" name="Freeform 1933"/>
                <p:cNvSpPr>
                  <a:spLocks/>
                </p:cNvSpPr>
                <p:nvPr/>
              </p:nvSpPr>
              <p:spPr bwMode="auto">
                <a:xfrm>
                  <a:off x="28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46" name="Freeform 1934"/>
                <p:cNvSpPr>
                  <a:spLocks/>
                </p:cNvSpPr>
                <p:nvPr/>
              </p:nvSpPr>
              <p:spPr bwMode="auto">
                <a:xfrm>
                  <a:off x="28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47" name="Freeform 1935"/>
                <p:cNvSpPr>
                  <a:spLocks/>
                </p:cNvSpPr>
                <p:nvPr/>
              </p:nvSpPr>
              <p:spPr bwMode="auto">
                <a:xfrm>
                  <a:off x="28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7" name="Group 1936"/>
              <p:cNvGrpSpPr>
                <a:grpSpLocks/>
              </p:cNvGrpSpPr>
              <p:nvPr/>
            </p:nvGrpSpPr>
            <p:grpSpPr bwMode="auto">
              <a:xfrm>
                <a:off x="2894" y="2120"/>
                <a:ext cx="484" cy="358"/>
                <a:chOff x="2894" y="2120"/>
                <a:chExt cx="484" cy="358"/>
              </a:xfrm>
            </p:grpSpPr>
            <p:sp>
              <p:nvSpPr>
                <p:cNvPr id="117649" name="Freeform 1937"/>
                <p:cNvSpPr>
                  <a:spLocks/>
                </p:cNvSpPr>
                <p:nvPr/>
              </p:nvSpPr>
              <p:spPr bwMode="auto">
                <a:xfrm>
                  <a:off x="28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50" name="Freeform 1938"/>
                <p:cNvSpPr>
                  <a:spLocks/>
                </p:cNvSpPr>
                <p:nvPr/>
              </p:nvSpPr>
              <p:spPr bwMode="auto">
                <a:xfrm>
                  <a:off x="28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51" name="Freeform 1939"/>
                <p:cNvSpPr>
                  <a:spLocks/>
                </p:cNvSpPr>
                <p:nvPr/>
              </p:nvSpPr>
              <p:spPr bwMode="auto">
                <a:xfrm>
                  <a:off x="28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52" name="Freeform 1940"/>
                <p:cNvSpPr>
                  <a:spLocks/>
                </p:cNvSpPr>
                <p:nvPr/>
              </p:nvSpPr>
              <p:spPr bwMode="auto">
                <a:xfrm>
                  <a:off x="29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53" name="Freeform 1941"/>
                <p:cNvSpPr>
                  <a:spLocks/>
                </p:cNvSpPr>
                <p:nvPr/>
              </p:nvSpPr>
              <p:spPr bwMode="auto">
                <a:xfrm>
                  <a:off x="29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54" name="Freeform 1942"/>
                <p:cNvSpPr>
                  <a:spLocks/>
                </p:cNvSpPr>
                <p:nvPr/>
              </p:nvSpPr>
              <p:spPr bwMode="auto">
                <a:xfrm>
                  <a:off x="291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55" name="Freeform 1943"/>
                <p:cNvSpPr>
                  <a:spLocks/>
                </p:cNvSpPr>
                <p:nvPr/>
              </p:nvSpPr>
              <p:spPr bwMode="auto">
                <a:xfrm>
                  <a:off x="29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56" name="Freeform 1944"/>
                <p:cNvSpPr>
                  <a:spLocks/>
                </p:cNvSpPr>
                <p:nvPr/>
              </p:nvSpPr>
              <p:spPr bwMode="auto">
                <a:xfrm>
                  <a:off x="29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57" name="Freeform 1945"/>
                <p:cNvSpPr>
                  <a:spLocks/>
                </p:cNvSpPr>
                <p:nvPr/>
              </p:nvSpPr>
              <p:spPr bwMode="auto">
                <a:xfrm>
                  <a:off x="29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58" name="Freeform 1946"/>
                <p:cNvSpPr>
                  <a:spLocks/>
                </p:cNvSpPr>
                <p:nvPr/>
              </p:nvSpPr>
              <p:spPr bwMode="auto">
                <a:xfrm>
                  <a:off x="29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59" name="Freeform 1947"/>
                <p:cNvSpPr>
                  <a:spLocks/>
                </p:cNvSpPr>
                <p:nvPr/>
              </p:nvSpPr>
              <p:spPr bwMode="auto">
                <a:xfrm>
                  <a:off x="29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60" name="Freeform 1948"/>
                <p:cNvSpPr>
                  <a:spLocks/>
                </p:cNvSpPr>
                <p:nvPr/>
              </p:nvSpPr>
              <p:spPr bwMode="auto">
                <a:xfrm>
                  <a:off x="29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61" name="Freeform 1949"/>
                <p:cNvSpPr>
                  <a:spLocks/>
                </p:cNvSpPr>
                <p:nvPr/>
              </p:nvSpPr>
              <p:spPr bwMode="auto">
                <a:xfrm>
                  <a:off x="292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7662" name="Freeform 1950"/>
                <p:cNvSpPr>
                  <a:spLocks/>
                </p:cNvSpPr>
                <p:nvPr/>
              </p:nvSpPr>
              <p:spPr bwMode="auto">
                <a:xfrm>
                  <a:off x="292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7663" name="Freeform 1951"/>
                <p:cNvSpPr>
                  <a:spLocks/>
                </p:cNvSpPr>
                <p:nvPr/>
              </p:nvSpPr>
              <p:spPr bwMode="auto">
                <a:xfrm>
                  <a:off x="29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64" name="Freeform 1952"/>
                <p:cNvSpPr>
                  <a:spLocks/>
                </p:cNvSpPr>
                <p:nvPr/>
              </p:nvSpPr>
              <p:spPr bwMode="auto">
                <a:xfrm>
                  <a:off x="2928"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65" name="Freeform 1953"/>
                <p:cNvSpPr>
                  <a:spLocks/>
                </p:cNvSpPr>
                <p:nvPr/>
              </p:nvSpPr>
              <p:spPr bwMode="auto">
                <a:xfrm>
                  <a:off x="2928"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66" name="Freeform 1954"/>
                <p:cNvSpPr>
                  <a:spLocks/>
                </p:cNvSpPr>
                <p:nvPr/>
              </p:nvSpPr>
              <p:spPr bwMode="auto">
                <a:xfrm>
                  <a:off x="29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67" name="Freeform 1955"/>
                <p:cNvSpPr>
                  <a:spLocks/>
                </p:cNvSpPr>
                <p:nvPr/>
              </p:nvSpPr>
              <p:spPr bwMode="auto">
                <a:xfrm>
                  <a:off x="2942" y="2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68" name="Freeform 1956"/>
                <p:cNvSpPr>
                  <a:spLocks/>
                </p:cNvSpPr>
                <p:nvPr/>
              </p:nvSpPr>
              <p:spPr bwMode="auto">
                <a:xfrm>
                  <a:off x="2942" y="229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69" name="Freeform 1957"/>
                <p:cNvSpPr>
                  <a:spLocks/>
                </p:cNvSpPr>
                <p:nvPr/>
              </p:nvSpPr>
              <p:spPr bwMode="auto">
                <a:xfrm>
                  <a:off x="29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70" name="Freeform 1958"/>
                <p:cNvSpPr>
                  <a:spLocks/>
                </p:cNvSpPr>
                <p:nvPr/>
              </p:nvSpPr>
              <p:spPr bwMode="auto">
                <a:xfrm>
                  <a:off x="29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71" name="Freeform 1959"/>
                <p:cNvSpPr>
                  <a:spLocks/>
                </p:cNvSpPr>
                <p:nvPr/>
              </p:nvSpPr>
              <p:spPr bwMode="auto">
                <a:xfrm>
                  <a:off x="29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72" name="Freeform 1960"/>
                <p:cNvSpPr>
                  <a:spLocks/>
                </p:cNvSpPr>
                <p:nvPr/>
              </p:nvSpPr>
              <p:spPr bwMode="auto">
                <a:xfrm>
                  <a:off x="29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73" name="Freeform 1961"/>
                <p:cNvSpPr>
                  <a:spLocks/>
                </p:cNvSpPr>
                <p:nvPr/>
              </p:nvSpPr>
              <p:spPr bwMode="auto">
                <a:xfrm>
                  <a:off x="29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74" name="Freeform 1962"/>
                <p:cNvSpPr>
                  <a:spLocks/>
                </p:cNvSpPr>
                <p:nvPr/>
              </p:nvSpPr>
              <p:spPr bwMode="auto">
                <a:xfrm>
                  <a:off x="2948" y="22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75" name="Freeform 1963"/>
                <p:cNvSpPr>
                  <a:spLocks/>
                </p:cNvSpPr>
                <p:nvPr/>
              </p:nvSpPr>
              <p:spPr bwMode="auto">
                <a:xfrm>
                  <a:off x="2948" y="229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76" name="Freeform 1964"/>
                <p:cNvSpPr>
                  <a:spLocks/>
                </p:cNvSpPr>
                <p:nvPr/>
              </p:nvSpPr>
              <p:spPr bwMode="auto">
                <a:xfrm>
                  <a:off x="29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77" name="Freeform 1965"/>
                <p:cNvSpPr>
                  <a:spLocks/>
                </p:cNvSpPr>
                <p:nvPr/>
              </p:nvSpPr>
              <p:spPr bwMode="auto">
                <a:xfrm>
                  <a:off x="29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78" name="Freeform 1966"/>
                <p:cNvSpPr>
                  <a:spLocks/>
                </p:cNvSpPr>
                <p:nvPr/>
              </p:nvSpPr>
              <p:spPr bwMode="auto">
                <a:xfrm>
                  <a:off x="2958"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79" name="Freeform 1967"/>
                <p:cNvSpPr>
                  <a:spLocks/>
                </p:cNvSpPr>
                <p:nvPr/>
              </p:nvSpPr>
              <p:spPr bwMode="auto">
                <a:xfrm>
                  <a:off x="2958"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80" name="Freeform 1968"/>
                <p:cNvSpPr>
                  <a:spLocks/>
                </p:cNvSpPr>
                <p:nvPr/>
              </p:nvSpPr>
              <p:spPr bwMode="auto">
                <a:xfrm>
                  <a:off x="29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81" name="Freeform 1969"/>
                <p:cNvSpPr>
                  <a:spLocks/>
                </p:cNvSpPr>
                <p:nvPr/>
              </p:nvSpPr>
              <p:spPr bwMode="auto">
                <a:xfrm>
                  <a:off x="29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82" name="Freeform 1970"/>
                <p:cNvSpPr>
                  <a:spLocks/>
                </p:cNvSpPr>
                <p:nvPr/>
              </p:nvSpPr>
              <p:spPr bwMode="auto">
                <a:xfrm>
                  <a:off x="29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83" name="Freeform 1971"/>
                <p:cNvSpPr>
                  <a:spLocks/>
                </p:cNvSpPr>
                <p:nvPr/>
              </p:nvSpPr>
              <p:spPr bwMode="auto">
                <a:xfrm>
                  <a:off x="29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84" name="Freeform 1972"/>
                <p:cNvSpPr>
                  <a:spLocks/>
                </p:cNvSpPr>
                <p:nvPr/>
              </p:nvSpPr>
              <p:spPr bwMode="auto">
                <a:xfrm>
                  <a:off x="29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85" name="Freeform 1973"/>
                <p:cNvSpPr>
                  <a:spLocks/>
                </p:cNvSpPr>
                <p:nvPr/>
              </p:nvSpPr>
              <p:spPr bwMode="auto">
                <a:xfrm>
                  <a:off x="29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86" name="Freeform 1974"/>
                <p:cNvSpPr>
                  <a:spLocks/>
                </p:cNvSpPr>
                <p:nvPr/>
              </p:nvSpPr>
              <p:spPr bwMode="auto">
                <a:xfrm>
                  <a:off x="29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87" name="Freeform 1975"/>
                <p:cNvSpPr>
                  <a:spLocks/>
                </p:cNvSpPr>
                <p:nvPr/>
              </p:nvSpPr>
              <p:spPr bwMode="auto">
                <a:xfrm>
                  <a:off x="29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88" name="Freeform 1976"/>
                <p:cNvSpPr>
                  <a:spLocks/>
                </p:cNvSpPr>
                <p:nvPr/>
              </p:nvSpPr>
              <p:spPr bwMode="auto">
                <a:xfrm>
                  <a:off x="2984"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89" name="Freeform 1977"/>
                <p:cNvSpPr>
                  <a:spLocks/>
                </p:cNvSpPr>
                <p:nvPr/>
              </p:nvSpPr>
              <p:spPr bwMode="auto">
                <a:xfrm>
                  <a:off x="2984"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90" name="Freeform 1978"/>
                <p:cNvSpPr>
                  <a:spLocks/>
                </p:cNvSpPr>
                <p:nvPr/>
              </p:nvSpPr>
              <p:spPr bwMode="auto">
                <a:xfrm>
                  <a:off x="29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91" name="Freeform 1979"/>
                <p:cNvSpPr>
                  <a:spLocks/>
                </p:cNvSpPr>
                <p:nvPr/>
              </p:nvSpPr>
              <p:spPr bwMode="auto">
                <a:xfrm>
                  <a:off x="29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92" name="Freeform 1980"/>
                <p:cNvSpPr>
                  <a:spLocks/>
                </p:cNvSpPr>
                <p:nvPr/>
              </p:nvSpPr>
              <p:spPr bwMode="auto">
                <a:xfrm>
                  <a:off x="29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93" name="Freeform 1981"/>
                <p:cNvSpPr>
                  <a:spLocks/>
                </p:cNvSpPr>
                <p:nvPr/>
              </p:nvSpPr>
              <p:spPr bwMode="auto">
                <a:xfrm>
                  <a:off x="29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94" name="Freeform 1982"/>
                <p:cNvSpPr>
                  <a:spLocks/>
                </p:cNvSpPr>
                <p:nvPr/>
              </p:nvSpPr>
              <p:spPr bwMode="auto">
                <a:xfrm>
                  <a:off x="29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95" name="Freeform 1983"/>
                <p:cNvSpPr>
                  <a:spLocks/>
                </p:cNvSpPr>
                <p:nvPr/>
              </p:nvSpPr>
              <p:spPr bwMode="auto">
                <a:xfrm>
                  <a:off x="2992"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96" name="Freeform 1984"/>
                <p:cNvSpPr>
                  <a:spLocks/>
                </p:cNvSpPr>
                <p:nvPr/>
              </p:nvSpPr>
              <p:spPr bwMode="auto">
                <a:xfrm>
                  <a:off x="2992"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97" name="Freeform 1985"/>
                <p:cNvSpPr>
                  <a:spLocks/>
                </p:cNvSpPr>
                <p:nvPr/>
              </p:nvSpPr>
              <p:spPr bwMode="auto">
                <a:xfrm>
                  <a:off x="29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698" name="Freeform 1986"/>
                <p:cNvSpPr>
                  <a:spLocks/>
                </p:cNvSpPr>
                <p:nvPr/>
              </p:nvSpPr>
              <p:spPr bwMode="auto">
                <a:xfrm>
                  <a:off x="29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699" name="Freeform 1987"/>
                <p:cNvSpPr>
                  <a:spLocks/>
                </p:cNvSpPr>
                <p:nvPr/>
              </p:nvSpPr>
              <p:spPr bwMode="auto">
                <a:xfrm>
                  <a:off x="29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00" name="Freeform 1988"/>
                <p:cNvSpPr>
                  <a:spLocks/>
                </p:cNvSpPr>
                <p:nvPr/>
              </p:nvSpPr>
              <p:spPr bwMode="auto">
                <a:xfrm>
                  <a:off x="30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01" name="Freeform 1989"/>
                <p:cNvSpPr>
                  <a:spLocks/>
                </p:cNvSpPr>
                <p:nvPr/>
              </p:nvSpPr>
              <p:spPr bwMode="auto">
                <a:xfrm>
                  <a:off x="30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02" name="Freeform 1990"/>
                <p:cNvSpPr>
                  <a:spLocks/>
                </p:cNvSpPr>
                <p:nvPr/>
              </p:nvSpPr>
              <p:spPr bwMode="auto">
                <a:xfrm>
                  <a:off x="30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03" name="Freeform 1991"/>
                <p:cNvSpPr>
                  <a:spLocks/>
                </p:cNvSpPr>
                <p:nvPr/>
              </p:nvSpPr>
              <p:spPr bwMode="auto">
                <a:xfrm>
                  <a:off x="301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04" name="Freeform 1992"/>
                <p:cNvSpPr>
                  <a:spLocks/>
                </p:cNvSpPr>
                <p:nvPr/>
              </p:nvSpPr>
              <p:spPr bwMode="auto">
                <a:xfrm>
                  <a:off x="301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05" name="Freeform 1993"/>
                <p:cNvSpPr>
                  <a:spLocks/>
                </p:cNvSpPr>
                <p:nvPr/>
              </p:nvSpPr>
              <p:spPr bwMode="auto">
                <a:xfrm>
                  <a:off x="30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06" name="Freeform 1994"/>
                <p:cNvSpPr>
                  <a:spLocks/>
                </p:cNvSpPr>
                <p:nvPr/>
              </p:nvSpPr>
              <p:spPr bwMode="auto">
                <a:xfrm>
                  <a:off x="30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07" name="Freeform 1995"/>
                <p:cNvSpPr>
                  <a:spLocks/>
                </p:cNvSpPr>
                <p:nvPr/>
              </p:nvSpPr>
              <p:spPr bwMode="auto">
                <a:xfrm>
                  <a:off x="30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08" name="Freeform 1996"/>
                <p:cNvSpPr>
                  <a:spLocks/>
                </p:cNvSpPr>
                <p:nvPr/>
              </p:nvSpPr>
              <p:spPr bwMode="auto">
                <a:xfrm>
                  <a:off x="30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09" name="Freeform 1997"/>
                <p:cNvSpPr>
                  <a:spLocks/>
                </p:cNvSpPr>
                <p:nvPr/>
              </p:nvSpPr>
              <p:spPr bwMode="auto">
                <a:xfrm>
                  <a:off x="302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10" name="Freeform 1998"/>
                <p:cNvSpPr>
                  <a:spLocks/>
                </p:cNvSpPr>
                <p:nvPr/>
              </p:nvSpPr>
              <p:spPr bwMode="auto">
                <a:xfrm>
                  <a:off x="30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11" name="Freeform 1999"/>
                <p:cNvSpPr>
                  <a:spLocks/>
                </p:cNvSpPr>
                <p:nvPr/>
              </p:nvSpPr>
              <p:spPr bwMode="auto">
                <a:xfrm>
                  <a:off x="30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12" name="Freeform 2000"/>
                <p:cNvSpPr>
                  <a:spLocks/>
                </p:cNvSpPr>
                <p:nvPr/>
              </p:nvSpPr>
              <p:spPr bwMode="auto">
                <a:xfrm>
                  <a:off x="30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13" name="Freeform 2001"/>
                <p:cNvSpPr>
                  <a:spLocks/>
                </p:cNvSpPr>
                <p:nvPr/>
              </p:nvSpPr>
              <p:spPr bwMode="auto">
                <a:xfrm>
                  <a:off x="30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14" name="Freeform 2002"/>
                <p:cNvSpPr>
                  <a:spLocks/>
                </p:cNvSpPr>
                <p:nvPr/>
              </p:nvSpPr>
              <p:spPr bwMode="auto">
                <a:xfrm>
                  <a:off x="30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15" name="Freeform 2003"/>
                <p:cNvSpPr>
                  <a:spLocks/>
                </p:cNvSpPr>
                <p:nvPr/>
              </p:nvSpPr>
              <p:spPr bwMode="auto">
                <a:xfrm>
                  <a:off x="30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16" name="Freeform 2004"/>
                <p:cNvSpPr>
                  <a:spLocks/>
                </p:cNvSpPr>
                <p:nvPr/>
              </p:nvSpPr>
              <p:spPr bwMode="auto">
                <a:xfrm>
                  <a:off x="30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17" name="Freeform 2005"/>
                <p:cNvSpPr>
                  <a:spLocks/>
                </p:cNvSpPr>
                <p:nvPr/>
              </p:nvSpPr>
              <p:spPr bwMode="auto">
                <a:xfrm>
                  <a:off x="3050" y="225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17718" name="Freeform 2006"/>
                <p:cNvSpPr>
                  <a:spLocks/>
                </p:cNvSpPr>
                <p:nvPr/>
              </p:nvSpPr>
              <p:spPr bwMode="auto">
                <a:xfrm>
                  <a:off x="3050" y="229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17719" name="Freeform 2007"/>
                <p:cNvSpPr>
                  <a:spLocks/>
                </p:cNvSpPr>
                <p:nvPr/>
              </p:nvSpPr>
              <p:spPr bwMode="auto">
                <a:xfrm>
                  <a:off x="30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20" name="Freeform 2008"/>
                <p:cNvSpPr>
                  <a:spLocks/>
                </p:cNvSpPr>
                <p:nvPr/>
              </p:nvSpPr>
              <p:spPr bwMode="auto">
                <a:xfrm>
                  <a:off x="30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21" name="Freeform 2009"/>
                <p:cNvSpPr>
                  <a:spLocks/>
                </p:cNvSpPr>
                <p:nvPr/>
              </p:nvSpPr>
              <p:spPr bwMode="auto">
                <a:xfrm>
                  <a:off x="30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22" name="Freeform 2010"/>
                <p:cNvSpPr>
                  <a:spLocks/>
                </p:cNvSpPr>
                <p:nvPr/>
              </p:nvSpPr>
              <p:spPr bwMode="auto">
                <a:xfrm>
                  <a:off x="305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7723" name="Freeform 2011"/>
                <p:cNvSpPr>
                  <a:spLocks/>
                </p:cNvSpPr>
                <p:nvPr/>
              </p:nvSpPr>
              <p:spPr bwMode="auto">
                <a:xfrm>
                  <a:off x="305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7724" name="Freeform 2012"/>
                <p:cNvSpPr>
                  <a:spLocks/>
                </p:cNvSpPr>
                <p:nvPr/>
              </p:nvSpPr>
              <p:spPr bwMode="auto">
                <a:xfrm>
                  <a:off x="3060" y="2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7725" name="Freeform 2013"/>
                <p:cNvSpPr>
                  <a:spLocks/>
                </p:cNvSpPr>
                <p:nvPr/>
              </p:nvSpPr>
              <p:spPr bwMode="auto">
                <a:xfrm>
                  <a:off x="3060" y="229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7726" name="Freeform 2014"/>
                <p:cNvSpPr>
                  <a:spLocks/>
                </p:cNvSpPr>
                <p:nvPr/>
              </p:nvSpPr>
              <p:spPr bwMode="auto">
                <a:xfrm>
                  <a:off x="30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27" name="Freeform 2015"/>
                <p:cNvSpPr>
                  <a:spLocks/>
                </p:cNvSpPr>
                <p:nvPr/>
              </p:nvSpPr>
              <p:spPr bwMode="auto">
                <a:xfrm>
                  <a:off x="3066"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28" name="Freeform 2016"/>
                <p:cNvSpPr>
                  <a:spLocks/>
                </p:cNvSpPr>
                <p:nvPr/>
              </p:nvSpPr>
              <p:spPr bwMode="auto">
                <a:xfrm>
                  <a:off x="3066"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29" name="Freeform 2017"/>
                <p:cNvSpPr>
                  <a:spLocks/>
                </p:cNvSpPr>
                <p:nvPr/>
              </p:nvSpPr>
              <p:spPr bwMode="auto">
                <a:xfrm>
                  <a:off x="30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30" name="Freeform 2018"/>
                <p:cNvSpPr>
                  <a:spLocks/>
                </p:cNvSpPr>
                <p:nvPr/>
              </p:nvSpPr>
              <p:spPr bwMode="auto">
                <a:xfrm>
                  <a:off x="30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31" name="Freeform 2019"/>
                <p:cNvSpPr>
                  <a:spLocks/>
                </p:cNvSpPr>
                <p:nvPr/>
              </p:nvSpPr>
              <p:spPr bwMode="auto">
                <a:xfrm>
                  <a:off x="30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32" name="Freeform 2020"/>
                <p:cNvSpPr>
                  <a:spLocks/>
                </p:cNvSpPr>
                <p:nvPr/>
              </p:nvSpPr>
              <p:spPr bwMode="auto">
                <a:xfrm>
                  <a:off x="3064"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33" name="Freeform 2021"/>
                <p:cNvSpPr>
                  <a:spLocks/>
                </p:cNvSpPr>
                <p:nvPr/>
              </p:nvSpPr>
              <p:spPr bwMode="auto">
                <a:xfrm>
                  <a:off x="3064"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34" name="Freeform 2022"/>
                <p:cNvSpPr>
                  <a:spLocks/>
                </p:cNvSpPr>
                <p:nvPr/>
              </p:nvSpPr>
              <p:spPr bwMode="auto">
                <a:xfrm>
                  <a:off x="30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35" name="Freeform 2023"/>
                <p:cNvSpPr>
                  <a:spLocks/>
                </p:cNvSpPr>
                <p:nvPr/>
              </p:nvSpPr>
              <p:spPr bwMode="auto">
                <a:xfrm>
                  <a:off x="307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36" name="Freeform 2024"/>
                <p:cNvSpPr>
                  <a:spLocks/>
                </p:cNvSpPr>
                <p:nvPr/>
              </p:nvSpPr>
              <p:spPr bwMode="auto">
                <a:xfrm>
                  <a:off x="307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37" name="Freeform 2025"/>
                <p:cNvSpPr>
                  <a:spLocks/>
                </p:cNvSpPr>
                <p:nvPr/>
              </p:nvSpPr>
              <p:spPr bwMode="auto">
                <a:xfrm>
                  <a:off x="30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38" name="Freeform 2026"/>
                <p:cNvSpPr>
                  <a:spLocks/>
                </p:cNvSpPr>
                <p:nvPr/>
              </p:nvSpPr>
              <p:spPr bwMode="auto">
                <a:xfrm>
                  <a:off x="30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39" name="Freeform 2027"/>
                <p:cNvSpPr>
                  <a:spLocks/>
                </p:cNvSpPr>
                <p:nvPr/>
              </p:nvSpPr>
              <p:spPr bwMode="auto">
                <a:xfrm>
                  <a:off x="30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40" name="Freeform 2028"/>
                <p:cNvSpPr>
                  <a:spLocks/>
                </p:cNvSpPr>
                <p:nvPr/>
              </p:nvSpPr>
              <p:spPr bwMode="auto">
                <a:xfrm>
                  <a:off x="30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41" name="Freeform 2029"/>
                <p:cNvSpPr>
                  <a:spLocks/>
                </p:cNvSpPr>
                <p:nvPr/>
              </p:nvSpPr>
              <p:spPr bwMode="auto">
                <a:xfrm>
                  <a:off x="30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42" name="Freeform 2030"/>
                <p:cNvSpPr>
                  <a:spLocks/>
                </p:cNvSpPr>
                <p:nvPr/>
              </p:nvSpPr>
              <p:spPr bwMode="auto">
                <a:xfrm>
                  <a:off x="30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43" name="Freeform 2031"/>
                <p:cNvSpPr>
                  <a:spLocks/>
                </p:cNvSpPr>
                <p:nvPr/>
              </p:nvSpPr>
              <p:spPr bwMode="auto">
                <a:xfrm>
                  <a:off x="30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44" name="Freeform 2032"/>
                <p:cNvSpPr>
                  <a:spLocks/>
                </p:cNvSpPr>
                <p:nvPr/>
              </p:nvSpPr>
              <p:spPr bwMode="auto">
                <a:xfrm>
                  <a:off x="30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45" name="Freeform 2033"/>
                <p:cNvSpPr>
                  <a:spLocks/>
                </p:cNvSpPr>
                <p:nvPr/>
              </p:nvSpPr>
              <p:spPr bwMode="auto">
                <a:xfrm>
                  <a:off x="310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7746" name="Freeform 2034"/>
                <p:cNvSpPr>
                  <a:spLocks/>
                </p:cNvSpPr>
                <p:nvPr/>
              </p:nvSpPr>
              <p:spPr bwMode="auto">
                <a:xfrm>
                  <a:off x="310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17747" name="Freeform 2035"/>
                <p:cNvSpPr>
                  <a:spLocks/>
                </p:cNvSpPr>
                <p:nvPr/>
              </p:nvSpPr>
              <p:spPr bwMode="auto">
                <a:xfrm>
                  <a:off x="31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48" name="Freeform 2036"/>
                <p:cNvSpPr>
                  <a:spLocks/>
                </p:cNvSpPr>
                <p:nvPr/>
              </p:nvSpPr>
              <p:spPr bwMode="auto">
                <a:xfrm>
                  <a:off x="31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49" name="Freeform 2037"/>
                <p:cNvSpPr>
                  <a:spLocks/>
                </p:cNvSpPr>
                <p:nvPr/>
              </p:nvSpPr>
              <p:spPr bwMode="auto">
                <a:xfrm>
                  <a:off x="31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50" name="Freeform 2038"/>
                <p:cNvSpPr>
                  <a:spLocks/>
                </p:cNvSpPr>
                <p:nvPr/>
              </p:nvSpPr>
              <p:spPr bwMode="auto">
                <a:xfrm>
                  <a:off x="31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51" name="Freeform 2039"/>
                <p:cNvSpPr>
                  <a:spLocks/>
                </p:cNvSpPr>
                <p:nvPr/>
              </p:nvSpPr>
              <p:spPr bwMode="auto">
                <a:xfrm>
                  <a:off x="31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52" name="Freeform 2040"/>
                <p:cNvSpPr>
                  <a:spLocks/>
                </p:cNvSpPr>
                <p:nvPr/>
              </p:nvSpPr>
              <p:spPr bwMode="auto">
                <a:xfrm>
                  <a:off x="31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53" name="Freeform 2041"/>
                <p:cNvSpPr>
                  <a:spLocks/>
                </p:cNvSpPr>
                <p:nvPr/>
              </p:nvSpPr>
              <p:spPr bwMode="auto">
                <a:xfrm>
                  <a:off x="31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54" name="Freeform 2042"/>
                <p:cNvSpPr>
                  <a:spLocks/>
                </p:cNvSpPr>
                <p:nvPr/>
              </p:nvSpPr>
              <p:spPr bwMode="auto">
                <a:xfrm>
                  <a:off x="31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55" name="Freeform 2043"/>
                <p:cNvSpPr>
                  <a:spLocks/>
                </p:cNvSpPr>
                <p:nvPr/>
              </p:nvSpPr>
              <p:spPr bwMode="auto">
                <a:xfrm>
                  <a:off x="31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56" name="Freeform 2044"/>
                <p:cNvSpPr>
                  <a:spLocks/>
                </p:cNvSpPr>
                <p:nvPr/>
              </p:nvSpPr>
              <p:spPr bwMode="auto">
                <a:xfrm>
                  <a:off x="31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57" name="Freeform 2045"/>
                <p:cNvSpPr>
                  <a:spLocks/>
                </p:cNvSpPr>
                <p:nvPr/>
              </p:nvSpPr>
              <p:spPr bwMode="auto">
                <a:xfrm>
                  <a:off x="31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17758" name="Freeform 2046"/>
                <p:cNvSpPr>
                  <a:spLocks/>
                </p:cNvSpPr>
                <p:nvPr/>
              </p:nvSpPr>
              <p:spPr bwMode="auto">
                <a:xfrm>
                  <a:off x="3148" y="2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17759" name="Freeform 2047"/>
                <p:cNvSpPr>
                  <a:spLocks/>
                </p:cNvSpPr>
                <p:nvPr/>
              </p:nvSpPr>
              <p:spPr bwMode="auto">
                <a:xfrm>
                  <a:off x="3148" y="230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56" name="Freeform 2048"/>
                <p:cNvSpPr>
                  <a:spLocks/>
                </p:cNvSpPr>
                <p:nvPr/>
              </p:nvSpPr>
              <p:spPr bwMode="auto">
                <a:xfrm>
                  <a:off x="31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57" name="Freeform 2049"/>
                <p:cNvSpPr>
                  <a:spLocks/>
                </p:cNvSpPr>
                <p:nvPr/>
              </p:nvSpPr>
              <p:spPr bwMode="auto">
                <a:xfrm>
                  <a:off x="31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58" name="Freeform 2050"/>
                <p:cNvSpPr>
                  <a:spLocks/>
                </p:cNvSpPr>
                <p:nvPr/>
              </p:nvSpPr>
              <p:spPr bwMode="auto">
                <a:xfrm>
                  <a:off x="3148"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859" name="Freeform 2051"/>
                <p:cNvSpPr>
                  <a:spLocks/>
                </p:cNvSpPr>
                <p:nvPr/>
              </p:nvSpPr>
              <p:spPr bwMode="auto">
                <a:xfrm>
                  <a:off x="3148"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860" name="Freeform 2052"/>
                <p:cNvSpPr>
                  <a:spLocks/>
                </p:cNvSpPr>
                <p:nvPr/>
              </p:nvSpPr>
              <p:spPr bwMode="auto">
                <a:xfrm>
                  <a:off x="31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61" name="Freeform 2053"/>
                <p:cNvSpPr>
                  <a:spLocks/>
                </p:cNvSpPr>
                <p:nvPr/>
              </p:nvSpPr>
              <p:spPr bwMode="auto">
                <a:xfrm>
                  <a:off x="3154"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862" name="Freeform 2054"/>
                <p:cNvSpPr>
                  <a:spLocks/>
                </p:cNvSpPr>
                <p:nvPr/>
              </p:nvSpPr>
              <p:spPr bwMode="auto">
                <a:xfrm>
                  <a:off x="3154"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863" name="Freeform 2055"/>
                <p:cNvSpPr>
                  <a:spLocks/>
                </p:cNvSpPr>
                <p:nvPr/>
              </p:nvSpPr>
              <p:spPr bwMode="auto">
                <a:xfrm>
                  <a:off x="31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64" name="Freeform 2056"/>
                <p:cNvSpPr>
                  <a:spLocks/>
                </p:cNvSpPr>
                <p:nvPr/>
              </p:nvSpPr>
              <p:spPr bwMode="auto">
                <a:xfrm>
                  <a:off x="31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65" name="Freeform 2057"/>
                <p:cNvSpPr>
                  <a:spLocks/>
                </p:cNvSpPr>
                <p:nvPr/>
              </p:nvSpPr>
              <p:spPr bwMode="auto">
                <a:xfrm>
                  <a:off x="31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66" name="Freeform 2058"/>
                <p:cNvSpPr>
                  <a:spLocks/>
                </p:cNvSpPr>
                <p:nvPr/>
              </p:nvSpPr>
              <p:spPr bwMode="auto">
                <a:xfrm>
                  <a:off x="3172" y="22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867" name="Freeform 2059"/>
                <p:cNvSpPr>
                  <a:spLocks/>
                </p:cNvSpPr>
                <p:nvPr/>
              </p:nvSpPr>
              <p:spPr bwMode="auto">
                <a:xfrm>
                  <a:off x="3172" y="231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868" name="Freeform 2060"/>
                <p:cNvSpPr>
                  <a:spLocks/>
                </p:cNvSpPr>
                <p:nvPr/>
              </p:nvSpPr>
              <p:spPr bwMode="auto">
                <a:xfrm>
                  <a:off x="31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69" name="Freeform 2061"/>
                <p:cNvSpPr>
                  <a:spLocks/>
                </p:cNvSpPr>
                <p:nvPr/>
              </p:nvSpPr>
              <p:spPr bwMode="auto">
                <a:xfrm>
                  <a:off x="31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70" name="Freeform 2062"/>
                <p:cNvSpPr>
                  <a:spLocks/>
                </p:cNvSpPr>
                <p:nvPr/>
              </p:nvSpPr>
              <p:spPr bwMode="auto">
                <a:xfrm>
                  <a:off x="3188" y="222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871" name="Freeform 2063"/>
                <p:cNvSpPr>
                  <a:spLocks/>
                </p:cNvSpPr>
                <p:nvPr/>
              </p:nvSpPr>
              <p:spPr bwMode="auto">
                <a:xfrm>
                  <a:off x="3188" y="232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872" name="Freeform 2064"/>
                <p:cNvSpPr>
                  <a:spLocks/>
                </p:cNvSpPr>
                <p:nvPr/>
              </p:nvSpPr>
              <p:spPr bwMode="auto">
                <a:xfrm>
                  <a:off x="31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73" name="Freeform 2065"/>
                <p:cNvSpPr>
                  <a:spLocks/>
                </p:cNvSpPr>
                <p:nvPr/>
              </p:nvSpPr>
              <p:spPr bwMode="auto">
                <a:xfrm>
                  <a:off x="31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74" name="Freeform 2066"/>
                <p:cNvSpPr>
                  <a:spLocks/>
                </p:cNvSpPr>
                <p:nvPr/>
              </p:nvSpPr>
              <p:spPr bwMode="auto">
                <a:xfrm>
                  <a:off x="31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75" name="Freeform 2067"/>
                <p:cNvSpPr>
                  <a:spLocks/>
                </p:cNvSpPr>
                <p:nvPr/>
              </p:nvSpPr>
              <p:spPr bwMode="auto">
                <a:xfrm>
                  <a:off x="31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76" name="Freeform 2068"/>
                <p:cNvSpPr>
                  <a:spLocks/>
                </p:cNvSpPr>
                <p:nvPr/>
              </p:nvSpPr>
              <p:spPr bwMode="auto">
                <a:xfrm>
                  <a:off x="31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77" name="Freeform 2069"/>
                <p:cNvSpPr>
                  <a:spLocks/>
                </p:cNvSpPr>
                <p:nvPr/>
              </p:nvSpPr>
              <p:spPr bwMode="auto">
                <a:xfrm>
                  <a:off x="318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78" name="Freeform 2070"/>
                <p:cNvSpPr>
                  <a:spLocks/>
                </p:cNvSpPr>
                <p:nvPr/>
              </p:nvSpPr>
              <p:spPr bwMode="auto">
                <a:xfrm>
                  <a:off x="31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79" name="Freeform 2071"/>
                <p:cNvSpPr>
                  <a:spLocks/>
                </p:cNvSpPr>
                <p:nvPr/>
              </p:nvSpPr>
              <p:spPr bwMode="auto">
                <a:xfrm>
                  <a:off x="31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80" name="Freeform 2072"/>
                <p:cNvSpPr>
                  <a:spLocks/>
                </p:cNvSpPr>
                <p:nvPr/>
              </p:nvSpPr>
              <p:spPr bwMode="auto">
                <a:xfrm>
                  <a:off x="3202" y="22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881" name="Freeform 2073"/>
                <p:cNvSpPr>
                  <a:spLocks/>
                </p:cNvSpPr>
                <p:nvPr/>
              </p:nvSpPr>
              <p:spPr bwMode="auto">
                <a:xfrm>
                  <a:off x="3202" y="231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882" name="Freeform 2074"/>
                <p:cNvSpPr>
                  <a:spLocks/>
                </p:cNvSpPr>
                <p:nvPr/>
              </p:nvSpPr>
              <p:spPr bwMode="auto">
                <a:xfrm>
                  <a:off x="31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83" name="Freeform 2075"/>
                <p:cNvSpPr>
                  <a:spLocks/>
                </p:cNvSpPr>
                <p:nvPr/>
              </p:nvSpPr>
              <p:spPr bwMode="auto">
                <a:xfrm>
                  <a:off x="31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84" name="Freeform 2076"/>
                <p:cNvSpPr>
                  <a:spLocks/>
                </p:cNvSpPr>
                <p:nvPr/>
              </p:nvSpPr>
              <p:spPr bwMode="auto">
                <a:xfrm>
                  <a:off x="31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85" name="Freeform 2077"/>
                <p:cNvSpPr>
                  <a:spLocks/>
                </p:cNvSpPr>
                <p:nvPr/>
              </p:nvSpPr>
              <p:spPr bwMode="auto">
                <a:xfrm>
                  <a:off x="31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86" name="Freeform 2078"/>
                <p:cNvSpPr>
                  <a:spLocks/>
                </p:cNvSpPr>
                <p:nvPr/>
              </p:nvSpPr>
              <p:spPr bwMode="auto">
                <a:xfrm>
                  <a:off x="32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87" name="Freeform 2079"/>
                <p:cNvSpPr>
                  <a:spLocks/>
                </p:cNvSpPr>
                <p:nvPr/>
              </p:nvSpPr>
              <p:spPr bwMode="auto">
                <a:xfrm>
                  <a:off x="32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88" name="Freeform 2080"/>
                <p:cNvSpPr>
                  <a:spLocks/>
                </p:cNvSpPr>
                <p:nvPr/>
              </p:nvSpPr>
              <p:spPr bwMode="auto">
                <a:xfrm>
                  <a:off x="32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89" name="Freeform 2081"/>
                <p:cNvSpPr>
                  <a:spLocks/>
                </p:cNvSpPr>
                <p:nvPr/>
              </p:nvSpPr>
              <p:spPr bwMode="auto">
                <a:xfrm>
                  <a:off x="32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90" name="Freeform 2082"/>
                <p:cNvSpPr>
                  <a:spLocks/>
                </p:cNvSpPr>
                <p:nvPr/>
              </p:nvSpPr>
              <p:spPr bwMode="auto">
                <a:xfrm>
                  <a:off x="32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91" name="Freeform 2083"/>
                <p:cNvSpPr>
                  <a:spLocks/>
                </p:cNvSpPr>
                <p:nvPr/>
              </p:nvSpPr>
              <p:spPr bwMode="auto">
                <a:xfrm>
                  <a:off x="32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92" name="Freeform 2084"/>
                <p:cNvSpPr>
                  <a:spLocks/>
                </p:cNvSpPr>
                <p:nvPr/>
              </p:nvSpPr>
              <p:spPr bwMode="auto">
                <a:xfrm>
                  <a:off x="32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93" name="Freeform 2085"/>
                <p:cNvSpPr>
                  <a:spLocks/>
                </p:cNvSpPr>
                <p:nvPr/>
              </p:nvSpPr>
              <p:spPr bwMode="auto">
                <a:xfrm>
                  <a:off x="32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94" name="Freeform 2086"/>
                <p:cNvSpPr>
                  <a:spLocks/>
                </p:cNvSpPr>
                <p:nvPr/>
              </p:nvSpPr>
              <p:spPr bwMode="auto">
                <a:xfrm>
                  <a:off x="32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895" name="Freeform 2087"/>
                <p:cNvSpPr>
                  <a:spLocks/>
                </p:cNvSpPr>
                <p:nvPr/>
              </p:nvSpPr>
              <p:spPr bwMode="auto">
                <a:xfrm>
                  <a:off x="3230" y="224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896" name="Freeform 2088"/>
                <p:cNvSpPr>
                  <a:spLocks/>
                </p:cNvSpPr>
                <p:nvPr/>
              </p:nvSpPr>
              <p:spPr bwMode="auto">
                <a:xfrm>
                  <a:off x="3230" y="230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897" name="Freeform 2089"/>
                <p:cNvSpPr>
                  <a:spLocks/>
                </p:cNvSpPr>
                <p:nvPr/>
              </p:nvSpPr>
              <p:spPr bwMode="auto">
                <a:xfrm>
                  <a:off x="3230" y="2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98" name="Freeform 2090"/>
                <p:cNvSpPr>
                  <a:spLocks/>
                </p:cNvSpPr>
                <p:nvPr/>
              </p:nvSpPr>
              <p:spPr bwMode="auto">
                <a:xfrm>
                  <a:off x="3230" y="230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899" name="Freeform 2091"/>
                <p:cNvSpPr>
                  <a:spLocks/>
                </p:cNvSpPr>
                <p:nvPr/>
              </p:nvSpPr>
              <p:spPr bwMode="auto">
                <a:xfrm>
                  <a:off x="32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00" name="Freeform 2092"/>
                <p:cNvSpPr>
                  <a:spLocks/>
                </p:cNvSpPr>
                <p:nvPr/>
              </p:nvSpPr>
              <p:spPr bwMode="auto">
                <a:xfrm>
                  <a:off x="3254" y="21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01" name="Freeform 2093"/>
                <p:cNvSpPr>
                  <a:spLocks/>
                </p:cNvSpPr>
                <p:nvPr/>
              </p:nvSpPr>
              <p:spPr bwMode="auto">
                <a:xfrm>
                  <a:off x="3254" y="23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02" name="Freeform 2094"/>
                <p:cNvSpPr>
                  <a:spLocks/>
                </p:cNvSpPr>
                <p:nvPr/>
              </p:nvSpPr>
              <p:spPr bwMode="auto">
                <a:xfrm>
                  <a:off x="32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03" name="Freeform 2095"/>
                <p:cNvSpPr>
                  <a:spLocks/>
                </p:cNvSpPr>
                <p:nvPr/>
              </p:nvSpPr>
              <p:spPr bwMode="auto">
                <a:xfrm>
                  <a:off x="32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04" name="Freeform 2096"/>
                <p:cNvSpPr>
                  <a:spLocks/>
                </p:cNvSpPr>
                <p:nvPr/>
              </p:nvSpPr>
              <p:spPr bwMode="auto">
                <a:xfrm>
                  <a:off x="3260" y="218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05" name="Freeform 2097"/>
                <p:cNvSpPr>
                  <a:spLocks/>
                </p:cNvSpPr>
                <p:nvPr/>
              </p:nvSpPr>
              <p:spPr bwMode="auto">
                <a:xfrm>
                  <a:off x="3260" y="236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06" name="Freeform 2098"/>
                <p:cNvSpPr>
                  <a:spLocks/>
                </p:cNvSpPr>
                <p:nvPr/>
              </p:nvSpPr>
              <p:spPr bwMode="auto">
                <a:xfrm>
                  <a:off x="324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07" name="Freeform 2099"/>
                <p:cNvSpPr>
                  <a:spLocks/>
                </p:cNvSpPr>
                <p:nvPr/>
              </p:nvSpPr>
              <p:spPr bwMode="auto">
                <a:xfrm>
                  <a:off x="324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08" name="Freeform 2100"/>
                <p:cNvSpPr>
                  <a:spLocks/>
                </p:cNvSpPr>
                <p:nvPr/>
              </p:nvSpPr>
              <p:spPr bwMode="auto">
                <a:xfrm>
                  <a:off x="32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09" name="Freeform 2101"/>
                <p:cNvSpPr>
                  <a:spLocks/>
                </p:cNvSpPr>
                <p:nvPr/>
              </p:nvSpPr>
              <p:spPr bwMode="auto">
                <a:xfrm>
                  <a:off x="32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10" name="Freeform 2102"/>
                <p:cNvSpPr>
                  <a:spLocks/>
                </p:cNvSpPr>
                <p:nvPr/>
              </p:nvSpPr>
              <p:spPr bwMode="auto">
                <a:xfrm>
                  <a:off x="32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11" name="Freeform 2103"/>
                <p:cNvSpPr>
                  <a:spLocks/>
                </p:cNvSpPr>
                <p:nvPr/>
              </p:nvSpPr>
              <p:spPr bwMode="auto">
                <a:xfrm>
                  <a:off x="32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12" name="Freeform 2104"/>
                <p:cNvSpPr>
                  <a:spLocks/>
                </p:cNvSpPr>
                <p:nvPr/>
              </p:nvSpPr>
              <p:spPr bwMode="auto">
                <a:xfrm>
                  <a:off x="32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13" name="Freeform 2105"/>
                <p:cNvSpPr>
                  <a:spLocks/>
                </p:cNvSpPr>
                <p:nvPr/>
              </p:nvSpPr>
              <p:spPr bwMode="auto">
                <a:xfrm>
                  <a:off x="32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14" name="Freeform 2106"/>
                <p:cNvSpPr>
                  <a:spLocks/>
                </p:cNvSpPr>
                <p:nvPr/>
              </p:nvSpPr>
              <p:spPr bwMode="auto">
                <a:xfrm>
                  <a:off x="325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15" name="Freeform 2107"/>
                <p:cNvSpPr>
                  <a:spLocks/>
                </p:cNvSpPr>
                <p:nvPr/>
              </p:nvSpPr>
              <p:spPr bwMode="auto">
                <a:xfrm>
                  <a:off x="32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16" name="Freeform 2108"/>
                <p:cNvSpPr>
                  <a:spLocks/>
                </p:cNvSpPr>
                <p:nvPr/>
              </p:nvSpPr>
              <p:spPr bwMode="auto">
                <a:xfrm>
                  <a:off x="3254"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917" name="Freeform 2109"/>
                <p:cNvSpPr>
                  <a:spLocks/>
                </p:cNvSpPr>
                <p:nvPr/>
              </p:nvSpPr>
              <p:spPr bwMode="auto">
                <a:xfrm>
                  <a:off x="3254"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918" name="Freeform 2110"/>
                <p:cNvSpPr>
                  <a:spLocks/>
                </p:cNvSpPr>
                <p:nvPr/>
              </p:nvSpPr>
              <p:spPr bwMode="auto">
                <a:xfrm>
                  <a:off x="3330" y="212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19" name="Freeform 2111"/>
                <p:cNvSpPr>
                  <a:spLocks/>
                </p:cNvSpPr>
                <p:nvPr/>
              </p:nvSpPr>
              <p:spPr bwMode="auto">
                <a:xfrm>
                  <a:off x="3330" y="243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20" name="Freeform 2112"/>
                <p:cNvSpPr>
                  <a:spLocks/>
                </p:cNvSpPr>
                <p:nvPr/>
              </p:nvSpPr>
              <p:spPr bwMode="auto">
                <a:xfrm>
                  <a:off x="3330" y="212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21" name="Freeform 2113"/>
                <p:cNvSpPr>
                  <a:spLocks/>
                </p:cNvSpPr>
                <p:nvPr/>
              </p:nvSpPr>
              <p:spPr bwMode="auto">
                <a:xfrm>
                  <a:off x="3330" y="243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22" name="Freeform 2114"/>
                <p:cNvSpPr>
                  <a:spLocks/>
                </p:cNvSpPr>
                <p:nvPr/>
              </p:nvSpPr>
              <p:spPr bwMode="auto">
                <a:xfrm>
                  <a:off x="32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23" name="Freeform 2115"/>
                <p:cNvSpPr>
                  <a:spLocks/>
                </p:cNvSpPr>
                <p:nvPr/>
              </p:nvSpPr>
              <p:spPr bwMode="auto">
                <a:xfrm>
                  <a:off x="326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24" name="Freeform 2116"/>
                <p:cNvSpPr>
                  <a:spLocks/>
                </p:cNvSpPr>
                <p:nvPr/>
              </p:nvSpPr>
              <p:spPr bwMode="auto">
                <a:xfrm>
                  <a:off x="326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25" name="Freeform 2117"/>
                <p:cNvSpPr>
                  <a:spLocks/>
                </p:cNvSpPr>
                <p:nvPr/>
              </p:nvSpPr>
              <p:spPr bwMode="auto">
                <a:xfrm>
                  <a:off x="3262"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26" name="Freeform 2118"/>
                <p:cNvSpPr>
                  <a:spLocks/>
                </p:cNvSpPr>
                <p:nvPr/>
              </p:nvSpPr>
              <p:spPr bwMode="auto">
                <a:xfrm>
                  <a:off x="3262"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27" name="Freeform 2119"/>
                <p:cNvSpPr>
                  <a:spLocks/>
                </p:cNvSpPr>
                <p:nvPr/>
              </p:nvSpPr>
              <p:spPr bwMode="auto">
                <a:xfrm>
                  <a:off x="32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28" name="Freeform 2120"/>
                <p:cNvSpPr>
                  <a:spLocks/>
                </p:cNvSpPr>
                <p:nvPr/>
              </p:nvSpPr>
              <p:spPr bwMode="auto">
                <a:xfrm>
                  <a:off x="32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29" name="Freeform 2121"/>
                <p:cNvSpPr>
                  <a:spLocks/>
                </p:cNvSpPr>
                <p:nvPr/>
              </p:nvSpPr>
              <p:spPr bwMode="auto">
                <a:xfrm>
                  <a:off x="32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30" name="Freeform 2122"/>
                <p:cNvSpPr>
                  <a:spLocks/>
                </p:cNvSpPr>
                <p:nvPr/>
              </p:nvSpPr>
              <p:spPr bwMode="auto">
                <a:xfrm>
                  <a:off x="32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31" name="Freeform 2123"/>
                <p:cNvSpPr>
                  <a:spLocks/>
                </p:cNvSpPr>
                <p:nvPr/>
              </p:nvSpPr>
              <p:spPr bwMode="auto">
                <a:xfrm>
                  <a:off x="3272"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32" name="Freeform 2124"/>
                <p:cNvSpPr>
                  <a:spLocks/>
                </p:cNvSpPr>
                <p:nvPr/>
              </p:nvSpPr>
              <p:spPr bwMode="auto">
                <a:xfrm>
                  <a:off x="3272"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33" name="Freeform 2125"/>
                <p:cNvSpPr>
                  <a:spLocks/>
                </p:cNvSpPr>
                <p:nvPr/>
              </p:nvSpPr>
              <p:spPr bwMode="auto">
                <a:xfrm>
                  <a:off x="32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34" name="Freeform 2126"/>
                <p:cNvSpPr>
                  <a:spLocks/>
                </p:cNvSpPr>
                <p:nvPr/>
              </p:nvSpPr>
              <p:spPr bwMode="auto">
                <a:xfrm>
                  <a:off x="32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35" name="Freeform 2127"/>
                <p:cNvSpPr>
                  <a:spLocks/>
                </p:cNvSpPr>
                <p:nvPr/>
              </p:nvSpPr>
              <p:spPr bwMode="auto">
                <a:xfrm>
                  <a:off x="32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36" name="Freeform 2128"/>
                <p:cNvSpPr>
                  <a:spLocks/>
                </p:cNvSpPr>
                <p:nvPr/>
              </p:nvSpPr>
              <p:spPr bwMode="auto">
                <a:xfrm>
                  <a:off x="32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37" name="Freeform 2129"/>
                <p:cNvSpPr>
                  <a:spLocks/>
                </p:cNvSpPr>
                <p:nvPr/>
              </p:nvSpPr>
              <p:spPr bwMode="auto">
                <a:xfrm>
                  <a:off x="3292" y="221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938" name="Freeform 2130"/>
                <p:cNvSpPr>
                  <a:spLocks/>
                </p:cNvSpPr>
                <p:nvPr/>
              </p:nvSpPr>
              <p:spPr bwMode="auto">
                <a:xfrm>
                  <a:off x="3292" y="23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939" name="Freeform 2131"/>
                <p:cNvSpPr>
                  <a:spLocks/>
                </p:cNvSpPr>
                <p:nvPr/>
              </p:nvSpPr>
              <p:spPr bwMode="auto">
                <a:xfrm>
                  <a:off x="32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40" name="Freeform 2132"/>
                <p:cNvSpPr>
                  <a:spLocks/>
                </p:cNvSpPr>
                <p:nvPr/>
              </p:nvSpPr>
              <p:spPr bwMode="auto">
                <a:xfrm>
                  <a:off x="3298" y="220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41" name="Freeform 2133"/>
                <p:cNvSpPr>
                  <a:spLocks/>
                </p:cNvSpPr>
                <p:nvPr/>
              </p:nvSpPr>
              <p:spPr bwMode="auto">
                <a:xfrm>
                  <a:off x="3298" y="23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42" name="Freeform 2134"/>
                <p:cNvSpPr>
                  <a:spLocks/>
                </p:cNvSpPr>
                <p:nvPr/>
              </p:nvSpPr>
              <p:spPr bwMode="auto">
                <a:xfrm>
                  <a:off x="32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43" name="Freeform 2135"/>
                <p:cNvSpPr>
                  <a:spLocks/>
                </p:cNvSpPr>
                <p:nvPr/>
              </p:nvSpPr>
              <p:spPr bwMode="auto">
                <a:xfrm>
                  <a:off x="32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44" name="Freeform 2136"/>
                <p:cNvSpPr>
                  <a:spLocks/>
                </p:cNvSpPr>
                <p:nvPr/>
              </p:nvSpPr>
              <p:spPr bwMode="auto">
                <a:xfrm>
                  <a:off x="32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8" name="Group 2137"/>
              <p:cNvGrpSpPr>
                <a:grpSpLocks/>
              </p:cNvGrpSpPr>
              <p:nvPr/>
            </p:nvGrpSpPr>
            <p:grpSpPr bwMode="auto">
              <a:xfrm>
                <a:off x="3290" y="1816"/>
                <a:ext cx="528" cy="966"/>
                <a:chOff x="3290" y="1816"/>
                <a:chExt cx="528" cy="966"/>
              </a:xfrm>
            </p:grpSpPr>
            <p:sp>
              <p:nvSpPr>
                <p:cNvPr id="121946" name="Freeform 2138"/>
                <p:cNvSpPr>
                  <a:spLocks/>
                </p:cNvSpPr>
                <p:nvPr/>
              </p:nvSpPr>
              <p:spPr bwMode="auto">
                <a:xfrm>
                  <a:off x="32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47" name="Freeform 2139"/>
                <p:cNvSpPr>
                  <a:spLocks/>
                </p:cNvSpPr>
                <p:nvPr/>
              </p:nvSpPr>
              <p:spPr bwMode="auto">
                <a:xfrm>
                  <a:off x="329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48" name="Freeform 2140"/>
                <p:cNvSpPr>
                  <a:spLocks/>
                </p:cNvSpPr>
                <p:nvPr/>
              </p:nvSpPr>
              <p:spPr bwMode="auto">
                <a:xfrm>
                  <a:off x="329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49" name="Freeform 2141"/>
                <p:cNvSpPr>
                  <a:spLocks/>
                </p:cNvSpPr>
                <p:nvPr/>
              </p:nvSpPr>
              <p:spPr bwMode="auto">
                <a:xfrm>
                  <a:off x="3302" y="225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50" name="Freeform 2142"/>
                <p:cNvSpPr>
                  <a:spLocks/>
                </p:cNvSpPr>
                <p:nvPr/>
              </p:nvSpPr>
              <p:spPr bwMode="auto">
                <a:xfrm>
                  <a:off x="3302" y="229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51" name="Freeform 2143"/>
                <p:cNvSpPr>
                  <a:spLocks/>
                </p:cNvSpPr>
                <p:nvPr/>
              </p:nvSpPr>
              <p:spPr bwMode="auto">
                <a:xfrm>
                  <a:off x="32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52" name="Freeform 2144"/>
                <p:cNvSpPr>
                  <a:spLocks/>
                </p:cNvSpPr>
                <p:nvPr/>
              </p:nvSpPr>
              <p:spPr bwMode="auto">
                <a:xfrm>
                  <a:off x="33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53" name="Freeform 2145"/>
                <p:cNvSpPr>
                  <a:spLocks/>
                </p:cNvSpPr>
                <p:nvPr/>
              </p:nvSpPr>
              <p:spPr bwMode="auto">
                <a:xfrm>
                  <a:off x="330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54" name="Freeform 2146"/>
                <p:cNvSpPr>
                  <a:spLocks/>
                </p:cNvSpPr>
                <p:nvPr/>
              </p:nvSpPr>
              <p:spPr bwMode="auto">
                <a:xfrm>
                  <a:off x="330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55" name="Freeform 2147"/>
                <p:cNvSpPr>
                  <a:spLocks/>
                </p:cNvSpPr>
                <p:nvPr/>
              </p:nvSpPr>
              <p:spPr bwMode="auto">
                <a:xfrm>
                  <a:off x="3362" y="212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56" name="Freeform 2148"/>
                <p:cNvSpPr>
                  <a:spLocks/>
                </p:cNvSpPr>
                <p:nvPr/>
              </p:nvSpPr>
              <p:spPr bwMode="auto">
                <a:xfrm>
                  <a:off x="3362" y="243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57" name="Freeform 2149"/>
                <p:cNvSpPr>
                  <a:spLocks/>
                </p:cNvSpPr>
                <p:nvPr/>
              </p:nvSpPr>
              <p:spPr bwMode="auto">
                <a:xfrm>
                  <a:off x="3364" y="212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58" name="Freeform 2150"/>
                <p:cNvSpPr>
                  <a:spLocks/>
                </p:cNvSpPr>
                <p:nvPr/>
              </p:nvSpPr>
              <p:spPr bwMode="auto">
                <a:xfrm>
                  <a:off x="3364" y="243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59" name="Freeform 2151"/>
                <p:cNvSpPr>
                  <a:spLocks/>
                </p:cNvSpPr>
                <p:nvPr/>
              </p:nvSpPr>
              <p:spPr bwMode="auto">
                <a:xfrm>
                  <a:off x="33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60" name="Freeform 2152"/>
                <p:cNvSpPr>
                  <a:spLocks/>
                </p:cNvSpPr>
                <p:nvPr/>
              </p:nvSpPr>
              <p:spPr bwMode="auto">
                <a:xfrm>
                  <a:off x="33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61" name="Freeform 2153"/>
                <p:cNvSpPr>
                  <a:spLocks/>
                </p:cNvSpPr>
                <p:nvPr/>
              </p:nvSpPr>
              <p:spPr bwMode="auto">
                <a:xfrm>
                  <a:off x="3332" y="221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962" name="Freeform 2154"/>
                <p:cNvSpPr>
                  <a:spLocks/>
                </p:cNvSpPr>
                <p:nvPr/>
              </p:nvSpPr>
              <p:spPr bwMode="auto">
                <a:xfrm>
                  <a:off x="3332" y="23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1963" name="Freeform 2155"/>
                <p:cNvSpPr>
                  <a:spLocks/>
                </p:cNvSpPr>
                <p:nvPr/>
              </p:nvSpPr>
              <p:spPr bwMode="auto">
                <a:xfrm>
                  <a:off x="33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64" name="Freeform 2156"/>
                <p:cNvSpPr>
                  <a:spLocks/>
                </p:cNvSpPr>
                <p:nvPr/>
              </p:nvSpPr>
              <p:spPr bwMode="auto">
                <a:xfrm>
                  <a:off x="33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65" name="Freeform 2157"/>
                <p:cNvSpPr>
                  <a:spLocks/>
                </p:cNvSpPr>
                <p:nvPr/>
              </p:nvSpPr>
              <p:spPr bwMode="auto">
                <a:xfrm>
                  <a:off x="33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66" name="Freeform 2158"/>
                <p:cNvSpPr>
                  <a:spLocks/>
                </p:cNvSpPr>
                <p:nvPr/>
              </p:nvSpPr>
              <p:spPr bwMode="auto">
                <a:xfrm>
                  <a:off x="33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67" name="Freeform 2159"/>
                <p:cNvSpPr>
                  <a:spLocks/>
                </p:cNvSpPr>
                <p:nvPr/>
              </p:nvSpPr>
              <p:spPr bwMode="auto">
                <a:xfrm>
                  <a:off x="3328" y="2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68" name="Freeform 2160"/>
                <p:cNvSpPr>
                  <a:spLocks/>
                </p:cNvSpPr>
                <p:nvPr/>
              </p:nvSpPr>
              <p:spPr bwMode="auto">
                <a:xfrm>
                  <a:off x="3328" y="230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69" name="Freeform 2161"/>
                <p:cNvSpPr>
                  <a:spLocks/>
                </p:cNvSpPr>
                <p:nvPr/>
              </p:nvSpPr>
              <p:spPr bwMode="auto">
                <a:xfrm>
                  <a:off x="3336" y="222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70" name="Freeform 2162"/>
                <p:cNvSpPr>
                  <a:spLocks/>
                </p:cNvSpPr>
                <p:nvPr/>
              </p:nvSpPr>
              <p:spPr bwMode="auto">
                <a:xfrm>
                  <a:off x="3336" y="232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71" name="Freeform 2163"/>
                <p:cNvSpPr>
                  <a:spLocks/>
                </p:cNvSpPr>
                <p:nvPr/>
              </p:nvSpPr>
              <p:spPr bwMode="auto">
                <a:xfrm>
                  <a:off x="33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72" name="Freeform 2164"/>
                <p:cNvSpPr>
                  <a:spLocks/>
                </p:cNvSpPr>
                <p:nvPr/>
              </p:nvSpPr>
              <p:spPr bwMode="auto">
                <a:xfrm>
                  <a:off x="33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73" name="Freeform 2165"/>
                <p:cNvSpPr>
                  <a:spLocks/>
                </p:cNvSpPr>
                <p:nvPr/>
              </p:nvSpPr>
              <p:spPr bwMode="auto">
                <a:xfrm>
                  <a:off x="33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74" name="Freeform 2166"/>
                <p:cNvSpPr>
                  <a:spLocks/>
                </p:cNvSpPr>
                <p:nvPr/>
              </p:nvSpPr>
              <p:spPr bwMode="auto">
                <a:xfrm>
                  <a:off x="33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75" name="Freeform 2167"/>
                <p:cNvSpPr>
                  <a:spLocks/>
                </p:cNvSpPr>
                <p:nvPr/>
              </p:nvSpPr>
              <p:spPr bwMode="auto">
                <a:xfrm>
                  <a:off x="3338" y="226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76" name="Freeform 2168"/>
                <p:cNvSpPr>
                  <a:spLocks/>
                </p:cNvSpPr>
                <p:nvPr/>
              </p:nvSpPr>
              <p:spPr bwMode="auto">
                <a:xfrm>
                  <a:off x="3338" y="228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77" name="Freeform 2169"/>
                <p:cNvSpPr>
                  <a:spLocks/>
                </p:cNvSpPr>
                <p:nvPr/>
              </p:nvSpPr>
              <p:spPr bwMode="auto">
                <a:xfrm>
                  <a:off x="33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78" name="Freeform 2170"/>
                <p:cNvSpPr>
                  <a:spLocks/>
                </p:cNvSpPr>
                <p:nvPr/>
              </p:nvSpPr>
              <p:spPr bwMode="auto">
                <a:xfrm>
                  <a:off x="33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79" name="Freeform 2171"/>
                <p:cNvSpPr>
                  <a:spLocks/>
                </p:cNvSpPr>
                <p:nvPr/>
              </p:nvSpPr>
              <p:spPr bwMode="auto">
                <a:xfrm>
                  <a:off x="33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80" name="Freeform 2172"/>
                <p:cNvSpPr>
                  <a:spLocks/>
                </p:cNvSpPr>
                <p:nvPr/>
              </p:nvSpPr>
              <p:spPr bwMode="auto">
                <a:xfrm>
                  <a:off x="33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81" name="Freeform 2173"/>
                <p:cNvSpPr>
                  <a:spLocks/>
                </p:cNvSpPr>
                <p:nvPr/>
              </p:nvSpPr>
              <p:spPr bwMode="auto">
                <a:xfrm>
                  <a:off x="33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82" name="Freeform 2174"/>
                <p:cNvSpPr>
                  <a:spLocks/>
                </p:cNvSpPr>
                <p:nvPr/>
              </p:nvSpPr>
              <p:spPr bwMode="auto">
                <a:xfrm>
                  <a:off x="33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83" name="Freeform 2175"/>
                <p:cNvSpPr>
                  <a:spLocks/>
                </p:cNvSpPr>
                <p:nvPr/>
              </p:nvSpPr>
              <p:spPr bwMode="auto">
                <a:xfrm>
                  <a:off x="33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84" name="Freeform 2176"/>
                <p:cNvSpPr>
                  <a:spLocks/>
                </p:cNvSpPr>
                <p:nvPr/>
              </p:nvSpPr>
              <p:spPr bwMode="auto">
                <a:xfrm>
                  <a:off x="33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1985" name="Freeform 2177"/>
                <p:cNvSpPr>
                  <a:spLocks/>
                </p:cNvSpPr>
                <p:nvPr/>
              </p:nvSpPr>
              <p:spPr bwMode="auto">
                <a:xfrm>
                  <a:off x="335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86" name="Freeform 2178"/>
                <p:cNvSpPr>
                  <a:spLocks/>
                </p:cNvSpPr>
                <p:nvPr/>
              </p:nvSpPr>
              <p:spPr bwMode="auto">
                <a:xfrm>
                  <a:off x="335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87" name="Freeform 2179"/>
                <p:cNvSpPr>
                  <a:spLocks/>
                </p:cNvSpPr>
                <p:nvPr/>
              </p:nvSpPr>
              <p:spPr bwMode="auto">
                <a:xfrm>
                  <a:off x="3366" y="2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88" name="Freeform 2180"/>
                <p:cNvSpPr>
                  <a:spLocks/>
                </p:cNvSpPr>
                <p:nvPr/>
              </p:nvSpPr>
              <p:spPr bwMode="auto">
                <a:xfrm>
                  <a:off x="3366" y="230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89" name="Freeform 2181"/>
                <p:cNvSpPr>
                  <a:spLocks/>
                </p:cNvSpPr>
                <p:nvPr/>
              </p:nvSpPr>
              <p:spPr bwMode="auto">
                <a:xfrm>
                  <a:off x="33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90" name="Freeform 2182"/>
                <p:cNvSpPr>
                  <a:spLocks/>
                </p:cNvSpPr>
                <p:nvPr/>
              </p:nvSpPr>
              <p:spPr bwMode="auto">
                <a:xfrm>
                  <a:off x="33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91" name="Freeform 2183"/>
                <p:cNvSpPr>
                  <a:spLocks/>
                </p:cNvSpPr>
                <p:nvPr/>
              </p:nvSpPr>
              <p:spPr bwMode="auto">
                <a:xfrm>
                  <a:off x="3368" y="226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92" name="Freeform 2184"/>
                <p:cNvSpPr>
                  <a:spLocks/>
                </p:cNvSpPr>
                <p:nvPr/>
              </p:nvSpPr>
              <p:spPr bwMode="auto">
                <a:xfrm>
                  <a:off x="3368" y="228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93" name="Freeform 2185"/>
                <p:cNvSpPr>
                  <a:spLocks/>
                </p:cNvSpPr>
                <p:nvPr/>
              </p:nvSpPr>
              <p:spPr bwMode="auto">
                <a:xfrm>
                  <a:off x="3414" y="212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94" name="Freeform 2186"/>
                <p:cNvSpPr>
                  <a:spLocks/>
                </p:cNvSpPr>
                <p:nvPr/>
              </p:nvSpPr>
              <p:spPr bwMode="auto">
                <a:xfrm>
                  <a:off x="3414" y="242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95" name="Freeform 2187"/>
                <p:cNvSpPr>
                  <a:spLocks/>
                </p:cNvSpPr>
                <p:nvPr/>
              </p:nvSpPr>
              <p:spPr bwMode="auto">
                <a:xfrm>
                  <a:off x="3414" y="212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96" name="Freeform 2188"/>
                <p:cNvSpPr>
                  <a:spLocks/>
                </p:cNvSpPr>
                <p:nvPr/>
              </p:nvSpPr>
              <p:spPr bwMode="auto">
                <a:xfrm>
                  <a:off x="3414" y="242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1997" name="Freeform 2189"/>
                <p:cNvSpPr>
                  <a:spLocks/>
                </p:cNvSpPr>
                <p:nvPr/>
              </p:nvSpPr>
              <p:spPr bwMode="auto">
                <a:xfrm>
                  <a:off x="3386" y="220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98" name="Freeform 2190"/>
                <p:cNvSpPr>
                  <a:spLocks/>
                </p:cNvSpPr>
                <p:nvPr/>
              </p:nvSpPr>
              <p:spPr bwMode="auto">
                <a:xfrm>
                  <a:off x="3386" y="23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1999" name="Freeform 2191"/>
                <p:cNvSpPr>
                  <a:spLocks/>
                </p:cNvSpPr>
                <p:nvPr/>
              </p:nvSpPr>
              <p:spPr bwMode="auto">
                <a:xfrm>
                  <a:off x="3390" y="21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00" name="Freeform 2192"/>
                <p:cNvSpPr>
                  <a:spLocks/>
                </p:cNvSpPr>
                <p:nvPr/>
              </p:nvSpPr>
              <p:spPr bwMode="auto">
                <a:xfrm>
                  <a:off x="3390" y="23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01" name="Freeform 2193"/>
                <p:cNvSpPr>
                  <a:spLocks/>
                </p:cNvSpPr>
                <p:nvPr/>
              </p:nvSpPr>
              <p:spPr bwMode="auto">
                <a:xfrm>
                  <a:off x="33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02" name="Freeform 2194"/>
                <p:cNvSpPr>
                  <a:spLocks/>
                </p:cNvSpPr>
                <p:nvPr/>
              </p:nvSpPr>
              <p:spPr bwMode="auto">
                <a:xfrm>
                  <a:off x="3378"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03" name="Freeform 2195"/>
                <p:cNvSpPr>
                  <a:spLocks/>
                </p:cNvSpPr>
                <p:nvPr/>
              </p:nvSpPr>
              <p:spPr bwMode="auto">
                <a:xfrm>
                  <a:off x="3378"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04" name="Freeform 2196"/>
                <p:cNvSpPr>
                  <a:spLocks/>
                </p:cNvSpPr>
                <p:nvPr/>
              </p:nvSpPr>
              <p:spPr bwMode="auto">
                <a:xfrm>
                  <a:off x="33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05" name="Freeform 2197"/>
                <p:cNvSpPr>
                  <a:spLocks/>
                </p:cNvSpPr>
                <p:nvPr/>
              </p:nvSpPr>
              <p:spPr bwMode="auto">
                <a:xfrm>
                  <a:off x="33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06" name="Freeform 2198"/>
                <p:cNvSpPr>
                  <a:spLocks/>
                </p:cNvSpPr>
                <p:nvPr/>
              </p:nvSpPr>
              <p:spPr bwMode="auto">
                <a:xfrm>
                  <a:off x="33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07" name="Freeform 2199"/>
                <p:cNvSpPr>
                  <a:spLocks/>
                </p:cNvSpPr>
                <p:nvPr/>
              </p:nvSpPr>
              <p:spPr bwMode="auto">
                <a:xfrm>
                  <a:off x="33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08" name="Freeform 2200"/>
                <p:cNvSpPr>
                  <a:spLocks/>
                </p:cNvSpPr>
                <p:nvPr/>
              </p:nvSpPr>
              <p:spPr bwMode="auto">
                <a:xfrm>
                  <a:off x="3384"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09" name="Freeform 2201"/>
                <p:cNvSpPr>
                  <a:spLocks/>
                </p:cNvSpPr>
                <p:nvPr/>
              </p:nvSpPr>
              <p:spPr bwMode="auto">
                <a:xfrm>
                  <a:off x="3384"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10" name="Freeform 2202"/>
                <p:cNvSpPr>
                  <a:spLocks/>
                </p:cNvSpPr>
                <p:nvPr/>
              </p:nvSpPr>
              <p:spPr bwMode="auto">
                <a:xfrm>
                  <a:off x="33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11" name="Freeform 2203"/>
                <p:cNvSpPr>
                  <a:spLocks/>
                </p:cNvSpPr>
                <p:nvPr/>
              </p:nvSpPr>
              <p:spPr bwMode="auto">
                <a:xfrm>
                  <a:off x="338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12" name="Freeform 2204"/>
                <p:cNvSpPr>
                  <a:spLocks/>
                </p:cNvSpPr>
                <p:nvPr/>
              </p:nvSpPr>
              <p:spPr bwMode="auto">
                <a:xfrm>
                  <a:off x="33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13" name="Freeform 2205"/>
                <p:cNvSpPr>
                  <a:spLocks/>
                </p:cNvSpPr>
                <p:nvPr/>
              </p:nvSpPr>
              <p:spPr bwMode="auto">
                <a:xfrm>
                  <a:off x="33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14" name="Freeform 2206"/>
                <p:cNvSpPr>
                  <a:spLocks/>
                </p:cNvSpPr>
                <p:nvPr/>
              </p:nvSpPr>
              <p:spPr bwMode="auto">
                <a:xfrm>
                  <a:off x="33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15" name="Freeform 2207"/>
                <p:cNvSpPr>
                  <a:spLocks/>
                </p:cNvSpPr>
                <p:nvPr/>
              </p:nvSpPr>
              <p:spPr bwMode="auto">
                <a:xfrm>
                  <a:off x="33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16" name="Freeform 2208"/>
                <p:cNvSpPr>
                  <a:spLocks/>
                </p:cNvSpPr>
                <p:nvPr/>
              </p:nvSpPr>
              <p:spPr bwMode="auto">
                <a:xfrm>
                  <a:off x="33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17" name="Freeform 2209"/>
                <p:cNvSpPr>
                  <a:spLocks/>
                </p:cNvSpPr>
                <p:nvPr/>
              </p:nvSpPr>
              <p:spPr bwMode="auto">
                <a:xfrm>
                  <a:off x="3402" y="225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18" name="Freeform 2210"/>
                <p:cNvSpPr>
                  <a:spLocks/>
                </p:cNvSpPr>
                <p:nvPr/>
              </p:nvSpPr>
              <p:spPr bwMode="auto">
                <a:xfrm>
                  <a:off x="3402" y="229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19" name="Freeform 2211"/>
                <p:cNvSpPr>
                  <a:spLocks/>
                </p:cNvSpPr>
                <p:nvPr/>
              </p:nvSpPr>
              <p:spPr bwMode="auto">
                <a:xfrm>
                  <a:off x="33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20" name="Freeform 2212"/>
                <p:cNvSpPr>
                  <a:spLocks/>
                </p:cNvSpPr>
                <p:nvPr/>
              </p:nvSpPr>
              <p:spPr bwMode="auto">
                <a:xfrm>
                  <a:off x="33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21" name="Freeform 2213"/>
                <p:cNvSpPr>
                  <a:spLocks/>
                </p:cNvSpPr>
                <p:nvPr/>
              </p:nvSpPr>
              <p:spPr bwMode="auto">
                <a:xfrm>
                  <a:off x="34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22" name="Freeform 2214"/>
                <p:cNvSpPr>
                  <a:spLocks/>
                </p:cNvSpPr>
                <p:nvPr/>
              </p:nvSpPr>
              <p:spPr bwMode="auto">
                <a:xfrm>
                  <a:off x="34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23" name="Freeform 2215"/>
                <p:cNvSpPr>
                  <a:spLocks/>
                </p:cNvSpPr>
                <p:nvPr/>
              </p:nvSpPr>
              <p:spPr bwMode="auto">
                <a:xfrm>
                  <a:off x="3408" y="225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24" name="Freeform 2216"/>
                <p:cNvSpPr>
                  <a:spLocks/>
                </p:cNvSpPr>
                <p:nvPr/>
              </p:nvSpPr>
              <p:spPr bwMode="auto">
                <a:xfrm>
                  <a:off x="3408" y="229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25" name="Freeform 2217"/>
                <p:cNvSpPr>
                  <a:spLocks/>
                </p:cNvSpPr>
                <p:nvPr/>
              </p:nvSpPr>
              <p:spPr bwMode="auto">
                <a:xfrm>
                  <a:off x="3408"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26" name="Freeform 2218"/>
                <p:cNvSpPr>
                  <a:spLocks/>
                </p:cNvSpPr>
                <p:nvPr/>
              </p:nvSpPr>
              <p:spPr bwMode="auto">
                <a:xfrm>
                  <a:off x="3408"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27" name="Freeform 2219"/>
                <p:cNvSpPr>
                  <a:spLocks/>
                </p:cNvSpPr>
                <p:nvPr/>
              </p:nvSpPr>
              <p:spPr bwMode="auto">
                <a:xfrm>
                  <a:off x="34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28" name="Freeform 2220"/>
                <p:cNvSpPr>
                  <a:spLocks/>
                </p:cNvSpPr>
                <p:nvPr/>
              </p:nvSpPr>
              <p:spPr bwMode="auto">
                <a:xfrm>
                  <a:off x="34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29" name="Freeform 2221"/>
                <p:cNvSpPr>
                  <a:spLocks/>
                </p:cNvSpPr>
                <p:nvPr/>
              </p:nvSpPr>
              <p:spPr bwMode="auto">
                <a:xfrm>
                  <a:off x="34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30" name="Freeform 2222"/>
                <p:cNvSpPr>
                  <a:spLocks/>
                </p:cNvSpPr>
                <p:nvPr/>
              </p:nvSpPr>
              <p:spPr bwMode="auto">
                <a:xfrm>
                  <a:off x="342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31" name="Freeform 2223"/>
                <p:cNvSpPr>
                  <a:spLocks/>
                </p:cNvSpPr>
                <p:nvPr/>
              </p:nvSpPr>
              <p:spPr bwMode="auto">
                <a:xfrm>
                  <a:off x="34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32" name="Freeform 2224"/>
                <p:cNvSpPr>
                  <a:spLocks/>
                </p:cNvSpPr>
                <p:nvPr/>
              </p:nvSpPr>
              <p:spPr bwMode="auto">
                <a:xfrm>
                  <a:off x="3426"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33" name="Freeform 2225"/>
                <p:cNvSpPr>
                  <a:spLocks/>
                </p:cNvSpPr>
                <p:nvPr/>
              </p:nvSpPr>
              <p:spPr bwMode="auto">
                <a:xfrm>
                  <a:off x="3426"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34" name="Freeform 2226"/>
                <p:cNvSpPr>
                  <a:spLocks/>
                </p:cNvSpPr>
                <p:nvPr/>
              </p:nvSpPr>
              <p:spPr bwMode="auto">
                <a:xfrm>
                  <a:off x="3428"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35" name="Freeform 2227"/>
                <p:cNvSpPr>
                  <a:spLocks/>
                </p:cNvSpPr>
                <p:nvPr/>
              </p:nvSpPr>
              <p:spPr bwMode="auto">
                <a:xfrm>
                  <a:off x="3428"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36" name="Freeform 2228"/>
                <p:cNvSpPr>
                  <a:spLocks/>
                </p:cNvSpPr>
                <p:nvPr/>
              </p:nvSpPr>
              <p:spPr bwMode="auto">
                <a:xfrm>
                  <a:off x="34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37" name="Freeform 2229"/>
                <p:cNvSpPr>
                  <a:spLocks/>
                </p:cNvSpPr>
                <p:nvPr/>
              </p:nvSpPr>
              <p:spPr bwMode="auto">
                <a:xfrm>
                  <a:off x="3480" y="21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38" name="Freeform 2230"/>
                <p:cNvSpPr>
                  <a:spLocks/>
                </p:cNvSpPr>
                <p:nvPr/>
              </p:nvSpPr>
              <p:spPr bwMode="auto">
                <a:xfrm>
                  <a:off x="3480" y="241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39" name="Freeform 2231"/>
                <p:cNvSpPr>
                  <a:spLocks/>
                </p:cNvSpPr>
                <p:nvPr/>
              </p:nvSpPr>
              <p:spPr bwMode="auto">
                <a:xfrm>
                  <a:off x="3480" y="21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40" name="Freeform 2232"/>
                <p:cNvSpPr>
                  <a:spLocks/>
                </p:cNvSpPr>
                <p:nvPr/>
              </p:nvSpPr>
              <p:spPr bwMode="auto">
                <a:xfrm>
                  <a:off x="3480" y="241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41" name="Freeform 2233"/>
                <p:cNvSpPr>
                  <a:spLocks/>
                </p:cNvSpPr>
                <p:nvPr/>
              </p:nvSpPr>
              <p:spPr bwMode="auto">
                <a:xfrm>
                  <a:off x="34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42" name="Freeform 2234"/>
                <p:cNvSpPr>
                  <a:spLocks/>
                </p:cNvSpPr>
                <p:nvPr/>
              </p:nvSpPr>
              <p:spPr bwMode="auto">
                <a:xfrm>
                  <a:off x="34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43" name="Freeform 2235"/>
                <p:cNvSpPr>
                  <a:spLocks/>
                </p:cNvSpPr>
                <p:nvPr/>
              </p:nvSpPr>
              <p:spPr bwMode="auto">
                <a:xfrm>
                  <a:off x="34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44" name="Freeform 2236"/>
                <p:cNvSpPr>
                  <a:spLocks/>
                </p:cNvSpPr>
                <p:nvPr/>
              </p:nvSpPr>
              <p:spPr bwMode="auto">
                <a:xfrm>
                  <a:off x="34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45" name="Freeform 2237"/>
                <p:cNvSpPr>
                  <a:spLocks/>
                </p:cNvSpPr>
                <p:nvPr/>
              </p:nvSpPr>
              <p:spPr bwMode="auto">
                <a:xfrm>
                  <a:off x="344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46" name="Freeform 2238"/>
                <p:cNvSpPr>
                  <a:spLocks/>
                </p:cNvSpPr>
                <p:nvPr/>
              </p:nvSpPr>
              <p:spPr bwMode="auto">
                <a:xfrm>
                  <a:off x="344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47" name="Freeform 2239"/>
                <p:cNvSpPr>
                  <a:spLocks/>
                </p:cNvSpPr>
                <p:nvPr/>
              </p:nvSpPr>
              <p:spPr bwMode="auto">
                <a:xfrm>
                  <a:off x="34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48" name="Freeform 2240"/>
                <p:cNvSpPr>
                  <a:spLocks/>
                </p:cNvSpPr>
                <p:nvPr/>
              </p:nvSpPr>
              <p:spPr bwMode="auto">
                <a:xfrm>
                  <a:off x="3450" y="226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49" name="Freeform 2241"/>
                <p:cNvSpPr>
                  <a:spLocks/>
                </p:cNvSpPr>
                <p:nvPr/>
              </p:nvSpPr>
              <p:spPr bwMode="auto">
                <a:xfrm>
                  <a:off x="3450" y="229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50" name="Freeform 2242"/>
                <p:cNvSpPr>
                  <a:spLocks/>
                </p:cNvSpPr>
                <p:nvPr/>
              </p:nvSpPr>
              <p:spPr bwMode="auto">
                <a:xfrm>
                  <a:off x="345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51" name="Freeform 2243"/>
                <p:cNvSpPr>
                  <a:spLocks/>
                </p:cNvSpPr>
                <p:nvPr/>
              </p:nvSpPr>
              <p:spPr bwMode="auto">
                <a:xfrm>
                  <a:off x="345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52" name="Freeform 2244"/>
                <p:cNvSpPr>
                  <a:spLocks/>
                </p:cNvSpPr>
                <p:nvPr/>
              </p:nvSpPr>
              <p:spPr bwMode="auto">
                <a:xfrm>
                  <a:off x="3456" y="2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53" name="Freeform 2245"/>
                <p:cNvSpPr>
                  <a:spLocks/>
                </p:cNvSpPr>
                <p:nvPr/>
              </p:nvSpPr>
              <p:spPr bwMode="auto">
                <a:xfrm>
                  <a:off x="3456" y="229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54" name="Freeform 2246"/>
                <p:cNvSpPr>
                  <a:spLocks/>
                </p:cNvSpPr>
                <p:nvPr/>
              </p:nvSpPr>
              <p:spPr bwMode="auto">
                <a:xfrm>
                  <a:off x="3456" y="226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55" name="Freeform 2247"/>
                <p:cNvSpPr>
                  <a:spLocks/>
                </p:cNvSpPr>
                <p:nvPr/>
              </p:nvSpPr>
              <p:spPr bwMode="auto">
                <a:xfrm>
                  <a:off x="3456" y="228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56" name="Freeform 2248"/>
                <p:cNvSpPr>
                  <a:spLocks/>
                </p:cNvSpPr>
                <p:nvPr/>
              </p:nvSpPr>
              <p:spPr bwMode="auto">
                <a:xfrm>
                  <a:off x="34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57" name="Freeform 2249"/>
                <p:cNvSpPr>
                  <a:spLocks/>
                </p:cNvSpPr>
                <p:nvPr/>
              </p:nvSpPr>
              <p:spPr bwMode="auto">
                <a:xfrm>
                  <a:off x="34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58" name="Freeform 2250"/>
                <p:cNvSpPr>
                  <a:spLocks/>
                </p:cNvSpPr>
                <p:nvPr/>
              </p:nvSpPr>
              <p:spPr bwMode="auto">
                <a:xfrm>
                  <a:off x="3756" y="181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59" name="Freeform 2251"/>
                <p:cNvSpPr>
                  <a:spLocks/>
                </p:cNvSpPr>
                <p:nvPr/>
              </p:nvSpPr>
              <p:spPr bwMode="auto">
                <a:xfrm>
                  <a:off x="3756" y="27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60" name="Freeform 2252"/>
                <p:cNvSpPr>
                  <a:spLocks/>
                </p:cNvSpPr>
                <p:nvPr/>
              </p:nvSpPr>
              <p:spPr bwMode="auto">
                <a:xfrm>
                  <a:off x="3756" y="181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61" name="Freeform 2253"/>
                <p:cNvSpPr>
                  <a:spLocks/>
                </p:cNvSpPr>
                <p:nvPr/>
              </p:nvSpPr>
              <p:spPr bwMode="auto">
                <a:xfrm>
                  <a:off x="3756" y="27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62" name="Freeform 2254"/>
                <p:cNvSpPr>
                  <a:spLocks/>
                </p:cNvSpPr>
                <p:nvPr/>
              </p:nvSpPr>
              <p:spPr bwMode="auto">
                <a:xfrm>
                  <a:off x="3542" y="20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63" name="Freeform 2255"/>
                <p:cNvSpPr>
                  <a:spLocks/>
                </p:cNvSpPr>
                <p:nvPr/>
              </p:nvSpPr>
              <p:spPr bwMode="auto">
                <a:xfrm>
                  <a:off x="3542" y="251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64" name="Freeform 2256"/>
                <p:cNvSpPr>
                  <a:spLocks/>
                </p:cNvSpPr>
                <p:nvPr/>
              </p:nvSpPr>
              <p:spPr bwMode="auto">
                <a:xfrm>
                  <a:off x="3540" y="203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65" name="Freeform 2257"/>
                <p:cNvSpPr>
                  <a:spLocks/>
                </p:cNvSpPr>
                <p:nvPr/>
              </p:nvSpPr>
              <p:spPr bwMode="auto">
                <a:xfrm>
                  <a:off x="3540" y="251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66" name="Freeform 2258"/>
                <p:cNvSpPr>
                  <a:spLocks/>
                </p:cNvSpPr>
                <p:nvPr/>
              </p:nvSpPr>
              <p:spPr bwMode="auto">
                <a:xfrm>
                  <a:off x="34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67" name="Freeform 2259"/>
                <p:cNvSpPr>
                  <a:spLocks/>
                </p:cNvSpPr>
                <p:nvPr/>
              </p:nvSpPr>
              <p:spPr bwMode="auto">
                <a:xfrm>
                  <a:off x="34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68" name="Freeform 2260"/>
                <p:cNvSpPr>
                  <a:spLocks/>
                </p:cNvSpPr>
                <p:nvPr/>
              </p:nvSpPr>
              <p:spPr bwMode="auto">
                <a:xfrm>
                  <a:off x="34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69" name="Freeform 2261"/>
                <p:cNvSpPr>
                  <a:spLocks/>
                </p:cNvSpPr>
                <p:nvPr/>
              </p:nvSpPr>
              <p:spPr bwMode="auto">
                <a:xfrm>
                  <a:off x="34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70" name="Freeform 2262"/>
                <p:cNvSpPr>
                  <a:spLocks/>
                </p:cNvSpPr>
                <p:nvPr/>
              </p:nvSpPr>
              <p:spPr bwMode="auto">
                <a:xfrm>
                  <a:off x="3718" y="185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71" name="Freeform 2263"/>
                <p:cNvSpPr>
                  <a:spLocks/>
                </p:cNvSpPr>
                <p:nvPr/>
              </p:nvSpPr>
              <p:spPr bwMode="auto">
                <a:xfrm>
                  <a:off x="3718" y="269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72" name="Freeform 2264"/>
                <p:cNvSpPr>
                  <a:spLocks/>
                </p:cNvSpPr>
                <p:nvPr/>
              </p:nvSpPr>
              <p:spPr bwMode="auto">
                <a:xfrm>
                  <a:off x="3718" y="185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73" name="Freeform 2265"/>
                <p:cNvSpPr>
                  <a:spLocks/>
                </p:cNvSpPr>
                <p:nvPr/>
              </p:nvSpPr>
              <p:spPr bwMode="auto">
                <a:xfrm>
                  <a:off x="3718" y="269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74" name="Freeform 2266"/>
                <p:cNvSpPr>
                  <a:spLocks/>
                </p:cNvSpPr>
                <p:nvPr/>
              </p:nvSpPr>
              <p:spPr bwMode="auto">
                <a:xfrm>
                  <a:off x="3482" y="22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75" name="Freeform 2267"/>
                <p:cNvSpPr>
                  <a:spLocks/>
                </p:cNvSpPr>
                <p:nvPr/>
              </p:nvSpPr>
              <p:spPr bwMode="auto">
                <a:xfrm>
                  <a:off x="3482" y="231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76" name="Freeform 2268"/>
                <p:cNvSpPr>
                  <a:spLocks/>
                </p:cNvSpPr>
                <p:nvPr/>
              </p:nvSpPr>
              <p:spPr bwMode="auto">
                <a:xfrm>
                  <a:off x="3488" y="222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77" name="Freeform 2269"/>
                <p:cNvSpPr>
                  <a:spLocks/>
                </p:cNvSpPr>
                <p:nvPr/>
              </p:nvSpPr>
              <p:spPr bwMode="auto">
                <a:xfrm>
                  <a:off x="3488" y="232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78" name="Freeform 2270"/>
                <p:cNvSpPr>
                  <a:spLocks/>
                </p:cNvSpPr>
                <p:nvPr/>
              </p:nvSpPr>
              <p:spPr bwMode="auto">
                <a:xfrm>
                  <a:off x="34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79" name="Freeform 2271"/>
                <p:cNvSpPr>
                  <a:spLocks/>
                </p:cNvSpPr>
                <p:nvPr/>
              </p:nvSpPr>
              <p:spPr bwMode="auto">
                <a:xfrm>
                  <a:off x="34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0" name="Freeform 2272"/>
                <p:cNvSpPr>
                  <a:spLocks/>
                </p:cNvSpPr>
                <p:nvPr/>
              </p:nvSpPr>
              <p:spPr bwMode="auto">
                <a:xfrm>
                  <a:off x="34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1" name="Freeform 2273"/>
                <p:cNvSpPr>
                  <a:spLocks/>
                </p:cNvSpPr>
                <p:nvPr/>
              </p:nvSpPr>
              <p:spPr bwMode="auto">
                <a:xfrm>
                  <a:off x="34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2" name="Freeform 2274"/>
                <p:cNvSpPr>
                  <a:spLocks/>
                </p:cNvSpPr>
                <p:nvPr/>
              </p:nvSpPr>
              <p:spPr bwMode="auto">
                <a:xfrm>
                  <a:off x="3768" y="18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3" name="Freeform 2275"/>
                <p:cNvSpPr>
                  <a:spLocks/>
                </p:cNvSpPr>
                <p:nvPr/>
              </p:nvSpPr>
              <p:spPr bwMode="auto">
                <a:xfrm>
                  <a:off x="3768" y="268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4" name="Freeform 2276"/>
                <p:cNvSpPr>
                  <a:spLocks/>
                </p:cNvSpPr>
                <p:nvPr/>
              </p:nvSpPr>
              <p:spPr bwMode="auto">
                <a:xfrm>
                  <a:off x="3768" y="18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5" name="Freeform 2277"/>
                <p:cNvSpPr>
                  <a:spLocks/>
                </p:cNvSpPr>
                <p:nvPr/>
              </p:nvSpPr>
              <p:spPr bwMode="auto">
                <a:xfrm>
                  <a:off x="3768" y="268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6" name="Freeform 2278"/>
                <p:cNvSpPr>
                  <a:spLocks/>
                </p:cNvSpPr>
                <p:nvPr/>
              </p:nvSpPr>
              <p:spPr bwMode="auto">
                <a:xfrm>
                  <a:off x="3488" y="2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7" name="Freeform 2279"/>
                <p:cNvSpPr>
                  <a:spLocks/>
                </p:cNvSpPr>
                <p:nvPr/>
              </p:nvSpPr>
              <p:spPr bwMode="auto">
                <a:xfrm>
                  <a:off x="3488" y="230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8" name="Freeform 2280"/>
                <p:cNvSpPr>
                  <a:spLocks/>
                </p:cNvSpPr>
                <p:nvPr/>
              </p:nvSpPr>
              <p:spPr bwMode="auto">
                <a:xfrm>
                  <a:off x="34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89" name="Freeform 2281"/>
                <p:cNvSpPr>
                  <a:spLocks/>
                </p:cNvSpPr>
                <p:nvPr/>
              </p:nvSpPr>
              <p:spPr bwMode="auto">
                <a:xfrm>
                  <a:off x="348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90" name="Freeform 2282"/>
                <p:cNvSpPr>
                  <a:spLocks/>
                </p:cNvSpPr>
                <p:nvPr/>
              </p:nvSpPr>
              <p:spPr bwMode="auto">
                <a:xfrm>
                  <a:off x="348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91" name="Freeform 2283"/>
                <p:cNvSpPr>
                  <a:spLocks/>
                </p:cNvSpPr>
                <p:nvPr/>
              </p:nvSpPr>
              <p:spPr bwMode="auto">
                <a:xfrm>
                  <a:off x="34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092" name="Freeform 2284"/>
                <p:cNvSpPr>
                  <a:spLocks/>
                </p:cNvSpPr>
                <p:nvPr/>
              </p:nvSpPr>
              <p:spPr bwMode="auto">
                <a:xfrm>
                  <a:off x="3556" y="20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93" name="Freeform 2285"/>
                <p:cNvSpPr>
                  <a:spLocks/>
                </p:cNvSpPr>
                <p:nvPr/>
              </p:nvSpPr>
              <p:spPr bwMode="auto">
                <a:xfrm>
                  <a:off x="3556" y="24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094" name="Freeform 2286"/>
                <p:cNvSpPr>
                  <a:spLocks/>
                </p:cNvSpPr>
                <p:nvPr/>
              </p:nvSpPr>
              <p:spPr bwMode="auto">
                <a:xfrm>
                  <a:off x="3560" y="20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95" name="Freeform 2287"/>
                <p:cNvSpPr>
                  <a:spLocks/>
                </p:cNvSpPr>
                <p:nvPr/>
              </p:nvSpPr>
              <p:spPr bwMode="auto">
                <a:xfrm>
                  <a:off x="3560" y="24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096" name="Freeform 2288"/>
                <p:cNvSpPr>
                  <a:spLocks/>
                </p:cNvSpPr>
                <p:nvPr/>
              </p:nvSpPr>
              <p:spPr bwMode="auto">
                <a:xfrm>
                  <a:off x="34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97" name="Freeform 2289"/>
                <p:cNvSpPr>
                  <a:spLocks/>
                </p:cNvSpPr>
                <p:nvPr/>
              </p:nvSpPr>
              <p:spPr bwMode="auto">
                <a:xfrm>
                  <a:off x="348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98" name="Freeform 2290"/>
                <p:cNvSpPr>
                  <a:spLocks/>
                </p:cNvSpPr>
                <p:nvPr/>
              </p:nvSpPr>
              <p:spPr bwMode="auto">
                <a:xfrm>
                  <a:off x="34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099" name="Freeform 2291"/>
                <p:cNvSpPr>
                  <a:spLocks/>
                </p:cNvSpPr>
                <p:nvPr/>
              </p:nvSpPr>
              <p:spPr bwMode="auto">
                <a:xfrm>
                  <a:off x="3494" y="22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00" name="Freeform 2292"/>
                <p:cNvSpPr>
                  <a:spLocks/>
                </p:cNvSpPr>
                <p:nvPr/>
              </p:nvSpPr>
              <p:spPr bwMode="auto">
                <a:xfrm>
                  <a:off x="3494" y="229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01" name="Freeform 2293"/>
                <p:cNvSpPr>
                  <a:spLocks/>
                </p:cNvSpPr>
                <p:nvPr/>
              </p:nvSpPr>
              <p:spPr bwMode="auto">
                <a:xfrm>
                  <a:off x="34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02" name="Freeform 2294"/>
                <p:cNvSpPr>
                  <a:spLocks/>
                </p:cNvSpPr>
                <p:nvPr/>
              </p:nvSpPr>
              <p:spPr bwMode="auto">
                <a:xfrm>
                  <a:off x="349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03" name="Freeform 2295"/>
                <p:cNvSpPr>
                  <a:spLocks/>
                </p:cNvSpPr>
                <p:nvPr/>
              </p:nvSpPr>
              <p:spPr bwMode="auto">
                <a:xfrm>
                  <a:off x="349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04" name="Freeform 2296"/>
                <p:cNvSpPr>
                  <a:spLocks/>
                </p:cNvSpPr>
                <p:nvPr/>
              </p:nvSpPr>
              <p:spPr bwMode="auto">
                <a:xfrm>
                  <a:off x="34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05" name="Freeform 2297"/>
                <p:cNvSpPr>
                  <a:spLocks/>
                </p:cNvSpPr>
                <p:nvPr/>
              </p:nvSpPr>
              <p:spPr bwMode="auto">
                <a:xfrm>
                  <a:off x="35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06" name="Freeform 2298"/>
                <p:cNvSpPr>
                  <a:spLocks/>
                </p:cNvSpPr>
                <p:nvPr/>
              </p:nvSpPr>
              <p:spPr bwMode="auto">
                <a:xfrm>
                  <a:off x="35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07" name="Freeform 2299"/>
                <p:cNvSpPr>
                  <a:spLocks/>
                </p:cNvSpPr>
                <p:nvPr/>
              </p:nvSpPr>
              <p:spPr bwMode="auto">
                <a:xfrm>
                  <a:off x="35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08" name="Freeform 2300"/>
                <p:cNvSpPr>
                  <a:spLocks/>
                </p:cNvSpPr>
                <p:nvPr/>
              </p:nvSpPr>
              <p:spPr bwMode="auto">
                <a:xfrm>
                  <a:off x="3508"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09" name="Freeform 2301"/>
                <p:cNvSpPr>
                  <a:spLocks/>
                </p:cNvSpPr>
                <p:nvPr/>
              </p:nvSpPr>
              <p:spPr bwMode="auto">
                <a:xfrm>
                  <a:off x="3508"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10" name="Freeform 2302"/>
                <p:cNvSpPr>
                  <a:spLocks/>
                </p:cNvSpPr>
                <p:nvPr/>
              </p:nvSpPr>
              <p:spPr bwMode="auto">
                <a:xfrm>
                  <a:off x="350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11" name="Freeform 2303"/>
                <p:cNvSpPr>
                  <a:spLocks/>
                </p:cNvSpPr>
                <p:nvPr/>
              </p:nvSpPr>
              <p:spPr bwMode="auto">
                <a:xfrm>
                  <a:off x="35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12" name="Freeform 2304"/>
                <p:cNvSpPr>
                  <a:spLocks/>
                </p:cNvSpPr>
                <p:nvPr/>
              </p:nvSpPr>
              <p:spPr bwMode="auto">
                <a:xfrm>
                  <a:off x="35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13" name="Freeform 2305"/>
                <p:cNvSpPr>
                  <a:spLocks/>
                </p:cNvSpPr>
                <p:nvPr/>
              </p:nvSpPr>
              <p:spPr bwMode="auto">
                <a:xfrm>
                  <a:off x="35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14" name="Freeform 2306"/>
                <p:cNvSpPr>
                  <a:spLocks/>
                </p:cNvSpPr>
                <p:nvPr/>
              </p:nvSpPr>
              <p:spPr bwMode="auto">
                <a:xfrm>
                  <a:off x="3520" y="225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15" name="Freeform 2307"/>
                <p:cNvSpPr>
                  <a:spLocks/>
                </p:cNvSpPr>
                <p:nvPr/>
              </p:nvSpPr>
              <p:spPr bwMode="auto">
                <a:xfrm>
                  <a:off x="3520" y="229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16" name="Freeform 2308"/>
                <p:cNvSpPr>
                  <a:spLocks/>
                </p:cNvSpPr>
                <p:nvPr/>
              </p:nvSpPr>
              <p:spPr bwMode="auto">
                <a:xfrm>
                  <a:off x="35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17" name="Freeform 2309"/>
                <p:cNvSpPr>
                  <a:spLocks/>
                </p:cNvSpPr>
                <p:nvPr/>
              </p:nvSpPr>
              <p:spPr bwMode="auto">
                <a:xfrm>
                  <a:off x="35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18" name="Freeform 2310"/>
                <p:cNvSpPr>
                  <a:spLocks/>
                </p:cNvSpPr>
                <p:nvPr/>
              </p:nvSpPr>
              <p:spPr bwMode="auto">
                <a:xfrm>
                  <a:off x="35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19" name="Freeform 2311"/>
                <p:cNvSpPr>
                  <a:spLocks/>
                </p:cNvSpPr>
                <p:nvPr/>
              </p:nvSpPr>
              <p:spPr bwMode="auto">
                <a:xfrm>
                  <a:off x="3524"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20" name="Freeform 2312"/>
                <p:cNvSpPr>
                  <a:spLocks/>
                </p:cNvSpPr>
                <p:nvPr/>
              </p:nvSpPr>
              <p:spPr bwMode="auto">
                <a:xfrm>
                  <a:off x="3524"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21" name="Freeform 2313"/>
                <p:cNvSpPr>
                  <a:spLocks/>
                </p:cNvSpPr>
                <p:nvPr/>
              </p:nvSpPr>
              <p:spPr bwMode="auto">
                <a:xfrm>
                  <a:off x="35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22" name="Freeform 2314"/>
                <p:cNvSpPr>
                  <a:spLocks/>
                </p:cNvSpPr>
                <p:nvPr/>
              </p:nvSpPr>
              <p:spPr bwMode="auto">
                <a:xfrm>
                  <a:off x="35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23" name="Freeform 2315"/>
                <p:cNvSpPr>
                  <a:spLocks/>
                </p:cNvSpPr>
                <p:nvPr/>
              </p:nvSpPr>
              <p:spPr bwMode="auto">
                <a:xfrm>
                  <a:off x="3770" y="193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24" name="Freeform 2316"/>
                <p:cNvSpPr>
                  <a:spLocks/>
                </p:cNvSpPr>
                <p:nvPr/>
              </p:nvSpPr>
              <p:spPr bwMode="auto">
                <a:xfrm>
                  <a:off x="3770" y="261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25" name="Freeform 2317"/>
                <p:cNvSpPr>
                  <a:spLocks/>
                </p:cNvSpPr>
                <p:nvPr/>
              </p:nvSpPr>
              <p:spPr bwMode="auto">
                <a:xfrm>
                  <a:off x="3770" y="193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26" name="Freeform 2318"/>
                <p:cNvSpPr>
                  <a:spLocks/>
                </p:cNvSpPr>
                <p:nvPr/>
              </p:nvSpPr>
              <p:spPr bwMode="auto">
                <a:xfrm>
                  <a:off x="3770" y="261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27" name="Freeform 2319"/>
                <p:cNvSpPr>
                  <a:spLocks/>
                </p:cNvSpPr>
                <p:nvPr/>
              </p:nvSpPr>
              <p:spPr bwMode="auto">
                <a:xfrm>
                  <a:off x="35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28" name="Freeform 2320"/>
                <p:cNvSpPr>
                  <a:spLocks/>
                </p:cNvSpPr>
                <p:nvPr/>
              </p:nvSpPr>
              <p:spPr bwMode="auto">
                <a:xfrm>
                  <a:off x="35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29" name="Freeform 2321"/>
                <p:cNvSpPr>
                  <a:spLocks/>
                </p:cNvSpPr>
                <p:nvPr/>
              </p:nvSpPr>
              <p:spPr bwMode="auto">
                <a:xfrm>
                  <a:off x="352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30" name="Freeform 2322"/>
                <p:cNvSpPr>
                  <a:spLocks/>
                </p:cNvSpPr>
                <p:nvPr/>
              </p:nvSpPr>
              <p:spPr bwMode="auto">
                <a:xfrm>
                  <a:off x="352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31" name="Freeform 2323"/>
                <p:cNvSpPr>
                  <a:spLocks/>
                </p:cNvSpPr>
                <p:nvPr/>
              </p:nvSpPr>
              <p:spPr bwMode="auto">
                <a:xfrm>
                  <a:off x="3544" y="222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32" name="Freeform 2324"/>
                <p:cNvSpPr>
                  <a:spLocks/>
                </p:cNvSpPr>
                <p:nvPr/>
              </p:nvSpPr>
              <p:spPr bwMode="auto">
                <a:xfrm>
                  <a:off x="3544" y="232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33" name="Freeform 2325"/>
                <p:cNvSpPr>
                  <a:spLocks/>
                </p:cNvSpPr>
                <p:nvPr/>
              </p:nvSpPr>
              <p:spPr bwMode="auto">
                <a:xfrm>
                  <a:off x="3534" y="2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34" name="Freeform 2326"/>
                <p:cNvSpPr>
                  <a:spLocks/>
                </p:cNvSpPr>
                <p:nvPr/>
              </p:nvSpPr>
              <p:spPr bwMode="auto">
                <a:xfrm>
                  <a:off x="3534" y="229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35" name="Freeform 2327"/>
                <p:cNvSpPr>
                  <a:spLocks/>
                </p:cNvSpPr>
                <p:nvPr/>
              </p:nvSpPr>
              <p:spPr bwMode="auto">
                <a:xfrm>
                  <a:off x="3534"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36" name="Freeform 2328"/>
                <p:cNvSpPr>
                  <a:spLocks/>
                </p:cNvSpPr>
                <p:nvPr/>
              </p:nvSpPr>
              <p:spPr bwMode="auto">
                <a:xfrm>
                  <a:off x="3534"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37" name="Freeform 2329"/>
                <p:cNvSpPr>
                  <a:spLocks/>
                </p:cNvSpPr>
                <p:nvPr/>
              </p:nvSpPr>
              <p:spPr bwMode="auto">
                <a:xfrm>
                  <a:off x="35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38" name="Freeform 2330"/>
                <p:cNvSpPr>
                  <a:spLocks/>
                </p:cNvSpPr>
                <p:nvPr/>
              </p:nvSpPr>
              <p:spPr bwMode="auto">
                <a:xfrm>
                  <a:off x="3552" y="222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39" name="Freeform 2331"/>
                <p:cNvSpPr>
                  <a:spLocks/>
                </p:cNvSpPr>
                <p:nvPr/>
              </p:nvSpPr>
              <p:spPr bwMode="auto">
                <a:xfrm>
                  <a:off x="3552" y="233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40" name="Freeform 2332"/>
                <p:cNvSpPr>
                  <a:spLocks/>
                </p:cNvSpPr>
                <p:nvPr/>
              </p:nvSpPr>
              <p:spPr bwMode="auto">
                <a:xfrm>
                  <a:off x="3708" y="19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41" name="Freeform 2333"/>
                <p:cNvSpPr>
                  <a:spLocks/>
                </p:cNvSpPr>
                <p:nvPr/>
              </p:nvSpPr>
              <p:spPr bwMode="auto">
                <a:xfrm>
                  <a:off x="3708" y="25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42" name="Freeform 2334"/>
                <p:cNvSpPr>
                  <a:spLocks/>
                </p:cNvSpPr>
                <p:nvPr/>
              </p:nvSpPr>
              <p:spPr bwMode="auto">
                <a:xfrm>
                  <a:off x="3708" y="19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43" name="Freeform 2335"/>
                <p:cNvSpPr>
                  <a:spLocks/>
                </p:cNvSpPr>
                <p:nvPr/>
              </p:nvSpPr>
              <p:spPr bwMode="auto">
                <a:xfrm>
                  <a:off x="3708" y="25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44" name="Freeform 2336"/>
                <p:cNvSpPr>
                  <a:spLocks/>
                </p:cNvSpPr>
                <p:nvPr/>
              </p:nvSpPr>
              <p:spPr bwMode="auto">
                <a:xfrm>
                  <a:off x="35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45" name="Freeform 2337"/>
                <p:cNvSpPr>
                  <a:spLocks/>
                </p:cNvSpPr>
                <p:nvPr/>
              </p:nvSpPr>
              <p:spPr bwMode="auto">
                <a:xfrm>
                  <a:off x="35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9" name="Group 2338"/>
              <p:cNvGrpSpPr>
                <a:grpSpLocks/>
              </p:cNvGrpSpPr>
              <p:nvPr/>
            </p:nvGrpSpPr>
            <p:grpSpPr bwMode="auto">
              <a:xfrm>
                <a:off x="3546" y="1952"/>
                <a:ext cx="668" cy="696"/>
                <a:chOff x="3546" y="1952"/>
                <a:chExt cx="668" cy="696"/>
              </a:xfrm>
            </p:grpSpPr>
            <p:sp>
              <p:nvSpPr>
                <p:cNvPr id="122147" name="Freeform 2339"/>
                <p:cNvSpPr>
                  <a:spLocks/>
                </p:cNvSpPr>
                <p:nvPr/>
              </p:nvSpPr>
              <p:spPr bwMode="auto">
                <a:xfrm>
                  <a:off x="354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48" name="Freeform 2340"/>
                <p:cNvSpPr>
                  <a:spLocks/>
                </p:cNvSpPr>
                <p:nvPr/>
              </p:nvSpPr>
              <p:spPr bwMode="auto">
                <a:xfrm>
                  <a:off x="354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49" name="Freeform 2341"/>
                <p:cNvSpPr>
                  <a:spLocks/>
                </p:cNvSpPr>
                <p:nvPr/>
              </p:nvSpPr>
              <p:spPr bwMode="auto">
                <a:xfrm>
                  <a:off x="35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50" name="Freeform 2342"/>
                <p:cNvSpPr>
                  <a:spLocks/>
                </p:cNvSpPr>
                <p:nvPr/>
              </p:nvSpPr>
              <p:spPr bwMode="auto">
                <a:xfrm>
                  <a:off x="35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51" name="Freeform 2343"/>
                <p:cNvSpPr>
                  <a:spLocks/>
                </p:cNvSpPr>
                <p:nvPr/>
              </p:nvSpPr>
              <p:spPr bwMode="auto">
                <a:xfrm>
                  <a:off x="3596" y="21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52" name="Freeform 2344"/>
                <p:cNvSpPr>
                  <a:spLocks/>
                </p:cNvSpPr>
                <p:nvPr/>
              </p:nvSpPr>
              <p:spPr bwMode="auto">
                <a:xfrm>
                  <a:off x="3596" y="240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53" name="Freeform 2345"/>
                <p:cNvSpPr>
                  <a:spLocks/>
                </p:cNvSpPr>
                <p:nvPr/>
              </p:nvSpPr>
              <p:spPr bwMode="auto">
                <a:xfrm>
                  <a:off x="3552"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54" name="Freeform 2346"/>
                <p:cNvSpPr>
                  <a:spLocks/>
                </p:cNvSpPr>
                <p:nvPr/>
              </p:nvSpPr>
              <p:spPr bwMode="auto">
                <a:xfrm>
                  <a:off x="3552"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55" name="Freeform 2347"/>
                <p:cNvSpPr>
                  <a:spLocks/>
                </p:cNvSpPr>
                <p:nvPr/>
              </p:nvSpPr>
              <p:spPr bwMode="auto">
                <a:xfrm>
                  <a:off x="35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56" name="Freeform 2348"/>
                <p:cNvSpPr>
                  <a:spLocks/>
                </p:cNvSpPr>
                <p:nvPr/>
              </p:nvSpPr>
              <p:spPr bwMode="auto">
                <a:xfrm>
                  <a:off x="3556"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157" name="Freeform 2349"/>
                <p:cNvSpPr>
                  <a:spLocks/>
                </p:cNvSpPr>
                <p:nvPr/>
              </p:nvSpPr>
              <p:spPr bwMode="auto">
                <a:xfrm>
                  <a:off x="3556"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158" name="Freeform 2350"/>
                <p:cNvSpPr>
                  <a:spLocks/>
                </p:cNvSpPr>
                <p:nvPr/>
              </p:nvSpPr>
              <p:spPr bwMode="auto">
                <a:xfrm>
                  <a:off x="3600" y="21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59" name="Freeform 2351"/>
                <p:cNvSpPr>
                  <a:spLocks/>
                </p:cNvSpPr>
                <p:nvPr/>
              </p:nvSpPr>
              <p:spPr bwMode="auto">
                <a:xfrm>
                  <a:off x="3600" y="240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60" name="Freeform 2352"/>
                <p:cNvSpPr>
                  <a:spLocks/>
                </p:cNvSpPr>
                <p:nvPr/>
              </p:nvSpPr>
              <p:spPr bwMode="auto">
                <a:xfrm>
                  <a:off x="35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61" name="Freeform 2353"/>
                <p:cNvSpPr>
                  <a:spLocks/>
                </p:cNvSpPr>
                <p:nvPr/>
              </p:nvSpPr>
              <p:spPr bwMode="auto">
                <a:xfrm>
                  <a:off x="35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62" name="Freeform 2354"/>
                <p:cNvSpPr>
                  <a:spLocks/>
                </p:cNvSpPr>
                <p:nvPr/>
              </p:nvSpPr>
              <p:spPr bwMode="auto">
                <a:xfrm>
                  <a:off x="35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63" name="Freeform 2355"/>
                <p:cNvSpPr>
                  <a:spLocks/>
                </p:cNvSpPr>
                <p:nvPr/>
              </p:nvSpPr>
              <p:spPr bwMode="auto">
                <a:xfrm>
                  <a:off x="3574" y="223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64" name="Freeform 2356"/>
                <p:cNvSpPr>
                  <a:spLocks/>
                </p:cNvSpPr>
                <p:nvPr/>
              </p:nvSpPr>
              <p:spPr bwMode="auto">
                <a:xfrm>
                  <a:off x="3574" y="232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65" name="Freeform 2357"/>
                <p:cNvSpPr>
                  <a:spLocks/>
                </p:cNvSpPr>
                <p:nvPr/>
              </p:nvSpPr>
              <p:spPr bwMode="auto">
                <a:xfrm>
                  <a:off x="35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66" name="Freeform 2358"/>
                <p:cNvSpPr>
                  <a:spLocks/>
                </p:cNvSpPr>
                <p:nvPr/>
              </p:nvSpPr>
              <p:spPr bwMode="auto">
                <a:xfrm>
                  <a:off x="3604" y="21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167" name="Freeform 2359"/>
                <p:cNvSpPr>
                  <a:spLocks/>
                </p:cNvSpPr>
                <p:nvPr/>
              </p:nvSpPr>
              <p:spPr bwMode="auto">
                <a:xfrm>
                  <a:off x="3604" y="23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168" name="Freeform 2360"/>
                <p:cNvSpPr>
                  <a:spLocks/>
                </p:cNvSpPr>
                <p:nvPr/>
              </p:nvSpPr>
              <p:spPr bwMode="auto">
                <a:xfrm>
                  <a:off x="3608" y="21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169" name="Freeform 2361"/>
                <p:cNvSpPr>
                  <a:spLocks/>
                </p:cNvSpPr>
                <p:nvPr/>
              </p:nvSpPr>
              <p:spPr bwMode="auto">
                <a:xfrm>
                  <a:off x="3608" y="239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170" name="Freeform 2362"/>
                <p:cNvSpPr>
                  <a:spLocks/>
                </p:cNvSpPr>
                <p:nvPr/>
              </p:nvSpPr>
              <p:spPr bwMode="auto">
                <a:xfrm>
                  <a:off x="35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71" name="Freeform 2363"/>
                <p:cNvSpPr>
                  <a:spLocks/>
                </p:cNvSpPr>
                <p:nvPr/>
              </p:nvSpPr>
              <p:spPr bwMode="auto">
                <a:xfrm>
                  <a:off x="35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72" name="Freeform 2364"/>
                <p:cNvSpPr>
                  <a:spLocks/>
                </p:cNvSpPr>
                <p:nvPr/>
              </p:nvSpPr>
              <p:spPr bwMode="auto">
                <a:xfrm>
                  <a:off x="35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73" name="Freeform 2365"/>
                <p:cNvSpPr>
                  <a:spLocks/>
                </p:cNvSpPr>
                <p:nvPr/>
              </p:nvSpPr>
              <p:spPr bwMode="auto">
                <a:xfrm>
                  <a:off x="3574" y="22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74" name="Freeform 2366"/>
                <p:cNvSpPr>
                  <a:spLocks/>
                </p:cNvSpPr>
                <p:nvPr/>
              </p:nvSpPr>
              <p:spPr bwMode="auto">
                <a:xfrm>
                  <a:off x="3574" y="229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75" name="Freeform 2367"/>
                <p:cNvSpPr>
                  <a:spLocks/>
                </p:cNvSpPr>
                <p:nvPr/>
              </p:nvSpPr>
              <p:spPr bwMode="auto">
                <a:xfrm>
                  <a:off x="35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76" name="Freeform 2368"/>
                <p:cNvSpPr>
                  <a:spLocks/>
                </p:cNvSpPr>
                <p:nvPr/>
              </p:nvSpPr>
              <p:spPr bwMode="auto">
                <a:xfrm>
                  <a:off x="35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77" name="Freeform 2369"/>
                <p:cNvSpPr>
                  <a:spLocks/>
                </p:cNvSpPr>
                <p:nvPr/>
              </p:nvSpPr>
              <p:spPr bwMode="auto">
                <a:xfrm>
                  <a:off x="35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78" name="Freeform 2370"/>
                <p:cNvSpPr>
                  <a:spLocks/>
                </p:cNvSpPr>
                <p:nvPr/>
              </p:nvSpPr>
              <p:spPr bwMode="auto">
                <a:xfrm>
                  <a:off x="35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79" name="Freeform 2371"/>
                <p:cNvSpPr>
                  <a:spLocks/>
                </p:cNvSpPr>
                <p:nvPr/>
              </p:nvSpPr>
              <p:spPr bwMode="auto">
                <a:xfrm>
                  <a:off x="35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80" name="Freeform 2372"/>
                <p:cNvSpPr>
                  <a:spLocks/>
                </p:cNvSpPr>
                <p:nvPr/>
              </p:nvSpPr>
              <p:spPr bwMode="auto">
                <a:xfrm>
                  <a:off x="3586" y="2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81" name="Freeform 2373"/>
                <p:cNvSpPr>
                  <a:spLocks/>
                </p:cNvSpPr>
                <p:nvPr/>
              </p:nvSpPr>
              <p:spPr bwMode="auto">
                <a:xfrm>
                  <a:off x="3586" y="229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182" name="Freeform 2374"/>
                <p:cNvSpPr>
                  <a:spLocks/>
                </p:cNvSpPr>
                <p:nvPr/>
              </p:nvSpPr>
              <p:spPr bwMode="auto">
                <a:xfrm>
                  <a:off x="3794" y="19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83" name="Freeform 2375"/>
                <p:cNvSpPr>
                  <a:spLocks/>
                </p:cNvSpPr>
                <p:nvPr/>
              </p:nvSpPr>
              <p:spPr bwMode="auto">
                <a:xfrm>
                  <a:off x="3794" y="260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84" name="Freeform 2376"/>
                <p:cNvSpPr>
                  <a:spLocks/>
                </p:cNvSpPr>
                <p:nvPr/>
              </p:nvSpPr>
              <p:spPr bwMode="auto">
                <a:xfrm>
                  <a:off x="3794" y="19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85" name="Freeform 2377"/>
                <p:cNvSpPr>
                  <a:spLocks/>
                </p:cNvSpPr>
                <p:nvPr/>
              </p:nvSpPr>
              <p:spPr bwMode="auto">
                <a:xfrm>
                  <a:off x="3794" y="260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86" name="Freeform 2378"/>
                <p:cNvSpPr>
                  <a:spLocks/>
                </p:cNvSpPr>
                <p:nvPr/>
              </p:nvSpPr>
              <p:spPr bwMode="auto">
                <a:xfrm>
                  <a:off x="35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87" name="Freeform 2379"/>
                <p:cNvSpPr>
                  <a:spLocks/>
                </p:cNvSpPr>
                <p:nvPr/>
              </p:nvSpPr>
              <p:spPr bwMode="auto">
                <a:xfrm>
                  <a:off x="35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88" name="Freeform 2380"/>
                <p:cNvSpPr>
                  <a:spLocks/>
                </p:cNvSpPr>
                <p:nvPr/>
              </p:nvSpPr>
              <p:spPr bwMode="auto">
                <a:xfrm>
                  <a:off x="359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89" name="Freeform 2381"/>
                <p:cNvSpPr>
                  <a:spLocks/>
                </p:cNvSpPr>
                <p:nvPr/>
              </p:nvSpPr>
              <p:spPr bwMode="auto">
                <a:xfrm>
                  <a:off x="359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90" name="Freeform 2382"/>
                <p:cNvSpPr>
                  <a:spLocks/>
                </p:cNvSpPr>
                <p:nvPr/>
              </p:nvSpPr>
              <p:spPr bwMode="auto">
                <a:xfrm>
                  <a:off x="35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91" name="Freeform 2383"/>
                <p:cNvSpPr>
                  <a:spLocks/>
                </p:cNvSpPr>
                <p:nvPr/>
              </p:nvSpPr>
              <p:spPr bwMode="auto">
                <a:xfrm>
                  <a:off x="35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92" name="Freeform 2384"/>
                <p:cNvSpPr>
                  <a:spLocks/>
                </p:cNvSpPr>
                <p:nvPr/>
              </p:nvSpPr>
              <p:spPr bwMode="auto">
                <a:xfrm>
                  <a:off x="35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193" name="Freeform 2385"/>
                <p:cNvSpPr>
                  <a:spLocks/>
                </p:cNvSpPr>
                <p:nvPr/>
              </p:nvSpPr>
              <p:spPr bwMode="auto">
                <a:xfrm>
                  <a:off x="3706" y="20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94" name="Freeform 2386"/>
                <p:cNvSpPr>
                  <a:spLocks/>
                </p:cNvSpPr>
                <p:nvPr/>
              </p:nvSpPr>
              <p:spPr bwMode="auto">
                <a:xfrm>
                  <a:off x="3706" y="249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95" name="Freeform 2387"/>
                <p:cNvSpPr>
                  <a:spLocks/>
                </p:cNvSpPr>
                <p:nvPr/>
              </p:nvSpPr>
              <p:spPr bwMode="auto">
                <a:xfrm>
                  <a:off x="3706" y="20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96" name="Freeform 2388"/>
                <p:cNvSpPr>
                  <a:spLocks/>
                </p:cNvSpPr>
                <p:nvPr/>
              </p:nvSpPr>
              <p:spPr bwMode="auto">
                <a:xfrm>
                  <a:off x="3706" y="249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97" name="Freeform 2389"/>
                <p:cNvSpPr>
                  <a:spLocks/>
                </p:cNvSpPr>
                <p:nvPr/>
              </p:nvSpPr>
              <p:spPr bwMode="auto">
                <a:xfrm>
                  <a:off x="36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98" name="Freeform 2390"/>
                <p:cNvSpPr>
                  <a:spLocks/>
                </p:cNvSpPr>
                <p:nvPr/>
              </p:nvSpPr>
              <p:spPr bwMode="auto">
                <a:xfrm>
                  <a:off x="36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199" name="Freeform 2391"/>
                <p:cNvSpPr>
                  <a:spLocks/>
                </p:cNvSpPr>
                <p:nvPr/>
              </p:nvSpPr>
              <p:spPr bwMode="auto">
                <a:xfrm>
                  <a:off x="360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00" name="Freeform 2392"/>
                <p:cNvSpPr>
                  <a:spLocks/>
                </p:cNvSpPr>
                <p:nvPr/>
              </p:nvSpPr>
              <p:spPr bwMode="auto">
                <a:xfrm>
                  <a:off x="360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01" name="Freeform 2393"/>
                <p:cNvSpPr>
                  <a:spLocks/>
                </p:cNvSpPr>
                <p:nvPr/>
              </p:nvSpPr>
              <p:spPr bwMode="auto">
                <a:xfrm>
                  <a:off x="3604"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02" name="Freeform 2394"/>
                <p:cNvSpPr>
                  <a:spLocks/>
                </p:cNvSpPr>
                <p:nvPr/>
              </p:nvSpPr>
              <p:spPr bwMode="auto">
                <a:xfrm>
                  <a:off x="3604"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03" name="Freeform 2395"/>
                <p:cNvSpPr>
                  <a:spLocks/>
                </p:cNvSpPr>
                <p:nvPr/>
              </p:nvSpPr>
              <p:spPr bwMode="auto">
                <a:xfrm>
                  <a:off x="36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04" name="Freeform 2396"/>
                <p:cNvSpPr>
                  <a:spLocks/>
                </p:cNvSpPr>
                <p:nvPr/>
              </p:nvSpPr>
              <p:spPr bwMode="auto">
                <a:xfrm>
                  <a:off x="36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05" name="Freeform 2397"/>
                <p:cNvSpPr>
                  <a:spLocks/>
                </p:cNvSpPr>
                <p:nvPr/>
              </p:nvSpPr>
              <p:spPr bwMode="auto">
                <a:xfrm>
                  <a:off x="36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06" name="Freeform 2398"/>
                <p:cNvSpPr>
                  <a:spLocks/>
                </p:cNvSpPr>
                <p:nvPr/>
              </p:nvSpPr>
              <p:spPr bwMode="auto">
                <a:xfrm>
                  <a:off x="36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07" name="Freeform 2399"/>
                <p:cNvSpPr>
                  <a:spLocks/>
                </p:cNvSpPr>
                <p:nvPr/>
              </p:nvSpPr>
              <p:spPr bwMode="auto">
                <a:xfrm>
                  <a:off x="36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08" name="Freeform 2400"/>
                <p:cNvSpPr>
                  <a:spLocks/>
                </p:cNvSpPr>
                <p:nvPr/>
              </p:nvSpPr>
              <p:spPr bwMode="auto">
                <a:xfrm>
                  <a:off x="3638" y="21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09" name="Freeform 2401"/>
                <p:cNvSpPr>
                  <a:spLocks/>
                </p:cNvSpPr>
                <p:nvPr/>
              </p:nvSpPr>
              <p:spPr bwMode="auto">
                <a:xfrm>
                  <a:off x="3638" y="23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10" name="Freeform 2402"/>
                <p:cNvSpPr>
                  <a:spLocks/>
                </p:cNvSpPr>
                <p:nvPr/>
              </p:nvSpPr>
              <p:spPr bwMode="auto">
                <a:xfrm>
                  <a:off x="3618" y="225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11" name="Freeform 2403"/>
                <p:cNvSpPr>
                  <a:spLocks/>
                </p:cNvSpPr>
                <p:nvPr/>
              </p:nvSpPr>
              <p:spPr bwMode="auto">
                <a:xfrm>
                  <a:off x="3618" y="229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12" name="Freeform 2404"/>
                <p:cNvSpPr>
                  <a:spLocks/>
                </p:cNvSpPr>
                <p:nvPr/>
              </p:nvSpPr>
              <p:spPr bwMode="auto">
                <a:xfrm>
                  <a:off x="36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13" name="Freeform 2405"/>
                <p:cNvSpPr>
                  <a:spLocks/>
                </p:cNvSpPr>
                <p:nvPr/>
              </p:nvSpPr>
              <p:spPr bwMode="auto">
                <a:xfrm>
                  <a:off x="36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14" name="Freeform 2406"/>
                <p:cNvSpPr>
                  <a:spLocks/>
                </p:cNvSpPr>
                <p:nvPr/>
              </p:nvSpPr>
              <p:spPr bwMode="auto">
                <a:xfrm>
                  <a:off x="36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15" name="Freeform 2407"/>
                <p:cNvSpPr>
                  <a:spLocks/>
                </p:cNvSpPr>
                <p:nvPr/>
              </p:nvSpPr>
              <p:spPr bwMode="auto">
                <a:xfrm>
                  <a:off x="3618"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16" name="Freeform 2408"/>
                <p:cNvSpPr>
                  <a:spLocks/>
                </p:cNvSpPr>
                <p:nvPr/>
              </p:nvSpPr>
              <p:spPr bwMode="auto">
                <a:xfrm>
                  <a:off x="3618"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17" name="Freeform 2409"/>
                <p:cNvSpPr>
                  <a:spLocks/>
                </p:cNvSpPr>
                <p:nvPr/>
              </p:nvSpPr>
              <p:spPr bwMode="auto">
                <a:xfrm>
                  <a:off x="36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18" name="Freeform 2410"/>
                <p:cNvSpPr>
                  <a:spLocks/>
                </p:cNvSpPr>
                <p:nvPr/>
              </p:nvSpPr>
              <p:spPr bwMode="auto">
                <a:xfrm>
                  <a:off x="36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19" name="Freeform 2411"/>
                <p:cNvSpPr>
                  <a:spLocks/>
                </p:cNvSpPr>
                <p:nvPr/>
              </p:nvSpPr>
              <p:spPr bwMode="auto">
                <a:xfrm>
                  <a:off x="3622"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20" name="Freeform 2412"/>
                <p:cNvSpPr>
                  <a:spLocks/>
                </p:cNvSpPr>
                <p:nvPr/>
              </p:nvSpPr>
              <p:spPr bwMode="auto">
                <a:xfrm>
                  <a:off x="3622"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21" name="Freeform 2413"/>
                <p:cNvSpPr>
                  <a:spLocks/>
                </p:cNvSpPr>
                <p:nvPr/>
              </p:nvSpPr>
              <p:spPr bwMode="auto">
                <a:xfrm>
                  <a:off x="3642" y="21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22" name="Freeform 2414"/>
                <p:cNvSpPr>
                  <a:spLocks/>
                </p:cNvSpPr>
                <p:nvPr/>
              </p:nvSpPr>
              <p:spPr bwMode="auto">
                <a:xfrm>
                  <a:off x="3642" y="23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23" name="Freeform 2415"/>
                <p:cNvSpPr>
                  <a:spLocks/>
                </p:cNvSpPr>
                <p:nvPr/>
              </p:nvSpPr>
              <p:spPr bwMode="auto">
                <a:xfrm>
                  <a:off x="3628"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24" name="Freeform 2416"/>
                <p:cNvSpPr>
                  <a:spLocks/>
                </p:cNvSpPr>
                <p:nvPr/>
              </p:nvSpPr>
              <p:spPr bwMode="auto">
                <a:xfrm>
                  <a:off x="3628"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25" name="Freeform 2417"/>
                <p:cNvSpPr>
                  <a:spLocks/>
                </p:cNvSpPr>
                <p:nvPr/>
              </p:nvSpPr>
              <p:spPr bwMode="auto">
                <a:xfrm>
                  <a:off x="3776" y="20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26" name="Freeform 2418"/>
                <p:cNvSpPr>
                  <a:spLocks/>
                </p:cNvSpPr>
                <p:nvPr/>
              </p:nvSpPr>
              <p:spPr bwMode="auto">
                <a:xfrm>
                  <a:off x="3776" y="250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27" name="Freeform 2419"/>
                <p:cNvSpPr>
                  <a:spLocks/>
                </p:cNvSpPr>
                <p:nvPr/>
              </p:nvSpPr>
              <p:spPr bwMode="auto">
                <a:xfrm>
                  <a:off x="3776" y="20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28" name="Freeform 2420"/>
                <p:cNvSpPr>
                  <a:spLocks/>
                </p:cNvSpPr>
                <p:nvPr/>
              </p:nvSpPr>
              <p:spPr bwMode="auto">
                <a:xfrm>
                  <a:off x="3776" y="250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29" name="Freeform 2421"/>
                <p:cNvSpPr>
                  <a:spLocks/>
                </p:cNvSpPr>
                <p:nvPr/>
              </p:nvSpPr>
              <p:spPr bwMode="auto">
                <a:xfrm>
                  <a:off x="3634" y="22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30" name="Freeform 2422"/>
                <p:cNvSpPr>
                  <a:spLocks/>
                </p:cNvSpPr>
                <p:nvPr/>
              </p:nvSpPr>
              <p:spPr bwMode="auto">
                <a:xfrm>
                  <a:off x="3634" y="229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31" name="Freeform 2423"/>
                <p:cNvSpPr>
                  <a:spLocks/>
                </p:cNvSpPr>
                <p:nvPr/>
              </p:nvSpPr>
              <p:spPr bwMode="auto">
                <a:xfrm>
                  <a:off x="36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32" name="Freeform 2424"/>
                <p:cNvSpPr>
                  <a:spLocks/>
                </p:cNvSpPr>
                <p:nvPr/>
              </p:nvSpPr>
              <p:spPr bwMode="auto">
                <a:xfrm>
                  <a:off x="36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33" name="Freeform 2425"/>
                <p:cNvSpPr>
                  <a:spLocks/>
                </p:cNvSpPr>
                <p:nvPr/>
              </p:nvSpPr>
              <p:spPr bwMode="auto">
                <a:xfrm>
                  <a:off x="3838" y="203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34" name="Freeform 2426"/>
                <p:cNvSpPr>
                  <a:spLocks/>
                </p:cNvSpPr>
                <p:nvPr/>
              </p:nvSpPr>
              <p:spPr bwMode="auto">
                <a:xfrm>
                  <a:off x="3838" y="251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35" name="Freeform 2427"/>
                <p:cNvSpPr>
                  <a:spLocks/>
                </p:cNvSpPr>
                <p:nvPr/>
              </p:nvSpPr>
              <p:spPr bwMode="auto">
                <a:xfrm>
                  <a:off x="3838" y="203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36" name="Freeform 2428"/>
                <p:cNvSpPr>
                  <a:spLocks/>
                </p:cNvSpPr>
                <p:nvPr/>
              </p:nvSpPr>
              <p:spPr bwMode="auto">
                <a:xfrm>
                  <a:off x="3838" y="251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37" name="Freeform 2429"/>
                <p:cNvSpPr>
                  <a:spLocks/>
                </p:cNvSpPr>
                <p:nvPr/>
              </p:nvSpPr>
              <p:spPr bwMode="auto">
                <a:xfrm>
                  <a:off x="3640"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38" name="Freeform 2430"/>
                <p:cNvSpPr>
                  <a:spLocks/>
                </p:cNvSpPr>
                <p:nvPr/>
              </p:nvSpPr>
              <p:spPr bwMode="auto">
                <a:xfrm>
                  <a:off x="3640"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39" name="Freeform 2431"/>
                <p:cNvSpPr>
                  <a:spLocks/>
                </p:cNvSpPr>
                <p:nvPr/>
              </p:nvSpPr>
              <p:spPr bwMode="auto">
                <a:xfrm>
                  <a:off x="36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40" name="Freeform 2432"/>
                <p:cNvSpPr>
                  <a:spLocks/>
                </p:cNvSpPr>
                <p:nvPr/>
              </p:nvSpPr>
              <p:spPr bwMode="auto">
                <a:xfrm>
                  <a:off x="364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41" name="Freeform 2433"/>
                <p:cNvSpPr>
                  <a:spLocks/>
                </p:cNvSpPr>
                <p:nvPr/>
              </p:nvSpPr>
              <p:spPr bwMode="auto">
                <a:xfrm>
                  <a:off x="36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42" name="Freeform 2434"/>
                <p:cNvSpPr>
                  <a:spLocks/>
                </p:cNvSpPr>
                <p:nvPr/>
              </p:nvSpPr>
              <p:spPr bwMode="auto">
                <a:xfrm>
                  <a:off x="36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43" name="Freeform 2435"/>
                <p:cNvSpPr>
                  <a:spLocks/>
                </p:cNvSpPr>
                <p:nvPr/>
              </p:nvSpPr>
              <p:spPr bwMode="auto">
                <a:xfrm>
                  <a:off x="3650" y="226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44" name="Freeform 2436"/>
                <p:cNvSpPr>
                  <a:spLocks/>
                </p:cNvSpPr>
                <p:nvPr/>
              </p:nvSpPr>
              <p:spPr bwMode="auto">
                <a:xfrm>
                  <a:off x="3650" y="229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45" name="Freeform 2437"/>
                <p:cNvSpPr>
                  <a:spLocks/>
                </p:cNvSpPr>
                <p:nvPr/>
              </p:nvSpPr>
              <p:spPr bwMode="auto">
                <a:xfrm>
                  <a:off x="36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46" name="Freeform 2438"/>
                <p:cNvSpPr>
                  <a:spLocks/>
                </p:cNvSpPr>
                <p:nvPr/>
              </p:nvSpPr>
              <p:spPr bwMode="auto">
                <a:xfrm>
                  <a:off x="3654" y="225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47" name="Freeform 2439"/>
                <p:cNvSpPr>
                  <a:spLocks/>
                </p:cNvSpPr>
                <p:nvPr/>
              </p:nvSpPr>
              <p:spPr bwMode="auto">
                <a:xfrm>
                  <a:off x="3654" y="229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48" name="Freeform 2440"/>
                <p:cNvSpPr>
                  <a:spLocks/>
                </p:cNvSpPr>
                <p:nvPr/>
              </p:nvSpPr>
              <p:spPr bwMode="auto">
                <a:xfrm>
                  <a:off x="3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49" name="Freeform 2441"/>
                <p:cNvSpPr>
                  <a:spLocks/>
                </p:cNvSpPr>
                <p:nvPr/>
              </p:nvSpPr>
              <p:spPr bwMode="auto">
                <a:xfrm>
                  <a:off x="36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50" name="Freeform 2442"/>
                <p:cNvSpPr>
                  <a:spLocks/>
                </p:cNvSpPr>
                <p:nvPr/>
              </p:nvSpPr>
              <p:spPr bwMode="auto">
                <a:xfrm>
                  <a:off x="3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51" name="Freeform 2443"/>
                <p:cNvSpPr>
                  <a:spLocks/>
                </p:cNvSpPr>
                <p:nvPr/>
              </p:nvSpPr>
              <p:spPr bwMode="auto">
                <a:xfrm>
                  <a:off x="36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52" name="Freeform 2444"/>
                <p:cNvSpPr>
                  <a:spLocks/>
                </p:cNvSpPr>
                <p:nvPr/>
              </p:nvSpPr>
              <p:spPr bwMode="auto">
                <a:xfrm>
                  <a:off x="365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53" name="Freeform 2445"/>
                <p:cNvSpPr>
                  <a:spLocks/>
                </p:cNvSpPr>
                <p:nvPr/>
              </p:nvSpPr>
              <p:spPr bwMode="auto">
                <a:xfrm>
                  <a:off x="365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54" name="Freeform 2446"/>
                <p:cNvSpPr>
                  <a:spLocks/>
                </p:cNvSpPr>
                <p:nvPr/>
              </p:nvSpPr>
              <p:spPr bwMode="auto">
                <a:xfrm>
                  <a:off x="3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55" name="Freeform 2447"/>
                <p:cNvSpPr>
                  <a:spLocks/>
                </p:cNvSpPr>
                <p:nvPr/>
              </p:nvSpPr>
              <p:spPr bwMode="auto">
                <a:xfrm>
                  <a:off x="41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56" name="Freeform 2448"/>
                <p:cNvSpPr>
                  <a:spLocks/>
                </p:cNvSpPr>
                <p:nvPr/>
              </p:nvSpPr>
              <p:spPr bwMode="auto">
                <a:xfrm>
                  <a:off x="3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57" name="Freeform 2449"/>
                <p:cNvSpPr>
                  <a:spLocks/>
                </p:cNvSpPr>
                <p:nvPr/>
              </p:nvSpPr>
              <p:spPr bwMode="auto">
                <a:xfrm>
                  <a:off x="3662"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58" name="Freeform 2450"/>
                <p:cNvSpPr>
                  <a:spLocks/>
                </p:cNvSpPr>
                <p:nvPr/>
              </p:nvSpPr>
              <p:spPr bwMode="auto">
                <a:xfrm>
                  <a:off x="3662"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59" name="Freeform 2451"/>
                <p:cNvSpPr>
                  <a:spLocks/>
                </p:cNvSpPr>
                <p:nvPr/>
              </p:nvSpPr>
              <p:spPr bwMode="auto">
                <a:xfrm>
                  <a:off x="36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60" name="Freeform 2452"/>
                <p:cNvSpPr>
                  <a:spLocks/>
                </p:cNvSpPr>
                <p:nvPr/>
              </p:nvSpPr>
              <p:spPr bwMode="auto">
                <a:xfrm>
                  <a:off x="36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61" name="Freeform 2453"/>
                <p:cNvSpPr>
                  <a:spLocks/>
                </p:cNvSpPr>
                <p:nvPr/>
              </p:nvSpPr>
              <p:spPr bwMode="auto">
                <a:xfrm>
                  <a:off x="41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62" name="Freeform 2454"/>
                <p:cNvSpPr>
                  <a:spLocks/>
                </p:cNvSpPr>
                <p:nvPr/>
              </p:nvSpPr>
              <p:spPr bwMode="auto">
                <a:xfrm>
                  <a:off x="41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63" name="Freeform 2455"/>
                <p:cNvSpPr>
                  <a:spLocks/>
                </p:cNvSpPr>
                <p:nvPr/>
              </p:nvSpPr>
              <p:spPr bwMode="auto">
                <a:xfrm>
                  <a:off x="36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64" name="Freeform 2456"/>
                <p:cNvSpPr>
                  <a:spLocks/>
                </p:cNvSpPr>
                <p:nvPr/>
              </p:nvSpPr>
              <p:spPr bwMode="auto">
                <a:xfrm>
                  <a:off x="41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65" name="Freeform 2457"/>
                <p:cNvSpPr>
                  <a:spLocks/>
                </p:cNvSpPr>
                <p:nvPr/>
              </p:nvSpPr>
              <p:spPr bwMode="auto">
                <a:xfrm>
                  <a:off x="36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66" name="Freeform 2458"/>
                <p:cNvSpPr>
                  <a:spLocks/>
                </p:cNvSpPr>
                <p:nvPr/>
              </p:nvSpPr>
              <p:spPr bwMode="auto">
                <a:xfrm>
                  <a:off x="3692" y="220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67" name="Freeform 2459"/>
                <p:cNvSpPr>
                  <a:spLocks/>
                </p:cNvSpPr>
                <p:nvPr/>
              </p:nvSpPr>
              <p:spPr bwMode="auto">
                <a:xfrm>
                  <a:off x="3692" y="23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68" name="Freeform 2460"/>
                <p:cNvSpPr>
                  <a:spLocks/>
                </p:cNvSpPr>
                <p:nvPr/>
              </p:nvSpPr>
              <p:spPr bwMode="auto">
                <a:xfrm>
                  <a:off x="367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69" name="Freeform 2461"/>
                <p:cNvSpPr>
                  <a:spLocks/>
                </p:cNvSpPr>
                <p:nvPr/>
              </p:nvSpPr>
              <p:spPr bwMode="auto">
                <a:xfrm>
                  <a:off x="367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70" name="Freeform 2462"/>
                <p:cNvSpPr>
                  <a:spLocks/>
                </p:cNvSpPr>
                <p:nvPr/>
              </p:nvSpPr>
              <p:spPr bwMode="auto">
                <a:xfrm>
                  <a:off x="3674" y="2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71" name="Freeform 2463"/>
                <p:cNvSpPr>
                  <a:spLocks/>
                </p:cNvSpPr>
                <p:nvPr/>
              </p:nvSpPr>
              <p:spPr bwMode="auto">
                <a:xfrm>
                  <a:off x="3674" y="22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72" name="Freeform 2464"/>
                <p:cNvSpPr>
                  <a:spLocks/>
                </p:cNvSpPr>
                <p:nvPr/>
              </p:nvSpPr>
              <p:spPr bwMode="auto">
                <a:xfrm>
                  <a:off x="3674"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73" name="Freeform 2465"/>
                <p:cNvSpPr>
                  <a:spLocks/>
                </p:cNvSpPr>
                <p:nvPr/>
              </p:nvSpPr>
              <p:spPr bwMode="auto">
                <a:xfrm>
                  <a:off x="3674"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74" name="Freeform 2466"/>
                <p:cNvSpPr>
                  <a:spLocks/>
                </p:cNvSpPr>
                <p:nvPr/>
              </p:nvSpPr>
              <p:spPr bwMode="auto">
                <a:xfrm>
                  <a:off x="41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75" name="Freeform 2467"/>
                <p:cNvSpPr>
                  <a:spLocks/>
                </p:cNvSpPr>
                <p:nvPr/>
              </p:nvSpPr>
              <p:spPr bwMode="auto">
                <a:xfrm>
                  <a:off x="3676"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76" name="Freeform 2468"/>
                <p:cNvSpPr>
                  <a:spLocks/>
                </p:cNvSpPr>
                <p:nvPr/>
              </p:nvSpPr>
              <p:spPr bwMode="auto">
                <a:xfrm>
                  <a:off x="3676"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77" name="Freeform 2469"/>
                <p:cNvSpPr>
                  <a:spLocks/>
                </p:cNvSpPr>
                <p:nvPr/>
              </p:nvSpPr>
              <p:spPr bwMode="auto">
                <a:xfrm>
                  <a:off x="3746" y="219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78" name="Freeform 2470"/>
                <p:cNvSpPr>
                  <a:spLocks/>
                </p:cNvSpPr>
                <p:nvPr/>
              </p:nvSpPr>
              <p:spPr bwMode="auto">
                <a:xfrm>
                  <a:off x="3746" y="235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279" name="Freeform 2471"/>
                <p:cNvSpPr>
                  <a:spLocks/>
                </p:cNvSpPr>
                <p:nvPr/>
              </p:nvSpPr>
              <p:spPr bwMode="auto">
                <a:xfrm>
                  <a:off x="367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80" name="Freeform 2472"/>
                <p:cNvSpPr>
                  <a:spLocks/>
                </p:cNvSpPr>
                <p:nvPr/>
              </p:nvSpPr>
              <p:spPr bwMode="auto">
                <a:xfrm>
                  <a:off x="367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81" name="Freeform 2473"/>
                <p:cNvSpPr>
                  <a:spLocks/>
                </p:cNvSpPr>
                <p:nvPr/>
              </p:nvSpPr>
              <p:spPr bwMode="auto">
                <a:xfrm>
                  <a:off x="3682" y="2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82" name="Freeform 2474"/>
                <p:cNvSpPr>
                  <a:spLocks/>
                </p:cNvSpPr>
                <p:nvPr/>
              </p:nvSpPr>
              <p:spPr bwMode="auto">
                <a:xfrm>
                  <a:off x="3682" y="230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83" name="Freeform 2475"/>
                <p:cNvSpPr>
                  <a:spLocks/>
                </p:cNvSpPr>
                <p:nvPr/>
              </p:nvSpPr>
              <p:spPr bwMode="auto">
                <a:xfrm>
                  <a:off x="3744" y="220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84" name="Freeform 2476"/>
                <p:cNvSpPr>
                  <a:spLocks/>
                </p:cNvSpPr>
                <p:nvPr/>
              </p:nvSpPr>
              <p:spPr bwMode="auto">
                <a:xfrm>
                  <a:off x="3744" y="23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85" name="Freeform 2477"/>
                <p:cNvSpPr>
                  <a:spLocks/>
                </p:cNvSpPr>
                <p:nvPr/>
              </p:nvSpPr>
              <p:spPr bwMode="auto">
                <a:xfrm>
                  <a:off x="36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86" name="Freeform 2478"/>
                <p:cNvSpPr>
                  <a:spLocks/>
                </p:cNvSpPr>
                <p:nvPr/>
              </p:nvSpPr>
              <p:spPr bwMode="auto">
                <a:xfrm>
                  <a:off x="3698" y="223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87" name="Freeform 2479"/>
                <p:cNvSpPr>
                  <a:spLocks/>
                </p:cNvSpPr>
                <p:nvPr/>
              </p:nvSpPr>
              <p:spPr bwMode="auto">
                <a:xfrm>
                  <a:off x="3698" y="232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88" name="Freeform 2480"/>
                <p:cNvSpPr>
                  <a:spLocks/>
                </p:cNvSpPr>
                <p:nvPr/>
              </p:nvSpPr>
              <p:spPr bwMode="auto">
                <a:xfrm>
                  <a:off x="3684"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89" name="Freeform 2481"/>
                <p:cNvSpPr>
                  <a:spLocks/>
                </p:cNvSpPr>
                <p:nvPr/>
              </p:nvSpPr>
              <p:spPr bwMode="auto">
                <a:xfrm>
                  <a:off x="3684"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90" name="Freeform 2482"/>
                <p:cNvSpPr>
                  <a:spLocks/>
                </p:cNvSpPr>
                <p:nvPr/>
              </p:nvSpPr>
              <p:spPr bwMode="auto">
                <a:xfrm>
                  <a:off x="36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91" name="Freeform 2483"/>
                <p:cNvSpPr>
                  <a:spLocks/>
                </p:cNvSpPr>
                <p:nvPr/>
              </p:nvSpPr>
              <p:spPr bwMode="auto">
                <a:xfrm>
                  <a:off x="36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92" name="Freeform 2484"/>
                <p:cNvSpPr>
                  <a:spLocks/>
                </p:cNvSpPr>
                <p:nvPr/>
              </p:nvSpPr>
              <p:spPr bwMode="auto">
                <a:xfrm>
                  <a:off x="36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293" name="Freeform 2485"/>
                <p:cNvSpPr>
                  <a:spLocks/>
                </p:cNvSpPr>
                <p:nvPr/>
              </p:nvSpPr>
              <p:spPr bwMode="auto">
                <a:xfrm>
                  <a:off x="36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94" name="Freeform 2486"/>
                <p:cNvSpPr>
                  <a:spLocks/>
                </p:cNvSpPr>
                <p:nvPr/>
              </p:nvSpPr>
              <p:spPr bwMode="auto">
                <a:xfrm>
                  <a:off x="36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95" name="Freeform 2487"/>
                <p:cNvSpPr>
                  <a:spLocks/>
                </p:cNvSpPr>
                <p:nvPr/>
              </p:nvSpPr>
              <p:spPr bwMode="auto">
                <a:xfrm>
                  <a:off x="3692"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96" name="Freeform 2488"/>
                <p:cNvSpPr>
                  <a:spLocks/>
                </p:cNvSpPr>
                <p:nvPr/>
              </p:nvSpPr>
              <p:spPr bwMode="auto">
                <a:xfrm>
                  <a:off x="3692"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97" name="Freeform 2489"/>
                <p:cNvSpPr>
                  <a:spLocks/>
                </p:cNvSpPr>
                <p:nvPr/>
              </p:nvSpPr>
              <p:spPr bwMode="auto">
                <a:xfrm>
                  <a:off x="36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298" name="Freeform 2490"/>
                <p:cNvSpPr>
                  <a:spLocks/>
                </p:cNvSpPr>
                <p:nvPr/>
              </p:nvSpPr>
              <p:spPr bwMode="auto">
                <a:xfrm>
                  <a:off x="3748" y="223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299" name="Freeform 2491"/>
                <p:cNvSpPr>
                  <a:spLocks/>
                </p:cNvSpPr>
                <p:nvPr/>
              </p:nvSpPr>
              <p:spPr bwMode="auto">
                <a:xfrm>
                  <a:off x="3748" y="231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00" name="Freeform 2492"/>
                <p:cNvSpPr>
                  <a:spLocks/>
                </p:cNvSpPr>
                <p:nvPr/>
              </p:nvSpPr>
              <p:spPr bwMode="auto">
                <a:xfrm>
                  <a:off x="41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01" name="Freeform 2493"/>
                <p:cNvSpPr>
                  <a:spLocks/>
                </p:cNvSpPr>
                <p:nvPr/>
              </p:nvSpPr>
              <p:spPr bwMode="auto">
                <a:xfrm>
                  <a:off x="41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02" name="Freeform 2494"/>
                <p:cNvSpPr>
                  <a:spLocks/>
                </p:cNvSpPr>
                <p:nvPr/>
              </p:nvSpPr>
              <p:spPr bwMode="auto">
                <a:xfrm>
                  <a:off x="41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03" name="Freeform 2495"/>
                <p:cNvSpPr>
                  <a:spLocks/>
                </p:cNvSpPr>
                <p:nvPr/>
              </p:nvSpPr>
              <p:spPr bwMode="auto">
                <a:xfrm>
                  <a:off x="41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04" name="Freeform 2496"/>
                <p:cNvSpPr>
                  <a:spLocks/>
                </p:cNvSpPr>
                <p:nvPr/>
              </p:nvSpPr>
              <p:spPr bwMode="auto">
                <a:xfrm>
                  <a:off x="4150" y="2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05" name="Freeform 2497"/>
                <p:cNvSpPr>
                  <a:spLocks/>
                </p:cNvSpPr>
                <p:nvPr/>
              </p:nvSpPr>
              <p:spPr bwMode="auto">
                <a:xfrm>
                  <a:off x="4150" y="229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06" name="Freeform 2498"/>
                <p:cNvSpPr>
                  <a:spLocks/>
                </p:cNvSpPr>
                <p:nvPr/>
              </p:nvSpPr>
              <p:spPr bwMode="auto">
                <a:xfrm>
                  <a:off x="4150" y="2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07" name="Freeform 2499"/>
                <p:cNvSpPr>
                  <a:spLocks/>
                </p:cNvSpPr>
                <p:nvPr/>
              </p:nvSpPr>
              <p:spPr bwMode="auto">
                <a:xfrm>
                  <a:off x="4150" y="229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08" name="Freeform 2500"/>
                <p:cNvSpPr>
                  <a:spLocks/>
                </p:cNvSpPr>
                <p:nvPr/>
              </p:nvSpPr>
              <p:spPr bwMode="auto">
                <a:xfrm>
                  <a:off x="3790" y="223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09" name="Freeform 2501"/>
                <p:cNvSpPr>
                  <a:spLocks/>
                </p:cNvSpPr>
                <p:nvPr/>
              </p:nvSpPr>
              <p:spPr bwMode="auto">
                <a:xfrm>
                  <a:off x="3790" y="231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10" name="Freeform 2502"/>
                <p:cNvSpPr>
                  <a:spLocks/>
                </p:cNvSpPr>
                <p:nvPr/>
              </p:nvSpPr>
              <p:spPr bwMode="auto">
                <a:xfrm>
                  <a:off x="3754" y="226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11" name="Freeform 2503"/>
                <p:cNvSpPr>
                  <a:spLocks/>
                </p:cNvSpPr>
                <p:nvPr/>
              </p:nvSpPr>
              <p:spPr bwMode="auto">
                <a:xfrm>
                  <a:off x="3754" y="228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12" name="Freeform 2504"/>
                <p:cNvSpPr>
                  <a:spLocks/>
                </p:cNvSpPr>
                <p:nvPr/>
              </p:nvSpPr>
              <p:spPr bwMode="auto">
                <a:xfrm>
                  <a:off x="3744"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13" name="Freeform 2505"/>
                <p:cNvSpPr>
                  <a:spLocks/>
                </p:cNvSpPr>
                <p:nvPr/>
              </p:nvSpPr>
              <p:spPr bwMode="auto">
                <a:xfrm>
                  <a:off x="3744"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14" name="Freeform 2506"/>
                <p:cNvSpPr>
                  <a:spLocks/>
                </p:cNvSpPr>
                <p:nvPr/>
              </p:nvSpPr>
              <p:spPr bwMode="auto">
                <a:xfrm>
                  <a:off x="3756"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15" name="Freeform 2507"/>
                <p:cNvSpPr>
                  <a:spLocks/>
                </p:cNvSpPr>
                <p:nvPr/>
              </p:nvSpPr>
              <p:spPr bwMode="auto">
                <a:xfrm>
                  <a:off x="3756"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16" name="Freeform 2508"/>
                <p:cNvSpPr>
                  <a:spLocks/>
                </p:cNvSpPr>
                <p:nvPr/>
              </p:nvSpPr>
              <p:spPr bwMode="auto">
                <a:xfrm>
                  <a:off x="37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17" name="Freeform 2509"/>
                <p:cNvSpPr>
                  <a:spLocks/>
                </p:cNvSpPr>
                <p:nvPr/>
              </p:nvSpPr>
              <p:spPr bwMode="auto">
                <a:xfrm>
                  <a:off x="37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18" name="Freeform 2510"/>
                <p:cNvSpPr>
                  <a:spLocks/>
                </p:cNvSpPr>
                <p:nvPr/>
              </p:nvSpPr>
              <p:spPr bwMode="auto">
                <a:xfrm>
                  <a:off x="37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19" name="Freeform 2511"/>
                <p:cNvSpPr>
                  <a:spLocks/>
                </p:cNvSpPr>
                <p:nvPr/>
              </p:nvSpPr>
              <p:spPr bwMode="auto">
                <a:xfrm>
                  <a:off x="3760"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20" name="Freeform 2512"/>
                <p:cNvSpPr>
                  <a:spLocks/>
                </p:cNvSpPr>
                <p:nvPr/>
              </p:nvSpPr>
              <p:spPr bwMode="auto">
                <a:xfrm>
                  <a:off x="3760"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21" name="Freeform 2513"/>
                <p:cNvSpPr>
                  <a:spLocks/>
                </p:cNvSpPr>
                <p:nvPr/>
              </p:nvSpPr>
              <p:spPr bwMode="auto">
                <a:xfrm>
                  <a:off x="3760"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22" name="Freeform 2514"/>
                <p:cNvSpPr>
                  <a:spLocks/>
                </p:cNvSpPr>
                <p:nvPr/>
              </p:nvSpPr>
              <p:spPr bwMode="auto">
                <a:xfrm>
                  <a:off x="3760"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23" name="Freeform 2515"/>
                <p:cNvSpPr>
                  <a:spLocks/>
                </p:cNvSpPr>
                <p:nvPr/>
              </p:nvSpPr>
              <p:spPr bwMode="auto">
                <a:xfrm>
                  <a:off x="37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24" name="Freeform 2516"/>
                <p:cNvSpPr>
                  <a:spLocks/>
                </p:cNvSpPr>
                <p:nvPr/>
              </p:nvSpPr>
              <p:spPr bwMode="auto">
                <a:xfrm>
                  <a:off x="37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25" name="Freeform 2517"/>
                <p:cNvSpPr>
                  <a:spLocks/>
                </p:cNvSpPr>
                <p:nvPr/>
              </p:nvSpPr>
              <p:spPr bwMode="auto">
                <a:xfrm>
                  <a:off x="3748"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26" name="Freeform 2518"/>
                <p:cNvSpPr>
                  <a:spLocks/>
                </p:cNvSpPr>
                <p:nvPr/>
              </p:nvSpPr>
              <p:spPr bwMode="auto">
                <a:xfrm>
                  <a:off x="3748"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27" name="Freeform 2519"/>
                <p:cNvSpPr>
                  <a:spLocks/>
                </p:cNvSpPr>
                <p:nvPr/>
              </p:nvSpPr>
              <p:spPr bwMode="auto">
                <a:xfrm>
                  <a:off x="37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28" name="Freeform 2520"/>
                <p:cNvSpPr>
                  <a:spLocks/>
                </p:cNvSpPr>
                <p:nvPr/>
              </p:nvSpPr>
              <p:spPr bwMode="auto">
                <a:xfrm>
                  <a:off x="37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29" name="Freeform 2521"/>
                <p:cNvSpPr>
                  <a:spLocks/>
                </p:cNvSpPr>
                <p:nvPr/>
              </p:nvSpPr>
              <p:spPr bwMode="auto">
                <a:xfrm>
                  <a:off x="37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30" name="Freeform 2522"/>
                <p:cNvSpPr>
                  <a:spLocks/>
                </p:cNvSpPr>
                <p:nvPr/>
              </p:nvSpPr>
              <p:spPr bwMode="auto">
                <a:xfrm>
                  <a:off x="37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31" name="Freeform 2523"/>
                <p:cNvSpPr>
                  <a:spLocks/>
                </p:cNvSpPr>
                <p:nvPr/>
              </p:nvSpPr>
              <p:spPr bwMode="auto">
                <a:xfrm>
                  <a:off x="3736" y="226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32" name="Freeform 2524"/>
                <p:cNvSpPr>
                  <a:spLocks/>
                </p:cNvSpPr>
                <p:nvPr/>
              </p:nvSpPr>
              <p:spPr bwMode="auto">
                <a:xfrm>
                  <a:off x="3736" y="229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33" name="Freeform 2525"/>
                <p:cNvSpPr>
                  <a:spLocks/>
                </p:cNvSpPr>
                <p:nvPr/>
              </p:nvSpPr>
              <p:spPr bwMode="auto">
                <a:xfrm>
                  <a:off x="37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34" name="Freeform 2526"/>
                <p:cNvSpPr>
                  <a:spLocks/>
                </p:cNvSpPr>
                <p:nvPr/>
              </p:nvSpPr>
              <p:spPr bwMode="auto">
                <a:xfrm>
                  <a:off x="37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35" name="Freeform 2527"/>
                <p:cNvSpPr>
                  <a:spLocks/>
                </p:cNvSpPr>
                <p:nvPr/>
              </p:nvSpPr>
              <p:spPr bwMode="auto">
                <a:xfrm>
                  <a:off x="37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36" name="Freeform 2528"/>
                <p:cNvSpPr>
                  <a:spLocks/>
                </p:cNvSpPr>
                <p:nvPr/>
              </p:nvSpPr>
              <p:spPr bwMode="auto">
                <a:xfrm>
                  <a:off x="3776" y="22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337" name="Freeform 2529"/>
                <p:cNvSpPr>
                  <a:spLocks/>
                </p:cNvSpPr>
                <p:nvPr/>
              </p:nvSpPr>
              <p:spPr bwMode="auto">
                <a:xfrm>
                  <a:off x="3776" y="228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338" name="Freeform 2530"/>
                <p:cNvSpPr>
                  <a:spLocks/>
                </p:cNvSpPr>
                <p:nvPr/>
              </p:nvSpPr>
              <p:spPr bwMode="auto">
                <a:xfrm>
                  <a:off x="37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39" name="Freeform 2531"/>
                <p:cNvSpPr>
                  <a:spLocks/>
                </p:cNvSpPr>
                <p:nvPr/>
              </p:nvSpPr>
              <p:spPr bwMode="auto">
                <a:xfrm>
                  <a:off x="37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40" name="Freeform 2532"/>
                <p:cNvSpPr>
                  <a:spLocks/>
                </p:cNvSpPr>
                <p:nvPr/>
              </p:nvSpPr>
              <p:spPr bwMode="auto">
                <a:xfrm>
                  <a:off x="37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41" name="Freeform 2533"/>
                <p:cNvSpPr>
                  <a:spLocks/>
                </p:cNvSpPr>
                <p:nvPr/>
              </p:nvSpPr>
              <p:spPr bwMode="auto">
                <a:xfrm>
                  <a:off x="37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42" name="Freeform 2534"/>
                <p:cNvSpPr>
                  <a:spLocks/>
                </p:cNvSpPr>
                <p:nvPr/>
              </p:nvSpPr>
              <p:spPr bwMode="auto">
                <a:xfrm>
                  <a:off x="3738"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43" name="Freeform 2535"/>
                <p:cNvSpPr>
                  <a:spLocks/>
                </p:cNvSpPr>
                <p:nvPr/>
              </p:nvSpPr>
              <p:spPr bwMode="auto">
                <a:xfrm>
                  <a:off x="3738"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44" name="Freeform 2536"/>
                <p:cNvSpPr>
                  <a:spLocks/>
                </p:cNvSpPr>
                <p:nvPr/>
              </p:nvSpPr>
              <p:spPr bwMode="auto">
                <a:xfrm>
                  <a:off x="37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45" name="Freeform 2537"/>
                <p:cNvSpPr>
                  <a:spLocks/>
                </p:cNvSpPr>
                <p:nvPr/>
              </p:nvSpPr>
              <p:spPr bwMode="auto">
                <a:xfrm>
                  <a:off x="37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46" name="Freeform 2538"/>
                <p:cNvSpPr>
                  <a:spLocks/>
                </p:cNvSpPr>
                <p:nvPr/>
              </p:nvSpPr>
              <p:spPr bwMode="auto">
                <a:xfrm>
                  <a:off x="37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0" name="Group 2539"/>
              <p:cNvGrpSpPr>
                <a:grpSpLocks/>
              </p:cNvGrpSpPr>
              <p:nvPr/>
            </p:nvGrpSpPr>
            <p:grpSpPr bwMode="auto">
              <a:xfrm>
                <a:off x="3730" y="2208"/>
                <a:ext cx="464" cy="182"/>
                <a:chOff x="3730" y="2208"/>
                <a:chExt cx="464" cy="182"/>
              </a:xfrm>
            </p:grpSpPr>
            <p:sp>
              <p:nvSpPr>
                <p:cNvPr id="122348" name="Freeform 2540"/>
                <p:cNvSpPr>
                  <a:spLocks/>
                </p:cNvSpPr>
                <p:nvPr/>
              </p:nvSpPr>
              <p:spPr bwMode="auto">
                <a:xfrm>
                  <a:off x="3820" y="221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349" name="Freeform 2541"/>
                <p:cNvSpPr>
                  <a:spLocks/>
                </p:cNvSpPr>
                <p:nvPr/>
              </p:nvSpPr>
              <p:spPr bwMode="auto">
                <a:xfrm>
                  <a:off x="3820" y="23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350" name="Freeform 2542"/>
                <p:cNvSpPr>
                  <a:spLocks/>
                </p:cNvSpPr>
                <p:nvPr/>
              </p:nvSpPr>
              <p:spPr bwMode="auto">
                <a:xfrm>
                  <a:off x="37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51" name="Freeform 2543"/>
                <p:cNvSpPr>
                  <a:spLocks/>
                </p:cNvSpPr>
                <p:nvPr/>
              </p:nvSpPr>
              <p:spPr bwMode="auto">
                <a:xfrm>
                  <a:off x="37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52" name="Freeform 2544"/>
                <p:cNvSpPr>
                  <a:spLocks/>
                </p:cNvSpPr>
                <p:nvPr/>
              </p:nvSpPr>
              <p:spPr bwMode="auto">
                <a:xfrm>
                  <a:off x="37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53" name="Freeform 2545"/>
                <p:cNvSpPr>
                  <a:spLocks/>
                </p:cNvSpPr>
                <p:nvPr/>
              </p:nvSpPr>
              <p:spPr bwMode="auto">
                <a:xfrm>
                  <a:off x="37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54" name="Freeform 2546"/>
                <p:cNvSpPr>
                  <a:spLocks/>
                </p:cNvSpPr>
                <p:nvPr/>
              </p:nvSpPr>
              <p:spPr bwMode="auto">
                <a:xfrm>
                  <a:off x="37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55" name="Freeform 2547"/>
                <p:cNvSpPr>
                  <a:spLocks/>
                </p:cNvSpPr>
                <p:nvPr/>
              </p:nvSpPr>
              <p:spPr bwMode="auto">
                <a:xfrm>
                  <a:off x="3794" y="2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56" name="Freeform 2548"/>
                <p:cNvSpPr>
                  <a:spLocks/>
                </p:cNvSpPr>
                <p:nvPr/>
              </p:nvSpPr>
              <p:spPr bwMode="auto">
                <a:xfrm>
                  <a:off x="3794" y="229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57" name="Freeform 2549"/>
                <p:cNvSpPr>
                  <a:spLocks/>
                </p:cNvSpPr>
                <p:nvPr/>
              </p:nvSpPr>
              <p:spPr bwMode="auto">
                <a:xfrm>
                  <a:off x="3790"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58" name="Freeform 2550"/>
                <p:cNvSpPr>
                  <a:spLocks/>
                </p:cNvSpPr>
                <p:nvPr/>
              </p:nvSpPr>
              <p:spPr bwMode="auto">
                <a:xfrm>
                  <a:off x="3790"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59" name="Freeform 2551"/>
                <p:cNvSpPr>
                  <a:spLocks/>
                </p:cNvSpPr>
                <p:nvPr/>
              </p:nvSpPr>
              <p:spPr bwMode="auto">
                <a:xfrm>
                  <a:off x="378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60" name="Freeform 2552"/>
                <p:cNvSpPr>
                  <a:spLocks/>
                </p:cNvSpPr>
                <p:nvPr/>
              </p:nvSpPr>
              <p:spPr bwMode="auto">
                <a:xfrm>
                  <a:off x="37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61" name="Freeform 2553"/>
                <p:cNvSpPr>
                  <a:spLocks/>
                </p:cNvSpPr>
                <p:nvPr/>
              </p:nvSpPr>
              <p:spPr bwMode="auto">
                <a:xfrm>
                  <a:off x="378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62" name="Freeform 2554"/>
                <p:cNvSpPr>
                  <a:spLocks/>
                </p:cNvSpPr>
                <p:nvPr/>
              </p:nvSpPr>
              <p:spPr bwMode="auto">
                <a:xfrm>
                  <a:off x="37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63" name="Freeform 2555"/>
                <p:cNvSpPr>
                  <a:spLocks/>
                </p:cNvSpPr>
                <p:nvPr/>
              </p:nvSpPr>
              <p:spPr bwMode="auto">
                <a:xfrm>
                  <a:off x="37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64" name="Freeform 2556"/>
                <p:cNvSpPr>
                  <a:spLocks/>
                </p:cNvSpPr>
                <p:nvPr/>
              </p:nvSpPr>
              <p:spPr bwMode="auto">
                <a:xfrm>
                  <a:off x="3792"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65" name="Freeform 2557"/>
                <p:cNvSpPr>
                  <a:spLocks/>
                </p:cNvSpPr>
                <p:nvPr/>
              </p:nvSpPr>
              <p:spPr bwMode="auto">
                <a:xfrm>
                  <a:off x="3792"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66" name="Freeform 2558"/>
                <p:cNvSpPr>
                  <a:spLocks/>
                </p:cNvSpPr>
                <p:nvPr/>
              </p:nvSpPr>
              <p:spPr bwMode="auto">
                <a:xfrm>
                  <a:off x="379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67" name="Freeform 2559"/>
                <p:cNvSpPr>
                  <a:spLocks/>
                </p:cNvSpPr>
                <p:nvPr/>
              </p:nvSpPr>
              <p:spPr bwMode="auto">
                <a:xfrm>
                  <a:off x="379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68" name="Freeform 2560"/>
                <p:cNvSpPr>
                  <a:spLocks/>
                </p:cNvSpPr>
                <p:nvPr/>
              </p:nvSpPr>
              <p:spPr bwMode="auto">
                <a:xfrm>
                  <a:off x="379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69" name="Freeform 2561"/>
                <p:cNvSpPr>
                  <a:spLocks/>
                </p:cNvSpPr>
                <p:nvPr/>
              </p:nvSpPr>
              <p:spPr bwMode="auto">
                <a:xfrm>
                  <a:off x="379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70" name="Freeform 2562"/>
                <p:cNvSpPr>
                  <a:spLocks/>
                </p:cNvSpPr>
                <p:nvPr/>
              </p:nvSpPr>
              <p:spPr bwMode="auto">
                <a:xfrm>
                  <a:off x="37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71" name="Freeform 2563"/>
                <p:cNvSpPr>
                  <a:spLocks/>
                </p:cNvSpPr>
                <p:nvPr/>
              </p:nvSpPr>
              <p:spPr bwMode="auto">
                <a:xfrm>
                  <a:off x="3794"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372" name="Freeform 2564"/>
                <p:cNvSpPr>
                  <a:spLocks/>
                </p:cNvSpPr>
                <p:nvPr/>
              </p:nvSpPr>
              <p:spPr bwMode="auto">
                <a:xfrm>
                  <a:off x="3794"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373" name="Freeform 2565"/>
                <p:cNvSpPr>
                  <a:spLocks/>
                </p:cNvSpPr>
                <p:nvPr/>
              </p:nvSpPr>
              <p:spPr bwMode="auto">
                <a:xfrm>
                  <a:off x="37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74" name="Freeform 2566"/>
                <p:cNvSpPr>
                  <a:spLocks/>
                </p:cNvSpPr>
                <p:nvPr/>
              </p:nvSpPr>
              <p:spPr bwMode="auto">
                <a:xfrm>
                  <a:off x="37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75" name="Freeform 2567"/>
                <p:cNvSpPr>
                  <a:spLocks/>
                </p:cNvSpPr>
                <p:nvPr/>
              </p:nvSpPr>
              <p:spPr bwMode="auto">
                <a:xfrm>
                  <a:off x="37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76" name="Freeform 2568"/>
                <p:cNvSpPr>
                  <a:spLocks/>
                </p:cNvSpPr>
                <p:nvPr/>
              </p:nvSpPr>
              <p:spPr bwMode="auto">
                <a:xfrm>
                  <a:off x="3830" y="220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77" name="Freeform 2569"/>
                <p:cNvSpPr>
                  <a:spLocks/>
                </p:cNvSpPr>
                <p:nvPr/>
              </p:nvSpPr>
              <p:spPr bwMode="auto">
                <a:xfrm>
                  <a:off x="3830" y="234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78" name="Freeform 2570"/>
                <p:cNvSpPr>
                  <a:spLocks/>
                </p:cNvSpPr>
                <p:nvPr/>
              </p:nvSpPr>
              <p:spPr bwMode="auto">
                <a:xfrm>
                  <a:off x="37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79" name="Freeform 2571"/>
                <p:cNvSpPr>
                  <a:spLocks/>
                </p:cNvSpPr>
                <p:nvPr/>
              </p:nvSpPr>
              <p:spPr bwMode="auto">
                <a:xfrm>
                  <a:off x="3798"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80" name="Freeform 2572"/>
                <p:cNvSpPr>
                  <a:spLocks/>
                </p:cNvSpPr>
                <p:nvPr/>
              </p:nvSpPr>
              <p:spPr bwMode="auto">
                <a:xfrm>
                  <a:off x="3798"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81" name="Freeform 2573"/>
                <p:cNvSpPr>
                  <a:spLocks/>
                </p:cNvSpPr>
                <p:nvPr/>
              </p:nvSpPr>
              <p:spPr bwMode="auto">
                <a:xfrm>
                  <a:off x="3802"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82" name="Freeform 2574"/>
                <p:cNvSpPr>
                  <a:spLocks/>
                </p:cNvSpPr>
                <p:nvPr/>
              </p:nvSpPr>
              <p:spPr bwMode="auto">
                <a:xfrm>
                  <a:off x="3802"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83" name="Freeform 2575"/>
                <p:cNvSpPr>
                  <a:spLocks/>
                </p:cNvSpPr>
                <p:nvPr/>
              </p:nvSpPr>
              <p:spPr bwMode="auto">
                <a:xfrm>
                  <a:off x="3806"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84" name="Freeform 2576"/>
                <p:cNvSpPr>
                  <a:spLocks/>
                </p:cNvSpPr>
                <p:nvPr/>
              </p:nvSpPr>
              <p:spPr bwMode="auto">
                <a:xfrm>
                  <a:off x="3806"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85" name="Freeform 2577"/>
                <p:cNvSpPr>
                  <a:spLocks/>
                </p:cNvSpPr>
                <p:nvPr/>
              </p:nvSpPr>
              <p:spPr bwMode="auto">
                <a:xfrm>
                  <a:off x="38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86" name="Freeform 2578"/>
                <p:cNvSpPr>
                  <a:spLocks/>
                </p:cNvSpPr>
                <p:nvPr/>
              </p:nvSpPr>
              <p:spPr bwMode="auto">
                <a:xfrm>
                  <a:off x="380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87" name="Freeform 2579"/>
                <p:cNvSpPr>
                  <a:spLocks/>
                </p:cNvSpPr>
                <p:nvPr/>
              </p:nvSpPr>
              <p:spPr bwMode="auto">
                <a:xfrm>
                  <a:off x="380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88" name="Freeform 2580"/>
                <p:cNvSpPr>
                  <a:spLocks/>
                </p:cNvSpPr>
                <p:nvPr/>
              </p:nvSpPr>
              <p:spPr bwMode="auto">
                <a:xfrm>
                  <a:off x="38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89" name="Freeform 2581"/>
                <p:cNvSpPr>
                  <a:spLocks/>
                </p:cNvSpPr>
                <p:nvPr/>
              </p:nvSpPr>
              <p:spPr bwMode="auto">
                <a:xfrm>
                  <a:off x="38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90" name="Freeform 2582"/>
                <p:cNvSpPr>
                  <a:spLocks/>
                </p:cNvSpPr>
                <p:nvPr/>
              </p:nvSpPr>
              <p:spPr bwMode="auto">
                <a:xfrm>
                  <a:off x="38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91" name="Freeform 2583"/>
                <p:cNvSpPr>
                  <a:spLocks/>
                </p:cNvSpPr>
                <p:nvPr/>
              </p:nvSpPr>
              <p:spPr bwMode="auto">
                <a:xfrm>
                  <a:off x="38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92" name="Freeform 2584"/>
                <p:cNvSpPr>
                  <a:spLocks/>
                </p:cNvSpPr>
                <p:nvPr/>
              </p:nvSpPr>
              <p:spPr bwMode="auto">
                <a:xfrm>
                  <a:off x="37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93" name="Freeform 2585"/>
                <p:cNvSpPr>
                  <a:spLocks/>
                </p:cNvSpPr>
                <p:nvPr/>
              </p:nvSpPr>
              <p:spPr bwMode="auto">
                <a:xfrm>
                  <a:off x="38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94" name="Freeform 2586"/>
                <p:cNvSpPr>
                  <a:spLocks/>
                </p:cNvSpPr>
                <p:nvPr/>
              </p:nvSpPr>
              <p:spPr bwMode="auto">
                <a:xfrm>
                  <a:off x="38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395" name="Freeform 2587"/>
                <p:cNvSpPr>
                  <a:spLocks/>
                </p:cNvSpPr>
                <p:nvPr/>
              </p:nvSpPr>
              <p:spPr bwMode="auto">
                <a:xfrm>
                  <a:off x="3816"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96" name="Freeform 2588"/>
                <p:cNvSpPr>
                  <a:spLocks/>
                </p:cNvSpPr>
                <p:nvPr/>
              </p:nvSpPr>
              <p:spPr bwMode="auto">
                <a:xfrm>
                  <a:off x="3816"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397" name="Freeform 2589"/>
                <p:cNvSpPr>
                  <a:spLocks/>
                </p:cNvSpPr>
                <p:nvPr/>
              </p:nvSpPr>
              <p:spPr bwMode="auto">
                <a:xfrm>
                  <a:off x="38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98" name="Freeform 2590"/>
                <p:cNvSpPr>
                  <a:spLocks/>
                </p:cNvSpPr>
                <p:nvPr/>
              </p:nvSpPr>
              <p:spPr bwMode="auto">
                <a:xfrm>
                  <a:off x="38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399" name="Freeform 2591"/>
                <p:cNvSpPr>
                  <a:spLocks/>
                </p:cNvSpPr>
                <p:nvPr/>
              </p:nvSpPr>
              <p:spPr bwMode="auto">
                <a:xfrm>
                  <a:off x="38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00" name="Freeform 2592"/>
                <p:cNvSpPr>
                  <a:spLocks/>
                </p:cNvSpPr>
                <p:nvPr/>
              </p:nvSpPr>
              <p:spPr bwMode="auto">
                <a:xfrm>
                  <a:off x="3820"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01" name="Freeform 2593"/>
                <p:cNvSpPr>
                  <a:spLocks/>
                </p:cNvSpPr>
                <p:nvPr/>
              </p:nvSpPr>
              <p:spPr bwMode="auto">
                <a:xfrm>
                  <a:off x="3820"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02" name="Freeform 2594"/>
                <p:cNvSpPr>
                  <a:spLocks/>
                </p:cNvSpPr>
                <p:nvPr/>
              </p:nvSpPr>
              <p:spPr bwMode="auto">
                <a:xfrm>
                  <a:off x="3820" y="22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403" name="Freeform 2595"/>
                <p:cNvSpPr>
                  <a:spLocks/>
                </p:cNvSpPr>
                <p:nvPr/>
              </p:nvSpPr>
              <p:spPr bwMode="auto">
                <a:xfrm>
                  <a:off x="3820" y="228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404" name="Freeform 2596"/>
                <p:cNvSpPr>
                  <a:spLocks/>
                </p:cNvSpPr>
                <p:nvPr/>
              </p:nvSpPr>
              <p:spPr bwMode="auto">
                <a:xfrm>
                  <a:off x="41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05" name="Freeform 2597"/>
                <p:cNvSpPr>
                  <a:spLocks/>
                </p:cNvSpPr>
                <p:nvPr/>
              </p:nvSpPr>
              <p:spPr bwMode="auto">
                <a:xfrm>
                  <a:off x="38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06" name="Freeform 2598"/>
                <p:cNvSpPr>
                  <a:spLocks/>
                </p:cNvSpPr>
                <p:nvPr/>
              </p:nvSpPr>
              <p:spPr bwMode="auto">
                <a:xfrm>
                  <a:off x="38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07" name="Freeform 2599"/>
                <p:cNvSpPr>
                  <a:spLocks/>
                </p:cNvSpPr>
                <p:nvPr/>
              </p:nvSpPr>
              <p:spPr bwMode="auto">
                <a:xfrm>
                  <a:off x="38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08" name="Freeform 2600"/>
                <p:cNvSpPr>
                  <a:spLocks/>
                </p:cNvSpPr>
                <p:nvPr/>
              </p:nvSpPr>
              <p:spPr bwMode="auto">
                <a:xfrm>
                  <a:off x="38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09" name="Freeform 2601"/>
                <p:cNvSpPr>
                  <a:spLocks/>
                </p:cNvSpPr>
                <p:nvPr/>
              </p:nvSpPr>
              <p:spPr bwMode="auto">
                <a:xfrm>
                  <a:off x="3826"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410" name="Freeform 2602"/>
                <p:cNvSpPr>
                  <a:spLocks/>
                </p:cNvSpPr>
                <p:nvPr/>
              </p:nvSpPr>
              <p:spPr bwMode="auto">
                <a:xfrm>
                  <a:off x="3826"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411" name="Freeform 2603"/>
                <p:cNvSpPr>
                  <a:spLocks/>
                </p:cNvSpPr>
                <p:nvPr/>
              </p:nvSpPr>
              <p:spPr bwMode="auto">
                <a:xfrm>
                  <a:off x="38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12" name="Freeform 2604"/>
                <p:cNvSpPr>
                  <a:spLocks/>
                </p:cNvSpPr>
                <p:nvPr/>
              </p:nvSpPr>
              <p:spPr bwMode="auto">
                <a:xfrm>
                  <a:off x="38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13" name="Freeform 2605"/>
                <p:cNvSpPr>
                  <a:spLocks/>
                </p:cNvSpPr>
                <p:nvPr/>
              </p:nvSpPr>
              <p:spPr bwMode="auto">
                <a:xfrm>
                  <a:off x="41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14" name="Freeform 2606"/>
                <p:cNvSpPr>
                  <a:spLocks/>
                </p:cNvSpPr>
                <p:nvPr/>
              </p:nvSpPr>
              <p:spPr bwMode="auto">
                <a:xfrm>
                  <a:off x="38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15" name="Freeform 2607"/>
                <p:cNvSpPr>
                  <a:spLocks/>
                </p:cNvSpPr>
                <p:nvPr/>
              </p:nvSpPr>
              <p:spPr bwMode="auto">
                <a:xfrm>
                  <a:off x="38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16" name="Freeform 2608"/>
                <p:cNvSpPr>
                  <a:spLocks/>
                </p:cNvSpPr>
                <p:nvPr/>
              </p:nvSpPr>
              <p:spPr bwMode="auto">
                <a:xfrm>
                  <a:off x="3838" y="225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17" name="Freeform 2609"/>
                <p:cNvSpPr>
                  <a:spLocks/>
                </p:cNvSpPr>
                <p:nvPr/>
              </p:nvSpPr>
              <p:spPr bwMode="auto">
                <a:xfrm>
                  <a:off x="3838" y="229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18" name="Freeform 2610"/>
                <p:cNvSpPr>
                  <a:spLocks/>
                </p:cNvSpPr>
                <p:nvPr/>
              </p:nvSpPr>
              <p:spPr bwMode="auto">
                <a:xfrm>
                  <a:off x="383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19" name="Freeform 2611"/>
                <p:cNvSpPr>
                  <a:spLocks/>
                </p:cNvSpPr>
                <p:nvPr/>
              </p:nvSpPr>
              <p:spPr bwMode="auto">
                <a:xfrm>
                  <a:off x="38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20" name="Freeform 2612"/>
                <p:cNvSpPr>
                  <a:spLocks/>
                </p:cNvSpPr>
                <p:nvPr/>
              </p:nvSpPr>
              <p:spPr bwMode="auto">
                <a:xfrm>
                  <a:off x="3836"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21" name="Freeform 2613"/>
                <p:cNvSpPr>
                  <a:spLocks/>
                </p:cNvSpPr>
                <p:nvPr/>
              </p:nvSpPr>
              <p:spPr bwMode="auto">
                <a:xfrm>
                  <a:off x="3836"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22" name="Freeform 2614"/>
                <p:cNvSpPr>
                  <a:spLocks/>
                </p:cNvSpPr>
                <p:nvPr/>
              </p:nvSpPr>
              <p:spPr bwMode="auto">
                <a:xfrm>
                  <a:off x="38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23" name="Freeform 2615"/>
                <p:cNvSpPr>
                  <a:spLocks/>
                </p:cNvSpPr>
                <p:nvPr/>
              </p:nvSpPr>
              <p:spPr bwMode="auto">
                <a:xfrm>
                  <a:off x="38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24" name="Freeform 2616"/>
                <p:cNvSpPr>
                  <a:spLocks/>
                </p:cNvSpPr>
                <p:nvPr/>
              </p:nvSpPr>
              <p:spPr bwMode="auto">
                <a:xfrm>
                  <a:off x="38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25" name="Freeform 2617"/>
                <p:cNvSpPr>
                  <a:spLocks/>
                </p:cNvSpPr>
                <p:nvPr/>
              </p:nvSpPr>
              <p:spPr bwMode="auto">
                <a:xfrm>
                  <a:off x="38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26" name="Freeform 2618"/>
                <p:cNvSpPr>
                  <a:spLocks/>
                </p:cNvSpPr>
                <p:nvPr/>
              </p:nvSpPr>
              <p:spPr bwMode="auto">
                <a:xfrm>
                  <a:off x="383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27" name="Freeform 2619"/>
                <p:cNvSpPr>
                  <a:spLocks/>
                </p:cNvSpPr>
                <p:nvPr/>
              </p:nvSpPr>
              <p:spPr bwMode="auto">
                <a:xfrm>
                  <a:off x="38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28" name="Freeform 2620"/>
                <p:cNvSpPr>
                  <a:spLocks/>
                </p:cNvSpPr>
                <p:nvPr/>
              </p:nvSpPr>
              <p:spPr bwMode="auto">
                <a:xfrm>
                  <a:off x="3858" y="222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29" name="Freeform 2621"/>
                <p:cNvSpPr>
                  <a:spLocks/>
                </p:cNvSpPr>
                <p:nvPr/>
              </p:nvSpPr>
              <p:spPr bwMode="auto">
                <a:xfrm>
                  <a:off x="3858" y="232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30" name="Freeform 2622"/>
                <p:cNvSpPr>
                  <a:spLocks/>
                </p:cNvSpPr>
                <p:nvPr/>
              </p:nvSpPr>
              <p:spPr bwMode="auto">
                <a:xfrm>
                  <a:off x="3844" y="22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31" name="Freeform 2623"/>
                <p:cNvSpPr>
                  <a:spLocks/>
                </p:cNvSpPr>
                <p:nvPr/>
              </p:nvSpPr>
              <p:spPr bwMode="auto">
                <a:xfrm>
                  <a:off x="3844" y="22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32" name="Freeform 2624"/>
                <p:cNvSpPr>
                  <a:spLocks/>
                </p:cNvSpPr>
                <p:nvPr/>
              </p:nvSpPr>
              <p:spPr bwMode="auto">
                <a:xfrm>
                  <a:off x="3840"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33" name="Freeform 2625"/>
                <p:cNvSpPr>
                  <a:spLocks/>
                </p:cNvSpPr>
                <p:nvPr/>
              </p:nvSpPr>
              <p:spPr bwMode="auto">
                <a:xfrm>
                  <a:off x="3840"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34" name="Freeform 2626"/>
                <p:cNvSpPr>
                  <a:spLocks/>
                </p:cNvSpPr>
                <p:nvPr/>
              </p:nvSpPr>
              <p:spPr bwMode="auto">
                <a:xfrm>
                  <a:off x="38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35" name="Freeform 2627"/>
                <p:cNvSpPr>
                  <a:spLocks/>
                </p:cNvSpPr>
                <p:nvPr/>
              </p:nvSpPr>
              <p:spPr bwMode="auto">
                <a:xfrm>
                  <a:off x="38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36" name="Freeform 2628"/>
                <p:cNvSpPr>
                  <a:spLocks/>
                </p:cNvSpPr>
                <p:nvPr/>
              </p:nvSpPr>
              <p:spPr bwMode="auto">
                <a:xfrm>
                  <a:off x="3844"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37" name="Freeform 2629"/>
                <p:cNvSpPr>
                  <a:spLocks/>
                </p:cNvSpPr>
                <p:nvPr/>
              </p:nvSpPr>
              <p:spPr bwMode="auto">
                <a:xfrm>
                  <a:off x="3844"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38" name="Freeform 2630"/>
                <p:cNvSpPr>
                  <a:spLocks/>
                </p:cNvSpPr>
                <p:nvPr/>
              </p:nvSpPr>
              <p:spPr bwMode="auto">
                <a:xfrm>
                  <a:off x="384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39" name="Freeform 2631"/>
                <p:cNvSpPr>
                  <a:spLocks/>
                </p:cNvSpPr>
                <p:nvPr/>
              </p:nvSpPr>
              <p:spPr bwMode="auto">
                <a:xfrm>
                  <a:off x="38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40" name="Freeform 2632"/>
                <p:cNvSpPr>
                  <a:spLocks/>
                </p:cNvSpPr>
                <p:nvPr/>
              </p:nvSpPr>
              <p:spPr bwMode="auto">
                <a:xfrm>
                  <a:off x="41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41" name="Freeform 2633"/>
                <p:cNvSpPr>
                  <a:spLocks/>
                </p:cNvSpPr>
                <p:nvPr/>
              </p:nvSpPr>
              <p:spPr bwMode="auto">
                <a:xfrm>
                  <a:off x="41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42" name="Freeform 2634"/>
                <p:cNvSpPr>
                  <a:spLocks/>
                </p:cNvSpPr>
                <p:nvPr/>
              </p:nvSpPr>
              <p:spPr bwMode="auto">
                <a:xfrm>
                  <a:off x="38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43" name="Freeform 2635"/>
                <p:cNvSpPr>
                  <a:spLocks/>
                </p:cNvSpPr>
                <p:nvPr/>
              </p:nvSpPr>
              <p:spPr bwMode="auto">
                <a:xfrm>
                  <a:off x="38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44" name="Freeform 2636"/>
                <p:cNvSpPr>
                  <a:spLocks/>
                </p:cNvSpPr>
                <p:nvPr/>
              </p:nvSpPr>
              <p:spPr bwMode="auto">
                <a:xfrm>
                  <a:off x="38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45" name="Freeform 2637"/>
                <p:cNvSpPr>
                  <a:spLocks/>
                </p:cNvSpPr>
                <p:nvPr/>
              </p:nvSpPr>
              <p:spPr bwMode="auto">
                <a:xfrm>
                  <a:off x="38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46" name="Freeform 2638"/>
                <p:cNvSpPr>
                  <a:spLocks/>
                </p:cNvSpPr>
                <p:nvPr/>
              </p:nvSpPr>
              <p:spPr bwMode="auto">
                <a:xfrm>
                  <a:off x="38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47" name="Freeform 2639"/>
                <p:cNvSpPr>
                  <a:spLocks/>
                </p:cNvSpPr>
                <p:nvPr/>
              </p:nvSpPr>
              <p:spPr bwMode="auto">
                <a:xfrm>
                  <a:off x="3856" y="225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48" name="Freeform 2640"/>
                <p:cNvSpPr>
                  <a:spLocks/>
                </p:cNvSpPr>
                <p:nvPr/>
              </p:nvSpPr>
              <p:spPr bwMode="auto">
                <a:xfrm>
                  <a:off x="3856" y="229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49" name="Freeform 2641"/>
                <p:cNvSpPr>
                  <a:spLocks/>
                </p:cNvSpPr>
                <p:nvPr/>
              </p:nvSpPr>
              <p:spPr bwMode="auto">
                <a:xfrm>
                  <a:off x="414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50" name="Freeform 2642"/>
                <p:cNvSpPr>
                  <a:spLocks/>
                </p:cNvSpPr>
                <p:nvPr/>
              </p:nvSpPr>
              <p:spPr bwMode="auto">
                <a:xfrm>
                  <a:off x="414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51" name="Freeform 2643"/>
                <p:cNvSpPr>
                  <a:spLocks/>
                </p:cNvSpPr>
                <p:nvPr/>
              </p:nvSpPr>
              <p:spPr bwMode="auto">
                <a:xfrm>
                  <a:off x="414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52" name="Freeform 2644"/>
                <p:cNvSpPr>
                  <a:spLocks/>
                </p:cNvSpPr>
                <p:nvPr/>
              </p:nvSpPr>
              <p:spPr bwMode="auto">
                <a:xfrm>
                  <a:off x="414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53" name="Freeform 2645"/>
                <p:cNvSpPr>
                  <a:spLocks/>
                </p:cNvSpPr>
                <p:nvPr/>
              </p:nvSpPr>
              <p:spPr bwMode="auto">
                <a:xfrm>
                  <a:off x="38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54" name="Freeform 2646"/>
                <p:cNvSpPr>
                  <a:spLocks/>
                </p:cNvSpPr>
                <p:nvPr/>
              </p:nvSpPr>
              <p:spPr bwMode="auto">
                <a:xfrm>
                  <a:off x="38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55" name="Freeform 2647"/>
                <p:cNvSpPr>
                  <a:spLocks/>
                </p:cNvSpPr>
                <p:nvPr/>
              </p:nvSpPr>
              <p:spPr bwMode="auto">
                <a:xfrm>
                  <a:off x="3856"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56" name="Freeform 2648"/>
                <p:cNvSpPr>
                  <a:spLocks/>
                </p:cNvSpPr>
                <p:nvPr/>
              </p:nvSpPr>
              <p:spPr bwMode="auto">
                <a:xfrm>
                  <a:off x="3856"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57" name="Freeform 2649"/>
                <p:cNvSpPr>
                  <a:spLocks/>
                </p:cNvSpPr>
                <p:nvPr/>
              </p:nvSpPr>
              <p:spPr bwMode="auto">
                <a:xfrm>
                  <a:off x="3858"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58" name="Freeform 2650"/>
                <p:cNvSpPr>
                  <a:spLocks/>
                </p:cNvSpPr>
                <p:nvPr/>
              </p:nvSpPr>
              <p:spPr bwMode="auto">
                <a:xfrm>
                  <a:off x="3858"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59" name="Freeform 2651"/>
                <p:cNvSpPr>
                  <a:spLocks/>
                </p:cNvSpPr>
                <p:nvPr/>
              </p:nvSpPr>
              <p:spPr bwMode="auto">
                <a:xfrm>
                  <a:off x="3864" y="225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60" name="Freeform 2652"/>
                <p:cNvSpPr>
                  <a:spLocks/>
                </p:cNvSpPr>
                <p:nvPr/>
              </p:nvSpPr>
              <p:spPr bwMode="auto">
                <a:xfrm>
                  <a:off x="3864" y="229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61" name="Freeform 2653"/>
                <p:cNvSpPr>
                  <a:spLocks/>
                </p:cNvSpPr>
                <p:nvPr/>
              </p:nvSpPr>
              <p:spPr bwMode="auto">
                <a:xfrm>
                  <a:off x="38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62" name="Freeform 2654"/>
                <p:cNvSpPr>
                  <a:spLocks/>
                </p:cNvSpPr>
                <p:nvPr/>
              </p:nvSpPr>
              <p:spPr bwMode="auto">
                <a:xfrm>
                  <a:off x="38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63" name="Freeform 2655"/>
                <p:cNvSpPr>
                  <a:spLocks/>
                </p:cNvSpPr>
                <p:nvPr/>
              </p:nvSpPr>
              <p:spPr bwMode="auto">
                <a:xfrm>
                  <a:off x="3862"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64" name="Freeform 2656"/>
                <p:cNvSpPr>
                  <a:spLocks/>
                </p:cNvSpPr>
                <p:nvPr/>
              </p:nvSpPr>
              <p:spPr bwMode="auto">
                <a:xfrm>
                  <a:off x="3862"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65" name="Freeform 2657"/>
                <p:cNvSpPr>
                  <a:spLocks/>
                </p:cNvSpPr>
                <p:nvPr/>
              </p:nvSpPr>
              <p:spPr bwMode="auto">
                <a:xfrm>
                  <a:off x="38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66" name="Freeform 2658"/>
                <p:cNvSpPr>
                  <a:spLocks/>
                </p:cNvSpPr>
                <p:nvPr/>
              </p:nvSpPr>
              <p:spPr bwMode="auto">
                <a:xfrm>
                  <a:off x="38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67" name="Freeform 2659"/>
                <p:cNvSpPr>
                  <a:spLocks/>
                </p:cNvSpPr>
                <p:nvPr/>
              </p:nvSpPr>
              <p:spPr bwMode="auto">
                <a:xfrm>
                  <a:off x="3866"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68" name="Freeform 2660"/>
                <p:cNvSpPr>
                  <a:spLocks/>
                </p:cNvSpPr>
                <p:nvPr/>
              </p:nvSpPr>
              <p:spPr bwMode="auto">
                <a:xfrm>
                  <a:off x="3866"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69" name="Freeform 2661"/>
                <p:cNvSpPr>
                  <a:spLocks/>
                </p:cNvSpPr>
                <p:nvPr/>
              </p:nvSpPr>
              <p:spPr bwMode="auto">
                <a:xfrm>
                  <a:off x="3884" y="222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70" name="Freeform 2662"/>
                <p:cNvSpPr>
                  <a:spLocks/>
                </p:cNvSpPr>
                <p:nvPr/>
              </p:nvSpPr>
              <p:spPr bwMode="auto">
                <a:xfrm>
                  <a:off x="3884" y="232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71" name="Freeform 2663"/>
                <p:cNvSpPr>
                  <a:spLocks/>
                </p:cNvSpPr>
                <p:nvPr/>
              </p:nvSpPr>
              <p:spPr bwMode="auto">
                <a:xfrm>
                  <a:off x="3882" y="222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72" name="Freeform 2664"/>
                <p:cNvSpPr>
                  <a:spLocks/>
                </p:cNvSpPr>
                <p:nvPr/>
              </p:nvSpPr>
              <p:spPr bwMode="auto">
                <a:xfrm>
                  <a:off x="3882" y="232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73" name="Freeform 2665"/>
                <p:cNvSpPr>
                  <a:spLocks/>
                </p:cNvSpPr>
                <p:nvPr/>
              </p:nvSpPr>
              <p:spPr bwMode="auto">
                <a:xfrm>
                  <a:off x="3870" y="2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74" name="Freeform 2666"/>
                <p:cNvSpPr>
                  <a:spLocks/>
                </p:cNvSpPr>
                <p:nvPr/>
              </p:nvSpPr>
              <p:spPr bwMode="auto">
                <a:xfrm>
                  <a:off x="3870" y="22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75" name="Freeform 2667"/>
                <p:cNvSpPr>
                  <a:spLocks/>
                </p:cNvSpPr>
                <p:nvPr/>
              </p:nvSpPr>
              <p:spPr bwMode="auto">
                <a:xfrm>
                  <a:off x="386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76" name="Freeform 2668"/>
                <p:cNvSpPr>
                  <a:spLocks/>
                </p:cNvSpPr>
                <p:nvPr/>
              </p:nvSpPr>
              <p:spPr bwMode="auto">
                <a:xfrm>
                  <a:off x="38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77" name="Freeform 2669"/>
                <p:cNvSpPr>
                  <a:spLocks/>
                </p:cNvSpPr>
                <p:nvPr/>
              </p:nvSpPr>
              <p:spPr bwMode="auto">
                <a:xfrm>
                  <a:off x="3868"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78" name="Freeform 2670"/>
                <p:cNvSpPr>
                  <a:spLocks/>
                </p:cNvSpPr>
                <p:nvPr/>
              </p:nvSpPr>
              <p:spPr bwMode="auto">
                <a:xfrm>
                  <a:off x="3868"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79" name="Freeform 2671"/>
                <p:cNvSpPr>
                  <a:spLocks/>
                </p:cNvSpPr>
                <p:nvPr/>
              </p:nvSpPr>
              <p:spPr bwMode="auto">
                <a:xfrm>
                  <a:off x="38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80" name="Freeform 2672"/>
                <p:cNvSpPr>
                  <a:spLocks/>
                </p:cNvSpPr>
                <p:nvPr/>
              </p:nvSpPr>
              <p:spPr bwMode="auto">
                <a:xfrm>
                  <a:off x="38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81" name="Freeform 2673"/>
                <p:cNvSpPr>
                  <a:spLocks/>
                </p:cNvSpPr>
                <p:nvPr/>
              </p:nvSpPr>
              <p:spPr bwMode="auto">
                <a:xfrm>
                  <a:off x="3870"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82" name="Freeform 2674"/>
                <p:cNvSpPr>
                  <a:spLocks/>
                </p:cNvSpPr>
                <p:nvPr/>
              </p:nvSpPr>
              <p:spPr bwMode="auto">
                <a:xfrm>
                  <a:off x="3870"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83" name="Freeform 2675"/>
                <p:cNvSpPr>
                  <a:spLocks/>
                </p:cNvSpPr>
                <p:nvPr/>
              </p:nvSpPr>
              <p:spPr bwMode="auto">
                <a:xfrm>
                  <a:off x="38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84" name="Freeform 2676"/>
                <p:cNvSpPr>
                  <a:spLocks/>
                </p:cNvSpPr>
                <p:nvPr/>
              </p:nvSpPr>
              <p:spPr bwMode="auto">
                <a:xfrm>
                  <a:off x="38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85" name="Freeform 2677"/>
                <p:cNvSpPr>
                  <a:spLocks/>
                </p:cNvSpPr>
                <p:nvPr/>
              </p:nvSpPr>
              <p:spPr bwMode="auto">
                <a:xfrm>
                  <a:off x="387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86" name="Freeform 2678"/>
                <p:cNvSpPr>
                  <a:spLocks/>
                </p:cNvSpPr>
                <p:nvPr/>
              </p:nvSpPr>
              <p:spPr bwMode="auto">
                <a:xfrm>
                  <a:off x="387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87" name="Freeform 2679"/>
                <p:cNvSpPr>
                  <a:spLocks/>
                </p:cNvSpPr>
                <p:nvPr/>
              </p:nvSpPr>
              <p:spPr bwMode="auto">
                <a:xfrm>
                  <a:off x="38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88" name="Freeform 2680"/>
                <p:cNvSpPr>
                  <a:spLocks/>
                </p:cNvSpPr>
                <p:nvPr/>
              </p:nvSpPr>
              <p:spPr bwMode="auto">
                <a:xfrm>
                  <a:off x="41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89" name="Freeform 2681"/>
                <p:cNvSpPr>
                  <a:spLocks/>
                </p:cNvSpPr>
                <p:nvPr/>
              </p:nvSpPr>
              <p:spPr bwMode="auto">
                <a:xfrm>
                  <a:off x="387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490" name="Freeform 2682"/>
                <p:cNvSpPr>
                  <a:spLocks/>
                </p:cNvSpPr>
                <p:nvPr/>
              </p:nvSpPr>
              <p:spPr bwMode="auto">
                <a:xfrm>
                  <a:off x="387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491" name="Freeform 2683"/>
                <p:cNvSpPr>
                  <a:spLocks/>
                </p:cNvSpPr>
                <p:nvPr/>
              </p:nvSpPr>
              <p:spPr bwMode="auto">
                <a:xfrm>
                  <a:off x="38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92" name="Freeform 2684"/>
                <p:cNvSpPr>
                  <a:spLocks/>
                </p:cNvSpPr>
                <p:nvPr/>
              </p:nvSpPr>
              <p:spPr bwMode="auto">
                <a:xfrm>
                  <a:off x="38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93" name="Freeform 2685"/>
                <p:cNvSpPr>
                  <a:spLocks/>
                </p:cNvSpPr>
                <p:nvPr/>
              </p:nvSpPr>
              <p:spPr bwMode="auto">
                <a:xfrm>
                  <a:off x="38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494" name="Freeform 2686"/>
                <p:cNvSpPr>
                  <a:spLocks/>
                </p:cNvSpPr>
                <p:nvPr/>
              </p:nvSpPr>
              <p:spPr bwMode="auto">
                <a:xfrm>
                  <a:off x="3882"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95" name="Freeform 2687"/>
                <p:cNvSpPr>
                  <a:spLocks/>
                </p:cNvSpPr>
                <p:nvPr/>
              </p:nvSpPr>
              <p:spPr bwMode="auto">
                <a:xfrm>
                  <a:off x="3882"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496" name="Freeform 2688"/>
                <p:cNvSpPr>
                  <a:spLocks/>
                </p:cNvSpPr>
                <p:nvPr/>
              </p:nvSpPr>
              <p:spPr bwMode="auto">
                <a:xfrm>
                  <a:off x="41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97" name="Freeform 2689"/>
                <p:cNvSpPr>
                  <a:spLocks/>
                </p:cNvSpPr>
                <p:nvPr/>
              </p:nvSpPr>
              <p:spPr bwMode="auto">
                <a:xfrm>
                  <a:off x="38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98" name="Freeform 2690"/>
                <p:cNvSpPr>
                  <a:spLocks/>
                </p:cNvSpPr>
                <p:nvPr/>
              </p:nvSpPr>
              <p:spPr bwMode="auto">
                <a:xfrm>
                  <a:off x="38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499" name="Freeform 2691"/>
                <p:cNvSpPr>
                  <a:spLocks/>
                </p:cNvSpPr>
                <p:nvPr/>
              </p:nvSpPr>
              <p:spPr bwMode="auto">
                <a:xfrm>
                  <a:off x="388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500" name="Freeform 2692"/>
                <p:cNvSpPr>
                  <a:spLocks/>
                </p:cNvSpPr>
                <p:nvPr/>
              </p:nvSpPr>
              <p:spPr bwMode="auto">
                <a:xfrm>
                  <a:off x="388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501" name="Freeform 2693"/>
                <p:cNvSpPr>
                  <a:spLocks/>
                </p:cNvSpPr>
                <p:nvPr/>
              </p:nvSpPr>
              <p:spPr bwMode="auto">
                <a:xfrm>
                  <a:off x="3886"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02" name="Freeform 2694"/>
                <p:cNvSpPr>
                  <a:spLocks/>
                </p:cNvSpPr>
                <p:nvPr/>
              </p:nvSpPr>
              <p:spPr bwMode="auto">
                <a:xfrm>
                  <a:off x="3886"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03" name="Freeform 2695"/>
                <p:cNvSpPr>
                  <a:spLocks/>
                </p:cNvSpPr>
                <p:nvPr/>
              </p:nvSpPr>
              <p:spPr bwMode="auto">
                <a:xfrm>
                  <a:off x="38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04" name="Freeform 2696"/>
                <p:cNvSpPr>
                  <a:spLocks/>
                </p:cNvSpPr>
                <p:nvPr/>
              </p:nvSpPr>
              <p:spPr bwMode="auto">
                <a:xfrm>
                  <a:off x="388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05" name="Freeform 2697"/>
                <p:cNvSpPr>
                  <a:spLocks/>
                </p:cNvSpPr>
                <p:nvPr/>
              </p:nvSpPr>
              <p:spPr bwMode="auto">
                <a:xfrm>
                  <a:off x="388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06" name="Freeform 2698"/>
                <p:cNvSpPr>
                  <a:spLocks/>
                </p:cNvSpPr>
                <p:nvPr/>
              </p:nvSpPr>
              <p:spPr bwMode="auto">
                <a:xfrm>
                  <a:off x="41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07" name="Freeform 2699"/>
                <p:cNvSpPr>
                  <a:spLocks/>
                </p:cNvSpPr>
                <p:nvPr/>
              </p:nvSpPr>
              <p:spPr bwMode="auto">
                <a:xfrm>
                  <a:off x="38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08" name="Freeform 2700"/>
                <p:cNvSpPr>
                  <a:spLocks/>
                </p:cNvSpPr>
                <p:nvPr/>
              </p:nvSpPr>
              <p:spPr bwMode="auto">
                <a:xfrm>
                  <a:off x="38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09" name="Freeform 2701"/>
                <p:cNvSpPr>
                  <a:spLocks/>
                </p:cNvSpPr>
                <p:nvPr/>
              </p:nvSpPr>
              <p:spPr bwMode="auto">
                <a:xfrm>
                  <a:off x="38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10" name="Freeform 2702"/>
                <p:cNvSpPr>
                  <a:spLocks/>
                </p:cNvSpPr>
                <p:nvPr/>
              </p:nvSpPr>
              <p:spPr bwMode="auto">
                <a:xfrm>
                  <a:off x="41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11" name="Freeform 2703"/>
                <p:cNvSpPr>
                  <a:spLocks/>
                </p:cNvSpPr>
                <p:nvPr/>
              </p:nvSpPr>
              <p:spPr bwMode="auto">
                <a:xfrm>
                  <a:off x="3892"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12" name="Freeform 2704"/>
                <p:cNvSpPr>
                  <a:spLocks/>
                </p:cNvSpPr>
                <p:nvPr/>
              </p:nvSpPr>
              <p:spPr bwMode="auto">
                <a:xfrm>
                  <a:off x="3892"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13" name="Freeform 2705"/>
                <p:cNvSpPr>
                  <a:spLocks/>
                </p:cNvSpPr>
                <p:nvPr/>
              </p:nvSpPr>
              <p:spPr bwMode="auto">
                <a:xfrm>
                  <a:off x="38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14" name="Freeform 2706"/>
                <p:cNvSpPr>
                  <a:spLocks/>
                </p:cNvSpPr>
                <p:nvPr/>
              </p:nvSpPr>
              <p:spPr bwMode="auto">
                <a:xfrm>
                  <a:off x="3892"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15" name="Freeform 2707"/>
                <p:cNvSpPr>
                  <a:spLocks/>
                </p:cNvSpPr>
                <p:nvPr/>
              </p:nvSpPr>
              <p:spPr bwMode="auto">
                <a:xfrm>
                  <a:off x="3892"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16" name="Freeform 2708"/>
                <p:cNvSpPr>
                  <a:spLocks/>
                </p:cNvSpPr>
                <p:nvPr/>
              </p:nvSpPr>
              <p:spPr bwMode="auto">
                <a:xfrm>
                  <a:off x="41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17" name="Freeform 2709"/>
                <p:cNvSpPr>
                  <a:spLocks/>
                </p:cNvSpPr>
                <p:nvPr/>
              </p:nvSpPr>
              <p:spPr bwMode="auto">
                <a:xfrm>
                  <a:off x="4130" y="2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18" name="Freeform 2710"/>
                <p:cNvSpPr>
                  <a:spLocks/>
                </p:cNvSpPr>
                <p:nvPr/>
              </p:nvSpPr>
              <p:spPr bwMode="auto">
                <a:xfrm>
                  <a:off x="4130" y="230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19" name="Freeform 2711"/>
                <p:cNvSpPr>
                  <a:spLocks/>
                </p:cNvSpPr>
                <p:nvPr/>
              </p:nvSpPr>
              <p:spPr bwMode="auto">
                <a:xfrm>
                  <a:off x="389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20" name="Freeform 2712"/>
                <p:cNvSpPr>
                  <a:spLocks/>
                </p:cNvSpPr>
                <p:nvPr/>
              </p:nvSpPr>
              <p:spPr bwMode="auto">
                <a:xfrm>
                  <a:off x="389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21" name="Freeform 2713"/>
                <p:cNvSpPr>
                  <a:spLocks/>
                </p:cNvSpPr>
                <p:nvPr/>
              </p:nvSpPr>
              <p:spPr bwMode="auto">
                <a:xfrm>
                  <a:off x="3896"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22" name="Freeform 2714"/>
                <p:cNvSpPr>
                  <a:spLocks/>
                </p:cNvSpPr>
                <p:nvPr/>
              </p:nvSpPr>
              <p:spPr bwMode="auto">
                <a:xfrm>
                  <a:off x="3896"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23" name="Freeform 2715"/>
                <p:cNvSpPr>
                  <a:spLocks/>
                </p:cNvSpPr>
                <p:nvPr/>
              </p:nvSpPr>
              <p:spPr bwMode="auto">
                <a:xfrm>
                  <a:off x="3896"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24" name="Freeform 2716"/>
                <p:cNvSpPr>
                  <a:spLocks/>
                </p:cNvSpPr>
                <p:nvPr/>
              </p:nvSpPr>
              <p:spPr bwMode="auto">
                <a:xfrm>
                  <a:off x="3896"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25" name="Freeform 2717"/>
                <p:cNvSpPr>
                  <a:spLocks/>
                </p:cNvSpPr>
                <p:nvPr/>
              </p:nvSpPr>
              <p:spPr bwMode="auto">
                <a:xfrm>
                  <a:off x="38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26" name="Freeform 2718"/>
                <p:cNvSpPr>
                  <a:spLocks/>
                </p:cNvSpPr>
                <p:nvPr/>
              </p:nvSpPr>
              <p:spPr bwMode="auto">
                <a:xfrm>
                  <a:off x="413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27" name="Freeform 2719"/>
                <p:cNvSpPr>
                  <a:spLocks/>
                </p:cNvSpPr>
                <p:nvPr/>
              </p:nvSpPr>
              <p:spPr bwMode="auto">
                <a:xfrm>
                  <a:off x="413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28" name="Freeform 2720"/>
                <p:cNvSpPr>
                  <a:spLocks/>
                </p:cNvSpPr>
                <p:nvPr/>
              </p:nvSpPr>
              <p:spPr bwMode="auto">
                <a:xfrm>
                  <a:off x="38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29" name="Freeform 2721"/>
                <p:cNvSpPr>
                  <a:spLocks/>
                </p:cNvSpPr>
                <p:nvPr/>
              </p:nvSpPr>
              <p:spPr bwMode="auto">
                <a:xfrm>
                  <a:off x="39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30" name="Freeform 2722"/>
                <p:cNvSpPr>
                  <a:spLocks/>
                </p:cNvSpPr>
                <p:nvPr/>
              </p:nvSpPr>
              <p:spPr bwMode="auto">
                <a:xfrm>
                  <a:off x="4130"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31" name="Freeform 2723"/>
                <p:cNvSpPr>
                  <a:spLocks/>
                </p:cNvSpPr>
                <p:nvPr/>
              </p:nvSpPr>
              <p:spPr bwMode="auto">
                <a:xfrm>
                  <a:off x="4130"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32" name="Freeform 2724"/>
                <p:cNvSpPr>
                  <a:spLocks/>
                </p:cNvSpPr>
                <p:nvPr/>
              </p:nvSpPr>
              <p:spPr bwMode="auto">
                <a:xfrm>
                  <a:off x="3904" y="2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33" name="Freeform 2725"/>
                <p:cNvSpPr>
                  <a:spLocks/>
                </p:cNvSpPr>
                <p:nvPr/>
              </p:nvSpPr>
              <p:spPr bwMode="auto">
                <a:xfrm>
                  <a:off x="3904" y="230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34" name="Freeform 2726"/>
                <p:cNvSpPr>
                  <a:spLocks/>
                </p:cNvSpPr>
                <p:nvPr/>
              </p:nvSpPr>
              <p:spPr bwMode="auto">
                <a:xfrm>
                  <a:off x="390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35" name="Freeform 2727"/>
                <p:cNvSpPr>
                  <a:spLocks/>
                </p:cNvSpPr>
                <p:nvPr/>
              </p:nvSpPr>
              <p:spPr bwMode="auto">
                <a:xfrm>
                  <a:off x="390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36" name="Freeform 2728"/>
                <p:cNvSpPr>
                  <a:spLocks/>
                </p:cNvSpPr>
                <p:nvPr/>
              </p:nvSpPr>
              <p:spPr bwMode="auto">
                <a:xfrm>
                  <a:off x="41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37" name="Freeform 2729"/>
                <p:cNvSpPr>
                  <a:spLocks/>
                </p:cNvSpPr>
                <p:nvPr/>
              </p:nvSpPr>
              <p:spPr bwMode="auto">
                <a:xfrm>
                  <a:off x="39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38" name="Freeform 2730"/>
                <p:cNvSpPr>
                  <a:spLocks/>
                </p:cNvSpPr>
                <p:nvPr/>
              </p:nvSpPr>
              <p:spPr bwMode="auto">
                <a:xfrm>
                  <a:off x="3904"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39" name="Freeform 2731"/>
                <p:cNvSpPr>
                  <a:spLocks/>
                </p:cNvSpPr>
                <p:nvPr/>
              </p:nvSpPr>
              <p:spPr bwMode="auto">
                <a:xfrm>
                  <a:off x="3904"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40" name="Freeform 2732"/>
                <p:cNvSpPr>
                  <a:spLocks/>
                </p:cNvSpPr>
                <p:nvPr/>
              </p:nvSpPr>
              <p:spPr bwMode="auto">
                <a:xfrm>
                  <a:off x="3906" y="226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41" name="Freeform 2733"/>
                <p:cNvSpPr>
                  <a:spLocks/>
                </p:cNvSpPr>
                <p:nvPr/>
              </p:nvSpPr>
              <p:spPr bwMode="auto">
                <a:xfrm>
                  <a:off x="3906" y="228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42" name="Freeform 2734"/>
                <p:cNvSpPr>
                  <a:spLocks/>
                </p:cNvSpPr>
                <p:nvPr/>
              </p:nvSpPr>
              <p:spPr bwMode="auto">
                <a:xfrm>
                  <a:off x="39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43" name="Freeform 2735"/>
                <p:cNvSpPr>
                  <a:spLocks/>
                </p:cNvSpPr>
                <p:nvPr/>
              </p:nvSpPr>
              <p:spPr bwMode="auto">
                <a:xfrm>
                  <a:off x="39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44" name="Freeform 2736"/>
                <p:cNvSpPr>
                  <a:spLocks/>
                </p:cNvSpPr>
                <p:nvPr/>
              </p:nvSpPr>
              <p:spPr bwMode="auto">
                <a:xfrm>
                  <a:off x="3910" y="22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45" name="Freeform 2737"/>
                <p:cNvSpPr>
                  <a:spLocks/>
                </p:cNvSpPr>
                <p:nvPr/>
              </p:nvSpPr>
              <p:spPr bwMode="auto">
                <a:xfrm>
                  <a:off x="3910" y="229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46" name="Freeform 2738"/>
                <p:cNvSpPr>
                  <a:spLocks/>
                </p:cNvSpPr>
                <p:nvPr/>
              </p:nvSpPr>
              <p:spPr bwMode="auto">
                <a:xfrm>
                  <a:off x="3914" y="2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47" name="Freeform 2739"/>
                <p:cNvSpPr>
                  <a:spLocks/>
                </p:cNvSpPr>
                <p:nvPr/>
              </p:nvSpPr>
              <p:spPr bwMode="auto">
                <a:xfrm>
                  <a:off x="3914" y="230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grpSp>
          <p:grpSp>
            <p:nvGrpSpPr>
              <p:cNvPr id="11" name="Group 2740"/>
              <p:cNvGrpSpPr>
                <a:grpSpLocks/>
              </p:cNvGrpSpPr>
              <p:nvPr/>
            </p:nvGrpSpPr>
            <p:grpSpPr bwMode="auto">
              <a:xfrm>
                <a:off x="3908" y="2152"/>
                <a:ext cx="264" cy="296"/>
                <a:chOff x="3908" y="2152"/>
                <a:chExt cx="264" cy="296"/>
              </a:xfrm>
            </p:grpSpPr>
            <p:sp>
              <p:nvSpPr>
                <p:cNvPr id="122549" name="Freeform 2741"/>
                <p:cNvSpPr>
                  <a:spLocks/>
                </p:cNvSpPr>
                <p:nvPr/>
              </p:nvSpPr>
              <p:spPr bwMode="auto">
                <a:xfrm>
                  <a:off x="39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50" name="Freeform 2742"/>
                <p:cNvSpPr>
                  <a:spLocks/>
                </p:cNvSpPr>
                <p:nvPr/>
              </p:nvSpPr>
              <p:spPr bwMode="auto">
                <a:xfrm>
                  <a:off x="3910"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51" name="Freeform 2743"/>
                <p:cNvSpPr>
                  <a:spLocks/>
                </p:cNvSpPr>
                <p:nvPr/>
              </p:nvSpPr>
              <p:spPr bwMode="auto">
                <a:xfrm>
                  <a:off x="3910"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52" name="Freeform 2744"/>
                <p:cNvSpPr>
                  <a:spLocks/>
                </p:cNvSpPr>
                <p:nvPr/>
              </p:nvSpPr>
              <p:spPr bwMode="auto">
                <a:xfrm>
                  <a:off x="3910"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53" name="Freeform 2745"/>
                <p:cNvSpPr>
                  <a:spLocks/>
                </p:cNvSpPr>
                <p:nvPr/>
              </p:nvSpPr>
              <p:spPr bwMode="auto">
                <a:xfrm>
                  <a:off x="3910"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54" name="Freeform 2746"/>
                <p:cNvSpPr>
                  <a:spLocks/>
                </p:cNvSpPr>
                <p:nvPr/>
              </p:nvSpPr>
              <p:spPr bwMode="auto">
                <a:xfrm>
                  <a:off x="39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55" name="Freeform 2747"/>
                <p:cNvSpPr>
                  <a:spLocks/>
                </p:cNvSpPr>
                <p:nvPr/>
              </p:nvSpPr>
              <p:spPr bwMode="auto">
                <a:xfrm>
                  <a:off x="41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56" name="Freeform 2748"/>
                <p:cNvSpPr>
                  <a:spLocks/>
                </p:cNvSpPr>
                <p:nvPr/>
              </p:nvSpPr>
              <p:spPr bwMode="auto">
                <a:xfrm>
                  <a:off x="41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57" name="Freeform 2749"/>
                <p:cNvSpPr>
                  <a:spLocks/>
                </p:cNvSpPr>
                <p:nvPr/>
              </p:nvSpPr>
              <p:spPr bwMode="auto">
                <a:xfrm>
                  <a:off x="41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58" name="Freeform 2750"/>
                <p:cNvSpPr>
                  <a:spLocks/>
                </p:cNvSpPr>
                <p:nvPr/>
              </p:nvSpPr>
              <p:spPr bwMode="auto">
                <a:xfrm>
                  <a:off x="4052" y="21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59" name="Freeform 2751"/>
                <p:cNvSpPr>
                  <a:spLocks/>
                </p:cNvSpPr>
                <p:nvPr/>
              </p:nvSpPr>
              <p:spPr bwMode="auto">
                <a:xfrm>
                  <a:off x="4052" y="240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60" name="Freeform 2752"/>
                <p:cNvSpPr>
                  <a:spLocks/>
                </p:cNvSpPr>
                <p:nvPr/>
              </p:nvSpPr>
              <p:spPr bwMode="auto">
                <a:xfrm>
                  <a:off x="4052" y="21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61" name="Freeform 2753"/>
                <p:cNvSpPr>
                  <a:spLocks/>
                </p:cNvSpPr>
                <p:nvPr/>
              </p:nvSpPr>
              <p:spPr bwMode="auto">
                <a:xfrm>
                  <a:off x="4052" y="240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62" name="Freeform 2754"/>
                <p:cNvSpPr>
                  <a:spLocks/>
                </p:cNvSpPr>
                <p:nvPr/>
              </p:nvSpPr>
              <p:spPr bwMode="auto">
                <a:xfrm>
                  <a:off x="3914"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563" name="Freeform 2755"/>
                <p:cNvSpPr>
                  <a:spLocks/>
                </p:cNvSpPr>
                <p:nvPr/>
              </p:nvSpPr>
              <p:spPr bwMode="auto">
                <a:xfrm>
                  <a:off x="3914"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564" name="Freeform 2756"/>
                <p:cNvSpPr>
                  <a:spLocks/>
                </p:cNvSpPr>
                <p:nvPr/>
              </p:nvSpPr>
              <p:spPr bwMode="auto">
                <a:xfrm>
                  <a:off x="39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65" name="Freeform 2757"/>
                <p:cNvSpPr>
                  <a:spLocks/>
                </p:cNvSpPr>
                <p:nvPr/>
              </p:nvSpPr>
              <p:spPr bwMode="auto">
                <a:xfrm>
                  <a:off x="41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66" name="Freeform 2758"/>
                <p:cNvSpPr>
                  <a:spLocks/>
                </p:cNvSpPr>
                <p:nvPr/>
              </p:nvSpPr>
              <p:spPr bwMode="auto">
                <a:xfrm>
                  <a:off x="391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67" name="Freeform 2759"/>
                <p:cNvSpPr>
                  <a:spLocks/>
                </p:cNvSpPr>
                <p:nvPr/>
              </p:nvSpPr>
              <p:spPr bwMode="auto">
                <a:xfrm>
                  <a:off x="391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68" name="Freeform 2760"/>
                <p:cNvSpPr>
                  <a:spLocks/>
                </p:cNvSpPr>
                <p:nvPr/>
              </p:nvSpPr>
              <p:spPr bwMode="auto">
                <a:xfrm>
                  <a:off x="41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69" name="Freeform 2761"/>
                <p:cNvSpPr>
                  <a:spLocks/>
                </p:cNvSpPr>
                <p:nvPr/>
              </p:nvSpPr>
              <p:spPr bwMode="auto">
                <a:xfrm>
                  <a:off x="41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70" name="Freeform 2762"/>
                <p:cNvSpPr>
                  <a:spLocks/>
                </p:cNvSpPr>
                <p:nvPr/>
              </p:nvSpPr>
              <p:spPr bwMode="auto">
                <a:xfrm>
                  <a:off x="4120"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71" name="Freeform 2763"/>
                <p:cNvSpPr>
                  <a:spLocks/>
                </p:cNvSpPr>
                <p:nvPr/>
              </p:nvSpPr>
              <p:spPr bwMode="auto">
                <a:xfrm>
                  <a:off x="4120"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72" name="Freeform 2764"/>
                <p:cNvSpPr>
                  <a:spLocks/>
                </p:cNvSpPr>
                <p:nvPr/>
              </p:nvSpPr>
              <p:spPr bwMode="auto">
                <a:xfrm>
                  <a:off x="39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73" name="Freeform 2765"/>
                <p:cNvSpPr>
                  <a:spLocks/>
                </p:cNvSpPr>
                <p:nvPr/>
              </p:nvSpPr>
              <p:spPr bwMode="auto">
                <a:xfrm>
                  <a:off x="39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74" name="Freeform 2766"/>
                <p:cNvSpPr>
                  <a:spLocks/>
                </p:cNvSpPr>
                <p:nvPr/>
              </p:nvSpPr>
              <p:spPr bwMode="auto">
                <a:xfrm>
                  <a:off x="391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75" name="Freeform 2767"/>
                <p:cNvSpPr>
                  <a:spLocks/>
                </p:cNvSpPr>
                <p:nvPr/>
              </p:nvSpPr>
              <p:spPr bwMode="auto">
                <a:xfrm>
                  <a:off x="391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76" name="Freeform 2768"/>
                <p:cNvSpPr>
                  <a:spLocks/>
                </p:cNvSpPr>
                <p:nvPr/>
              </p:nvSpPr>
              <p:spPr bwMode="auto">
                <a:xfrm>
                  <a:off x="3920"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77" name="Freeform 2769"/>
                <p:cNvSpPr>
                  <a:spLocks/>
                </p:cNvSpPr>
                <p:nvPr/>
              </p:nvSpPr>
              <p:spPr bwMode="auto">
                <a:xfrm>
                  <a:off x="3920"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78" name="Freeform 2770"/>
                <p:cNvSpPr>
                  <a:spLocks/>
                </p:cNvSpPr>
                <p:nvPr/>
              </p:nvSpPr>
              <p:spPr bwMode="auto">
                <a:xfrm>
                  <a:off x="39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79" name="Freeform 2771"/>
                <p:cNvSpPr>
                  <a:spLocks/>
                </p:cNvSpPr>
                <p:nvPr/>
              </p:nvSpPr>
              <p:spPr bwMode="auto">
                <a:xfrm>
                  <a:off x="41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80" name="Freeform 2772"/>
                <p:cNvSpPr>
                  <a:spLocks/>
                </p:cNvSpPr>
                <p:nvPr/>
              </p:nvSpPr>
              <p:spPr bwMode="auto">
                <a:xfrm>
                  <a:off x="3920"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81" name="Freeform 2773"/>
                <p:cNvSpPr>
                  <a:spLocks/>
                </p:cNvSpPr>
                <p:nvPr/>
              </p:nvSpPr>
              <p:spPr bwMode="auto">
                <a:xfrm>
                  <a:off x="3920"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82" name="Freeform 2774"/>
                <p:cNvSpPr>
                  <a:spLocks/>
                </p:cNvSpPr>
                <p:nvPr/>
              </p:nvSpPr>
              <p:spPr bwMode="auto">
                <a:xfrm>
                  <a:off x="39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83" name="Freeform 2775"/>
                <p:cNvSpPr>
                  <a:spLocks/>
                </p:cNvSpPr>
                <p:nvPr/>
              </p:nvSpPr>
              <p:spPr bwMode="auto">
                <a:xfrm>
                  <a:off x="392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84" name="Freeform 2776"/>
                <p:cNvSpPr>
                  <a:spLocks/>
                </p:cNvSpPr>
                <p:nvPr/>
              </p:nvSpPr>
              <p:spPr bwMode="auto">
                <a:xfrm>
                  <a:off x="392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85" name="Freeform 2777"/>
                <p:cNvSpPr>
                  <a:spLocks/>
                </p:cNvSpPr>
                <p:nvPr/>
              </p:nvSpPr>
              <p:spPr bwMode="auto">
                <a:xfrm>
                  <a:off x="41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86" name="Freeform 2778"/>
                <p:cNvSpPr>
                  <a:spLocks/>
                </p:cNvSpPr>
                <p:nvPr/>
              </p:nvSpPr>
              <p:spPr bwMode="auto">
                <a:xfrm>
                  <a:off x="39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87" name="Freeform 2779"/>
                <p:cNvSpPr>
                  <a:spLocks/>
                </p:cNvSpPr>
                <p:nvPr/>
              </p:nvSpPr>
              <p:spPr bwMode="auto">
                <a:xfrm>
                  <a:off x="39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88" name="Freeform 2780"/>
                <p:cNvSpPr>
                  <a:spLocks/>
                </p:cNvSpPr>
                <p:nvPr/>
              </p:nvSpPr>
              <p:spPr bwMode="auto">
                <a:xfrm>
                  <a:off x="41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89" name="Freeform 2781"/>
                <p:cNvSpPr>
                  <a:spLocks/>
                </p:cNvSpPr>
                <p:nvPr/>
              </p:nvSpPr>
              <p:spPr bwMode="auto">
                <a:xfrm>
                  <a:off x="39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90" name="Freeform 2782"/>
                <p:cNvSpPr>
                  <a:spLocks/>
                </p:cNvSpPr>
                <p:nvPr/>
              </p:nvSpPr>
              <p:spPr bwMode="auto">
                <a:xfrm>
                  <a:off x="3926"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91" name="Freeform 2783"/>
                <p:cNvSpPr>
                  <a:spLocks/>
                </p:cNvSpPr>
                <p:nvPr/>
              </p:nvSpPr>
              <p:spPr bwMode="auto">
                <a:xfrm>
                  <a:off x="3926"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92" name="Freeform 2784"/>
                <p:cNvSpPr>
                  <a:spLocks/>
                </p:cNvSpPr>
                <p:nvPr/>
              </p:nvSpPr>
              <p:spPr bwMode="auto">
                <a:xfrm>
                  <a:off x="41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93" name="Freeform 2785"/>
                <p:cNvSpPr>
                  <a:spLocks/>
                </p:cNvSpPr>
                <p:nvPr/>
              </p:nvSpPr>
              <p:spPr bwMode="auto">
                <a:xfrm>
                  <a:off x="39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594" name="Freeform 2786"/>
                <p:cNvSpPr>
                  <a:spLocks/>
                </p:cNvSpPr>
                <p:nvPr/>
              </p:nvSpPr>
              <p:spPr bwMode="auto">
                <a:xfrm>
                  <a:off x="3926"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95" name="Freeform 2787"/>
                <p:cNvSpPr>
                  <a:spLocks/>
                </p:cNvSpPr>
                <p:nvPr/>
              </p:nvSpPr>
              <p:spPr bwMode="auto">
                <a:xfrm>
                  <a:off x="3926"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596" name="Freeform 2788"/>
                <p:cNvSpPr>
                  <a:spLocks/>
                </p:cNvSpPr>
                <p:nvPr/>
              </p:nvSpPr>
              <p:spPr bwMode="auto">
                <a:xfrm>
                  <a:off x="411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97" name="Freeform 2789"/>
                <p:cNvSpPr>
                  <a:spLocks/>
                </p:cNvSpPr>
                <p:nvPr/>
              </p:nvSpPr>
              <p:spPr bwMode="auto">
                <a:xfrm>
                  <a:off x="411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98" name="Freeform 2790"/>
                <p:cNvSpPr>
                  <a:spLocks/>
                </p:cNvSpPr>
                <p:nvPr/>
              </p:nvSpPr>
              <p:spPr bwMode="auto">
                <a:xfrm>
                  <a:off x="392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599" name="Freeform 2791"/>
                <p:cNvSpPr>
                  <a:spLocks/>
                </p:cNvSpPr>
                <p:nvPr/>
              </p:nvSpPr>
              <p:spPr bwMode="auto">
                <a:xfrm>
                  <a:off x="39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00" name="Freeform 2792"/>
                <p:cNvSpPr>
                  <a:spLocks/>
                </p:cNvSpPr>
                <p:nvPr/>
              </p:nvSpPr>
              <p:spPr bwMode="auto">
                <a:xfrm>
                  <a:off x="41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01" name="Freeform 2793"/>
                <p:cNvSpPr>
                  <a:spLocks/>
                </p:cNvSpPr>
                <p:nvPr/>
              </p:nvSpPr>
              <p:spPr bwMode="auto">
                <a:xfrm>
                  <a:off x="411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02" name="Freeform 2794"/>
                <p:cNvSpPr>
                  <a:spLocks/>
                </p:cNvSpPr>
                <p:nvPr/>
              </p:nvSpPr>
              <p:spPr bwMode="auto">
                <a:xfrm>
                  <a:off x="411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03" name="Freeform 2795"/>
                <p:cNvSpPr>
                  <a:spLocks/>
                </p:cNvSpPr>
                <p:nvPr/>
              </p:nvSpPr>
              <p:spPr bwMode="auto">
                <a:xfrm>
                  <a:off x="39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04" name="Freeform 2796"/>
                <p:cNvSpPr>
                  <a:spLocks/>
                </p:cNvSpPr>
                <p:nvPr/>
              </p:nvSpPr>
              <p:spPr bwMode="auto">
                <a:xfrm>
                  <a:off x="411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05" name="Freeform 2797"/>
                <p:cNvSpPr>
                  <a:spLocks/>
                </p:cNvSpPr>
                <p:nvPr/>
              </p:nvSpPr>
              <p:spPr bwMode="auto">
                <a:xfrm>
                  <a:off x="411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06" name="Freeform 2798"/>
                <p:cNvSpPr>
                  <a:spLocks/>
                </p:cNvSpPr>
                <p:nvPr/>
              </p:nvSpPr>
              <p:spPr bwMode="auto">
                <a:xfrm>
                  <a:off x="392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07" name="Freeform 2799"/>
                <p:cNvSpPr>
                  <a:spLocks/>
                </p:cNvSpPr>
                <p:nvPr/>
              </p:nvSpPr>
              <p:spPr bwMode="auto">
                <a:xfrm>
                  <a:off x="392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08" name="Freeform 2800"/>
                <p:cNvSpPr>
                  <a:spLocks/>
                </p:cNvSpPr>
                <p:nvPr/>
              </p:nvSpPr>
              <p:spPr bwMode="auto">
                <a:xfrm>
                  <a:off x="3928"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09" name="Freeform 2801"/>
                <p:cNvSpPr>
                  <a:spLocks/>
                </p:cNvSpPr>
                <p:nvPr/>
              </p:nvSpPr>
              <p:spPr bwMode="auto">
                <a:xfrm>
                  <a:off x="3928"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10" name="Freeform 2802"/>
                <p:cNvSpPr>
                  <a:spLocks/>
                </p:cNvSpPr>
                <p:nvPr/>
              </p:nvSpPr>
              <p:spPr bwMode="auto">
                <a:xfrm>
                  <a:off x="3934" y="2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11" name="Freeform 2803"/>
                <p:cNvSpPr>
                  <a:spLocks/>
                </p:cNvSpPr>
                <p:nvPr/>
              </p:nvSpPr>
              <p:spPr bwMode="auto">
                <a:xfrm>
                  <a:off x="3934" y="229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12" name="Freeform 2804"/>
                <p:cNvSpPr>
                  <a:spLocks/>
                </p:cNvSpPr>
                <p:nvPr/>
              </p:nvSpPr>
              <p:spPr bwMode="auto">
                <a:xfrm>
                  <a:off x="41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13" name="Freeform 2805"/>
                <p:cNvSpPr>
                  <a:spLocks/>
                </p:cNvSpPr>
                <p:nvPr/>
              </p:nvSpPr>
              <p:spPr bwMode="auto">
                <a:xfrm>
                  <a:off x="39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14" name="Freeform 2806"/>
                <p:cNvSpPr>
                  <a:spLocks/>
                </p:cNvSpPr>
                <p:nvPr/>
              </p:nvSpPr>
              <p:spPr bwMode="auto">
                <a:xfrm>
                  <a:off x="3934" y="2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15" name="Freeform 2807"/>
                <p:cNvSpPr>
                  <a:spLocks/>
                </p:cNvSpPr>
                <p:nvPr/>
              </p:nvSpPr>
              <p:spPr bwMode="auto">
                <a:xfrm>
                  <a:off x="3934" y="22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16" name="Freeform 2808"/>
                <p:cNvSpPr>
                  <a:spLocks/>
                </p:cNvSpPr>
                <p:nvPr/>
              </p:nvSpPr>
              <p:spPr bwMode="auto">
                <a:xfrm>
                  <a:off x="41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17" name="Freeform 2809"/>
                <p:cNvSpPr>
                  <a:spLocks/>
                </p:cNvSpPr>
                <p:nvPr/>
              </p:nvSpPr>
              <p:spPr bwMode="auto">
                <a:xfrm>
                  <a:off x="39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18" name="Freeform 2810"/>
                <p:cNvSpPr>
                  <a:spLocks/>
                </p:cNvSpPr>
                <p:nvPr/>
              </p:nvSpPr>
              <p:spPr bwMode="auto">
                <a:xfrm>
                  <a:off x="41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19" name="Freeform 2811"/>
                <p:cNvSpPr>
                  <a:spLocks/>
                </p:cNvSpPr>
                <p:nvPr/>
              </p:nvSpPr>
              <p:spPr bwMode="auto">
                <a:xfrm>
                  <a:off x="3934"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20" name="Freeform 2812"/>
                <p:cNvSpPr>
                  <a:spLocks/>
                </p:cNvSpPr>
                <p:nvPr/>
              </p:nvSpPr>
              <p:spPr bwMode="auto">
                <a:xfrm>
                  <a:off x="3934"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21" name="Freeform 2813"/>
                <p:cNvSpPr>
                  <a:spLocks/>
                </p:cNvSpPr>
                <p:nvPr/>
              </p:nvSpPr>
              <p:spPr bwMode="auto">
                <a:xfrm>
                  <a:off x="393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22" name="Freeform 2814"/>
                <p:cNvSpPr>
                  <a:spLocks/>
                </p:cNvSpPr>
                <p:nvPr/>
              </p:nvSpPr>
              <p:spPr bwMode="auto">
                <a:xfrm>
                  <a:off x="393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23" name="Freeform 2815"/>
                <p:cNvSpPr>
                  <a:spLocks/>
                </p:cNvSpPr>
                <p:nvPr/>
              </p:nvSpPr>
              <p:spPr bwMode="auto">
                <a:xfrm>
                  <a:off x="3934"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24" name="Freeform 2816"/>
                <p:cNvSpPr>
                  <a:spLocks/>
                </p:cNvSpPr>
                <p:nvPr/>
              </p:nvSpPr>
              <p:spPr bwMode="auto">
                <a:xfrm>
                  <a:off x="3934"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25" name="Freeform 2817"/>
                <p:cNvSpPr>
                  <a:spLocks/>
                </p:cNvSpPr>
                <p:nvPr/>
              </p:nvSpPr>
              <p:spPr bwMode="auto">
                <a:xfrm>
                  <a:off x="3952" y="222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26" name="Freeform 2818"/>
                <p:cNvSpPr>
                  <a:spLocks/>
                </p:cNvSpPr>
                <p:nvPr/>
              </p:nvSpPr>
              <p:spPr bwMode="auto">
                <a:xfrm>
                  <a:off x="3952" y="233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27" name="Freeform 2819"/>
                <p:cNvSpPr>
                  <a:spLocks/>
                </p:cNvSpPr>
                <p:nvPr/>
              </p:nvSpPr>
              <p:spPr bwMode="auto">
                <a:xfrm>
                  <a:off x="41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28" name="Freeform 2820"/>
                <p:cNvSpPr>
                  <a:spLocks/>
                </p:cNvSpPr>
                <p:nvPr/>
              </p:nvSpPr>
              <p:spPr bwMode="auto">
                <a:xfrm>
                  <a:off x="39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29" name="Freeform 2821"/>
                <p:cNvSpPr>
                  <a:spLocks/>
                </p:cNvSpPr>
                <p:nvPr/>
              </p:nvSpPr>
              <p:spPr bwMode="auto">
                <a:xfrm>
                  <a:off x="393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30" name="Freeform 2822"/>
                <p:cNvSpPr>
                  <a:spLocks/>
                </p:cNvSpPr>
                <p:nvPr/>
              </p:nvSpPr>
              <p:spPr bwMode="auto">
                <a:xfrm>
                  <a:off x="393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31" name="Freeform 2823"/>
                <p:cNvSpPr>
                  <a:spLocks/>
                </p:cNvSpPr>
                <p:nvPr/>
              </p:nvSpPr>
              <p:spPr bwMode="auto">
                <a:xfrm>
                  <a:off x="3952" y="222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32" name="Freeform 2824"/>
                <p:cNvSpPr>
                  <a:spLocks/>
                </p:cNvSpPr>
                <p:nvPr/>
              </p:nvSpPr>
              <p:spPr bwMode="auto">
                <a:xfrm>
                  <a:off x="3952" y="232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33" name="Freeform 2825"/>
                <p:cNvSpPr>
                  <a:spLocks/>
                </p:cNvSpPr>
                <p:nvPr/>
              </p:nvSpPr>
              <p:spPr bwMode="auto">
                <a:xfrm>
                  <a:off x="41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34" name="Freeform 2826"/>
                <p:cNvSpPr>
                  <a:spLocks/>
                </p:cNvSpPr>
                <p:nvPr/>
              </p:nvSpPr>
              <p:spPr bwMode="auto">
                <a:xfrm>
                  <a:off x="4114"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35" name="Freeform 2827"/>
                <p:cNvSpPr>
                  <a:spLocks/>
                </p:cNvSpPr>
                <p:nvPr/>
              </p:nvSpPr>
              <p:spPr bwMode="auto">
                <a:xfrm>
                  <a:off x="4114"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36" name="Freeform 2828"/>
                <p:cNvSpPr>
                  <a:spLocks/>
                </p:cNvSpPr>
                <p:nvPr/>
              </p:nvSpPr>
              <p:spPr bwMode="auto">
                <a:xfrm>
                  <a:off x="39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37" name="Freeform 2829"/>
                <p:cNvSpPr>
                  <a:spLocks/>
                </p:cNvSpPr>
                <p:nvPr/>
              </p:nvSpPr>
              <p:spPr bwMode="auto">
                <a:xfrm>
                  <a:off x="41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38" name="Freeform 2830"/>
                <p:cNvSpPr>
                  <a:spLocks/>
                </p:cNvSpPr>
                <p:nvPr/>
              </p:nvSpPr>
              <p:spPr bwMode="auto">
                <a:xfrm>
                  <a:off x="41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39" name="Freeform 2831"/>
                <p:cNvSpPr>
                  <a:spLocks/>
                </p:cNvSpPr>
                <p:nvPr/>
              </p:nvSpPr>
              <p:spPr bwMode="auto">
                <a:xfrm>
                  <a:off x="3940"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40" name="Freeform 2832"/>
                <p:cNvSpPr>
                  <a:spLocks/>
                </p:cNvSpPr>
                <p:nvPr/>
              </p:nvSpPr>
              <p:spPr bwMode="auto">
                <a:xfrm>
                  <a:off x="3940"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41" name="Freeform 2833"/>
                <p:cNvSpPr>
                  <a:spLocks/>
                </p:cNvSpPr>
                <p:nvPr/>
              </p:nvSpPr>
              <p:spPr bwMode="auto">
                <a:xfrm>
                  <a:off x="39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42" name="Freeform 2834"/>
                <p:cNvSpPr>
                  <a:spLocks/>
                </p:cNvSpPr>
                <p:nvPr/>
              </p:nvSpPr>
              <p:spPr bwMode="auto">
                <a:xfrm>
                  <a:off x="394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43" name="Freeform 2835"/>
                <p:cNvSpPr>
                  <a:spLocks/>
                </p:cNvSpPr>
                <p:nvPr/>
              </p:nvSpPr>
              <p:spPr bwMode="auto">
                <a:xfrm>
                  <a:off x="394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44" name="Freeform 2836"/>
                <p:cNvSpPr>
                  <a:spLocks/>
                </p:cNvSpPr>
                <p:nvPr/>
              </p:nvSpPr>
              <p:spPr bwMode="auto">
                <a:xfrm>
                  <a:off x="3942"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45" name="Freeform 2837"/>
                <p:cNvSpPr>
                  <a:spLocks/>
                </p:cNvSpPr>
                <p:nvPr/>
              </p:nvSpPr>
              <p:spPr bwMode="auto">
                <a:xfrm>
                  <a:off x="3942"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46" name="Freeform 2838"/>
                <p:cNvSpPr>
                  <a:spLocks/>
                </p:cNvSpPr>
                <p:nvPr/>
              </p:nvSpPr>
              <p:spPr bwMode="auto">
                <a:xfrm>
                  <a:off x="39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47" name="Freeform 2839"/>
                <p:cNvSpPr>
                  <a:spLocks/>
                </p:cNvSpPr>
                <p:nvPr/>
              </p:nvSpPr>
              <p:spPr bwMode="auto">
                <a:xfrm>
                  <a:off x="3948" y="2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48" name="Freeform 2840"/>
                <p:cNvSpPr>
                  <a:spLocks/>
                </p:cNvSpPr>
                <p:nvPr/>
              </p:nvSpPr>
              <p:spPr bwMode="auto">
                <a:xfrm>
                  <a:off x="3948" y="230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49" name="Freeform 2841"/>
                <p:cNvSpPr>
                  <a:spLocks/>
                </p:cNvSpPr>
                <p:nvPr/>
              </p:nvSpPr>
              <p:spPr bwMode="auto">
                <a:xfrm>
                  <a:off x="3944"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50" name="Freeform 2842"/>
                <p:cNvSpPr>
                  <a:spLocks/>
                </p:cNvSpPr>
                <p:nvPr/>
              </p:nvSpPr>
              <p:spPr bwMode="auto">
                <a:xfrm>
                  <a:off x="3944"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51" name="Freeform 2843"/>
                <p:cNvSpPr>
                  <a:spLocks/>
                </p:cNvSpPr>
                <p:nvPr/>
              </p:nvSpPr>
              <p:spPr bwMode="auto">
                <a:xfrm>
                  <a:off x="39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52" name="Freeform 2844"/>
                <p:cNvSpPr>
                  <a:spLocks/>
                </p:cNvSpPr>
                <p:nvPr/>
              </p:nvSpPr>
              <p:spPr bwMode="auto">
                <a:xfrm>
                  <a:off x="39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53" name="Freeform 2845"/>
                <p:cNvSpPr>
                  <a:spLocks/>
                </p:cNvSpPr>
                <p:nvPr/>
              </p:nvSpPr>
              <p:spPr bwMode="auto">
                <a:xfrm>
                  <a:off x="3946"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54" name="Freeform 2846"/>
                <p:cNvSpPr>
                  <a:spLocks/>
                </p:cNvSpPr>
                <p:nvPr/>
              </p:nvSpPr>
              <p:spPr bwMode="auto">
                <a:xfrm>
                  <a:off x="3946"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55" name="Freeform 2847"/>
                <p:cNvSpPr>
                  <a:spLocks/>
                </p:cNvSpPr>
                <p:nvPr/>
              </p:nvSpPr>
              <p:spPr bwMode="auto">
                <a:xfrm>
                  <a:off x="411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56" name="Freeform 2848"/>
                <p:cNvSpPr>
                  <a:spLocks/>
                </p:cNvSpPr>
                <p:nvPr/>
              </p:nvSpPr>
              <p:spPr bwMode="auto">
                <a:xfrm>
                  <a:off x="411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57" name="Freeform 2849"/>
                <p:cNvSpPr>
                  <a:spLocks/>
                </p:cNvSpPr>
                <p:nvPr/>
              </p:nvSpPr>
              <p:spPr bwMode="auto">
                <a:xfrm>
                  <a:off x="411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58" name="Freeform 2850"/>
                <p:cNvSpPr>
                  <a:spLocks/>
                </p:cNvSpPr>
                <p:nvPr/>
              </p:nvSpPr>
              <p:spPr bwMode="auto">
                <a:xfrm>
                  <a:off x="411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59" name="Freeform 2851"/>
                <p:cNvSpPr>
                  <a:spLocks/>
                </p:cNvSpPr>
                <p:nvPr/>
              </p:nvSpPr>
              <p:spPr bwMode="auto">
                <a:xfrm>
                  <a:off x="411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60" name="Freeform 2852"/>
                <p:cNvSpPr>
                  <a:spLocks/>
                </p:cNvSpPr>
                <p:nvPr/>
              </p:nvSpPr>
              <p:spPr bwMode="auto">
                <a:xfrm>
                  <a:off x="41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61" name="Freeform 2853"/>
                <p:cNvSpPr>
                  <a:spLocks/>
                </p:cNvSpPr>
                <p:nvPr/>
              </p:nvSpPr>
              <p:spPr bwMode="auto">
                <a:xfrm>
                  <a:off x="41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62" name="Freeform 2854"/>
                <p:cNvSpPr>
                  <a:spLocks/>
                </p:cNvSpPr>
                <p:nvPr/>
              </p:nvSpPr>
              <p:spPr bwMode="auto">
                <a:xfrm>
                  <a:off x="411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63" name="Freeform 2855"/>
                <p:cNvSpPr>
                  <a:spLocks/>
                </p:cNvSpPr>
                <p:nvPr/>
              </p:nvSpPr>
              <p:spPr bwMode="auto">
                <a:xfrm>
                  <a:off x="41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64" name="Freeform 2856"/>
                <p:cNvSpPr>
                  <a:spLocks/>
                </p:cNvSpPr>
                <p:nvPr/>
              </p:nvSpPr>
              <p:spPr bwMode="auto">
                <a:xfrm>
                  <a:off x="3954" y="225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65" name="Freeform 2857"/>
                <p:cNvSpPr>
                  <a:spLocks/>
                </p:cNvSpPr>
                <p:nvPr/>
              </p:nvSpPr>
              <p:spPr bwMode="auto">
                <a:xfrm>
                  <a:off x="3954" y="229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66" name="Freeform 2858"/>
                <p:cNvSpPr>
                  <a:spLocks/>
                </p:cNvSpPr>
                <p:nvPr/>
              </p:nvSpPr>
              <p:spPr bwMode="auto">
                <a:xfrm>
                  <a:off x="41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67" name="Freeform 2859"/>
                <p:cNvSpPr>
                  <a:spLocks/>
                </p:cNvSpPr>
                <p:nvPr/>
              </p:nvSpPr>
              <p:spPr bwMode="auto">
                <a:xfrm>
                  <a:off x="411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68" name="Freeform 2860"/>
                <p:cNvSpPr>
                  <a:spLocks/>
                </p:cNvSpPr>
                <p:nvPr/>
              </p:nvSpPr>
              <p:spPr bwMode="auto">
                <a:xfrm>
                  <a:off x="411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69" name="Freeform 2861"/>
                <p:cNvSpPr>
                  <a:spLocks/>
                </p:cNvSpPr>
                <p:nvPr/>
              </p:nvSpPr>
              <p:spPr bwMode="auto">
                <a:xfrm>
                  <a:off x="41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70" name="Freeform 2862"/>
                <p:cNvSpPr>
                  <a:spLocks/>
                </p:cNvSpPr>
                <p:nvPr/>
              </p:nvSpPr>
              <p:spPr bwMode="auto">
                <a:xfrm>
                  <a:off x="394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71" name="Freeform 2863"/>
                <p:cNvSpPr>
                  <a:spLocks/>
                </p:cNvSpPr>
                <p:nvPr/>
              </p:nvSpPr>
              <p:spPr bwMode="auto">
                <a:xfrm>
                  <a:off x="394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72" name="Freeform 2864"/>
                <p:cNvSpPr>
                  <a:spLocks/>
                </p:cNvSpPr>
                <p:nvPr/>
              </p:nvSpPr>
              <p:spPr bwMode="auto">
                <a:xfrm>
                  <a:off x="4110"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73" name="Freeform 2865"/>
                <p:cNvSpPr>
                  <a:spLocks/>
                </p:cNvSpPr>
                <p:nvPr/>
              </p:nvSpPr>
              <p:spPr bwMode="auto">
                <a:xfrm>
                  <a:off x="4110"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74" name="Freeform 2866"/>
                <p:cNvSpPr>
                  <a:spLocks/>
                </p:cNvSpPr>
                <p:nvPr/>
              </p:nvSpPr>
              <p:spPr bwMode="auto">
                <a:xfrm>
                  <a:off x="41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75" name="Freeform 2867"/>
                <p:cNvSpPr>
                  <a:spLocks/>
                </p:cNvSpPr>
                <p:nvPr/>
              </p:nvSpPr>
              <p:spPr bwMode="auto">
                <a:xfrm>
                  <a:off x="411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76" name="Freeform 2868"/>
                <p:cNvSpPr>
                  <a:spLocks/>
                </p:cNvSpPr>
                <p:nvPr/>
              </p:nvSpPr>
              <p:spPr bwMode="auto">
                <a:xfrm>
                  <a:off x="411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77" name="Freeform 2869"/>
                <p:cNvSpPr>
                  <a:spLocks/>
                </p:cNvSpPr>
                <p:nvPr/>
              </p:nvSpPr>
              <p:spPr bwMode="auto">
                <a:xfrm>
                  <a:off x="39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78" name="Freeform 2870"/>
                <p:cNvSpPr>
                  <a:spLocks/>
                </p:cNvSpPr>
                <p:nvPr/>
              </p:nvSpPr>
              <p:spPr bwMode="auto">
                <a:xfrm>
                  <a:off x="410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79" name="Freeform 2871"/>
                <p:cNvSpPr>
                  <a:spLocks/>
                </p:cNvSpPr>
                <p:nvPr/>
              </p:nvSpPr>
              <p:spPr bwMode="auto">
                <a:xfrm>
                  <a:off x="410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680" name="Freeform 2872"/>
                <p:cNvSpPr>
                  <a:spLocks/>
                </p:cNvSpPr>
                <p:nvPr/>
              </p:nvSpPr>
              <p:spPr bwMode="auto">
                <a:xfrm>
                  <a:off x="41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81" name="Freeform 2873"/>
                <p:cNvSpPr>
                  <a:spLocks/>
                </p:cNvSpPr>
                <p:nvPr/>
              </p:nvSpPr>
              <p:spPr bwMode="auto">
                <a:xfrm>
                  <a:off x="410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82" name="Freeform 2874"/>
                <p:cNvSpPr>
                  <a:spLocks/>
                </p:cNvSpPr>
                <p:nvPr/>
              </p:nvSpPr>
              <p:spPr bwMode="auto">
                <a:xfrm>
                  <a:off x="41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83" name="Freeform 2875"/>
                <p:cNvSpPr>
                  <a:spLocks/>
                </p:cNvSpPr>
                <p:nvPr/>
              </p:nvSpPr>
              <p:spPr bwMode="auto">
                <a:xfrm>
                  <a:off x="39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84" name="Freeform 2876"/>
                <p:cNvSpPr>
                  <a:spLocks/>
                </p:cNvSpPr>
                <p:nvPr/>
              </p:nvSpPr>
              <p:spPr bwMode="auto">
                <a:xfrm>
                  <a:off x="41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85" name="Freeform 2877"/>
                <p:cNvSpPr>
                  <a:spLocks/>
                </p:cNvSpPr>
                <p:nvPr/>
              </p:nvSpPr>
              <p:spPr bwMode="auto">
                <a:xfrm>
                  <a:off x="41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86" name="Freeform 2878"/>
                <p:cNvSpPr>
                  <a:spLocks/>
                </p:cNvSpPr>
                <p:nvPr/>
              </p:nvSpPr>
              <p:spPr bwMode="auto">
                <a:xfrm>
                  <a:off x="410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87" name="Freeform 2879"/>
                <p:cNvSpPr>
                  <a:spLocks/>
                </p:cNvSpPr>
                <p:nvPr/>
              </p:nvSpPr>
              <p:spPr bwMode="auto">
                <a:xfrm>
                  <a:off x="410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88" name="Freeform 2880"/>
                <p:cNvSpPr>
                  <a:spLocks/>
                </p:cNvSpPr>
                <p:nvPr/>
              </p:nvSpPr>
              <p:spPr bwMode="auto">
                <a:xfrm>
                  <a:off x="41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89" name="Freeform 2881"/>
                <p:cNvSpPr>
                  <a:spLocks/>
                </p:cNvSpPr>
                <p:nvPr/>
              </p:nvSpPr>
              <p:spPr bwMode="auto">
                <a:xfrm>
                  <a:off x="410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90" name="Freeform 2882"/>
                <p:cNvSpPr>
                  <a:spLocks/>
                </p:cNvSpPr>
                <p:nvPr/>
              </p:nvSpPr>
              <p:spPr bwMode="auto">
                <a:xfrm>
                  <a:off x="410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691" name="Freeform 2883"/>
                <p:cNvSpPr>
                  <a:spLocks/>
                </p:cNvSpPr>
                <p:nvPr/>
              </p:nvSpPr>
              <p:spPr bwMode="auto">
                <a:xfrm>
                  <a:off x="41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92" name="Freeform 2884"/>
                <p:cNvSpPr>
                  <a:spLocks/>
                </p:cNvSpPr>
                <p:nvPr/>
              </p:nvSpPr>
              <p:spPr bwMode="auto">
                <a:xfrm>
                  <a:off x="410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93" name="Freeform 2885"/>
                <p:cNvSpPr>
                  <a:spLocks/>
                </p:cNvSpPr>
                <p:nvPr/>
              </p:nvSpPr>
              <p:spPr bwMode="auto">
                <a:xfrm>
                  <a:off x="410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94" name="Freeform 2886"/>
                <p:cNvSpPr>
                  <a:spLocks/>
                </p:cNvSpPr>
                <p:nvPr/>
              </p:nvSpPr>
              <p:spPr bwMode="auto">
                <a:xfrm>
                  <a:off x="410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95" name="Freeform 2887"/>
                <p:cNvSpPr>
                  <a:spLocks/>
                </p:cNvSpPr>
                <p:nvPr/>
              </p:nvSpPr>
              <p:spPr bwMode="auto">
                <a:xfrm>
                  <a:off x="41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696" name="Freeform 2888"/>
                <p:cNvSpPr>
                  <a:spLocks/>
                </p:cNvSpPr>
                <p:nvPr/>
              </p:nvSpPr>
              <p:spPr bwMode="auto">
                <a:xfrm>
                  <a:off x="410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97" name="Freeform 2889"/>
                <p:cNvSpPr>
                  <a:spLocks/>
                </p:cNvSpPr>
                <p:nvPr/>
              </p:nvSpPr>
              <p:spPr bwMode="auto">
                <a:xfrm>
                  <a:off x="410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98" name="Freeform 2890"/>
                <p:cNvSpPr>
                  <a:spLocks/>
                </p:cNvSpPr>
                <p:nvPr/>
              </p:nvSpPr>
              <p:spPr bwMode="auto">
                <a:xfrm>
                  <a:off x="41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699" name="Freeform 2891"/>
                <p:cNvSpPr>
                  <a:spLocks/>
                </p:cNvSpPr>
                <p:nvPr/>
              </p:nvSpPr>
              <p:spPr bwMode="auto">
                <a:xfrm>
                  <a:off x="41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00" name="Freeform 2892"/>
                <p:cNvSpPr>
                  <a:spLocks/>
                </p:cNvSpPr>
                <p:nvPr/>
              </p:nvSpPr>
              <p:spPr bwMode="auto">
                <a:xfrm>
                  <a:off x="410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01" name="Freeform 2893"/>
                <p:cNvSpPr>
                  <a:spLocks/>
                </p:cNvSpPr>
                <p:nvPr/>
              </p:nvSpPr>
              <p:spPr bwMode="auto">
                <a:xfrm>
                  <a:off x="410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02" name="Freeform 2894"/>
                <p:cNvSpPr>
                  <a:spLocks/>
                </p:cNvSpPr>
                <p:nvPr/>
              </p:nvSpPr>
              <p:spPr bwMode="auto">
                <a:xfrm>
                  <a:off x="41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03" name="Freeform 2895"/>
                <p:cNvSpPr>
                  <a:spLocks/>
                </p:cNvSpPr>
                <p:nvPr/>
              </p:nvSpPr>
              <p:spPr bwMode="auto">
                <a:xfrm>
                  <a:off x="4102"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04" name="Freeform 2896"/>
                <p:cNvSpPr>
                  <a:spLocks/>
                </p:cNvSpPr>
                <p:nvPr/>
              </p:nvSpPr>
              <p:spPr bwMode="auto">
                <a:xfrm>
                  <a:off x="4102"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05" name="Freeform 2897"/>
                <p:cNvSpPr>
                  <a:spLocks/>
                </p:cNvSpPr>
                <p:nvPr/>
              </p:nvSpPr>
              <p:spPr bwMode="auto">
                <a:xfrm>
                  <a:off x="41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06" name="Freeform 2898"/>
                <p:cNvSpPr>
                  <a:spLocks/>
                </p:cNvSpPr>
                <p:nvPr/>
              </p:nvSpPr>
              <p:spPr bwMode="auto">
                <a:xfrm>
                  <a:off x="4102"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07" name="Freeform 2899"/>
                <p:cNvSpPr>
                  <a:spLocks/>
                </p:cNvSpPr>
                <p:nvPr/>
              </p:nvSpPr>
              <p:spPr bwMode="auto">
                <a:xfrm>
                  <a:off x="4102"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08" name="Freeform 2900"/>
                <p:cNvSpPr>
                  <a:spLocks/>
                </p:cNvSpPr>
                <p:nvPr/>
              </p:nvSpPr>
              <p:spPr bwMode="auto">
                <a:xfrm>
                  <a:off x="41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09" name="Freeform 2901"/>
                <p:cNvSpPr>
                  <a:spLocks/>
                </p:cNvSpPr>
                <p:nvPr/>
              </p:nvSpPr>
              <p:spPr bwMode="auto">
                <a:xfrm>
                  <a:off x="410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10" name="Freeform 2902"/>
                <p:cNvSpPr>
                  <a:spLocks/>
                </p:cNvSpPr>
                <p:nvPr/>
              </p:nvSpPr>
              <p:spPr bwMode="auto">
                <a:xfrm>
                  <a:off x="41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11" name="Freeform 2903"/>
                <p:cNvSpPr>
                  <a:spLocks/>
                </p:cNvSpPr>
                <p:nvPr/>
              </p:nvSpPr>
              <p:spPr bwMode="auto">
                <a:xfrm>
                  <a:off x="410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12" name="Freeform 2904"/>
                <p:cNvSpPr>
                  <a:spLocks/>
                </p:cNvSpPr>
                <p:nvPr/>
              </p:nvSpPr>
              <p:spPr bwMode="auto">
                <a:xfrm>
                  <a:off x="410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13" name="Freeform 2905"/>
                <p:cNvSpPr>
                  <a:spLocks/>
                </p:cNvSpPr>
                <p:nvPr/>
              </p:nvSpPr>
              <p:spPr bwMode="auto">
                <a:xfrm>
                  <a:off x="410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14" name="Freeform 2906"/>
                <p:cNvSpPr>
                  <a:spLocks/>
                </p:cNvSpPr>
                <p:nvPr/>
              </p:nvSpPr>
              <p:spPr bwMode="auto">
                <a:xfrm>
                  <a:off x="410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15" name="Freeform 2907"/>
                <p:cNvSpPr>
                  <a:spLocks/>
                </p:cNvSpPr>
                <p:nvPr/>
              </p:nvSpPr>
              <p:spPr bwMode="auto">
                <a:xfrm>
                  <a:off x="41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16" name="Freeform 2908"/>
                <p:cNvSpPr>
                  <a:spLocks/>
                </p:cNvSpPr>
                <p:nvPr/>
              </p:nvSpPr>
              <p:spPr bwMode="auto">
                <a:xfrm>
                  <a:off x="41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17" name="Freeform 2909"/>
                <p:cNvSpPr>
                  <a:spLocks/>
                </p:cNvSpPr>
                <p:nvPr/>
              </p:nvSpPr>
              <p:spPr bwMode="auto">
                <a:xfrm>
                  <a:off x="4096" y="226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18" name="Freeform 2910"/>
                <p:cNvSpPr>
                  <a:spLocks/>
                </p:cNvSpPr>
                <p:nvPr/>
              </p:nvSpPr>
              <p:spPr bwMode="auto">
                <a:xfrm>
                  <a:off x="4096" y="228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19" name="Freeform 2911"/>
                <p:cNvSpPr>
                  <a:spLocks/>
                </p:cNvSpPr>
                <p:nvPr/>
              </p:nvSpPr>
              <p:spPr bwMode="auto">
                <a:xfrm>
                  <a:off x="41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20" name="Freeform 2912"/>
                <p:cNvSpPr>
                  <a:spLocks/>
                </p:cNvSpPr>
                <p:nvPr/>
              </p:nvSpPr>
              <p:spPr bwMode="auto">
                <a:xfrm>
                  <a:off x="41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21" name="Freeform 2913"/>
                <p:cNvSpPr>
                  <a:spLocks/>
                </p:cNvSpPr>
                <p:nvPr/>
              </p:nvSpPr>
              <p:spPr bwMode="auto">
                <a:xfrm>
                  <a:off x="41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22" name="Freeform 2914"/>
                <p:cNvSpPr>
                  <a:spLocks/>
                </p:cNvSpPr>
                <p:nvPr/>
              </p:nvSpPr>
              <p:spPr bwMode="auto">
                <a:xfrm>
                  <a:off x="410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23" name="Freeform 2915"/>
                <p:cNvSpPr>
                  <a:spLocks/>
                </p:cNvSpPr>
                <p:nvPr/>
              </p:nvSpPr>
              <p:spPr bwMode="auto">
                <a:xfrm>
                  <a:off x="41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24" name="Freeform 2916"/>
                <p:cNvSpPr>
                  <a:spLocks/>
                </p:cNvSpPr>
                <p:nvPr/>
              </p:nvSpPr>
              <p:spPr bwMode="auto">
                <a:xfrm>
                  <a:off x="410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25" name="Freeform 2917"/>
                <p:cNvSpPr>
                  <a:spLocks/>
                </p:cNvSpPr>
                <p:nvPr/>
              </p:nvSpPr>
              <p:spPr bwMode="auto">
                <a:xfrm>
                  <a:off x="410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26" name="Freeform 2918"/>
                <p:cNvSpPr>
                  <a:spLocks/>
                </p:cNvSpPr>
                <p:nvPr/>
              </p:nvSpPr>
              <p:spPr bwMode="auto">
                <a:xfrm>
                  <a:off x="4096"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27" name="Freeform 2919"/>
                <p:cNvSpPr>
                  <a:spLocks/>
                </p:cNvSpPr>
                <p:nvPr/>
              </p:nvSpPr>
              <p:spPr bwMode="auto">
                <a:xfrm>
                  <a:off x="4096"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28" name="Freeform 2920"/>
                <p:cNvSpPr>
                  <a:spLocks/>
                </p:cNvSpPr>
                <p:nvPr/>
              </p:nvSpPr>
              <p:spPr bwMode="auto">
                <a:xfrm>
                  <a:off x="409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29" name="Freeform 2921"/>
                <p:cNvSpPr>
                  <a:spLocks/>
                </p:cNvSpPr>
                <p:nvPr/>
              </p:nvSpPr>
              <p:spPr bwMode="auto">
                <a:xfrm>
                  <a:off x="409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30" name="Freeform 2922"/>
                <p:cNvSpPr>
                  <a:spLocks/>
                </p:cNvSpPr>
                <p:nvPr/>
              </p:nvSpPr>
              <p:spPr bwMode="auto">
                <a:xfrm>
                  <a:off x="409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31" name="Freeform 2923"/>
                <p:cNvSpPr>
                  <a:spLocks/>
                </p:cNvSpPr>
                <p:nvPr/>
              </p:nvSpPr>
              <p:spPr bwMode="auto">
                <a:xfrm>
                  <a:off x="40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32" name="Freeform 2924"/>
                <p:cNvSpPr>
                  <a:spLocks/>
                </p:cNvSpPr>
                <p:nvPr/>
              </p:nvSpPr>
              <p:spPr bwMode="auto">
                <a:xfrm>
                  <a:off x="409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33" name="Freeform 2925"/>
                <p:cNvSpPr>
                  <a:spLocks/>
                </p:cNvSpPr>
                <p:nvPr/>
              </p:nvSpPr>
              <p:spPr bwMode="auto">
                <a:xfrm>
                  <a:off x="40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34" name="Freeform 2926"/>
                <p:cNvSpPr>
                  <a:spLocks/>
                </p:cNvSpPr>
                <p:nvPr/>
              </p:nvSpPr>
              <p:spPr bwMode="auto">
                <a:xfrm>
                  <a:off x="409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35" name="Freeform 2927"/>
                <p:cNvSpPr>
                  <a:spLocks/>
                </p:cNvSpPr>
                <p:nvPr/>
              </p:nvSpPr>
              <p:spPr bwMode="auto">
                <a:xfrm>
                  <a:off x="40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36" name="Freeform 2928"/>
                <p:cNvSpPr>
                  <a:spLocks/>
                </p:cNvSpPr>
                <p:nvPr/>
              </p:nvSpPr>
              <p:spPr bwMode="auto">
                <a:xfrm>
                  <a:off x="40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37" name="Freeform 2929"/>
                <p:cNvSpPr>
                  <a:spLocks/>
                </p:cNvSpPr>
                <p:nvPr/>
              </p:nvSpPr>
              <p:spPr bwMode="auto">
                <a:xfrm>
                  <a:off x="409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38" name="Freeform 2930"/>
                <p:cNvSpPr>
                  <a:spLocks/>
                </p:cNvSpPr>
                <p:nvPr/>
              </p:nvSpPr>
              <p:spPr bwMode="auto">
                <a:xfrm>
                  <a:off x="409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39" name="Freeform 2931"/>
                <p:cNvSpPr>
                  <a:spLocks/>
                </p:cNvSpPr>
                <p:nvPr/>
              </p:nvSpPr>
              <p:spPr bwMode="auto">
                <a:xfrm>
                  <a:off x="409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40" name="Freeform 2932"/>
                <p:cNvSpPr>
                  <a:spLocks/>
                </p:cNvSpPr>
                <p:nvPr/>
              </p:nvSpPr>
              <p:spPr bwMode="auto">
                <a:xfrm>
                  <a:off x="409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41" name="Freeform 2933"/>
                <p:cNvSpPr>
                  <a:spLocks/>
                </p:cNvSpPr>
                <p:nvPr/>
              </p:nvSpPr>
              <p:spPr bwMode="auto">
                <a:xfrm>
                  <a:off x="40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42" name="Freeform 2934"/>
                <p:cNvSpPr>
                  <a:spLocks/>
                </p:cNvSpPr>
                <p:nvPr/>
              </p:nvSpPr>
              <p:spPr bwMode="auto">
                <a:xfrm>
                  <a:off x="39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43" name="Freeform 2935"/>
                <p:cNvSpPr>
                  <a:spLocks/>
                </p:cNvSpPr>
                <p:nvPr/>
              </p:nvSpPr>
              <p:spPr bwMode="auto">
                <a:xfrm>
                  <a:off x="3950"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44" name="Freeform 2936"/>
                <p:cNvSpPr>
                  <a:spLocks/>
                </p:cNvSpPr>
                <p:nvPr/>
              </p:nvSpPr>
              <p:spPr bwMode="auto">
                <a:xfrm>
                  <a:off x="3950"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45" name="Freeform 2937"/>
                <p:cNvSpPr>
                  <a:spLocks/>
                </p:cNvSpPr>
                <p:nvPr/>
              </p:nvSpPr>
              <p:spPr bwMode="auto">
                <a:xfrm>
                  <a:off x="40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46" name="Freeform 2938"/>
                <p:cNvSpPr>
                  <a:spLocks/>
                </p:cNvSpPr>
                <p:nvPr/>
              </p:nvSpPr>
              <p:spPr bwMode="auto">
                <a:xfrm>
                  <a:off x="4096"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47" name="Freeform 2939"/>
                <p:cNvSpPr>
                  <a:spLocks/>
                </p:cNvSpPr>
                <p:nvPr/>
              </p:nvSpPr>
              <p:spPr bwMode="auto">
                <a:xfrm>
                  <a:off x="40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48" name="Freeform 2940"/>
                <p:cNvSpPr>
                  <a:spLocks/>
                </p:cNvSpPr>
                <p:nvPr/>
              </p:nvSpPr>
              <p:spPr bwMode="auto">
                <a:xfrm>
                  <a:off x="39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2" name="Group 2941"/>
              <p:cNvGrpSpPr>
                <a:grpSpLocks/>
              </p:cNvGrpSpPr>
              <p:nvPr/>
            </p:nvGrpSpPr>
            <p:grpSpPr bwMode="auto">
              <a:xfrm>
                <a:off x="3952" y="2246"/>
                <a:ext cx="190" cy="106"/>
                <a:chOff x="3952" y="2246"/>
                <a:chExt cx="190" cy="106"/>
              </a:xfrm>
            </p:grpSpPr>
            <p:sp>
              <p:nvSpPr>
                <p:cNvPr id="122750" name="Freeform 2942"/>
                <p:cNvSpPr>
                  <a:spLocks/>
                </p:cNvSpPr>
                <p:nvPr/>
              </p:nvSpPr>
              <p:spPr bwMode="auto">
                <a:xfrm>
                  <a:off x="3952"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51" name="Freeform 2943"/>
                <p:cNvSpPr>
                  <a:spLocks/>
                </p:cNvSpPr>
                <p:nvPr/>
              </p:nvSpPr>
              <p:spPr bwMode="auto">
                <a:xfrm>
                  <a:off x="3952"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52" name="Freeform 2944"/>
                <p:cNvSpPr>
                  <a:spLocks/>
                </p:cNvSpPr>
                <p:nvPr/>
              </p:nvSpPr>
              <p:spPr bwMode="auto">
                <a:xfrm>
                  <a:off x="39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53" name="Freeform 2945"/>
                <p:cNvSpPr>
                  <a:spLocks/>
                </p:cNvSpPr>
                <p:nvPr/>
              </p:nvSpPr>
              <p:spPr bwMode="auto">
                <a:xfrm>
                  <a:off x="409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54" name="Freeform 2946"/>
                <p:cNvSpPr>
                  <a:spLocks/>
                </p:cNvSpPr>
                <p:nvPr/>
              </p:nvSpPr>
              <p:spPr bwMode="auto">
                <a:xfrm>
                  <a:off x="409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55" name="Freeform 2947"/>
                <p:cNvSpPr>
                  <a:spLocks/>
                </p:cNvSpPr>
                <p:nvPr/>
              </p:nvSpPr>
              <p:spPr bwMode="auto">
                <a:xfrm>
                  <a:off x="40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56" name="Freeform 2948"/>
                <p:cNvSpPr>
                  <a:spLocks/>
                </p:cNvSpPr>
                <p:nvPr/>
              </p:nvSpPr>
              <p:spPr bwMode="auto">
                <a:xfrm>
                  <a:off x="40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57" name="Freeform 2949"/>
                <p:cNvSpPr>
                  <a:spLocks/>
                </p:cNvSpPr>
                <p:nvPr/>
              </p:nvSpPr>
              <p:spPr bwMode="auto">
                <a:xfrm>
                  <a:off x="409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58" name="Freeform 2950"/>
                <p:cNvSpPr>
                  <a:spLocks/>
                </p:cNvSpPr>
                <p:nvPr/>
              </p:nvSpPr>
              <p:spPr bwMode="auto">
                <a:xfrm>
                  <a:off x="409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59" name="Freeform 2951"/>
                <p:cNvSpPr>
                  <a:spLocks/>
                </p:cNvSpPr>
                <p:nvPr/>
              </p:nvSpPr>
              <p:spPr bwMode="auto">
                <a:xfrm>
                  <a:off x="40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60" name="Freeform 2952"/>
                <p:cNvSpPr>
                  <a:spLocks/>
                </p:cNvSpPr>
                <p:nvPr/>
              </p:nvSpPr>
              <p:spPr bwMode="auto">
                <a:xfrm>
                  <a:off x="409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61" name="Freeform 2953"/>
                <p:cNvSpPr>
                  <a:spLocks/>
                </p:cNvSpPr>
                <p:nvPr/>
              </p:nvSpPr>
              <p:spPr bwMode="auto">
                <a:xfrm>
                  <a:off x="409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62" name="Freeform 2954"/>
                <p:cNvSpPr>
                  <a:spLocks/>
                </p:cNvSpPr>
                <p:nvPr/>
              </p:nvSpPr>
              <p:spPr bwMode="auto">
                <a:xfrm>
                  <a:off x="3954"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63" name="Freeform 2955"/>
                <p:cNvSpPr>
                  <a:spLocks/>
                </p:cNvSpPr>
                <p:nvPr/>
              </p:nvSpPr>
              <p:spPr bwMode="auto">
                <a:xfrm>
                  <a:off x="3954"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64" name="Freeform 2956"/>
                <p:cNvSpPr>
                  <a:spLocks/>
                </p:cNvSpPr>
                <p:nvPr/>
              </p:nvSpPr>
              <p:spPr bwMode="auto">
                <a:xfrm>
                  <a:off x="4090" y="226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65" name="Freeform 2957"/>
                <p:cNvSpPr>
                  <a:spLocks/>
                </p:cNvSpPr>
                <p:nvPr/>
              </p:nvSpPr>
              <p:spPr bwMode="auto">
                <a:xfrm>
                  <a:off x="4090" y="228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66" name="Freeform 2958"/>
                <p:cNvSpPr>
                  <a:spLocks/>
                </p:cNvSpPr>
                <p:nvPr/>
              </p:nvSpPr>
              <p:spPr bwMode="auto">
                <a:xfrm>
                  <a:off x="4088" y="22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67" name="Freeform 2959"/>
                <p:cNvSpPr>
                  <a:spLocks/>
                </p:cNvSpPr>
                <p:nvPr/>
              </p:nvSpPr>
              <p:spPr bwMode="auto">
                <a:xfrm>
                  <a:off x="4088" y="22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68" name="Freeform 2960"/>
                <p:cNvSpPr>
                  <a:spLocks/>
                </p:cNvSpPr>
                <p:nvPr/>
              </p:nvSpPr>
              <p:spPr bwMode="auto">
                <a:xfrm>
                  <a:off x="40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69" name="Freeform 2961"/>
                <p:cNvSpPr>
                  <a:spLocks/>
                </p:cNvSpPr>
                <p:nvPr/>
              </p:nvSpPr>
              <p:spPr bwMode="auto">
                <a:xfrm>
                  <a:off x="4090"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70" name="Freeform 2962"/>
                <p:cNvSpPr>
                  <a:spLocks/>
                </p:cNvSpPr>
                <p:nvPr/>
              </p:nvSpPr>
              <p:spPr bwMode="auto">
                <a:xfrm>
                  <a:off x="4090"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71" name="Freeform 2963"/>
                <p:cNvSpPr>
                  <a:spLocks/>
                </p:cNvSpPr>
                <p:nvPr/>
              </p:nvSpPr>
              <p:spPr bwMode="auto">
                <a:xfrm>
                  <a:off x="395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72" name="Freeform 2964"/>
                <p:cNvSpPr>
                  <a:spLocks/>
                </p:cNvSpPr>
                <p:nvPr/>
              </p:nvSpPr>
              <p:spPr bwMode="auto">
                <a:xfrm>
                  <a:off x="395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73" name="Freeform 2965"/>
                <p:cNvSpPr>
                  <a:spLocks/>
                </p:cNvSpPr>
                <p:nvPr/>
              </p:nvSpPr>
              <p:spPr bwMode="auto">
                <a:xfrm>
                  <a:off x="4076" y="2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74" name="Freeform 2966"/>
                <p:cNvSpPr>
                  <a:spLocks/>
                </p:cNvSpPr>
                <p:nvPr/>
              </p:nvSpPr>
              <p:spPr bwMode="auto">
                <a:xfrm>
                  <a:off x="4076" y="230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75" name="Freeform 2967"/>
                <p:cNvSpPr>
                  <a:spLocks/>
                </p:cNvSpPr>
                <p:nvPr/>
              </p:nvSpPr>
              <p:spPr bwMode="auto">
                <a:xfrm>
                  <a:off x="40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76" name="Freeform 2968"/>
                <p:cNvSpPr>
                  <a:spLocks/>
                </p:cNvSpPr>
                <p:nvPr/>
              </p:nvSpPr>
              <p:spPr bwMode="auto">
                <a:xfrm>
                  <a:off x="4090"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77" name="Freeform 2969"/>
                <p:cNvSpPr>
                  <a:spLocks/>
                </p:cNvSpPr>
                <p:nvPr/>
              </p:nvSpPr>
              <p:spPr bwMode="auto">
                <a:xfrm>
                  <a:off x="4090"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78" name="Freeform 2970"/>
                <p:cNvSpPr>
                  <a:spLocks/>
                </p:cNvSpPr>
                <p:nvPr/>
              </p:nvSpPr>
              <p:spPr bwMode="auto">
                <a:xfrm>
                  <a:off x="40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79" name="Freeform 2971"/>
                <p:cNvSpPr>
                  <a:spLocks/>
                </p:cNvSpPr>
                <p:nvPr/>
              </p:nvSpPr>
              <p:spPr bwMode="auto">
                <a:xfrm>
                  <a:off x="408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80" name="Freeform 2972"/>
                <p:cNvSpPr>
                  <a:spLocks/>
                </p:cNvSpPr>
                <p:nvPr/>
              </p:nvSpPr>
              <p:spPr bwMode="auto">
                <a:xfrm>
                  <a:off x="408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81" name="Freeform 2973"/>
                <p:cNvSpPr>
                  <a:spLocks/>
                </p:cNvSpPr>
                <p:nvPr/>
              </p:nvSpPr>
              <p:spPr bwMode="auto">
                <a:xfrm>
                  <a:off x="4076" y="2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82" name="Freeform 2974"/>
                <p:cNvSpPr>
                  <a:spLocks/>
                </p:cNvSpPr>
                <p:nvPr/>
              </p:nvSpPr>
              <p:spPr bwMode="auto">
                <a:xfrm>
                  <a:off x="4076" y="230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83" name="Freeform 2975"/>
                <p:cNvSpPr>
                  <a:spLocks/>
                </p:cNvSpPr>
                <p:nvPr/>
              </p:nvSpPr>
              <p:spPr bwMode="auto">
                <a:xfrm>
                  <a:off x="40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84" name="Freeform 2976"/>
                <p:cNvSpPr>
                  <a:spLocks/>
                </p:cNvSpPr>
                <p:nvPr/>
              </p:nvSpPr>
              <p:spPr bwMode="auto">
                <a:xfrm>
                  <a:off x="40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85" name="Freeform 2977"/>
                <p:cNvSpPr>
                  <a:spLocks/>
                </p:cNvSpPr>
                <p:nvPr/>
              </p:nvSpPr>
              <p:spPr bwMode="auto">
                <a:xfrm>
                  <a:off x="40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86" name="Freeform 2978"/>
                <p:cNvSpPr>
                  <a:spLocks/>
                </p:cNvSpPr>
                <p:nvPr/>
              </p:nvSpPr>
              <p:spPr bwMode="auto">
                <a:xfrm>
                  <a:off x="4086"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87" name="Freeform 2979"/>
                <p:cNvSpPr>
                  <a:spLocks/>
                </p:cNvSpPr>
                <p:nvPr/>
              </p:nvSpPr>
              <p:spPr bwMode="auto">
                <a:xfrm>
                  <a:off x="4086"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88" name="Freeform 2980"/>
                <p:cNvSpPr>
                  <a:spLocks/>
                </p:cNvSpPr>
                <p:nvPr/>
              </p:nvSpPr>
              <p:spPr bwMode="auto">
                <a:xfrm>
                  <a:off x="40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89" name="Freeform 2981"/>
                <p:cNvSpPr>
                  <a:spLocks/>
                </p:cNvSpPr>
                <p:nvPr/>
              </p:nvSpPr>
              <p:spPr bwMode="auto">
                <a:xfrm>
                  <a:off x="4084"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90" name="Freeform 2982"/>
                <p:cNvSpPr>
                  <a:spLocks/>
                </p:cNvSpPr>
                <p:nvPr/>
              </p:nvSpPr>
              <p:spPr bwMode="auto">
                <a:xfrm>
                  <a:off x="4084"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91" name="Freeform 2983"/>
                <p:cNvSpPr>
                  <a:spLocks/>
                </p:cNvSpPr>
                <p:nvPr/>
              </p:nvSpPr>
              <p:spPr bwMode="auto">
                <a:xfrm>
                  <a:off x="40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792" name="Freeform 2984"/>
                <p:cNvSpPr>
                  <a:spLocks/>
                </p:cNvSpPr>
                <p:nvPr/>
              </p:nvSpPr>
              <p:spPr bwMode="auto">
                <a:xfrm>
                  <a:off x="408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93" name="Freeform 2985"/>
                <p:cNvSpPr>
                  <a:spLocks/>
                </p:cNvSpPr>
                <p:nvPr/>
              </p:nvSpPr>
              <p:spPr bwMode="auto">
                <a:xfrm>
                  <a:off x="408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94" name="Freeform 2986"/>
                <p:cNvSpPr>
                  <a:spLocks/>
                </p:cNvSpPr>
                <p:nvPr/>
              </p:nvSpPr>
              <p:spPr bwMode="auto">
                <a:xfrm>
                  <a:off x="408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95" name="Freeform 2987"/>
                <p:cNvSpPr>
                  <a:spLocks/>
                </p:cNvSpPr>
                <p:nvPr/>
              </p:nvSpPr>
              <p:spPr bwMode="auto">
                <a:xfrm>
                  <a:off x="408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796" name="Freeform 2988"/>
                <p:cNvSpPr>
                  <a:spLocks/>
                </p:cNvSpPr>
                <p:nvPr/>
              </p:nvSpPr>
              <p:spPr bwMode="auto">
                <a:xfrm>
                  <a:off x="4084"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97" name="Freeform 2989"/>
                <p:cNvSpPr>
                  <a:spLocks/>
                </p:cNvSpPr>
                <p:nvPr/>
              </p:nvSpPr>
              <p:spPr bwMode="auto">
                <a:xfrm>
                  <a:off x="4084"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798" name="Freeform 2990"/>
                <p:cNvSpPr>
                  <a:spLocks/>
                </p:cNvSpPr>
                <p:nvPr/>
              </p:nvSpPr>
              <p:spPr bwMode="auto">
                <a:xfrm>
                  <a:off x="4082"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799" name="Freeform 2991"/>
                <p:cNvSpPr>
                  <a:spLocks/>
                </p:cNvSpPr>
                <p:nvPr/>
              </p:nvSpPr>
              <p:spPr bwMode="auto">
                <a:xfrm>
                  <a:off x="4082"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800" name="Freeform 2992"/>
                <p:cNvSpPr>
                  <a:spLocks/>
                </p:cNvSpPr>
                <p:nvPr/>
              </p:nvSpPr>
              <p:spPr bwMode="auto">
                <a:xfrm>
                  <a:off x="40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01" name="Freeform 2993"/>
                <p:cNvSpPr>
                  <a:spLocks/>
                </p:cNvSpPr>
                <p:nvPr/>
              </p:nvSpPr>
              <p:spPr bwMode="auto">
                <a:xfrm>
                  <a:off x="40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02" name="Freeform 2994"/>
                <p:cNvSpPr>
                  <a:spLocks/>
                </p:cNvSpPr>
                <p:nvPr/>
              </p:nvSpPr>
              <p:spPr bwMode="auto">
                <a:xfrm>
                  <a:off x="40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03" name="Freeform 2995"/>
                <p:cNvSpPr>
                  <a:spLocks/>
                </p:cNvSpPr>
                <p:nvPr/>
              </p:nvSpPr>
              <p:spPr bwMode="auto">
                <a:xfrm>
                  <a:off x="40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04" name="Freeform 2996"/>
                <p:cNvSpPr>
                  <a:spLocks/>
                </p:cNvSpPr>
                <p:nvPr/>
              </p:nvSpPr>
              <p:spPr bwMode="auto">
                <a:xfrm>
                  <a:off x="4080"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05" name="Freeform 2997"/>
                <p:cNvSpPr>
                  <a:spLocks/>
                </p:cNvSpPr>
                <p:nvPr/>
              </p:nvSpPr>
              <p:spPr bwMode="auto">
                <a:xfrm>
                  <a:off x="4080"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06" name="Freeform 2998"/>
                <p:cNvSpPr>
                  <a:spLocks/>
                </p:cNvSpPr>
                <p:nvPr/>
              </p:nvSpPr>
              <p:spPr bwMode="auto">
                <a:xfrm>
                  <a:off x="4078" y="226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07" name="Freeform 2999"/>
                <p:cNvSpPr>
                  <a:spLocks/>
                </p:cNvSpPr>
                <p:nvPr/>
              </p:nvSpPr>
              <p:spPr bwMode="auto">
                <a:xfrm>
                  <a:off x="4078" y="228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08" name="Freeform 3000"/>
                <p:cNvSpPr>
                  <a:spLocks/>
                </p:cNvSpPr>
                <p:nvPr/>
              </p:nvSpPr>
              <p:spPr bwMode="auto">
                <a:xfrm>
                  <a:off x="40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09" name="Freeform 3001"/>
                <p:cNvSpPr>
                  <a:spLocks/>
                </p:cNvSpPr>
                <p:nvPr/>
              </p:nvSpPr>
              <p:spPr bwMode="auto">
                <a:xfrm>
                  <a:off x="4078"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10" name="Freeform 3002"/>
                <p:cNvSpPr>
                  <a:spLocks/>
                </p:cNvSpPr>
                <p:nvPr/>
              </p:nvSpPr>
              <p:spPr bwMode="auto">
                <a:xfrm>
                  <a:off x="4078"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11" name="Freeform 3003"/>
                <p:cNvSpPr>
                  <a:spLocks/>
                </p:cNvSpPr>
                <p:nvPr/>
              </p:nvSpPr>
              <p:spPr bwMode="auto">
                <a:xfrm>
                  <a:off x="408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12" name="Freeform 3004"/>
                <p:cNvSpPr>
                  <a:spLocks/>
                </p:cNvSpPr>
                <p:nvPr/>
              </p:nvSpPr>
              <p:spPr bwMode="auto">
                <a:xfrm>
                  <a:off x="408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13" name="Freeform 3005"/>
                <p:cNvSpPr>
                  <a:spLocks/>
                </p:cNvSpPr>
                <p:nvPr/>
              </p:nvSpPr>
              <p:spPr bwMode="auto">
                <a:xfrm>
                  <a:off x="39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14" name="Freeform 3006"/>
                <p:cNvSpPr>
                  <a:spLocks/>
                </p:cNvSpPr>
                <p:nvPr/>
              </p:nvSpPr>
              <p:spPr bwMode="auto">
                <a:xfrm>
                  <a:off x="39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15" name="Freeform 3007"/>
                <p:cNvSpPr>
                  <a:spLocks/>
                </p:cNvSpPr>
                <p:nvPr/>
              </p:nvSpPr>
              <p:spPr bwMode="auto">
                <a:xfrm>
                  <a:off x="3958"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16" name="Freeform 3008"/>
                <p:cNvSpPr>
                  <a:spLocks/>
                </p:cNvSpPr>
                <p:nvPr/>
              </p:nvSpPr>
              <p:spPr bwMode="auto">
                <a:xfrm>
                  <a:off x="3958"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17" name="Freeform 3009"/>
                <p:cNvSpPr>
                  <a:spLocks/>
                </p:cNvSpPr>
                <p:nvPr/>
              </p:nvSpPr>
              <p:spPr bwMode="auto">
                <a:xfrm>
                  <a:off x="39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18" name="Freeform 3010"/>
                <p:cNvSpPr>
                  <a:spLocks/>
                </p:cNvSpPr>
                <p:nvPr/>
              </p:nvSpPr>
              <p:spPr bwMode="auto">
                <a:xfrm>
                  <a:off x="4074" y="226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19" name="Freeform 3011"/>
                <p:cNvSpPr>
                  <a:spLocks/>
                </p:cNvSpPr>
                <p:nvPr/>
              </p:nvSpPr>
              <p:spPr bwMode="auto">
                <a:xfrm>
                  <a:off x="4074" y="228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20" name="Freeform 3012"/>
                <p:cNvSpPr>
                  <a:spLocks/>
                </p:cNvSpPr>
                <p:nvPr/>
              </p:nvSpPr>
              <p:spPr bwMode="auto">
                <a:xfrm>
                  <a:off x="407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21" name="Freeform 3013"/>
                <p:cNvSpPr>
                  <a:spLocks/>
                </p:cNvSpPr>
                <p:nvPr/>
              </p:nvSpPr>
              <p:spPr bwMode="auto">
                <a:xfrm>
                  <a:off x="407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22" name="Freeform 3014"/>
                <p:cNvSpPr>
                  <a:spLocks/>
                </p:cNvSpPr>
                <p:nvPr/>
              </p:nvSpPr>
              <p:spPr bwMode="auto">
                <a:xfrm>
                  <a:off x="4074"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823" name="Freeform 3015"/>
                <p:cNvSpPr>
                  <a:spLocks/>
                </p:cNvSpPr>
                <p:nvPr/>
              </p:nvSpPr>
              <p:spPr bwMode="auto">
                <a:xfrm>
                  <a:off x="4074"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824" name="Freeform 3016"/>
                <p:cNvSpPr>
                  <a:spLocks/>
                </p:cNvSpPr>
                <p:nvPr/>
              </p:nvSpPr>
              <p:spPr bwMode="auto">
                <a:xfrm>
                  <a:off x="40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25" name="Freeform 3017"/>
                <p:cNvSpPr>
                  <a:spLocks/>
                </p:cNvSpPr>
                <p:nvPr/>
              </p:nvSpPr>
              <p:spPr bwMode="auto">
                <a:xfrm>
                  <a:off x="407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26" name="Freeform 3018"/>
                <p:cNvSpPr>
                  <a:spLocks/>
                </p:cNvSpPr>
                <p:nvPr/>
              </p:nvSpPr>
              <p:spPr bwMode="auto">
                <a:xfrm>
                  <a:off x="407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27" name="Freeform 3019"/>
                <p:cNvSpPr>
                  <a:spLocks/>
                </p:cNvSpPr>
                <p:nvPr/>
              </p:nvSpPr>
              <p:spPr bwMode="auto">
                <a:xfrm>
                  <a:off x="40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28" name="Freeform 3020"/>
                <p:cNvSpPr>
                  <a:spLocks/>
                </p:cNvSpPr>
                <p:nvPr/>
              </p:nvSpPr>
              <p:spPr bwMode="auto">
                <a:xfrm>
                  <a:off x="407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29" name="Freeform 3021"/>
                <p:cNvSpPr>
                  <a:spLocks/>
                </p:cNvSpPr>
                <p:nvPr/>
              </p:nvSpPr>
              <p:spPr bwMode="auto">
                <a:xfrm>
                  <a:off x="407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30" name="Freeform 3022"/>
                <p:cNvSpPr>
                  <a:spLocks/>
                </p:cNvSpPr>
                <p:nvPr/>
              </p:nvSpPr>
              <p:spPr bwMode="auto">
                <a:xfrm>
                  <a:off x="407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31" name="Freeform 3023"/>
                <p:cNvSpPr>
                  <a:spLocks/>
                </p:cNvSpPr>
                <p:nvPr/>
              </p:nvSpPr>
              <p:spPr bwMode="auto">
                <a:xfrm>
                  <a:off x="407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32" name="Freeform 3024"/>
                <p:cNvSpPr>
                  <a:spLocks/>
                </p:cNvSpPr>
                <p:nvPr/>
              </p:nvSpPr>
              <p:spPr bwMode="auto">
                <a:xfrm>
                  <a:off x="40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33" name="Freeform 3025"/>
                <p:cNvSpPr>
                  <a:spLocks/>
                </p:cNvSpPr>
                <p:nvPr/>
              </p:nvSpPr>
              <p:spPr bwMode="auto">
                <a:xfrm>
                  <a:off x="40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34" name="Freeform 3026"/>
                <p:cNvSpPr>
                  <a:spLocks/>
                </p:cNvSpPr>
                <p:nvPr/>
              </p:nvSpPr>
              <p:spPr bwMode="auto">
                <a:xfrm>
                  <a:off x="39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35" name="Freeform 3027"/>
                <p:cNvSpPr>
                  <a:spLocks/>
                </p:cNvSpPr>
                <p:nvPr/>
              </p:nvSpPr>
              <p:spPr bwMode="auto">
                <a:xfrm>
                  <a:off x="3960"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36" name="Freeform 3028"/>
                <p:cNvSpPr>
                  <a:spLocks/>
                </p:cNvSpPr>
                <p:nvPr/>
              </p:nvSpPr>
              <p:spPr bwMode="auto">
                <a:xfrm>
                  <a:off x="3960"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37" name="Freeform 3029"/>
                <p:cNvSpPr>
                  <a:spLocks/>
                </p:cNvSpPr>
                <p:nvPr/>
              </p:nvSpPr>
              <p:spPr bwMode="auto">
                <a:xfrm>
                  <a:off x="39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38" name="Freeform 3030"/>
                <p:cNvSpPr>
                  <a:spLocks/>
                </p:cNvSpPr>
                <p:nvPr/>
              </p:nvSpPr>
              <p:spPr bwMode="auto">
                <a:xfrm>
                  <a:off x="3964" y="22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39" name="Freeform 3031"/>
                <p:cNvSpPr>
                  <a:spLocks/>
                </p:cNvSpPr>
                <p:nvPr/>
              </p:nvSpPr>
              <p:spPr bwMode="auto">
                <a:xfrm>
                  <a:off x="3964" y="22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40" name="Freeform 3032"/>
                <p:cNvSpPr>
                  <a:spLocks/>
                </p:cNvSpPr>
                <p:nvPr/>
              </p:nvSpPr>
              <p:spPr bwMode="auto">
                <a:xfrm>
                  <a:off x="39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41" name="Freeform 3033"/>
                <p:cNvSpPr>
                  <a:spLocks/>
                </p:cNvSpPr>
                <p:nvPr/>
              </p:nvSpPr>
              <p:spPr bwMode="auto">
                <a:xfrm>
                  <a:off x="39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42" name="Freeform 3034"/>
                <p:cNvSpPr>
                  <a:spLocks/>
                </p:cNvSpPr>
                <p:nvPr/>
              </p:nvSpPr>
              <p:spPr bwMode="auto">
                <a:xfrm>
                  <a:off x="3962"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43" name="Freeform 3035"/>
                <p:cNvSpPr>
                  <a:spLocks/>
                </p:cNvSpPr>
                <p:nvPr/>
              </p:nvSpPr>
              <p:spPr bwMode="auto">
                <a:xfrm>
                  <a:off x="3962"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44" name="Freeform 3036"/>
                <p:cNvSpPr>
                  <a:spLocks/>
                </p:cNvSpPr>
                <p:nvPr/>
              </p:nvSpPr>
              <p:spPr bwMode="auto">
                <a:xfrm>
                  <a:off x="396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45" name="Freeform 3037"/>
                <p:cNvSpPr>
                  <a:spLocks/>
                </p:cNvSpPr>
                <p:nvPr/>
              </p:nvSpPr>
              <p:spPr bwMode="auto">
                <a:xfrm>
                  <a:off x="396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46" name="Freeform 3038"/>
                <p:cNvSpPr>
                  <a:spLocks/>
                </p:cNvSpPr>
                <p:nvPr/>
              </p:nvSpPr>
              <p:spPr bwMode="auto">
                <a:xfrm>
                  <a:off x="3964"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47" name="Freeform 3039"/>
                <p:cNvSpPr>
                  <a:spLocks/>
                </p:cNvSpPr>
                <p:nvPr/>
              </p:nvSpPr>
              <p:spPr bwMode="auto">
                <a:xfrm>
                  <a:off x="3964"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48" name="Freeform 3040"/>
                <p:cNvSpPr>
                  <a:spLocks/>
                </p:cNvSpPr>
                <p:nvPr/>
              </p:nvSpPr>
              <p:spPr bwMode="auto">
                <a:xfrm>
                  <a:off x="39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49" name="Freeform 3041"/>
                <p:cNvSpPr>
                  <a:spLocks/>
                </p:cNvSpPr>
                <p:nvPr/>
              </p:nvSpPr>
              <p:spPr bwMode="auto">
                <a:xfrm>
                  <a:off x="39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50" name="Freeform 3042"/>
                <p:cNvSpPr>
                  <a:spLocks/>
                </p:cNvSpPr>
                <p:nvPr/>
              </p:nvSpPr>
              <p:spPr bwMode="auto">
                <a:xfrm>
                  <a:off x="39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51" name="Freeform 3043"/>
                <p:cNvSpPr>
                  <a:spLocks/>
                </p:cNvSpPr>
                <p:nvPr/>
              </p:nvSpPr>
              <p:spPr bwMode="auto">
                <a:xfrm>
                  <a:off x="3968"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52" name="Freeform 3044"/>
                <p:cNvSpPr>
                  <a:spLocks/>
                </p:cNvSpPr>
                <p:nvPr/>
              </p:nvSpPr>
              <p:spPr bwMode="auto">
                <a:xfrm>
                  <a:off x="3968"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53" name="Freeform 3045"/>
                <p:cNvSpPr>
                  <a:spLocks/>
                </p:cNvSpPr>
                <p:nvPr/>
              </p:nvSpPr>
              <p:spPr bwMode="auto">
                <a:xfrm>
                  <a:off x="396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54" name="Freeform 3046"/>
                <p:cNvSpPr>
                  <a:spLocks/>
                </p:cNvSpPr>
                <p:nvPr/>
              </p:nvSpPr>
              <p:spPr bwMode="auto">
                <a:xfrm>
                  <a:off x="396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55" name="Freeform 3047"/>
                <p:cNvSpPr>
                  <a:spLocks/>
                </p:cNvSpPr>
                <p:nvPr/>
              </p:nvSpPr>
              <p:spPr bwMode="auto">
                <a:xfrm>
                  <a:off x="4072"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56" name="Freeform 3048"/>
                <p:cNvSpPr>
                  <a:spLocks/>
                </p:cNvSpPr>
                <p:nvPr/>
              </p:nvSpPr>
              <p:spPr bwMode="auto">
                <a:xfrm>
                  <a:off x="4072"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57" name="Freeform 3049"/>
                <p:cNvSpPr>
                  <a:spLocks/>
                </p:cNvSpPr>
                <p:nvPr/>
              </p:nvSpPr>
              <p:spPr bwMode="auto">
                <a:xfrm>
                  <a:off x="3970"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58" name="Freeform 3050"/>
                <p:cNvSpPr>
                  <a:spLocks/>
                </p:cNvSpPr>
                <p:nvPr/>
              </p:nvSpPr>
              <p:spPr bwMode="auto">
                <a:xfrm>
                  <a:off x="3970"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59" name="Freeform 3051"/>
                <p:cNvSpPr>
                  <a:spLocks/>
                </p:cNvSpPr>
                <p:nvPr/>
              </p:nvSpPr>
              <p:spPr bwMode="auto">
                <a:xfrm>
                  <a:off x="39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60" name="Freeform 3052"/>
                <p:cNvSpPr>
                  <a:spLocks/>
                </p:cNvSpPr>
                <p:nvPr/>
              </p:nvSpPr>
              <p:spPr bwMode="auto">
                <a:xfrm>
                  <a:off x="3970"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61" name="Freeform 3053"/>
                <p:cNvSpPr>
                  <a:spLocks/>
                </p:cNvSpPr>
                <p:nvPr/>
              </p:nvSpPr>
              <p:spPr bwMode="auto">
                <a:xfrm>
                  <a:off x="3970"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62" name="Freeform 3054"/>
                <p:cNvSpPr>
                  <a:spLocks/>
                </p:cNvSpPr>
                <p:nvPr/>
              </p:nvSpPr>
              <p:spPr bwMode="auto">
                <a:xfrm>
                  <a:off x="40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63" name="Freeform 3055"/>
                <p:cNvSpPr>
                  <a:spLocks/>
                </p:cNvSpPr>
                <p:nvPr/>
              </p:nvSpPr>
              <p:spPr bwMode="auto">
                <a:xfrm>
                  <a:off x="40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64" name="Freeform 3056"/>
                <p:cNvSpPr>
                  <a:spLocks/>
                </p:cNvSpPr>
                <p:nvPr/>
              </p:nvSpPr>
              <p:spPr bwMode="auto">
                <a:xfrm>
                  <a:off x="4070"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65" name="Freeform 3057"/>
                <p:cNvSpPr>
                  <a:spLocks/>
                </p:cNvSpPr>
                <p:nvPr/>
              </p:nvSpPr>
              <p:spPr bwMode="auto">
                <a:xfrm>
                  <a:off x="4070"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66" name="Freeform 3058"/>
                <p:cNvSpPr>
                  <a:spLocks/>
                </p:cNvSpPr>
                <p:nvPr/>
              </p:nvSpPr>
              <p:spPr bwMode="auto">
                <a:xfrm>
                  <a:off x="4072"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67" name="Freeform 3059"/>
                <p:cNvSpPr>
                  <a:spLocks/>
                </p:cNvSpPr>
                <p:nvPr/>
              </p:nvSpPr>
              <p:spPr bwMode="auto">
                <a:xfrm>
                  <a:off x="4072"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68" name="Freeform 3060"/>
                <p:cNvSpPr>
                  <a:spLocks/>
                </p:cNvSpPr>
                <p:nvPr/>
              </p:nvSpPr>
              <p:spPr bwMode="auto">
                <a:xfrm>
                  <a:off x="3970"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69" name="Freeform 3061"/>
                <p:cNvSpPr>
                  <a:spLocks/>
                </p:cNvSpPr>
                <p:nvPr/>
              </p:nvSpPr>
              <p:spPr bwMode="auto">
                <a:xfrm>
                  <a:off x="3970"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70" name="Freeform 3062"/>
                <p:cNvSpPr>
                  <a:spLocks/>
                </p:cNvSpPr>
                <p:nvPr/>
              </p:nvSpPr>
              <p:spPr bwMode="auto">
                <a:xfrm>
                  <a:off x="3972" y="22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71" name="Freeform 3063"/>
                <p:cNvSpPr>
                  <a:spLocks/>
                </p:cNvSpPr>
                <p:nvPr/>
              </p:nvSpPr>
              <p:spPr bwMode="auto">
                <a:xfrm>
                  <a:off x="3972" y="22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72" name="Freeform 3064"/>
                <p:cNvSpPr>
                  <a:spLocks/>
                </p:cNvSpPr>
                <p:nvPr/>
              </p:nvSpPr>
              <p:spPr bwMode="auto">
                <a:xfrm>
                  <a:off x="39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73" name="Freeform 3065"/>
                <p:cNvSpPr>
                  <a:spLocks/>
                </p:cNvSpPr>
                <p:nvPr/>
              </p:nvSpPr>
              <p:spPr bwMode="auto">
                <a:xfrm>
                  <a:off x="397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74" name="Freeform 3066"/>
                <p:cNvSpPr>
                  <a:spLocks/>
                </p:cNvSpPr>
                <p:nvPr/>
              </p:nvSpPr>
              <p:spPr bwMode="auto">
                <a:xfrm>
                  <a:off x="397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75" name="Freeform 3067"/>
                <p:cNvSpPr>
                  <a:spLocks/>
                </p:cNvSpPr>
                <p:nvPr/>
              </p:nvSpPr>
              <p:spPr bwMode="auto">
                <a:xfrm>
                  <a:off x="39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76" name="Freeform 3068"/>
                <p:cNvSpPr>
                  <a:spLocks/>
                </p:cNvSpPr>
                <p:nvPr/>
              </p:nvSpPr>
              <p:spPr bwMode="auto">
                <a:xfrm>
                  <a:off x="407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77" name="Freeform 3069"/>
                <p:cNvSpPr>
                  <a:spLocks/>
                </p:cNvSpPr>
                <p:nvPr/>
              </p:nvSpPr>
              <p:spPr bwMode="auto">
                <a:xfrm>
                  <a:off x="407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78" name="Freeform 3070"/>
                <p:cNvSpPr>
                  <a:spLocks/>
                </p:cNvSpPr>
                <p:nvPr/>
              </p:nvSpPr>
              <p:spPr bwMode="auto">
                <a:xfrm>
                  <a:off x="40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79" name="Freeform 3071"/>
                <p:cNvSpPr>
                  <a:spLocks/>
                </p:cNvSpPr>
                <p:nvPr/>
              </p:nvSpPr>
              <p:spPr bwMode="auto">
                <a:xfrm>
                  <a:off x="4066" y="2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880" name="Freeform 3072"/>
                <p:cNvSpPr>
                  <a:spLocks/>
                </p:cNvSpPr>
                <p:nvPr/>
              </p:nvSpPr>
              <p:spPr bwMode="auto">
                <a:xfrm>
                  <a:off x="4066" y="229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881" name="Freeform 3073"/>
                <p:cNvSpPr>
                  <a:spLocks/>
                </p:cNvSpPr>
                <p:nvPr/>
              </p:nvSpPr>
              <p:spPr bwMode="auto">
                <a:xfrm>
                  <a:off x="4068"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882" name="Freeform 3074"/>
                <p:cNvSpPr>
                  <a:spLocks/>
                </p:cNvSpPr>
                <p:nvPr/>
              </p:nvSpPr>
              <p:spPr bwMode="auto">
                <a:xfrm>
                  <a:off x="4068"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883" name="Freeform 3075"/>
                <p:cNvSpPr>
                  <a:spLocks/>
                </p:cNvSpPr>
                <p:nvPr/>
              </p:nvSpPr>
              <p:spPr bwMode="auto">
                <a:xfrm>
                  <a:off x="4066"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84" name="Freeform 3076"/>
                <p:cNvSpPr>
                  <a:spLocks/>
                </p:cNvSpPr>
                <p:nvPr/>
              </p:nvSpPr>
              <p:spPr bwMode="auto">
                <a:xfrm>
                  <a:off x="4066"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85" name="Freeform 3077"/>
                <p:cNvSpPr>
                  <a:spLocks/>
                </p:cNvSpPr>
                <p:nvPr/>
              </p:nvSpPr>
              <p:spPr bwMode="auto">
                <a:xfrm>
                  <a:off x="407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86" name="Freeform 3078"/>
                <p:cNvSpPr>
                  <a:spLocks/>
                </p:cNvSpPr>
                <p:nvPr/>
              </p:nvSpPr>
              <p:spPr bwMode="auto">
                <a:xfrm>
                  <a:off x="407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887" name="Freeform 3079"/>
                <p:cNvSpPr>
                  <a:spLocks/>
                </p:cNvSpPr>
                <p:nvPr/>
              </p:nvSpPr>
              <p:spPr bwMode="auto">
                <a:xfrm>
                  <a:off x="3974"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88" name="Freeform 3080"/>
                <p:cNvSpPr>
                  <a:spLocks/>
                </p:cNvSpPr>
                <p:nvPr/>
              </p:nvSpPr>
              <p:spPr bwMode="auto">
                <a:xfrm>
                  <a:off x="3974"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89" name="Freeform 3081"/>
                <p:cNvSpPr>
                  <a:spLocks/>
                </p:cNvSpPr>
                <p:nvPr/>
              </p:nvSpPr>
              <p:spPr bwMode="auto">
                <a:xfrm>
                  <a:off x="4068"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90" name="Freeform 3082"/>
                <p:cNvSpPr>
                  <a:spLocks/>
                </p:cNvSpPr>
                <p:nvPr/>
              </p:nvSpPr>
              <p:spPr bwMode="auto">
                <a:xfrm>
                  <a:off x="4068"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91" name="Freeform 3083"/>
                <p:cNvSpPr>
                  <a:spLocks/>
                </p:cNvSpPr>
                <p:nvPr/>
              </p:nvSpPr>
              <p:spPr bwMode="auto">
                <a:xfrm>
                  <a:off x="40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92" name="Freeform 3084"/>
                <p:cNvSpPr>
                  <a:spLocks/>
                </p:cNvSpPr>
                <p:nvPr/>
              </p:nvSpPr>
              <p:spPr bwMode="auto">
                <a:xfrm>
                  <a:off x="4068"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93" name="Freeform 3085"/>
                <p:cNvSpPr>
                  <a:spLocks/>
                </p:cNvSpPr>
                <p:nvPr/>
              </p:nvSpPr>
              <p:spPr bwMode="auto">
                <a:xfrm>
                  <a:off x="4068"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94" name="Freeform 3086"/>
                <p:cNvSpPr>
                  <a:spLocks/>
                </p:cNvSpPr>
                <p:nvPr/>
              </p:nvSpPr>
              <p:spPr bwMode="auto">
                <a:xfrm>
                  <a:off x="397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95" name="Freeform 3087"/>
                <p:cNvSpPr>
                  <a:spLocks/>
                </p:cNvSpPr>
                <p:nvPr/>
              </p:nvSpPr>
              <p:spPr bwMode="auto">
                <a:xfrm>
                  <a:off x="397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96" name="Freeform 3088"/>
                <p:cNvSpPr>
                  <a:spLocks/>
                </p:cNvSpPr>
                <p:nvPr/>
              </p:nvSpPr>
              <p:spPr bwMode="auto">
                <a:xfrm>
                  <a:off x="39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897" name="Freeform 3089"/>
                <p:cNvSpPr>
                  <a:spLocks/>
                </p:cNvSpPr>
                <p:nvPr/>
              </p:nvSpPr>
              <p:spPr bwMode="auto">
                <a:xfrm>
                  <a:off x="4066"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98" name="Freeform 3090"/>
                <p:cNvSpPr>
                  <a:spLocks/>
                </p:cNvSpPr>
                <p:nvPr/>
              </p:nvSpPr>
              <p:spPr bwMode="auto">
                <a:xfrm>
                  <a:off x="4066"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899" name="Freeform 3091"/>
                <p:cNvSpPr>
                  <a:spLocks/>
                </p:cNvSpPr>
                <p:nvPr/>
              </p:nvSpPr>
              <p:spPr bwMode="auto">
                <a:xfrm>
                  <a:off x="406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00" name="Freeform 3092"/>
                <p:cNvSpPr>
                  <a:spLocks/>
                </p:cNvSpPr>
                <p:nvPr/>
              </p:nvSpPr>
              <p:spPr bwMode="auto">
                <a:xfrm>
                  <a:off x="406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01" name="Freeform 3093"/>
                <p:cNvSpPr>
                  <a:spLocks/>
                </p:cNvSpPr>
                <p:nvPr/>
              </p:nvSpPr>
              <p:spPr bwMode="auto">
                <a:xfrm>
                  <a:off x="4066"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02" name="Freeform 3094"/>
                <p:cNvSpPr>
                  <a:spLocks/>
                </p:cNvSpPr>
                <p:nvPr/>
              </p:nvSpPr>
              <p:spPr bwMode="auto">
                <a:xfrm>
                  <a:off x="4066"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03" name="Freeform 3095"/>
                <p:cNvSpPr>
                  <a:spLocks/>
                </p:cNvSpPr>
                <p:nvPr/>
              </p:nvSpPr>
              <p:spPr bwMode="auto">
                <a:xfrm>
                  <a:off x="4066"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04" name="Freeform 3096"/>
                <p:cNvSpPr>
                  <a:spLocks/>
                </p:cNvSpPr>
                <p:nvPr/>
              </p:nvSpPr>
              <p:spPr bwMode="auto">
                <a:xfrm>
                  <a:off x="4066"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05" name="Freeform 3097"/>
                <p:cNvSpPr>
                  <a:spLocks/>
                </p:cNvSpPr>
                <p:nvPr/>
              </p:nvSpPr>
              <p:spPr bwMode="auto">
                <a:xfrm>
                  <a:off x="406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06" name="Freeform 3098"/>
                <p:cNvSpPr>
                  <a:spLocks/>
                </p:cNvSpPr>
                <p:nvPr/>
              </p:nvSpPr>
              <p:spPr bwMode="auto">
                <a:xfrm>
                  <a:off x="406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07" name="Freeform 3099"/>
                <p:cNvSpPr>
                  <a:spLocks/>
                </p:cNvSpPr>
                <p:nvPr/>
              </p:nvSpPr>
              <p:spPr bwMode="auto">
                <a:xfrm>
                  <a:off x="40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08" name="Freeform 3100"/>
                <p:cNvSpPr>
                  <a:spLocks/>
                </p:cNvSpPr>
                <p:nvPr/>
              </p:nvSpPr>
              <p:spPr bwMode="auto">
                <a:xfrm>
                  <a:off x="406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09" name="Freeform 3101"/>
                <p:cNvSpPr>
                  <a:spLocks/>
                </p:cNvSpPr>
                <p:nvPr/>
              </p:nvSpPr>
              <p:spPr bwMode="auto">
                <a:xfrm>
                  <a:off x="406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10" name="Freeform 3102"/>
                <p:cNvSpPr>
                  <a:spLocks/>
                </p:cNvSpPr>
                <p:nvPr/>
              </p:nvSpPr>
              <p:spPr bwMode="auto">
                <a:xfrm>
                  <a:off x="40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11" name="Freeform 3103"/>
                <p:cNvSpPr>
                  <a:spLocks/>
                </p:cNvSpPr>
                <p:nvPr/>
              </p:nvSpPr>
              <p:spPr bwMode="auto">
                <a:xfrm>
                  <a:off x="397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12" name="Freeform 3104"/>
                <p:cNvSpPr>
                  <a:spLocks/>
                </p:cNvSpPr>
                <p:nvPr/>
              </p:nvSpPr>
              <p:spPr bwMode="auto">
                <a:xfrm>
                  <a:off x="397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13" name="Freeform 3105"/>
                <p:cNvSpPr>
                  <a:spLocks/>
                </p:cNvSpPr>
                <p:nvPr/>
              </p:nvSpPr>
              <p:spPr bwMode="auto">
                <a:xfrm>
                  <a:off x="40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14" name="Freeform 3106"/>
                <p:cNvSpPr>
                  <a:spLocks/>
                </p:cNvSpPr>
                <p:nvPr/>
              </p:nvSpPr>
              <p:spPr bwMode="auto">
                <a:xfrm>
                  <a:off x="39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15" name="Freeform 3107"/>
                <p:cNvSpPr>
                  <a:spLocks/>
                </p:cNvSpPr>
                <p:nvPr/>
              </p:nvSpPr>
              <p:spPr bwMode="auto">
                <a:xfrm>
                  <a:off x="3978"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16" name="Freeform 3108"/>
                <p:cNvSpPr>
                  <a:spLocks/>
                </p:cNvSpPr>
                <p:nvPr/>
              </p:nvSpPr>
              <p:spPr bwMode="auto">
                <a:xfrm>
                  <a:off x="3978"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17" name="Freeform 3109"/>
                <p:cNvSpPr>
                  <a:spLocks/>
                </p:cNvSpPr>
                <p:nvPr/>
              </p:nvSpPr>
              <p:spPr bwMode="auto">
                <a:xfrm>
                  <a:off x="3980"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18" name="Freeform 3110"/>
                <p:cNvSpPr>
                  <a:spLocks/>
                </p:cNvSpPr>
                <p:nvPr/>
              </p:nvSpPr>
              <p:spPr bwMode="auto">
                <a:xfrm>
                  <a:off x="3980"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19" name="Freeform 3111"/>
                <p:cNvSpPr>
                  <a:spLocks/>
                </p:cNvSpPr>
                <p:nvPr/>
              </p:nvSpPr>
              <p:spPr bwMode="auto">
                <a:xfrm>
                  <a:off x="3980" y="226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20" name="Freeform 3112"/>
                <p:cNvSpPr>
                  <a:spLocks/>
                </p:cNvSpPr>
                <p:nvPr/>
              </p:nvSpPr>
              <p:spPr bwMode="auto">
                <a:xfrm>
                  <a:off x="3980" y="229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21" name="Freeform 3113"/>
                <p:cNvSpPr>
                  <a:spLocks/>
                </p:cNvSpPr>
                <p:nvPr/>
              </p:nvSpPr>
              <p:spPr bwMode="auto">
                <a:xfrm>
                  <a:off x="4064"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22" name="Freeform 3114"/>
                <p:cNvSpPr>
                  <a:spLocks/>
                </p:cNvSpPr>
                <p:nvPr/>
              </p:nvSpPr>
              <p:spPr bwMode="auto">
                <a:xfrm>
                  <a:off x="4064"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23" name="Freeform 3115"/>
                <p:cNvSpPr>
                  <a:spLocks/>
                </p:cNvSpPr>
                <p:nvPr/>
              </p:nvSpPr>
              <p:spPr bwMode="auto">
                <a:xfrm>
                  <a:off x="40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24" name="Freeform 3116"/>
                <p:cNvSpPr>
                  <a:spLocks/>
                </p:cNvSpPr>
                <p:nvPr/>
              </p:nvSpPr>
              <p:spPr bwMode="auto">
                <a:xfrm>
                  <a:off x="39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25" name="Freeform 3117"/>
                <p:cNvSpPr>
                  <a:spLocks/>
                </p:cNvSpPr>
                <p:nvPr/>
              </p:nvSpPr>
              <p:spPr bwMode="auto">
                <a:xfrm>
                  <a:off x="40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26" name="Freeform 3118"/>
                <p:cNvSpPr>
                  <a:spLocks/>
                </p:cNvSpPr>
                <p:nvPr/>
              </p:nvSpPr>
              <p:spPr bwMode="auto">
                <a:xfrm>
                  <a:off x="40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27" name="Freeform 3119"/>
                <p:cNvSpPr>
                  <a:spLocks/>
                </p:cNvSpPr>
                <p:nvPr/>
              </p:nvSpPr>
              <p:spPr bwMode="auto">
                <a:xfrm>
                  <a:off x="398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28" name="Freeform 3120"/>
                <p:cNvSpPr>
                  <a:spLocks/>
                </p:cNvSpPr>
                <p:nvPr/>
              </p:nvSpPr>
              <p:spPr bwMode="auto">
                <a:xfrm>
                  <a:off x="398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29" name="Freeform 3121"/>
                <p:cNvSpPr>
                  <a:spLocks/>
                </p:cNvSpPr>
                <p:nvPr/>
              </p:nvSpPr>
              <p:spPr bwMode="auto">
                <a:xfrm>
                  <a:off x="3980"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30" name="Freeform 3122"/>
                <p:cNvSpPr>
                  <a:spLocks/>
                </p:cNvSpPr>
                <p:nvPr/>
              </p:nvSpPr>
              <p:spPr bwMode="auto">
                <a:xfrm>
                  <a:off x="3980"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31" name="Freeform 3123"/>
                <p:cNvSpPr>
                  <a:spLocks/>
                </p:cNvSpPr>
                <p:nvPr/>
              </p:nvSpPr>
              <p:spPr bwMode="auto">
                <a:xfrm>
                  <a:off x="39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32" name="Freeform 3124"/>
                <p:cNvSpPr>
                  <a:spLocks/>
                </p:cNvSpPr>
                <p:nvPr/>
              </p:nvSpPr>
              <p:spPr bwMode="auto">
                <a:xfrm>
                  <a:off x="406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33" name="Freeform 3125"/>
                <p:cNvSpPr>
                  <a:spLocks/>
                </p:cNvSpPr>
                <p:nvPr/>
              </p:nvSpPr>
              <p:spPr bwMode="auto">
                <a:xfrm>
                  <a:off x="40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34" name="Freeform 3126"/>
                <p:cNvSpPr>
                  <a:spLocks/>
                </p:cNvSpPr>
                <p:nvPr/>
              </p:nvSpPr>
              <p:spPr bwMode="auto">
                <a:xfrm>
                  <a:off x="39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35" name="Freeform 3127"/>
                <p:cNvSpPr>
                  <a:spLocks/>
                </p:cNvSpPr>
                <p:nvPr/>
              </p:nvSpPr>
              <p:spPr bwMode="auto">
                <a:xfrm>
                  <a:off x="40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36" name="Freeform 3128"/>
                <p:cNvSpPr>
                  <a:spLocks/>
                </p:cNvSpPr>
                <p:nvPr/>
              </p:nvSpPr>
              <p:spPr bwMode="auto">
                <a:xfrm>
                  <a:off x="406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37" name="Freeform 3129"/>
                <p:cNvSpPr>
                  <a:spLocks/>
                </p:cNvSpPr>
                <p:nvPr/>
              </p:nvSpPr>
              <p:spPr bwMode="auto">
                <a:xfrm>
                  <a:off x="40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38" name="Freeform 3130"/>
                <p:cNvSpPr>
                  <a:spLocks/>
                </p:cNvSpPr>
                <p:nvPr/>
              </p:nvSpPr>
              <p:spPr bwMode="auto">
                <a:xfrm>
                  <a:off x="3982"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39" name="Freeform 3131"/>
                <p:cNvSpPr>
                  <a:spLocks/>
                </p:cNvSpPr>
                <p:nvPr/>
              </p:nvSpPr>
              <p:spPr bwMode="auto">
                <a:xfrm>
                  <a:off x="3982"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40" name="Freeform 3132"/>
                <p:cNvSpPr>
                  <a:spLocks/>
                </p:cNvSpPr>
                <p:nvPr/>
              </p:nvSpPr>
              <p:spPr bwMode="auto">
                <a:xfrm>
                  <a:off x="39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41" name="Freeform 3133"/>
                <p:cNvSpPr>
                  <a:spLocks/>
                </p:cNvSpPr>
                <p:nvPr/>
              </p:nvSpPr>
              <p:spPr bwMode="auto">
                <a:xfrm>
                  <a:off x="40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42" name="Freeform 3134"/>
                <p:cNvSpPr>
                  <a:spLocks/>
                </p:cNvSpPr>
                <p:nvPr/>
              </p:nvSpPr>
              <p:spPr bwMode="auto">
                <a:xfrm>
                  <a:off x="3984"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43" name="Freeform 3135"/>
                <p:cNvSpPr>
                  <a:spLocks/>
                </p:cNvSpPr>
                <p:nvPr/>
              </p:nvSpPr>
              <p:spPr bwMode="auto">
                <a:xfrm>
                  <a:off x="3984"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44" name="Freeform 3136"/>
                <p:cNvSpPr>
                  <a:spLocks/>
                </p:cNvSpPr>
                <p:nvPr/>
              </p:nvSpPr>
              <p:spPr bwMode="auto">
                <a:xfrm>
                  <a:off x="406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45" name="Freeform 3137"/>
                <p:cNvSpPr>
                  <a:spLocks/>
                </p:cNvSpPr>
                <p:nvPr/>
              </p:nvSpPr>
              <p:spPr bwMode="auto">
                <a:xfrm>
                  <a:off x="406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46" name="Freeform 3138"/>
                <p:cNvSpPr>
                  <a:spLocks/>
                </p:cNvSpPr>
                <p:nvPr/>
              </p:nvSpPr>
              <p:spPr bwMode="auto">
                <a:xfrm>
                  <a:off x="40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47" name="Freeform 3139"/>
                <p:cNvSpPr>
                  <a:spLocks/>
                </p:cNvSpPr>
                <p:nvPr/>
              </p:nvSpPr>
              <p:spPr bwMode="auto">
                <a:xfrm>
                  <a:off x="39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48" name="Freeform 3140"/>
                <p:cNvSpPr>
                  <a:spLocks/>
                </p:cNvSpPr>
                <p:nvPr/>
              </p:nvSpPr>
              <p:spPr bwMode="auto">
                <a:xfrm>
                  <a:off x="4060"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49" name="Freeform 3141"/>
                <p:cNvSpPr>
                  <a:spLocks/>
                </p:cNvSpPr>
                <p:nvPr/>
              </p:nvSpPr>
              <p:spPr bwMode="auto">
                <a:xfrm>
                  <a:off x="4060"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3" name="Group 3142"/>
              <p:cNvGrpSpPr>
                <a:grpSpLocks/>
              </p:cNvGrpSpPr>
              <p:nvPr/>
            </p:nvGrpSpPr>
            <p:grpSpPr bwMode="auto">
              <a:xfrm>
                <a:off x="3984" y="2232"/>
                <a:ext cx="124" cy="136"/>
                <a:chOff x="3984" y="2232"/>
                <a:chExt cx="124" cy="136"/>
              </a:xfrm>
            </p:grpSpPr>
            <p:sp>
              <p:nvSpPr>
                <p:cNvPr id="122951" name="Freeform 3143"/>
                <p:cNvSpPr>
                  <a:spLocks/>
                </p:cNvSpPr>
                <p:nvPr/>
              </p:nvSpPr>
              <p:spPr bwMode="auto">
                <a:xfrm>
                  <a:off x="40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52" name="Freeform 3144"/>
                <p:cNvSpPr>
                  <a:spLocks/>
                </p:cNvSpPr>
                <p:nvPr/>
              </p:nvSpPr>
              <p:spPr bwMode="auto">
                <a:xfrm>
                  <a:off x="398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53" name="Freeform 3145"/>
                <p:cNvSpPr>
                  <a:spLocks/>
                </p:cNvSpPr>
                <p:nvPr/>
              </p:nvSpPr>
              <p:spPr bwMode="auto">
                <a:xfrm>
                  <a:off x="398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54" name="Freeform 3146"/>
                <p:cNvSpPr>
                  <a:spLocks/>
                </p:cNvSpPr>
                <p:nvPr/>
              </p:nvSpPr>
              <p:spPr bwMode="auto">
                <a:xfrm>
                  <a:off x="40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55" name="Freeform 3147"/>
                <p:cNvSpPr>
                  <a:spLocks/>
                </p:cNvSpPr>
                <p:nvPr/>
              </p:nvSpPr>
              <p:spPr bwMode="auto">
                <a:xfrm>
                  <a:off x="39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56" name="Freeform 3148"/>
                <p:cNvSpPr>
                  <a:spLocks/>
                </p:cNvSpPr>
                <p:nvPr/>
              </p:nvSpPr>
              <p:spPr bwMode="auto">
                <a:xfrm>
                  <a:off x="398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57" name="Freeform 3149"/>
                <p:cNvSpPr>
                  <a:spLocks/>
                </p:cNvSpPr>
                <p:nvPr/>
              </p:nvSpPr>
              <p:spPr bwMode="auto">
                <a:xfrm>
                  <a:off x="398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58" name="Freeform 3150"/>
                <p:cNvSpPr>
                  <a:spLocks/>
                </p:cNvSpPr>
                <p:nvPr/>
              </p:nvSpPr>
              <p:spPr bwMode="auto">
                <a:xfrm>
                  <a:off x="405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59" name="Freeform 3151"/>
                <p:cNvSpPr>
                  <a:spLocks/>
                </p:cNvSpPr>
                <p:nvPr/>
              </p:nvSpPr>
              <p:spPr bwMode="auto">
                <a:xfrm>
                  <a:off x="405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60" name="Freeform 3152"/>
                <p:cNvSpPr>
                  <a:spLocks/>
                </p:cNvSpPr>
                <p:nvPr/>
              </p:nvSpPr>
              <p:spPr bwMode="auto">
                <a:xfrm>
                  <a:off x="405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61" name="Freeform 3153"/>
                <p:cNvSpPr>
                  <a:spLocks/>
                </p:cNvSpPr>
                <p:nvPr/>
              </p:nvSpPr>
              <p:spPr bwMode="auto">
                <a:xfrm>
                  <a:off x="405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62" name="Freeform 3154"/>
                <p:cNvSpPr>
                  <a:spLocks/>
                </p:cNvSpPr>
                <p:nvPr/>
              </p:nvSpPr>
              <p:spPr bwMode="auto">
                <a:xfrm>
                  <a:off x="40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63" name="Freeform 3155"/>
                <p:cNvSpPr>
                  <a:spLocks/>
                </p:cNvSpPr>
                <p:nvPr/>
              </p:nvSpPr>
              <p:spPr bwMode="auto">
                <a:xfrm>
                  <a:off x="39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64" name="Freeform 3156"/>
                <p:cNvSpPr>
                  <a:spLocks/>
                </p:cNvSpPr>
                <p:nvPr/>
              </p:nvSpPr>
              <p:spPr bwMode="auto">
                <a:xfrm>
                  <a:off x="39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65" name="Freeform 3157"/>
                <p:cNvSpPr>
                  <a:spLocks/>
                </p:cNvSpPr>
                <p:nvPr/>
              </p:nvSpPr>
              <p:spPr bwMode="auto">
                <a:xfrm>
                  <a:off x="3988"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66" name="Freeform 3158"/>
                <p:cNvSpPr>
                  <a:spLocks/>
                </p:cNvSpPr>
                <p:nvPr/>
              </p:nvSpPr>
              <p:spPr bwMode="auto">
                <a:xfrm>
                  <a:off x="3988"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67" name="Freeform 3159"/>
                <p:cNvSpPr>
                  <a:spLocks/>
                </p:cNvSpPr>
                <p:nvPr/>
              </p:nvSpPr>
              <p:spPr bwMode="auto">
                <a:xfrm>
                  <a:off x="405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68" name="Freeform 3160"/>
                <p:cNvSpPr>
                  <a:spLocks/>
                </p:cNvSpPr>
                <p:nvPr/>
              </p:nvSpPr>
              <p:spPr bwMode="auto">
                <a:xfrm>
                  <a:off x="40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69" name="Freeform 3161"/>
                <p:cNvSpPr>
                  <a:spLocks/>
                </p:cNvSpPr>
                <p:nvPr/>
              </p:nvSpPr>
              <p:spPr bwMode="auto">
                <a:xfrm>
                  <a:off x="405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70" name="Freeform 3162"/>
                <p:cNvSpPr>
                  <a:spLocks/>
                </p:cNvSpPr>
                <p:nvPr/>
              </p:nvSpPr>
              <p:spPr bwMode="auto">
                <a:xfrm>
                  <a:off x="40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71" name="Freeform 3163"/>
                <p:cNvSpPr>
                  <a:spLocks/>
                </p:cNvSpPr>
                <p:nvPr/>
              </p:nvSpPr>
              <p:spPr bwMode="auto">
                <a:xfrm>
                  <a:off x="40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72" name="Freeform 3164"/>
                <p:cNvSpPr>
                  <a:spLocks/>
                </p:cNvSpPr>
                <p:nvPr/>
              </p:nvSpPr>
              <p:spPr bwMode="auto">
                <a:xfrm>
                  <a:off x="405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73" name="Freeform 3165"/>
                <p:cNvSpPr>
                  <a:spLocks/>
                </p:cNvSpPr>
                <p:nvPr/>
              </p:nvSpPr>
              <p:spPr bwMode="auto">
                <a:xfrm>
                  <a:off x="405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2974" name="Freeform 3166"/>
                <p:cNvSpPr>
                  <a:spLocks/>
                </p:cNvSpPr>
                <p:nvPr/>
              </p:nvSpPr>
              <p:spPr bwMode="auto">
                <a:xfrm>
                  <a:off x="40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75" name="Freeform 3167"/>
                <p:cNvSpPr>
                  <a:spLocks/>
                </p:cNvSpPr>
                <p:nvPr/>
              </p:nvSpPr>
              <p:spPr bwMode="auto">
                <a:xfrm>
                  <a:off x="4010" y="223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76" name="Freeform 3168"/>
                <p:cNvSpPr>
                  <a:spLocks/>
                </p:cNvSpPr>
                <p:nvPr/>
              </p:nvSpPr>
              <p:spPr bwMode="auto">
                <a:xfrm>
                  <a:off x="4010" y="232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77" name="Freeform 3169"/>
                <p:cNvSpPr>
                  <a:spLocks/>
                </p:cNvSpPr>
                <p:nvPr/>
              </p:nvSpPr>
              <p:spPr bwMode="auto">
                <a:xfrm>
                  <a:off x="39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78" name="Freeform 3170"/>
                <p:cNvSpPr>
                  <a:spLocks/>
                </p:cNvSpPr>
                <p:nvPr/>
              </p:nvSpPr>
              <p:spPr bwMode="auto">
                <a:xfrm>
                  <a:off x="40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79" name="Freeform 3171"/>
                <p:cNvSpPr>
                  <a:spLocks/>
                </p:cNvSpPr>
                <p:nvPr/>
              </p:nvSpPr>
              <p:spPr bwMode="auto">
                <a:xfrm>
                  <a:off x="399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80" name="Freeform 3172"/>
                <p:cNvSpPr>
                  <a:spLocks/>
                </p:cNvSpPr>
                <p:nvPr/>
              </p:nvSpPr>
              <p:spPr bwMode="auto">
                <a:xfrm>
                  <a:off x="399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81" name="Freeform 3173"/>
                <p:cNvSpPr>
                  <a:spLocks/>
                </p:cNvSpPr>
                <p:nvPr/>
              </p:nvSpPr>
              <p:spPr bwMode="auto">
                <a:xfrm>
                  <a:off x="3990"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82" name="Freeform 3174"/>
                <p:cNvSpPr>
                  <a:spLocks/>
                </p:cNvSpPr>
                <p:nvPr/>
              </p:nvSpPr>
              <p:spPr bwMode="auto">
                <a:xfrm>
                  <a:off x="3990"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83" name="Freeform 3175"/>
                <p:cNvSpPr>
                  <a:spLocks/>
                </p:cNvSpPr>
                <p:nvPr/>
              </p:nvSpPr>
              <p:spPr bwMode="auto">
                <a:xfrm>
                  <a:off x="399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84" name="Freeform 3176"/>
                <p:cNvSpPr>
                  <a:spLocks/>
                </p:cNvSpPr>
                <p:nvPr/>
              </p:nvSpPr>
              <p:spPr bwMode="auto">
                <a:xfrm>
                  <a:off x="39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85" name="Freeform 3177"/>
                <p:cNvSpPr>
                  <a:spLocks/>
                </p:cNvSpPr>
                <p:nvPr/>
              </p:nvSpPr>
              <p:spPr bwMode="auto">
                <a:xfrm>
                  <a:off x="3990"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86" name="Freeform 3178"/>
                <p:cNvSpPr>
                  <a:spLocks/>
                </p:cNvSpPr>
                <p:nvPr/>
              </p:nvSpPr>
              <p:spPr bwMode="auto">
                <a:xfrm>
                  <a:off x="3990"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87" name="Freeform 3179"/>
                <p:cNvSpPr>
                  <a:spLocks/>
                </p:cNvSpPr>
                <p:nvPr/>
              </p:nvSpPr>
              <p:spPr bwMode="auto">
                <a:xfrm>
                  <a:off x="4054"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88" name="Freeform 3180"/>
                <p:cNvSpPr>
                  <a:spLocks/>
                </p:cNvSpPr>
                <p:nvPr/>
              </p:nvSpPr>
              <p:spPr bwMode="auto">
                <a:xfrm>
                  <a:off x="4054"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89" name="Freeform 3181"/>
                <p:cNvSpPr>
                  <a:spLocks/>
                </p:cNvSpPr>
                <p:nvPr/>
              </p:nvSpPr>
              <p:spPr bwMode="auto">
                <a:xfrm>
                  <a:off x="405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90" name="Freeform 3182"/>
                <p:cNvSpPr>
                  <a:spLocks/>
                </p:cNvSpPr>
                <p:nvPr/>
              </p:nvSpPr>
              <p:spPr bwMode="auto">
                <a:xfrm>
                  <a:off x="405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91" name="Freeform 3183"/>
                <p:cNvSpPr>
                  <a:spLocks/>
                </p:cNvSpPr>
                <p:nvPr/>
              </p:nvSpPr>
              <p:spPr bwMode="auto">
                <a:xfrm>
                  <a:off x="40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92" name="Freeform 3184"/>
                <p:cNvSpPr>
                  <a:spLocks/>
                </p:cNvSpPr>
                <p:nvPr/>
              </p:nvSpPr>
              <p:spPr bwMode="auto">
                <a:xfrm>
                  <a:off x="405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93" name="Freeform 3185"/>
                <p:cNvSpPr>
                  <a:spLocks/>
                </p:cNvSpPr>
                <p:nvPr/>
              </p:nvSpPr>
              <p:spPr bwMode="auto">
                <a:xfrm>
                  <a:off x="405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94" name="Freeform 3186"/>
                <p:cNvSpPr>
                  <a:spLocks/>
                </p:cNvSpPr>
                <p:nvPr/>
              </p:nvSpPr>
              <p:spPr bwMode="auto">
                <a:xfrm>
                  <a:off x="40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95" name="Freeform 3187"/>
                <p:cNvSpPr>
                  <a:spLocks/>
                </p:cNvSpPr>
                <p:nvPr/>
              </p:nvSpPr>
              <p:spPr bwMode="auto">
                <a:xfrm>
                  <a:off x="39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2996" name="Freeform 3188"/>
                <p:cNvSpPr>
                  <a:spLocks/>
                </p:cNvSpPr>
                <p:nvPr/>
              </p:nvSpPr>
              <p:spPr bwMode="auto">
                <a:xfrm>
                  <a:off x="3992"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97" name="Freeform 3189"/>
                <p:cNvSpPr>
                  <a:spLocks/>
                </p:cNvSpPr>
                <p:nvPr/>
              </p:nvSpPr>
              <p:spPr bwMode="auto">
                <a:xfrm>
                  <a:off x="3992"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2998" name="Freeform 3190"/>
                <p:cNvSpPr>
                  <a:spLocks/>
                </p:cNvSpPr>
                <p:nvPr/>
              </p:nvSpPr>
              <p:spPr bwMode="auto">
                <a:xfrm>
                  <a:off x="4052"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2999" name="Freeform 3191"/>
                <p:cNvSpPr>
                  <a:spLocks/>
                </p:cNvSpPr>
                <p:nvPr/>
              </p:nvSpPr>
              <p:spPr bwMode="auto">
                <a:xfrm>
                  <a:off x="4052"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00" name="Freeform 3192"/>
                <p:cNvSpPr>
                  <a:spLocks/>
                </p:cNvSpPr>
                <p:nvPr/>
              </p:nvSpPr>
              <p:spPr bwMode="auto">
                <a:xfrm>
                  <a:off x="40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01" name="Freeform 3193"/>
                <p:cNvSpPr>
                  <a:spLocks/>
                </p:cNvSpPr>
                <p:nvPr/>
              </p:nvSpPr>
              <p:spPr bwMode="auto">
                <a:xfrm>
                  <a:off x="405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02" name="Freeform 3194"/>
                <p:cNvSpPr>
                  <a:spLocks/>
                </p:cNvSpPr>
                <p:nvPr/>
              </p:nvSpPr>
              <p:spPr bwMode="auto">
                <a:xfrm>
                  <a:off x="40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03" name="Freeform 3195"/>
                <p:cNvSpPr>
                  <a:spLocks/>
                </p:cNvSpPr>
                <p:nvPr/>
              </p:nvSpPr>
              <p:spPr bwMode="auto">
                <a:xfrm>
                  <a:off x="405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04" name="Freeform 3196"/>
                <p:cNvSpPr>
                  <a:spLocks/>
                </p:cNvSpPr>
                <p:nvPr/>
              </p:nvSpPr>
              <p:spPr bwMode="auto">
                <a:xfrm>
                  <a:off x="40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05" name="Freeform 3197"/>
                <p:cNvSpPr>
                  <a:spLocks/>
                </p:cNvSpPr>
                <p:nvPr/>
              </p:nvSpPr>
              <p:spPr bwMode="auto">
                <a:xfrm>
                  <a:off x="3994"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06" name="Freeform 3198"/>
                <p:cNvSpPr>
                  <a:spLocks/>
                </p:cNvSpPr>
                <p:nvPr/>
              </p:nvSpPr>
              <p:spPr bwMode="auto">
                <a:xfrm>
                  <a:off x="3994"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07" name="Freeform 3199"/>
                <p:cNvSpPr>
                  <a:spLocks/>
                </p:cNvSpPr>
                <p:nvPr/>
              </p:nvSpPr>
              <p:spPr bwMode="auto">
                <a:xfrm>
                  <a:off x="40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08" name="Freeform 3200"/>
                <p:cNvSpPr>
                  <a:spLocks/>
                </p:cNvSpPr>
                <p:nvPr/>
              </p:nvSpPr>
              <p:spPr bwMode="auto">
                <a:xfrm>
                  <a:off x="39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09" name="Freeform 3201"/>
                <p:cNvSpPr>
                  <a:spLocks/>
                </p:cNvSpPr>
                <p:nvPr/>
              </p:nvSpPr>
              <p:spPr bwMode="auto">
                <a:xfrm>
                  <a:off x="40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10" name="Freeform 3202"/>
                <p:cNvSpPr>
                  <a:spLocks/>
                </p:cNvSpPr>
                <p:nvPr/>
              </p:nvSpPr>
              <p:spPr bwMode="auto">
                <a:xfrm>
                  <a:off x="3996" y="2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11" name="Freeform 3203"/>
                <p:cNvSpPr>
                  <a:spLocks/>
                </p:cNvSpPr>
                <p:nvPr/>
              </p:nvSpPr>
              <p:spPr bwMode="auto">
                <a:xfrm>
                  <a:off x="3996" y="229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12" name="Freeform 3204"/>
                <p:cNvSpPr>
                  <a:spLocks/>
                </p:cNvSpPr>
                <p:nvPr/>
              </p:nvSpPr>
              <p:spPr bwMode="auto">
                <a:xfrm>
                  <a:off x="399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13" name="Freeform 3205"/>
                <p:cNvSpPr>
                  <a:spLocks/>
                </p:cNvSpPr>
                <p:nvPr/>
              </p:nvSpPr>
              <p:spPr bwMode="auto">
                <a:xfrm>
                  <a:off x="399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14" name="Freeform 3206"/>
                <p:cNvSpPr>
                  <a:spLocks/>
                </p:cNvSpPr>
                <p:nvPr/>
              </p:nvSpPr>
              <p:spPr bwMode="auto">
                <a:xfrm>
                  <a:off x="3994"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15" name="Freeform 3207"/>
                <p:cNvSpPr>
                  <a:spLocks/>
                </p:cNvSpPr>
                <p:nvPr/>
              </p:nvSpPr>
              <p:spPr bwMode="auto">
                <a:xfrm>
                  <a:off x="3994"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16" name="Freeform 3208"/>
                <p:cNvSpPr>
                  <a:spLocks/>
                </p:cNvSpPr>
                <p:nvPr/>
              </p:nvSpPr>
              <p:spPr bwMode="auto">
                <a:xfrm>
                  <a:off x="3994"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17" name="Freeform 3209"/>
                <p:cNvSpPr>
                  <a:spLocks/>
                </p:cNvSpPr>
                <p:nvPr/>
              </p:nvSpPr>
              <p:spPr bwMode="auto">
                <a:xfrm>
                  <a:off x="3994"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18" name="Freeform 3210"/>
                <p:cNvSpPr>
                  <a:spLocks/>
                </p:cNvSpPr>
                <p:nvPr/>
              </p:nvSpPr>
              <p:spPr bwMode="auto">
                <a:xfrm>
                  <a:off x="40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19" name="Freeform 3211"/>
                <p:cNvSpPr>
                  <a:spLocks/>
                </p:cNvSpPr>
                <p:nvPr/>
              </p:nvSpPr>
              <p:spPr bwMode="auto">
                <a:xfrm>
                  <a:off x="405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20" name="Freeform 3212"/>
                <p:cNvSpPr>
                  <a:spLocks/>
                </p:cNvSpPr>
                <p:nvPr/>
              </p:nvSpPr>
              <p:spPr bwMode="auto">
                <a:xfrm>
                  <a:off x="40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21" name="Freeform 3213"/>
                <p:cNvSpPr>
                  <a:spLocks/>
                </p:cNvSpPr>
                <p:nvPr/>
              </p:nvSpPr>
              <p:spPr bwMode="auto">
                <a:xfrm>
                  <a:off x="405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22" name="Freeform 3214"/>
                <p:cNvSpPr>
                  <a:spLocks/>
                </p:cNvSpPr>
                <p:nvPr/>
              </p:nvSpPr>
              <p:spPr bwMode="auto">
                <a:xfrm>
                  <a:off x="40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23" name="Freeform 3215"/>
                <p:cNvSpPr>
                  <a:spLocks/>
                </p:cNvSpPr>
                <p:nvPr/>
              </p:nvSpPr>
              <p:spPr bwMode="auto">
                <a:xfrm>
                  <a:off x="39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24" name="Freeform 3216"/>
                <p:cNvSpPr>
                  <a:spLocks/>
                </p:cNvSpPr>
                <p:nvPr/>
              </p:nvSpPr>
              <p:spPr bwMode="auto">
                <a:xfrm>
                  <a:off x="4012" y="2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25" name="Freeform 3217"/>
                <p:cNvSpPr>
                  <a:spLocks/>
                </p:cNvSpPr>
                <p:nvPr/>
              </p:nvSpPr>
              <p:spPr bwMode="auto">
                <a:xfrm>
                  <a:off x="4012" y="231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26" name="Freeform 3218"/>
                <p:cNvSpPr>
                  <a:spLocks/>
                </p:cNvSpPr>
                <p:nvPr/>
              </p:nvSpPr>
              <p:spPr bwMode="auto">
                <a:xfrm>
                  <a:off x="405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27" name="Freeform 3219"/>
                <p:cNvSpPr>
                  <a:spLocks/>
                </p:cNvSpPr>
                <p:nvPr/>
              </p:nvSpPr>
              <p:spPr bwMode="auto">
                <a:xfrm>
                  <a:off x="405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28" name="Freeform 3220"/>
                <p:cNvSpPr>
                  <a:spLocks/>
                </p:cNvSpPr>
                <p:nvPr/>
              </p:nvSpPr>
              <p:spPr bwMode="auto">
                <a:xfrm>
                  <a:off x="4048"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29" name="Freeform 3221"/>
                <p:cNvSpPr>
                  <a:spLocks/>
                </p:cNvSpPr>
                <p:nvPr/>
              </p:nvSpPr>
              <p:spPr bwMode="auto">
                <a:xfrm>
                  <a:off x="4048"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30" name="Freeform 3222"/>
                <p:cNvSpPr>
                  <a:spLocks/>
                </p:cNvSpPr>
                <p:nvPr/>
              </p:nvSpPr>
              <p:spPr bwMode="auto">
                <a:xfrm>
                  <a:off x="40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31" name="Freeform 3223"/>
                <p:cNvSpPr>
                  <a:spLocks/>
                </p:cNvSpPr>
                <p:nvPr/>
              </p:nvSpPr>
              <p:spPr bwMode="auto">
                <a:xfrm>
                  <a:off x="4048"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32" name="Freeform 3224"/>
                <p:cNvSpPr>
                  <a:spLocks/>
                </p:cNvSpPr>
                <p:nvPr/>
              </p:nvSpPr>
              <p:spPr bwMode="auto">
                <a:xfrm>
                  <a:off x="4048"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33" name="Freeform 3225"/>
                <p:cNvSpPr>
                  <a:spLocks/>
                </p:cNvSpPr>
                <p:nvPr/>
              </p:nvSpPr>
              <p:spPr bwMode="auto">
                <a:xfrm>
                  <a:off x="39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34" name="Freeform 3226"/>
                <p:cNvSpPr>
                  <a:spLocks/>
                </p:cNvSpPr>
                <p:nvPr/>
              </p:nvSpPr>
              <p:spPr bwMode="auto">
                <a:xfrm>
                  <a:off x="3998"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35" name="Freeform 3227"/>
                <p:cNvSpPr>
                  <a:spLocks/>
                </p:cNvSpPr>
                <p:nvPr/>
              </p:nvSpPr>
              <p:spPr bwMode="auto">
                <a:xfrm>
                  <a:off x="3998"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36" name="Freeform 3228"/>
                <p:cNvSpPr>
                  <a:spLocks/>
                </p:cNvSpPr>
                <p:nvPr/>
              </p:nvSpPr>
              <p:spPr bwMode="auto">
                <a:xfrm>
                  <a:off x="40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37" name="Freeform 3229"/>
                <p:cNvSpPr>
                  <a:spLocks/>
                </p:cNvSpPr>
                <p:nvPr/>
              </p:nvSpPr>
              <p:spPr bwMode="auto">
                <a:xfrm>
                  <a:off x="39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38" name="Freeform 3230"/>
                <p:cNvSpPr>
                  <a:spLocks/>
                </p:cNvSpPr>
                <p:nvPr/>
              </p:nvSpPr>
              <p:spPr bwMode="auto">
                <a:xfrm>
                  <a:off x="399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39" name="Freeform 3231"/>
                <p:cNvSpPr>
                  <a:spLocks/>
                </p:cNvSpPr>
                <p:nvPr/>
              </p:nvSpPr>
              <p:spPr bwMode="auto">
                <a:xfrm>
                  <a:off x="39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40" name="Freeform 3232"/>
                <p:cNvSpPr>
                  <a:spLocks/>
                </p:cNvSpPr>
                <p:nvPr/>
              </p:nvSpPr>
              <p:spPr bwMode="auto">
                <a:xfrm>
                  <a:off x="4044"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41" name="Freeform 3233"/>
                <p:cNvSpPr>
                  <a:spLocks/>
                </p:cNvSpPr>
                <p:nvPr/>
              </p:nvSpPr>
              <p:spPr bwMode="auto">
                <a:xfrm>
                  <a:off x="4044"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42" name="Freeform 3234"/>
                <p:cNvSpPr>
                  <a:spLocks/>
                </p:cNvSpPr>
                <p:nvPr/>
              </p:nvSpPr>
              <p:spPr bwMode="auto">
                <a:xfrm>
                  <a:off x="4000"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43" name="Freeform 3235"/>
                <p:cNvSpPr>
                  <a:spLocks/>
                </p:cNvSpPr>
                <p:nvPr/>
              </p:nvSpPr>
              <p:spPr bwMode="auto">
                <a:xfrm>
                  <a:off x="4000"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44" name="Freeform 3236"/>
                <p:cNvSpPr>
                  <a:spLocks/>
                </p:cNvSpPr>
                <p:nvPr/>
              </p:nvSpPr>
              <p:spPr bwMode="auto">
                <a:xfrm>
                  <a:off x="404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45" name="Freeform 3237"/>
                <p:cNvSpPr>
                  <a:spLocks/>
                </p:cNvSpPr>
                <p:nvPr/>
              </p:nvSpPr>
              <p:spPr bwMode="auto">
                <a:xfrm>
                  <a:off x="404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46" name="Freeform 3238"/>
                <p:cNvSpPr>
                  <a:spLocks/>
                </p:cNvSpPr>
                <p:nvPr/>
              </p:nvSpPr>
              <p:spPr bwMode="auto">
                <a:xfrm>
                  <a:off x="4046"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47" name="Freeform 3239"/>
                <p:cNvSpPr>
                  <a:spLocks/>
                </p:cNvSpPr>
                <p:nvPr/>
              </p:nvSpPr>
              <p:spPr bwMode="auto">
                <a:xfrm>
                  <a:off x="4046"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48" name="Freeform 3240"/>
                <p:cNvSpPr>
                  <a:spLocks/>
                </p:cNvSpPr>
                <p:nvPr/>
              </p:nvSpPr>
              <p:spPr bwMode="auto">
                <a:xfrm>
                  <a:off x="4044"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49" name="Freeform 3241"/>
                <p:cNvSpPr>
                  <a:spLocks/>
                </p:cNvSpPr>
                <p:nvPr/>
              </p:nvSpPr>
              <p:spPr bwMode="auto">
                <a:xfrm>
                  <a:off x="4044"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50" name="Freeform 3242"/>
                <p:cNvSpPr>
                  <a:spLocks/>
                </p:cNvSpPr>
                <p:nvPr/>
              </p:nvSpPr>
              <p:spPr bwMode="auto">
                <a:xfrm>
                  <a:off x="404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51" name="Freeform 3243"/>
                <p:cNvSpPr>
                  <a:spLocks/>
                </p:cNvSpPr>
                <p:nvPr/>
              </p:nvSpPr>
              <p:spPr bwMode="auto">
                <a:xfrm>
                  <a:off x="404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52" name="Freeform 3244"/>
                <p:cNvSpPr>
                  <a:spLocks/>
                </p:cNvSpPr>
                <p:nvPr/>
              </p:nvSpPr>
              <p:spPr bwMode="auto">
                <a:xfrm>
                  <a:off x="404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53" name="Freeform 3245"/>
                <p:cNvSpPr>
                  <a:spLocks/>
                </p:cNvSpPr>
                <p:nvPr/>
              </p:nvSpPr>
              <p:spPr bwMode="auto">
                <a:xfrm>
                  <a:off x="40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54" name="Freeform 3246"/>
                <p:cNvSpPr>
                  <a:spLocks/>
                </p:cNvSpPr>
                <p:nvPr/>
              </p:nvSpPr>
              <p:spPr bwMode="auto">
                <a:xfrm>
                  <a:off x="4046"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55" name="Freeform 3247"/>
                <p:cNvSpPr>
                  <a:spLocks/>
                </p:cNvSpPr>
                <p:nvPr/>
              </p:nvSpPr>
              <p:spPr bwMode="auto">
                <a:xfrm>
                  <a:off x="4046"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56" name="Freeform 3248"/>
                <p:cNvSpPr>
                  <a:spLocks/>
                </p:cNvSpPr>
                <p:nvPr/>
              </p:nvSpPr>
              <p:spPr bwMode="auto">
                <a:xfrm>
                  <a:off x="40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57" name="Freeform 3249"/>
                <p:cNvSpPr>
                  <a:spLocks/>
                </p:cNvSpPr>
                <p:nvPr/>
              </p:nvSpPr>
              <p:spPr bwMode="auto">
                <a:xfrm>
                  <a:off x="4000"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58" name="Freeform 3250"/>
                <p:cNvSpPr>
                  <a:spLocks/>
                </p:cNvSpPr>
                <p:nvPr/>
              </p:nvSpPr>
              <p:spPr bwMode="auto">
                <a:xfrm>
                  <a:off x="4000"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59" name="Freeform 3251"/>
                <p:cNvSpPr>
                  <a:spLocks/>
                </p:cNvSpPr>
                <p:nvPr/>
              </p:nvSpPr>
              <p:spPr bwMode="auto">
                <a:xfrm>
                  <a:off x="40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60" name="Freeform 3252"/>
                <p:cNvSpPr>
                  <a:spLocks/>
                </p:cNvSpPr>
                <p:nvPr/>
              </p:nvSpPr>
              <p:spPr bwMode="auto">
                <a:xfrm>
                  <a:off x="40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61" name="Freeform 3253"/>
                <p:cNvSpPr>
                  <a:spLocks/>
                </p:cNvSpPr>
                <p:nvPr/>
              </p:nvSpPr>
              <p:spPr bwMode="auto">
                <a:xfrm>
                  <a:off x="4044"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62" name="Freeform 3254"/>
                <p:cNvSpPr>
                  <a:spLocks/>
                </p:cNvSpPr>
                <p:nvPr/>
              </p:nvSpPr>
              <p:spPr bwMode="auto">
                <a:xfrm>
                  <a:off x="4044"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63" name="Freeform 3255"/>
                <p:cNvSpPr>
                  <a:spLocks/>
                </p:cNvSpPr>
                <p:nvPr/>
              </p:nvSpPr>
              <p:spPr bwMode="auto">
                <a:xfrm>
                  <a:off x="404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64" name="Freeform 3256"/>
                <p:cNvSpPr>
                  <a:spLocks/>
                </p:cNvSpPr>
                <p:nvPr/>
              </p:nvSpPr>
              <p:spPr bwMode="auto">
                <a:xfrm>
                  <a:off x="404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65" name="Freeform 3257"/>
                <p:cNvSpPr>
                  <a:spLocks/>
                </p:cNvSpPr>
                <p:nvPr/>
              </p:nvSpPr>
              <p:spPr bwMode="auto">
                <a:xfrm>
                  <a:off x="40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66" name="Freeform 3258"/>
                <p:cNvSpPr>
                  <a:spLocks/>
                </p:cNvSpPr>
                <p:nvPr/>
              </p:nvSpPr>
              <p:spPr bwMode="auto">
                <a:xfrm>
                  <a:off x="40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67" name="Freeform 3259"/>
                <p:cNvSpPr>
                  <a:spLocks/>
                </p:cNvSpPr>
                <p:nvPr/>
              </p:nvSpPr>
              <p:spPr bwMode="auto">
                <a:xfrm>
                  <a:off x="40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68" name="Freeform 3260"/>
                <p:cNvSpPr>
                  <a:spLocks/>
                </p:cNvSpPr>
                <p:nvPr/>
              </p:nvSpPr>
              <p:spPr bwMode="auto">
                <a:xfrm>
                  <a:off x="400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69" name="Freeform 3261"/>
                <p:cNvSpPr>
                  <a:spLocks/>
                </p:cNvSpPr>
                <p:nvPr/>
              </p:nvSpPr>
              <p:spPr bwMode="auto">
                <a:xfrm>
                  <a:off x="40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70" name="Freeform 3262"/>
                <p:cNvSpPr>
                  <a:spLocks/>
                </p:cNvSpPr>
                <p:nvPr/>
              </p:nvSpPr>
              <p:spPr bwMode="auto">
                <a:xfrm>
                  <a:off x="40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71" name="Freeform 3263"/>
                <p:cNvSpPr>
                  <a:spLocks/>
                </p:cNvSpPr>
                <p:nvPr/>
              </p:nvSpPr>
              <p:spPr bwMode="auto">
                <a:xfrm>
                  <a:off x="4042"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72" name="Freeform 3264"/>
                <p:cNvSpPr>
                  <a:spLocks/>
                </p:cNvSpPr>
                <p:nvPr/>
              </p:nvSpPr>
              <p:spPr bwMode="auto">
                <a:xfrm>
                  <a:off x="4042"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73" name="Freeform 3265"/>
                <p:cNvSpPr>
                  <a:spLocks/>
                </p:cNvSpPr>
                <p:nvPr/>
              </p:nvSpPr>
              <p:spPr bwMode="auto">
                <a:xfrm>
                  <a:off x="404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74" name="Freeform 3266"/>
                <p:cNvSpPr>
                  <a:spLocks/>
                </p:cNvSpPr>
                <p:nvPr/>
              </p:nvSpPr>
              <p:spPr bwMode="auto">
                <a:xfrm>
                  <a:off x="404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075" name="Freeform 3267"/>
                <p:cNvSpPr>
                  <a:spLocks/>
                </p:cNvSpPr>
                <p:nvPr/>
              </p:nvSpPr>
              <p:spPr bwMode="auto">
                <a:xfrm>
                  <a:off x="40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76" name="Freeform 3268"/>
                <p:cNvSpPr>
                  <a:spLocks/>
                </p:cNvSpPr>
                <p:nvPr/>
              </p:nvSpPr>
              <p:spPr bwMode="auto">
                <a:xfrm>
                  <a:off x="400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77" name="Freeform 3269"/>
                <p:cNvSpPr>
                  <a:spLocks/>
                </p:cNvSpPr>
                <p:nvPr/>
              </p:nvSpPr>
              <p:spPr bwMode="auto">
                <a:xfrm>
                  <a:off x="400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78" name="Freeform 3270"/>
                <p:cNvSpPr>
                  <a:spLocks/>
                </p:cNvSpPr>
                <p:nvPr/>
              </p:nvSpPr>
              <p:spPr bwMode="auto">
                <a:xfrm>
                  <a:off x="40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79" name="Freeform 3271"/>
                <p:cNvSpPr>
                  <a:spLocks/>
                </p:cNvSpPr>
                <p:nvPr/>
              </p:nvSpPr>
              <p:spPr bwMode="auto">
                <a:xfrm>
                  <a:off x="400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80" name="Freeform 3272"/>
                <p:cNvSpPr>
                  <a:spLocks/>
                </p:cNvSpPr>
                <p:nvPr/>
              </p:nvSpPr>
              <p:spPr bwMode="auto">
                <a:xfrm>
                  <a:off x="400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81" name="Freeform 3273"/>
                <p:cNvSpPr>
                  <a:spLocks/>
                </p:cNvSpPr>
                <p:nvPr/>
              </p:nvSpPr>
              <p:spPr bwMode="auto">
                <a:xfrm>
                  <a:off x="40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82" name="Freeform 3274"/>
                <p:cNvSpPr>
                  <a:spLocks/>
                </p:cNvSpPr>
                <p:nvPr/>
              </p:nvSpPr>
              <p:spPr bwMode="auto">
                <a:xfrm>
                  <a:off x="400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83" name="Freeform 3275"/>
                <p:cNvSpPr>
                  <a:spLocks/>
                </p:cNvSpPr>
                <p:nvPr/>
              </p:nvSpPr>
              <p:spPr bwMode="auto">
                <a:xfrm>
                  <a:off x="400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84" name="Freeform 3276"/>
                <p:cNvSpPr>
                  <a:spLocks/>
                </p:cNvSpPr>
                <p:nvPr/>
              </p:nvSpPr>
              <p:spPr bwMode="auto">
                <a:xfrm>
                  <a:off x="40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85" name="Freeform 3277"/>
                <p:cNvSpPr>
                  <a:spLocks/>
                </p:cNvSpPr>
                <p:nvPr/>
              </p:nvSpPr>
              <p:spPr bwMode="auto">
                <a:xfrm>
                  <a:off x="4038"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86" name="Freeform 3278"/>
                <p:cNvSpPr>
                  <a:spLocks/>
                </p:cNvSpPr>
                <p:nvPr/>
              </p:nvSpPr>
              <p:spPr bwMode="auto">
                <a:xfrm>
                  <a:off x="4038"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87" name="Freeform 3279"/>
                <p:cNvSpPr>
                  <a:spLocks/>
                </p:cNvSpPr>
                <p:nvPr/>
              </p:nvSpPr>
              <p:spPr bwMode="auto">
                <a:xfrm>
                  <a:off x="40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88" name="Freeform 3280"/>
                <p:cNvSpPr>
                  <a:spLocks/>
                </p:cNvSpPr>
                <p:nvPr/>
              </p:nvSpPr>
              <p:spPr bwMode="auto">
                <a:xfrm>
                  <a:off x="404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89" name="Freeform 3281"/>
                <p:cNvSpPr>
                  <a:spLocks/>
                </p:cNvSpPr>
                <p:nvPr/>
              </p:nvSpPr>
              <p:spPr bwMode="auto">
                <a:xfrm>
                  <a:off x="40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90" name="Freeform 3282"/>
                <p:cNvSpPr>
                  <a:spLocks/>
                </p:cNvSpPr>
                <p:nvPr/>
              </p:nvSpPr>
              <p:spPr bwMode="auto">
                <a:xfrm>
                  <a:off x="4008"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91" name="Freeform 3283"/>
                <p:cNvSpPr>
                  <a:spLocks/>
                </p:cNvSpPr>
                <p:nvPr/>
              </p:nvSpPr>
              <p:spPr bwMode="auto">
                <a:xfrm>
                  <a:off x="4008"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092" name="Freeform 3284"/>
                <p:cNvSpPr>
                  <a:spLocks/>
                </p:cNvSpPr>
                <p:nvPr/>
              </p:nvSpPr>
              <p:spPr bwMode="auto">
                <a:xfrm>
                  <a:off x="403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93" name="Freeform 3285"/>
                <p:cNvSpPr>
                  <a:spLocks/>
                </p:cNvSpPr>
                <p:nvPr/>
              </p:nvSpPr>
              <p:spPr bwMode="auto">
                <a:xfrm>
                  <a:off x="403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94" name="Freeform 3286"/>
                <p:cNvSpPr>
                  <a:spLocks/>
                </p:cNvSpPr>
                <p:nvPr/>
              </p:nvSpPr>
              <p:spPr bwMode="auto">
                <a:xfrm>
                  <a:off x="400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95" name="Freeform 3287"/>
                <p:cNvSpPr>
                  <a:spLocks/>
                </p:cNvSpPr>
                <p:nvPr/>
              </p:nvSpPr>
              <p:spPr bwMode="auto">
                <a:xfrm>
                  <a:off x="40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096" name="Freeform 3288"/>
                <p:cNvSpPr>
                  <a:spLocks/>
                </p:cNvSpPr>
                <p:nvPr/>
              </p:nvSpPr>
              <p:spPr bwMode="auto">
                <a:xfrm>
                  <a:off x="4008"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97" name="Freeform 3289"/>
                <p:cNvSpPr>
                  <a:spLocks/>
                </p:cNvSpPr>
                <p:nvPr/>
              </p:nvSpPr>
              <p:spPr bwMode="auto">
                <a:xfrm>
                  <a:off x="4008"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98" name="Freeform 3290"/>
                <p:cNvSpPr>
                  <a:spLocks/>
                </p:cNvSpPr>
                <p:nvPr/>
              </p:nvSpPr>
              <p:spPr bwMode="auto">
                <a:xfrm>
                  <a:off x="4038"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099" name="Freeform 3291"/>
                <p:cNvSpPr>
                  <a:spLocks/>
                </p:cNvSpPr>
                <p:nvPr/>
              </p:nvSpPr>
              <p:spPr bwMode="auto">
                <a:xfrm>
                  <a:off x="4038"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00" name="Freeform 3292"/>
                <p:cNvSpPr>
                  <a:spLocks/>
                </p:cNvSpPr>
                <p:nvPr/>
              </p:nvSpPr>
              <p:spPr bwMode="auto">
                <a:xfrm>
                  <a:off x="40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01" name="Freeform 3293"/>
                <p:cNvSpPr>
                  <a:spLocks/>
                </p:cNvSpPr>
                <p:nvPr/>
              </p:nvSpPr>
              <p:spPr bwMode="auto">
                <a:xfrm>
                  <a:off x="40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02" name="Freeform 3294"/>
                <p:cNvSpPr>
                  <a:spLocks/>
                </p:cNvSpPr>
                <p:nvPr/>
              </p:nvSpPr>
              <p:spPr bwMode="auto">
                <a:xfrm>
                  <a:off x="40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03" name="Freeform 3295"/>
                <p:cNvSpPr>
                  <a:spLocks/>
                </p:cNvSpPr>
                <p:nvPr/>
              </p:nvSpPr>
              <p:spPr bwMode="auto">
                <a:xfrm>
                  <a:off x="4036"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04" name="Freeform 3296"/>
                <p:cNvSpPr>
                  <a:spLocks/>
                </p:cNvSpPr>
                <p:nvPr/>
              </p:nvSpPr>
              <p:spPr bwMode="auto">
                <a:xfrm>
                  <a:off x="4036"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05" name="Freeform 3297"/>
                <p:cNvSpPr>
                  <a:spLocks/>
                </p:cNvSpPr>
                <p:nvPr/>
              </p:nvSpPr>
              <p:spPr bwMode="auto">
                <a:xfrm>
                  <a:off x="403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106" name="Freeform 3298"/>
                <p:cNvSpPr>
                  <a:spLocks/>
                </p:cNvSpPr>
                <p:nvPr/>
              </p:nvSpPr>
              <p:spPr bwMode="auto">
                <a:xfrm>
                  <a:off x="403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107" name="Freeform 3299"/>
                <p:cNvSpPr>
                  <a:spLocks/>
                </p:cNvSpPr>
                <p:nvPr/>
              </p:nvSpPr>
              <p:spPr bwMode="auto">
                <a:xfrm>
                  <a:off x="40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08" name="Freeform 3300"/>
                <p:cNvSpPr>
                  <a:spLocks/>
                </p:cNvSpPr>
                <p:nvPr/>
              </p:nvSpPr>
              <p:spPr bwMode="auto">
                <a:xfrm>
                  <a:off x="40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09" name="Freeform 3301"/>
                <p:cNvSpPr>
                  <a:spLocks/>
                </p:cNvSpPr>
                <p:nvPr/>
              </p:nvSpPr>
              <p:spPr bwMode="auto">
                <a:xfrm>
                  <a:off x="4010"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10" name="Freeform 3302"/>
                <p:cNvSpPr>
                  <a:spLocks/>
                </p:cNvSpPr>
                <p:nvPr/>
              </p:nvSpPr>
              <p:spPr bwMode="auto">
                <a:xfrm>
                  <a:off x="4010"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11" name="Freeform 3303"/>
                <p:cNvSpPr>
                  <a:spLocks/>
                </p:cNvSpPr>
                <p:nvPr/>
              </p:nvSpPr>
              <p:spPr bwMode="auto">
                <a:xfrm>
                  <a:off x="400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12" name="Freeform 3304"/>
                <p:cNvSpPr>
                  <a:spLocks/>
                </p:cNvSpPr>
                <p:nvPr/>
              </p:nvSpPr>
              <p:spPr bwMode="auto">
                <a:xfrm>
                  <a:off x="400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13" name="Freeform 3305"/>
                <p:cNvSpPr>
                  <a:spLocks/>
                </p:cNvSpPr>
                <p:nvPr/>
              </p:nvSpPr>
              <p:spPr bwMode="auto">
                <a:xfrm>
                  <a:off x="400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14" name="Freeform 3306"/>
                <p:cNvSpPr>
                  <a:spLocks/>
                </p:cNvSpPr>
                <p:nvPr/>
              </p:nvSpPr>
              <p:spPr bwMode="auto">
                <a:xfrm>
                  <a:off x="400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15" name="Freeform 3307"/>
                <p:cNvSpPr>
                  <a:spLocks/>
                </p:cNvSpPr>
                <p:nvPr/>
              </p:nvSpPr>
              <p:spPr bwMode="auto">
                <a:xfrm>
                  <a:off x="4010"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16" name="Freeform 3308"/>
                <p:cNvSpPr>
                  <a:spLocks/>
                </p:cNvSpPr>
                <p:nvPr/>
              </p:nvSpPr>
              <p:spPr bwMode="auto">
                <a:xfrm>
                  <a:off x="4010"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17" name="Freeform 3309"/>
                <p:cNvSpPr>
                  <a:spLocks/>
                </p:cNvSpPr>
                <p:nvPr/>
              </p:nvSpPr>
              <p:spPr bwMode="auto">
                <a:xfrm>
                  <a:off x="40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18" name="Freeform 3310"/>
                <p:cNvSpPr>
                  <a:spLocks/>
                </p:cNvSpPr>
                <p:nvPr/>
              </p:nvSpPr>
              <p:spPr bwMode="auto">
                <a:xfrm>
                  <a:off x="40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19" name="Freeform 3311"/>
                <p:cNvSpPr>
                  <a:spLocks/>
                </p:cNvSpPr>
                <p:nvPr/>
              </p:nvSpPr>
              <p:spPr bwMode="auto">
                <a:xfrm>
                  <a:off x="40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20" name="Freeform 3312"/>
                <p:cNvSpPr>
                  <a:spLocks/>
                </p:cNvSpPr>
                <p:nvPr/>
              </p:nvSpPr>
              <p:spPr bwMode="auto">
                <a:xfrm>
                  <a:off x="4034"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21" name="Freeform 3313"/>
                <p:cNvSpPr>
                  <a:spLocks/>
                </p:cNvSpPr>
                <p:nvPr/>
              </p:nvSpPr>
              <p:spPr bwMode="auto">
                <a:xfrm>
                  <a:off x="4034"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22" name="Freeform 3314"/>
                <p:cNvSpPr>
                  <a:spLocks/>
                </p:cNvSpPr>
                <p:nvPr/>
              </p:nvSpPr>
              <p:spPr bwMode="auto">
                <a:xfrm>
                  <a:off x="40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23" name="Freeform 3315"/>
                <p:cNvSpPr>
                  <a:spLocks/>
                </p:cNvSpPr>
                <p:nvPr/>
              </p:nvSpPr>
              <p:spPr bwMode="auto">
                <a:xfrm>
                  <a:off x="403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24" name="Freeform 3316"/>
                <p:cNvSpPr>
                  <a:spLocks/>
                </p:cNvSpPr>
                <p:nvPr/>
              </p:nvSpPr>
              <p:spPr bwMode="auto">
                <a:xfrm>
                  <a:off x="40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25" name="Freeform 3317"/>
                <p:cNvSpPr>
                  <a:spLocks/>
                </p:cNvSpPr>
                <p:nvPr/>
              </p:nvSpPr>
              <p:spPr bwMode="auto">
                <a:xfrm>
                  <a:off x="40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26" name="Freeform 3318"/>
                <p:cNvSpPr>
                  <a:spLocks/>
                </p:cNvSpPr>
                <p:nvPr/>
              </p:nvSpPr>
              <p:spPr bwMode="auto">
                <a:xfrm>
                  <a:off x="4032"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27" name="Freeform 3319"/>
                <p:cNvSpPr>
                  <a:spLocks/>
                </p:cNvSpPr>
                <p:nvPr/>
              </p:nvSpPr>
              <p:spPr bwMode="auto">
                <a:xfrm>
                  <a:off x="4032"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28" name="Freeform 3320"/>
                <p:cNvSpPr>
                  <a:spLocks/>
                </p:cNvSpPr>
                <p:nvPr/>
              </p:nvSpPr>
              <p:spPr bwMode="auto">
                <a:xfrm>
                  <a:off x="403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29" name="Freeform 3321"/>
                <p:cNvSpPr>
                  <a:spLocks/>
                </p:cNvSpPr>
                <p:nvPr/>
              </p:nvSpPr>
              <p:spPr bwMode="auto">
                <a:xfrm>
                  <a:off x="403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30" name="Freeform 3322"/>
                <p:cNvSpPr>
                  <a:spLocks/>
                </p:cNvSpPr>
                <p:nvPr/>
              </p:nvSpPr>
              <p:spPr bwMode="auto">
                <a:xfrm>
                  <a:off x="4032"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131" name="Freeform 3323"/>
                <p:cNvSpPr>
                  <a:spLocks/>
                </p:cNvSpPr>
                <p:nvPr/>
              </p:nvSpPr>
              <p:spPr bwMode="auto">
                <a:xfrm>
                  <a:off x="4032"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132" name="Freeform 3324"/>
                <p:cNvSpPr>
                  <a:spLocks/>
                </p:cNvSpPr>
                <p:nvPr/>
              </p:nvSpPr>
              <p:spPr bwMode="auto">
                <a:xfrm>
                  <a:off x="401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33" name="Freeform 3325"/>
                <p:cNvSpPr>
                  <a:spLocks/>
                </p:cNvSpPr>
                <p:nvPr/>
              </p:nvSpPr>
              <p:spPr bwMode="auto">
                <a:xfrm>
                  <a:off x="401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34" name="Freeform 3326"/>
                <p:cNvSpPr>
                  <a:spLocks/>
                </p:cNvSpPr>
                <p:nvPr/>
              </p:nvSpPr>
              <p:spPr bwMode="auto">
                <a:xfrm>
                  <a:off x="4014"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35" name="Freeform 3327"/>
                <p:cNvSpPr>
                  <a:spLocks/>
                </p:cNvSpPr>
                <p:nvPr/>
              </p:nvSpPr>
              <p:spPr bwMode="auto">
                <a:xfrm>
                  <a:off x="4014"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36" name="Freeform 3328"/>
                <p:cNvSpPr>
                  <a:spLocks/>
                </p:cNvSpPr>
                <p:nvPr/>
              </p:nvSpPr>
              <p:spPr bwMode="auto">
                <a:xfrm>
                  <a:off x="40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37" name="Freeform 3329"/>
                <p:cNvSpPr>
                  <a:spLocks/>
                </p:cNvSpPr>
                <p:nvPr/>
              </p:nvSpPr>
              <p:spPr bwMode="auto">
                <a:xfrm>
                  <a:off x="403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38" name="Freeform 3330"/>
                <p:cNvSpPr>
                  <a:spLocks/>
                </p:cNvSpPr>
                <p:nvPr/>
              </p:nvSpPr>
              <p:spPr bwMode="auto">
                <a:xfrm>
                  <a:off x="40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39" name="Freeform 3331"/>
                <p:cNvSpPr>
                  <a:spLocks/>
                </p:cNvSpPr>
                <p:nvPr/>
              </p:nvSpPr>
              <p:spPr bwMode="auto">
                <a:xfrm>
                  <a:off x="40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40" name="Freeform 3332"/>
                <p:cNvSpPr>
                  <a:spLocks/>
                </p:cNvSpPr>
                <p:nvPr/>
              </p:nvSpPr>
              <p:spPr bwMode="auto">
                <a:xfrm>
                  <a:off x="403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41" name="Freeform 3333"/>
                <p:cNvSpPr>
                  <a:spLocks/>
                </p:cNvSpPr>
                <p:nvPr/>
              </p:nvSpPr>
              <p:spPr bwMode="auto">
                <a:xfrm>
                  <a:off x="403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42" name="Freeform 3334"/>
                <p:cNvSpPr>
                  <a:spLocks/>
                </p:cNvSpPr>
                <p:nvPr/>
              </p:nvSpPr>
              <p:spPr bwMode="auto">
                <a:xfrm>
                  <a:off x="40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43" name="Freeform 3335"/>
                <p:cNvSpPr>
                  <a:spLocks/>
                </p:cNvSpPr>
                <p:nvPr/>
              </p:nvSpPr>
              <p:spPr bwMode="auto">
                <a:xfrm>
                  <a:off x="40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44" name="Freeform 3336"/>
                <p:cNvSpPr>
                  <a:spLocks/>
                </p:cNvSpPr>
                <p:nvPr/>
              </p:nvSpPr>
              <p:spPr bwMode="auto">
                <a:xfrm>
                  <a:off x="40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45" name="Freeform 3337"/>
                <p:cNvSpPr>
                  <a:spLocks/>
                </p:cNvSpPr>
                <p:nvPr/>
              </p:nvSpPr>
              <p:spPr bwMode="auto">
                <a:xfrm>
                  <a:off x="40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46" name="Freeform 3338"/>
                <p:cNvSpPr>
                  <a:spLocks/>
                </p:cNvSpPr>
                <p:nvPr/>
              </p:nvSpPr>
              <p:spPr bwMode="auto">
                <a:xfrm>
                  <a:off x="401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47" name="Freeform 3339"/>
                <p:cNvSpPr>
                  <a:spLocks/>
                </p:cNvSpPr>
                <p:nvPr/>
              </p:nvSpPr>
              <p:spPr bwMode="auto">
                <a:xfrm>
                  <a:off x="401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48" name="Freeform 3340"/>
                <p:cNvSpPr>
                  <a:spLocks/>
                </p:cNvSpPr>
                <p:nvPr/>
              </p:nvSpPr>
              <p:spPr bwMode="auto">
                <a:xfrm>
                  <a:off x="4016"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49" name="Freeform 3341"/>
                <p:cNvSpPr>
                  <a:spLocks/>
                </p:cNvSpPr>
                <p:nvPr/>
              </p:nvSpPr>
              <p:spPr bwMode="auto">
                <a:xfrm>
                  <a:off x="4016"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50" name="Freeform 3342"/>
                <p:cNvSpPr>
                  <a:spLocks/>
                </p:cNvSpPr>
                <p:nvPr/>
              </p:nvSpPr>
              <p:spPr bwMode="auto">
                <a:xfrm>
                  <a:off x="40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14" name="Group 3343"/>
              <p:cNvGrpSpPr>
                <a:grpSpLocks/>
              </p:cNvGrpSpPr>
              <p:nvPr/>
            </p:nvGrpSpPr>
            <p:grpSpPr bwMode="auto">
              <a:xfrm>
                <a:off x="3694" y="2262"/>
                <a:ext cx="384" cy="76"/>
                <a:chOff x="3694" y="2262"/>
                <a:chExt cx="384" cy="76"/>
              </a:xfrm>
            </p:grpSpPr>
            <p:sp>
              <p:nvSpPr>
                <p:cNvPr id="123152" name="Freeform 3344"/>
                <p:cNvSpPr>
                  <a:spLocks/>
                </p:cNvSpPr>
                <p:nvPr/>
              </p:nvSpPr>
              <p:spPr bwMode="auto">
                <a:xfrm>
                  <a:off x="40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53" name="Freeform 3345"/>
                <p:cNvSpPr>
                  <a:spLocks/>
                </p:cNvSpPr>
                <p:nvPr/>
              </p:nvSpPr>
              <p:spPr bwMode="auto">
                <a:xfrm>
                  <a:off x="40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54" name="Freeform 3346"/>
                <p:cNvSpPr>
                  <a:spLocks/>
                </p:cNvSpPr>
                <p:nvPr/>
              </p:nvSpPr>
              <p:spPr bwMode="auto">
                <a:xfrm>
                  <a:off x="4018"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55" name="Freeform 3347"/>
                <p:cNvSpPr>
                  <a:spLocks/>
                </p:cNvSpPr>
                <p:nvPr/>
              </p:nvSpPr>
              <p:spPr bwMode="auto">
                <a:xfrm>
                  <a:off x="4018"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56" name="Freeform 3348"/>
                <p:cNvSpPr>
                  <a:spLocks/>
                </p:cNvSpPr>
                <p:nvPr/>
              </p:nvSpPr>
              <p:spPr bwMode="auto">
                <a:xfrm>
                  <a:off x="4016"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57" name="Freeform 3349"/>
                <p:cNvSpPr>
                  <a:spLocks/>
                </p:cNvSpPr>
                <p:nvPr/>
              </p:nvSpPr>
              <p:spPr bwMode="auto">
                <a:xfrm>
                  <a:off x="4016"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58" name="Freeform 3350"/>
                <p:cNvSpPr>
                  <a:spLocks/>
                </p:cNvSpPr>
                <p:nvPr/>
              </p:nvSpPr>
              <p:spPr bwMode="auto">
                <a:xfrm>
                  <a:off x="40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59" name="Freeform 3351"/>
                <p:cNvSpPr>
                  <a:spLocks/>
                </p:cNvSpPr>
                <p:nvPr/>
              </p:nvSpPr>
              <p:spPr bwMode="auto">
                <a:xfrm>
                  <a:off x="4016"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60" name="Freeform 3352"/>
                <p:cNvSpPr>
                  <a:spLocks/>
                </p:cNvSpPr>
                <p:nvPr/>
              </p:nvSpPr>
              <p:spPr bwMode="auto">
                <a:xfrm>
                  <a:off x="4016"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61" name="Freeform 3353"/>
                <p:cNvSpPr>
                  <a:spLocks/>
                </p:cNvSpPr>
                <p:nvPr/>
              </p:nvSpPr>
              <p:spPr bwMode="auto">
                <a:xfrm>
                  <a:off x="403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62" name="Freeform 3354"/>
                <p:cNvSpPr>
                  <a:spLocks/>
                </p:cNvSpPr>
                <p:nvPr/>
              </p:nvSpPr>
              <p:spPr bwMode="auto">
                <a:xfrm>
                  <a:off x="40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63" name="Freeform 3355"/>
                <p:cNvSpPr>
                  <a:spLocks/>
                </p:cNvSpPr>
                <p:nvPr/>
              </p:nvSpPr>
              <p:spPr bwMode="auto">
                <a:xfrm>
                  <a:off x="40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64" name="Freeform 3356"/>
                <p:cNvSpPr>
                  <a:spLocks/>
                </p:cNvSpPr>
                <p:nvPr/>
              </p:nvSpPr>
              <p:spPr bwMode="auto">
                <a:xfrm>
                  <a:off x="401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65" name="Freeform 3357"/>
                <p:cNvSpPr>
                  <a:spLocks/>
                </p:cNvSpPr>
                <p:nvPr/>
              </p:nvSpPr>
              <p:spPr bwMode="auto">
                <a:xfrm>
                  <a:off x="401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66" name="Freeform 3358"/>
                <p:cNvSpPr>
                  <a:spLocks/>
                </p:cNvSpPr>
                <p:nvPr/>
              </p:nvSpPr>
              <p:spPr bwMode="auto">
                <a:xfrm>
                  <a:off x="40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67" name="Freeform 3359"/>
                <p:cNvSpPr>
                  <a:spLocks/>
                </p:cNvSpPr>
                <p:nvPr/>
              </p:nvSpPr>
              <p:spPr bwMode="auto">
                <a:xfrm>
                  <a:off x="40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68" name="Freeform 3360"/>
                <p:cNvSpPr>
                  <a:spLocks/>
                </p:cNvSpPr>
                <p:nvPr/>
              </p:nvSpPr>
              <p:spPr bwMode="auto">
                <a:xfrm>
                  <a:off x="40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69" name="Freeform 3361"/>
                <p:cNvSpPr>
                  <a:spLocks/>
                </p:cNvSpPr>
                <p:nvPr/>
              </p:nvSpPr>
              <p:spPr bwMode="auto">
                <a:xfrm>
                  <a:off x="402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170" name="Freeform 3362"/>
                <p:cNvSpPr>
                  <a:spLocks/>
                </p:cNvSpPr>
                <p:nvPr/>
              </p:nvSpPr>
              <p:spPr bwMode="auto">
                <a:xfrm>
                  <a:off x="402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171" name="Freeform 3363"/>
                <p:cNvSpPr>
                  <a:spLocks/>
                </p:cNvSpPr>
                <p:nvPr/>
              </p:nvSpPr>
              <p:spPr bwMode="auto">
                <a:xfrm>
                  <a:off x="40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72" name="Freeform 3364"/>
                <p:cNvSpPr>
                  <a:spLocks/>
                </p:cNvSpPr>
                <p:nvPr/>
              </p:nvSpPr>
              <p:spPr bwMode="auto">
                <a:xfrm>
                  <a:off x="4026"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73" name="Freeform 3365"/>
                <p:cNvSpPr>
                  <a:spLocks/>
                </p:cNvSpPr>
                <p:nvPr/>
              </p:nvSpPr>
              <p:spPr bwMode="auto">
                <a:xfrm>
                  <a:off x="4026"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74" name="Freeform 3366"/>
                <p:cNvSpPr>
                  <a:spLocks/>
                </p:cNvSpPr>
                <p:nvPr/>
              </p:nvSpPr>
              <p:spPr bwMode="auto">
                <a:xfrm>
                  <a:off x="402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75" name="Freeform 3367"/>
                <p:cNvSpPr>
                  <a:spLocks/>
                </p:cNvSpPr>
                <p:nvPr/>
              </p:nvSpPr>
              <p:spPr bwMode="auto">
                <a:xfrm>
                  <a:off x="40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76" name="Freeform 3368"/>
                <p:cNvSpPr>
                  <a:spLocks/>
                </p:cNvSpPr>
                <p:nvPr/>
              </p:nvSpPr>
              <p:spPr bwMode="auto">
                <a:xfrm>
                  <a:off x="40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77" name="Freeform 3369"/>
                <p:cNvSpPr>
                  <a:spLocks/>
                </p:cNvSpPr>
                <p:nvPr/>
              </p:nvSpPr>
              <p:spPr bwMode="auto">
                <a:xfrm>
                  <a:off x="4020"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78" name="Freeform 3370"/>
                <p:cNvSpPr>
                  <a:spLocks/>
                </p:cNvSpPr>
                <p:nvPr/>
              </p:nvSpPr>
              <p:spPr bwMode="auto">
                <a:xfrm>
                  <a:off x="4020"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79" name="Freeform 3371"/>
                <p:cNvSpPr>
                  <a:spLocks/>
                </p:cNvSpPr>
                <p:nvPr/>
              </p:nvSpPr>
              <p:spPr bwMode="auto">
                <a:xfrm>
                  <a:off x="4026"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80" name="Freeform 3372"/>
                <p:cNvSpPr>
                  <a:spLocks/>
                </p:cNvSpPr>
                <p:nvPr/>
              </p:nvSpPr>
              <p:spPr bwMode="auto">
                <a:xfrm>
                  <a:off x="4026"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81" name="Freeform 3373"/>
                <p:cNvSpPr>
                  <a:spLocks/>
                </p:cNvSpPr>
                <p:nvPr/>
              </p:nvSpPr>
              <p:spPr bwMode="auto">
                <a:xfrm>
                  <a:off x="40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82" name="Freeform 3374"/>
                <p:cNvSpPr>
                  <a:spLocks/>
                </p:cNvSpPr>
                <p:nvPr/>
              </p:nvSpPr>
              <p:spPr bwMode="auto">
                <a:xfrm>
                  <a:off x="40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83" name="Freeform 3375"/>
                <p:cNvSpPr>
                  <a:spLocks/>
                </p:cNvSpPr>
                <p:nvPr/>
              </p:nvSpPr>
              <p:spPr bwMode="auto">
                <a:xfrm>
                  <a:off x="4022"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84" name="Freeform 3376"/>
                <p:cNvSpPr>
                  <a:spLocks/>
                </p:cNvSpPr>
                <p:nvPr/>
              </p:nvSpPr>
              <p:spPr bwMode="auto">
                <a:xfrm>
                  <a:off x="4022"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85" name="Freeform 3377"/>
                <p:cNvSpPr>
                  <a:spLocks/>
                </p:cNvSpPr>
                <p:nvPr/>
              </p:nvSpPr>
              <p:spPr bwMode="auto">
                <a:xfrm>
                  <a:off x="402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86" name="Freeform 3378"/>
                <p:cNvSpPr>
                  <a:spLocks/>
                </p:cNvSpPr>
                <p:nvPr/>
              </p:nvSpPr>
              <p:spPr bwMode="auto">
                <a:xfrm>
                  <a:off x="402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87" name="Freeform 3379"/>
                <p:cNvSpPr>
                  <a:spLocks/>
                </p:cNvSpPr>
                <p:nvPr/>
              </p:nvSpPr>
              <p:spPr bwMode="auto">
                <a:xfrm>
                  <a:off x="40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88" name="Freeform 3380"/>
                <p:cNvSpPr>
                  <a:spLocks/>
                </p:cNvSpPr>
                <p:nvPr/>
              </p:nvSpPr>
              <p:spPr bwMode="auto">
                <a:xfrm>
                  <a:off x="4022"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89" name="Freeform 3381"/>
                <p:cNvSpPr>
                  <a:spLocks/>
                </p:cNvSpPr>
                <p:nvPr/>
              </p:nvSpPr>
              <p:spPr bwMode="auto">
                <a:xfrm>
                  <a:off x="4022"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90" name="Freeform 3382"/>
                <p:cNvSpPr>
                  <a:spLocks/>
                </p:cNvSpPr>
                <p:nvPr/>
              </p:nvSpPr>
              <p:spPr bwMode="auto">
                <a:xfrm>
                  <a:off x="402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91" name="Freeform 3383"/>
                <p:cNvSpPr>
                  <a:spLocks/>
                </p:cNvSpPr>
                <p:nvPr/>
              </p:nvSpPr>
              <p:spPr bwMode="auto">
                <a:xfrm>
                  <a:off x="402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3192" name="Freeform 3384"/>
                <p:cNvSpPr>
                  <a:spLocks/>
                </p:cNvSpPr>
                <p:nvPr/>
              </p:nvSpPr>
              <p:spPr bwMode="auto">
                <a:xfrm>
                  <a:off x="402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93" name="Freeform 3385"/>
                <p:cNvSpPr>
                  <a:spLocks/>
                </p:cNvSpPr>
                <p:nvPr/>
              </p:nvSpPr>
              <p:spPr bwMode="auto">
                <a:xfrm>
                  <a:off x="402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194" name="Freeform 3386"/>
                <p:cNvSpPr>
                  <a:spLocks/>
                </p:cNvSpPr>
                <p:nvPr/>
              </p:nvSpPr>
              <p:spPr bwMode="auto">
                <a:xfrm>
                  <a:off x="402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95" name="Freeform 3387"/>
                <p:cNvSpPr>
                  <a:spLocks/>
                </p:cNvSpPr>
                <p:nvPr/>
              </p:nvSpPr>
              <p:spPr bwMode="auto">
                <a:xfrm>
                  <a:off x="40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96" name="Freeform 3388"/>
                <p:cNvSpPr>
                  <a:spLocks/>
                </p:cNvSpPr>
                <p:nvPr/>
              </p:nvSpPr>
              <p:spPr bwMode="auto">
                <a:xfrm>
                  <a:off x="40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197" name="Freeform 3389"/>
                <p:cNvSpPr>
                  <a:spLocks/>
                </p:cNvSpPr>
                <p:nvPr/>
              </p:nvSpPr>
              <p:spPr bwMode="auto">
                <a:xfrm>
                  <a:off x="402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198" name="Freeform 3390"/>
                <p:cNvSpPr>
                  <a:spLocks/>
                </p:cNvSpPr>
                <p:nvPr/>
              </p:nvSpPr>
              <p:spPr bwMode="auto">
                <a:xfrm>
                  <a:off x="402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199" name="Freeform 3391"/>
                <p:cNvSpPr>
                  <a:spLocks/>
                </p:cNvSpPr>
                <p:nvPr/>
              </p:nvSpPr>
              <p:spPr bwMode="auto">
                <a:xfrm>
                  <a:off x="40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00" name="Freeform 3392"/>
                <p:cNvSpPr>
                  <a:spLocks/>
                </p:cNvSpPr>
                <p:nvPr/>
              </p:nvSpPr>
              <p:spPr bwMode="auto">
                <a:xfrm>
                  <a:off x="40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01" name="Freeform 3393"/>
                <p:cNvSpPr>
                  <a:spLocks/>
                </p:cNvSpPr>
                <p:nvPr/>
              </p:nvSpPr>
              <p:spPr bwMode="auto">
                <a:xfrm>
                  <a:off x="402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02" name="Freeform 3394"/>
                <p:cNvSpPr>
                  <a:spLocks/>
                </p:cNvSpPr>
                <p:nvPr/>
              </p:nvSpPr>
              <p:spPr bwMode="auto">
                <a:xfrm>
                  <a:off x="40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03" name="Freeform 3395"/>
                <p:cNvSpPr>
                  <a:spLocks/>
                </p:cNvSpPr>
                <p:nvPr/>
              </p:nvSpPr>
              <p:spPr bwMode="auto">
                <a:xfrm>
                  <a:off x="40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04" name="Freeform 3396"/>
                <p:cNvSpPr>
                  <a:spLocks/>
                </p:cNvSpPr>
                <p:nvPr/>
              </p:nvSpPr>
              <p:spPr bwMode="auto">
                <a:xfrm>
                  <a:off x="40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05" name="Freeform 3397"/>
                <p:cNvSpPr>
                  <a:spLocks/>
                </p:cNvSpPr>
                <p:nvPr/>
              </p:nvSpPr>
              <p:spPr bwMode="auto">
                <a:xfrm>
                  <a:off x="37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06" name="Freeform 3398"/>
                <p:cNvSpPr>
                  <a:spLocks/>
                </p:cNvSpPr>
                <p:nvPr/>
              </p:nvSpPr>
              <p:spPr bwMode="auto">
                <a:xfrm>
                  <a:off x="3728"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207" name="Freeform 3399"/>
                <p:cNvSpPr>
                  <a:spLocks/>
                </p:cNvSpPr>
                <p:nvPr/>
              </p:nvSpPr>
              <p:spPr bwMode="auto">
                <a:xfrm>
                  <a:off x="3728"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208" name="Freeform 3400"/>
                <p:cNvSpPr>
                  <a:spLocks/>
                </p:cNvSpPr>
                <p:nvPr/>
              </p:nvSpPr>
              <p:spPr bwMode="auto">
                <a:xfrm>
                  <a:off x="36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09" name="Freeform 3401"/>
                <p:cNvSpPr>
                  <a:spLocks/>
                </p:cNvSpPr>
                <p:nvPr/>
              </p:nvSpPr>
              <p:spPr bwMode="auto">
                <a:xfrm>
                  <a:off x="36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10" name="Freeform 3402"/>
                <p:cNvSpPr>
                  <a:spLocks/>
                </p:cNvSpPr>
                <p:nvPr/>
              </p:nvSpPr>
              <p:spPr bwMode="auto">
                <a:xfrm>
                  <a:off x="37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11" name="Freeform 3403"/>
                <p:cNvSpPr>
                  <a:spLocks/>
                </p:cNvSpPr>
                <p:nvPr/>
              </p:nvSpPr>
              <p:spPr bwMode="auto">
                <a:xfrm>
                  <a:off x="372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12" name="Freeform 3404"/>
                <p:cNvSpPr>
                  <a:spLocks/>
                </p:cNvSpPr>
                <p:nvPr/>
              </p:nvSpPr>
              <p:spPr bwMode="auto">
                <a:xfrm>
                  <a:off x="372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13" name="Freeform 3405"/>
                <p:cNvSpPr>
                  <a:spLocks/>
                </p:cNvSpPr>
                <p:nvPr/>
              </p:nvSpPr>
              <p:spPr bwMode="auto">
                <a:xfrm>
                  <a:off x="37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14" name="Freeform 3406"/>
                <p:cNvSpPr>
                  <a:spLocks/>
                </p:cNvSpPr>
                <p:nvPr/>
              </p:nvSpPr>
              <p:spPr bwMode="auto">
                <a:xfrm>
                  <a:off x="36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15" name="Freeform 3407"/>
                <p:cNvSpPr>
                  <a:spLocks/>
                </p:cNvSpPr>
                <p:nvPr/>
              </p:nvSpPr>
              <p:spPr bwMode="auto">
                <a:xfrm>
                  <a:off x="3700"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16" name="Freeform 3408"/>
                <p:cNvSpPr>
                  <a:spLocks/>
                </p:cNvSpPr>
                <p:nvPr/>
              </p:nvSpPr>
              <p:spPr bwMode="auto">
                <a:xfrm>
                  <a:off x="3700"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17" name="Freeform 3409"/>
                <p:cNvSpPr>
                  <a:spLocks/>
                </p:cNvSpPr>
                <p:nvPr/>
              </p:nvSpPr>
              <p:spPr bwMode="auto">
                <a:xfrm>
                  <a:off x="3704" y="22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18" name="Freeform 3410"/>
                <p:cNvSpPr>
                  <a:spLocks/>
                </p:cNvSpPr>
                <p:nvPr/>
              </p:nvSpPr>
              <p:spPr bwMode="auto">
                <a:xfrm>
                  <a:off x="3704" y="22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19" name="Freeform 3411"/>
                <p:cNvSpPr>
                  <a:spLocks/>
                </p:cNvSpPr>
                <p:nvPr/>
              </p:nvSpPr>
              <p:spPr bwMode="auto">
                <a:xfrm>
                  <a:off x="37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20" name="Freeform 3412"/>
                <p:cNvSpPr>
                  <a:spLocks/>
                </p:cNvSpPr>
                <p:nvPr/>
              </p:nvSpPr>
              <p:spPr bwMode="auto">
                <a:xfrm>
                  <a:off x="3720"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21" name="Freeform 3413"/>
                <p:cNvSpPr>
                  <a:spLocks/>
                </p:cNvSpPr>
                <p:nvPr/>
              </p:nvSpPr>
              <p:spPr bwMode="auto">
                <a:xfrm>
                  <a:off x="3720"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22" name="Freeform 3414"/>
                <p:cNvSpPr>
                  <a:spLocks/>
                </p:cNvSpPr>
                <p:nvPr/>
              </p:nvSpPr>
              <p:spPr bwMode="auto">
                <a:xfrm>
                  <a:off x="37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23" name="Freeform 3415"/>
                <p:cNvSpPr>
                  <a:spLocks/>
                </p:cNvSpPr>
                <p:nvPr/>
              </p:nvSpPr>
              <p:spPr bwMode="auto">
                <a:xfrm>
                  <a:off x="37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24" name="Freeform 3416"/>
                <p:cNvSpPr>
                  <a:spLocks/>
                </p:cNvSpPr>
                <p:nvPr/>
              </p:nvSpPr>
              <p:spPr bwMode="auto">
                <a:xfrm>
                  <a:off x="3720"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225" name="Freeform 3417"/>
                <p:cNvSpPr>
                  <a:spLocks/>
                </p:cNvSpPr>
                <p:nvPr/>
              </p:nvSpPr>
              <p:spPr bwMode="auto">
                <a:xfrm>
                  <a:off x="3720"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3226" name="Freeform 3418"/>
                <p:cNvSpPr>
                  <a:spLocks/>
                </p:cNvSpPr>
                <p:nvPr/>
              </p:nvSpPr>
              <p:spPr bwMode="auto">
                <a:xfrm>
                  <a:off x="37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27" name="Freeform 3419"/>
                <p:cNvSpPr>
                  <a:spLocks/>
                </p:cNvSpPr>
                <p:nvPr/>
              </p:nvSpPr>
              <p:spPr bwMode="auto">
                <a:xfrm>
                  <a:off x="37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28" name="Freeform 3420"/>
                <p:cNvSpPr>
                  <a:spLocks/>
                </p:cNvSpPr>
                <p:nvPr/>
              </p:nvSpPr>
              <p:spPr bwMode="auto">
                <a:xfrm>
                  <a:off x="37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29" name="Freeform 3421"/>
                <p:cNvSpPr>
                  <a:spLocks/>
                </p:cNvSpPr>
                <p:nvPr/>
              </p:nvSpPr>
              <p:spPr bwMode="auto">
                <a:xfrm>
                  <a:off x="3708"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30" name="Freeform 3422"/>
                <p:cNvSpPr>
                  <a:spLocks/>
                </p:cNvSpPr>
                <p:nvPr/>
              </p:nvSpPr>
              <p:spPr bwMode="auto">
                <a:xfrm>
                  <a:off x="3708"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31" name="Freeform 3423"/>
                <p:cNvSpPr>
                  <a:spLocks/>
                </p:cNvSpPr>
                <p:nvPr/>
              </p:nvSpPr>
              <p:spPr bwMode="auto">
                <a:xfrm>
                  <a:off x="37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32" name="Freeform 3424"/>
                <p:cNvSpPr>
                  <a:spLocks/>
                </p:cNvSpPr>
                <p:nvPr/>
              </p:nvSpPr>
              <p:spPr bwMode="auto">
                <a:xfrm>
                  <a:off x="37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33" name="Freeform 3425"/>
                <p:cNvSpPr>
                  <a:spLocks/>
                </p:cNvSpPr>
                <p:nvPr/>
              </p:nvSpPr>
              <p:spPr bwMode="auto">
                <a:xfrm>
                  <a:off x="371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34" name="Freeform 3426"/>
                <p:cNvSpPr>
                  <a:spLocks/>
                </p:cNvSpPr>
                <p:nvPr/>
              </p:nvSpPr>
              <p:spPr bwMode="auto">
                <a:xfrm>
                  <a:off x="371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35" name="Freeform 3427"/>
                <p:cNvSpPr>
                  <a:spLocks/>
                </p:cNvSpPr>
                <p:nvPr/>
              </p:nvSpPr>
              <p:spPr bwMode="auto">
                <a:xfrm>
                  <a:off x="37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36" name="Freeform 3428"/>
                <p:cNvSpPr>
                  <a:spLocks/>
                </p:cNvSpPr>
                <p:nvPr/>
              </p:nvSpPr>
              <p:spPr bwMode="auto">
                <a:xfrm>
                  <a:off x="37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37" name="Freeform 3429"/>
                <p:cNvSpPr>
                  <a:spLocks/>
                </p:cNvSpPr>
                <p:nvPr/>
              </p:nvSpPr>
              <p:spPr bwMode="auto">
                <a:xfrm>
                  <a:off x="37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238" name="Freeform 343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39" name="Freeform 343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0" name="Freeform 343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1" name="Freeform 343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2" name="Freeform 343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3" name="Freeform 343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4" name="Freeform 343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5" name="Freeform 343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6" name="Freeform 343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7" name="Freeform 343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8" name="Freeform 344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49" name="Freeform 344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0" name="Freeform 344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1" name="Freeform 344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2" name="Freeform 344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3" name="Freeform 344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4" name="Freeform 344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5" name="Freeform 344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6" name="Freeform 344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7" name="Freeform 344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8" name="Freeform 345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59" name="Freeform 345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0" name="Freeform 345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1" name="Freeform 345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2" name="Freeform 345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3" name="Freeform 345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4" name="Freeform 345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5" name="Freeform 345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6" name="Freeform 345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7" name="Freeform 345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8" name="Freeform 346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69" name="Freeform 346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0" name="Freeform 346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1" name="Freeform 346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2" name="Freeform 346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3" name="Freeform 346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4" name="Freeform 346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5" name="Freeform 346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6" name="Freeform 346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7" name="Freeform 346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8" name="Freeform 347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79" name="Freeform 347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0" name="Freeform 347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1" name="Freeform 347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2" name="Freeform 347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3" name="Freeform 347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4" name="Freeform 347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5" name="Freeform 347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6" name="Freeform 347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7" name="Freeform 347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8" name="Freeform 348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89" name="Freeform 348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0" name="Freeform 348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1" name="Freeform 348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2" name="Freeform 348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3" name="Freeform 348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4" name="Freeform 348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5" name="Freeform 348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6" name="Freeform 348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7" name="Freeform 348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8" name="Freeform 349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299" name="Freeform 349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0" name="Freeform 349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1" name="Freeform 349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2" name="Freeform 349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3" name="Freeform 349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4" name="Freeform 349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5" name="Freeform 349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6" name="Freeform 349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7" name="Freeform 349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8" name="Freeform 350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09" name="Freeform 350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0" name="Freeform 350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1" name="Freeform 350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2" name="Freeform 350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3" name="Freeform 350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4" name="Freeform 350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5" name="Freeform 350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6" name="Freeform 350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7" name="Freeform 350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8" name="Freeform 351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19" name="Freeform 351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0" name="Freeform 351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1" name="Freeform 351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2" name="Freeform 351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3" name="Freeform 351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4" name="Freeform 351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5" name="Freeform 351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6" name="Freeform 351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7" name="Freeform 351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8" name="Freeform 352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29" name="Freeform 352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0" name="Freeform 352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1" name="Freeform 352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2" name="Freeform 352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3" name="Freeform 352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4" name="Freeform 352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5" name="Freeform 352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6" name="Freeform 352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7" name="Freeform 352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8" name="Freeform 353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39" name="Freeform 353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0" name="Freeform 353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1" name="Freeform 353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2" name="Freeform 353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3" name="Freeform 353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4" name="Freeform 353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5" name="Freeform 353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6" name="Freeform 353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7" name="Freeform 353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8" name="Freeform 354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49" name="Freeform 354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50" name="Freeform 354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51" name="Freeform 354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23352" name="Freeform 354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53" name="Freeform 354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54" name="Freeform 354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55" name="Freeform 354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56" name="Freeform 354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57" name="Freeform 354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58" name="Freeform 355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59" name="Freeform 355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0" name="Freeform 355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1" name="Freeform 355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2" name="Freeform 355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3" name="Freeform 355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4" name="Freeform 355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5" name="Freeform 355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6" name="Freeform 355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7" name="Freeform 355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8" name="Freeform 356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69" name="Freeform 356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70" name="Freeform 356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71" name="Freeform 356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72" name="Freeform 356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73" name="Freeform 356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374" name="Freeform 356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23375" name="Text Box 3567"/>
            <p:cNvSpPr txBox="1">
              <a:spLocks noChangeArrowheads="1"/>
            </p:cNvSpPr>
            <p:nvPr/>
          </p:nvSpPr>
          <p:spPr bwMode="auto">
            <a:xfrm>
              <a:off x="1781" y="1515"/>
              <a:ext cx="2030" cy="269"/>
            </a:xfrm>
            <a:prstGeom prst="rect">
              <a:avLst/>
            </a:prstGeom>
            <a:noFill/>
            <a:ln w="0" algn="ctr">
              <a:noFill/>
              <a:miter lim="800000"/>
              <a:headEnd/>
              <a:tailEnd/>
            </a:ln>
            <a:effectLst/>
          </p:spPr>
          <p:txBody>
            <a:bodyPr>
              <a:spAutoFit/>
            </a:bodyPr>
            <a:lstStyle/>
            <a:p>
              <a:pPr>
                <a:spcBef>
                  <a:spcPct val="50000"/>
                </a:spcBef>
                <a:buNone/>
              </a:pPr>
              <a:r>
                <a:rPr lang="en-US" sz="2200" dirty="0" err="1">
                  <a:solidFill>
                    <a:schemeClr val="bg2"/>
                  </a:solidFill>
                </a:rPr>
                <a:t>Eigenvalues</a:t>
              </a:r>
              <a:r>
                <a:rPr lang="en-US" sz="2200" dirty="0">
                  <a:solidFill>
                    <a:schemeClr val="bg2"/>
                  </a:solidFill>
                </a:rPr>
                <a:t> </a:t>
              </a:r>
              <a:r>
                <a:rPr lang="en-US" sz="2200" i="1" dirty="0">
                  <a:solidFill>
                    <a:schemeClr val="bg2"/>
                  </a:solidFill>
                  <a:latin typeface="Euclid" pitchFamily="18" charset="0"/>
                </a:rPr>
                <a:t>AM</a:t>
              </a:r>
            </a:p>
          </p:txBody>
        </p:sp>
      </p:gr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8" name="Rectangle 6"/>
          <p:cNvSpPr>
            <a:spLocks noGrp="1" noChangeArrowheads="1"/>
          </p:cNvSpPr>
          <p:nvPr>
            <p:ph type="title"/>
          </p:nvPr>
        </p:nvSpPr>
        <p:spPr/>
        <p:txBody>
          <a:bodyPr/>
          <a:lstStyle/>
          <a:p>
            <a:r>
              <a:rPr lang="en-US"/>
              <a:t>Approximation by Matrix Polynomials</a:t>
            </a:r>
          </a:p>
        </p:txBody>
      </p:sp>
      <p:graphicFrame>
        <p:nvGraphicFramePr>
          <p:cNvPr id="54277" name="Object 5"/>
          <p:cNvGraphicFramePr>
            <a:graphicFrameLocks noGrp="1" noChangeAspect="1"/>
          </p:cNvGraphicFramePr>
          <p:nvPr>
            <p:ph idx="1"/>
            <p:extLst>
              <p:ext uri="{D42A27DB-BD31-4B8C-83A1-F6EECF244321}">
                <p14:modId xmlns:p14="http://schemas.microsoft.com/office/powerpoint/2010/main" val="380634087"/>
              </p:ext>
            </p:extLst>
          </p:nvPr>
        </p:nvGraphicFramePr>
        <p:xfrm>
          <a:off x="546100" y="1257300"/>
          <a:ext cx="8434388" cy="5278438"/>
        </p:xfrm>
        <a:graphic>
          <a:graphicData uri="http://schemas.openxmlformats.org/presentationml/2006/ole">
            <mc:AlternateContent xmlns:mc="http://schemas.openxmlformats.org/markup-compatibility/2006">
              <mc:Choice xmlns:v="urn:schemas-microsoft-com:vml" Requires="v">
                <p:oleObj spid="_x0000_s312389" name="Document" r:id="rId3" imgW="8428507" imgH="5274437" progId="Word.Document.8">
                  <p:embed/>
                </p:oleObj>
              </mc:Choice>
              <mc:Fallback>
                <p:oleObj name="Document" r:id="rId3" imgW="8428507" imgH="5274437" progId="Word.Document.8">
                  <p:embed/>
                  <p:pic>
                    <p:nvPicPr>
                      <p:cNvPr id="0" name="Object 5"/>
                      <p:cNvPicPr>
                        <a:picLocks noChangeAspect="1" noChangeArrowheads="1"/>
                      </p:cNvPicPr>
                      <p:nvPr/>
                    </p:nvPicPr>
                    <p:blipFill>
                      <a:blip r:embed="rId4"/>
                      <a:srcRect/>
                      <a:stretch>
                        <a:fillRect/>
                      </a:stretch>
                    </p:blipFill>
                    <p:spPr bwMode="auto">
                      <a:xfrm>
                        <a:off x="546100" y="1257300"/>
                        <a:ext cx="8434388" cy="5278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6"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117766" name="Rectangle 6"/>
          <p:cNvSpPr>
            <a:spLocks noGrp="1" noChangeArrowheads="1"/>
          </p:cNvSpPr>
          <p:nvPr>
            <p:ph type="title"/>
          </p:nvPr>
        </p:nvSpPr>
        <p:spPr/>
        <p:txBody>
          <a:bodyPr/>
          <a:lstStyle/>
          <a:p>
            <a:r>
              <a:rPr lang="en-US"/>
              <a:t>Diffusion (with discontinuities)</a:t>
            </a:r>
          </a:p>
        </p:txBody>
      </p:sp>
      <p:grpSp>
        <p:nvGrpSpPr>
          <p:cNvPr id="2" name="Group 4003"/>
          <p:cNvGrpSpPr>
            <a:grpSpLocks/>
          </p:cNvGrpSpPr>
          <p:nvPr/>
        </p:nvGrpSpPr>
        <p:grpSpPr bwMode="auto">
          <a:xfrm>
            <a:off x="1847850" y="1149350"/>
            <a:ext cx="5429250" cy="2522538"/>
            <a:chOff x="1438" y="816"/>
            <a:chExt cx="3420" cy="1589"/>
          </a:xfrm>
        </p:grpSpPr>
        <p:grpSp>
          <p:nvGrpSpPr>
            <p:cNvPr id="3" name="Group 4001"/>
            <p:cNvGrpSpPr>
              <a:grpSpLocks/>
            </p:cNvGrpSpPr>
            <p:nvPr/>
          </p:nvGrpSpPr>
          <p:grpSpPr bwMode="auto">
            <a:xfrm>
              <a:off x="1438" y="1020"/>
              <a:ext cx="3420" cy="1385"/>
              <a:chOff x="922" y="1552"/>
              <a:chExt cx="3896" cy="1578"/>
            </a:xfrm>
          </p:grpSpPr>
          <p:sp>
            <p:nvSpPr>
              <p:cNvPr id="123909" name="Rectangle 2053"/>
              <p:cNvSpPr>
                <a:spLocks noChangeArrowheads="1"/>
              </p:cNvSpPr>
              <p:nvPr/>
            </p:nvSpPr>
            <p:spPr bwMode="auto">
              <a:xfrm>
                <a:off x="1184" y="1586"/>
                <a:ext cx="3570" cy="1428"/>
              </a:xfrm>
              <a:prstGeom prst="rect">
                <a:avLst/>
              </a:prstGeom>
              <a:noFill/>
              <a:ln w="6350">
                <a:solidFill>
                  <a:srgbClr val="FFFFFF"/>
                </a:solidFill>
                <a:miter lim="800000"/>
                <a:headEnd/>
                <a:tailEnd/>
              </a:ln>
            </p:spPr>
            <p:txBody>
              <a:bodyPr/>
              <a:lstStyle/>
              <a:p>
                <a:endParaRPr lang="en-US"/>
              </a:p>
            </p:txBody>
          </p:sp>
          <p:sp>
            <p:nvSpPr>
              <p:cNvPr id="123910" name="Line 2054"/>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123911" name="Line 2055"/>
              <p:cNvSpPr>
                <a:spLocks noChangeShapeType="1"/>
              </p:cNvSpPr>
              <p:nvPr/>
            </p:nvSpPr>
            <p:spPr bwMode="auto">
              <a:xfrm>
                <a:off x="1184" y="1586"/>
                <a:ext cx="3570" cy="1"/>
              </a:xfrm>
              <a:prstGeom prst="line">
                <a:avLst/>
              </a:prstGeom>
              <a:noFill/>
              <a:ln w="6350">
                <a:solidFill>
                  <a:srgbClr val="000000"/>
                </a:solidFill>
                <a:round/>
                <a:headEnd/>
                <a:tailEnd/>
              </a:ln>
            </p:spPr>
            <p:txBody>
              <a:bodyPr/>
              <a:lstStyle/>
              <a:p>
                <a:endParaRPr lang="en-US"/>
              </a:p>
            </p:txBody>
          </p:sp>
          <p:sp>
            <p:nvSpPr>
              <p:cNvPr id="123912" name="Line 2056"/>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123913" name="Line 2057"/>
              <p:cNvSpPr>
                <a:spLocks noChangeShapeType="1"/>
              </p:cNvSpPr>
              <p:nvPr/>
            </p:nvSpPr>
            <p:spPr bwMode="auto">
              <a:xfrm flipV="1">
                <a:off x="4754" y="1586"/>
                <a:ext cx="1" cy="1428"/>
              </a:xfrm>
              <a:prstGeom prst="line">
                <a:avLst/>
              </a:prstGeom>
              <a:noFill/>
              <a:ln w="6350">
                <a:solidFill>
                  <a:srgbClr val="000000"/>
                </a:solidFill>
                <a:round/>
                <a:headEnd/>
                <a:tailEnd/>
              </a:ln>
            </p:spPr>
            <p:txBody>
              <a:bodyPr/>
              <a:lstStyle/>
              <a:p>
                <a:endParaRPr lang="en-US"/>
              </a:p>
            </p:txBody>
          </p:sp>
          <p:sp>
            <p:nvSpPr>
              <p:cNvPr id="123914" name="Line 2058"/>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123915" name="Line 2059"/>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123916" name="Line 2060"/>
              <p:cNvSpPr>
                <a:spLocks noChangeShapeType="1"/>
              </p:cNvSpPr>
              <p:nvPr/>
            </p:nvSpPr>
            <p:spPr bwMode="auto">
              <a:xfrm flipV="1">
                <a:off x="1184" y="2978"/>
                <a:ext cx="1" cy="36"/>
              </a:xfrm>
              <a:prstGeom prst="line">
                <a:avLst/>
              </a:prstGeom>
              <a:noFill/>
              <a:ln w="6350">
                <a:solidFill>
                  <a:srgbClr val="000000"/>
                </a:solidFill>
                <a:round/>
                <a:headEnd/>
                <a:tailEnd/>
              </a:ln>
            </p:spPr>
            <p:txBody>
              <a:bodyPr/>
              <a:lstStyle/>
              <a:p>
                <a:endParaRPr lang="en-US"/>
              </a:p>
            </p:txBody>
          </p:sp>
          <p:sp>
            <p:nvSpPr>
              <p:cNvPr id="123917" name="Line 2061"/>
              <p:cNvSpPr>
                <a:spLocks noChangeShapeType="1"/>
              </p:cNvSpPr>
              <p:nvPr/>
            </p:nvSpPr>
            <p:spPr bwMode="auto">
              <a:xfrm>
                <a:off x="1184" y="1586"/>
                <a:ext cx="1" cy="36"/>
              </a:xfrm>
              <a:prstGeom prst="line">
                <a:avLst/>
              </a:prstGeom>
              <a:noFill/>
              <a:ln w="6350">
                <a:solidFill>
                  <a:srgbClr val="000000"/>
                </a:solidFill>
                <a:round/>
                <a:headEnd/>
                <a:tailEnd/>
              </a:ln>
            </p:spPr>
            <p:txBody>
              <a:bodyPr/>
              <a:lstStyle/>
              <a:p>
                <a:endParaRPr lang="en-US"/>
              </a:p>
            </p:txBody>
          </p:sp>
          <p:sp>
            <p:nvSpPr>
              <p:cNvPr id="123918" name="Freeform 2062"/>
              <p:cNvSpPr>
                <a:spLocks noEditPoints="1"/>
              </p:cNvSpPr>
              <p:nvPr/>
            </p:nvSpPr>
            <p:spPr bwMode="auto">
              <a:xfrm>
                <a:off x="116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3919" name="Line 2063"/>
              <p:cNvSpPr>
                <a:spLocks noChangeShapeType="1"/>
              </p:cNvSpPr>
              <p:nvPr/>
            </p:nvSpPr>
            <p:spPr bwMode="auto">
              <a:xfrm flipV="1">
                <a:off x="1694" y="2978"/>
                <a:ext cx="1" cy="36"/>
              </a:xfrm>
              <a:prstGeom prst="line">
                <a:avLst/>
              </a:prstGeom>
              <a:noFill/>
              <a:ln w="6350">
                <a:solidFill>
                  <a:srgbClr val="000000"/>
                </a:solidFill>
                <a:round/>
                <a:headEnd/>
                <a:tailEnd/>
              </a:ln>
            </p:spPr>
            <p:txBody>
              <a:bodyPr/>
              <a:lstStyle/>
              <a:p>
                <a:endParaRPr lang="en-US"/>
              </a:p>
            </p:txBody>
          </p:sp>
          <p:sp>
            <p:nvSpPr>
              <p:cNvPr id="123920" name="Line 2064"/>
              <p:cNvSpPr>
                <a:spLocks noChangeShapeType="1"/>
              </p:cNvSpPr>
              <p:nvPr/>
            </p:nvSpPr>
            <p:spPr bwMode="auto">
              <a:xfrm>
                <a:off x="1694" y="1586"/>
                <a:ext cx="1" cy="36"/>
              </a:xfrm>
              <a:prstGeom prst="line">
                <a:avLst/>
              </a:prstGeom>
              <a:noFill/>
              <a:ln w="6350">
                <a:solidFill>
                  <a:srgbClr val="000000"/>
                </a:solidFill>
                <a:round/>
                <a:headEnd/>
                <a:tailEnd/>
              </a:ln>
            </p:spPr>
            <p:txBody>
              <a:bodyPr/>
              <a:lstStyle/>
              <a:p>
                <a:endParaRPr lang="en-US"/>
              </a:p>
            </p:txBody>
          </p:sp>
          <p:sp>
            <p:nvSpPr>
              <p:cNvPr id="123921" name="Freeform 2065"/>
              <p:cNvSpPr>
                <a:spLocks noEditPoints="1"/>
              </p:cNvSpPr>
              <p:nvPr/>
            </p:nvSpPr>
            <p:spPr bwMode="auto">
              <a:xfrm>
                <a:off x="163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3922" name="Rectangle 2066"/>
              <p:cNvSpPr>
                <a:spLocks noChangeArrowheads="1"/>
              </p:cNvSpPr>
              <p:nvPr/>
            </p:nvSpPr>
            <p:spPr bwMode="auto">
              <a:xfrm>
                <a:off x="168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23923" name="Freeform 2067"/>
              <p:cNvSpPr>
                <a:spLocks/>
              </p:cNvSpPr>
              <p:nvPr/>
            </p:nvSpPr>
            <p:spPr bwMode="auto">
              <a:xfrm>
                <a:off x="1710" y="3060"/>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23924" name="Line 2068"/>
              <p:cNvSpPr>
                <a:spLocks noChangeShapeType="1"/>
              </p:cNvSpPr>
              <p:nvPr/>
            </p:nvSpPr>
            <p:spPr bwMode="auto">
              <a:xfrm flipV="1">
                <a:off x="2204" y="2978"/>
                <a:ext cx="1" cy="36"/>
              </a:xfrm>
              <a:prstGeom prst="line">
                <a:avLst/>
              </a:prstGeom>
              <a:noFill/>
              <a:ln w="6350">
                <a:solidFill>
                  <a:srgbClr val="000000"/>
                </a:solidFill>
                <a:round/>
                <a:headEnd/>
                <a:tailEnd/>
              </a:ln>
            </p:spPr>
            <p:txBody>
              <a:bodyPr/>
              <a:lstStyle/>
              <a:p>
                <a:endParaRPr lang="en-US"/>
              </a:p>
            </p:txBody>
          </p:sp>
          <p:sp>
            <p:nvSpPr>
              <p:cNvPr id="123925" name="Line 2069"/>
              <p:cNvSpPr>
                <a:spLocks noChangeShapeType="1"/>
              </p:cNvSpPr>
              <p:nvPr/>
            </p:nvSpPr>
            <p:spPr bwMode="auto">
              <a:xfrm>
                <a:off x="2204" y="1586"/>
                <a:ext cx="1" cy="36"/>
              </a:xfrm>
              <a:prstGeom prst="line">
                <a:avLst/>
              </a:prstGeom>
              <a:noFill/>
              <a:ln w="6350">
                <a:solidFill>
                  <a:srgbClr val="000000"/>
                </a:solidFill>
                <a:round/>
                <a:headEnd/>
                <a:tailEnd/>
              </a:ln>
            </p:spPr>
            <p:txBody>
              <a:bodyPr/>
              <a:lstStyle/>
              <a:p>
                <a:endParaRPr lang="en-US"/>
              </a:p>
            </p:txBody>
          </p:sp>
          <p:sp>
            <p:nvSpPr>
              <p:cNvPr id="123926" name="Freeform 2070"/>
              <p:cNvSpPr>
                <a:spLocks noEditPoints="1"/>
              </p:cNvSpPr>
              <p:nvPr/>
            </p:nvSpPr>
            <p:spPr bwMode="auto">
              <a:xfrm>
                <a:off x="214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3927" name="Rectangle 2071"/>
              <p:cNvSpPr>
                <a:spLocks noChangeArrowheads="1"/>
              </p:cNvSpPr>
              <p:nvPr/>
            </p:nvSpPr>
            <p:spPr bwMode="auto">
              <a:xfrm>
                <a:off x="219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23928" name="Freeform 2072"/>
              <p:cNvSpPr>
                <a:spLocks noEditPoints="1"/>
              </p:cNvSpPr>
              <p:nvPr/>
            </p:nvSpPr>
            <p:spPr bwMode="auto">
              <a:xfrm>
                <a:off x="2218" y="3060"/>
                <a:ext cx="50" cy="68"/>
              </a:xfrm>
              <a:custGeom>
                <a:avLst/>
                <a:gdLst/>
                <a:ahLst/>
                <a:cxnLst>
                  <a:cxn ang="0">
                    <a:pos x="28" y="68"/>
                  </a:cxn>
                  <a:cxn ang="0">
                    <a:pos x="28" y="54"/>
                  </a:cxn>
                  <a:cxn ang="0">
                    <a:pos x="0" y="54"/>
                  </a:cxn>
                  <a:cxn ang="0">
                    <a:pos x="0" y="42"/>
                  </a:cxn>
                  <a:cxn ang="0">
                    <a:pos x="30"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30"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123929" name="Line 2073"/>
              <p:cNvSpPr>
                <a:spLocks noChangeShapeType="1"/>
              </p:cNvSpPr>
              <p:nvPr/>
            </p:nvSpPr>
            <p:spPr bwMode="auto">
              <a:xfrm flipV="1">
                <a:off x="2714" y="2978"/>
                <a:ext cx="1" cy="36"/>
              </a:xfrm>
              <a:prstGeom prst="line">
                <a:avLst/>
              </a:prstGeom>
              <a:noFill/>
              <a:ln w="6350">
                <a:solidFill>
                  <a:srgbClr val="000000"/>
                </a:solidFill>
                <a:round/>
                <a:headEnd/>
                <a:tailEnd/>
              </a:ln>
            </p:spPr>
            <p:txBody>
              <a:bodyPr/>
              <a:lstStyle/>
              <a:p>
                <a:endParaRPr lang="en-US"/>
              </a:p>
            </p:txBody>
          </p:sp>
          <p:sp>
            <p:nvSpPr>
              <p:cNvPr id="123930" name="Line 2074"/>
              <p:cNvSpPr>
                <a:spLocks noChangeShapeType="1"/>
              </p:cNvSpPr>
              <p:nvPr/>
            </p:nvSpPr>
            <p:spPr bwMode="auto">
              <a:xfrm>
                <a:off x="2714" y="1586"/>
                <a:ext cx="1" cy="36"/>
              </a:xfrm>
              <a:prstGeom prst="line">
                <a:avLst/>
              </a:prstGeom>
              <a:noFill/>
              <a:ln w="6350">
                <a:solidFill>
                  <a:srgbClr val="000000"/>
                </a:solidFill>
                <a:round/>
                <a:headEnd/>
                <a:tailEnd/>
              </a:ln>
            </p:spPr>
            <p:txBody>
              <a:bodyPr/>
              <a:lstStyle/>
              <a:p>
                <a:endParaRPr lang="en-US"/>
              </a:p>
            </p:txBody>
          </p:sp>
          <p:sp>
            <p:nvSpPr>
              <p:cNvPr id="123931" name="Freeform 2075"/>
              <p:cNvSpPr>
                <a:spLocks noEditPoints="1"/>
              </p:cNvSpPr>
              <p:nvPr/>
            </p:nvSpPr>
            <p:spPr bwMode="auto">
              <a:xfrm>
                <a:off x="265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3932" name="Rectangle 2076"/>
              <p:cNvSpPr>
                <a:spLocks noChangeArrowheads="1"/>
              </p:cNvSpPr>
              <p:nvPr/>
            </p:nvSpPr>
            <p:spPr bwMode="auto">
              <a:xfrm>
                <a:off x="270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23933" name="Freeform 2077"/>
              <p:cNvSpPr>
                <a:spLocks noEditPoints="1"/>
              </p:cNvSpPr>
              <p:nvPr/>
            </p:nvSpPr>
            <p:spPr bwMode="auto">
              <a:xfrm>
                <a:off x="2730" y="3060"/>
                <a:ext cx="46" cy="70"/>
              </a:xfrm>
              <a:custGeom>
                <a:avLst/>
                <a:gdLst/>
                <a:ahLst/>
                <a:cxnLst>
                  <a:cxn ang="0">
                    <a:pos x="44" y="18"/>
                  </a:cxn>
                  <a:cxn ang="0">
                    <a:pos x="32" y="20"/>
                  </a:cxn>
                  <a:cxn ang="0">
                    <a:pos x="30" y="16"/>
                  </a:cxn>
                  <a:cxn ang="0">
                    <a:pos x="30" y="14"/>
                  </a:cxn>
                  <a:cxn ang="0">
                    <a:pos x="26" y="12"/>
                  </a:cxn>
                  <a:cxn ang="0">
                    <a:pos x="24" y="12"/>
                  </a:cxn>
                  <a:cxn ang="0">
                    <a:pos x="20" y="12"/>
                  </a:cxn>
                  <a:cxn ang="0">
                    <a:pos x="16" y="16"/>
                  </a:cxn>
                  <a:cxn ang="0">
                    <a:pos x="14" y="20"/>
                  </a:cxn>
                  <a:cxn ang="0">
                    <a:pos x="14" y="24"/>
                  </a:cxn>
                  <a:cxn ang="0">
                    <a:pos x="12" y="32"/>
                  </a:cxn>
                  <a:cxn ang="0">
                    <a:pos x="16" y="28"/>
                  </a:cxn>
                  <a:cxn ang="0">
                    <a:pos x="20" y="26"/>
                  </a:cxn>
                  <a:cxn ang="0">
                    <a:pos x="26" y="26"/>
                  </a:cxn>
                  <a:cxn ang="0">
                    <a:pos x="30" y="26"/>
                  </a:cxn>
                  <a:cxn ang="0">
                    <a:pos x="36" y="28"/>
                  </a:cxn>
                  <a:cxn ang="0">
                    <a:pos x="40" y="32"/>
                  </a:cxn>
                  <a:cxn ang="0">
                    <a:pos x="42" y="36"/>
                  </a:cxn>
                  <a:cxn ang="0">
                    <a:pos x="44" y="42"/>
                  </a:cxn>
                  <a:cxn ang="0">
                    <a:pos x="46" y="48"/>
                  </a:cxn>
                  <a:cxn ang="0">
                    <a:pos x="44" y="54"/>
                  </a:cxn>
                  <a:cxn ang="0">
                    <a:pos x="42" y="60"/>
                  </a:cxn>
                  <a:cxn ang="0">
                    <a:pos x="40" y="64"/>
                  </a:cxn>
                  <a:cxn ang="0">
                    <a:pos x="36" y="66"/>
                  </a:cxn>
                  <a:cxn ang="0">
                    <a:pos x="30" y="68"/>
                  </a:cxn>
                  <a:cxn ang="0">
                    <a:pos x="24" y="70"/>
                  </a:cxn>
                  <a:cxn ang="0">
                    <a:pos x="18" y="68"/>
                  </a:cxn>
                  <a:cxn ang="0">
                    <a:pos x="12" y="66"/>
                  </a:cxn>
                  <a:cxn ang="0">
                    <a:pos x="8" y="62"/>
                  </a:cxn>
                  <a:cxn ang="0">
                    <a:pos x="4" y="56"/>
                  </a:cxn>
                  <a:cxn ang="0">
                    <a:pos x="2" y="46"/>
                  </a:cxn>
                  <a:cxn ang="0">
                    <a:pos x="0" y="36"/>
                  </a:cxn>
                  <a:cxn ang="0">
                    <a:pos x="2" y="24"/>
                  </a:cxn>
                  <a:cxn ang="0">
                    <a:pos x="4" y="14"/>
                  </a:cxn>
                  <a:cxn ang="0">
                    <a:pos x="8" y="8"/>
                  </a:cxn>
                  <a:cxn ang="0">
                    <a:pos x="12" y="4"/>
                  </a:cxn>
                  <a:cxn ang="0">
                    <a:pos x="18" y="0"/>
                  </a:cxn>
                  <a:cxn ang="0">
                    <a:pos x="26" y="0"/>
                  </a:cxn>
                  <a:cxn ang="0">
                    <a:pos x="32" y="0"/>
                  </a:cxn>
                  <a:cxn ang="0">
                    <a:pos x="38" y="4"/>
                  </a:cxn>
                  <a:cxn ang="0">
                    <a:pos x="42" y="10"/>
                  </a:cxn>
                  <a:cxn ang="0">
                    <a:pos x="44" y="18"/>
                  </a:cxn>
                  <a:cxn ang="0">
                    <a:pos x="14" y="48"/>
                  </a:cxn>
                  <a:cxn ang="0">
                    <a:pos x="14" y="52"/>
                  </a:cxn>
                  <a:cxn ang="0">
                    <a:pos x="16" y="54"/>
                  </a:cxn>
                  <a:cxn ang="0">
                    <a:pos x="20" y="56"/>
                  </a:cxn>
                  <a:cxn ang="0">
                    <a:pos x="24" y="58"/>
                  </a:cxn>
                  <a:cxn ang="0">
                    <a:pos x="28" y="58"/>
                  </a:cxn>
                  <a:cxn ang="0">
                    <a:pos x="30" y="56"/>
                  </a:cxn>
                  <a:cxn ang="0">
                    <a:pos x="32" y="52"/>
                  </a:cxn>
                  <a:cxn ang="0">
                    <a:pos x="32" y="48"/>
                  </a:cxn>
                  <a:cxn ang="0">
                    <a:pos x="32" y="44"/>
                  </a:cxn>
                  <a:cxn ang="0">
                    <a:pos x="30" y="40"/>
                  </a:cxn>
                  <a:cxn ang="0">
                    <a:pos x="26" y="38"/>
                  </a:cxn>
                  <a:cxn ang="0">
                    <a:pos x="24" y="38"/>
                  </a:cxn>
                  <a:cxn ang="0">
                    <a:pos x="20" y="38"/>
                  </a:cxn>
                  <a:cxn ang="0">
                    <a:pos x="16" y="40"/>
                  </a:cxn>
                  <a:cxn ang="0">
                    <a:pos x="14" y="42"/>
                  </a:cxn>
                  <a:cxn ang="0">
                    <a:pos x="14" y="48"/>
                  </a:cxn>
                </a:cxnLst>
                <a:rect l="0" t="0" r="r" b="b"/>
                <a:pathLst>
                  <a:path w="46" h="70">
                    <a:moveTo>
                      <a:pt x="44" y="18"/>
                    </a:moveTo>
                    <a:lnTo>
                      <a:pt x="32" y="20"/>
                    </a:lnTo>
                    <a:lnTo>
                      <a:pt x="30" y="16"/>
                    </a:lnTo>
                    <a:lnTo>
                      <a:pt x="30" y="14"/>
                    </a:lnTo>
                    <a:lnTo>
                      <a:pt x="26" y="12"/>
                    </a:lnTo>
                    <a:lnTo>
                      <a:pt x="24" y="12"/>
                    </a:lnTo>
                    <a:lnTo>
                      <a:pt x="20" y="12"/>
                    </a:lnTo>
                    <a:lnTo>
                      <a:pt x="16" y="16"/>
                    </a:lnTo>
                    <a:lnTo>
                      <a:pt x="14" y="20"/>
                    </a:lnTo>
                    <a:lnTo>
                      <a:pt x="14" y="24"/>
                    </a:lnTo>
                    <a:lnTo>
                      <a:pt x="12" y="32"/>
                    </a:lnTo>
                    <a:lnTo>
                      <a:pt x="16" y="28"/>
                    </a:lnTo>
                    <a:lnTo>
                      <a:pt x="20" y="26"/>
                    </a:lnTo>
                    <a:lnTo>
                      <a:pt x="26" y="26"/>
                    </a:lnTo>
                    <a:lnTo>
                      <a:pt x="30" y="26"/>
                    </a:lnTo>
                    <a:lnTo>
                      <a:pt x="36" y="28"/>
                    </a:lnTo>
                    <a:lnTo>
                      <a:pt x="40" y="32"/>
                    </a:lnTo>
                    <a:lnTo>
                      <a:pt x="42" y="36"/>
                    </a:lnTo>
                    <a:lnTo>
                      <a:pt x="44" y="42"/>
                    </a:lnTo>
                    <a:lnTo>
                      <a:pt x="46" y="48"/>
                    </a:lnTo>
                    <a:lnTo>
                      <a:pt x="44" y="54"/>
                    </a:lnTo>
                    <a:lnTo>
                      <a:pt x="42" y="60"/>
                    </a:lnTo>
                    <a:lnTo>
                      <a:pt x="40" y="64"/>
                    </a:lnTo>
                    <a:lnTo>
                      <a:pt x="36" y="66"/>
                    </a:lnTo>
                    <a:lnTo>
                      <a:pt x="30" y="68"/>
                    </a:lnTo>
                    <a:lnTo>
                      <a:pt x="24" y="70"/>
                    </a:lnTo>
                    <a:lnTo>
                      <a:pt x="18" y="68"/>
                    </a:lnTo>
                    <a:lnTo>
                      <a:pt x="12" y="66"/>
                    </a:lnTo>
                    <a:lnTo>
                      <a:pt x="8" y="62"/>
                    </a:lnTo>
                    <a:lnTo>
                      <a:pt x="4" y="56"/>
                    </a:lnTo>
                    <a:lnTo>
                      <a:pt x="2" y="46"/>
                    </a:lnTo>
                    <a:lnTo>
                      <a:pt x="0" y="36"/>
                    </a:lnTo>
                    <a:lnTo>
                      <a:pt x="2" y="24"/>
                    </a:lnTo>
                    <a:lnTo>
                      <a:pt x="4" y="14"/>
                    </a:lnTo>
                    <a:lnTo>
                      <a:pt x="8" y="8"/>
                    </a:lnTo>
                    <a:lnTo>
                      <a:pt x="12" y="4"/>
                    </a:lnTo>
                    <a:lnTo>
                      <a:pt x="18" y="0"/>
                    </a:lnTo>
                    <a:lnTo>
                      <a:pt x="26" y="0"/>
                    </a:lnTo>
                    <a:lnTo>
                      <a:pt x="32" y="0"/>
                    </a:lnTo>
                    <a:lnTo>
                      <a:pt x="38" y="4"/>
                    </a:lnTo>
                    <a:lnTo>
                      <a:pt x="42" y="10"/>
                    </a:lnTo>
                    <a:lnTo>
                      <a:pt x="44" y="18"/>
                    </a:lnTo>
                    <a:close/>
                    <a:moveTo>
                      <a:pt x="14" y="48"/>
                    </a:moveTo>
                    <a:lnTo>
                      <a:pt x="14" y="52"/>
                    </a:lnTo>
                    <a:lnTo>
                      <a:pt x="16" y="54"/>
                    </a:lnTo>
                    <a:lnTo>
                      <a:pt x="20" y="56"/>
                    </a:lnTo>
                    <a:lnTo>
                      <a:pt x="24" y="58"/>
                    </a:lnTo>
                    <a:lnTo>
                      <a:pt x="28" y="58"/>
                    </a:lnTo>
                    <a:lnTo>
                      <a:pt x="30" y="56"/>
                    </a:lnTo>
                    <a:lnTo>
                      <a:pt x="32" y="52"/>
                    </a:lnTo>
                    <a:lnTo>
                      <a:pt x="32" y="48"/>
                    </a:lnTo>
                    <a:lnTo>
                      <a:pt x="32" y="44"/>
                    </a:lnTo>
                    <a:lnTo>
                      <a:pt x="30" y="40"/>
                    </a:lnTo>
                    <a:lnTo>
                      <a:pt x="26" y="38"/>
                    </a:lnTo>
                    <a:lnTo>
                      <a:pt x="24" y="38"/>
                    </a:lnTo>
                    <a:lnTo>
                      <a:pt x="20" y="38"/>
                    </a:lnTo>
                    <a:lnTo>
                      <a:pt x="16" y="40"/>
                    </a:lnTo>
                    <a:lnTo>
                      <a:pt x="14" y="42"/>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123934" name="Line 2078"/>
              <p:cNvSpPr>
                <a:spLocks noChangeShapeType="1"/>
              </p:cNvSpPr>
              <p:nvPr/>
            </p:nvSpPr>
            <p:spPr bwMode="auto">
              <a:xfrm flipV="1">
                <a:off x="3224" y="2978"/>
                <a:ext cx="1" cy="36"/>
              </a:xfrm>
              <a:prstGeom prst="line">
                <a:avLst/>
              </a:prstGeom>
              <a:noFill/>
              <a:ln w="6350">
                <a:solidFill>
                  <a:srgbClr val="000000"/>
                </a:solidFill>
                <a:round/>
                <a:headEnd/>
                <a:tailEnd/>
              </a:ln>
            </p:spPr>
            <p:txBody>
              <a:bodyPr/>
              <a:lstStyle/>
              <a:p>
                <a:endParaRPr lang="en-US"/>
              </a:p>
            </p:txBody>
          </p:sp>
          <p:sp>
            <p:nvSpPr>
              <p:cNvPr id="123935" name="Line 2079"/>
              <p:cNvSpPr>
                <a:spLocks noChangeShapeType="1"/>
              </p:cNvSpPr>
              <p:nvPr/>
            </p:nvSpPr>
            <p:spPr bwMode="auto">
              <a:xfrm>
                <a:off x="3224" y="1586"/>
                <a:ext cx="1" cy="36"/>
              </a:xfrm>
              <a:prstGeom prst="line">
                <a:avLst/>
              </a:prstGeom>
              <a:noFill/>
              <a:ln w="6350">
                <a:solidFill>
                  <a:srgbClr val="000000"/>
                </a:solidFill>
                <a:round/>
                <a:headEnd/>
                <a:tailEnd/>
              </a:ln>
            </p:spPr>
            <p:txBody>
              <a:bodyPr/>
              <a:lstStyle/>
              <a:p>
                <a:endParaRPr lang="en-US"/>
              </a:p>
            </p:txBody>
          </p:sp>
          <p:sp>
            <p:nvSpPr>
              <p:cNvPr id="123936" name="Freeform 2080"/>
              <p:cNvSpPr>
                <a:spLocks noEditPoints="1"/>
              </p:cNvSpPr>
              <p:nvPr/>
            </p:nvSpPr>
            <p:spPr bwMode="auto">
              <a:xfrm>
                <a:off x="316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3937" name="Rectangle 2081"/>
              <p:cNvSpPr>
                <a:spLocks noChangeArrowheads="1"/>
              </p:cNvSpPr>
              <p:nvPr/>
            </p:nvSpPr>
            <p:spPr bwMode="auto">
              <a:xfrm>
                <a:off x="321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23938" name="Freeform 2082"/>
              <p:cNvSpPr>
                <a:spLocks noEditPoints="1"/>
              </p:cNvSpPr>
              <p:nvPr/>
            </p:nvSpPr>
            <p:spPr bwMode="auto">
              <a:xfrm>
                <a:off x="3240" y="3060"/>
                <a:ext cx="46" cy="70"/>
              </a:xfrm>
              <a:custGeom>
                <a:avLst/>
                <a:gdLst/>
                <a:ahLst/>
                <a:cxnLst>
                  <a:cxn ang="0">
                    <a:pos x="8" y="28"/>
                  </a:cxn>
                  <a:cxn ang="0">
                    <a:pos x="2" y="22"/>
                  </a:cxn>
                  <a:cxn ang="0">
                    <a:pos x="2" y="12"/>
                  </a:cxn>
                  <a:cxn ang="0">
                    <a:pos x="8" y="4"/>
                  </a:cxn>
                  <a:cxn ang="0">
                    <a:pos x="16" y="0"/>
                  </a:cxn>
                  <a:cxn ang="0">
                    <a:pos x="30" y="0"/>
                  </a:cxn>
                  <a:cxn ang="0">
                    <a:pos x="40" y="4"/>
                  </a:cxn>
                  <a:cxn ang="0">
                    <a:pos x="44" y="12"/>
                  </a:cxn>
                  <a:cxn ang="0">
                    <a:pos x="44" y="22"/>
                  </a:cxn>
                  <a:cxn ang="0">
                    <a:pos x="38" y="28"/>
                  </a:cxn>
                  <a:cxn ang="0">
                    <a:pos x="40" y="34"/>
                  </a:cxn>
                  <a:cxn ang="0">
                    <a:pos x="44" y="42"/>
                  </a:cxn>
                  <a:cxn ang="0">
                    <a:pos x="44" y="54"/>
                  </a:cxn>
                  <a:cxn ang="0">
                    <a:pos x="40" y="64"/>
                  </a:cxn>
                  <a:cxn ang="0">
                    <a:pos x="30" y="70"/>
                  </a:cxn>
                  <a:cxn ang="0">
                    <a:pos x="18" y="70"/>
                  </a:cxn>
                  <a:cxn ang="0">
                    <a:pos x="8" y="64"/>
                  </a:cxn>
                  <a:cxn ang="0">
                    <a:pos x="2" y="56"/>
                  </a:cxn>
                  <a:cxn ang="0">
                    <a:pos x="2" y="44"/>
                  </a:cxn>
                  <a:cxn ang="0">
                    <a:pos x="6" y="34"/>
                  </a:cxn>
                  <a:cxn ang="0">
                    <a:pos x="14" y="18"/>
                  </a:cxn>
                  <a:cxn ang="0">
                    <a:pos x="16" y="24"/>
                  </a:cxn>
                  <a:cxn ang="0">
                    <a:pos x="24" y="26"/>
                  </a:cxn>
                  <a:cxn ang="0">
                    <a:pos x="30" y="24"/>
                  </a:cxn>
                  <a:cxn ang="0">
                    <a:pos x="32" y="18"/>
                  </a:cxn>
                  <a:cxn ang="0">
                    <a:pos x="30" y="12"/>
                  </a:cxn>
                  <a:cxn ang="0">
                    <a:pos x="24" y="10"/>
                  </a:cxn>
                  <a:cxn ang="0">
                    <a:pos x="16" y="12"/>
                  </a:cxn>
                  <a:cxn ang="0">
                    <a:pos x="14" y="18"/>
                  </a:cxn>
                  <a:cxn ang="0">
                    <a:pos x="14" y="52"/>
                  </a:cxn>
                  <a:cxn ang="0">
                    <a:pos x="20" y="58"/>
                  </a:cxn>
                  <a:cxn ang="0">
                    <a:pos x="28" y="58"/>
                  </a:cxn>
                  <a:cxn ang="0">
                    <a:pos x="32" y="52"/>
                  </a:cxn>
                  <a:cxn ang="0">
                    <a:pos x="32" y="44"/>
                  </a:cxn>
                  <a:cxn ang="0">
                    <a:pos x="26" y="38"/>
                  </a:cxn>
                  <a:cxn ang="0">
                    <a:pos x="18" y="38"/>
                  </a:cxn>
                  <a:cxn ang="0">
                    <a:pos x="14" y="44"/>
                  </a:cxn>
                </a:cxnLst>
                <a:rect l="0" t="0" r="r" b="b"/>
                <a:pathLst>
                  <a:path w="46" h="70">
                    <a:moveTo>
                      <a:pt x="12" y="32"/>
                    </a:moveTo>
                    <a:lnTo>
                      <a:pt x="8" y="28"/>
                    </a:lnTo>
                    <a:lnTo>
                      <a:pt x="4" y="26"/>
                    </a:lnTo>
                    <a:lnTo>
                      <a:pt x="2" y="22"/>
                    </a:lnTo>
                    <a:lnTo>
                      <a:pt x="2" y="18"/>
                    </a:lnTo>
                    <a:lnTo>
                      <a:pt x="2" y="12"/>
                    </a:lnTo>
                    <a:lnTo>
                      <a:pt x="4" y="8"/>
                    </a:lnTo>
                    <a:lnTo>
                      <a:pt x="8" y="4"/>
                    </a:lnTo>
                    <a:lnTo>
                      <a:pt x="12" y="2"/>
                    </a:lnTo>
                    <a:lnTo>
                      <a:pt x="16" y="0"/>
                    </a:lnTo>
                    <a:lnTo>
                      <a:pt x="24" y="0"/>
                    </a:lnTo>
                    <a:lnTo>
                      <a:pt x="30" y="0"/>
                    </a:lnTo>
                    <a:lnTo>
                      <a:pt x="34" y="2"/>
                    </a:lnTo>
                    <a:lnTo>
                      <a:pt x="40" y="4"/>
                    </a:lnTo>
                    <a:lnTo>
                      <a:pt x="42" y="8"/>
                    </a:lnTo>
                    <a:lnTo>
                      <a:pt x="44" y="12"/>
                    </a:lnTo>
                    <a:lnTo>
                      <a:pt x="44" y="18"/>
                    </a:lnTo>
                    <a:lnTo>
                      <a:pt x="44" y="22"/>
                    </a:lnTo>
                    <a:lnTo>
                      <a:pt x="42" y="26"/>
                    </a:lnTo>
                    <a:lnTo>
                      <a:pt x="38" y="28"/>
                    </a:lnTo>
                    <a:lnTo>
                      <a:pt x="34" y="32"/>
                    </a:lnTo>
                    <a:lnTo>
                      <a:pt x="40" y="34"/>
                    </a:lnTo>
                    <a:lnTo>
                      <a:pt x="42" y="38"/>
                    </a:lnTo>
                    <a:lnTo>
                      <a:pt x="44" y="42"/>
                    </a:lnTo>
                    <a:lnTo>
                      <a:pt x="46" y="48"/>
                    </a:lnTo>
                    <a:lnTo>
                      <a:pt x="44" y="54"/>
                    </a:lnTo>
                    <a:lnTo>
                      <a:pt x="42" y="60"/>
                    </a:lnTo>
                    <a:lnTo>
                      <a:pt x="40" y="64"/>
                    </a:lnTo>
                    <a:lnTo>
                      <a:pt x="36" y="68"/>
                    </a:lnTo>
                    <a:lnTo>
                      <a:pt x="30" y="70"/>
                    </a:lnTo>
                    <a:lnTo>
                      <a:pt x="24" y="70"/>
                    </a:lnTo>
                    <a:lnTo>
                      <a:pt x="18" y="70"/>
                    </a:lnTo>
                    <a:lnTo>
                      <a:pt x="12" y="68"/>
                    </a:lnTo>
                    <a:lnTo>
                      <a:pt x="8" y="64"/>
                    </a:lnTo>
                    <a:lnTo>
                      <a:pt x="4" y="60"/>
                    </a:lnTo>
                    <a:lnTo>
                      <a:pt x="2" y="56"/>
                    </a:lnTo>
                    <a:lnTo>
                      <a:pt x="0" y="48"/>
                    </a:lnTo>
                    <a:lnTo>
                      <a:pt x="2" y="44"/>
                    </a:lnTo>
                    <a:lnTo>
                      <a:pt x="4" y="38"/>
                    </a:lnTo>
                    <a:lnTo>
                      <a:pt x="6" y="34"/>
                    </a:lnTo>
                    <a:lnTo>
                      <a:pt x="12" y="32"/>
                    </a:lnTo>
                    <a:close/>
                    <a:moveTo>
                      <a:pt x="14" y="18"/>
                    </a:moveTo>
                    <a:lnTo>
                      <a:pt x="16" y="22"/>
                    </a:lnTo>
                    <a:lnTo>
                      <a:pt x="16" y="24"/>
                    </a:lnTo>
                    <a:lnTo>
                      <a:pt x="20" y="26"/>
                    </a:lnTo>
                    <a:lnTo>
                      <a:pt x="24" y="26"/>
                    </a:lnTo>
                    <a:lnTo>
                      <a:pt x="26" y="26"/>
                    </a:lnTo>
                    <a:lnTo>
                      <a:pt x="30" y="24"/>
                    </a:lnTo>
                    <a:lnTo>
                      <a:pt x="32" y="22"/>
                    </a:lnTo>
                    <a:lnTo>
                      <a:pt x="32" y="18"/>
                    </a:lnTo>
                    <a:lnTo>
                      <a:pt x="32" y="14"/>
                    </a:lnTo>
                    <a:lnTo>
                      <a:pt x="30" y="12"/>
                    </a:lnTo>
                    <a:lnTo>
                      <a:pt x="26" y="10"/>
                    </a:lnTo>
                    <a:lnTo>
                      <a:pt x="24" y="10"/>
                    </a:lnTo>
                    <a:lnTo>
                      <a:pt x="20" y="10"/>
                    </a:lnTo>
                    <a:lnTo>
                      <a:pt x="16" y="12"/>
                    </a:lnTo>
                    <a:lnTo>
                      <a:pt x="16" y="14"/>
                    </a:lnTo>
                    <a:lnTo>
                      <a:pt x="14" y="18"/>
                    </a:lnTo>
                    <a:close/>
                    <a:moveTo>
                      <a:pt x="14" y="48"/>
                    </a:moveTo>
                    <a:lnTo>
                      <a:pt x="14" y="52"/>
                    </a:lnTo>
                    <a:lnTo>
                      <a:pt x="16" y="56"/>
                    </a:lnTo>
                    <a:lnTo>
                      <a:pt x="20" y="58"/>
                    </a:lnTo>
                    <a:lnTo>
                      <a:pt x="24" y="60"/>
                    </a:lnTo>
                    <a:lnTo>
                      <a:pt x="28" y="58"/>
                    </a:lnTo>
                    <a:lnTo>
                      <a:pt x="30" y="56"/>
                    </a:lnTo>
                    <a:lnTo>
                      <a:pt x="32" y="52"/>
                    </a:lnTo>
                    <a:lnTo>
                      <a:pt x="32" y="48"/>
                    </a:lnTo>
                    <a:lnTo>
                      <a:pt x="32" y="44"/>
                    </a:lnTo>
                    <a:lnTo>
                      <a:pt x="30" y="40"/>
                    </a:lnTo>
                    <a:lnTo>
                      <a:pt x="26" y="38"/>
                    </a:lnTo>
                    <a:lnTo>
                      <a:pt x="24" y="36"/>
                    </a:lnTo>
                    <a:lnTo>
                      <a:pt x="18" y="38"/>
                    </a:lnTo>
                    <a:lnTo>
                      <a:pt x="16" y="40"/>
                    </a:lnTo>
                    <a:lnTo>
                      <a:pt x="14" y="44"/>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123939" name="Line 2083"/>
              <p:cNvSpPr>
                <a:spLocks noChangeShapeType="1"/>
              </p:cNvSpPr>
              <p:nvPr/>
            </p:nvSpPr>
            <p:spPr bwMode="auto">
              <a:xfrm flipV="1">
                <a:off x="3734" y="2978"/>
                <a:ext cx="1" cy="36"/>
              </a:xfrm>
              <a:prstGeom prst="line">
                <a:avLst/>
              </a:prstGeom>
              <a:noFill/>
              <a:ln w="6350">
                <a:solidFill>
                  <a:srgbClr val="000000"/>
                </a:solidFill>
                <a:round/>
                <a:headEnd/>
                <a:tailEnd/>
              </a:ln>
            </p:spPr>
            <p:txBody>
              <a:bodyPr/>
              <a:lstStyle/>
              <a:p>
                <a:endParaRPr lang="en-US"/>
              </a:p>
            </p:txBody>
          </p:sp>
          <p:sp>
            <p:nvSpPr>
              <p:cNvPr id="123940" name="Line 2084"/>
              <p:cNvSpPr>
                <a:spLocks noChangeShapeType="1"/>
              </p:cNvSpPr>
              <p:nvPr/>
            </p:nvSpPr>
            <p:spPr bwMode="auto">
              <a:xfrm>
                <a:off x="3734" y="1586"/>
                <a:ext cx="1" cy="36"/>
              </a:xfrm>
              <a:prstGeom prst="line">
                <a:avLst/>
              </a:prstGeom>
              <a:noFill/>
              <a:ln w="6350">
                <a:solidFill>
                  <a:srgbClr val="000000"/>
                </a:solidFill>
                <a:round/>
                <a:headEnd/>
                <a:tailEnd/>
              </a:ln>
            </p:spPr>
            <p:txBody>
              <a:bodyPr/>
              <a:lstStyle/>
              <a:p>
                <a:endParaRPr lang="en-US"/>
              </a:p>
            </p:txBody>
          </p:sp>
          <p:sp>
            <p:nvSpPr>
              <p:cNvPr id="123941" name="Freeform 2085"/>
              <p:cNvSpPr>
                <a:spLocks/>
              </p:cNvSpPr>
              <p:nvPr/>
            </p:nvSpPr>
            <p:spPr bwMode="auto">
              <a:xfrm>
                <a:off x="3714"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23942" name="Line 2086"/>
              <p:cNvSpPr>
                <a:spLocks noChangeShapeType="1"/>
              </p:cNvSpPr>
              <p:nvPr/>
            </p:nvSpPr>
            <p:spPr bwMode="auto">
              <a:xfrm flipV="1">
                <a:off x="4244" y="2978"/>
                <a:ext cx="1" cy="36"/>
              </a:xfrm>
              <a:prstGeom prst="line">
                <a:avLst/>
              </a:prstGeom>
              <a:noFill/>
              <a:ln w="6350">
                <a:solidFill>
                  <a:srgbClr val="000000"/>
                </a:solidFill>
                <a:round/>
                <a:headEnd/>
                <a:tailEnd/>
              </a:ln>
            </p:spPr>
            <p:txBody>
              <a:bodyPr/>
              <a:lstStyle/>
              <a:p>
                <a:endParaRPr lang="en-US"/>
              </a:p>
            </p:txBody>
          </p:sp>
          <p:sp>
            <p:nvSpPr>
              <p:cNvPr id="123943" name="Line 2087"/>
              <p:cNvSpPr>
                <a:spLocks noChangeShapeType="1"/>
              </p:cNvSpPr>
              <p:nvPr/>
            </p:nvSpPr>
            <p:spPr bwMode="auto">
              <a:xfrm>
                <a:off x="4244" y="1586"/>
                <a:ext cx="1" cy="36"/>
              </a:xfrm>
              <a:prstGeom prst="line">
                <a:avLst/>
              </a:prstGeom>
              <a:noFill/>
              <a:ln w="6350">
                <a:solidFill>
                  <a:srgbClr val="000000"/>
                </a:solidFill>
                <a:round/>
                <a:headEnd/>
                <a:tailEnd/>
              </a:ln>
            </p:spPr>
            <p:txBody>
              <a:bodyPr/>
              <a:lstStyle/>
              <a:p>
                <a:endParaRPr lang="en-US"/>
              </a:p>
            </p:txBody>
          </p:sp>
          <p:sp>
            <p:nvSpPr>
              <p:cNvPr id="123944" name="Freeform 2088"/>
              <p:cNvSpPr>
                <a:spLocks/>
              </p:cNvSpPr>
              <p:nvPr/>
            </p:nvSpPr>
            <p:spPr bwMode="auto">
              <a:xfrm>
                <a:off x="4184"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23945" name="Rectangle 2089"/>
              <p:cNvSpPr>
                <a:spLocks noChangeArrowheads="1"/>
              </p:cNvSpPr>
              <p:nvPr/>
            </p:nvSpPr>
            <p:spPr bwMode="auto">
              <a:xfrm>
                <a:off x="423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23946" name="Freeform 2090"/>
              <p:cNvSpPr>
                <a:spLocks/>
              </p:cNvSpPr>
              <p:nvPr/>
            </p:nvSpPr>
            <p:spPr bwMode="auto">
              <a:xfrm>
                <a:off x="4260" y="3060"/>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23947" name="Line 2091"/>
              <p:cNvSpPr>
                <a:spLocks noChangeShapeType="1"/>
              </p:cNvSpPr>
              <p:nvPr/>
            </p:nvSpPr>
            <p:spPr bwMode="auto">
              <a:xfrm flipV="1">
                <a:off x="4754" y="2978"/>
                <a:ext cx="1" cy="36"/>
              </a:xfrm>
              <a:prstGeom prst="line">
                <a:avLst/>
              </a:prstGeom>
              <a:noFill/>
              <a:ln w="6350">
                <a:solidFill>
                  <a:srgbClr val="000000"/>
                </a:solidFill>
                <a:round/>
                <a:headEnd/>
                <a:tailEnd/>
              </a:ln>
            </p:spPr>
            <p:txBody>
              <a:bodyPr/>
              <a:lstStyle/>
              <a:p>
                <a:endParaRPr lang="en-US"/>
              </a:p>
            </p:txBody>
          </p:sp>
          <p:sp>
            <p:nvSpPr>
              <p:cNvPr id="123948" name="Line 2092"/>
              <p:cNvSpPr>
                <a:spLocks noChangeShapeType="1"/>
              </p:cNvSpPr>
              <p:nvPr/>
            </p:nvSpPr>
            <p:spPr bwMode="auto">
              <a:xfrm>
                <a:off x="4754" y="1586"/>
                <a:ext cx="1" cy="36"/>
              </a:xfrm>
              <a:prstGeom prst="line">
                <a:avLst/>
              </a:prstGeom>
              <a:noFill/>
              <a:ln w="6350">
                <a:solidFill>
                  <a:srgbClr val="000000"/>
                </a:solidFill>
                <a:round/>
                <a:headEnd/>
                <a:tailEnd/>
              </a:ln>
            </p:spPr>
            <p:txBody>
              <a:bodyPr/>
              <a:lstStyle/>
              <a:p>
                <a:endParaRPr lang="en-US"/>
              </a:p>
            </p:txBody>
          </p:sp>
          <p:sp>
            <p:nvSpPr>
              <p:cNvPr id="123949" name="Freeform 2093"/>
              <p:cNvSpPr>
                <a:spLocks/>
              </p:cNvSpPr>
              <p:nvPr/>
            </p:nvSpPr>
            <p:spPr bwMode="auto">
              <a:xfrm>
                <a:off x="4694" y="3060"/>
                <a:ext cx="30" cy="68"/>
              </a:xfrm>
              <a:custGeom>
                <a:avLst/>
                <a:gdLst/>
                <a:ahLst/>
                <a:cxnLst>
                  <a:cxn ang="0">
                    <a:pos x="30" y="68"/>
                  </a:cxn>
                  <a:cxn ang="0">
                    <a:pos x="18" y="68"/>
                  </a:cxn>
                  <a:cxn ang="0">
                    <a:pos x="18" y="18"/>
                  </a:cxn>
                  <a:cxn ang="0">
                    <a:pos x="10" y="26"/>
                  </a:cxn>
                  <a:cxn ang="0">
                    <a:pos x="0" y="30"/>
                  </a:cxn>
                  <a:cxn ang="0">
                    <a:pos x="0" y="16"/>
                  </a:cxn>
                  <a:cxn ang="0">
                    <a:pos x="6" y="14"/>
                  </a:cxn>
                  <a:cxn ang="0">
                    <a:pos x="12" y="10"/>
                  </a:cxn>
                  <a:cxn ang="0">
                    <a:pos x="16" y="6"/>
                  </a:cxn>
                  <a:cxn ang="0">
                    <a:pos x="20" y="0"/>
                  </a:cxn>
                  <a:cxn ang="0">
                    <a:pos x="30" y="0"/>
                  </a:cxn>
                  <a:cxn ang="0">
                    <a:pos x="30" y="68"/>
                  </a:cxn>
                </a:cxnLst>
                <a:rect l="0" t="0" r="r" b="b"/>
                <a:pathLst>
                  <a:path w="30" h="68">
                    <a:moveTo>
                      <a:pt x="30" y="68"/>
                    </a:moveTo>
                    <a:lnTo>
                      <a:pt x="18" y="68"/>
                    </a:lnTo>
                    <a:lnTo>
                      <a:pt x="18" y="18"/>
                    </a:lnTo>
                    <a:lnTo>
                      <a:pt x="10" y="26"/>
                    </a:lnTo>
                    <a:lnTo>
                      <a:pt x="0" y="30"/>
                    </a:lnTo>
                    <a:lnTo>
                      <a:pt x="0" y="16"/>
                    </a:lnTo>
                    <a:lnTo>
                      <a:pt x="6" y="14"/>
                    </a:lnTo>
                    <a:lnTo>
                      <a:pt x="12"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23950" name="Rectangle 2094"/>
              <p:cNvSpPr>
                <a:spLocks noChangeArrowheads="1"/>
              </p:cNvSpPr>
              <p:nvPr/>
            </p:nvSpPr>
            <p:spPr bwMode="auto">
              <a:xfrm>
                <a:off x="4748" y="3116"/>
                <a:ext cx="12" cy="12"/>
              </a:xfrm>
              <a:prstGeom prst="rect">
                <a:avLst/>
              </a:prstGeom>
              <a:solidFill>
                <a:srgbClr val="000000"/>
              </a:solidFill>
              <a:ln w="0">
                <a:solidFill>
                  <a:srgbClr val="000000"/>
                </a:solidFill>
                <a:miter lim="800000"/>
                <a:headEnd/>
                <a:tailEnd/>
              </a:ln>
            </p:spPr>
            <p:txBody>
              <a:bodyPr/>
              <a:lstStyle/>
              <a:p>
                <a:endParaRPr lang="en-US"/>
              </a:p>
            </p:txBody>
          </p:sp>
          <p:sp>
            <p:nvSpPr>
              <p:cNvPr id="123951" name="Freeform 2095"/>
              <p:cNvSpPr>
                <a:spLocks noEditPoints="1"/>
              </p:cNvSpPr>
              <p:nvPr/>
            </p:nvSpPr>
            <p:spPr bwMode="auto">
              <a:xfrm>
                <a:off x="4770" y="3060"/>
                <a:ext cx="48" cy="68"/>
              </a:xfrm>
              <a:custGeom>
                <a:avLst/>
                <a:gdLst/>
                <a:ahLst/>
                <a:cxnLst>
                  <a:cxn ang="0">
                    <a:pos x="26" y="68"/>
                  </a:cxn>
                  <a:cxn ang="0">
                    <a:pos x="26" y="54"/>
                  </a:cxn>
                  <a:cxn ang="0">
                    <a:pos x="0" y="54"/>
                  </a:cxn>
                  <a:cxn ang="0">
                    <a:pos x="0" y="42"/>
                  </a:cxn>
                  <a:cxn ang="0">
                    <a:pos x="28" y="0"/>
                  </a:cxn>
                  <a:cxn ang="0">
                    <a:pos x="40" y="0"/>
                  </a:cxn>
                  <a:cxn ang="0">
                    <a:pos x="40" y="42"/>
                  </a:cxn>
                  <a:cxn ang="0">
                    <a:pos x="48" y="42"/>
                  </a:cxn>
                  <a:cxn ang="0">
                    <a:pos x="48" y="54"/>
                  </a:cxn>
                  <a:cxn ang="0">
                    <a:pos x="40" y="54"/>
                  </a:cxn>
                  <a:cxn ang="0">
                    <a:pos x="40" y="68"/>
                  </a:cxn>
                  <a:cxn ang="0">
                    <a:pos x="26" y="68"/>
                  </a:cxn>
                  <a:cxn ang="0">
                    <a:pos x="26" y="42"/>
                  </a:cxn>
                  <a:cxn ang="0">
                    <a:pos x="26" y="20"/>
                  </a:cxn>
                  <a:cxn ang="0">
                    <a:pos x="12" y="42"/>
                  </a:cxn>
                  <a:cxn ang="0">
                    <a:pos x="26" y="42"/>
                  </a:cxn>
                </a:cxnLst>
                <a:rect l="0" t="0" r="r" b="b"/>
                <a:pathLst>
                  <a:path w="48" h="68">
                    <a:moveTo>
                      <a:pt x="26" y="68"/>
                    </a:moveTo>
                    <a:lnTo>
                      <a:pt x="26" y="54"/>
                    </a:lnTo>
                    <a:lnTo>
                      <a:pt x="0" y="54"/>
                    </a:lnTo>
                    <a:lnTo>
                      <a:pt x="0" y="42"/>
                    </a:lnTo>
                    <a:lnTo>
                      <a:pt x="28" y="0"/>
                    </a:lnTo>
                    <a:lnTo>
                      <a:pt x="40" y="0"/>
                    </a:lnTo>
                    <a:lnTo>
                      <a:pt x="40" y="42"/>
                    </a:lnTo>
                    <a:lnTo>
                      <a:pt x="48" y="42"/>
                    </a:lnTo>
                    <a:lnTo>
                      <a:pt x="48" y="54"/>
                    </a:lnTo>
                    <a:lnTo>
                      <a:pt x="40" y="54"/>
                    </a:lnTo>
                    <a:lnTo>
                      <a:pt x="40" y="68"/>
                    </a:lnTo>
                    <a:lnTo>
                      <a:pt x="26" y="68"/>
                    </a:lnTo>
                    <a:close/>
                    <a:moveTo>
                      <a:pt x="26" y="42"/>
                    </a:moveTo>
                    <a:lnTo>
                      <a:pt x="26" y="20"/>
                    </a:lnTo>
                    <a:lnTo>
                      <a:pt x="12" y="42"/>
                    </a:lnTo>
                    <a:lnTo>
                      <a:pt x="26" y="42"/>
                    </a:lnTo>
                    <a:close/>
                  </a:path>
                </a:pathLst>
              </a:custGeom>
              <a:solidFill>
                <a:srgbClr val="000000"/>
              </a:solidFill>
              <a:ln w="0">
                <a:solidFill>
                  <a:srgbClr val="000000"/>
                </a:solidFill>
                <a:prstDash val="solid"/>
                <a:round/>
                <a:headEnd/>
                <a:tailEnd/>
              </a:ln>
            </p:spPr>
            <p:txBody>
              <a:bodyPr/>
              <a:lstStyle/>
              <a:p>
                <a:endParaRPr lang="en-US"/>
              </a:p>
            </p:txBody>
          </p:sp>
          <p:sp>
            <p:nvSpPr>
              <p:cNvPr id="123952" name="Line 2096"/>
              <p:cNvSpPr>
                <a:spLocks noChangeShapeType="1"/>
              </p:cNvSpPr>
              <p:nvPr/>
            </p:nvSpPr>
            <p:spPr bwMode="auto">
              <a:xfrm>
                <a:off x="1184" y="3014"/>
                <a:ext cx="34" cy="1"/>
              </a:xfrm>
              <a:prstGeom prst="line">
                <a:avLst/>
              </a:prstGeom>
              <a:noFill/>
              <a:ln w="6350">
                <a:solidFill>
                  <a:srgbClr val="000000"/>
                </a:solidFill>
                <a:round/>
                <a:headEnd/>
                <a:tailEnd/>
              </a:ln>
            </p:spPr>
            <p:txBody>
              <a:bodyPr/>
              <a:lstStyle/>
              <a:p>
                <a:endParaRPr lang="en-US"/>
              </a:p>
            </p:txBody>
          </p:sp>
          <p:sp>
            <p:nvSpPr>
              <p:cNvPr id="123953" name="Line 2097"/>
              <p:cNvSpPr>
                <a:spLocks noChangeShapeType="1"/>
              </p:cNvSpPr>
              <p:nvPr/>
            </p:nvSpPr>
            <p:spPr bwMode="auto">
              <a:xfrm flipH="1">
                <a:off x="4718" y="3014"/>
                <a:ext cx="36" cy="1"/>
              </a:xfrm>
              <a:prstGeom prst="line">
                <a:avLst/>
              </a:prstGeom>
              <a:noFill/>
              <a:ln w="6350">
                <a:solidFill>
                  <a:srgbClr val="000000"/>
                </a:solidFill>
                <a:round/>
                <a:headEnd/>
                <a:tailEnd/>
              </a:ln>
            </p:spPr>
            <p:txBody>
              <a:bodyPr/>
              <a:lstStyle/>
              <a:p>
                <a:endParaRPr lang="en-US"/>
              </a:p>
            </p:txBody>
          </p:sp>
          <p:sp>
            <p:nvSpPr>
              <p:cNvPr id="123954" name="Rectangle 2098"/>
              <p:cNvSpPr>
                <a:spLocks noChangeArrowheads="1"/>
              </p:cNvSpPr>
              <p:nvPr/>
            </p:nvSpPr>
            <p:spPr bwMode="auto">
              <a:xfrm>
                <a:off x="922" y="3020"/>
                <a:ext cx="26" cy="12"/>
              </a:xfrm>
              <a:prstGeom prst="rect">
                <a:avLst/>
              </a:prstGeom>
              <a:solidFill>
                <a:srgbClr val="000000"/>
              </a:solidFill>
              <a:ln w="0">
                <a:solidFill>
                  <a:srgbClr val="000000"/>
                </a:solidFill>
                <a:miter lim="800000"/>
                <a:headEnd/>
                <a:tailEnd/>
              </a:ln>
            </p:spPr>
            <p:txBody>
              <a:bodyPr/>
              <a:lstStyle/>
              <a:p>
                <a:endParaRPr lang="en-US"/>
              </a:p>
            </p:txBody>
          </p:sp>
          <p:sp>
            <p:nvSpPr>
              <p:cNvPr id="123955" name="Freeform 2099"/>
              <p:cNvSpPr>
                <a:spLocks noEditPoints="1"/>
              </p:cNvSpPr>
              <p:nvPr/>
            </p:nvSpPr>
            <p:spPr bwMode="auto">
              <a:xfrm>
                <a:off x="954" y="2982"/>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3956" name="Rectangle 2100"/>
              <p:cNvSpPr>
                <a:spLocks noChangeArrowheads="1"/>
              </p:cNvSpPr>
              <p:nvPr/>
            </p:nvSpPr>
            <p:spPr bwMode="auto">
              <a:xfrm>
                <a:off x="1010" y="3038"/>
                <a:ext cx="12" cy="12"/>
              </a:xfrm>
              <a:prstGeom prst="rect">
                <a:avLst/>
              </a:prstGeom>
              <a:solidFill>
                <a:srgbClr val="000000"/>
              </a:solidFill>
              <a:ln w="0">
                <a:solidFill>
                  <a:srgbClr val="000000"/>
                </a:solidFill>
                <a:miter lim="800000"/>
                <a:headEnd/>
                <a:tailEnd/>
              </a:ln>
            </p:spPr>
            <p:txBody>
              <a:bodyPr/>
              <a:lstStyle/>
              <a:p>
                <a:endParaRPr lang="en-US"/>
              </a:p>
            </p:txBody>
          </p:sp>
          <p:sp>
            <p:nvSpPr>
              <p:cNvPr id="123957" name="Freeform 2101"/>
              <p:cNvSpPr>
                <a:spLocks/>
              </p:cNvSpPr>
              <p:nvPr/>
            </p:nvSpPr>
            <p:spPr bwMode="auto">
              <a:xfrm>
                <a:off x="1036" y="2982"/>
                <a:ext cx="30" cy="68"/>
              </a:xfrm>
              <a:custGeom>
                <a:avLst/>
                <a:gdLst/>
                <a:ahLst/>
                <a:cxnLst>
                  <a:cxn ang="0">
                    <a:pos x="30" y="68"/>
                  </a:cxn>
                  <a:cxn ang="0">
                    <a:pos x="18" y="68"/>
                  </a:cxn>
                  <a:cxn ang="0">
                    <a:pos x="18" y="18"/>
                  </a:cxn>
                  <a:cxn ang="0">
                    <a:pos x="10" y="26"/>
                  </a:cxn>
                  <a:cxn ang="0">
                    <a:pos x="0" y="30"/>
                  </a:cxn>
                  <a:cxn ang="0">
                    <a:pos x="0" y="16"/>
                  </a:cxn>
                  <a:cxn ang="0">
                    <a:pos x="6" y="14"/>
                  </a:cxn>
                  <a:cxn ang="0">
                    <a:pos x="12" y="10"/>
                  </a:cxn>
                  <a:cxn ang="0">
                    <a:pos x="16" y="6"/>
                  </a:cxn>
                  <a:cxn ang="0">
                    <a:pos x="20" y="0"/>
                  </a:cxn>
                  <a:cxn ang="0">
                    <a:pos x="30" y="0"/>
                  </a:cxn>
                  <a:cxn ang="0">
                    <a:pos x="30" y="68"/>
                  </a:cxn>
                </a:cxnLst>
                <a:rect l="0" t="0" r="r" b="b"/>
                <a:pathLst>
                  <a:path w="30" h="68">
                    <a:moveTo>
                      <a:pt x="30" y="68"/>
                    </a:moveTo>
                    <a:lnTo>
                      <a:pt x="18" y="68"/>
                    </a:lnTo>
                    <a:lnTo>
                      <a:pt x="18" y="18"/>
                    </a:lnTo>
                    <a:lnTo>
                      <a:pt x="10" y="26"/>
                    </a:lnTo>
                    <a:lnTo>
                      <a:pt x="0" y="30"/>
                    </a:lnTo>
                    <a:lnTo>
                      <a:pt x="0" y="16"/>
                    </a:lnTo>
                    <a:lnTo>
                      <a:pt x="6" y="14"/>
                    </a:lnTo>
                    <a:lnTo>
                      <a:pt x="12"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23958" name="Freeform 2102"/>
              <p:cNvSpPr>
                <a:spLocks/>
              </p:cNvSpPr>
              <p:nvPr/>
            </p:nvSpPr>
            <p:spPr bwMode="auto">
              <a:xfrm>
                <a:off x="1086" y="2982"/>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23959" name="Line 2103"/>
              <p:cNvSpPr>
                <a:spLocks noChangeShapeType="1"/>
              </p:cNvSpPr>
              <p:nvPr/>
            </p:nvSpPr>
            <p:spPr bwMode="auto">
              <a:xfrm>
                <a:off x="1184" y="2776"/>
                <a:ext cx="34" cy="1"/>
              </a:xfrm>
              <a:prstGeom prst="line">
                <a:avLst/>
              </a:prstGeom>
              <a:noFill/>
              <a:ln w="6350">
                <a:solidFill>
                  <a:srgbClr val="000000"/>
                </a:solidFill>
                <a:round/>
                <a:headEnd/>
                <a:tailEnd/>
              </a:ln>
            </p:spPr>
            <p:txBody>
              <a:bodyPr/>
              <a:lstStyle/>
              <a:p>
                <a:endParaRPr lang="en-US"/>
              </a:p>
            </p:txBody>
          </p:sp>
          <p:sp>
            <p:nvSpPr>
              <p:cNvPr id="123960" name="Line 2104"/>
              <p:cNvSpPr>
                <a:spLocks noChangeShapeType="1"/>
              </p:cNvSpPr>
              <p:nvPr/>
            </p:nvSpPr>
            <p:spPr bwMode="auto">
              <a:xfrm flipH="1">
                <a:off x="4718" y="2776"/>
                <a:ext cx="36" cy="1"/>
              </a:xfrm>
              <a:prstGeom prst="line">
                <a:avLst/>
              </a:prstGeom>
              <a:noFill/>
              <a:ln w="6350">
                <a:solidFill>
                  <a:srgbClr val="000000"/>
                </a:solidFill>
                <a:round/>
                <a:headEnd/>
                <a:tailEnd/>
              </a:ln>
            </p:spPr>
            <p:txBody>
              <a:bodyPr/>
              <a:lstStyle/>
              <a:p>
                <a:endParaRPr lang="en-US"/>
              </a:p>
            </p:txBody>
          </p:sp>
          <p:sp>
            <p:nvSpPr>
              <p:cNvPr id="123961" name="Rectangle 2105"/>
              <p:cNvSpPr>
                <a:spLocks noChangeArrowheads="1"/>
              </p:cNvSpPr>
              <p:nvPr/>
            </p:nvSpPr>
            <p:spPr bwMode="auto">
              <a:xfrm>
                <a:off x="976" y="2782"/>
                <a:ext cx="26" cy="12"/>
              </a:xfrm>
              <a:prstGeom prst="rect">
                <a:avLst/>
              </a:prstGeom>
              <a:solidFill>
                <a:srgbClr val="000000"/>
              </a:solidFill>
              <a:ln w="0">
                <a:solidFill>
                  <a:srgbClr val="000000"/>
                </a:solidFill>
                <a:miter lim="800000"/>
                <a:headEnd/>
                <a:tailEnd/>
              </a:ln>
            </p:spPr>
            <p:txBody>
              <a:bodyPr/>
              <a:lstStyle/>
              <a:p>
                <a:endParaRPr lang="en-US"/>
              </a:p>
            </p:txBody>
          </p:sp>
          <p:sp>
            <p:nvSpPr>
              <p:cNvPr id="123962" name="Freeform 2106"/>
              <p:cNvSpPr>
                <a:spLocks noEditPoints="1"/>
              </p:cNvSpPr>
              <p:nvPr/>
            </p:nvSpPr>
            <p:spPr bwMode="auto">
              <a:xfrm>
                <a:off x="1006" y="2744"/>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3963" name="Rectangle 2107"/>
              <p:cNvSpPr>
                <a:spLocks noChangeArrowheads="1"/>
              </p:cNvSpPr>
              <p:nvPr/>
            </p:nvSpPr>
            <p:spPr bwMode="auto">
              <a:xfrm>
                <a:off x="1062" y="2800"/>
                <a:ext cx="14" cy="12"/>
              </a:xfrm>
              <a:prstGeom prst="rect">
                <a:avLst/>
              </a:prstGeom>
              <a:solidFill>
                <a:srgbClr val="000000"/>
              </a:solidFill>
              <a:ln w="0">
                <a:solidFill>
                  <a:srgbClr val="000000"/>
                </a:solidFill>
                <a:miter lim="800000"/>
                <a:headEnd/>
                <a:tailEnd/>
              </a:ln>
            </p:spPr>
            <p:txBody>
              <a:bodyPr/>
              <a:lstStyle/>
              <a:p>
                <a:endParaRPr lang="en-US"/>
              </a:p>
            </p:txBody>
          </p:sp>
          <p:sp>
            <p:nvSpPr>
              <p:cNvPr id="123964" name="Freeform 2108"/>
              <p:cNvSpPr>
                <a:spLocks/>
              </p:cNvSpPr>
              <p:nvPr/>
            </p:nvSpPr>
            <p:spPr bwMode="auto">
              <a:xfrm>
                <a:off x="1090" y="2744"/>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23965" name="Line 2109"/>
              <p:cNvSpPr>
                <a:spLocks noChangeShapeType="1"/>
              </p:cNvSpPr>
              <p:nvPr/>
            </p:nvSpPr>
            <p:spPr bwMode="auto">
              <a:xfrm>
                <a:off x="1184" y="2538"/>
                <a:ext cx="34" cy="1"/>
              </a:xfrm>
              <a:prstGeom prst="line">
                <a:avLst/>
              </a:prstGeom>
              <a:noFill/>
              <a:ln w="6350">
                <a:solidFill>
                  <a:srgbClr val="000000"/>
                </a:solidFill>
                <a:round/>
                <a:headEnd/>
                <a:tailEnd/>
              </a:ln>
            </p:spPr>
            <p:txBody>
              <a:bodyPr/>
              <a:lstStyle/>
              <a:p>
                <a:endParaRPr lang="en-US"/>
              </a:p>
            </p:txBody>
          </p:sp>
          <p:sp>
            <p:nvSpPr>
              <p:cNvPr id="123966" name="Line 2110"/>
              <p:cNvSpPr>
                <a:spLocks noChangeShapeType="1"/>
              </p:cNvSpPr>
              <p:nvPr/>
            </p:nvSpPr>
            <p:spPr bwMode="auto">
              <a:xfrm flipH="1">
                <a:off x="4718" y="2538"/>
                <a:ext cx="36" cy="1"/>
              </a:xfrm>
              <a:prstGeom prst="line">
                <a:avLst/>
              </a:prstGeom>
              <a:noFill/>
              <a:ln w="6350">
                <a:solidFill>
                  <a:srgbClr val="000000"/>
                </a:solidFill>
                <a:round/>
                <a:headEnd/>
                <a:tailEnd/>
              </a:ln>
            </p:spPr>
            <p:txBody>
              <a:bodyPr/>
              <a:lstStyle/>
              <a:p>
                <a:endParaRPr lang="en-US"/>
              </a:p>
            </p:txBody>
          </p:sp>
          <p:sp>
            <p:nvSpPr>
              <p:cNvPr id="123967" name="Rectangle 2111"/>
              <p:cNvSpPr>
                <a:spLocks noChangeArrowheads="1"/>
              </p:cNvSpPr>
              <p:nvPr/>
            </p:nvSpPr>
            <p:spPr bwMode="auto">
              <a:xfrm>
                <a:off x="922" y="2544"/>
                <a:ext cx="26" cy="12"/>
              </a:xfrm>
              <a:prstGeom prst="rect">
                <a:avLst/>
              </a:prstGeom>
              <a:solidFill>
                <a:srgbClr val="000000"/>
              </a:solidFill>
              <a:ln w="0">
                <a:solidFill>
                  <a:srgbClr val="000000"/>
                </a:solidFill>
                <a:miter lim="800000"/>
                <a:headEnd/>
                <a:tailEnd/>
              </a:ln>
            </p:spPr>
            <p:txBody>
              <a:bodyPr/>
              <a:lstStyle/>
              <a:p>
                <a:endParaRPr lang="en-US"/>
              </a:p>
            </p:txBody>
          </p:sp>
          <p:sp>
            <p:nvSpPr>
              <p:cNvPr id="123968" name="Freeform 2112"/>
              <p:cNvSpPr>
                <a:spLocks noEditPoints="1"/>
              </p:cNvSpPr>
              <p:nvPr/>
            </p:nvSpPr>
            <p:spPr bwMode="auto">
              <a:xfrm>
                <a:off x="954" y="250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3969" name="Rectangle 2113"/>
              <p:cNvSpPr>
                <a:spLocks noChangeArrowheads="1"/>
              </p:cNvSpPr>
              <p:nvPr/>
            </p:nvSpPr>
            <p:spPr bwMode="auto">
              <a:xfrm>
                <a:off x="1010" y="2562"/>
                <a:ext cx="12" cy="12"/>
              </a:xfrm>
              <a:prstGeom prst="rect">
                <a:avLst/>
              </a:prstGeom>
              <a:solidFill>
                <a:srgbClr val="000000"/>
              </a:solidFill>
              <a:ln w="0">
                <a:solidFill>
                  <a:srgbClr val="000000"/>
                </a:solidFill>
                <a:miter lim="800000"/>
                <a:headEnd/>
                <a:tailEnd/>
              </a:ln>
            </p:spPr>
            <p:txBody>
              <a:bodyPr/>
              <a:lstStyle/>
              <a:p>
                <a:endParaRPr lang="en-US"/>
              </a:p>
            </p:txBody>
          </p:sp>
          <p:sp>
            <p:nvSpPr>
              <p:cNvPr id="123970" name="Freeform 2114"/>
              <p:cNvSpPr>
                <a:spLocks noEditPoints="1"/>
              </p:cNvSpPr>
              <p:nvPr/>
            </p:nvSpPr>
            <p:spPr bwMode="auto">
              <a:xfrm>
                <a:off x="1034" y="250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3971" name="Freeform 2115"/>
              <p:cNvSpPr>
                <a:spLocks/>
              </p:cNvSpPr>
              <p:nvPr/>
            </p:nvSpPr>
            <p:spPr bwMode="auto">
              <a:xfrm>
                <a:off x="1086" y="2506"/>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23972" name="Line 2116"/>
              <p:cNvSpPr>
                <a:spLocks noChangeShapeType="1"/>
              </p:cNvSpPr>
              <p:nvPr/>
            </p:nvSpPr>
            <p:spPr bwMode="auto">
              <a:xfrm>
                <a:off x="1184" y="2300"/>
                <a:ext cx="34" cy="1"/>
              </a:xfrm>
              <a:prstGeom prst="line">
                <a:avLst/>
              </a:prstGeom>
              <a:noFill/>
              <a:ln w="6350">
                <a:solidFill>
                  <a:schemeClr val="bg2"/>
                </a:solidFill>
                <a:round/>
                <a:headEnd/>
                <a:tailEnd/>
              </a:ln>
            </p:spPr>
            <p:txBody>
              <a:bodyPr/>
              <a:lstStyle/>
              <a:p>
                <a:endParaRPr lang="en-US"/>
              </a:p>
            </p:txBody>
          </p:sp>
          <p:sp>
            <p:nvSpPr>
              <p:cNvPr id="123973" name="Line 2117"/>
              <p:cNvSpPr>
                <a:spLocks noChangeShapeType="1"/>
              </p:cNvSpPr>
              <p:nvPr/>
            </p:nvSpPr>
            <p:spPr bwMode="auto">
              <a:xfrm flipH="1">
                <a:off x="4718" y="2300"/>
                <a:ext cx="36" cy="1"/>
              </a:xfrm>
              <a:prstGeom prst="line">
                <a:avLst/>
              </a:prstGeom>
              <a:noFill/>
              <a:ln w="6350">
                <a:solidFill>
                  <a:srgbClr val="000000"/>
                </a:solidFill>
                <a:round/>
                <a:headEnd/>
                <a:tailEnd/>
              </a:ln>
            </p:spPr>
            <p:txBody>
              <a:bodyPr/>
              <a:lstStyle/>
              <a:p>
                <a:endParaRPr lang="en-US"/>
              </a:p>
            </p:txBody>
          </p:sp>
          <p:sp>
            <p:nvSpPr>
              <p:cNvPr id="123974" name="Freeform 2118"/>
              <p:cNvSpPr>
                <a:spLocks noEditPoints="1"/>
              </p:cNvSpPr>
              <p:nvPr/>
            </p:nvSpPr>
            <p:spPr bwMode="auto">
              <a:xfrm>
                <a:off x="1110" y="2268"/>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3975" name="Line 2119"/>
              <p:cNvSpPr>
                <a:spLocks noChangeShapeType="1"/>
              </p:cNvSpPr>
              <p:nvPr/>
            </p:nvSpPr>
            <p:spPr bwMode="auto">
              <a:xfrm>
                <a:off x="1184" y="2062"/>
                <a:ext cx="34" cy="1"/>
              </a:xfrm>
              <a:prstGeom prst="line">
                <a:avLst/>
              </a:prstGeom>
              <a:noFill/>
              <a:ln w="6350">
                <a:solidFill>
                  <a:srgbClr val="000000"/>
                </a:solidFill>
                <a:round/>
                <a:headEnd/>
                <a:tailEnd/>
              </a:ln>
            </p:spPr>
            <p:txBody>
              <a:bodyPr/>
              <a:lstStyle/>
              <a:p>
                <a:endParaRPr lang="en-US"/>
              </a:p>
            </p:txBody>
          </p:sp>
          <p:sp>
            <p:nvSpPr>
              <p:cNvPr id="123976" name="Line 2120"/>
              <p:cNvSpPr>
                <a:spLocks noChangeShapeType="1"/>
              </p:cNvSpPr>
              <p:nvPr/>
            </p:nvSpPr>
            <p:spPr bwMode="auto">
              <a:xfrm flipH="1">
                <a:off x="4718" y="2062"/>
                <a:ext cx="36" cy="1"/>
              </a:xfrm>
              <a:prstGeom prst="line">
                <a:avLst/>
              </a:prstGeom>
              <a:noFill/>
              <a:ln w="6350">
                <a:solidFill>
                  <a:srgbClr val="000000"/>
                </a:solidFill>
                <a:round/>
                <a:headEnd/>
                <a:tailEnd/>
              </a:ln>
            </p:spPr>
            <p:txBody>
              <a:bodyPr/>
              <a:lstStyle/>
              <a:p>
                <a:endParaRPr lang="en-US"/>
              </a:p>
            </p:txBody>
          </p:sp>
          <p:sp>
            <p:nvSpPr>
              <p:cNvPr id="123977" name="Freeform 2121"/>
              <p:cNvSpPr>
                <a:spLocks noEditPoints="1"/>
              </p:cNvSpPr>
              <p:nvPr/>
            </p:nvSpPr>
            <p:spPr bwMode="auto">
              <a:xfrm>
                <a:off x="978" y="202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3978" name="Rectangle 2122"/>
              <p:cNvSpPr>
                <a:spLocks noChangeArrowheads="1"/>
              </p:cNvSpPr>
              <p:nvPr/>
            </p:nvSpPr>
            <p:spPr bwMode="auto">
              <a:xfrm>
                <a:off x="1034" y="2084"/>
                <a:ext cx="12" cy="14"/>
              </a:xfrm>
              <a:prstGeom prst="rect">
                <a:avLst/>
              </a:prstGeom>
              <a:solidFill>
                <a:srgbClr val="000000"/>
              </a:solidFill>
              <a:ln w="0">
                <a:solidFill>
                  <a:srgbClr val="000000"/>
                </a:solidFill>
                <a:miter lim="800000"/>
                <a:headEnd/>
                <a:tailEnd/>
              </a:ln>
            </p:spPr>
            <p:txBody>
              <a:bodyPr/>
              <a:lstStyle/>
              <a:p>
                <a:endParaRPr lang="en-US"/>
              </a:p>
            </p:txBody>
          </p:sp>
          <p:sp>
            <p:nvSpPr>
              <p:cNvPr id="123979" name="Freeform 2123"/>
              <p:cNvSpPr>
                <a:spLocks noEditPoints="1"/>
              </p:cNvSpPr>
              <p:nvPr/>
            </p:nvSpPr>
            <p:spPr bwMode="auto">
              <a:xfrm>
                <a:off x="1058" y="202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3980" name="Freeform 2124"/>
              <p:cNvSpPr>
                <a:spLocks/>
              </p:cNvSpPr>
              <p:nvPr/>
            </p:nvSpPr>
            <p:spPr bwMode="auto">
              <a:xfrm>
                <a:off x="1110" y="2030"/>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23981" name="Line 2125"/>
              <p:cNvSpPr>
                <a:spLocks noChangeShapeType="1"/>
              </p:cNvSpPr>
              <p:nvPr/>
            </p:nvSpPr>
            <p:spPr bwMode="auto">
              <a:xfrm>
                <a:off x="1184" y="1824"/>
                <a:ext cx="34" cy="1"/>
              </a:xfrm>
              <a:prstGeom prst="line">
                <a:avLst/>
              </a:prstGeom>
              <a:noFill/>
              <a:ln w="6350">
                <a:solidFill>
                  <a:srgbClr val="000000"/>
                </a:solidFill>
                <a:round/>
                <a:headEnd/>
                <a:tailEnd/>
              </a:ln>
            </p:spPr>
            <p:txBody>
              <a:bodyPr/>
              <a:lstStyle/>
              <a:p>
                <a:endParaRPr lang="en-US"/>
              </a:p>
            </p:txBody>
          </p:sp>
          <p:sp>
            <p:nvSpPr>
              <p:cNvPr id="123982" name="Line 2126"/>
              <p:cNvSpPr>
                <a:spLocks noChangeShapeType="1"/>
              </p:cNvSpPr>
              <p:nvPr/>
            </p:nvSpPr>
            <p:spPr bwMode="auto">
              <a:xfrm flipH="1">
                <a:off x="4718" y="1824"/>
                <a:ext cx="36" cy="1"/>
              </a:xfrm>
              <a:prstGeom prst="line">
                <a:avLst/>
              </a:prstGeom>
              <a:noFill/>
              <a:ln w="6350">
                <a:solidFill>
                  <a:srgbClr val="000000"/>
                </a:solidFill>
                <a:round/>
                <a:headEnd/>
                <a:tailEnd/>
              </a:ln>
            </p:spPr>
            <p:txBody>
              <a:bodyPr/>
              <a:lstStyle/>
              <a:p>
                <a:endParaRPr lang="en-US"/>
              </a:p>
            </p:txBody>
          </p:sp>
          <p:sp>
            <p:nvSpPr>
              <p:cNvPr id="123983" name="Freeform 2127"/>
              <p:cNvSpPr>
                <a:spLocks noEditPoints="1"/>
              </p:cNvSpPr>
              <p:nvPr/>
            </p:nvSpPr>
            <p:spPr bwMode="auto">
              <a:xfrm>
                <a:off x="1030" y="1790"/>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8"/>
                  </a:cxn>
                  <a:cxn ang="0">
                    <a:pos x="38" y="64"/>
                  </a:cxn>
                  <a:cxn ang="0">
                    <a:pos x="34" y="68"/>
                  </a:cxn>
                  <a:cxn ang="0">
                    <a:pos x="30" y="70"/>
                  </a:cxn>
                  <a:cxn ang="0">
                    <a:pos x="24" y="70"/>
                  </a:cxn>
                  <a:cxn ang="0">
                    <a:pos x="16" y="70"/>
                  </a:cxn>
                  <a:cxn ang="0">
                    <a:pos x="12" y="68"/>
                  </a:cxn>
                  <a:cxn ang="0">
                    <a:pos x="6" y="64"/>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4"/>
                  </a:cxn>
                  <a:cxn ang="0">
                    <a:pos x="18" y="14"/>
                  </a:cxn>
                  <a:cxn ang="0">
                    <a:pos x="16" y="16"/>
                  </a:cxn>
                  <a:cxn ang="0">
                    <a:pos x="16" y="20"/>
                  </a:cxn>
                  <a:cxn ang="0">
                    <a:pos x="14" y="24"/>
                  </a:cxn>
                  <a:cxn ang="0">
                    <a:pos x="14" y="30"/>
                  </a:cxn>
                  <a:cxn ang="0">
                    <a:pos x="14" y="36"/>
                  </a:cxn>
                  <a:cxn ang="0">
                    <a:pos x="14" y="42"/>
                  </a:cxn>
                  <a:cxn ang="0">
                    <a:pos x="14" y="48"/>
                  </a:cxn>
                  <a:cxn ang="0">
                    <a:pos x="16" y="52"/>
                  </a:cxn>
                  <a:cxn ang="0">
                    <a:pos x="16" y="56"/>
                  </a:cxn>
                  <a:cxn ang="0">
                    <a:pos x="18" y="58"/>
                  </a:cxn>
                  <a:cxn ang="0">
                    <a:pos x="20" y="58"/>
                  </a:cxn>
                  <a:cxn ang="0">
                    <a:pos x="24" y="58"/>
                  </a:cxn>
                  <a:cxn ang="0">
                    <a:pos x="26" y="58"/>
                  </a:cxn>
                  <a:cxn ang="0">
                    <a:pos x="28" y="58"/>
                  </a:cxn>
                  <a:cxn ang="0">
                    <a:pos x="30" y="56"/>
                  </a:cxn>
                  <a:cxn ang="0">
                    <a:pos x="32" y="52"/>
                  </a:cxn>
                  <a:cxn ang="0">
                    <a:pos x="32" y="48"/>
                  </a:cxn>
                  <a:cxn ang="0">
                    <a:pos x="32" y="42"/>
                  </a:cxn>
                  <a:cxn ang="0">
                    <a:pos x="32" y="36"/>
                  </a:cxn>
                  <a:cxn ang="0">
                    <a:pos x="32" y="30"/>
                  </a:cxn>
                  <a:cxn ang="0">
                    <a:pos x="32" y="24"/>
                  </a:cxn>
                  <a:cxn ang="0">
                    <a:pos x="32" y="20"/>
                  </a:cxn>
                  <a:cxn ang="0">
                    <a:pos x="30" y="16"/>
                  </a:cxn>
                  <a:cxn ang="0">
                    <a:pos x="28" y="14"/>
                  </a:cxn>
                  <a:cxn ang="0">
                    <a:pos x="26" y="14"/>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8"/>
                    </a:lnTo>
                    <a:lnTo>
                      <a:pt x="38" y="64"/>
                    </a:lnTo>
                    <a:lnTo>
                      <a:pt x="34" y="68"/>
                    </a:lnTo>
                    <a:lnTo>
                      <a:pt x="30" y="70"/>
                    </a:lnTo>
                    <a:lnTo>
                      <a:pt x="24" y="70"/>
                    </a:lnTo>
                    <a:lnTo>
                      <a:pt x="16" y="70"/>
                    </a:lnTo>
                    <a:lnTo>
                      <a:pt x="12" y="68"/>
                    </a:lnTo>
                    <a:lnTo>
                      <a:pt x="6" y="64"/>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4"/>
                    </a:lnTo>
                    <a:lnTo>
                      <a:pt x="18" y="14"/>
                    </a:lnTo>
                    <a:lnTo>
                      <a:pt x="16" y="16"/>
                    </a:lnTo>
                    <a:lnTo>
                      <a:pt x="16" y="20"/>
                    </a:lnTo>
                    <a:lnTo>
                      <a:pt x="14" y="24"/>
                    </a:lnTo>
                    <a:lnTo>
                      <a:pt x="14" y="30"/>
                    </a:lnTo>
                    <a:lnTo>
                      <a:pt x="14" y="36"/>
                    </a:lnTo>
                    <a:lnTo>
                      <a:pt x="14" y="42"/>
                    </a:lnTo>
                    <a:lnTo>
                      <a:pt x="14" y="48"/>
                    </a:lnTo>
                    <a:lnTo>
                      <a:pt x="16" y="52"/>
                    </a:lnTo>
                    <a:lnTo>
                      <a:pt x="16" y="56"/>
                    </a:lnTo>
                    <a:lnTo>
                      <a:pt x="18" y="58"/>
                    </a:lnTo>
                    <a:lnTo>
                      <a:pt x="20" y="58"/>
                    </a:lnTo>
                    <a:lnTo>
                      <a:pt x="24" y="58"/>
                    </a:lnTo>
                    <a:lnTo>
                      <a:pt x="26" y="58"/>
                    </a:lnTo>
                    <a:lnTo>
                      <a:pt x="28" y="58"/>
                    </a:lnTo>
                    <a:lnTo>
                      <a:pt x="30" y="56"/>
                    </a:lnTo>
                    <a:lnTo>
                      <a:pt x="32" y="52"/>
                    </a:lnTo>
                    <a:lnTo>
                      <a:pt x="32" y="48"/>
                    </a:lnTo>
                    <a:lnTo>
                      <a:pt x="32" y="42"/>
                    </a:lnTo>
                    <a:lnTo>
                      <a:pt x="32" y="36"/>
                    </a:lnTo>
                    <a:lnTo>
                      <a:pt x="32" y="30"/>
                    </a:lnTo>
                    <a:lnTo>
                      <a:pt x="32" y="24"/>
                    </a:lnTo>
                    <a:lnTo>
                      <a:pt x="32" y="20"/>
                    </a:lnTo>
                    <a:lnTo>
                      <a:pt x="30" y="16"/>
                    </a:lnTo>
                    <a:lnTo>
                      <a:pt x="28" y="14"/>
                    </a:lnTo>
                    <a:lnTo>
                      <a:pt x="26" y="14"/>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3984" name="Rectangle 2128"/>
              <p:cNvSpPr>
                <a:spLocks noChangeArrowheads="1"/>
              </p:cNvSpPr>
              <p:nvPr/>
            </p:nvSpPr>
            <p:spPr bwMode="auto">
              <a:xfrm>
                <a:off x="1086" y="1846"/>
                <a:ext cx="14" cy="14"/>
              </a:xfrm>
              <a:prstGeom prst="rect">
                <a:avLst/>
              </a:prstGeom>
              <a:solidFill>
                <a:srgbClr val="000000"/>
              </a:solidFill>
              <a:ln w="0">
                <a:solidFill>
                  <a:srgbClr val="000000"/>
                </a:solidFill>
                <a:miter lim="800000"/>
                <a:headEnd/>
                <a:tailEnd/>
              </a:ln>
            </p:spPr>
            <p:txBody>
              <a:bodyPr/>
              <a:lstStyle/>
              <a:p>
                <a:endParaRPr lang="en-US"/>
              </a:p>
            </p:txBody>
          </p:sp>
          <p:sp>
            <p:nvSpPr>
              <p:cNvPr id="123985" name="Freeform 2129"/>
              <p:cNvSpPr>
                <a:spLocks/>
              </p:cNvSpPr>
              <p:nvPr/>
            </p:nvSpPr>
            <p:spPr bwMode="auto">
              <a:xfrm>
                <a:off x="1114" y="1790"/>
                <a:ext cx="30" cy="70"/>
              </a:xfrm>
              <a:custGeom>
                <a:avLst/>
                <a:gdLst/>
                <a:ahLst/>
                <a:cxnLst>
                  <a:cxn ang="0">
                    <a:pos x="30" y="70"/>
                  </a:cxn>
                  <a:cxn ang="0">
                    <a:pos x="16" y="70"/>
                  </a:cxn>
                  <a:cxn ang="0">
                    <a:pos x="16" y="20"/>
                  </a:cxn>
                  <a:cxn ang="0">
                    <a:pos x="8" y="26"/>
                  </a:cxn>
                  <a:cxn ang="0">
                    <a:pos x="0" y="30"/>
                  </a:cxn>
                  <a:cxn ang="0">
                    <a:pos x="0" y="18"/>
                  </a:cxn>
                  <a:cxn ang="0">
                    <a:pos x="6" y="16"/>
                  </a:cxn>
                  <a:cxn ang="0">
                    <a:pos x="10" y="12"/>
                  </a:cxn>
                  <a:cxn ang="0">
                    <a:pos x="16" y="6"/>
                  </a:cxn>
                  <a:cxn ang="0">
                    <a:pos x="20" y="0"/>
                  </a:cxn>
                  <a:cxn ang="0">
                    <a:pos x="30" y="0"/>
                  </a:cxn>
                  <a:cxn ang="0">
                    <a:pos x="30" y="70"/>
                  </a:cxn>
                </a:cxnLst>
                <a:rect l="0" t="0" r="r" b="b"/>
                <a:pathLst>
                  <a:path w="30" h="70">
                    <a:moveTo>
                      <a:pt x="30" y="70"/>
                    </a:moveTo>
                    <a:lnTo>
                      <a:pt x="16" y="70"/>
                    </a:lnTo>
                    <a:lnTo>
                      <a:pt x="16" y="20"/>
                    </a:lnTo>
                    <a:lnTo>
                      <a:pt x="8" y="26"/>
                    </a:lnTo>
                    <a:lnTo>
                      <a:pt x="0" y="30"/>
                    </a:lnTo>
                    <a:lnTo>
                      <a:pt x="0" y="18"/>
                    </a:lnTo>
                    <a:lnTo>
                      <a:pt x="6" y="16"/>
                    </a:lnTo>
                    <a:lnTo>
                      <a:pt x="10"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23986" name="Line 2130"/>
              <p:cNvSpPr>
                <a:spLocks noChangeShapeType="1"/>
              </p:cNvSpPr>
              <p:nvPr/>
            </p:nvSpPr>
            <p:spPr bwMode="auto">
              <a:xfrm>
                <a:off x="1184" y="1586"/>
                <a:ext cx="34" cy="1"/>
              </a:xfrm>
              <a:prstGeom prst="line">
                <a:avLst/>
              </a:prstGeom>
              <a:noFill/>
              <a:ln w="6350">
                <a:solidFill>
                  <a:srgbClr val="000000"/>
                </a:solidFill>
                <a:round/>
                <a:headEnd/>
                <a:tailEnd/>
              </a:ln>
            </p:spPr>
            <p:txBody>
              <a:bodyPr/>
              <a:lstStyle/>
              <a:p>
                <a:endParaRPr lang="en-US"/>
              </a:p>
            </p:txBody>
          </p:sp>
          <p:sp>
            <p:nvSpPr>
              <p:cNvPr id="123987" name="Line 2131"/>
              <p:cNvSpPr>
                <a:spLocks noChangeShapeType="1"/>
              </p:cNvSpPr>
              <p:nvPr/>
            </p:nvSpPr>
            <p:spPr bwMode="auto">
              <a:xfrm flipH="1">
                <a:off x="4718" y="1586"/>
                <a:ext cx="36" cy="1"/>
              </a:xfrm>
              <a:prstGeom prst="line">
                <a:avLst/>
              </a:prstGeom>
              <a:noFill/>
              <a:ln w="6350">
                <a:solidFill>
                  <a:srgbClr val="000000"/>
                </a:solidFill>
                <a:round/>
                <a:headEnd/>
                <a:tailEnd/>
              </a:ln>
            </p:spPr>
            <p:txBody>
              <a:bodyPr/>
              <a:lstStyle/>
              <a:p>
                <a:endParaRPr lang="en-US"/>
              </a:p>
            </p:txBody>
          </p:sp>
          <p:sp>
            <p:nvSpPr>
              <p:cNvPr id="123988" name="Freeform 2132"/>
              <p:cNvSpPr>
                <a:spLocks noEditPoints="1"/>
              </p:cNvSpPr>
              <p:nvPr/>
            </p:nvSpPr>
            <p:spPr bwMode="auto">
              <a:xfrm>
                <a:off x="978" y="1552"/>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3989" name="Rectangle 2133"/>
              <p:cNvSpPr>
                <a:spLocks noChangeArrowheads="1"/>
              </p:cNvSpPr>
              <p:nvPr/>
            </p:nvSpPr>
            <p:spPr bwMode="auto">
              <a:xfrm>
                <a:off x="1034" y="1608"/>
                <a:ext cx="12" cy="14"/>
              </a:xfrm>
              <a:prstGeom prst="rect">
                <a:avLst/>
              </a:prstGeom>
              <a:solidFill>
                <a:srgbClr val="000000"/>
              </a:solidFill>
              <a:ln w="0">
                <a:solidFill>
                  <a:srgbClr val="000000"/>
                </a:solidFill>
                <a:miter lim="800000"/>
                <a:headEnd/>
                <a:tailEnd/>
              </a:ln>
            </p:spPr>
            <p:txBody>
              <a:bodyPr/>
              <a:lstStyle/>
              <a:p>
                <a:endParaRPr lang="en-US"/>
              </a:p>
            </p:txBody>
          </p:sp>
          <p:sp>
            <p:nvSpPr>
              <p:cNvPr id="123990" name="Freeform 2134"/>
              <p:cNvSpPr>
                <a:spLocks/>
              </p:cNvSpPr>
              <p:nvPr/>
            </p:nvSpPr>
            <p:spPr bwMode="auto">
              <a:xfrm>
                <a:off x="1060" y="1552"/>
                <a:ext cx="30" cy="70"/>
              </a:xfrm>
              <a:custGeom>
                <a:avLst/>
                <a:gdLst/>
                <a:ahLst/>
                <a:cxnLst>
                  <a:cxn ang="0">
                    <a:pos x="30" y="70"/>
                  </a:cxn>
                  <a:cxn ang="0">
                    <a:pos x="18" y="70"/>
                  </a:cxn>
                  <a:cxn ang="0">
                    <a:pos x="18" y="20"/>
                  </a:cxn>
                  <a:cxn ang="0">
                    <a:pos x="10" y="26"/>
                  </a:cxn>
                  <a:cxn ang="0">
                    <a:pos x="0" y="30"/>
                  </a:cxn>
                  <a:cxn ang="0">
                    <a:pos x="0" y="18"/>
                  </a:cxn>
                  <a:cxn ang="0">
                    <a:pos x="6" y="16"/>
                  </a:cxn>
                  <a:cxn ang="0">
                    <a:pos x="12" y="12"/>
                  </a:cxn>
                  <a:cxn ang="0">
                    <a:pos x="16" y="6"/>
                  </a:cxn>
                  <a:cxn ang="0">
                    <a:pos x="20" y="0"/>
                  </a:cxn>
                  <a:cxn ang="0">
                    <a:pos x="30" y="0"/>
                  </a:cxn>
                  <a:cxn ang="0">
                    <a:pos x="30" y="70"/>
                  </a:cxn>
                </a:cxnLst>
                <a:rect l="0" t="0" r="r" b="b"/>
                <a:pathLst>
                  <a:path w="30" h="70">
                    <a:moveTo>
                      <a:pt x="30" y="70"/>
                    </a:moveTo>
                    <a:lnTo>
                      <a:pt x="18" y="70"/>
                    </a:lnTo>
                    <a:lnTo>
                      <a:pt x="18" y="20"/>
                    </a:lnTo>
                    <a:lnTo>
                      <a:pt x="10" y="26"/>
                    </a:lnTo>
                    <a:lnTo>
                      <a:pt x="0" y="30"/>
                    </a:lnTo>
                    <a:lnTo>
                      <a:pt x="0" y="18"/>
                    </a:lnTo>
                    <a:lnTo>
                      <a:pt x="6" y="16"/>
                    </a:lnTo>
                    <a:lnTo>
                      <a:pt x="12"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23991" name="Freeform 2135"/>
              <p:cNvSpPr>
                <a:spLocks/>
              </p:cNvSpPr>
              <p:nvPr/>
            </p:nvSpPr>
            <p:spPr bwMode="auto">
              <a:xfrm>
                <a:off x="1110" y="1554"/>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23992" name="Line 2136"/>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123993" name="Line 2137"/>
              <p:cNvSpPr>
                <a:spLocks noChangeShapeType="1"/>
              </p:cNvSpPr>
              <p:nvPr/>
            </p:nvSpPr>
            <p:spPr bwMode="auto">
              <a:xfrm>
                <a:off x="1184" y="1586"/>
                <a:ext cx="3570" cy="1"/>
              </a:xfrm>
              <a:prstGeom prst="line">
                <a:avLst/>
              </a:prstGeom>
              <a:noFill/>
              <a:ln w="6350">
                <a:solidFill>
                  <a:srgbClr val="000000"/>
                </a:solidFill>
                <a:round/>
                <a:headEnd/>
                <a:tailEnd/>
              </a:ln>
            </p:spPr>
            <p:txBody>
              <a:bodyPr/>
              <a:lstStyle/>
              <a:p>
                <a:endParaRPr lang="en-US"/>
              </a:p>
            </p:txBody>
          </p:sp>
          <p:sp>
            <p:nvSpPr>
              <p:cNvPr id="123994" name="Line 2138"/>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123995" name="Line 2139"/>
              <p:cNvSpPr>
                <a:spLocks noChangeShapeType="1"/>
              </p:cNvSpPr>
              <p:nvPr/>
            </p:nvSpPr>
            <p:spPr bwMode="auto">
              <a:xfrm flipV="1">
                <a:off x="4754" y="1586"/>
                <a:ext cx="1" cy="1428"/>
              </a:xfrm>
              <a:prstGeom prst="line">
                <a:avLst/>
              </a:prstGeom>
              <a:noFill/>
              <a:ln w="6350">
                <a:solidFill>
                  <a:srgbClr val="000000"/>
                </a:solidFill>
                <a:round/>
                <a:headEnd/>
                <a:tailEnd/>
              </a:ln>
            </p:spPr>
            <p:txBody>
              <a:bodyPr/>
              <a:lstStyle/>
              <a:p>
                <a:endParaRPr lang="en-US"/>
              </a:p>
            </p:txBody>
          </p:sp>
          <p:sp>
            <p:nvSpPr>
              <p:cNvPr id="123996" name="Freeform 2140"/>
              <p:cNvSpPr>
                <a:spLocks/>
              </p:cNvSpPr>
              <p:nvPr/>
            </p:nvSpPr>
            <p:spPr bwMode="auto">
              <a:xfrm>
                <a:off x="11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997" name="Freeform 2141"/>
              <p:cNvSpPr>
                <a:spLocks/>
              </p:cNvSpPr>
              <p:nvPr/>
            </p:nvSpPr>
            <p:spPr bwMode="auto">
              <a:xfrm>
                <a:off x="12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3998" name="Freeform 2142"/>
              <p:cNvSpPr>
                <a:spLocks/>
              </p:cNvSpPr>
              <p:nvPr/>
            </p:nvSpPr>
            <p:spPr bwMode="auto">
              <a:xfrm>
                <a:off x="12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3999" name="Freeform 2143"/>
              <p:cNvSpPr>
                <a:spLocks/>
              </p:cNvSpPr>
              <p:nvPr/>
            </p:nvSpPr>
            <p:spPr bwMode="auto">
              <a:xfrm>
                <a:off x="12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00" name="Freeform 2144"/>
              <p:cNvSpPr>
                <a:spLocks/>
              </p:cNvSpPr>
              <p:nvPr/>
            </p:nvSpPr>
            <p:spPr bwMode="auto">
              <a:xfrm>
                <a:off x="12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01" name="Freeform 2145"/>
              <p:cNvSpPr>
                <a:spLocks/>
              </p:cNvSpPr>
              <p:nvPr/>
            </p:nvSpPr>
            <p:spPr bwMode="auto">
              <a:xfrm>
                <a:off x="12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02" name="Freeform 2146"/>
              <p:cNvSpPr>
                <a:spLocks/>
              </p:cNvSpPr>
              <p:nvPr/>
            </p:nvSpPr>
            <p:spPr bwMode="auto">
              <a:xfrm>
                <a:off x="12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03" name="Freeform 2147"/>
              <p:cNvSpPr>
                <a:spLocks/>
              </p:cNvSpPr>
              <p:nvPr/>
            </p:nvSpPr>
            <p:spPr bwMode="auto">
              <a:xfrm>
                <a:off x="12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04" name="Freeform 2148"/>
              <p:cNvSpPr>
                <a:spLocks/>
              </p:cNvSpPr>
              <p:nvPr/>
            </p:nvSpPr>
            <p:spPr bwMode="auto">
              <a:xfrm>
                <a:off x="13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05" name="Freeform 2149"/>
              <p:cNvSpPr>
                <a:spLocks/>
              </p:cNvSpPr>
              <p:nvPr/>
            </p:nvSpPr>
            <p:spPr bwMode="auto">
              <a:xfrm>
                <a:off x="13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06" name="Freeform 2150"/>
              <p:cNvSpPr>
                <a:spLocks/>
              </p:cNvSpPr>
              <p:nvPr/>
            </p:nvSpPr>
            <p:spPr bwMode="auto">
              <a:xfrm>
                <a:off x="13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07" name="Freeform 2151"/>
              <p:cNvSpPr>
                <a:spLocks/>
              </p:cNvSpPr>
              <p:nvPr/>
            </p:nvSpPr>
            <p:spPr bwMode="auto">
              <a:xfrm>
                <a:off x="13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08" name="Freeform 2152"/>
              <p:cNvSpPr>
                <a:spLocks/>
              </p:cNvSpPr>
              <p:nvPr/>
            </p:nvSpPr>
            <p:spPr bwMode="auto">
              <a:xfrm>
                <a:off x="14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09" name="Freeform 2153"/>
              <p:cNvSpPr>
                <a:spLocks/>
              </p:cNvSpPr>
              <p:nvPr/>
            </p:nvSpPr>
            <p:spPr bwMode="auto">
              <a:xfrm>
                <a:off x="14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10" name="Freeform 2154"/>
              <p:cNvSpPr>
                <a:spLocks/>
              </p:cNvSpPr>
              <p:nvPr/>
            </p:nvSpPr>
            <p:spPr bwMode="auto">
              <a:xfrm>
                <a:off x="14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11" name="Freeform 2155"/>
              <p:cNvSpPr>
                <a:spLocks/>
              </p:cNvSpPr>
              <p:nvPr/>
            </p:nvSpPr>
            <p:spPr bwMode="auto">
              <a:xfrm>
                <a:off x="14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12" name="Freeform 2156"/>
              <p:cNvSpPr>
                <a:spLocks/>
              </p:cNvSpPr>
              <p:nvPr/>
            </p:nvSpPr>
            <p:spPr bwMode="auto">
              <a:xfrm>
                <a:off x="15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13" name="Freeform 2157"/>
              <p:cNvSpPr>
                <a:spLocks/>
              </p:cNvSpPr>
              <p:nvPr/>
            </p:nvSpPr>
            <p:spPr bwMode="auto">
              <a:xfrm>
                <a:off x="15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14" name="Freeform 2158"/>
              <p:cNvSpPr>
                <a:spLocks/>
              </p:cNvSpPr>
              <p:nvPr/>
            </p:nvSpPr>
            <p:spPr bwMode="auto">
              <a:xfrm>
                <a:off x="15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15" name="Freeform 2159"/>
              <p:cNvSpPr>
                <a:spLocks/>
              </p:cNvSpPr>
              <p:nvPr/>
            </p:nvSpPr>
            <p:spPr bwMode="auto">
              <a:xfrm>
                <a:off x="15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16" name="Freeform 2160"/>
              <p:cNvSpPr>
                <a:spLocks/>
              </p:cNvSpPr>
              <p:nvPr/>
            </p:nvSpPr>
            <p:spPr bwMode="auto">
              <a:xfrm>
                <a:off x="16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17" name="Freeform 2161"/>
              <p:cNvSpPr>
                <a:spLocks/>
              </p:cNvSpPr>
              <p:nvPr/>
            </p:nvSpPr>
            <p:spPr bwMode="auto">
              <a:xfrm>
                <a:off x="16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18" name="Freeform 2162"/>
              <p:cNvSpPr>
                <a:spLocks/>
              </p:cNvSpPr>
              <p:nvPr/>
            </p:nvSpPr>
            <p:spPr bwMode="auto">
              <a:xfrm>
                <a:off x="16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19" name="Freeform 2163"/>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20" name="Freeform 2164"/>
              <p:cNvSpPr>
                <a:spLocks/>
              </p:cNvSpPr>
              <p:nvPr/>
            </p:nvSpPr>
            <p:spPr bwMode="auto">
              <a:xfrm>
                <a:off x="16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21" name="Freeform 2165"/>
              <p:cNvSpPr>
                <a:spLocks/>
              </p:cNvSpPr>
              <p:nvPr/>
            </p:nvSpPr>
            <p:spPr bwMode="auto">
              <a:xfrm>
                <a:off x="16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22" name="Freeform 2166"/>
              <p:cNvSpPr>
                <a:spLocks/>
              </p:cNvSpPr>
              <p:nvPr/>
            </p:nvSpPr>
            <p:spPr bwMode="auto">
              <a:xfrm>
                <a:off x="17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23" name="Freeform 2167"/>
              <p:cNvSpPr>
                <a:spLocks/>
              </p:cNvSpPr>
              <p:nvPr/>
            </p:nvSpPr>
            <p:spPr bwMode="auto">
              <a:xfrm>
                <a:off x="17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24" name="Freeform 2168"/>
              <p:cNvSpPr>
                <a:spLocks/>
              </p:cNvSpPr>
              <p:nvPr/>
            </p:nvSpPr>
            <p:spPr bwMode="auto">
              <a:xfrm>
                <a:off x="17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25" name="Freeform 2169"/>
              <p:cNvSpPr>
                <a:spLocks/>
              </p:cNvSpPr>
              <p:nvPr/>
            </p:nvSpPr>
            <p:spPr bwMode="auto">
              <a:xfrm>
                <a:off x="17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26" name="Freeform 2170"/>
              <p:cNvSpPr>
                <a:spLocks/>
              </p:cNvSpPr>
              <p:nvPr/>
            </p:nvSpPr>
            <p:spPr bwMode="auto">
              <a:xfrm>
                <a:off x="17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27" name="Freeform 2171"/>
              <p:cNvSpPr>
                <a:spLocks/>
              </p:cNvSpPr>
              <p:nvPr/>
            </p:nvSpPr>
            <p:spPr bwMode="auto">
              <a:xfrm>
                <a:off x="17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28" name="Freeform 2172"/>
              <p:cNvSpPr>
                <a:spLocks/>
              </p:cNvSpPr>
              <p:nvPr/>
            </p:nvSpPr>
            <p:spPr bwMode="auto">
              <a:xfrm>
                <a:off x="18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29" name="Freeform 2173"/>
              <p:cNvSpPr>
                <a:spLocks/>
              </p:cNvSpPr>
              <p:nvPr/>
            </p:nvSpPr>
            <p:spPr bwMode="auto">
              <a:xfrm>
                <a:off x="18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30" name="Freeform 2174"/>
              <p:cNvSpPr>
                <a:spLocks/>
              </p:cNvSpPr>
              <p:nvPr/>
            </p:nvSpPr>
            <p:spPr bwMode="auto">
              <a:xfrm>
                <a:off x="18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31" name="Freeform 2175"/>
              <p:cNvSpPr>
                <a:spLocks/>
              </p:cNvSpPr>
              <p:nvPr/>
            </p:nvSpPr>
            <p:spPr bwMode="auto">
              <a:xfrm>
                <a:off x="18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32" name="Freeform 2176"/>
              <p:cNvSpPr>
                <a:spLocks/>
              </p:cNvSpPr>
              <p:nvPr/>
            </p:nvSpPr>
            <p:spPr bwMode="auto">
              <a:xfrm>
                <a:off x="18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33" name="Freeform 2177"/>
              <p:cNvSpPr>
                <a:spLocks/>
              </p:cNvSpPr>
              <p:nvPr/>
            </p:nvSpPr>
            <p:spPr bwMode="auto">
              <a:xfrm>
                <a:off x="19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34" name="Freeform 2178"/>
              <p:cNvSpPr>
                <a:spLocks/>
              </p:cNvSpPr>
              <p:nvPr/>
            </p:nvSpPr>
            <p:spPr bwMode="auto">
              <a:xfrm>
                <a:off x="19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35" name="Freeform 2179"/>
              <p:cNvSpPr>
                <a:spLocks/>
              </p:cNvSpPr>
              <p:nvPr/>
            </p:nvSpPr>
            <p:spPr bwMode="auto">
              <a:xfrm>
                <a:off x="19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36" name="Freeform 2180"/>
              <p:cNvSpPr>
                <a:spLocks/>
              </p:cNvSpPr>
              <p:nvPr/>
            </p:nvSpPr>
            <p:spPr bwMode="auto">
              <a:xfrm>
                <a:off x="19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37" name="Freeform 2181"/>
              <p:cNvSpPr>
                <a:spLocks/>
              </p:cNvSpPr>
              <p:nvPr/>
            </p:nvSpPr>
            <p:spPr bwMode="auto">
              <a:xfrm>
                <a:off x="19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38" name="Freeform 2182"/>
              <p:cNvSpPr>
                <a:spLocks/>
              </p:cNvSpPr>
              <p:nvPr/>
            </p:nvSpPr>
            <p:spPr bwMode="auto">
              <a:xfrm>
                <a:off x="19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39" name="Freeform 2183"/>
              <p:cNvSpPr>
                <a:spLocks/>
              </p:cNvSpPr>
              <p:nvPr/>
            </p:nvSpPr>
            <p:spPr bwMode="auto">
              <a:xfrm>
                <a:off x="20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40" name="Freeform 2184"/>
              <p:cNvSpPr>
                <a:spLocks/>
              </p:cNvSpPr>
              <p:nvPr/>
            </p:nvSpPr>
            <p:spPr bwMode="auto">
              <a:xfrm>
                <a:off x="20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41" name="Freeform 2185"/>
              <p:cNvSpPr>
                <a:spLocks/>
              </p:cNvSpPr>
              <p:nvPr/>
            </p:nvSpPr>
            <p:spPr bwMode="auto">
              <a:xfrm>
                <a:off x="20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42" name="Freeform 2186"/>
              <p:cNvSpPr>
                <a:spLocks/>
              </p:cNvSpPr>
              <p:nvPr/>
            </p:nvSpPr>
            <p:spPr bwMode="auto">
              <a:xfrm>
                <a:off x="20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43" name="Freeform 2187"/>
              <p:cNvSpPr>
                <a:spLocks/>
              </p:cNvSpPr>
              <p:nvPr/>
            </p:nvSpPr>
            <p:spPr bwMode="auto">
              <a:xfrm>
                <a:off x="20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44" name="Freeform 2188"/>
              <p:cNvSpPr>
                <a:spLocks/>
              </p:cNvSpPr>
              <p:nvPr/>
            </p:nvSpPr>
            <p:spPr bwMode="auto">
              <a:xfrm>
                <a:off x="21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45" name="Freeform 2189"/>
              <p:cNvSpPr>
                <a:spLocks/>
              </p:cNvSpPr>
              <p:nvPr/>
            </p:nvSpPr>
            <p:spPr bwMode="auto">
              <a:xfrm>
                <a:off x="21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46" name="Freeform 2190"/>
              <p:cNvSpPr>
                <a:spLocks/>
              </p:cNvSpPr>
              <p:nvPr/>
            </p:nvSpPr>
            <p:spPr bwMode="auto">
              <a:xfrm>
                <a:off x="21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47" name="Freeform 2191"/>
              <p:cNvSpPr>
                <a:spLocks/>
              </p:cNvSpPr>
              <p:nvPr/>
            </p:nvSpPr>
            <p:spPr bwMode="auto">
              <a:xfrm>
                <a:off x="21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48" name="Freeform 2192"/>
              <p:cNvSpPr>
                <a:spLocks/>
              </p:cNvSpPr>
              <p:nvPr/>
            </p:nvSpPr>
            <p:spPr bwMode="auto">
              <a:xfrm>
                <a:off x="21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49" name="Freeform 2193"/>
              <p:cNvSpPr>
                <a:spLocks/>
              </p:cNvSpPr>
              <p:nvPr/>
            </p:nvSpPr>
            <p:spPr bwMode="auto">
              <a:xfrm>
                <a:off x="21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50" name="Freeform 2194"/>
              <p:cNvSpPr>
                <a:spLocks/>
              </p:cNvSpPr>
              <p:nvPr/>
            </p:nvSpPr>
            <p:spPr bwMode="auto">
              <a:xfrm>
                <a:off x="22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51" name="Freeform 2195"/>
              <p:cNvSpPr>
                <a:spLocks/>
              </p:cNvSpPr>
              <p:nvPr/>
            </p:nvSpPr>
            <p:spPr bwMode="auto">
              <a:xfrm>
                <a:off x="22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52" name="Freeform 2196"/>
              <p:cNvSpPr>
                <a:spLocks/>
              </p:cNvSpPr>
              <p:nvPr/>
            </p:nvSpPr>
            <p:spPr bwMode="auto">
              <a:xfrm>
                <a:off x="22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53" name="Freeform 2197"/>
              <p:cNvSpPr>
                <a:spLocks/>
              </p:cNvSpPr>
              <p:nvPr/>
            </p:nvSpPr>
            <p:spPr bwMode="auto">
              <a:xfrm>
                <a:off x="22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54" name="Freeform 2198"/>
              <p:cNvSpPr>
                <a:spLocks/>
              </p:cNvSpPr>
              <p:nvPr/>
            </p:nvSpPr>
            <p:spPr bwMode="auto">
              <a:xfrm>
                <a:off x="22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55" name="Freeform 2199"/>
              <p:cNvSpPr>
                <a:spLocks/>
              </p:cNvSpPr>
              <p:nvPr/>
            </p:nvSpPr>
            <p:spPr bwMode="auto">
              <a:xfrm>
                <a:off x="23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56" name="Freeform 2200"/>
              <p:cNvSpPr>
                <a:spLocks/>
              </p:cNvSpPr>
              <p:nvPr/>
            </p:nvSpPr>
            <p:spPr bwMode="auto">
              <a:xfrm>
                <a:off x="23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57" name="Freeform 2201"/>
              <p:cNvSpPr>
                <a:spLocks/>
              </p:cNvSpPr>
              <p:nvPr/>
            </p:nvSpPr>
            <p:spPr bwMode="auto">
              <a:xfrm>
                <a:off x="23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58" name="Freeform 2202"/>
              <p:cNvSpPr>
                <a:spLocks/>
              </p:cNvSpPr>
              <p:nvPr/>
            </p:nvSpPr>
            <p:spPr bwMode="auto">
              <a:xfrm>
                <a:off x="23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59" name="Freeform 2203"/>
              <p:cNvSpPr>
                <a:spLocks/>
              </p:cNvSpPr>
              <p:nvPr/>
            </p:nvSpPr>
            <p:spPr bwMode="auto">
              <a:xfrm>
                <a:off x="23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60" name="Freeform 2204"/>
              <p:cNvSpPr>
                <a:spLocks/>
              </p:cNvSpPr>
              <p:nvPr/>
            </p:nvSpPr>
            <p:spPr bwMode="auto">
              <a:xfrm>
                <a:off x="23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61" name="Freeform 2205"/>
              <p:cNvSpPr>
                <a:spLocks/>
              </p:cNvSpPr>
              <p:nvPr/>
            </p:nvSpPr>
            <p:spPr bwMode="auto">
              <a:xfrm>
                <a:off x="23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62" name="Freeform 2206"/>
              <p:cNvSpPr>
                <a:spLocks/>
              </p:cNvSpPr>
              <p:nvPr/>
            </p:nvSpPr>
            <p:spPr bwMode="auto">
              <a:xfrm>
                <a:off x="24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63" name="Freeform 2207"/>
              <p:cNvSpPr>
                <a:spLocks/>
              </p:cNvSpPr>
              <p:nvPr/>
            </p:nvSpPr>
            <p:spPr bwMode="auto">
              <a:xfrm>
                <a:off x="24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64" name="Freeform 2208"/>
              <p:cNvSpPr>
                <a:spLocks/>
              </p:cNvSpPr>
              <p:nvPr/>
            </p:nvSpPr>
            <p:spPr bwMode="auto">
              <a:xfrm>
                <a:off x="24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65" name="Freeform 2209"/>
              <p:cNvSpPr>
                <a:spLocks/>
              </p:cNvSpPr>
              <p:nvPr/>
            </p:nvSpPr>
            <p:spPr bwMode="auto">
              <a:xfrm>
                <a:off x="24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66" name="Freeform 2210"/>
              <p:cNvSpPr>
                <a:spLocks/>
              </p:cNvSpPr>
              <p:nvPr/>
            </p:nvSpPr>
            <p:spPr bwMode="auto">
              <a:xfrm>
                <a:off x="24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67" name="Freeform 2211"/>
              <p:cNvSpPr>
                <a:spLocks/>
              </p:cNvSpPr>
              <p:nvPr/>
            </p:nvSpPr>
            <p:spPr bwMode="auto">
              <a:xfrm>
                <a:off x="24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68" name="Freeform 2212"/>
              <p:cNvSpPr>
                <a:spLocks/>
              </p:cNvSpPr>
              <p:nvPr/>
            </p:nvSpPr>
            <p:spPr bwMode="auto">
              <a:xfrm>
                <a:off x="24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69" name="Freeform 2213"/>
              <p:cNvSpPr>
                <a:spLocks/>
              </p:cNvSpPr>
              <p:nvPr/>
            </p:nvSpPr>
            <p:spPr bwMode="auto">
              <a:xfrm>
                <a:off x="25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0" name="Freeform 2214"/>
              <p:cNvSpPr>
                <a:spLocks/>
              </p:cNvSpPr>
              <p:nvPr/>
            </p:nvSpPr>
            <p:spPr bwMode="auto">
              <a:xfrm>
                <a:off x="25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1" name="Freeform 2215"/>
              <p:cNvSpPr>
                <a:spLocks/>
              </p:cNvSpPr>
              <p:nvPr/>
            </p:nvSpPr>
            <p:spPr bwMode="auto">
              <a:xfrm>
                <a:off x="25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2" name="Freeform 2216"/>
              <p:cNvSpPr>
                <a:spLocks/>
              </p:cNvSpPr>
              <p:nvPr/>
            </p:nvSpPr>
            <p:spPr bwMode="auto">
              <a:xfrm>
                <a:off x="25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3" name="Freeform 2217"/>
              <p:cNvSpPr>
                <a:spLocks/>
              </p:cNvSpPr>
              <p:nvPr/>
            </p:nvSpPr>
            <p:spPr bwMode="auto">
              <a:xfrm>
                <a:off x="25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4" name="Freeform 2218"/>
              <p:cNvSpPr>
                <a:spLocks/>
              </p:cNvSpPr>
              <p:nvPr/>
            </p:nvSpPr>
            <p:spPr bwMode="auto">
              <a:xfrm>
                <a:off x="25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5" name="Freeform 2219"/>
              <p:cNvSpPr>
                <a:spLocks/>
              </p:cNvSpPr>
              <p:nvPr/>
            </p:nvSpPr>
            <p:spPr bwMode="auto">
              <a:xfrm>
                <a:off x="25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6" name="Freeform 2220"/>
              <p:cNvSpPr>
                <a:spLocks/>
              </p:cNvSpPr>
              <p:nvPr/>
            </p:nvSpPr>
            <p:spPr bwMode="auto">
              <a:xfrm>
                <a:off x="26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7" name="Freeform 2221"/>
              <p:cNvSpPr>
                <a:spLocks/>
              </p:cNvSpPr>
              <p:nvPr/>
            </p:nvSpPr>
            <p:spPr bwMode="auto">
              <a:xfrm>
                <a:off x="26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8" name="Freeform 2222"/>
              <p:cNvSpPr>
                <a:spLocks/>
              </p:cNvSpPr>
              <p:nvPr/>
            </p:nvSpPr>
            <p:spPr bwMode="auto">
              <a:xfrm>
                <a:off x="26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79" name="Freeform 2223"/>
              <p:cNvSpPr>
                <a:spLocks/>
              </p:cNvSpPr>
              <p:nvPr/>
            </p:nvSpPr>
            <p:spPr bwMode="auto">
              <a:xfrm>
                <a:off x="26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80" name="Freeform 2224"/>
              <p:cNvSpPr>
                <a:spLocks/>
              </p:cNvSpPr>
              <p:nvPr/>
            </p:nvSpPr>
            <p:spPr bwMode="auto">
              <a:xfrm>
                <a:off x="26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81" name="Freeform 2225"/>
              <p:cNvSpPr>
                <a:spLocks/>
              </p:cNvSpPr>
              <p:nvPr/>
            </p:nvSpPr>
            <p:spPr bwMode="auto">
              <a:xfrm>
                <a:off x="26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82" name="Freeform 2226"/>
              <p:cNvSpPr>
                <a:spLocks/>
              </p:cNvSpPr>
              <p:nvPr/>
            </p:nvSpPr>
            <p:spPr bwMode="auto">
              <a:xfrm>
                <a:off x="26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83" name="Freeform 2227"/>
              <p:cNvSpPr>
                <a:spLocks/>
              </p:cNvSpPr>
              <p:nvPr/>
            </p:nvSpPr>
            <p:spPr bwMode="auto">
              <a:xfrm>
                <a:off x="2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84" name="Freeform 2228"/>
              <p:cNvSpPr>
                <a:spLocks/>
              </p:cNvSpPr>
              <p:nvPr/>
            </p:nvSpPr>
            <p:spPr bwMode="auto">
              <a:xfrm>
                <a:off x="26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85" name="Freeform 2229"/>
              <p:cNvSpPr>
                <a:spLocks/>
              </p:cNvSpPr>
              <p:nvPr/>
            </p:nvSpPr>
            <p:spPr bwMode="auto">
              <a:xfrm>
                <a:off x="26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86" name="Freeform 2230"/>
              <p:cNvSpPr>
                <a:spLocks/>
              </p:cNvSpPr>
              <p:nvPr/>
            </p:nvSpPr>
            <p:spPr bwMode="auto">
              <a:xfrm>
                <a:off x="26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87" name="Freeform 2231"/>
              <p:cNvSpPr>
                <a:spLocks/>
              </p:cNvSpPr>
              <p:nvPr/>
            </p:nvSpPr>
            <p:spPr bwMode="auto">
              <a:xfrm>
                <a:off x="26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88" name="Freeform 2232"/>
              <p:cNvSpPr>
                <a:spLocks/>
              </p:cNvSpPr>
              <p:nvPr/>
            </p:nvSpPr>
            <p:spPr bwMode="auto">
              <a:xfrm>
                <a:off x="27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89" name="Freeform 2233"/>
              <p:cNvSpPr>
                <a:spLocks/>
              </p:cNvSpPr>
              <p:nvPr/>
            </p:nvSpPr>
            <p:spPr bwMode="auto">
              <a:xfrm>
                <a:off x="27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90" name="Freeform 2234"/>
              <p:cNvSpPr>
                <a:spLocks/>
              </p:cNvSpPr>
              <p:nvPr/>
            </p:nvSpPr>
            <p:spPr bwMode="auto">
              <a:xfrm>
                <a:off x="27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91" name="Freeform 2235"/>
              <p:cNvSpPr>
                <a:spLocks/>
              </p:cNvSpPr>
              <p:nvPr/>
            </p:nvSpPr>
            <p:spPr bwMode="auto">
              <a:xfrm>
                <a:off x="27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92" name="Freeform 2236"/>
              <p:cNvSpPr>
                <a:spLocks/>
              </p:cNvSpPr>
              <p:nvPr/>
            </p:nvSpPr>
            <p:spPr bwMode="auto">
              <a:xfrm>
                <a:off x="27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93" name="Freeform 2237"/>
              <p:cNvSpPr>
                <a:spLocks/>
              </p:cNvSpPr>
              <p:nvPr/>
            </p:nvSpPr>
            <p:spPr bwMode="auto">
              <a:xfrm>
                <a:off x="27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94" name="Freeform 2238"/>
              <p:cNvSpPr>
                <a:spLocks/>
              </p:cNvSpPr>
              <p:nvPr/>
            </p:nvSpPr>
            <p:spPr bwMode="auto">
              <a:xfrm>
                <a:off x="27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95" name="Freeform 2239"/>
              <p:cNvSpPr>
                <a:spLocks/>
              </p:cNvSpPr>
              <p:nvPr/>
            </p:nvSpPr>
            <p:spPr bwMode="auto">
              <a:xfrm>
                <a:off x="27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96" name="Freeform 2240"/>
              <p:cNvSpPr>
                <a:spLocks/>
              </p:cNvSpPr>
              <p:nvPr/>
            </p:nvSpPr>
            <p:spPr bwMode="auto">
              <a:xfrm>
                <a:off x="28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097" name="Freeform 2241"/>
              <p:cNvSpPr>
                <a:spLocks/>
              </p:cNvSpPr>
              <p:nvPr/>
            </p:nvSpPr>
            <p:spPr bwMode="auto">
              <a:xfrm>
                <a:off x="28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98" name="Freeform 2242"/>
              <p:cNvSpPr>
                <a:spLocks/>
              </p:cNvSpPr>
              <p:nvPr/>
            </p:nvSpPr>
            <p:spPr bwMode="auto">
              <a:xfrm>
                <a:off x="28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099" name="Freeform 2243"/>
              <p:cNvSpPr>
                <a:spLocks/>
              </p:cNvSpPr>
              <p:nvPr/>
            </p:nvSpPr>
            <p:spPr bwMode="auto">
              <a:xfrm>
                <a:off x="28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00" name="Freeform 2244"/>
              <p:cNvSpPr>
                <a:spLocks/>
              </p:cNvSpPr>
              <p:nvPr/>
            </p:nvSpPr>
            <p:spPr bwMode="auto">
              <a:xfrm>
                <a:off x="28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01" name="Freeform 2245"/>
              <p:cNvSpPr>
                <a:spLocks/>
              </p:cNvSpPr>
              <p:nvPr/>
            </p:nvSpPr>
            <p:spPr bwMode="auto">
              <a:xfrm>
                <a:off x="28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02" name="Freeform 2246"/>
              <p:cNvSpPr>
                <a:spLocks/>
              </p:cNvSpPr>
              <p:nvPr/>
            </p:nvSpPr>
            <p:spPr bwMode="auto">
              <a:xfrm>
                <a:off x="28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03" name="Freeform 2247"/>
              <p:cNvSpPr>
                <a:spLocks/>
              </p:cNvSpPr>
              <p:nvPr/>
            </p:nvSpPr>
            <p:spPr bwMode="auto">
              <a:xfrm>
                <a:off x="28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04" name="Freeform 2248"/>
              <p:cNvSpPr>
                <a:spLocks/>
              </p:cNvSpPr>
              <p:nvPr/>
            </p:nvSpPr>
            <p:spPr bwMode="auto">
              <a:xfrm>
                <a:off x="28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05" name="Freeform 2249"/>
              <p:cNvSpPr>
                <a:spLocks/>
              </p:cNvSpPr>
              <p:nvPr/>
            </p:nvSpPr>
            <p:spPr bwMode="auto">
              <a:xfrm>
                <a:off x="28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nvGrpSpPr>
              <p:cNvPr id="4" name="Group 2451"/>
              <p:cNvGrpSpPr>
                <a:grpSpLocks/>
              </p:cNvGrpSpPr>
              <p:nvPr/>
            </p:nvGrpSpPr>
            <p:grpSpPr bwMode="auto">
              <a:xfrm>
                <a:off x="2850" y="2248"/>
                <a:ext cx="1582" cy="104"/>
                <a:chOff x="2850" y="2248"/>
                <a:chExt cx="1582" cy="104"/>
              </a:xfrm>
            </p:grpSpPr>
            <p:sp>
              <p:nvSpPr>
                <p:cNvPr id="124107" name="Freeform 2251"/>
                <p:cNvSpPr>
                  <a:spLocks/>
                </p:cNvSpPr>
                <p:nvPr/>
              </p:nvSpPr>
              <p:spPr bwMode="auto">
                <a:xfrm>
                  <a:off x="28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08" name="Freeform 2252"/>
                <p:cNvSpPr>
                  <a:spLocks/>
                </p:cNvSpPr>
                <p:nvPr/>
              </p:nvSpPr>
              <p:spPr bwMode="auto">
                <a:xfrm>
                  <a:off x="28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09" name="Freeform 2253"/>
                <p:cNvSpPr>
                  <a:spLocks/>
                </p:cNvSpPr>
                <p:nvPr/>
              </p:nvSpPr>
              <p:spPr bwMode="auto">
                <a:xfrm>
                  <a:off x="28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10" name="Freeform 2254"/>
                <p:cNvSpPr>
                  <a:spLocks/>
                </p:cNvSpPr>
                <p:nvPr/>
              </p:nvSpPr>
              <p:spPr bwMode="auto">
                <a:xfrm>
                  <a:off x="28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11" name="Freeform 2255"/>
                <p:cNvSpPr>
                  <a:spLocks/>
                </p:cNvSpPr>
                <p:nvPr/>
              </p:nvSpPr>
              <p:spPr bwMode="auto">
                <a:xfrm>
                  <a:off x="28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12" name="Freeform 2256"/>
                <p:cNvSpPr>
                  <a:spLocks/>
                </p:cNvSpPr>
                <p:nvPr/>
              </p:nvSpPr>
              <p:spPr bwMode="auto">
                <a:xfrm>
                  <a:off x="28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13" name="Freeform 2257"/>
                <p:cNvSpPr>
                  <a:spLocks/>
                </p:cNvSpPr>
                <p:nvPr/>
              </p:nvSpPr>
              <p:spPr bwMode="auto">
                <a:xfrm>
                  <a:off x="28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14" name="Freeform 2258"/>
                <p:cNvSpPr>
                  <a:spLocks/>
                </p:cNvSpPr>
                <p:nvPr/>
              </p:nvSpPr>
              <p:spPr bwMode="auto">
                <a:xfrm>
                  <a:off x="28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15" name="Freeform 2259"/>
                <p:cNvSpPr>
                  <a:spLocks/>
                </p:cNvSpPr>
                <p:nvPr/>
              </p:nvSpPr>
              <p:spPr bwMode="auto">
                <a:xfrm>
                  <a:off x="28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16" name="Freeform 2260"/>
                <p:cNvSpPr>
                  <a:spLocks/>
                </p:cNvSpPr>
                <p:nvPr/>
              </p:nvSpPr>
              <p:spPr bwMode="auto">
                <a:xfrm>
                  <a:off x="28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17" name="Freeform 2261"/>
                <p:cNvSpPr>
                  <a:spLocks/>
                </p:cNvSpPr>
                <p:nvPr/>
              </p:nvSpPr>
              <p:spPr bwMode="auto">
                <a:xfrm>
                  <a:off x="28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18" name="Freeform 2262"/>
                <p:cNvSpPr>
                  <a:spLocks/>
                </p:cNvSpPr>
                <p:nvPr/>
              </p:nvSpPr>
              <p:spPr bwMode="auto">
                <a:xfrm>
                  <a:off x="28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19" name="Freeform 2263"/>
                <p:cNvSpPr>
                  <a:spLocks/>
                </p:cNvSpPr>
                <p:nvPr/>
              </p:nvSpPr>
              <p:spPr bwMode="auto">
                <a:xfrm>
                  <a:off x="28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20" name="Freeform 2264"/>
                <p:cNvSpPr>
                  <a:spLocks/>
                </p:cNvSpPr>
                <p:nvPr/>
              </p:nvSpPr>
              <p:spPr bwMode="auto">
                <a:xfrm>
                  <a:off x="29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21" name="Freeform 2265"/>
                <p:cNvSpPr>
                  <a:spLocks/>
                </p:cNvSpPr>
                <p:nvPr/>
              </p:nvSpPr>
              <p:spPr bwMode="auto">
                <a:xfrm>
                  <a:off x="29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22" name="Freeform 2266"/>
                <p:cNvSpPr>
                  <a:spLocks/>
                </p:cNvSpPr>
                <p:nvPr/>
              </p:nvSpPr>
              <p:spPr bwMode="auto">
                <a:xfrm>
                  <a:off x="29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23" name="Freeform 2267"/>
                <p:cNvSpPr>
                  <a:spLocks/>
                </p:cNvSpPr>
                <p:nvPr/>
              </p:nvSpPr>
              <p:spPr bwMode="auto">
                <a:xfrm>
                  <a:off x="29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24" name="Freeform 2268"/>
                <p:cNvSpPr>
                  <a:spLocks/>
                </p:cNvSpPr>
                <p:nvPr/>
              </p:nvSpPr>
              <p:spPr bwMode="auto">
                <a:xfrm>
                  <a:off x="29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25" name="Freeform 2269"/>
                <p:cNvSpPr>
                  <a:spLocks/>
                </p:cNvSpPr>
                <p:nvPr/>
              </p:nvSpPr>
              <p:spPr bwMode="auto">
                <a:xfrm>
                  <a:off x="29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26" name="Freeform 2270"/>
                <p:cNvSpPr>
                  <a:spLocks/>
                </p:cNvSpPr>
                <p:nvPr/>
              </p:nvSpPr>
              <p:spPr bwMode="auto">
                <a:xfrm>
                  <a:off x="29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27" name="Freeform 2271"/>
                <p:cNvSpPr>
                  <a:spLocks/>
                </p:cNvSpPr>
                <p:nvPr/>
              </p:nvSpPr>
              <p:spPr bwMode="auto">
                <a:xfrm>
                  <a:off x="29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28" name="Freeform 2272"/>
                <p:cNvSpPr>
                  <a:spLocks/>
                </p:cNvSpPr>
                <p:nvPr/>
              </p:nvSpPr>
              <p:spPr bwMode="auto">
                <a:xfrm>
                  <a:off x="29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29" name="Freeform 2273"/>
                <p:cNvSpPr>
                  <a:spLocks/>
                </p:cNvSpPr>
                <p:nvPr/>
              </p:nvSpPr>
              <p:spPr bwMode="auto">
                <a:xfrm>
                  <a:off x="29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30" name="Freeform 2274"/>
                <p:cNvSpPr>
                  <a:spLocks/>
                </p:cNvSpPr>
                <p:nvPr/>
              </p:nvSpPr>
              <p:spPr bwMode="auto">
                <a:xfrm>
                  <a:off x="29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31" name="Freeform 2275"/>
                <p:cNvSpPr>
                  <a:spLocks/>
                </p:cNvSpPr>
                <p:nvPr/>
              </p:nvSpPr>
              <p:spPr bwMode="auto">
                <a:xfrm>
                  <a:off x="295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32" name="Freeform 2276"/>
                <p:cNvSpPr>
                  <a:spLocks/>
                </p:cNvSpPr>
                <p:nvPr/>
              </p:nvSpPr>
              <p:spPr bwMode="auto">
                <a:xfrm>
                  <a:off x="295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33" name="Freeform 2277"/>
                <p:cNvSpPr>
                  <a:spLocks/>
                </p:cNvSpPr>
                <p:nvPr/>
              </p:nvSpPr>
              <p:spPr bwMode="auto">
                <a:xfrm>
                  <a:off x="296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34" name="Freeform 2278"/>
                <p:cNvSpPr>
                  <a:spLocks/>
                </p:cNvSpPr>
                <p:nvPr/>
              </p:nvSpPr>
              <p:spPr bwMode="auto">
                <a:xfrm>
                  <a:off x="296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35" name="Freeform 2279"/>
                <p:cNvSpPr>
                  <a:spLocks/>
                </p:cNvSpPr>
                <p:nvPr/>
              </p:nvSpPr>
              <p:spPr bwMode="auto">
                <a:xfrm>
                  <a:off x="29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36" name="Freeform 2280"/>
                <p:cNvSpPr>
                  <a:spLocks/>
                </p:cNvSpPr>
                <p:nvPr/>
              </p:nvSpPr>
              <p:spPr bwMode="auto">
                <a:xfrm>
                  <a:off x="29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37" name="Freeform 2281"/>
                <p:cNvSpPr>
                  <a:spLocks/>
                </p:cNvSpPr>
                <p:nvPr/>
              </p:nvSpPr>
              <p:spPr bwMode="auto">
                <a:xfrm>
                  <a:off x="29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38" name="Freeform 2282"/>
                <p:cNvSpPr>
                  <a:spLocks/>
                </p:cNvSpPr>
                <p:nvPr/>
              </p:nvSpPr>
              <p:spPr bwMode="auto">
                <a:xfrm>
                  <a:off x="29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39" name="Freeform 2283"/>
                <p:cNvSpPr>
                  <a:spLocks/>
                </p:cNvSpPr>
                <p:nvPr/>
              </p:nvSpPr>
              <p:spPr bwMode="auto">
                <a:xfrm>
                  <a:off x="29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40" name="Freeform 2284"/>
                <p:cNvSpPr>
                  <a:spLocks/>
                </p:cNvSpPr>
                <p:nvPr/>
              </p:nvSpPr>
              <p:spPr bwMode="auto">
                <a:xfrm>
                  <a:off x="29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41" name="Freeform 2285"/>
                <p:cNvSpPr>
                  <a:spLocks/>
                </p:cNvSpPr>
                <p:nvPr/>
              </p:nvSpPr>
              <p:spPr bwMode="auto">
                <a:xfrm>
                  <a:off x="29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42" name="Freeform 2286"/>
                <p:cNvSpPr>
                  <a:spLocks/>
                </p:cNvSpPr>
                <p:nvPr/>
              </p:nvSpPr>
              <p:spPr bwMode="auto">
                <a:xfrm>
                  <a:off x="29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43" name="Freeform 2287"/>
                <p:cNvSpPr>
                  <a:spLocks/>
                </p:cNvSpPr>
                <p:nvPr/>
              </p:nvSpPr>
              <p:spPr bwMode="auto">
                <a:xfrm>
                  <a:off x="30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44" name="Freeform 2288"/>
                <p:cNvSpPr>
                  <a:spLocks/>
                </p:cNvSpPr>
                <p:nvPr/>
              </p:nvSpPr>
              <p:spPr bwMode="auto">
                <a:xfrm>
                  <a:off x="30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45" name="Freeform 2289"/>
                <p:cNvSpPr>
                  <a:spLocks/>
                </p:cNvSpPr>
                <p:nvPr/>
              </p:nvSpPr>
              <p:spPr bwMode="auto">
                <a:xfrm>
                  <a:off x="30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46" name="Freeform 2290"/>
                <p:cNvSpPr>
                  <a:spLocks/>
                </p:cNvSpPr>
                <p:nvPr/>
              </p:nvSpPr>
              <p:spPr bwMode="auto">
                <a:xfrm>
                  <a:off x="30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47" name="Freeform 2291"/>
                <p:cNvSpPr>
                  <a:spLocks/>
                </p:cNvSpPr>
                <p:nvPr/>
              </p:nvSpPr>
              <p:spPr bwMode="auto">
                <a:xfrm>
                  <a:off x="30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48" name="Freeform 2292"/>
                <p:cNvSpPr>
                  <a:spLocks/>
                </p:cNvSpPr>
                <p:nvPr/>
              </p:nvSpPr>
              <p:spPr bwMode="auto">
                <a:xfrm>
                  <a:off x="30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49" name="Freeform 2293"/>
                <p:cNvSpPr>
                  <a:spLocks/>
                </p:cNvSpPr>
                <p:nvPr/>
              </p:nvSpPr>
              <p:spPr bwMode="auto">
                <a:xfrm>
                  <a:off x="30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50" name="Freeform 2294"/>
                <p:cNvSpPr>
                  <a:spLocks/>
                </p:cNvSpPr>
                <p:nvPr/>
              </p:nvSpPr>
              <p:spPr bwMode="auto">
                <a:xfrm>
                  <a:off x="30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51" name="Freeform 2295"/>
                <p:cNvSpPr>
                  <a:spLocks/>
                </p:cNvSpPr>
                <p:nvPr/>
              </p:nvSpPr>
              <p:spPr bwMode="auto">
                <a:xfrm>
                  <a:off x="30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52" name="Freeform 2296"/>
                <p:cNvSpPr>
                  <a:spLocks/>
                </p:cNvSpPr>
                <p:nvPr/>
              </p:nvSpPr>
              <p:spPr bwMode="auto">
                <a:xfrm>
                  <a:off x="30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53" name="Freeform 2297"/>
                <p:cNvSpPr>
                  <a:spLocks/>
                </p:cNvSpPr>
                <p:nvPr/>
              </p:nvSpPr>
              <p:spPr bwMode="auto">
                <a:xfrm>
                  <a:off x="30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54" name="Freeform 2298"/>
                <p:cNvSpPr>
                  <a:spLocks/>
                </p:cNvSpPr>
                <p:nvPr/>
              </p:nvSpPr>
              <p:spPr bwMode="auto">
                <a:xfrm>
                  <a:off x="30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55" name="Freeform 2299"/>
                <p:cNvSpPr>
                  <a:spLocks/>
                </p:cNvSpPr>
                <p:nvPr/>
              </p:nvSpPr>
              <p:spPr bwMode="auto">
                <a:xfrm>
                  <a:off x="30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56" name="Freeform 2300"/>
                <p:cNvSpPr>
                  <a:spLocks/>
                </p:cNvSpPr>
                <p:nvPr/>
              </p:nvSpPr>
              <p:spPr bwMode="auto">
                <a:xfrm>
                  <a:off x="30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57" name="Freeform 2301"/>
                <p:cNvSpPr>
                  <a:spLocks/>
                </p:cNvSpPr>
                <p:nvPr/>
              </p:nvSpPr>
              <p:spPr bwMode="auto">
                <a:xfrm>
                  <a:off x="30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58" name="Freeform 2302"/>
                <p:cNvSpPr>
                  <a:spLocks/>
                </p:cNvSpPr>
                <p:nvPr/>
              </p:nvSpPr>
              <p:spPr bwMode="auto">
                <a:xfrm>
                  <a:off x="3058"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59" name="Freeform 2303"/>
                <p:cNvSpPr>
                  <a:spLocks/>
                </p:cNvSpPr>
                <p:nvPr/>
              </p:nvSpPr>
              <p:spPr bwMode="auto">
                <a:xfrm>
                  <a:off x="3058"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60" name="Freeform 2304"/>
                <p:cNvSpPr>
                  <a:spLocks/>
                </p:cNvSpPr>
                <p:nvPr/>
              </p:nvSpPr>
              <p:spPr bwMode="auto">
                <a:xfrm>
                  <a:off x="30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61" name="Freeform 2305"/>
                <p:cNvSpPr>
                  <a:spLocks/>
                </p:cNvSpPr>
                <p:nvPr/>
              </p:nvSpPr>
              <p:spPr bwMode="auto">
                <a:xfrm>
                  <a:off x="30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62" name="Freeform 2306"/>
                <p:cNvSpPr>
                  <a:spLocks/>
                </p:cNvSpPr>
                <p:nvPr/>
              </p:nvSpPr>
              <p:spPr bwMode="auto">
                <a:xfrm>
                  <a:off x="3078"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63" name="Freeform 2307"/>
                <p:cNvSpPr>
                  <a:spLocks/>
                </p:cNvSpPr>
                <p:nvPr/>
              </p:nvSpPr>
              <p:spPr bwMode="auto">
                <a:xfrm>
                  <a:off x="3078"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64" name="Freeform 2308"/>
                <p:cNvSpPr>
                  <a:spLocks/>
                </p:cNvSpPr>
                <p:nvPr/>
              </p:nvSpPr>
              <p:spPr bwMode="auto">
                <a:xfrm>
                  <a:off x="30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65" name="Freeform 2309"/>
                <p:cNvSpPr>
                  <a:spLocks/>
                </p:cNvSpPr>
                <p:nvPr/>
              </p:nvSpPr>
              <p:spPr bwMode="auto">
                <a:xfrm>
                  <a:off x="30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66" name="Freeform 2310"/>
                <p:cNvSpPr>
                  <a:spLocks/>
                </p:cNvSpPr>
                <p:nvPr/>
              </p:nvSpPr>
              <p:spPr bwMode="auto">
                <a:xfrm>
                  <a:off x="30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67" name="Freeform 2311"/>
                <p:cNvSpPr>
                  <a:spLocks/>
                </p:cNvSpPr>
                <p:nvPr/>
              </p:nvSpPr>
              <p:spPr bwMode="auto">
                <a:xfrm>
                  <a:off x="31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68" name="Freeform 2312"/>
                <p:cNvSpPr>
                  <a:spLocks/>
                </p:cNvSpPr>
                <p:nvPr/>
              </p:nvSpPr>
              <p:spPr bwMode="auto">
                <a:xfrm>
                  <a:off x="31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69" name="Freeform 2313"/>
                <p:cNvSpPr>
                  <a:spLocks/>
                </p:cNvSpPr>
                <p:nvPr/>
              </p:nvSpPr>
              <p:spPr bwMode="auto">
                <a:xfrm>
                  <a:off x="31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70" name="Freeform 2314"/>
                <p:cNvSpPr>
                  <a:spLocks/>
                </p:cNvSpPr>
                <p:nvPr/>
              </p:nvSpPr>
              <p:spPr bwMode="auto">
                <a:xfrm>
                  <a:off x="31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71" name="Freeform 2315"/>
                <p:cNvSpPr>
                  <a:spLocks/>
                </p:cNvSpPr>
                <p:nvPr/>
              </p:nvSpPr>
              <p:spPr bwMode="auto">
                <a:xfrm>
                  <a:off x="31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72" name="Freeform 2316"/>
                <p:cNvSpPr>
                  <a:spLocks/>
                </p:cNvSpPr>
                <p:nvPr/>
              </p:nvSpPr>
              <p:spPr bwMode="auto">
                <a:xfrm>
                  <a:off x="31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73" name="Freeform 2317"/>
                <p:cNvSpPr>
                  <a:spLocks/>
                </p:cNvSpPr>
                <p:nvPr/>
              </p:nvSpPr>
              <p:spPr bwMode="auto">
                <a:xfrm>
                  <a:off x="31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74" name="Freeform 2318"/>
                <p:cNvSpPr>
                  <a:spLocks/>
                </p:cNvSpPr>
                <p:nvPr/>
              </p:nvSpPr>
              <p:spPr bwMode="auto">
                <a:xfrm>
                  <a:off x="31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75" name="Freeform 2319"/>
                <p:cNvSpPr>
                  <a:spLocks/>
                </p:cNvSpPr>
                <p:nvPr/>
              </p:nvSpPr>
              <p:spPr bwMode="auto">
                <a:xfrm>
                  <a:off x="31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76" name="Freeform 2320"/>
                <p:cNvSpPr>
                  <a:spLocks/>
                </p:cNvSpPr>
                <p:nvPr/>
              </p:nvSpPr>
              <p:spPr bwMode="auto">
                <a:xfrm>
                  <a:off x="31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77" name="Freeform 2321"/>
                <p:cNvSpPr>
                  <a:spLocks/>
                </p:cNvSpPr>
                <p:nvPr/>
              </p:nvSpPr>
              <p:spPr bwMode="auto">
                <a:xfrm>
                  <a:off x="31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78" name="Freeform 2322"/>
                <p:cNvSpPr>
                  <a:spLocks/>
                </p:cNvSpPr>
                <p:nvPr/>
              </p:nvSpPr>
              <p:spPr bwMode="auto">
                <a:xfrm>
                  <a:off x="31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79" name="Freeform 2323"/>
                <p:cNvSpPr>
                  <a:spLocks/>
                </p:cNvSpPr>
                <p:nvPr/>
              </p:nvSpPr>
              <p:spPr bwMode="auto">
                <a:xfrm>
                  <a:off x="43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80" name="Freeform 2324"/>
                <p:cNvSpPr>
                  <a:spLocks/>
                </p:cNvSpPr>
                <p:nvPr/>
              </p:nvSpPr>
              <p:spPr bwMode="auto">
                <a:xfrm>
                  <a:off x="43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81" name="Freeform 2325"/>
                <p:cNvSpPr>
                  <a:spLocks/>
                </p:cNvSpPr>
                <p:nvPr/>
              </p:nvSpPr>
              <p:spPr bwMode="auto">
                <a:xfrm>
                  <a:off x="43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82" name="Freeform 2326"/>
                <p:cNvSpPr>
                  <a:spLocks/>
                </p:cNvSpPr>
                <p:nvPr/>
              </p:nvSpPr>
              <p:spPr bwMode="auto">
                <a:xfrm>
                  <a:off x="43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83" name="Freeform 2327"/>
                <p:cNvSpPr>
                  <a:spLocks/>
                </p:cNvSpPr>
                <p:nvPr/>
              </p:nvSpPr>
              <p:spPr bwMode="auto">
                <a:xfrm>
                  <a:off x="43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84" name="Freeform 2328"/>
                <p:cNvSpPr>
                  <a:spLocks/>
                </p:cNvSpPr>
                <p:nvPr/>
              </p:nvSpPr>
              <p:spPr bwMode="auto">
                <a:xfrm>
                  <a:off x="43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85" name="Freeform 2329"/>
                <p:cNvSpPr>
                  <a:spLocks/>
                </p:cNvSpPr>
                <p:nvPr/>
              </p:nvSpPr>
              <p:spPr bwMode="auto">
                <a:xfrm>
                  <a:off x="31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86" name="Freeform 2330"/>
                <p:cNvSpPr>
                  <a:spLocks/>
                </p:cNvSpPr>
                <p:nvPr/>
              </p:nvSpPr>
              <p:spPr bwMode="auto">
                <a:xfrm>
                  <a:off x="31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87" name="Freeform 2331"/>
                <p:cNvSpPr>
                  <a:spLocks/>
                </p:cNvSpPr>
                <p:nvPr/>
              </p:nvSpPr>
              <p:spPr bwMode="auto">
                <a:xfrm>
                  <a:off x="31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88" name="Freeform 2332"/>
                <p:cNvSpPr>
                  <a:spLocks/>
                </p:cNvSpPr>
                <p:nvPr/>
              </p:nvSpPr>
              <p:spPr bwMode="auto">
                <a:xfrm>
                  <a:off x="3138"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89" name="Freeform 2333"/>
                <p:cNvSpPr>
                  <a:spLocks/>
                </p:cNvSpPr>
                <p:nvPr/>
              </p:nvSpPr>
              <p:spPr bwMode="auto">
                <a:xfrm>
                  <a:off x="3138"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90" name="Freeform 2334"/>
                <p:cNvSpPr>
                  <a:spLocks/>
                </p:cNvSpPr>
                <p:nvPr/>
              </p:nvSpPr>
              <p:spPr bwMode="auto">
                <a:xfrm>
                  <a:off x="31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91" name="Freeform 2335"/>
                <p:cNvSpPr>
                  <a:spLocks/>
                </p:cNvSpPr>
                <p:nvPr/>
              </p:nvSpPr>
              <p:spPr bwMode="auto">
                <a:xfrm>
                  <a:off x="31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92" name="Freeform 2336"/>
                <p:cNvSpPr>
                  <a:spLocks/>
                </p:cNvSpPr>
                <p:nvPr/>
              </p:nvSpPr>
              <p:spPr bwMode="auto">
                <a:xfrm>
                  <a:off x="314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93" name="Freeform 2337"/>
                <p:cNvSpPr>
                  <a:spLocks/>
                </p:cNvSpPr>
                <p:nvPr/>
              </p:nvSpPr>
              <p:spPr bwMode="auto">
                <a:xfrm>
                  <a:off x="314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94" name="Freeform 2338"/>
                <p:cNvSpPr>
                  <a:spLocks/>
                </p:cNvSpPr>
                <p:nvPr/>
              </p:nvSpPr>
              <p:spPr bwMode="auto">
                <a:xfrm>
                  <a:off x="31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95" name="Freeform 2339"/>
                <p:cNvSpPr>
                  <a:spLocks/>
                </p:cNvSpPr>
                <p:nvPr/>
              </p:nvSpPr>
              <p:spPr bwMode="auto">
                <a:xfrm>
                  <a:off x="31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96" name="Freeform 2340"/>
                <p:cNvSpPr>
                  <a:spLocks/>
                </p:cNvSpPr>
                <p:nvPr/>
              </p:nvSpPr>
              <p:spPr bwMode="auto">
                <a:xfrm>
                  <a:off x="31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197" name="Freeform 2341"/>
                <p:cNvSpPr>
                  <a:spLocks/>
                </p:cNvSpPr>
                <p:nvPr/>
              </p:nvSpPr>
              <p:spPr bwMode="auto">
                <a:xfrm>
                  <a:off x="31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98" name="Freeform 2342"/>
                <p:cNvSpPr>
                  <a:spLocks/>
                </p:cNvSpPr>
                <p:nvPr/>
              </p:nvSpPr>
              <p:spPr bwMode="auto">
                <a:xfrm>
                  <a:off x="31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199" name="Freeform 2343"/>
                <p:cNvSpPr>
                  <a:spLocks/>
                </p:cNvSpPr>
                <p:nvPr/>
              </p:nvSpPr>
              <p:spPr bwMode="auto">
                <a:xfrm>
                  <a:off x="31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0" name="Freeform 2344"/>
                <p:cNvSpPr>
                  <a:spLocks/>
                </p:cNvSpPr>
                <p:nvPr/>
              </p:nvSpPr>
              <p:spPr bwMode="auto">
                <a:xfrm>
                  <a:off x="31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1" name="Freeform 2345"/>
                <p:cNvSpPr>
                  <a:spLocks/>
                </p:cNvSpPr>
                <p:nvPr/>
              </p:nvSpPr>
              <p:spPr bwMode="auto">
                <a:xfrm>
                  <a:off x="31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2" name="Freeform 2346"/>
                <p:cNvSpPr>
                  <a:spLocks/>
                </p:cNvSpPr>
                <p:nvPr/>
              </p:nvSpPr>
              <p:spPr bwMode="auto">
                <a:xfrm>
                  <a:off x="31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3" name="Freeform 2347"/>
                <p:cNvSpPr>
                  <a:spLocks/>
                </p:cNvSpPr>
                <p:nvPr/>
              </p:nvSpPr>
              <p:spPr bwMode="auto">
                <a:xfrm>
                  <a:off x="3164"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4" name="Freeform 2348"/>
                <p:cNvSpPr>
                  <a:spLocks/>
                </p:cNvSpPr>
                <p:nvPr/>
              </p:nvSpPr>
              <p:spPr bwMode="auto">
                <a:xfrm>
                  <a:off x="31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5" name="Freeform 2349"/>
                <p:cNvSpPr>
                  <a:spLocks/>
                </p:cNvSpPr>
                <p:nvPr/>
              </p:nvSpPr>
              <p:spPr bwMode="auto">
                <a:xfrm>
                  <a:off x="31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6" name="Freeform 2350"/>
                <p:cNvSpPr>
                  <a:spLocks/>
                </p:cNvSpPr>
                <p:nvPr/>
              </p:nvSpPr>
              <p:spPr bwMode="auto">
                <a:xfrm>
                  <a:off x="31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7" name="Freeform 2351"/>
                <p:cNvSpPr>
                  <a:spLocks/>
                </p:cNvSpPr>
                <p:nvPr/>
              </p:nvSpPr>
              <p:spPr bwMode="auto">
                <a:xfrm>
                  <a:off x="43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8" name="Freeform 2352"/>
                <p:cNvSpPr>
                  <a:spLocks/>
                </p:cNvSpPr>
                <p:nvPr/>
              </p:nvSpPr>
              <p:spPr bwMode="auto">
                <a:xfrm>
                  <a:off x="31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09" name="Freeform 2353"/>
                <p:cNvSpPr>
                  <a:spLocks/>
                </p:cNvSpPr>
                <p:nvPr/>
              </p:nvSpPr>
              <p:spPr bwMode="auto">
                <a:xfrm>
                  <a:off x="31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10" name="Freeform 2354"/>
                <p:cNvSpPr>
                  <a:spLocks/>
                </p:cNvSpPr>
                <p:nvPr/>
              </p:nvSpPr>
              <p:spPr bwMode="auto">
                <a:xfrm>
                  <a:off x="31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11" name="Freeform 2355"/>
                <p:cNvSpPr>
                  <a:spLocks/>
                </p:cNvSpPr>
                <p:nvPr/>
              </p:nvSpPr>
              <p:spPr bwMode="auto">
                <a:xfrm>
                  <a:off x="318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12" name="Freeform 2356"/>
                <p:cNvSpPr>
                  <a:spLocks/>
                </p:cNvSpPr>
                <p:nvPr/>
              </p:nvSpPr>
              <p:spPr bwMode="auto">
                <a:xfrm>
                  <a:off x="31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13" name="Freeform 2357"/>
                <p:cNvSpPr>
                  <a:spLocks/>
                </p:cNvSpPr>
                <p:nvPr/>
              </p:nvSpPr>
              <p:spPr bwMode="auto">
                <a:xfrm>
                  <a:off x="31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14" name="Freeform 2358"/>
                <p:cNvSpPr>
                  <a:spLocks/>
                </p:cNvSpPr>
                <p:nvPr/>
              </p:nvSpPr>
              <p:spPr bwMode="auto">
                <a:xfrm>
                  <a:off x="31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15" name="Freeform 2359"/>
                <p:cNvSpPr>
                  <a:spLocks/>
                </p:cNvSpPr>
                <p:nvPr/>
              </p:nvSpPr>
              <p:spPr bwMode="auto">
                <a:xfrm>
                  <a:off x="31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16" name="Freeform 2360"/>
                <p:cNvSpPr>
                  <a:spLocks/>
                </p:cNvSpPr>
                <p:nvPr/>
              </p:nvSpPr>
              <p:spPr bwMode="auto">
                <a:xfrm>
                  <a:off x="31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17" name="Freeform 2361"/>
                <p:cNvSpPr>
                  <a:spLocks/>
                </p:cNvSpPr>
                <p:nvPr/>
              </p:nvSpPr>
              <p:spPr bwMode="auto">
                <a:xfrm>
                  <a:off x="31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18" name="Freeform 2362"/>
                <p:cNvSpPr>
                  <a:spLocks/>
                </p:cNvSpPr>
                <p:nvPr/>
              </p:nvSpPr>
              <p:spPr bwMode="auto">
                <a:xfrm>
                  <a:off x="43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19" name="Freeform 2363"/>
                <p:cNvSpPr>
                  <a:spLocks/>
                </p:cNvSpPr>
                <p:nvPr/>
              </p:nvSpPr>
              <p:spPr bwMode="auto">
                <a:xfrm>
                  <a:off x="31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20" name="Freeform 2364"/>
                <p:cNvSpPr>
                  <a:spLocks/>
                </p:cNvSpPr>
                <p:nvPr/>
              </p:nvSpPr>
              <p:spPr bwMode="auto">
                <a:xfrm>
                  <a:off x="31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21" name="Freeform 2365"/>
                <p:cNvSpPr>
                  <a:spLocks/>
                </p:cNvSpPr>
                <p:nvPr/>
              </p:nvSpPr>
              <p:spPr bwMode="auto">
                <a:xfrm>
                  <a:off x="32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22" name="Freeform 2366"/>
                <p:cNvSpPr>
                  <a:spLocks/>
                </p:cNvSpPr>
                <p:nvPr/>
              </p:nvSpPr>
              <p:spPr bwMode="auto">
                <a:xfrm>
                  <a:off x="32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23" name="Freeform 2367"/>
                <p:cNvSpPr>
                  <a:spLocks/>
                </p:cNvSpPr>
                <p:nvPr/>
              </p:nvSpPr>
              <p:spPr bwMode="auto">
                <a:xfrm>
                  <a:off x="32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24" name="Freeform 2368"/>
                <p:cNvSpPr>
                  <a:spLocks/>
                </p:cNvSpPr>
                <p:nvPr/>
              </p:nvSpPr>
              <p:spPr bwMode="auto">
                <a:xfrm>
                  <a:off x="320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25" name="Freeform 2369"/>
                <p:cNvSpPr>
                  <a:spLocks/>
                </p:cNvSpPr>
                <p:nvPr/>
              </p:nvSpPr>
              <p:spPr bwMode="auto">
                <a:xfrm>
                  <a:off x="32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26" name="Freeform 2370"/>
                <p:cNvSpPr>
                  <a:spLocks/>
                </p:cNvSpPr>
                <p:nvPr/>
              </p:nvSpPr>
              <p:spPr bwMode="auto">
                <a:xfrm>
                  <a:off x="3208"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27" name="Freeform 2371"/>
                <p:cNvSpPr>
                  <a:spLocks/>
                </p:cNvSpPr>
                <p:nvPr/>
              </p:nvSpPr>
              <p:spPr bwMode="auto">
                <a:xfrm>
                  <a:off x="3208"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28" name="Freeform 2372"/>
                <p:cNvSpPr>
                  <a:spLocks/>
                </p:cNvSpPr>
                <p:nvPr/>
              </p:nvSpPr>
              <p:spPr bwMode="auto">
                <a:xfrm>
                  <a:off x="32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29" name="Freeform 2373"/>
                <p:cNvSpPr>
                  <a:spLocks/>
                </p:cNvSpPr>
                <p:nvPr/>
              </p:nvSpPr>
              <p:spPr bwMode="auto">
                <a:xfrm>
                  <a:off x="32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30" name="Freeform 2374"/>
                <p:cNvSpPr>
                  <a:spLocks/>
                </p:cNvSpPr>
                <p:nvPr/>
              </p:nvSpPr>
              <p:spPr bwMode="auto">
                <a:xfrm>
                  <a:off x="32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31" name="Freeform 2375"/>
                <p:cNvSpPr>
                  <a:spLocks/>
                </p:cNvSpPr>
                <p:nvPr/>
              </p:nvSpPr>
              <p:spPr bwMode="auto">
                <a:xfrm>
                  <a:off x="32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32" name="Freeform 2376"/>
                <p:cNvSpPr>
                  <a:spLocks/>
                </p:cNvSpPr>
                <p:nvPr/>
              </p:nvSpPr>
              <p:spPr bwMode="auto">
                <a:xfrm>
                  <a:off x="32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33" name="Freeform 2377"/>
                <p:cNvSpPr>
                  <a:spLocks/>
                </p:cNvSpPr>
                <p:nvPr/>
              </p:nvSpPr>
              <p:spPr bwMode="auto">
                <a:xfrm>
                  <a:off x="32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34" name="Freeform 2378"/>
                <p:cNvSpPr>
                  <a:spLocks/>
                </p:cNvSpPr>
                <p:nvPr/>
              </p:nvSpPr>
              <p:spPr bwMode="auto">
                <a:xfrm>
                  <a:off x="3230" y="2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235" name="Freeform 2379"/>
                <p:cNvSpPr>
                  <a:spLocks/>
                </p:cNvSpPr>
                <p:nvPr/>
              </p:nvSpPr>
              <p:spPr bwMode="auto">
                <a:xfrm>
                  <a:off x="3230" y="230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236" name="Freeform 2380"/>
                <p:cNvSpPr>
                  <a:spLocks/>
                </p:cNvSpPr>
                <p:nvPr/>
              </p:nvSpPr>
              <p:spPr bwMode="auto">
                <a:xfrm>
                  <a:off x="3230" y="2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37" name="Freeform 2381"/>
                <p:cNvSpPr>
                  <a:spLocks/>
                </p:cNvSpPr>
                <p:nvPr/>
              </p:nvSpPr>
              <p:spPr bwMode="auto">
                <a:xfrm>
                  <a:off x="3230" y="230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38" name="Freeform 2382"/>
                <p:cNvSpPr>
                  <a:spLocks/>
                </p:cNvSpPr>
                <p:nvPr/>
              </p:nvSpPr>
              <p:spPr bwMode="auto">
                <a:xfrm>
                  <a:off x="32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39" name="Freeform 2383"/>
                <p:cNvSpPr>
                  <a:spLocks/>
                </p:cNvSpPr>
                <p:nvPr/>
              </p:nvSpPr>
              <p:spPr bwMode="auto">
                <a:xfrm>
                  <a:off x="32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40" name="Freeform 2384"/>
                <p:cNvSpPr>
                  <a:spLocks/>
                </p:cNvSpPr>
                <p:nvPr/>
              </p:nvSpPr>
              <p:spPr bwMode="auto">
                <a:xfrm>
                  <a:off x="32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41" name="Freeform 2385"/>
                <p:cNvSpPr>
                  <a:spLocks/>
                </p:cNvSpPr>
                <p:nvPr/>
              </p:nvSpPr>
              <p:spPr bwMode="auto">
                <a:xfrm>
                  <a:off x="3232"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242" name="Freeform 2386"/>
                <p:cNvSpPr>
                  <a:spLocks/>
                </p:cNvSpPr>
                <p:nvPr/>
              </p:nvSpPr>
              <p:spPr bwMode="auto">
                <a:xfrm>
                  <a:off x="3232"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243" name="Freeform 2387"/>
                <p:cNvSpPr>
                  <a:spLocks/>
                </p:cNvSpPr>
                <p:nvPr/>
              </p:nvSpPr>
              <p:spPr bwMode="auto">
                <a:xfrm>
                  <a:off x="3234"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44" name="Freeform 2388"/>
                <p:cNvSpPr>
                  <a:spLocks/>
                </p:cNvSpPr>
                <p:nvPr/>
              </p:nvSpPr>
              <p:spPr bwMode="auto">
                <a:xfrm>
                  <a:off x="3234"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45" name="Freeform 2389"/>
                <p:cNvSpPr>
                  <a:spLocks/>
                </p:cNvSpPr>
                <p:nvPr/>
              </p:nvSpPr>
              <p:spPr bwMode="auto">
                <a:xfrm>
                  <a:off x="32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46" name="Freeform 2390"/>
                <p:cNvSpPr>
                  <a:spLocks/>
                </p:cNvSpPr>
                <p:nvPr/>
              </p:nvSpPr>
              <p:spPr bwMode="auto">
                <a:xfrm>
                  <a:off x="32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47" name="Freeform 2391"/>
                <p:cNvSpPr>
                  <a:spLocks/>
                </p:cNvSpPr>
                <p:nvPr/>
              </p:nvSpPr>
              <p:spPr bwMode="auto">
                <a:xfrm>
                  <a:off x="32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48" name="Freeform 2392"/>
                <p:cNvSpPr>
                  <a:spLocks/>
                </p:cNvSpPr>
                <p:nvPr/>
              </p:nvSpPr>
              <p:spPr bwMode="auto">
                <a:xfrm>
                  <a:off x="32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49" name="Freeform 2393"/>
                <p:cNvSpPr>
                  <a:spLocks/>
                </p:cNvSpPr>
                <p:nvPr/>
              </p:nvSpPr>
              <p:spPr bwMode="auto">
                <a:xfrm>
                  <a:off x="42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50" name="Freeform 2394"/>
                <p:cNvSpPr>
                  <a:spLocks/>
                </p:cNvSpPr>
                <p:nvPr/>
              </p:nvSpPr>
              <p:spPr bwMode="auto">
                <a:xfrm>
                  <a:off x="324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51" name="Freeform 2395"/>
                <p:cNvSpPr>
                  <a:spLocks/>
                </p:cNvSpPr>
                <p:nvPr/>
              </p:nvSpPr>
              <p:spPr bwMode="auto">
                <a:xfrm>
                  <a:off x="324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52" name="Freeform 2396"/>
                <p:cNvSpPr>
                  <a:spLocks/>
                </p:cNvSpPr>
                <p:nvPr/>
              </p:nvSpPr>
              <p:spPr bwMode="auto">
                <a:xfrm>
                  <a:off x="42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53" name="Freeform 2397"/>
                <p:cNvSpPr>
                  <a:spLocks/>
                </p:cNvSpPr>
                <p:nvPr/>
              </p:nvSpPr>
              <p:spPr bwMode="auto">
                <a:xfrm>
                  <a:off x="32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54" name="Freeform 2398"/>
                <p:cNvSpPr>
                  <a:spLocks/>
                </p:cNvSpPr>
                <p:nvPr/>
              </p:nvSpPr>
              <p:spPr bwMode="auto">
                <a:xfrm>
                  <a:off x="32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55" name="Freeform 2399"/>
                <p:cNvSpPr>
                  <a:spLocks/>
                </p:cNvSpPr>
                <p:nvPr/>
              </p:nvSpPr>
              <p:spPr bwMode="auto">
                <a:xfrm>
                  <a:off x="3252"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256" name="Freeform 2400"/>
                <p:cNvSpPr>
                  <a:spLocks/>
                </p:cNvSpPr>
                <p:nvPr/>
              </p:nvSpPr>
              <p:spPr bwMode="auto">
                <a:xfrm>
                  <a:off x="3252"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257" name="Freeform 2401"/>
                <p:cNvSpPr>
                  <a:spLocks/>
                </p:cNvSpPr>
                <p:nvPr/>
              </p:nvSpPr>
              <p:spPr bwMode="auto">
                <a:xfrm>
                  <a:off x="32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58" name="Freeform 2402"/>
                <p:cNvSpPr>
                  <a:spLocks/>
                </p:cNvSpPr>
                <p:nvPr/>
              </p:nvSpPr>
              <p:spPr bwMode="auto">
                <a:xfrm>
                  <a:off x="32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59" name="Freeform 2403"/>
                <p:cNvSpPr>
                  <a:spLocks/>
                </p:cNvSpPr>
                <p:nvPr/>
              </p:nvSpPr>
              <p:spPr bwMode="auto">
                <a:xfrm>
                  <a:off x="3258"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260" name="Freeform 2404"/>
                <p:cNvSpPr>
                  <a:spLocks/>
                </p:cNvSpPr>
                <p:nvPr/>
              </p:nvSpPr>
              <p:spPr bwMode="auto">
                <a:xfrm>
                  <a:off x="3258"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261" name="Freeform 2405"/>
                <p:cNvSpPr>
                  <a:spLocks/>
                </p:cNvSpPr>
                <p:nvPr/>
              </p:nvSpPr>
              <p:spPr bwMode="auto">
                <a:xfrm>
                  <a:off x="32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62" name="Freeform 2406"/>
                <p:cNvSpPr>
                  <a:spLocks/>
                </p:cNvSpPr>
                <p:nvPr/>
              </p:nvSpPr>
              <p:spPr bwMode="auto">
                <a:xfrm>
                  <a:off x="32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63" name="Freeform 2407"/>
                <p:cNvSpPr>
                  <a:spLocks/>
                </p:cNvSpPr>
                <p:nvPr/>
              </p:nvSpPr>
              <p:spPr bwMode="auto">
                <a:xfrm>
                  <a:off x="32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64" name="Freeform 2408"/>
                <p:cNvSpPr>
                  <a:spLocks/>
                </p:cNvSpPr>
                <p:nvPr/>
              </p:nvSpPr>
              <p:spPr bwMode="auto">
                <a:xfrm>
                  <a:off x="32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65" name="Freeform 2409"/>
                <p:cNvSpPr>
                  <a:spLocks/>
                </p:cNvSpPr>
                <p:nvPr/>
              </p:nvSpPr>
              <p:spPr bwMode="auto">
                <a:xfrm>
                  <a:off x="3264"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66" name="Freeform 2410"/>
                <p:cNvSpPr>
                  <a:spLocks/>
                </p:cNvSpPr>
                <p:nvPr/>
              </p:nvSpPr>
              <p:spPr bwMode="auto">
                <a:xfrm>
                  <a:off x="3264"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67" name="Freeform 2411"/>
                <p:cNvSpPr>
                  <a:spLocks/>
                </p:cNvSpPr>
                <p:nvPr/>
              </p:nvSpPr>
              <p:spPr bwMode="auto">
                <a:xfrm>
                  <a:off x="326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68" name="Freeform 2412"/>
                <p:cNvSpPr>
                  <a:spLocks/>
                </p:cNvSpPr>
                <p:nvPr/>
              </p:nvSpPr>
              <p:spPr bwMode="auto">
                <a:xfrm>
                  <a:off x="326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69" name="Freeform 2413"/>
                <p:cNvSpPr>
                  <a:spLocks/>
                </p:cNvSpPr>
                <p:nvPr/>
              </p:nvSpPr>
              <p:spPr bwMode="auto">
                <a:xfrm>
                  <a:off x="32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70" name="Freeform 2414"/>
                <p:cNvSpPr>
                  <a:spLocks/>
                </p:cNvSpPr>
                <p:nvPr/>
              </p:nvSpPr>
              <p:spPr bwMode="auto">
                <a:xfrm>
                  <a:off x="3272"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71" name="Freeform 2415"/>
                <p:cNvSpPr>
                  <a:spLocks/>
                </p:cNvSpPr>
                <p:nvPr/>
              </p:nvSpPr>
              <p:spPr bwMode="auto">
                <a:xfrm>
                  <a:off x="3272"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72" name="Freeform 2416"/>
                <p:cNvSpPr>
                  <a:spLocks/>
                </p:cNvSpPr>
                <p:nvPr/>
              </p:nvSpPr>
              <p:spPr bwMode="auto">
                <a:xfrm>
                  <a:off x="32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73" name="Freeform 2417"/>
                <p:cNvSpPr>
                  <a:spLocks/>
                </p:cNvSpPr>
                <p:nvPr/>
              </p:nvSpPr>
              <p:spPr bwMode="auto">
                <a:xfrm>
                  <a:off x="32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74" name="Freeform 2418"/>
                <p:cNvSpPr>
                  <a:spLocks/>
                </p:cNvSpPr>
                <p:nvPr/>
              </p:nvSpPr>
              <p:spPr bwMode="auto">
                <a:xfrm>
                  <a:off x="32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75" name="Freeform 2419"/>
                <p:cNvSpPr>
                  <a:spLocks/>
                </p:cNvSpPr>
                <p:nvPr/>
              </p:nvSpPr>
              <p:spPr bwMode="auto">
                <a:xfrm>
                  <a:off x="32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76" name="Freeform 2420"/>
                <p:cNvSpPr>
                  <a:spLocks/>
                </p:cNvSpPr>
                <p:nvPr/>
              </p:nvSpPr>
              <p:spPr bwMode="auto">
                <a:xfrm>
                  <a:off x="327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77" name="Freeform 2421"/>
                <p:cNvSpPr>
                  <a:spLocks/>
                </p:cNvSpPr>
                <p:nvPr/>
              </p:nvSpPr>
              <p:spPr bwMode="auto">
                <a:xfrm>
                  <a:off x="32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78" name="Freeform 2422"/>
                <p:cNvSpPr>
                  <a:spLocks/>
                </p:cNvSpPr>
                <p:nvPr/>
              </p:nvSpPr>
              <p:spPr bwMode="auto">
                <a:xfrm>
                  <a:off x="32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79" name="Freeform 2423"/>
                <p:cNvSpPr>
                  <a:spLocks/>
                </p:cNvSpPr>
                <p:nvPr/>
              </p:nvSpPr>
              <p:spPr bwMode="auto">
                <a:xfrm>
                  <a:off x="32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80" name="Freeform 2424"/>
                <p:cNvSpPr>
                  <a:spLocks/>
                </p:cNvSpPr>
                <p:nvPr/>
              </p:nvSpPr>
              <p:spPr bwMode="auto">
                <a:xfrm>
                  <a:off x="32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81" name="Freeform 2425"/>
                <p:cNvSpPr>
                  <a:spLocks/>
                </p:cNvSpPr>
                <p:nvPr/>
              </p:nvSpPr>
              <p:spPr bwMode="auto">
                <a:xfrm>
                  <a:off x="32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82" name="Freeform 2426"/>
                <p:cNvSpPr>
                  <a:spLocks/>
                </p:cNvSpPr>
                <p:nvPr/>
              </p:nvSpPr>
              <p:spPr bwMode="auto">
                <a:xfrm>
                  <a:off x="3288"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83" name="Freeform 2427"/>
                <p:cNvSpPr>
                  <a:spLocks/>
                </p:cNvSpPr>
                <p:nvPr/>
              </p:nvSpPr>
              <p:spPr bwMode="auto">
                <a:xfrm>
                  <a:off x="3288"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84" name="Freeform 2428"/>
                <p:cNvSpPr>
                  <a:spLocks/>
                </p:cNvSpPr>
                <p:nvPr/>
              </p:nvSpPr>
              <p:spPr bwMode="auto">
                <a:xfrm>
                  <a:off x="32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85" name="Freeform 2429"/>
                <p:cNvSpPr>
                  <a:spLocks/>
                </p:cNvSpPr>
                <p:nvPr/>
              </p:nvSpPr>
              <p:spPr bwMode="auto">
                <a:xfrm>
                  <a:off x="32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86" name="Freeform 2430"/>
                <p:cNvSpPr>
                  <a:spLocks/>
                </p:cNvSpPr>
                <p:nvPr/>
              </p:nvSpPr>
              <p:spPr bwMode="auto">
                <a:xfrm>
                  <a:off x="32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87" name="Freeform 2431"/>
                <p:cNvSpPr>
                  <a:spLocks/>
                </p:cNvSpPr>
                <p:nvPr/>
              </p:nvSpPr>
              <p:spPr bwMode="auto">
                <a:xfrm>
                  <a:off x="3294"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88" name="Freeform 2432"/>
                <p:cNvSpPr>
                  <a:spLocks/>
                </p:cNvSpPr>
                <p:nvPr/>
              </p:nvSpPr>
              <p:spPr bwMode="auto">
                <a:xfrm>
                  <a:off x="3294"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89" name="Freeform 2433"/>
                <p:cNvSpPr>
                  <a:spLocks/>
                </p:cNvSpPr>
                <p:nvPr/>
              </p:nvSpPr>
              <p:spPr bwMode="auto">
                <a:xfrm>
                  <a:off x="32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90" name="Freeform 2434"/>
                <p:cNvSpPr>
                  <a:spLocks/>
                </p:cNvSpPr>
                <p:nvPr/>
              </p:nvSpPr>
              <p:spPr bwMode="auto">
                <a:xfrm>
                  <a:off x="32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91" name="Freeform 2435"/>
                <p:cNvSpPr>
                  <a:spLocks/>
                </p:cNvSpPr>
                <p:nvPr/>
              </p:nvSpPr>
              <p:spPr bwMode="auto">
                <a:xfrm>
                  <a:off x="32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92" name="Freeform 2436"/>
                <p:cNvSpPr>
                  <a:spLocks/>
                </p:cNvSpPr>
                <p:nvPr/>
              </p:nvSpPr>
              <p:spPr bwMode="auto">
                <a:xfrm>
                  <a:off x="33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93" name="Freeform 2437"/>
                <p:cNvSpPr>
                  <a:spLocks/>
                </p:cNvSpPr>
                <p:nvPr/>
              </p:nvSpPr>
              <p:spPr bwMode="auto">
                <a:xfrm>
                  <a:off x="42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94" name="Freeform 2438"/>
                <p:cNvSpPr>
                  <a:spLocks/>
                </p:cNvSpPr>
                <p:nvPr/>
              </p:nvSpPr>
              <p:spPr bwMode="auto">
                <a:xfrm>
                  <a:off x="33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95" name="Freeform 2439"/>
                <p:cNvSpPr>
                  <a:spLocks/>
                </p:cNvSpPr>
                <p:nvPr/>
              </p:nvSpPr>
              <p:spPr bwMode="auto">
                <a:xfrm>
                  <a:off x="33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296" name="Freeform 2440"/>
                <p:cNvSpPr>
                  <a:spLocks/>
                </p:cNvSpPr>
                <p:nvPr/>
              </p:nvSpPr>
              <p:spPr bwMode="auto">
                <a:xfrm>
                  <a:off x="33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97" name="Freeform 2441"/>
                <p:cNvSpPr>
                  <a:spLocks/>
                </p:cNvSpPr>
                <p:nvPr/>
              </p:nvSpPr>
              <p:spPr bwMode="auto">
                <a:xfrm>
                  <a:off x="3306"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98" name="Freeform 2442"/>
                <p:cNvSpPr>
                  <a:spLocks/>
                </p:cNvSpPr>
                <p:nvPr/>
              </p:nvSpPr>
              <p:spPr bwMode="auto">
                <a:xfrm>
                  <a:off x="3306"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299" name="Freeform 2443"/>
                <p:cNvSpPr>
                  <a:spLocks/>
                </p:cNvSpPr>
                <p:nvPr/>
              </p:nvSpPr>
              <p:spPr bwMode="auto">
                <a:xfrm>
                  <a:off x="3310"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00" name="Freeform 2444"/>
                <p:cNvSpPr>
                  <a:spLocks/>
                </p:cNvSpPr>
                <p:nvPr/>
              </p:nvSpPr>
              <p:spPr bwMode="auto">
                <a:xfrm>
                  <a:off x="3310"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01" name="Freeform 2445"/>
                <p:cNvSpPr>
                  <a:spLocks/>
                </p:cNvSpPr>
                <p:nvPr/>
              </p:nvSpPr>
              <p:spPr bwMode="auto">
                <a:xfrm>
                  <a:off x="3312"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302" name="Freeform 2446"/>
                <p:cNvSpPr>
                  <a:spLocks/>
                </p:cNvSpPr>
                <p:nvPr/>
              </p:nvSpPr>
              <p:spPr bwMode="auto">
                <a:xfrm>
                  <a:off x="3312"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303" name="Freeform 2447"/>
                <p:cNvSpPr>
                  <a:spLocks/>
                </p:cNvSpPr>
                <p:nvPr/>
              </p:nvSpPr>
              <p:spPr bwMode="auto">
                <a:xfrm>
                  <a:off x="33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04" name="Freeform 2448"/>
                <p:cNvSpPr>
                  <a:spLocks/>
                </p:cNvSpPr>
                <p:nvPr/>
              </p:nvSpPr>
              <p:spPr bwMode="auto">
                <a:xfrm>
                  <a:off x="3314"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05" name="Freeform 2449"/>
                <p:cNvSpPr>
                  <a:spLocks/>
                </p:cNvSpPr>
                <p:nvPr/>
              </p:nvSpPr>
              <p:spPr bwMode="auto">
                <a:xfrm>
                  <a:off x="3314"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06" name="Freeform 2450"/>
                <p:cNvSpPr>
                  <a:spLocks/>
                </p:cNvSpPr>
                <p:nvPr/>
              </p:nvSpPr>
              <p:spPr bwMode="auto">
                <a:xfrm>
                  <a:off x="3318" y="225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5" name="Group 2652"/>
              <p:cNvGrpSpPr>
                <a:grpSpLocks/>
              </p:cNvGrpSpPr>
              <p:nvPr/>
            </p:nvGrpSpPr>
            <p:grpSpPr bwMode="auto">
              <a:xfrm>
                <a:off x="3316" y="2262"/>
                <a:ext cx="914" cy="80"/>
                <a:chOff x="3316" y="2262"/>
                <a:chExt cx="914" cy="80"/>
              </a:xfrm>
            </p:grpSpPr>
            <p:sp>
              <p:nvSpPr>
                <p:cNvPr id="124308" name="Freeform 2452"/>
                <p:cNvSpPr>
                  <a:spLocks/>
                </p:cNvSpPr>
                <p:nvPr/>
              </p:nvSpPr>
              <p:spPr bwMode="auto">
                <a:xfrm>
                  <a:off x="3318" y="229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09" name="Freeform 2453"/>
                <p:cNvSpPr>
                  <a:spLocks/>
                </p:cNvSpPr>
                <p:nvPr/>
              </p:nvSpPr>
              <p:spPr bwMode="auto">
                <a:xfrm>
                  <a:off x="33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10" name="Freeform 2454"/>
                <p:cNvSpPr>
                  <a:spLocks/>
                </p:cNvSpPr>
                <p:nvPr/>
              </p:nvSpPr>
              <p:spPr bwMode="auto">
                <a:xfrm>
                  <a:off x="33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11" name="Freeform 2455"/>
                <p:cNvSpPr>
                  <a:spLocks/>
                </p:cNvSpPr>
                <p:nvPr/>
              </p:nvSpPr>
              <p:spPr bwMode="auto">
                <a:xfrm>
                  <a:off x="33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12" name="Freeform 2456"/>
                <p:cNvSpPr>
                  <a:spLocks/>
                </p:cNvSpPr>
                <p:nvPr/>
              </p:nvSpPr>
              <p:spPr bwMode="auto">
                <a:xfrm>
                  <a:off x="3322"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13" name="Freeform 2457"/>
                <p:cNvSpPr>
                  <a:spLocks/>
                </p:cNvSpPr>
                <p:nvPr/>
              </p:nvSpPr>
              <p:spPr bwMode="auto">
                <a:xfrm>
                  <a:off x="3322"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14" name="Freeform 2458"/>
                <p:cNvSpPr>
                  <a:spLocks/>
                </p:cNvSpPr>
                <p:nvPr/>
              </p:nvSpPr>
              <p:spPr bwMode="auto">
                <a:xfrm>
                  <a:off x="33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15" name="Freeform 2459"/>
                <p:cNvSpPr>
                  <a:spLocks/>
                </p:cNvSpPr>
                <p:nvPr/>
              </p:nvSpPr>
              <p:spPr bwMode="auto">
                <a:xfrm>
                  <a:off x="41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16" name="Freeform 2460"/>
                <p:cNvSpPr>
                  <a:spLocks/>
                </p:cNvSpPr>
                <p:nvPr/>
              </p:nvSpPr>
              <p:spPr bwMode="auto">
                <a:xfrm>
                  <a:off x="33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17" name="Freeform 2461"/>
                <p:cNvSpPr>
                  <a:spLocks/>
                </p:cNvSpPr>
                <p:nvPr/>
              </p:nvSpPr>
              <p:spPr bwMode="auto">
                <a:xfrm>
                  <a:off x="33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18" name="Freeform 2462"/>
                <p:cNvSpPr>
                  <a:spLocks/>
                </p:cNvSpPr>
                <p:nvPr/>
              </p:nvSpPr>
              <p:spPr bwMode="auto">
                <a:xfrm>
                  <a:off x="3328"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19" name="Freeform 2463"/>
                <p:cNvSpPr>
                  <a:spLocks/>
                </p:cNvSpPr>
                <p:nvPr/>
              </p:nvSpPr>
              <p:spPr bwMode="auto">
                <a:xfrm>
                  <a:off x="3328"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20" name="Freeform 2464"/>
                <p:cNvSpPr>
                  <a:spLocks/>
                </p:cNvSpPr>
                <p:nvPr/>
              </p:nvSpPr>
              <p:spPr bwMode="auto">
                <a:xfrm>
                  <a:off x="3328"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21" name="Freeform 2465"/>
                <p:cNvSpPr>
                  <a:spLocks/>
                </p:cNvSpPr>
                <p:nvPr/>
              </p:nvSpPr>
              <p:spPr bwMode="auto">
                <a:xfrm>
                  <a:off x="3328"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22" name="Freeform 2466"/>
                <p:cNvSpPr>
                  <a:spLocks/>
                </p:cNvSpPr>
                <p:nvPr/>
              </p:nvSpPr>
              <p:spPr bwMode="auto">
                <a:xfrm>
                  <a:off x="33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23" name="Freeform 2467"/>
                <p:cNvSpPr>
                  <a:spLocks/>
                </p:cNvSpPr>
                <p:nvPr/>
              </p:nvSpPr>
              <p:spPr bwMode="auto">
                <a:xfrm>
                  <a:off x="33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24" name="Freeform 2468"/>
                <p:cNvSpPr>
                  <a:spLocks/>
                </p:cNvSpPr>
                <p:nvPr/>
              </p:nvSpPr>
              <p:spPr bwMode="auto">
                <a:xfrm>
                  <a:off x="33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25" name="Freeform 2469"/>
                <p:cNvSpPr>
                  <a:spLocks/>
                </p:cNvSpPr>
                <p:nvPr/>
              </p:nvSpPr>
              <p:spPr bwMode="auto">
                <a:xfrm>
                  <a:off x="33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26" name="Freeform 2470"/>
                <p:cNvSpPr>
                  <a:spLocks/>
                </p:cNvSpPr>
                <p:nvPr/>
              </p:nvSpPr>
              <p:spPr bwMode="auto">
                <a:xfrm>
                  <a:off x="3336"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27" name="Freeform 2471"/>
                <p:cNvSpPr>
                  <a:spLocks/>
                </p:cNvSpPr>
                <p:nvPr/>
              </p:nvSpPr>
              <p:spPr bwMode="auto">
                <a:xfrm>
                  <a:off x="3336"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28" name="Freeform 2472"/>
                <p:cNvSpPr>
                  <a:spLocks/>
                </p:cNvSpPr>
                <p:nvPr/>
              </p:nvSpPr>
              <p:spPr bwMode="auto">
                <a:xfrm>
                  <a:off x="33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29" name="Freeform 2473"/>
                <p:cNvSpPr>
                  <a:spLocks/>
                </p:cNvSpPr>
                <p:nvPr/>
              </p:nvSpPr>
              <p:spPr bwMode="auto">
                <a:xfrm>
                  <a:off x="33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30" name="Freeform 2474"/>
                <p:cNvSpPr>
                  <a:spLocks/>
                </p:cNvSpPr>
                <p:nvPr/>
              </p:nvSpPr>
              <p:spPr bwMode="auto">
                <a:xfrm>
                  <a:off x="3340"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31" name="Freeform 2475"/>
                <p:cNvSpPr>
                  <a:spLocks/>
                </p:cNvSpPr>
                <p:nvPr/>
              </p:nvSpPr>
              <p:spPr bwMode="auto">
                <a:xfrm>
                  <a:off x="3340"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32" name="Freeform 2476"/>
                <p:cNvSpPr>
                  <a:spLocks/>
                </p:cNvSpPr>
                <p:nvPr/>
              </p:nvSpPr>
              <p:spPr bwMode="auto">
                <a:xfrm>
                  <a:off x="3344"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33" name="Freeform 2477"/>
                <p:cNvSpPr>
                  <a:spLocks/>
                </p:cNvSpPr>
                <p:nvPr/>
              </p:nvSpPr>
              <p:spPr bwMode="auto">
                <a:xfrm>
                  <a:off x="3344"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34" name="Freeform 2478"/>
                <p:cNvSpPr>
                  <a:spLocks/>
                </p:cNvSpPr>
                <p:nvPr/>
              </p:nvSpPr>
              <p:spPr bwMode="auto">
                <a:xfrm>
                  <a:off x="33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35" name="Freeform 2479"/>
                <p:cNvSpPr>
                  <a:spLocks/>
                </p:cNvSpPr>
                <p:nvPr/>
              </p:nvSpPr>
              <p:spPr bwMode="auto">
                <a:xfrm>
                  <a:off x="33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36" name="Freeform 2480"/>
                <p:cNvSpPr>
                  <a:spLocks/>
                </p:cNvSpPr>
                <p:nvPr/>
              </p:nvSpPr>
              <p:spPr bwMode="auto">
                <a:xfrm>
                  <a:off x="33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37" name="Freeform 2481"/>
                <p:cNvSpPr>
                  <a:spLocks/>
                </p:cNvSpPr>
                <p:nvPr/>
              </p:nvSpPr>
              <p:spPr bwMode="auto">
                <a:xfrm>
                  <a:off x="33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38" name="Freeform 2482"/>
                <p:cNvSpPr>
                  <a:spLocks/>
                </p:cNvSpPr>
                <p:nvPr/>
              </p:nvSpPr>
              <p:spPr bwMode="auto">
                <a:xfrm>
                  <a:off x="33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39" name="Freeform 2483"/>
                <p:cNvSpPr>
                  <a:spLocks/>
                </p:cNvSpPr>
                <p:nvPr/>
              </p:nvSpPr>
              <p:spPr bwMode="auto">
                <a:xfrm>
                  <a:off x="3352"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40" name="Freeform 2484"/>
                <p:cNvSpPr>
                  <a:spLocks/>
                </p:cNvSpPr>
                <p:nvPr/>
              </p:nvSpPr>
              <p:spPr bwMode="auto">
                <a:xfrm>
                  <a:off x="3352"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41" name="Freeform 2485"/>
                <p:cNvSpPr>
                  <a:spLocks/>
                </p:cNvSpPr>
                <p:nvPr/>
              </p:nvSpPr>
              <p:spPr bwMode="auto">
                <a:xfrm>
                  <a:off x="33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42" name="Freeform 2486"/>
                <p:cNvSpPr>
                  <a:spLocks/>
                </p:cNvSpPr>
                <p:nvPr/>
              </p:nvSpPr>
              <p:spPr bwMode="auto">
                <a:xfrm>
                  <a:off x="3354" y="22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43" name="Freeform 2487"/>
                <p:cNvSpPr>
                  <a:spLocks/>
                </p:cNvSpPr>
                <p:nvPr/>
              </p:nvSpPr>
              <p:spPr bwMode="auto">
                <a:xfrm>
                  <a:off x="3354" y="228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44" name="Freeform 2488"/>
                <p:cNvSpPr>
                  <a:spLocks/>
                </p:cNvSpPr>
                <p:nvPr/>
              </p:nvSpPr>
              <p:spPr bwMode="auto">
                <a:xfrm>
                  <a:off x="33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45" name="Freeform 2489"/>
                <p:cNvSpPr>
                  <a:spLocks/>
                </p:cNvSpPr>
                <p:nvPr/>
              </p:nvSpPr>
              <p:spPr bwMode="auto">
                <a:xfrm>
                  <a:off x="3360" y="226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46" name="Freeform 2490"/>
                <p:cNvSpPr>
                  <a:spLocks/>
                </p:cNvSpPr>
                <p:nvPr/>
              </p:nvSpPr>
              <p:spPr bwMode="auto">
                <a:xfrm>
                  <a:off x="3360" y="228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47" name="Freeform 2491"/>
                <p:cNvSpPr>
                  <a:spLocks/>
                </p:cNvSpPr>
                <p:nvPr/>
              </p:nvSpPr>
              <p:spPr bwMode="auto">
                <a:xfrm>
                  <a:off x="33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48" name="Freeform 2492"/>
                <p:cNvSpPr>
                  <a:spLocks/>
                </p:cNvSpPr>
                <p:nvPr/>
              </p:nvSpPr>
              <p:spPr bwMode="auto">
                <a:xfrm>
                  <a:off x="33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49" name="Freeform 2493"/>
                <p:cNvSpPr>
                  <a:spLocks/>
                </p:cNvSpPr>
                <p:nvPr/>
              </p:nvSpPr>
              <p:spPr bwMode="auto">
                <a:xfrm>
                  <a:off x="3358"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50" name="Freeform 2494"/>
                <p:cNvSpPr>
                  <a:spLocks/>
                </p:cNvSpPr>
                <p:nvPr/>
              </p:nvSpPr>
              <p:spPr bwMode="auto">
                <a:xfrm>
                  <a:off x="3358"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51" name="Freeform 2495"/>
                <p:cNvSpPr>
                  <a:spLocks/>
                </p:cNvSpPr>
                <p:nvPr/>
              </p:nvSpPr>
              <p:spPr bwMode="auto">
                <a:xfrm>
                  <a:off x="33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52" name="Freeform 2496"/>
                <p:cNvSpPr>
                  <a:spLocks/>
                </p:cNvSpPr>
                <p:nvPr/>
              </p:nvSpPr>
              <p:spPr bwMode="auto">
                <a:xfrm>
                  <a:off x="41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53" name="Freeform 2497"/>
                <p:cNvSpPr>
                  <a:spLocks/>
                </p:cNvSpPr>
                <p:nvPr/>
              </p:nvSpPr>
              <p:spPr bwMode="auto">
                <a:xfrm>
                  <a:off x="41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54" name="Freeform 2498"/>
                <p:cNvSpPr>
                  <a:spLocks/>
                </p:cNvSpPr>
                <p:nvPr/>
              </p:nvSpPr>
              <p:spPr bwMode="auto">
                <a:xfrm>
                  <a:off x="41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55" name="Freeform 2499"/>
                <p:cNvSpPr>
                  <a:spLocks/>
                </p:cNvSpPr>
                <p:nvPr/>
              </p:nvSpPr>
              <p:spPr bwMode="auto">
                <a:xfrm>
                  <a:off x="336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56" name="Freeform 2500"/>
                <p:cNvSpPr>
                  <a:spLocks/>
                </p:cNvSpPr>
                <p:nvPr/>
              </p:nvSpPr>
              <p:spPr bwMode="auto">
                <a:xfrm>
                  <a:off x="336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57" name="Freeform 2501"/>
                <p:cNvSpPr>
                  <a:spLocks/>
                </p:cNvSpPr>
                <p:nvPr/>
              </p:nvSpPr>
              <p:spPr bwMode="auto">
                <a:xfrm>
                  <a:off x="33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58" name="Freeform 2502"/>
                <p:cNvSpPr>
                  <a:spLocks/>
                </p:cNvSpPr>
                <p:nvPr/>
              </p:nvSpPr>
              <p:spPr bwMode="auto">
                <a:xfrm>
                  <a:off x="33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59" name="Freeform 2503"/>
                <p:cNvSpPr>
                  <a:spLocks/>
                </p:cNvSpPr>
                <p:nvPr/>
              </p:nvSpPr>
              <p:spPr bwMode="auto">
                <a:xfrm>
                  <a:off x="41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60" name="Freeform 2504"/>
                <p:cNvSpPr>
                  <a:spLocks/>
                </p:cNvSpPr>
                <p:nvPr/>
              </p:nvSpPr>
              <p:spPr bwMode="auto">
                <a:xfrm>
                  <a:off x="41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61" name="Freeform 2505"/>
                <p:cNvSpPr>
                  <a:spLocks/>
                </p:cNvSpPr>
                <p:nvPr/>
              </p:nvSpPr>
              <p:spPr bwMode="auto">
                <a:xfrm>
                  <a:off x="41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62" name="Freeform 2506"/>
                <p:cNvSpPr>
                  <a:spLocks/>
                </p:cNvSpPr>
                <p:nvPr/>
              </p:nvSpPr>
              <p:spPr bwMode="auto">
                <a:xfrm>
                  <a:off x="41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63" name="Freeform 2507"/>
                <p:cNvSpPr>
                  <a:spLocks/>
                </p:cNvSpPr>
                <p:nvPr/>
              </p:nvSpPr>
              <p:spPr bwMode="auto">
                <a:xfrm>
                  <a:off x="33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64" name="Freeform 2508"/>
                <p:cNvSpPr>
                  <a:spLocks/>
                </p:cNvSpPr>
                <p:nvPr/>
              </p:nvSpPr>
              <p:spPr bwMode="auto">
                <a:xfrm>
                  <a:off x="3372"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65" name="Freeform 2509"/>
                <p:cNvSpPr>
                  <a:spLocks/>
                </p:cNvSpPr>
                <p:nvPr/>
              </p:nvSpPr>
              <p:spPr bwMode="auto">
                <a:xfrm>
                  <a:off x="3372"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66" name="Freeform 2510"/>
                <p:cNvSpPr>
                  <a:spLocks/>
                </p:cNvSpPr>
                <p:nvPr/>
              </p:nvSpPr>
              <p:spPr bwMode="auto">
                <a:xfrm>
                  <a:off x="33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67" name="Freeform 2511"/>
                <p:cNvSpPr>
                  <a:spLocks/>
                </p:cNvSpPr>
                <p:nvPr/>
              </p:nvSpPr>
              <p:spPr bwMode="auto">
                <a:xfrm>
                  <a:off x="3372"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68" name="Freeform 2512"/>
                <p:cNvSpPr>
                  <a:spLocks/>
                </p:cNvSpPr>
                <p:nvPr/>
              </p:nvSpPr>
              <p:spPr bwMode="auto">
                <a:xfrm>
                  <a:off x="3372"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69" name="Freeform 2513"/>
                <p:cNvSpPr>
                  <a:spLocks/>
                </p:cNvSpPr>
                <p:nvPr/>
              </p:nvSpPr>
              <p:spPr bwMode="auto">
                <a:xfrm>
                  <a:off x="337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70" name="Freeform 2514"/>
                <p:cNvSpPr>
                  <a:spLocks/>
                </p:cNvSpPr>
                <p:nvPr/>
              </p:nvSpPr>
              <p:spPr bwMode="auto">
                <a:xfrm>
                  <a:off x="33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71" name="Freeform 2515"/>
                <p:cNvSpPr>
                  <a:spLocks/>
                </p:cNvSpPr>
                <p:nvPr/>
              </p:nvSpPr>
              <p:spPr bwMode="auto">
                <a:xfrm>
                  <a:off x="41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72" name="Freeform 2516"/>
                <p:cNvSpPr>
                  <a:spLocks/>
                </p:cNvSpPr>
                <p:nvPr/>
              </p:nvSpPr>
              <p:spPr bwMode="auto">
                <a:xfrm>
                  <a:off x="337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373" name="Freeform 2517"/>
                <p:cNvSpPr>
                  <a:spLocks/>
                </p:cNvSpPr>
                <p:nvPr/>
              </p:nvSpPr>
              <p:spPr bwMode="auto">
                <a:xfrm>
                  <a:off x="337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374" name="Freeform 2518"/>
                <p:cNvSpPr>
                  <a:spLocks/>
                </p:cNvSpPr>
                <p:nvPr/>
              </p:nvSpPr>
              <p:spPr bwMode="auto">
                <a:xfrm>
                  <a:off x="33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75" name="Freeform 2519"/>
                <p:cNvSpPr>
                  <a:spLocks/>
                </p:cNvSpPr>
                <p:nvPr/>
              </p:nvSpPr>
              <p:spPr bwMode="auto">
                <a:xfrm>
                  <a:off x="33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76" name="Freeform 2520"/>
                <p:cNvSpPr>
                  <a:spLocks/>
                </p:cNvSpPr>
                <p:nvPr/>
              </p:nvSpPr>
              <p:spPr bwMode="auto">
                <a:xfrm>
                  <a:off x="3378"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77" name="Freeform 2521"/>
                <p:cNvSpPr>
                  <a:spLocks/>
                </p:cNvSpPr>
                <p:nvPr/>
              </p:nvSpPr>
              <p:spPr bwMode="auto">
                <a:xfrm>
                  <a:off x="3378"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78" name="Freeform 2522"/>
                <p:cNvSpPr>
                  <a:spLocks/>
                </p:cNvSpPr>
                <p:nvPr/>
              </p:nvSpPr>
              <p:spPr bwMode="auto">
                <a:xfrm>
                  <a:off x="338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79" name="Freeform 2523"/>
                <p:cNvSpPr>
                  <a:spLocks/>
                </p:cNvSpPr>
                <p:nvPr/>
              </p:nvSpPr>
              <p:spPr bwMode="auto">
                <a:xfrm>
                  <a:off x="338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80" name="Freeform 2524"/>
                <p:cNvSpPr>
                  <a:spLocks/>
                </p:cNvSpPr>
                <p:nvPr/>
              </p:nvSpPr>
              <p:spPr bwMode="auto">
                <a:xfrm>
                  <a:off x="338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381" name="Freeform 2525"/>
                <p:cNvSpPr>
                  <a:spLocks/>
                </p:cNvSpPr>
                <p:nvPr/>
              </p:nvSpPr>
              <p:spPr bwMode="auto">
                <a:xfrm>
                  <a:off x="338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382" name="Freeform 2526"/>
                <p:cNvSpPr>
                  <a:spLocks/>
                </p:cNvSpPr>
                <p:nvPr/>
              </p:nvSpPr>
              <p:spPr bwMode="auto">
                <a:xfrm>
                  <a:off x="33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83" name="Freeform 2527"/>
                <p:cNvSpPr>
                  <a:spLocks/>
                </p:cNvSpPr>
                <p:nvPr/>
              </p:nvSpPr>
              <p:spPr bwMode="auto">
                <a:xfrm>
                  <a:off x="3382"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84" name="Freeform 2528"/>
                <p:cNvSpPr>
                  <a:spLocks/>
                </p:cNvSpPr>
                <p:nvPr/>
              </p:nvSpPr>
              <p:spPr bwMode="auto">
                <a:xfrm>
                  <a:off x="3382"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85" name="Freeform 2529"/>
                <p:cNvSpPr>
                  <a:spLocks/>
                </p:cNvSpPr>
                <p:nvPr/>
              </p:nvSpPr>
              <p:spPr bwMode="auto">
                <a:xfrm>
                  <a:off x="3382"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86" name="Freeform 2530"/>
                <p:cNvSpPr>
                  <a:spLocks/>
                </p:cNvSpPr>
                <p:nvPr/>
              </p:nvSpPr>
              <p:spPr bwMode="auto">
                <a:xfrm>
                  <a:off x="3382"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87" name="Freeform 2531"/>
                <p:cNvSpPr>
                  <a:spLocks/>
                </p:cNvSpPr>
                <p:nvPr/>
              </p:nvSpPr>
              <p:spPr bwMode="auto">
                <a:xfrm>
                  <a:off x="41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88" name="Freeform 2532"/>
                <p:cNvSpPr>
                  <a:spLocks/>
                </p:cNvSpPr>
                <p:nvPr/>
              </p:nvSpPr>
              <p:spPr bwMode="auto">
                <a:xfrm>
                  <a:off x="33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89" name="Freeform 2533"/>
                <p:cNvSpPr>
                  <a:spLocks/>
                </p:cNvSpPr>
                <p:nvPr/>
              </p:nvSpPr>
              <p:spPr bwMode="auto">
                <a:xfrm>
                  <a:off x="3390"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90" name="Freeform 2534"/>
                <p:cNvSpPr>
                  <a:spLocks/>
                </p:cNvSpPr>
                <p:nvPr/>
              </p:nvSpPr>
              <p:spPr bwMode="auto">
                <a:xfrm>
                  <a:off x="3390"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91" name="Freeform 2535"/>
                <p:cNvSpPr>
                  <a:spLocks/>
                </p:cNvSpPr>
                <p:nvPr/>
              </p:nvSpPr>
              <p:spPr bwMode="auto">
                <a:xfrm>
                  <a:off x="3390"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92" name="Freeform 2536"/>
                <p:cNvSpPr>
                  <a:spLocks/>
                </p:cNvSpPr>
                <p:nvPr/>
              </p:nvSpPr>
              <p:spPr bwMode="auto">
                <a:xfrm>
                  <a:off x="3390"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93" name="Freeform 2537"/>
                <p:cNvSpPr>
                  <a:spLocks/>
                </p:cNvSpPr>
                <p:nvPr/>
              </p:nvSpPr>
              <p:spPr bwMode="auto">
                <a:xfrm>
                  <a:off x="33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394" name="Freeform 2538"/>
                <p:cNvSpPr>
                  <a:spLocks/>
                </p:cNvSpPr>
                <p:nvPr/>
              </p:nvSpPr>
              <p:spPr bwMode="auto">
                <a:xfrm>
                  <a:off x="33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395" name="Freeform 2539"/>
                <p:cNvSpPr>
                  <a:spLocks/>
                </p:cNvSpPr>
                <p:nvPr/>
              </p:nvSpPr>
              <p:spPr bwMode="auto">
                <a:xfrm>
                  <a:off x="339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96" name="Freeform 2540"/>
                <p:cNvSpPr>
                  <a:spLocks/>
                </p:cNvSpPr>
                <p:nvPr/>
              </p:nvSpPr>
              <p:spPr bwMode="auto">
                <a:xfrm>
                  <a:off x="339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97" name="Freeform 2541"/>
                <p:cNvSpPr>
                  <a:spLocks/>
                </p:cNvSpPr>
                <p:nvPr/>
              </p:nvSpPr>
              <p:spPr bwMode="auto">
                <a:xfrm>
                  <a:off x="3394"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98" name="Freeform 2542"/>
                <p:cNvSpPr>
                  <a:spLocks/>
                </p:cNvSpPr>
                <p:nvPr/>
              </p:nvSpPr>
              <p:spPr bwMode="auto">
                <a:xfrm>
                  <a:off x="3394"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399" name="Freeform 2543"/>
                <p:cNvSpPr>
                  <a:spLocks/>
                </p:cNvSpPr>
                <p:nvPr/>
              </p:nvSpPr>
              <p:spPr bwMode="auto">
                <a:xfrm>
                  <a:off x="33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0" name="Freeform 2544"/>
                <p:cNvSpPr>
                  <a:spLocks/>
                </p:cNvSpPr>
                <p:nvPr/>
              </p:nvSpPr>
              <p:spPr bwMode="auto">
                <a:xfrm>
                  <a:off x="339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1" name="Freeform 2545"/>
                <p:cNvSpPr>
                  <a:spLocks/>
                </p:cNvSpPr>
                <p:nvPr/>
              </p:nvSpPr>
              <p:spPr bwMode="auto">
                <a:xfrm>
                  <a:off x="339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2" name="Freeform 2546"/>
                <p:cNvSpPr>
                  <a:spLocks/>
                </p:cNvSpPr>
                <p:nvPr/>
              </p:nvSpPr>
              <p:spPr bwMode="auto">
                <a:xfrm>
                  <a:off x="33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3" name="Freeform 2547"/>
                <p:cNvSpPr>
                  <a:spLocks/>
                </p:cNvSpPr>
                <p:nvPr/>
              </p:nvSpPr>
              <p:spPr bwMode="auto">
                <a:xfrm>
                  <a:off x="33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4" name="Freeform 2548"/>
                <p:cNvSpPr>
                  <a:spLocks/>
                </p:cNvSpPr>
                <p:nvPr/>
              </p:nvSpPr>
              <p:spPr bwMode="auto">
                <a:xfrm>
                  <a:off x="340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5" name="Freeform 2549"/>
                <p:cNvSpPr>
                  <a:spLocks/>
                </p:cNvSpPr>
                <p:nvPr/>
              </p:nvSpPr>
              <p:spPr bwMode="auto">
                <a:xfrm>
                  <a:off x="340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6" name="Freeform 2550"/>
                <p:cNvSpPr>
                  <a:spLocks/>
                </p:cNvSpPr>
                <p:nvPr/>
              </p:nvSpPr>
              <p:spPr bwMode="auto">
                <a:xfrm>
                  <a:off x="34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7" name="Freeform 2551"/>
                <p:cNvSpPr>
                  <a:spLocks/>
                </p:cNvSpPr>
                <p:nvPr/>
              </p:nvSpPr>
              <p:spPr bwMode="auto">
                <a:xfrm>
                  <a:off x="3402"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8" name="Freeform 2552"/>
                <p:cNvSpPr>
                  <a:spLocks/>
                </p:cNvSpPr>
                <p:nvPr/>
              </p:nvSpPr>
              <p:spPr bwMode="auto">
                <a:xfrm>
                  <a:off x="3402"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09" name="Freeform 2553"/>
                <p:cNvSpPr>
                  <a:spLocks/>
                </p:cNvSpPr>
                <p:nvPr/>
              </p:nvSpPr>
              <p:spPr bwMode="auto">
                <a:xfrm>
                  <a:off x="41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10" name="Freeform 2554"/>
                <p:cNvSpPr>
                  <a:spLocks/>
                </p:cNvSpPr>
                <p:nvPr/>
              </p:nvSpPr>
              <p:spPr bwMode="auto">
                <a:xfrm>
                  <a:off x="34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11" name="Freeform 2555"/>
                <p:cNvSpPr>
                  <a:spLocks/>
                </p:cNvSpPr>
                <p:nvPr/>
              </p:nvSpPr>
              <p:spPr bwMode="auto">
                <a:xfrm>
                  <a:off x="340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12" name="Freeform 2556"/>
                <p:cNvSpPr>
                  <a:spLocks/>
                </p:cNvSpPr>
                <p:nvPr/>
              </p:nvSpPr>
              <p:spPr bwMode="auto">
                <a:xfrm>
                  <a:off x="340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13" name="Freeform 2557"/>
                <p:cNvSpPr>
                  <a:spLocks/>
                </p:cNvSpPr>
                <p:nvPr/>
              </p:nvSpPr>
              <p:spPr bwMode="auto">
                <a:xfrm>
                  <a:off x="3404"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414" name="Freeform 2558"/>
                <p:cNvSpPr>
                  <a:spLocks/>
                </p:cNvSpPr>
                <p:nvPr/>
              </p:nvSpPr>
              <p:spPr bwMode="auto">
                <a:xfrm>
                  <a:off x="3404"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415" name="Freeform 2559"/>
                <p:cNvSpPr>
                  <a:spLocks/>
                </p:cNvSpPr>
                <p:nvPr/>
              </p:nvSpPr>
              <p:spPr bwMode="auto">
                <a:xfrm>
                  <a:off x="34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16" name="Freeform 2560"/>
                <p:cNvSpPr>
                  <a:spLocks/>
                </p:cNvSpPr>
                <p:nvPr/>
              </p:nvSpPr>
              <p:spPr bwMode="auto">
                <a:xfrm>
                  <a:off x="41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17" name="Freeform 2561"/>
                <p:cNvSpPr>
                  <a:spLocks/>
                </p:cNvSpPr>
                <p:nvPr/>
              </p:nvSpPr>
              <p:spPr bwMode="auto">
                <a:xfrm>
                  <a:off x="41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18" name="Freeform 2562"/>
                <p:cNvSpPr>
                  <a:spLocks/>
                </p:cNvSpPr>
                <p:nvPr/>
              </p:nvSpPr>
              <p:spPr bwMode="auto">
                <a:xfrm>
                  <a:off x="341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419" name="Freeform 2563"/>
                <p:cNvSpPr>
                  <a:spLocks/>
                </p:cNvSpPr>
                <p:nvPr/>
              </p:nvSpPr>
              <p:spPr bwMode="auto">
                <a:xfrm>
                  <a:off x="341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420" name="Freeform 2564"/>
                <p:cNvSpPr>
                  <a:spLocks/>
                </p:cNvSpPr>
                <p:nvPr/>
              </p:nvSpPr>
              <p:spPr bwMode="auto">
                <a:xfrm>
                  <a:off x="341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21" name="Freeform 2565"/>
                <p:cNvSpPr>
                  <a:spLocks/>
                </p:cNvSpPr>
                <p:nvPr/>
              </p:nvSpPr>
              <p:spPr bwMode="auto">
                <a:xfrm>
                  <a:off x="341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22" name="Freeform 2566"/>
                <p:cNvSpPr>
                  <a:spLocks/>
                </p:cNvSpPr>
                <p:nvPr/>
              </p:nvSpPr>
              <p:spPr bwMode="auto">
                <a:xfrm>
                  <a:off x="34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23" name="Freeform 2567"/>
                <p:cNvSpPr>
                  <a:spLocks/>
                </p:cNvSpPr>
                <p:nvPr/>
              </p:nvSpPr>
              <p:spPr bwMode="auto">
                <a:xfrm>
                  <a:off x="34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24" name="Freeform 2568"/>
                <p:cNvSpPr>
                  <a:spLocks/>
                </p:cNvSpPr>
                <p:nvPr/>
              </p:nvSpPr>
              <p:spPr bwMode="auto">
                <a:xfrm>
                  <a:off x="34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25" name="Freeform 2569"/>
                <p:cNvSpPr>
                  <a:spLocks/>
                </p:cNvSpPr>
                <p:nvPr/>
              </p:nvSpPr>
              <p:spPr bwMode="auto">
                <a:xfrm>
                  <a:off x="41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26" name="Freeform 2570"/>
                <p:cNvSpPr>
                  <a:spLocks/>
                </p:cNvSpPr>
                <p:nvPr/>
              </p:nvSpPr>
              <p:spPr bwMode="auto">
                <a:xfrm>
                  <a:off x="34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27" name="Freeform 2571"/>
                <p:cNvSpPr>
                  <a:spLocks/>
                </p:cNvSpPr>
                <p:nvPr/>
              </p:nvSpPr>
              <p:spPr bwMode="auto">
                <a:xfrm>
                  <a:off x="3418"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28" name="Freeform 2572"/>
                <p:cNvSpPr>
                  <a:spLocks/>
                </p:cNvSpPr>
                <p:nvPr/>
              </p:nvSpPr>
              <p:spPr bwMode="auto">
                <a:xfrm>
                  <a:off x="3418"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29" name="Freeform 2573"/>
                <p:cNvSpPr>
                  <a:spLocks/>
                </p:cNvSpPr>
                <p:nvPr/>
              </p:nvSpPr>
              <p:spPr bwMode="auto">
                <a:xfrm>
                  <a:off x="34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30" name="Freeform 2574"/>
                <p:cNvSpPr>
                  <a:spLocks/>
                </p:cNvSpPr>
                <p:nvPr/>
              </p:nvSpPr>
              <p:spPr bwMode="auto">
                <a:xfrm>
                  <a:off x="41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31" name="Freeform 2575"/>
                <p:cNvSpPr>
                  <a:spLocks/>
                </p:cNvSpPr>
                <p:nvPr/>
              </p:nvSpPr>
              <p:spPr bwMode="auto">
                <a:xfrm>
                  <a:off x="3420"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32" name="Freeform 2576"/>
                <p:cNvSpPr>
                  <a:spLocks/>
                </p:cNvSpPr>
                <p:nvPr/>
              </p:nvSpPr>
              <p:spPr bwMode="auto">
                <a:xfrm>
                  <a:off x="3420"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33" name="Freeform 2577"/>
                <p:cNvSpPr>
                  <a:spLocks/>
                </p:cNvSpPr>
                <p:nvPr/>
              </p:nvSpPr>
              <p:spPr bwMode="auto">
                <a:xfrm>
                  <a:off x="34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34" name="Freeform 2578"/>
                <p:cNvSpPr>
                  <a:spLocks/>
                </p:cNvSpPr>
                <p:nvPr/>
              </p:nvSpPr>
              <p:spPr bwMode="auto">
                <a:xfrm>
                  <a:off x="34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35" name="Freeform 2579"/>
                <p:cNvSpPr>
                  <a:spLocks/>
                </p:cNvSpPr>
                <p:nvPr/>
              </p:nvSpPr>
              <p:spPr bwMode="auto">
                <a:xfrm>
                  <a:off x="342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36" name="Freeform 2580"/>
                <p:cNvSpPr>
                  <a:spLocks/>
                </p:cNvSpPr>
                <p:nvPr/>
              </p:nvSpPr>
              <p:spPr bwMode="auto">
                <a:xfrm>
                  <a:off x="342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37" name="Freeform 2581"/>
                <p:cNvSpPr>
                  <a:spLocks/>
                </p:cNvSpPr>
                <p:nvPr/>
              </p:nvSpPr>
              <p:spPr bwMode="auto">
                <a:xfrm>
                  <a:off x="34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38" name="Freeform 2582"/>
                <p:cNvSpPr>
                  <a:spLocks/>
                </p:cNvSpPr>
                <p:nvPr/>
              </p:nvSpPr>
              <p:spPr bwMode="auto">
                <a:xfrm>
                  <a:off x="342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39" name="Freeform 2583"/>
                <p:cNvSpPr>
                  <a:spLocks/>
                </p:cNvSpPr>
                <p:nvPr/>
              </p:nvSpPr>
              <p:spPr bwMode="auto">
                <a:xfrm>
                  <a:off x="342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40" name="Freeform 2584"/>
                <p:cNvSpPr>
                  <a:spLocks/>
                </p:cNvSpPr>
                <p:nvPr/>
              </p:nvSpPr>
              <p:spPr bwMode="auto">
                <a:xfrm>
                  <a:off x="34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41" name="Freeform 2585"/>
                <p:cNvSpPr>
                  <a:spLocks/>
                </p:cNvSpPr>
                <p:nvPr/>
              </p:nvSpPr>
              <p:spPr bwMode="auto">
                <a:xfrm>
                  <a:off x="3426"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42" name="Freeform 2586"/>
                <p:cNvSpPr>
                  <a:spLocks/>
                </p:cNvSpPr>
                <p:nvPr/>
              </p:nvSpPr>
              <p:spPr bwMode="auto">
                <a:xfrm>
                  <a:off x="3426"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43" name="Freeform 2587"/>
                <p:cNvSpPr>
                  <a:spLocks/>
                </p:cNvSpPr>
                <p:nvPr/>
              </p:nvSpPr>
              <p:spPr bwMode="auto">
                <a:xfrm>
                  <a:off x="34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44" name="Freeform 2588"/>
                <p:cNvSpPr>
                  <a:spLocks/>
                </p:cNvSpPr>
                <p:nvPr/>
              </p:nvSpPr>
              <p:spPr bwMode="auto">
                <a:xfrm>
                  <a:off x="34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45" name="Freeform 2589"/>
                <p:cNvSpPr>
                  <a:spLocks/>
                </p:cNvSpPr>
                <p:nvPr/>
              </p:nvSpPr>
              <p:spPr bwMode="auto">
                <a:xfrm>
                  <a:off x="41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46" name="Freeform 2590"/>
                <p:cNvSpPr>
                  <a:spLocks/>
                </p:cNvSpPr>
                <p:nvPr/>
              </p:nvSpPr>
              <p:spPr bwMode="auto">
                <a:xfrm>
                  <a:off x="41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47" name="Freeform 2591"/>
                <p:cNvSpPr>
                  <a:spLocks/>
                </p:cNvSpPr>
                <p:nvPr/>
              </p:nvSpPr>
              <p:spPr bwMode="auto">
                <a:xfrm>
                  <a:off x="3432"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48" name="Freeform 2592"/>
                <p:cNvSpPr>
                  <a:spLocks/>
                </p:cNvSpPr>
                <p:nvPr/>
              </p:nvSpPr>
              <p:spPr bwMode="auto">
                <a:xfrm>
                  <a:off x="3432"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49" name="Freeform 2593"/>
                <p:cNvSpPr>
                  <a:spLocks/>
                </p:cNvSpPr>
                <p:nvPr/>
              </p:nvSpPr>
              <p:spPr bwMode="auto">
                <a:xfrm>
                  <a:off x="34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50" name="Freeform 2594"/>
                <p:cNvSpPr>
                  <a:spLocks/>
                </p:cNvSpPr>
                <p:nvPr/>
              </p:nvSpPr>
              <p:spPr bwMode="auto">
                <a:xfrm>
                  <a:off x="34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51" name="Freeform 2595"/>
                <p:cNvSpPr>
                  <a:spLocks/>
                </p:cNvSpPr>
                <p:nvPr/>
              </p:nvSpPr>
              <p:spPr bwMode="auto">
                <a:xfrm>
                  <a:off x="3436"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52" name="Freeform 2596"/>
                <p:cNvSpPr>
                  <a:spLocks/>
                </p:cNvSpPr>
                <p:nvPr/>
              </p:nvSpPr>
              <p:spPr bwMode="auto">
                <a:xfrm>
                  <a:off x="3436"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53" name="Freeform 2597"/>
                <p:cNvSpPr>
                  <a:spLocks/>
                </p:cNvSpPr>
                <p:nvPr/>
              </p:nvSpPr>
              <p:spPr bwMode="auto">
                <a:xfrm>
                  <a:off x="34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54" name="Freeform 2598"/>
                <p:cNvSpPr>
                  <a:spLocks/>
                </p:cNvSpPr>
                <p:nvPr/>
              </p:nvSpPr>
              <p:spPr bwMode="auto">
                <a:xfrm>
                  <a:off x="34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55" name="Freeform 2599"/>
                <p:cNvSpPr>
                  <a:spLocks/>
                </p:cNvSpPr>
                <p:nvPr/>
              </p:nvSpPr>
              <p:spPr bwMode="auto">
                <a:xfrm>
                  <a:off x="34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56" name="Freeform 2600"/>
                <p:cNvSpPr>
                  <a:spLocks/>
                </p:cNvSpPr>
                <p:nvPr/>
              </p:nvSpPr>
              <p:spPr bwMode="auto">
                <a:xfrm>
                  <a:off x="34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57" name="Freeform 2601"/>
                <p:cNvSpPr>
                  <a:spLocks/>
                </p:cNvSpPr>
                <p:nvPr/>
              </p:nvSpPr>
              <p:spPr bwMode="auto">
                <a:xfrm>
                  <a:off x="3440"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58" name="Freeform 2602"/>
                <p:cNvSpPr>
                  <a:spLocks/>
                </p:cNvSpPr>
                <p:nvPr/>
              </p:nvSpPr>
              <p:spPr bwMode="auto">
                <a:xfrm>
                  <a:off x="3440"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59" name="Freeform 2603"/>
                <p:cNvSpPr>
                  <a:spLocks/>
                </p:cNvSpPr>
                <p:nvPr/>
              </p:nvSpPr>
              <p:spPr bwMode="auto">
                <a:xfrm>
                  <a:off x="34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60" name="Freeform 2604"/>
                <p:cNvSpPr>
                  <a:spLocks/>
                </p:cNvSpPr>
                <p:nvPr/>
              </p:nvSpPr>
              <p:spPr bwMode="auto">
                <a:xfrm>
                  <a:off x="34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61" name="Freeform 2605"/>
                <p:cNvSpPr>
                  <a:spLocks/>
                </p:cNvSpPr>
                <p:nvPr/>
              </p:nvSpPr>
              <p:spPr bwMode="auto">
                <a:xfrm>
                  <a:off x="34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62" name="Freeform 2606"/>
                <p:cNvSpPr>
                  <a:spLocks/>
                </p:cNvSpPr>
                <p:nvPr/>
              </p:nvSpPr>
              <p:spPr bwMode="auto">
                <a:xfrm>
                  <a:off x="3446"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63" name="Freeform 2607"/>
                <p:cNvSpPr>
                  <a:spLocks/>
                </p:cNvSpPr>
                <p:nvPr/>
              </p:nvSpPr>
              <p:spPr bwMode="auto">
                <a:xfrm>
                  <a:off x="3446"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64" name="Freeform 2608"/>
                <p:cNvSpPr>
                  <a:spLocks/>
                </p:cNvSpPr>
                <p:nvPr/>
              </p:nvSpPr>
              <p:spPr bwMode="auto">
                <a:xfrm>
                  <a:off x="34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65" name="Freeform 2609"/>
                <p:cNvSpPr>
                  <a:spLocks/>
                </p:cNvSpPr>
                <p:nvPr/>
              </p:nvSpPr>
              <p:spPr bwMode="auto">
                <a:xfrm>
                  <a:off x="34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66" name="Freeform 2610"/>
                <p:cNvSpPr>
                  <a:spLocks/>
                </p:cNvSpPr>
                <p:nvPr/>
              </p:nvSpPr>
              <p:spPr bwMode="auto">
                <a:xfrm>
                  <a:off x="34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67" name="Freeform 2611"/>
                <p:cNvSpPr>
                  <a:spLocks/>
                </p:cNvSpPr>
                <p:nvPr/>
              </p:nvSpPr>
              <p:spPr bwMode="auto">
                <a:xfrm>
                  <a:off x="34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68" name="Freeform 2612"/>
                <p:cNvSpPr>
                  <a:spLocks/>
                </p:cNvSpPr>
                <p:nvPr/>
              </p:nvSpPr>
              <p:spPr bwMode="auto">
                <a:xfrm>
                  <a:off x="34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69" name="Freeform 2613"/>
                <p:cNvSpPr>
                  <a:spLocks/>
                </p:cNvSpPr>
                <p:nvPr/>
              </p:nvSpPr>
              <p:spPr bwMode="auto">
                <a:xfrm>
                  <a:off x="3458"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470" name="Freeform 2614"/>
                <p:cNvSpPr>
                  <a:spLocks/>
                </p:cNvSpPr>
                <p:nvPr/>
              </p:nvSpPr>
              <p:spPr bwMode="auto">
                <a:xfrm>
                  <a:off x="3458"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471" name="Freeform 2615"/>
                <p:cNvSpPr>
                  <a:spLocks/>
                </p:cNvSpPr>
                <p:nvPr/>
              </p:nvSpPr>
              <p:spPr bwMode="auto">
                <a:xfrm>
                  <a:off x="34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72" name="Freeform 2616"/>
                <p:cNvSpPr>
                  <a:spLocks/>
                </p:cNvSpPr>
                <p:nvPr/>
              </p:nvSpPr>
              <p:spPr bwMode="auto">
                <a:xfrm>
                  <a:off x="34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73" name="Freeform 2617"/>
                <p:cNvSpPr>
                  <a:spLocks/>
                </p:cNvSpPr>
                <p:nvPr/>
              </p:nvSpPr>
              <p:spPr bwMode="auto">
                <a:xfrm>
                  <a:off x="3460" y="226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74" name="Freeform 2618"/>
                <p:cNvSpPr>
                  <a:spLocks/>
                </p:cNvSpPr>
                <p:nvPr/>
              </p:nvSpPr>
              <p:spPr bwMode="auto">
                <a:xfrm>
                  <a:off x="3460" y="228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75" name="Freeform 2619"/>
                <p:cNvSpPr>
                  <a:spLocks/>
                </p:cNvSpPr>
                <p:nvPr/>
              </p:nvSpPr>
              <p:spPr bwMode="auto">
                <a:xfrm>
                  <a:off x="3462"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476" name="Freeform 2620"/>
                <p:cNvSpPr>
                  <a:spLocks/>
                </p:cNvSpPr>
                <p:nvPr/>
              </p:nvSpPr>
              <p:spPr bwMode="auto">
                <a:xfrm>
                  <a:off x="3462"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477" name="Freeform 2621"/>
                <p:cNvSpPr>
                  <a:spLocks/>
                </p:cNvSpPr>
                <p:nvPr/>
              </p:nvSpPr>
              <p:spPr bwMode="auto">
                <a:xfrm>
                  <a:off x="346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78" name="Freeform 2622"/>
                <p:cNvSpPr>
                  <a:spLocks/>
                </p:cNvSpPr>
                <p:nvPr/>
              </p:nvSpPr>
              <p:spPr bwMode="auto">
                <a:xfrm>
                  <a:off x="34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79" name="Freeform 2623"/>
                <p:cNvSpPr>
                  <a:spLocks/>
                </p:cNvSpPr>
                <p:nvPr/>
              </p:nvSpPr>
              <p:spPr bwMode="auto">
                <a:xfrm>
                  <a:off x="34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80" name="Freeform 2624"/>
                <p:cNvSpPr>
                  <a:spLocks/>
                </p:cNvSpPr>
                <p:nvPr/>
              </p:nvSpPr>
              <p:spPr bwMode="auto">
                <a:xfrm>
                  <a:off x="34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81" name="Freeform 2625"/>
                <p:cNvSpPr>
                  <a:spLocks/>
                </p:cNvSpPr>
                <p:nvPr/>
              </p:nvSpPr>
              <p:spPr bwMode="auto">
                <a:xfrm>
                  <a:off x="34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82" name="Freeform 2626"/>
                <p:cNvSpPr>
                  <a:spLocks/>
                </p:cNvSpPr>
                <p:nvPr/>
              </p:nvSpPr>
              <p:spPr bwMode="auto">
                <a:xfrm>
                  <a:off x="34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83" name="Freeform 2627"/>
                <p:cNvSpPr>
                  <a:spLocks/>
                </p:cNvSpPr>
                <p:nvPr/>
              </p:nvSpPr>
              <p:spPr bwMode="auto">
                <a:xfrm>
                  <a:off x="41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84" name="Freeform 2628"/>
                <p:cNvSpPr>
                  <a:spLocks/>
                </p:cNvSpPr>
                <p:nvPr/>
              </p:nvSpPr>
              <p:spPr bwMode="auto">
                <a:xfrm>
                  <a:off x="34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85" name="Freeform 2629"/>
                <p:cNvSpPr>
                  <a:spLocks/>
                </p:cNvSpPr>
                <p:nvPr/>
              </p:nvSpPr>
              <p:spPr bwMode="auto">
                <a:xfrm>
                  <a:off x="347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86" name="Freeform 2630"/>
                <p:cNvSpPr>
                  <a:spLocks/>
                </p:cNvSpPr>
                <p:nvPr/>
              </p:nvSpPr>
              <p:spPr bwMode="auto">
                <a:xfrm>
                  <a:off x="347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87" name="Freeform 2631"/>
                <p:cNvSpPr>
                  <a:spLocks/>
                </p:cNvSpPr>
                <p:nvPr/>
              </p:nvSpPr>
              <p:spPr bwMode="auto">
                <a:xfrm>
                  <a:off x="41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88" name="Freeform 2632"/>
                <p:cNvSpPr>
                  <a:spLocks/>
                </p:cNvSpPr>
                <p:nvPr/>
              </p:nvSpPr>
              <p:spPr bwMode="auto">
                <a:xfrm>
                  <a:off x="41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489" name="Freeform 2633"/>
                <p:cNvSpPr>
                  <a:spLocks/>
                </p:cNvSpPr>
                <p:nvPr/>
              </p:nvSpPr>
              <p:spPr bwMode="auto">
                <a:xfrm>
                  <a:off x="3480"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490" name="Freeform 2634"/>
                <p:cNvSpPr>
                  <a:spLocks/>
                </p:cNvSpPr>
                <p:nvPr/>
              </p:nvSpPr>
              <p:spPr bwMode="auto">
                <a:xfrm>
                  <a:off x="3480"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491" name="Freeform 2635"/>
                <p:cNvSpPr>
                  <a:spLocks/>
                </p:cNvSpPr>
                <p:nvPr/>
              </p:nvSpPr>
              <p:spPr bwMode="auto">
                <a:xfrm>
                  <a:off x="347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492" name="Freeform 2636"/>
                <p:cNvSpPr>
                  <a:spLocks/>
                </p:cNvSpPr>
                <p:nvPr/>
              </p:nvSpPr>
              <p:spPr bwMode="auto">
                <a:xfrm>
                  <a:off x="347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493" name="Freeform 2637"/>
                <p:cNvSpPr>
                  <a:spLocks/>
                </p:cNvSpPr>
                <p:nvPr/>
              </p:nvSpPr>
              <p:spPr bwMode="auto">
                <a:xfrm>
                  <a:off x="34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94" name="Freeform 2638"/>
                <p:cNvSpPr>
                  <a:spLocks/>
                </p:cNvSpPr>
                <p:nvPr/>
              </p:nvSpPr>
              <p:spPr bwMode="auto">
                <a:xfrm>
                  <a:off x="34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95" name="Freeform 2639"/>
                <p:cNvSpPr>
                  <a:spLocks/>
                </p:cNvSpPr>
                <p:nvPr/>
              </p:nvSpPr>
              <p:spPr bwMode="auto">
                <a:xfrm>
                  <a:off x="34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96" name="Freeform 2640"/>
                <p:cNvSpPr>
                  <a:spLocks/>
                </p:cNvSpPr>
                <p:nvPr/>
              </p:nvSpPr>
              <p:spPr bwMode="auto">
                <a:xfrm>
                  <a:off x="34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97" name="Freeform 2641"/>
                <p:cNvSpPr>
                  <a:spLocks/>
                </p:cNvSpPr>
                <p:nvPr/>
              </p:nvSpPr>
              <p:spPr bwMode="auto">
                <a:xfrm>
                  <a:off x="349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98" name="Freeform 2642"/>
                <p:cNvSpPr>
                  <a:spLocks/>
                </p:cNvSpPr>
                <p:nvPr/>
              </p:nvSpPr>
              <p:spPr bwMode="auto">
                <a:xfrm>
                  <a:off x="349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499" name="Freeform 2643"/>
                <p:cNvSpPr>
                  <a:spLocks/>
                </p:cNvSpPr>
                <p:nvPr/>
              </p:nvSpPr>
              <p:spPr bwMode="auto">
                <a:xfrm>
                  <a:off x="3496"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00" name="Freeform 2644"/>
                <p:cNvSpPr>
                  <a:spLocks/>
                </p:cNvSpPr>
                <p:nvPr/>
              </p:nvSpPr>
              <p:spPr bwMode="auto">
                <a:xfrm>
                  <a:off x="3496"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01" name="Freeform 2645"/>
                <p:cNvSpPr>
                  <a:spLocks/>
                </p:cNvSpPr>
                <p:nvPr/>
              </p:nvSpPr>
              <p:spPr bwMode="auto">
                <a:xfrm>
                  <a:off x="34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02" name="Freeform 2646"/>
                <p:cNvSpPr>
                  <a:spLocks/>
                </p:cNvSpPr>
                <p:nvPr/>
              </p:nvSpPr>
              <p:spPr bwMode="auto">
                <a:xfrm>
                  <a:off x="34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03" name="Freeform 2647"/>
                <p:cNvSpPr>
                  <a:spLocks/>
                </p:cNvSpPr>
                <p:nvPr/>
              </p:nvSpPr>
              <p:spPr bwMode="auto">
                <a:xfrm>
                  <a:off x="34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04" name="Freeform 2648"/>
                <p:cNvSpPr>
                  <a:spLocks/>
                </p:cNvSpPr>
                <p:nvPr/>
              </p:nvSpPr>
              <p:spPr bwMode="auto">
                <a:xfrm>
                  <a:off x="3500"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05" name="Freeform 2649"/>
                <p:cNvSpPr>
                  <a:spLocks/>
                </p:cNvSpPr>
                <p:nvPr/>
              </p:nvSpPr>
              <p:spPr bwMode="auto">
                <a:xfrm>
                  <a:off x="3500"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06" name="Freeform 2650"/>
                <p:cNvSpPr>
                  <a:spLocks/>
                </p:cNvSpPr>
                <p:nvPr/>
              </p:nvSpPr>
              <p:spPr bwMode="auto">
                <a:xfrm>
                  <a:off x="3504"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07" name="Freeform 2651"/>
                <p:cNvSpPr>
                  <a:spLocks/>
                </p:cNvSpPr>
                <p:nvPr/>
              </p:nvSpPr>
              <p:spPr bwMode="auto">
                <a:xfrm>
                  <a:off x="3504"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6" name="Group 2853"/>
              <p:cNvGrpSpPr>
                <a:grpSpLocks/>
              </p:cNvGrpSpPr>
              <p:nvPr/>
            </p:nvGrpSpPr>
            <p:grpSpPr bwMode="auto">
              <a:xfrm>
                <a:off x="3504" y="2232"/>
                <a:ext cx="662" cy="134"/>
                <a:chOff x="3504" y="2232"/>
                <a:chExt cx="662" cy="134"/>
              </a:xfrm>
            </p:grpSpPr>
            <p:sp>
              <p:nvSpPr>
                <p:cNvPr id="124509" name="Freeform 2653"/>
                <p:cNvSpPr>
                  <a:spLocks/>
                </p:cNvSpPr>
                <p:nvPr/>
              </p:nvSpPr>
              <p:spPr bwMode="auto">
                <a:xfrm>
                  <a:off x="35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10" name="Freeform 2654"/>
                <p:cNvSpPr>
                  <a:spLocks/>
                </p:cNvSpPr>
                <p:nvPr/>
              </p:nvSpPr>
              <p:spPr bwMode="auto">
                <a:xfrm>
                  <a:off x="35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11" name="Freeform 2655"/>
                <p:cNvSpPr>
                  <a:spLocks/>
                </p:cNvSpPr>
                <p:nvPr/>
              </p:nvSpPr>
              <p:spPr bwMode="auto">
                <a:xfrm>
                  <a:off x="35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12" name="Freeform 2656"/>
                <p:cNvSpPr>
                  <a:spLocks/>
                </p:cNvSpPr>
                <p:nvPr/>
              </p:nvSpPr>
              <p:spPr bwMode="auto">
                <a:xfrm>
                  <a:off x="35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13" name="Freeform 2657"/>
                <p:cNvSpPr>
                  <a:spLocks/>
                </p:cNvSpPr>
                <p:nvPr/>
              </p:nvSpPr>
              <p:spPr bwMode="auto">
                <a:xfrm>
                  <a:off x="35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14" name="Freeform 2658"/>
                <p:cNvSpPr>
                  <a:spLocks/>
                </p:cNvSpPr>
                <p:nvPr/>
              </p:nvSpPr>
              <p:spPr bwMode="auto">
                <a:xfrm>
                  <a:off x="3512" y="226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15" name="Freeform 2659"/>
                <p:cNvSpPr>
                  <a:spLocks/>
                </p:cNvSpPr>
                <p:nvPr/>
              </p:nvSpPr>
              <p:spPr bwMode="auto">
                <a:xfrm>
                  <a:off x="3512" y="228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16" name="Freeform 2660"/>
                <p:cNvSpPr>
                  <a:spLocks/>
                </p:cNvSpPr>
                <p:nvPr/>
              </p:nvSpPr>
              <p:spPr bwMode="auto">
                <a:xfrm>
                  <a:off x="3514"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17" name="Freeform 2661"/>
                <p:cNvSpPr>
                  <a:spLocks/>
                </p:cNvSpPr>
                <p:nvPr/>
              </p:nvSpPr>
              <p:spPr bwMode="auto">
                <a:xfrm>
                  <a:off x="3514"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18" name="Freeform 2662"/>
                <p:cNvSpPr>
                  <a:spLocks/>
                </p:cNvSpPr>
                <p:nvPr/>
              </p:nvSpPr>
              <p:spPr bwMode="auto">
                <a:xfrm>
                  <a:off x="3516"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19" name="Freeform 2663"/>
                <p:cNvSpPr>
                  <a:spLocks/>
                </p:cNvSpPr>
                <p:nvPr/>
              </p:nvSpPr>
              <p:spPr bwMode="auto">
                <a:xfrm>
                  <a:off x="3516"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20" name="Freeform 2664"/>
                <p:cNvSpPr>
                  <a:spLocks/>
                </p:cNvSpPr>
                <p:nvPr/>
              </p:nvSpPr>
              <p:spPr bwMode="auto">
                <a:xfrm>
                  <a:off x="35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21" name="Freeform 2665"/>
                <p:cNvSpPr>
                  <a:spLocks/>
                </p:cNvSpPr>
                <p:nvPr/>
              </p:nvSpPr>
              <p:spPr bwMode="auto">
                <a:xfrm>
                  <a:off x="3518"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22" name="Freeform 2666"/>
                <p:cNvSpPr>
                  <a:spLocks/>
                </p:cNvSpPr>
                <p:nvPr/>
              </p:nvSpPr>
              <p:spPr bwMode="auto">
                <a:xfrm>
                  <a:off x="3518"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23" name="Freeform 2667"/>
                <p:cNvSpPr>
                  <a:spLocks/>
                </p:cNvSpPr>
                <p:nvPr/>
              </p:nvSpPr>
              <p:spPr bwMode="auto">
                <a:xfrm>
                  <a:off x="35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24" name="Freeform 2668"/>
                <p:cNvSpPr>
                  <a:spLocks/>
                </p:cNvSpPr>
                <p:nvPr/>
              </p:nvSpPr>
              <p:spPr bwMode="auto">
                <a:xfrm>
                  <a:off x="35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25" name="Freeform 2669"/>
                <p:cNvSpPr>
                  <a:spLocks/>
                </p:cNvSpPr>
                <p:nvPr/>
              </p:nvSpPr>
              <p:spPr bwMode="auto">
                <a:xfrm>
                  <a:off x="3526"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26" name="Freeform 2670"/>
                <p:cNvSpPr>
                  <a:spLocks/>
                </p:cNvSpPr>
                <p:nvPr/>
              </p:nvSpPr>
              <p:spPr bwMode="auto">
                <a:xfrm>
                  <a:off x="3526"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27" name="Freeform 2671"/>
                <p:cNvSpPr>
                  <a:spLocks/>
                </p:cNvSpPr>
                <p:nvPr/>
              </p:nvSpPr>
              <p:spPr bwMode="auto">
                <a:xfrm>
                  <a:off x="35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28" name="Freeform 2672"/>
                <p:cNvSpPr>
                  <a:spLocks/>
                </p:cNvSpPr>
                <p:nvPr/>
              </p:nvSpPr>
              <p:spPr bwMode="auto">
                <a:xfrm>
                  <a:off x="352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29" name="Freeform 2673"/>
                <p:cNvSpPr>
                  <a:spLocks/>
                </p:cNvSpPr>
                <p:nvPr/>
              </p:nvSpPr>
              <p:spPr bwMode="auto">
                <a:xfrm>
                  <a:off x="352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30" name="Freeform 2674"/>
                <p:cNvSpPr>
                  <a:spLocks/>
                </p:cNvSpPr>
                <p:nvPr/>
              </p:nvSpPr>
              <p:spPr bwMode="auto">
                <a:xfrm>
                  <a:off x="35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31" name="Freeform 2675"/>
                <p:cNvSpPr>
                  <a:spLocks/>
                </p:cNvSpPr>
                <p:nvPr/>
              </p:nvSpPr>
              <p:spPr bwMode="auto">
                <a:xfrm>
                  <a:off x="353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32" name="Freeform 2676"/>
                <p:cNvSpPr>
                  <a:spLocks/>
                </p:cNvSpPr>
                <p:nvPr/>
              </p:nvSpPr>
              <p:spPr bwMode="auto">
                <a:xfrm>
                  <a:off x="353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33" name="Freeform 2677"/>
                <p:cNvSpPr>
                  <a:spLocks/>
                </p:cNvSpPr>
                <p:nvPr/>
              </p:nvSpPr>
              <p:spPr bwMode="auto">
                <a:xfrm>
                  <a:off x="35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34" name="Freeform 2678"/>
                <p:cNvSpPr>
                  <a:spLocks/>
                </p:cNvSpPr>
                <p:nvPr/>
              </p:nvSpPr>
              <p:spPr bwMode="auto">
                <a:xfrm>
                  <a:off x="35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35" name="Freeform 2679"/>
                <p:cNvSpPr>
                  <a:spLocks/>
                </p:cNvSpPr>
                <p:nvPr/>
              </p:nvSpPr>
              <p:spPr bwMode="auto">
                <a:xfrm>
                  <a:off x="35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36" name="Freeform 2680"/>
                <p:cNvSpPr>
                  <a:spLocks/>
                </p:cNvSpPr>
                <p:nvPr/>
              </p:nvSpPr>
              <p:spPr bwMode="auto">
                <a:xfrm>
                  <a:off x="3536"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37" name="Freeform 2681"/>
                <p:cNvSpPr>
                  <a:spLocks/>
                </p:cNvSpPr>
                <p:nvPr/>
              </p:nvSpPr>
              <p:spPr bwMode="auto">
                <a:xfrm>
                  <a:off x="3536"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38" name="Freeform 2682"/>
                <p:cNvSpPr>
                  <a:spLocks/>
                </p:cNvSpPr>
                <p:nvPr/>
              </p:nvSpPr>
              <p:spPr bwMode="auto">
                <a:xfrm>
                  <a:off x="35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39" name="Freeform 2683"/>
                <p:cNvSpPr>
                  <a:spLocks/>
                </p:cNvSpPr>
                <p:nvPr/>
              </p:nvSpPr>
              <p:spPr bwMode="auto">
                <a:xfrm>
                  <a:off x="35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40" name="Freeform 2684"/>
                <p:cNvSpPr>
                  <a:spLocks/>
                </p:cNvSpPr>
                <p:nvPr/>
              </p:nvSpPr>
              <p:spPr bwMode="auto">
                <a:xfrm>
                  <a:off x="3540"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41" name="Freeform 2685"/>
                <p:cNvSpPr>
                  <a:spLocks/>
                </p:cNvSpPr>
                <p:nvPr/>
              </p:nvSpPr>
              <p:spPr bwMode="auto">
                <a:xfrm>
                  <a:off x="3540"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42" name="Freeform 2686"/>
                <p:cNvSpPr>
                  <a:spLocks/>
                </p:cNvSpPr>
                <p:nvPr/>
              </p:nvSpPr>
              <p:spPr bwMode="auto">
                <a:xfrm>
                  <a:off x="354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43" name="Freeform 2687"/>
                <p:cNvSpPr>
                  <a:spLocks/>
                </p:cNvSpPr>
                <p:nvPr/>
              </p:nvSpPr>
              <p:spPr bwMode="auto">
                <a:xfrm>
                  <a:off x="354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44" name="Freeform 2688"/>
                <p:cNvSpPr>
                  <a:spLocks/>
                </p:cNvSpPr>
                <p:nvPr/>
              </p:nvSpPr>
              <p:spPr bwMode="auto">
                <a:xfrm>
                  <a:off x="35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45" name="Freeform 2689"/>
                <p:cNvSpPr>
                  <a:spLocks/>
                </p:cNvSpPr>
                <p:nvPr/>
              </p:nvSpPr>
              <p:spPr bwMode="auto">
                <a:xfrm>
                  <a:off x="41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46" name="Freeform 2690"/>
                <p:cNvSpPr>
                  <a:spLocks/>
                </p:cNvSpPr>
                <p:nvPr/>
              </p:nvSpPr>
              <p:spPr bwMode="auto">
                <a:xfrm>
                  <a:off x="3546"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47" name="Freeform 2691"/>
                <p:cNvSpPr>
                  <a:spLocks/>
                </p:cNvSpPr>
                <p:nvPr/>
              </p:nvSpPr>
              <p:spPr bwMode="auto">
                <a:xfrm>
                  <a:off x="3546"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48" name="Freeform 2692"/>
                <p:cNvSpPr>
                  <a:spLocks/>
                </p:cNvSpPr>
                <p:nvPr/>
              </p:nvSpPr>
              <p:spPr bwMode="auto">
                <a:xfrm>
                  <a:off x="35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49" name="Freeform 2693"/>
                <p:cNvSpPr>
                  <a:spLocks/>
                </p:cNvSpPr>
                <p:nvPr/>
              </p:nvSpPr>
              <p:spPr bwMode="auto">
                <a:xfrm>
                  <a:off x="35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50" name="Freeform 2694"/>
                <p:cNvSpPr>
                  <a:spLocks/>
                </p:cNvSpPr>
                <p:nvPr/>
              </p:nvSpPr>
              <p:spPr bwMode="auto">
                <a:xfrm>
                  <a:off x="35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51" name="Freeform 2695"/>
                <p:cNvSpPr>
                  <a:spLocks/>
                </p:cNvSpPr>
                <p:nvPr/>
              </p:nvSpPr>
              <p:spPr bwMode="auto">
                <a:xfrm>
                  <a:off x="41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52" name="Freeform 2696"/>
                <p:cNvSpPr>
                  <a:spLocks/>
                </p:cNvSpPr>
                <p:nvPr/>
              </p:nvSpPr>
              <p:spPr bwMode="auto">
                <a:xfrm>
                  <a:off x="35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53" name="Freeform 2697"/>
                <p:cNvSpPr>
                  <a:spLocks/>
                </p:cNvSpPr>
                <p:nvPr/>
              </p:nvSpPr>
              <p:spPr bwMode="auto">
                <a:xfrm>
                  <a:off x="3550"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54" name="Freeform 2698"/>
                <p:cNvSpPr>
                  <a:spLocks/>
                </p:cNvSpPr>
                <p:nvPr/>
              </p:nvSpPr>
              <p:spPr bwMode="auto">
                <a:xfrm>
                  <a:off x="3550"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55" name="Freeform 2699"/>
                <p:cNvSpPr>
                  <a:spLocks/>
                </p:cNvSpPr>
                <p:nvPr/>
              </p:nvSpPr>
              <p:spPr bwMode="auto">
                <a:xfrm>
                  <a:off x="3552"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56" name="Freeform 2700"/>
                <p:cNvSpPr>
                  <a:spLocks/>
                </p:cNvSpPr>
                <p:nvPr/>
              </p:nvSpPr>
              <p:spPr bwMode="auto">
                <a:xfrm>
                  <a:off x="3552"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57" name="Freeform 2701"/>
                <p:cNvSpPr>
                  <a:spLocks/>
                </p:cNvSpPr>
                <p:nvPr/>
              </p:nvSpPr>
              <p:spPr bwMode="auto">
                <a:xfrm>
                  <a:off x="35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58" name="Freeform 2702"/>
                <p:cNvSpPr>
                  <a:spLocks/>
                </p:cNvSpPr>
                <p:nvPr/>
              </p:nvSpPr>
              <p:spPr bwMode="auto">
                <a:xfrm>
                  <a:off x="411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59" name="Freeform 2703"/>
                <p:cNvSpPr>
                  <a:spLocks/>
                </p:cNvSpPr>
                <p:nvPr/>
              </p:nvSpPr>
              <p:spPr bwMode="auto">
                <a:xfrm>
                  <a:off x="41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60" name="Freeform 2704"/>
                <p:cNvSpPr>
                  <a:spLocks/>
                </p:cNvSpPr>
                <p:nvPr/>
              </p:nvSpPr>
              <p:spPr bwMode="auto">
                <a:xfrm>
                  <a:off x="41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61" name="Freeform 2705"/>
                <p:cNvSpPr>
                  <a:spLocks/>
                </p:cNvSpPr>
                <p:nvPr/>
              </p:nvSpPr>
              <p:spPr bwMode="auto">
                <a:xfrm>
                  <a:off x="35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62" name="Freeform 2706"/>
                <p:cNvSpPr>
                  <a:spLocks/>
                </p:cNvSpPr>
                <p:nvPr/>
              </p:nvSpPr>
              <p:spPr bwMode="auto">
                <a:xfrm>
                  <a:off x="35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63" name="Freeform 2707"/>
                <p:cNvSpPr>
                  <a:spLocks/>
                </p:cNvSpPr>
                <p:nvPr/>
              </p:nvSpPr>
              <p:spPr bwMode="auto">
                <a:xfrm>
                  <a:off x="35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64" name="Freeform 2708"/>
                <p:cNvSpPr>
                  <a:spLocks/>
                </p:cNvSpPr>
                <p:nvPr/>
              </p:nvSpPr>
              <p:spPr bwMode="auto">
                <a:xfrm>
                  <a:off x="411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65" name="Freeform 2709"/>
                <p:cNvSpPr>
                  <a:spLocks/>
                </p:cNvSpPr>
                <p:nvPr/>
              </p:nvSpPr>
              <p:spPr bwMode="auto">
                <a:xfrm>
                  <a:off x="41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66" name="Freeform 2710"/>
                <p:cNvSpPr>
                  <a:spLocks/>
                </p:cNvSpPr>
                <p:nvPr/>
              </p:nvSpPr>
              <p:spPr bwMode="auto">
                <a:xfrm>
                  <a:off x="411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67" name="Freeform 2711"/>
                <p:cNvSpPr>
                  <a:spLocks/>
                </p:cNvSpPr>
                <p:nvPr/>
              </p:nvSpPr>
              <p:spPr bwMode="auto">
                <a:xfrm>
                  <a:off x="41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68" name="Freeform 2712"/>
                <p:cNvSpPr>
                  <a:spLocks/>
                </p:cNvSpPr>
                <p:nvPr/>
              </p:nvSpPr>
              <p:spPr bwMode="auto">
                <a:xfrm>
                  <a:off x="41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69" name="Freeform 2713"/>
                <p:cNvSpPr>
                  <a:spLocks/>
                </p:cNvSpPr>
                <p:nvPr/>
              </p:nvSpPr>
              <p:spPr bwMode="auto">
                <a:xfrm>
                  <a:off x="41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70" name="Freeform 2714"/>
                <p:cNvSpPr>
                  <a:spLocks/>
                </p:cNvSpPr>
                <p:nvPr/>
              </p:nvSpPr>
              <p:spPr bwMode="auto">
                <a:xfrm>
                  <a:off x="411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71" name="Freeform 2715"/>
                <p:cNvSpPr>
                  <a:spLocks/>
                </p:cNvSpPr>
                <p:nvPr/>
              </p:nvSpPr>
              <p:spPr bwMode="auto">
                <a:xfrm>
                  <a:off x="41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72" name="Freeform 2716"/>
                <p:cNvSpPr>
                  <a:spLocks/>
                </p:cNvSpPr>
                <p:nvPr/>
              </p:nvSpPr>
              <p:spPr bwMode="auto">
                <a:xfrm>
                  <a:off x="4100" y="2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73" name="Freeform 2717"/>
                <p:cNvSpPr>
                  <a:spLocks/>
                </p:cNvSpPr>
                <p:nvPr/>
              </p:nvSpPr>
              <p:spPr bwMode="auto">
                <a:xfrm>
                  <a:off x="4100" y="230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74" name="Freeform 2718"/>
                <p:cNvSpPr>
                  <a:spLocks/>
                </p:cNvSpPr>
                <p:nvPr/>
              </p:nvSpPr>
              <p:spPr bwMode="auto">
                <a:xfrm>
                  <a:off x="41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75" name="Freeform 2719"/>
                <p:cNvSpPr>
                  <a:spLocks/>
                </p:cNvSpPr>
                <p:nvPr/>
              </p:nvSpPr>
              <p:spPr bwMode="auto">
                <a:xfrm>
                  <a:off x="41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76" name="Freeform 2720"/>
                <p:cNvSpPr>
                  <a:spLocks/>
                </p:cNvSpPr>
                <p:nvPr/>
              </p:nvSpPr>
              <p:spPr bwMode="auto">
                <a:xfrm>
                  <a:off x="4094" y="22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77" name="Freeform 2721"/>
                <p:cNvSpPr>
                  <a:spLocks/>
                </p:cNvSpPr>
                <p:nvPr/>
              </p:nvSpPr>
              <p:spPr bwMode="auto">
                <a:xfrm>
                  <a:off x="4094" y="231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78" name="Freeform 2722"/>
                <p:cNvSpPr>
                  <a:spLocks/>
                </p:cNvSpPr>
                <p:nvPr/>
              </p:nvSpPr>
              <p:spPr bwMode="auto">
                <a:xfrm>
                  <a:off x="41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79" name="Freeform 2723"/>
                <p:cNvSpPr>
                  <a:spLocks/>
                </p:cNvSpPr>
                <p:nvPr/>
              </p:nvSpPr>
              <p:spPr bwMode="auto">
                <a:xfrm>
                  <a:off x="41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80" name="Freeform 2724"/>
                <p:cNvSpPr>
                  <a:spLocks/>
                </p:cNvSpPr>
                <p:nvPr/>
              </p:nvSpPr>
              <p:spPr bwMode="auto">
                <a:xfrm>
                  <a:off x="41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81" name="Freeform 2725"/>
                <p:cNvSpPr>
                  <a:spLocks/>
                </p:cNvSpPr>
                <p:nvPr/>
              </p:nvSpPr>
              <p:spPr bwMode="auto">
                <a:xfrm>
                  <a:off x="4102" y="2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82" name="Freeform 2726"/>
                <p:cNvSpPr>
                  <a:spLocks/>
                </p:cNvSpPr>
                <p:nvPr/>
              </p:nvSpPr>
              <p:spPr bwMode="auto">
                <a:xfrm>
                  <a:off x="4102" y="22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83" name="Freeform 2727"/>
                <p:cNvSpPr>
                  <a:spLocks/>
                </p:cNvSpPr>
                <p:nvPr/>
              </p:nvSpPr>
              <p:spPr bwMode="auto">
                <a:xfrm>
                  <a:off x="41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84" name="Freeform 2728"/>
                <p:cNvSpPr>
                  <a:spLocks/>
                </p:cNvSpPr>
                <p:nvPr/>
              </p:nvSpPr>
              <p:spPr bwMode="auto">
                <a:xfrm>
                  <a:off x="4082" y="223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85" name="Freeform 2729"/>
                <p:cNvSpPr>
                  <a:spLocks/>
                </p:cNvSpPr>
                <p:nvPr/>
              </p:nvSpPr>
              <p:spPr bwMode="auto">
                <a:xfrm>
                  <a:off x="4082" y="231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86" name="Freeform 2730"/>
                <p:cNvSpPr>
                  <a:spLocks/>
                </p:cNvSpPr>
                <p:nvPr/>
              </p:nvSpPr>
              <p:spPr bwMode="auto">
                <a:xfrm>
                  <a:off x="41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87" name="Freeform 2731"/>
                <p:cNvSpPr>
                  <a:spLocks/>
                </p:cNvSpPr>
                <p:nvPr/>
              </p:nvSpPr>
              <p:spPr bwMode="auto">
                <a:xfrm>
                  <a:off x="410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588" name="Freeform 2732"/>
                <p:cNvSpPr>
                  <a:spLocks/>
                </p:cNvSpPr>
                <p:nvPr/>
              </p:nvSpPr>
              <p:spPr bwMode="auto">
                <a:xfrm>
                  <a:off x="410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589" name="Freeform 2733"/>
                <p:cNvSpPr>
                  <a:spLocks/>
                </p:cNvSpPr>
                <p:nvPr/>
              </p:nvSpPr>
              <p:spPr bwMode="auto">
                <a:xfrm>
                  <a:off x="41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90" name="Freeform 2734"/>
                <p:cNvSpPr>
                  <a:spLocks/>
                </p:cNvSpPr>
                <p:nvPr/>
              </p:nvSpPr>
              <p:spPr bwMode="auto">
                <a:xfrm>
                  <a:off x="4102" y="226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91" name="Freeform 2735"/>
                <p:cNvSpPr>
                  <a:spLocks/>
                </p:cNvSpPr>
                <p:nvPr/>
              </p:nvSpPr>
              <p:spPr bwMode="auto">
                <a:xfrm>
                  <a:off x="4102" y="229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92" name="Freeform 2736"/>
                <p:cNvSpPr>
                  <a:spLocks/>
                </p:cNvSpPr>
                <p:nvPr/>
              </p:nvSpPr>
              <p:spPr bwMode="auto">
                <a:xfrm>
                  <a:off x="410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93" name="Freeform 2737"/>
                <p:cNvSpPr>
                  <a:spLocks/>
                </p:cNvSpPr>
                <p:nvPr/>
              </p:nvSpPr>
              <p:spPr bwMode="auto">
                <a:xfrm>
                  <a:off x="410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594" name="Freeform 2738"/>
                <p:cNvSpPr>
                  <a:spLocks/>
                </p:cNvSpPr>
                <p:nvPr/>
              </p:nvSpPr>
              <p:spPr bwMode="auto">
                <a:xfrm>
                  <a:off x="41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595" name="Freeform 2739"/>
                <p:cNvSpPr>
                  <a:spLocks/>
                </p:cNvSpPr>
                <p:nvPr/>
              </p:nvSpPr>
              <p:spPr bwMode="auto">
                <a:xfrm>
                  <a:off x="41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96" name="Freeform 2740"/>
                <p:cNvSpPr>
                  <a:spLocks/>
                </p:cNvSpPr>
                <p:nvPr/>
              </p:nvSpPr>
              <p:spPr bwMode="auto">
                <a:xfrm>
                  <a:off x="410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97" name="Freeform 2741"/>
                <p:cNvSpPr>
                  <a:spLocks/>
                </p:cNvSpPr>
                <p:nvPr/>
              </p:nvSpPr>
              <p:spPr bwMode="auto">
                <a:xfrm>
                  <a:off x="410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98" name="Freeform 2742"/>
                <p:cNvSpPr>
                  <a:spLocks/>
                </p:cNvSpPr>
                <p:nvPr/>
              </p:nvSpPr>
              <p:spPr bwMode="auto">
                <a:xfrm>
                  <a:off x="41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599" name="Freeform 2743"/>
                <p:cNvSpPr>
                  <a:spLocks/>
                </p:cNvSpPr>
                <p:nvPr/>
              </p:nvSpPr>
              <p:spPr bwMode="auto">
                <a:xfrm>
                  <a:off x="41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00" name="Freeform 2744"/>
                <p:cNvSpPr>
                  <a:spLocks/>
                </p:cNvSpPr>
                <p:nvPr/>
              </p:nvSpPr>
              <p:spPr bwMode="auto">
                <a:xfrm>
                  <a:off x="4102"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601" name="Freeform 2745"/>
                <p:cNvSpPr>
                  <a:spLocks/>
                </p:cNvSpPr>
                <p:nvPr/>
              </p:nvSpPr>
              <p:spPr bwMode="auto">
                <a:xfrm>
                  <a:off x="4102"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602" name="Freeform 2746"/>
                <p:cNvSpPr>
                  <a:spLocks/>
                </p:cNvSpPr>
                <p:nvPr/>
              </p:nvSpPr>
              <p:spPr bwMode="auto">
                <a:xfrm>
                  <a:off x="41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03" name="Freeform 2747"/>
                <p:cNvSpPr>
                  <a:spLocks/>
                </p:cNvSpPr>
                <p:nvPr/>
              </p:nvSpPr>
              <p:spPr bwMode="auto">
                <a:xfrm>
                  <a:off x="4104"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04" name="Freeform 2748"/>
                <p:cNvSpPr>
                  <a:spLocks/>
                </p:cNvSpPr>
                <p:nvPr/>
              </p:nvSpPr>
              <p:spPr bwMode="auto">
                <a:xfrm>
                  <a:off x="4104"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05" name="Freeform 2749"/>
                <p:cNvSpPr>
                  <a:spLocks/>
                </p:cNvSpPr>
                <p:nvPr/>
              </p:nvSpPr>
              <p:spPr bwMode="auto">
                <a:xfrm>
                  <a:off x="41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06" name="Freeform 2750"/>
                <p:cNvSpPr>
                  <a:spLocks/>
                </p:cNvSpPr>
                <p:nvPr/>
              </p:nvSpPr>
              <p:spPr bwMode="auto">
                <a:xfrm>
                  <a:off x="41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07" name="Freeform 2751"/>
                <p:cNvSpPr>
                  <a:spLocks/>
                </p:cNvSpPr>
                <p:nvPr/>
              </p:nvSpPr>
              <p:spPr bwMode="auto">
                <a:xfrm>
                  <a:off x="410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08" name="Freeform 2752"/>
                <p:cNvSpPr>
                  <a:spLocks/>
                </p:cNvSpPr>
                <p:nvPr/>
              </p:nvSpPr>
              <p:spPr bwMode="auto">
                <a:xfrm>
                  <a:off x="410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09" name="Freeform 2753"/>
                <p:cNvSpPr>
                  <a:spLocks/>
                </p:cNvSpPr>
                <p:nvPr/>
              </p:nvSpPr>
              <p:spPr bwMode="auto">
                <a:xfrm>
                  <a:off x="41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10" name="Freeform 2754"/>
                <p:cNvSpPr>
                  <a:spLocks/>
                </p:cNvSpPr>
                <p:nvPr/>
              </p:nvSpPr>
              <p:spPr bwMode="auto">
                <a:xfrm>
                  <a:off x="410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11" name="Freeform 2755"/>
                <p:cNvSpPr>
                  <a:spLocks/>
                </p:cNvSpPr>
                <p:nvPr/>
              </p:nvSpPr>
              <p:spPr bwMode="auto">
                <a:xfrm>
                  <a:off x="410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12" name="Freeform 2756"/>
                <p:cNvSpPr>
                  <a:spLocks/>
                </p:cNvSpPr>
                <p:nvPr/>
              </p:nvSpPr>
              <p:spPr bwMode="auto">
                <a:xfrm>
                  <a:off x="410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13" name="Freeform 2757"/>
                <p:cNvSpPr>
                  <a:spLocks/>
                </p:cNvSpPr>
                <p:nvPr/>
              </p:nvSpPr>
              <p:spPr bwMode="auto">
                <a:xfrm>
                  <a:off x="410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14" name="Freeform 2758"/>
                <p:cNvSpPr>
                  <a:spLocks/>
                </p:cNvSpPr>
                <p:nvPr/>
              </p:nvSpPr>
              <p:spPr bwMode="auto">
                <a:xfrm>
                  <a:off x="410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15" name="Freeform 2759"/>
                <p:cNvSpPr>
                  <a:spLocks/>
                </p:cNvSpPr>
                <p:nvPr/>
              </p:nvSpPr>
              <p:spPr bwMode="auto">
                <a:xfrm>
                  <a:off x="410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16" name="Freeform 2760"/>
                <p:cNvSpPr>
                  <a:spLocks/>
                </p:cNvSpPr>
                <p:nvPr/>
              </p:nvSpPr>
              <p:spPr bwMode="auto">
                <a:xfrm>
                  <a:off x="410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17" name="Freeform 2761"/>
                <p:cNvSpPr>
                  <a:spLocks/>
                </p:cNvSpPr>
                <p:nvPr/>
              </p:nvSpPr>
              <p:spPr bwMode="auto">
                <a:xfrm>
                  <a:off x="41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18" name="Freeform 2762"/>
                <p:cNvSpPr>
                  <a:spLocks/>
                </p:cNvSpPr>
                <p:nvPr/>
              </p:nvSpPr>
              <p:spPr bwMode="auto">
                <a:xfrm>
                  <a:off x="410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19" name="Freeform 2763"/>
                <p:cNvSpPr>
                  <a:spLocks/>
                </p:cNvSpPr>
                <p:nvPr/>
              </p:nvSpPr>
              <p:spPr bwMode="auto">
                <a:xfrm>
                  <a:off x="41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20" name="Freeform 2764"/>
                <p:cNvSpPr>
                  <a:spLocks/>
                </p:cNvSpPr>
                <p:nvPr/>
              </p:nvSpPr>
              <p:spPr bwMode="auto">
                <a:xfrm>
                  <a:off x="409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621" name="Freeform 2765"/>
                <p:cNvSpPr>
                  <a:spLocks/>
                </p:cNvSpPr>
                <p:nvPr/>
              </p:nvSpPr>
              <p:spPr bwMode="auto">
                <a:xfrm>
                  <a:off x="409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622" name="Freeform 2766"/>
                <p:cNvSpPr>
                  <a:spLocks/>
                </p:cNvSpPr>
                <p:nvPr/>
              </p:nvSpPr>
              <p:spPr bwMode="auto">
                <a:xfrm>
                  <a:off x="409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23" name="Freeform 2767"/>
                <p:cNvSpPr>
                  <a:spLocks/>
                </p:cNvSpPr>
                <p:nvPr/>
              </p:nvSpPr>
              <p:spPr bwMode="auto">
                <a:xfrm>
                  <a:off x="409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24" name="Freeform 2768"/>
                <p:cNvSpPr>
                  <a:spLocks/>
                </p:cNvSpPr>
                <p:nvPr/>
              </p:nvSpPr>
              <p:spPr bwMode="auto">
                <a:xfrm>
                  <a:off x="40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25" name="Freeform 2769"/>
                <p:cNvSpPr>
                  <a:spLocks/>
                </p:cNvSpPr>
                <p:nvPr/>
              </p:nvSpPr>
              <p:spPr bwMode="auto">
                <a:xfrm>
                  <a:off x="4092" y="2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26" name="Freeform 2770"/>
                <p:cNvSpPr>
                  <a:spLocks/>
                </p:cNvSpPr>
                <p:nvPr/>
              </p:nvSpPr>
              <p:spPr bwMode="auto">
                <a:xfrm>
                  <a:off x="4092" y="229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27" name="Freeform 2771"/>
                <p:cNvSpPr>
                  <a:spLocks/>
                </p:cNvSpPr>
                <p:nvPr/>
              </p:nvSpPr>
              <p:spPr bwMode="auto">
                <a:xfrm>
                  <a:off x="4092" y="2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28" name="Freeform 2772"/>
                <p:cNvSpPr>
                  <a:spLocks/>
                </p:cNvSpPr>
                <p:nvPr/>
              </p:nvSpPr>
              <p:spPr bwMode="auto">
                <a:xfrm>
                  <a:off x="4092" y="229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29" name="Freeform 2773"/>
                <p:cNvSpPr>
                  <a:spLocks/>
                </p:cNvSpPr>
                <p:nvPr/>
              </p:nvSpPr>
              <p:spPr bwMode="auto">
                <a:xfrm>
                  <a:off x="4096"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630" name="Freeform 2774"/>
                <p:cNvSpPr>
                  <a:spLocks/>
                </p:cNvSpPr>
                <p:nvPr/>
              </p:nvSpPr>
              <p:spPr bwMode="auto">
                <a:xfrm>
                  <a:off x="4096"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631" name="Freeform 2775"/>
                <p:cNvSpPr>
                  <a:spLocks/>
                </p:cNvSpPr>
                <p:nvPr/>
              </p:nvSpPr>
              <p:spPr bwMode="auto">
                <a:xfrm>
                  <a:off x="40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32" name="Freeform 2776"/>
                <p:cNvSpPr>
                  <a:spLocks/>
                </p:cNvSpPr>
                <p:nvPr/>
              </p:nvSpPr>
              <p:spPr bwMode="auto">
                <a:xfrm>
                  <a:off x="409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33" name="Freeform 2777"/>
                <p:cNvSpPr>
                  <a:spLocks/>
                </p:cNvSpPr>
                <p:nvPr/>
              </p:nvSpPr>
              <p:spPr bwMode="auto">
                <a:xfrm>
                  <a:off x="409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34" name="Freeform 2778"/>
                <p:cNvSpPr>
                  <a:spLocks/>
                </p:cNvSpPr>
                <p:nvPr/>
              </p:nvSpPr>
              <p:spPr bwMode="auto">
                <a:xfrm>
                  <a:off x="40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35" name="Freeform 2779"/>
                <p:cNvSpPr>
                  <a:spLocks/>
                </p:cNvSpPr>
                <p:nvPr/>
              </p:nvSpPr>
              <p:spPr bwMode="auto">
                <a:xfrm>
                  <a:off x="409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36" name="Freeform 2780"/>
                <p:cNvSpPr>
                  <a:spLocks/>
                </p:cNvSpPr>
                <p:nvPr/>
              </p:nvSpPr>
              <p:spPr bwMode="auto">
                <a:xfrm>
                  <a:off x="409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37" name="Freeform 2781"/>
                <p:cNvSpPr>
                  <a:spLocks/>
                </p:cNvSpPr>
                <p:nvPr/>
              </p:nvSpPr>
              <p:spPr bwMode="auto">
                <a:xfrm>
                  <a:off x="40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38" name="Freeform 2782"/>
                <p:cNvSpPr>
                  <a:spLocks/>
                </p:cNvSpPr>
                <p:nvPr/>
              </p:nvSpPr>
              <p:spPr bwMode="auto">
                <a:xfrm>
                  <a:off x="409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39" name="Freeform 2783"/>
                <p:cNvSpPr>
                  <a:spLocks/>
                </p:cNvSpPr>
                <p:nvPr/>
              </p:nvSpPr>
              <p:spPr bwMode="auto">
                <a:xfrm>
                  <a:off x="409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40" name="Freeform 2784"/>
                <p:cNvSpPr>
                  <a:spLocks/>
                </p:cNvSpPr>
                <p:nvPr/>
              </p:nvSpPr>
              <p:spPr bwMode="auto">
                <a:xfrm>
                  <a:off x="409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41" name="Freeform 2785"/>
                <p:cNvSpPr>
                  <a:spLocks/>
                </p:cNvSpPr>
                <p:nvPr/>
              </p:nvSpPr>
              <p:spPr bwMode="auto">
                <a:xfrm>
                  <a:off x="409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42" name="Freeform 2786"/>
                <p:cNvSpPr>
                  <a:spLocks/>
                </p:cNvSpPr>
                <p:nvPr/>
              </p:nvSpPr>
              <p:spPr bwMode="auto">
                <a:xfrm>
                  <a:off x="409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43" name="Freeform 2787"/>
                <p:cNvSpPr>
                  <a:spLocks/>
                </p:cNvSpPr>
                <p:nvPr/>
              </p:nvSpPr>
              <p:spPr bwMode="auto">
                <a:xfrm>
                  <a:off x="409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44" name="Freeform 2788"/>
                <p:cNvSpPr>
                  <a:spLocks/>
                </p:cNvSpPr>
                <p:nvPr/>
              </p:nvSpPr>
              <p:spPr bwMode="auto">
                <a:xfrm>
                  <a:off x="4094"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45" name="Freeform 2789"/>
                <p:cNvSpPr>
                  <a:spLocks/>
                </p:cNvSpPr>
                <p:nvPr/>
              </p:nvSpPr>
              <p:spPr bwMode="auto">
                <a:xfrm>
                  <a:off x="4094"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46" name="Freeform 2790"/>
                <p:cNvSpPr>
                  <a:spLocks/>
                </p:cNvSpPr>
                <p:nvPr/>
              </p:nvSpPr>
              <p:spPr bwMode="auto">
                <a:xfrm>
                  <a:off x="40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47" name="Freeform 2791"/>
                <p:cNvSpPr>
                  <a:spLocks/>
                </p:cNvSpPr>
                <p:nvPr/>
              </p:nvSpPr>
              <p:spPr bwMode="auto">
                <a:xfrm>
                  <a:off x="40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48" name="Freeform 2792"/>
                <p:cNvSpPr>
                  <a:spLocks/>
                </p:cNvSpPr>
                <p:nvPr/>
              </p:nvSpPr>
              <p:spPr bwMode="auto">
                <a:xfrm>
                  <a:off x="40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49" name="Freeform 2793"/>
                <p:cNvSpPr>
                  <a:spLocks/>
                </p:cNvSpPr>
                <p:nvPr/>
              </p:nvSpPr>
              <p:spPr bwMode="auto">
                <a:xfrm>
                  <a:off x="409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50" name="Freeform 2794"/>
                <p:cNvSpPr>
                  <a:spLocks/>
                </p:cNvSpPr>
                <p:nvPr/>
              </p:nvSpPr>
              <p:spPr bwMode="auto">
                <a:xfrm>
                  <a:off x="40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51" name="Freeform 2795"/>
                <p:cNvSpPr>
                  <a:spLocks/>
                </p:cNvSpPr>
                <p:nvPr/>
              </p:nvSpPr>
              <p:spPr bwMode="auto">
                <a:xfrm>
                  <a:off x="409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52" name="Freeform 2796"/>
                <p:cNvSpPr>
                  <a:spLocks/>
                </p:cNvSpPr>
                <p:nvPr/>
              </p:nvSpPr>
              <p:spPr bwMode="auto">
                <a:xfrm>
                  <a:off x="40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53" name="Freeform 2797"/>
                <p:cNvSpPr>
                  <a:spLocks/>
                </p:cNvSpPr>
                <p:nvPr/>
              </p:nvSpPr>
              <p:spPr bwMode="auto">
                <a:xfrm>
                  <a:off x="408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654" name="Freeform 2798"/>
                <p:cNvSpPr>
                  <a:spLocks/>
                </p:cNvSpPr>
                <p:nvPr/>
              </p:nvSpPr>
              <p:spPr bwMode="auto">
                <a:xfrm>
                  <a:off x="408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655" name="Freeform 2799"/>
                <p:cNvSpPr>
                  <a:spLocks/>
                </p:cNvSpPr>
                <p:nvPr/>
              </p:nvSpPr>
              <p:spPr bwMode="auto">
                <a:xfrm>
                  <a:off x="408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56" name="Freeform 2800"/>
                <p:cNvSpPr>
                  <a:spLocks/>
                </p:cNvSpPr>
                <p:nvPr/>
              </p:nvSpPr>
              <p:spPr bwMode="auto">
                <a:xfrm>
                  <a:off x="408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57" name="Freeform 2801"/>
                <p:cNvSpPr>
                  <a:spLocks/>
                </p:cNvSpPr>
                <p:nvPr/>
              </p:nvSpPr>
              <p:spPr bwMode="auto">
                <a:xfrm>
                  <a:off x="4072" y="223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58" name="Freeform 2802"/>
                <p:cNvSpPr>
                  <a:spLocks/>
                </p:cNvSpPr>
                <p:nvPr/>
              </p:nvSpPr>
              <p:spPr bwMode="auto">
                <a:xfrm>
                  <a:off x="4072" y="231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59" name="Freeform 2803"/>
                <p:cNvSpPr>
                  <a:spLocks/>
                </p:cNvSpPr>
                <p:nvPr/>
              </p:nvSpPr>
              <p:spPr bwMode="auto">
                <a:xfrm>
                  <a:off x="40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60" name="Freeform 2804"/>
                <p:cNvSpPr>
                  <a:spLocks/>
                </p:cNvSpPr>
                <p:nvPr/>
              </p:nvSpPr>
              <p:spPr bwMode="auto">
                <a:xfrm>
                  <a:off x="4080" y="22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61" name="Freeform 2805"/>
                <p:cNvSpPr>
                  <a:spLocks/>
                </p:cNvSpPr>
                <p:nvPr/>
              </p:nvSpPr>
              <p:spPr bwMode="auto">
                <a:xfrm>
                  <a:off x="4080" y="22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62" name="Freeform 2806"/>
                <p:cNvSpPr>
                  <a:spLocks/>
                </p:cNvSpPr>
                <p:nvPr/>
              </p:nvSpPr>
              <p:spPr bwMode="auto">
                <a:xfrm>
                  <a:off x="408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63" name="Freeform 2807"/>
                <p:cNvSpPr>
                  <a:spLocks/>
                </p:cNvSpPr>
                <p:nvPr/>
              </p:nvSpPr>
              <p:spPr bwMode="auto">
                <a:xfrm>
                  <a:off x="40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64" name="Freeform 2808"/>
                <p:cNvSpPr>
                  <a:spLocks/>
                </p:cNvSpPr>
                <p:nvPr/>
              </p:nvSpPr>
              <p:spPr bwMode="auto">
                <a:xfrm>
                  <a:off x="408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65" name="Freeform 2809"/>
                <p:cNvSpPr>
                  <a:spLocks/>
                </p:cNvSpPr>
                <p:nvPr/>
              </p:nvSpPr>
              <p:spPr bwMode="auto">
                <a:xfrm>
                  <a:off x="40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66" name="Freeform 2810"/>
                <p:cNvSpPr>
                  <a:spLocks/>
                </p:cNvSpPr>
                <p:nvPr/>
              </p:nvSpPr>
              <p:spPr bwMode="auto">
                <a:xfrm>
                  <a:off x="40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67" name="Freeform 2811"/>
                <p:cNvSpPr>
                  <a:spLocks/>
                </p:cNvSpPr>
                <p:nvPr/>
              </p:nvSpPr>
              <p:spPr bwMode="auto">
                <a:xfrm>
                  <a:off x="40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68" name="Freeform 2812"/>
                <p:cNvSpPr>
                  <a:spLocks/>
                </p:cNvSpPr>
                <p:nvPr/>
              </p:nvSpPr>
              <p:spPr bwMode="auto">
                <a:xfrm>
                  <a:off x="40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69" name="Freeform 2813"/>
                <p:cNvSpPr>
                  <a:spLocks/>
                </p:cNvSpPr>
                <p:nvPr/>
              </p:nvSpPr>
              <p:spPr bwMode="auto">
                <a:xfrm>
                  <a:off x="40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70" name="Freeform 2814"/>
                <p:cNvSpPr>
                  <a:spLocks/>
                </p:cNvSpPr>
                <p:nvPr/>
              </p:nvSpPr>
              <p:spPr bwMode="auto">
                <a:xfrm>
                  <a:off x="40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71" name="Freeform 2815"/>
                <p:cNvSpPr>
                  <a:spLocks/>
                </p:cNvSpPr>
                <p:nvPr/>
              </p:nvSpPr>
              <p:spPr bwMode="auto">
                <a:xfrm>
                  <a:off x="408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72" name="Freeform 2816"/>
                <p:cNvSpPr>
                  <a:spLocks/>
                </p:cNvSpPr>
                <p:nvPr/>
              </p:nvSpPr>
              <p:spPr bwMode="auto">
                <a:xfrm>
                  <a:off x="40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73" name="Freeform 2817"/>
                <p:cNvSpPr>
                  <a:spLocks/>
                </p:cNvSpPr>
                <p:nvPr/>
              </p:nvSpPr>
              <p:spPr bwMode="auto">
                <a:xfrm>
                  <a:off x="40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74" name="Freeform 2818"/>
                <p:cNvSpPr>
                  <a:spLocks/>
                </p:cNvSpPr>
                <p:nvPr/>
              </p:nvSpPr>
              <p:spPr bwMode="auto">
                <a:xfrm>
                  <a:off x="407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75" name="Freeform 2819"/>
                <p:cNvSpPr>
                  <a:spLocks/>
                </p:cNvSpPr>
                <p:nvPr/>
              </p:nvSpPr>
              <p:spPr bwMode="auto">
                <a:xfrm>
                  <a:off x="407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76" name="Freeform 2820"/>
                <p:cNvSpPr>
                  <a:spLocks/>
                </p:cNvSpPr>
                <p:nvPr/>
              </p:nvSpPr>
              <p:spPr bwMode="auto">
                <a:xfrm>
                  <a:off x="407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77" name="Freeform 2821"/>
                <p:cNvSpPr>
                  <a:spLocks/>
                </p:cNvSpPr>
                <p:nvPr/>
              </p:nvSpPr>
              <p:spPr bwMode="auto">
                <a:xfrm>
                  <a:off x="407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78" name="Freeform 2822"/>
                <p:cNvSpPr>
                  <a:spLocks/>
                </p:cNvSpPr>
                <p:nvPr/>
              </p:nvSpPr>
              <p:spPr bwMode="auto">
                <a:xfrm>
                  <a:off x="407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79" name="Freeform 2823"/>
                <p:cNvSpPr>
                  <a:spLocks/>
                </p:cNvSpPr>
                <p:nvPr/>
              </p:nvSpPr>
              <p:spPr bwMode="auto">
                <a:xfrm>
                  <a:off x="407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80" name="Freeform 2824"/>
                <p:cNvSpPr>
                  <a:spLocks/>
                </p:cNvSpPr>
                <p:nvPr/>
              </p:nvSpPr>
              <p:spPr bwMode="auto">
                <a:xfrm>
                  <a:off x="40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81" name="Freeform 2825"/>
                <p:cNvSpPr>
                  <a:spLocks/>
                </p:cNvSpPr>
                <p:nvPr/>
              </p:nvSpPr>
              <p:spPr bwMode="auto">
                <a:xfrm>
                  <a:off x="40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82" name="Freeform 2826"/>
                <p:cNvSpPr>
                  <a:spLocks/>
                </p:cNvSpPr>
                <p:nvPr/>
              </p:nvSpPr>
              <p:spPr bwMode="auto">
                <a:xfrm>
                  <a:off x="40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83" name="Freeform 2827"/>
                <p:cNvSpPr>
                  <a:spLocks/>
                </p:cNvSpPr>
                <p:nvPr/>
              </p:nvSpPr>
              <p:spPr bwMode="auto">
                <a:xfrm>
                  <a:off x="40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84" name="Freeform 2828"/>
                <p:cNvSpPr>
                  <a:spLocks/>
                </p:cNvSpPr>
                <p:nvPr/>
              </p:nvSpPr>
              <p:spPr bwMode="auto">
                <a:xfrm>
                  <a:off x="407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85" name="Freeform 2829"/>
                <p:cNvSpPr>
                  <a:spLocks/>
                </p:cNvSpPr>
                <p:nvPr/>
              </p:nvSpPr>
              <p:spPr bwMode="auto">
                <a:xfrm>
                  <a:off x="40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86" name="Freeform 2830"/>
                <p:cNvSpPr>
                  <a:spLocks/>
                </p:cNvSpPr>
                <p:nvPr/>
              </p:nvSpPr>
              <p:spPr bwMode="auto">
                <a:xfrm>
                  <a:off x="40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87" name="Freeform 2831"/>
                <p:cNvSpPr>
                  <a:spLocks/>
                </p:cNvSpPr>
                <p:nvPr/>
              </p:nvSpPr>
              <p:spPr bwMode="auto">
                <a:xfrm>
                  <a:off x="4072"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88" name="Freeform 2832"/>
                <p:cNvSpPr>
                  <a:spLocks/>
                </p:cNvSpPr>
                <p:nvPr/>
              </p:nvSpPr>
              <p:spPr bwMode="auto">
                <a:xfrm>
                  <a:off x="4072"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89" name="Freeform 2833"/>
                <p:cNvSpPr>
                  <a:spLocks/>
                </p:cNvSpPr>
                <p:nvPr/>
              </p:nvSpPr>
              <p:spPr bwMode="auto">
                <a:xfrm>
                  <a:off x="407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90" name="Freeform 2834"/>
                <p:cNvSpPr>
                  <a:spLocks/>
                </p:cNvSpPr>
                <p:nvPr/>
              </p:nvSpPr>
              <p:spPr bwMode="auto">
                <a:xfrm>
                  <a:off x="40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91" name="Freeform 2835"/>
                <p:cNvSpPr>
                  <a:spLocks/>
                </p:cNvSpPr>
                <p:nvPr/>
              </p:nvSpPr>
              <p:spPr bwMode="auto">
                <a:xfrm>
                  <a:off x="40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92" name="Freeform 2836"/>
                <p:cNvSpPr>
                  <a:spLocks/>
                </p:cNvSpPr>
                <p:nvPr/>
              </p:nvSpPr>
              <p:spPr bwMode="auto">
                <a:xfrm>
                  <a:off x="406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93" name="Freeform 2837"/>
                <p:cNvSpPr>
                  <a:spLocks/>
                </p:cNvSpPr>
                <p:nvPr/>
              </p:nvSpPr>
              <p:spPr bwMode="auto">
                <a:xfrm>
                  <a:off x="406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94" name="Freeform 2838"/>
                <p:cNvSpPr>
                  <a:spLocks/>
                </p:cNvSpPr>
                <p:nvPr/>
              </p:nvSpPr>
              <p:spPr bwMode="auto">
                <a:xfrm>
                  <a:off x="406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95" name="Freeform 2839"/>
                <p:cNvSpPr>
                  <a:spLocks/>
                </p:cNvSpPr>
                <p:nvPr/>
              </p:nvSpPr>
              <p:spPr bwMode="auto">
                <a:xfrm>
                  <a:off x="406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696" name="Freeform 2840"/>
                <p:cNvSpPr>
                  <a:spLocks/>
                </p:cNvSpPr>
                <p:nvPr/>
              </p:nvSpPr>
              <p:spPr bwMode="auto">
                <a:xfrm>
                  <a:off x="406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97" name="Freeform 2841"/>
                <p:cNvSpPr>
                  <a:spLocks/>
                </p:cNvSpPr>
                <p:nvPr/>
              </p:nvSpPr>
              <p:spPr bwMode="auto">
                <a:xfrm>
                  <a:off x="40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698" name="Freeform 2842"/>
                <p:cNvSpPr>
                  <a:spLocks/>
                </p:cNvSpPr>
                <p:nvPr/>
              </p:nvSpPr>
              <p:spPr bwMode="auto">
                <a:xfrm>
                  <a:off x="4066"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699" name="Freeform 2843"/>
                <p:cNvSpPr>
                  <a:spLocks/>
                </p:cNvSpPr>
                <p:nvPr/>
              </p:nvSpPr>
              <p:spPr bwMode="auto">
                <a:xfrm>
                  <a:off x="4066"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00" name="Freeform 2844"/>
                <p:cNvSpPr>
                  <a:spLocks/>
                </p:cNvSpPr>
                <p:nvPr/>
              </p:nvSpPr>
              <p:spPr bwMode="auto">
                <a:xfrm>
                  <a:off x="406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01" name="Freeform 2845"/>
                <p:cNvSpPr>
                  <a:spLocks/>
                </p:cNvSpPr>
                <p:nvPr/>
              </p:nvSpPr>
              <p:spPr bwMode="auto">
                <a:xfrm>
                  <a:off x="406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02" name="Freeform 2846"/>
                <p:cNvSpPr>
                  <a:spLocks/>
                </p:cNvSpPr>
                <p:nvPr/>
              </p:nvSpPr>
              <p:spPr bwMode="auto">
                <a:xfrm>
                  <a:off x="40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03" name="Freeform 2847"/>
                <p:cNvSpPr>
                  <a:spLocks/>
                </p:cNvSpPr>
                <p:nvPr/>
              </p:nvSpPr>
              <p:spPr bwMode="auto">
                <a:xfrm>
                  <a:off x="406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04" name="Freeform 2848"/>
                <p:cNvSpPr>
                  <a:spLocks/>
                </p:cNvSpPr>
                <p:nvPr/>
              </p:nvSpPr>
              <p:spPr bwMode="auto">
                <a:xfrm>
                  <a:off x="406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05" name="Freeform 2849"/>
                <p:cNvSpPr>
                  <a:spLocks/>
                </p:cNvSpPr>
                <p:nvPr/>
              </p:nvSpPr>
              <p:spPr bwMode="auto">
                <a:xfrm>
                  <a:off x="40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06" name="Freeform 2850"/>
                <p:cNvSpPr>
                  <a:spLocks/>
                </p:cNvSpPr>
                <p:nvPr/>
              </p:nvSpPr>
              <p:spPr bwMode="auto">
                <a:xfrm>
                  <a:off x="40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07" name="Freeform 2851"/>
                <p:cNvSpPr>
                  <a:spLocks/>
                </p:cNvSpPr>
                <p:nvPr/>
              </p:nvSpPr>
              <p:spPr bwMode="auto">
                <a:xfrm>
                  <a:off x="40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08" name="Freeform 2852"/>
                <p:cNvSpPr>
                  <a:spLocks/>
                </p:cNvSpPr>
                <p:nvPr/>
              </p:nvSpPr>
              <p:spPr bwMode="auto">
                <a:xfrm>
                  <a:off x="40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7" name="Group 3054"/>
              <p:cNvGrpSpPr>
                <a:grpSpLocks/>
              </p:cNvGrpSpPr>
              <p:nvPr/>
            </p:nvGrpSpPr>
            <p:grpSpPr bwMode="auto">
              <a:xfrm>
                <a:off x="3978" y="2252"/>
                <a:ext cx="134" cy="96"/>
                <a:chOff x="3978" y="2252"/>
                <a:chExt cx="134" cy="96"/>
              </a:xfrm>
            </p:grpSpPr>
            <p:sp>
              <p:nvSpPr>
                <p:cNvPr id="124710" name="Freeform 2854"/>
                <p:cNvSpPr>
                  <a:spLocks/>
                </p:cNvSpPr>
                <p:nvPr/>
              </p:nvSpPr>
              <p:spPr bwMode="auto">
                <a:xfrm>
                  <a:off x="40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11" name="Freeform 2855"/>
                <p:cNvSpPr>
                  <a:spLocks/>
                </p:cNvSpPr>
                <p:nvPr/>
              </p:nvSpPr>
              <p:spPr bwMode="auto">
                <a:xfrm>
                  <a:off x="40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12" name="Freeform 2856"/>
                <p:cNvSpPr>
                  <a:spLocks/>
                </p:cNvSpPr>
                <p:nvPr/>
              </p:nvSpPr>
              <p:spPr bwMode="auto">
                <a:xfrm>
                  <a:off x="406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13" name="Freeform 2857"/>
                <p:cNvSpPr>
                  <a:spLocks/>
                </p:cNvSpPr>
                <p:nvPr/>
              </p:nvSpPr>
              <p:spPr bwMode="auto">
                <a:xfrm>
                  <a:off x="406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14" name="Freeform 2858"/>
                <p:cNvSpPr>
                  <a:spLocks/>
                </p:cNvSpPr>
                <p:nvPr/>
              </p:nvSpPr>
              <p:spPr bwMode="auto">
                <a:xfrm>
                  <a:off x="40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15" name="Freeform 2859"/>
                <p:cNvSpPr>
                  <a:spLocks/>
                </p:cNvSpPr>
                <p:nvPr/>
              </p:nvSpPr>
              <p:spPr bwMode="auto">
                <a:xfrm>
                  <a:off x="40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16" name="Freeform 2860"/>
                <p:cNvSpPr>
                  <a:spLocks/>
                </p:cNvSpPr>
                <p:nvPr/>
              </p:nvSpPr>
              <p:spPr bwMode="auto">
                <a:xfrm>
                  <a:off x="40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17" name="Freeform 2861"/>
                <p:cNvSpPr>
                  <a:spLocks/>
                </p:cNvSpPr>
                <p:nvPr/>
              </p:nvSpPr>
              <p:spPr bwMode="auto">
                <a:xfrm>
                  <a:off x="40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18" name="Freeform 2862"/>
                <p:cNvSpPr>
                  <a:spLocks/>
                </p:cNvSpPr>
                <p:nvPr/>
              </p:nvSpPr>
              <p:spPr bwMode="auto">
                <a:xfrm>
                  <a:off x="40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19" name="Freeform 2863"/>
                <p:cNvSpPr>
                  <a:spLocks/>
                </p:cNvSpPr>
                <p:nvPr/>
              </p:nvSpPr>
              <p:spPr bwMode="auto">
                <a:xfrm>
                  <a:off x="40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20" name="Freeform 2864"/>
                <p:cNvSpPr>
                  <a:spLocks/>
                </p:cNvSpPr>
                <p:nvPr/>
              </p:nvSpPr>
              <p:spPr bwMode="auto">
                <a:xfrm>
                  <a:off x="40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21" name="Freeform 2865"/>
                <p:cNvSpPr>
                  <a:spLocks/>
                </p:cNvSpPr>
                <p:nvPr/>
              </p:nvSpPr>
              <p:spPr bwMode="auto">
                <a:xfrm>
                  <a:off x="405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22" name="Freeform 2866"/>
                <p:cNvSpPr>
                  <a:spLocks/>
                </p:cNvSpPr>
                <p:nvPr/>
              </p:nvSpPr>
              <p:spPr bwMode="auto">
                <a:xfrm>
                  <a:off x="40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23" name="Freeform 2867"/>
                <p:cNvSpPr>
                  <a:spLocks/>
                </p:cNvSpPr>
                <p:nvPr/>
              </p:nvSpPr>
              <p:spPr bwMode="auto">
                <a:xfrm>
                  <a:off x="40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24" name="Freeform 2868"/>
                <p:cNvSpPr>
                  <a:spLocks/>
                </p:cNvSpPr>
                <p:nvPr/>
              </p:nvSpPr>
              <p:spPr bwMode="auto">
                <a:xfrm>
                  <a:off x="405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725" name="Freeform 2869"/>
                <p:cNvSpPr>
                  <a:spLocks/>
                </p:cNvSpPr>
                <p:nvPr/>
              </p:nvSpPr>
              <p:spPr bwMode="auto">
                <a:xfrm>
                  <a:off x="405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726" name="Freeform 2870"/>
                <p:cNvSpPr>
                  <a:spLocks/>
                </p:cNvSpPr>
                <p:nvPr/>
              </p:nvSpPr>
              <p:spPr bwMode="auto">
                <a:xfrm>
                  <a:off x="40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27" name="Freeform 2871"/>
                <p:cNvSpPr>
                  <a:spLocks/>
                </p:cNvSpPr>
                <p:nvPr/>
              </p:nvSpPr>
              <p:spPr bwMode="auto">
                <a:xfrm>
                  <a:off x="40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28" name="Freeform 2872"/>
                <p:cNvSpPr>
                  <a:spLocks/>
                </p:cNvSpPr>
                <p:nvPr/>
              </p:nvSpPr>
              <p:spPr bwMode="auto">
                <a:xfrm>
                  <a:off x="40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29" name="Freeform 2873"/>
                <p:cNvSpPr>
                  <a:spLocks/>
                </p:cNvSpPr>
                <p:nvPr/>
              </p:nvSpPr>
              <p:spPr bwMode="auto">
                <a:xfrm>
                  <a:off x="405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30" name="Freeform 2874"/>
                <p:cNvSpPr>
                  <a:spLocks/>
                </p:cNvSpPr>
                <p:nvPr/>
              </p:nvSpPr>
              <p:spPr bwMode="auto">
                <a:xfrm>
                  <a:off x="405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31" name="Freeform 2875"/>
                <p:cNvSpPr>
                  <a:spLocks/>
                </p:cNvSpPr>
                <p:nvPr/>
              </p:nvSpPr>
              <p:spPr bwMode="auto">
                <a:xfrm>
                  <a:off x="40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32" name="Freeform 2876"/>
                <p:cNvSpPr>
                  <a:spLocks/>
                </p:cNvSpPr>
                <p:nvPr/>
              </p:nvSpPr>
              <p:spPr bwMode="auto">
                <a:xfrm>
                  <a:off x="405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33" name="Freeform 2877"/>
                <p:cNvSpPr>
                  <a:spLocks/>
                </p:cNvSpPr>
                <p:nvPr/>
              </p:nvSpPr>
              <p:spPr bwMode="auto">
                <a:xfrm>
                  <a:off x="405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34" name="Freeform 2878"/>
                <p:cNvSpPr>
                  <a:spLocks/>
                </p:cNvSpPr>
                <p:nvPr/>
              </p:nvSpPr>
              <p:spPr bwMode="auto">
                <a:xfrm>
                  <a:off x="40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35" name="Freeform 2879"/>
                <p:cNvSpPr>
                  <a:spLocks/>
                </p:cNvSpPr>
                <p:nvPr/>
              </p:nvSpPr>
              <p:spPr bwMode="auto">
                <a:xfrm>
                  <a:off x="405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36" name="Freeform 2880"/>
                <p:cNvSpPr>
                  <a:spLocks/>
                </p:cNvSpPr>
                <p:nvPr/>
              </p:nvSpPr>
              <p:spPr bwMode="auto">
                <a:xfrm>
                  <a:off x="40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37" name="Freeform 2881"/>
                <p:cNvSpPr>
                  <a:spLocks/>
                </p:cNvSpPr>
                <p:nvPr/>
              </p:nvSpPr>
              <p:spPr bwMode="auto">
                <a:xfrm>
                  <a:off x="4052"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38" name="Freeform 2882"/>
                <p:cNvSpPr>
                  <a:spLocks/>
                </p:cNvSpPr>
                <p:nvPr/>
              </p:nvSpPr>
              <p:spPr bwMode="auto">
                <a:xfrm>
                  <a:off x="4052"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39" name="Freeform 2883"/>
                <p:cNvSpPr>
                  <a:spLocks/>
                </p:cNvSpPr>
                <p:nvPr/>
              </p:nvSpPr>
              <p:spPr bwMode="auto">
                <a:xfrm>
                  <a:off x="4048" y="226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40" name="Freeform 2884"/>
                <p:cNvSpPr>
                  <a:spLocks/>
                </p:cNvSpPr>
                <p:nvPr/>
              </p:nvSpPr>
              <p:spPr bwMode="auto">
                <a:xfrm>
                  <a:off x="4048" y="228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41" name="Freeform 2885"/>
                <p:cNvSpPr>
                  <a:spLocks/>
                </p:cNvSpPr>
                <p:nvPr/>
              </p:nvSpPr>
              <p:spPr bwMode="auto">
                <a:xfrm>
                  <a:off x="40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42" name="Freeform 2886"/>
                <p:cNvSpPr>
                  <a:spLocks/>
                </p:cNvSpPr>
                <p:nvPr/>
              </p:nvSpPr>
              <p:spPr bwMode="auto">
                <a:xfrm>
                  <a:off x="405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43" name="Freeform 2887"/>
                <p:cNvSpPr>
                  <a:spLocks/>
                </p:cNvSpPr>
                <p:nvPr/>
              </p:nvSpPr>
              <p:spPr bwMode="auto">
                <a:xfrm>
                  <a:off x="40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44" name="Freeform 2888"/>
                <p:cNvSpPr>
                  <a:spLocks/>
                </p:cNvSpPr>
                <p:nvPr/>
              </p:nvSpPr>
              <p:spPr bwMode="auto">
                <a:xfrm>
                  <a:off x="40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45" name="Freeform 2889"/>
                <p:cNvSpPr>
                  <a:spLocks/>
                </p:cNvSpPr>
                <p:nvPr/>
              </p:nvSpPr>
              <p:spPr bwMode="auto">
                <a:xfrm>
                  <a:off x="4050"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46" name="Freeform 2890"/>
                <p:cNvSpPr>
                  <a:spLocks/>
                </p:cNvSpPr>
                <p:nvPr/>
              </p:nvSpPr>
              <p:spPr bwMode="auto">
                <a:xfrm>
                  <a:off x="4050"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47" name="Freeform 2891"/>
                <p:cNvSpPr>
                  <a:spLocks/>
                </p:cNvSpPr>
                <p:nvPr/>
              </p:nvSpPr>
              <p:spPr bwMode="auto">
                <a:xfrm>
                  <a:off x="405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48" name="Freeform 2892"/>
                <p:cNvSpPr>
                  <a:spLocks/>
                </p:cNvSpPr>
                <p:nvPr/>
              </p:nvSpPr>
              <p:spPr bwMode="auto">
                <a:xfrm>
                  <a:off x="405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49" name="Freeform 2893"/>
                <p:cNvSpPr>
                  <a:spLocks/>
                </p:cNvSpPr>
                <p:nvPr/>
              </p:nvSpPr>
              <p:spPr bwMode="auto">
                <a:xfrm>
                  <a:off x="40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50" name="Freeform 2894"/>
                <p:cNvSpPr>
                  <a:spLocks/>
                </p:cNvSpPr>
                <p:nvPr/>
              </p:nvSpPr>
              <p:spPr bwMode="auto">
                <a:xfrm>
                  <a:off x="40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51" name="Freeform 2895"/>
                <p:cNvSpPr>
                  <a:spLocks/>
                </p:cNvSpPr>
                <p:nvPr/>
              </p:nvSpPr>
              <p:spPr bwMode="auto">
                <a:xfrm>
                  <a:off x="4046"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52" name="Freeform 2896"/>
                <p:cNvSpPr>
                  <a:spLocks/>
                </p:cNvSpPr>
                <p:nvPr/>
              </p:nvSpPr>
              <p:spPr bwMode="auto">
                <a:xfrm>
                  <a:off x="4046"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53" name="Freeform 2897"/>
                <p:cNvSpPr>
                  <a:spLocks/>
                </p:cNvSpPr>
                <p:nvPr/>
              </p:nvSpPr>
              <p:spPr bwMode="auto">
                <a:xfrm>
                  <a:off x="40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54" name="Freeform 2898"/>
                <p:cNvSpPr>
                  <a:spLocks/>
                </p:cNvSpPr>
                <p:nvPr/>
              </p:nvSpPr>
              <p:spPr bwMode="auto">
                <a:xfrm>
                  <a:off x="404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55" name="Freeform 2899"/>
                <p:cNvSpPr>
                  <a:spLocks/>
                </p:cNvSpPr>
                <p:nvPr/>
              </p:nvSpPr>
              <p:spPr bwMode="auto">
                <a:xfrm>
                  <a:off x="40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56" name="Freeform 2900"/>
                <p:cNvSpPr>
                  <a:spLocks/>
                </p:cNvSpPr>
                <p:nvPr/>
              </p:nvSpPr>
              <p:spPr bwMode="auto">
                <a:xfrm>
                  <a:off x="40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57" name="Freeform 2901"/>
                <p:cNvSpPr>
                  <a:spLocks/>
                </p:cNvSpPr>
                <p:nvPr/>
              </p:nvSpPr>
              <p:spPr bwMode="auto">
                <a:xfrm>
                  <a:off x="40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58" name="Freeform 2902"/>
                <p:cNvSpPr>
                  <a:spLocks/>
                </p:cNvSpPr>
                <p:nvPr/>
              </p:nvSpPr>
              <p:spPr bwMode="auto">
                <a:xfrm>
                  <a:off x="40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59" name="Freeform 2903"/>
                <p:cNvSpPr>
                  <a:spLocks/>
                </p:cNvSpPr>
                <p:nvPr/>
              </p:nvSpPr>
              <p:spPr bwMode="auto">
                <a:xfrm>
                  <a:off x="40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60" name="Freeform 2904"/>
                <p:cNvSpPr>
                  <a:spLocks/>
                </p:cNvSpPr>
                <p:nvPr/>
              </p:nvSpPr>
              <p:spPr bwMode="auto">
                <a:xfrm>
                  <a:off x="404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61" name="Freeform 2905"/>
                <p:cNvSpPr>
                  <a:spLocks/>
                </p:cNvSpPr>
                <p:nvPr/>
              </p:nvSpPr>
              <p:spPr bwMode="auto">
                <a:xfrm>
                  <a:off x="404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62" name="Freeform 2906"/>
                <p:cNvSpPr>
                  <a:spLocks/>
                </p:cNvSpPr>
                <p:nvPr/>
              </p:nvSpPr>
              <p:spPr bwMode="auto">
                <a:xfrm>
                  <a:off x="404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63" name="Freeform 2907"/>
                <p:cNvSpPr>
                  <a:spLocks/>
                </p:cNvSpPr>
                <p:nvPr/>
              </p:nvSpPr>
              <p:spPr bwMode="auto">
                <a:xfrm>
                  <a:off x="404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64" name="Freeform 2908"/>
                <p:cNvSpPr>
                  <a:spLocks/>
                </p:cNvSpPr>
                <p:nvPr/>
              </p:nvSpPr>
              <p:spPr bwMode="auto">
                <a:xfrm>
                  <a:off x="40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65" name="Freeform 2909"/>
                <p:cNvSpPr>
                  <a:spLocks/>
                </p:cNvSpPr>
                <p:nvPr/>
              </p:nvSpPr>
              <p:spPr bwMode="auto">
                <a:xfrm>
                  <a:off x="404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766" name="Freeform 2910"/>
                <p:cNvSpPr>
                  <a:spLocks/>
                </p:cNvSpPr>
                <p:nvPr/>
              </p:nvSpPr>
              <p:spPr bwMode="auto">
                <a:xfrm>
                  <a:off x="404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767" name="Freeform 2911"/>
                <p:cNvSpPr>
                  <a:spLocks/>
                </p:cNvSpPr>
                <p:nvPr/>
              </p:nvSpPr>
              <p:spPr bwMode="auto">
                <a:xfrm>
                  <a:off x="404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768" name="Freeform 2912"/>
                <p:cNvSpPr>
                  <a:spLocks/>
                </p:cNvSpPr>
                <p:nvPr/>
              </p:nvSpPr>
              <p:spPr bwMode="auto">
                <a:xfrm>
                  <a:off x="404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769" name="Freeform 2913"/>
                <p:cNvSpPr>
                  <a:spLocks/>
                </p:cNvSpPr>
                <p:nvPr/>
              </p:nvSpPr>
              <p:spPr bwMode="auto">
                <a:xfrm>
                  <a:off x="40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70" name="Freeform 2914"/>
                <p:cNvSpPr>
                  <a:spLocks/>
                </p:cNvSpPr>
                <p:nvPr/>
              </p:nvSpPr>
              <p:spPr bwMode="auto">
                <a:xfrm>
                  <a:off x="40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71" name="Freeform 2915"/>
                <p:cNvSpPr>
                  <a:spLocks/>
                </p:cNvSpPr>
                <p:nvPr/>
              </p:nvSpPr>
              <p:spPr bwMode="auto">
                <a:xfrm>
                  <a:off x="404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772" name="Freeform 2916"/>
                <p:cNvSpPr>
                  <a:spLocks/>
                </p:cNvSpPr>
                <p:nvPr/>
              </p:nvSpPr>
              <p:spPr bwMode="auto">
                <a:xfrm>
                  <a:off x="404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773" name="Freeform 2917"/>
                <p:cNvSpPr>
                  <a:spLocks/>
                </p:cNvSpPr>
                <p:nvPr/>
              </p:nvSpPr>
              <p:spPr bwMode="auto">
                <a:xfrm>
                  <a:off x="40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74" name="Freeform 2918"/>
                <p:cNvSpPr>
                  <a:spLocks/>
                </p:cNvSpPr>
                <p:nvPr/>
              </p:nvSpPr>
              <p:spPr bwMode="auto">
                <a:xfrm>
                  <a:off x="40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75" name="Freeform 2919"/>
                <p:cNvSpPr>
                  <a:spLocks/>
                </p:cNvSpPr>
                <p:nvPr/>
              </p:nvSpPr>
              <p:spPr bwMode="auto">
                <a:xfrm>
                  <a:off x="40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76" name="Freeform 2920"/>
                <p:cNvSpPr>
                  <a:spLocks/>
                </p:cNvSpPr>
                <p:nvPr/>
              </p:nvSpPr>
              <p:spPr bwMode="auto">
                <a:xfrm>
                  <a:off x="403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77" name="Freeform 2921"/>
                <p:cNvSpPr>
                  <a:spLocks/>
                </p:cNvSpPr>
                <p:nvPr/>
              </p:nvSpPr>
              <p:spPr bwMode="auto">
                <a:xfrm>
                  <a:off x="40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78" name="Freeform 2922"/>
                <p:cNvSpPr>
                  <a:spLocks/>
                </p:cNvSpPr>
                <p:nvPr/>
              </p:nvSpPr>
              <p:spPr bwMode="auto">
                <a:xfrm>
                  <a:off x="40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79" name="Freeform 2923"/>
                <p:cNvSpPr>
                  <a:spLocks/>
                </p:cNvSpPr>
                <p:nvPr/>
              </p:nvSpPr>
              <p:spPr bwMode="auto">
                <a:xfrm>
                  <a:off x="403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780" name="Freeform 2924"/>
                <p:cNvSpPr>
                  <a:spLocks/>
                </p:cNvSpPr>
                <p:nvPr/>
              </p:nvSpPr>
              <p:spPr bwMode="auto">
                <a:xfrm>
                  <a:off x="403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781" name="Freeform 2925"/>
                <p:cNvSpPr>
                  <a:spLocks/>
                </p:cNvSpPr>
                <p:nvPr/>
              </p:nvSpPr>
              <p:spPr bwMode="auto">
                <a:xfrm>
                  <a:off x="403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82" name="Freeform 2926"/>
                <p:cNvSpPr>
                  <a:spLocks/>
                </p:cNvSpPr>
                <p:nvPr/>
              </p:nvSpPr>
              <p:spPr bwMode="auto">
                <a:xfrm>
                  <a:off x="403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83" name="Freeform 2927"/>
                <p:cNvSpPr>
                  <a:spLocks/>
                </p:cNvSpPr>
                <p:nvPr/>
              </p:nvSpPr>
              <p:spPr bwMode="auto">
                <a:xfrm>
                  <a:off x="4034"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84" name="Freeform 2928"/>
                <p:cNvSpPr>
                  <a:spLocks/>
                </p:cNvSpPr>
                <p:nvPr/>
              </p:nvSpPr>
              <p:spPr bwMode="auto">
                <a:xfrm>
                  <a:off x="4034"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85" name="Freeform 2929"/>
                <p:cNvSpPr>
                  <a:spLocks/>
                </p:cNvSpPr>
                <p:nvPr/>
              </p:nvSpPr>
              <p:spPr bwMode="auto">
                <a:xfrm>
                  <a:off x="403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86" name="Freeform 2930"/>
                <p:cNvSpPr>
                  <a:spLocks/>
                </p:cNvSpPr>
                <p:nvPr/>
              </p:nvSpPr>
              <p:spPr bwMode="auto">
                <a:xfrm>
                  <a:off x="403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87" name="Freeform 2931"/>
                <p:cNvSpPr>
                  <a:spLocks/>
                </p:cNvSpPr>
                <p:nvPr/>
              </p:nvSpPr>
              <p:spPr bwMode="auto">
                <a:xfrm>
                  <a:off x="40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88" name="Freeform 2932"/>
                <p:cNvSpPr>
                  <a:spLocks/>
                </p:cNvSpPr>
                <p:nvPr/>
              </p:nvSpPr>
              <p:spPr bwMode="auto">
                <a:xfrm>
                  <a:off x="40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89" name="Freeform 2933"/>
                <p:cNvSpPr>
                  <a:spLocks/>
                </p:cNvSpPr>
                <p:nvPr/>
              </p:nvSpPr>
              <p:spPr bwMode="auto">
                <a:xfrm>
                  <a:off x="4030"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90" name="Freeform 2934"/>
                <p:cNvSpPr>
                  <a:spLocks/>
                </p:cNvSpPr>
                <p:nvPr/>
              </p:nvSpPr>
              <p:spPr bwMode="auto">
                <a:xfrm>
                  <a:off x="4030"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91" name="Freeform 2935"/>
                <p:cNvSpPr>
                  <a:spLocks/>
                </p:cNvSpPr>
                <p:nvPr/>
              </p:nvSpPr>
              <p:spPr bwMode="auto">
                <a:xfrm>
                  <a:off x="4030" y="226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92" name="Freeform 2936"/>
                <p:cNvSpPr>
                  <a:spLocks/>
                </p:cNvSpPr>
                <p:nvPr/>
              </p:nvSpPr>
              <p:spPr bwMode="auto">
                <a:xfrm>
                  <a:off x="4030" y="228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93" name="Freeform 2937"/>
                <p:cNvSpPr>
                  <a:spLocks/>
                </p:cNvSpPr>
                <p:nvPr/>
              </p:nvSpPr>
              <p:spPr bwMode="auto">
                <a:xfrm>
                  <a:off x="40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94" name="Freeform 2938"/>
                <p:cNvSpPr>
                  <a:spLocks/>
                </p:cNvSpPr>
                <p:nvPr/>
              </p:nvSpPr>
              <p:spPr bwMode="auto">
                <a:xfrm>
                  <a:off x="4032"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95" name="Freeform 2939"/>
                <p:cNvSpPr>
                  <a:spLocks/>
                </p:cNvSpPr>
                <p:nvPr/>
              </p:nvSpPr>
              <p:spPr bwMode="auto">
                <a:xfrm>
                  <a:off x="4032"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96" name="Freeform 2940"/>
                <p:cNvSpPr>
                  <a:spLocks/>
                </p:cNvSpPr>
                <p:nvPr/>
              </p:nvSpPr>
              <p:spPr bwMode="auto">
                <a:xfrm>
                  <a:off x="40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97" name="Freeform 2941"/>
                <p:cNvSpPr>
                  <a:spLocks/>
                </p:cNvSpPr>
                <p:nvPr/>
              </p:nvSpPr>
              <p:spPr bwMode="auto">
                <a:xfrm>
                  <a:off x="40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798" name="Freeform 2942"/>
                <p:cNvSpPr>
                  <a:spLocks/>
                </p:cNvSpPr>
                <p:nvPr/>
              </p:nvSpPr>
              <p:spPr bwMode="auto">
                <a:xfrm>
                  <a:off x="4028"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799" name="Freeform 2943"/>
                <p:cNvSpPr>
                  <a:spLocks/>
                </p:cNvSpPr>
                <p:nvPr/>
              </p:nvSpPr>
              <p:spPr bwMode="auto">
                <a:xfrm>
                  <a:off x="4028"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00" name="Freeform 2944"/>
                <p:cNvSpPr>
                  <a:spLocks/>
                </p:cNvSpPr>
                <p:nvPr/>
              </p:nvSpPr>
              <p:spPr bwMode="auto">
                <a:xfrm>
                  <a:off x="40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01" name="Freeform 2945"/>
                <p:cNvSpPr>
                  <a:spLocks/>
                </p:cNvSpPr>
                <p:nvPr/>
              </p:nvSpPr>
              <p:spPr bwMode="auto">
                <a:xfrm>
                  <a:off x="40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02" name="Freeform 2946"/>
                <p:cNvSpPr>
                  <a:spLocks/>
                </p:cNvSpPr>
                <p:nvPr/>
              </p:nvSpPr>
              <p:spPr bwMode="auto">
                <a:xfrm>
                  <a:off x="402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03" name="Freeform 2947"/>
                <p:cNvSpPr>
                  <a:spLocks/>
                </p:cNvSpPr>
                <p:nvPr/>
              </p:nvSpPr>
              <p:spPr bwMode="auto">
                <a:xfrm>
                  <a:off x="402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04" name="Freeform 2948"/>
                <p:cNvSpPr>
                  <a:spLocks/>
                </p:cNvSpPr>
                <p:nvPr/>
              </p:nvSpPr>
              <p:spPr bwMode="auto">
                <a:xfrm>
                  <a:off x="40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05" name="Freeform 2949"/>
                <p:cNvSpPr>
                  <a:spLocks/>
                </p:cNvSpPr>
                <p:nvPr/>
              </p:nvSpPr>
              <p:spPr bwMode="auto">
                <a:xfrm>
                  <a:off x="4026"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06" name="Freeform 2950"/>
                <p:cNvSpPr>
                  <a:spLocks/>
                </p:cNvSpPr>
                <p:nvPr/>
              </p:nvSpPr>
              <p:spPr bwMode="auto">
                <a:xfrm>
                  <a:off x="4026"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07" name="Freeform 2951"/>
                <p:cNvSpPr>
                  <a:spLocks/>
                </p:cNvSpPr>
                <p:nvPr/>
              </p:nvSpPr>
              <p:spPr bwMode="auto">
                <a:xfrm>
                  <a:off x="4026"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08" name="Freeform 2952"/>
                <p:cNvSpPr>
                  <a:spLocks/>
                </p:cNvSpPr>
                <p:nvPr/>
              </p:nvSpPr>
              <p:spPr bwMode="auto">
                <a:xfrm>
                  <a:off x="40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09" name="Freeform 2953"/>
                <p:cNvSpPr>
                  <a:spLocks/>
                </p:cNvSpPr>
                <p:nvPr/>
              </p:nvSpPr>
              <p:spPr bwMode="auto">
                <a:xfrm>
                  <a:off x="40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10" name="Freeform 2954"/>
                <p:cNvSpPr>
                  <a:spLocks/>
                </p:cNvSpPr>
                <p:nvPr/>
              </p:nvSpPr>
              <p:spPr bwMode="auto">
                <a:xfrm>
                  <a:off x="4024"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11" name="Freeform 2955"/>
                <p:cNvSpPr>
                  <a:spLocks/>
                </p:cNvSpPr>
                <p:nvPr/>
              </p:nvSpPr>
              <p:spPr bwMode="auto">
                <a:xfrm>
                  <a:off x="4024"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12" name="Freeform 2956"/>
                <p:cNvSpPr>
                  <a:spLocks/>
                </p:cNvSpPr>
                <p:nvPr/>
              </p:nvSpPr>
              <p:spPr bwMode="auto">
                <a:xfrm>
                  <a:off x="4024"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13" name="Freeform 2957"/>
                <p:cNvSpPr>
                  <a:spLocks/>
                </p:cNvSpPr>
                <p:nvPr/>
              </p:nvSpPr>
              <p:spPr bwMode="auto">
                <a:xfrm>
                  <a:off x="4024"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14" name="Freeform 2958"/>
                <p:cNvSpPr>
                  <a:spLocks/>
                </p:cNvSpPr>
                <p:nvPr/>
              </p:nvSpPr>
              <p:spPr bwMode="auto">
                <a:xfrm>
                  <a:off x="40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15" name="Freeform 2959"/>
                <p:cNvSpPr>
                  <a:spLocks/>
                </p:cNvSpPr>
                <p:nvPr/>
              </p:nvSpPr>
              <p:spPr bwMode="auto">
                <a:xfrm>
                  <a:off x="402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16" name="Freeform 2960"/>
                <p:cNvSpPr>
                  <a:spLocks/>
                </p:cNvSpPr>
                <p:nvPr/>
              </p:nvSpPr>
              <p:spPr bwMode="auto">
                <a:xfrm>
                  <a:off x="402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17" name="Freeform 2961"/>
                <p:cNvSpPr>
                  <a:spLocks/>
                </p:cNvSpPr>
                <p:nvPr/>
              </p:nvSpPr>
              <p:spPr bwMode="auto">
                <a:xfrm>
                  <a:off x="40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18" name="Freeform 2962"/>
                <p:cNvSpPr>
                  <a:spLocks/>
                </p:cNvSpPr>
                <p:nvPr/>
              </p:nvSpPr>
              <p:spPr bwMode="auto">
                <a:xfrm>
                  <a:off x="402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19" name="Freeform 2963"/>
                <p:cNvSpPr>
                  <a:spLocks/>
                </p:cNvSpPr>
                <p:nvPr/>
              </p:nvSpPr>
              <p:spPr bwMode="auto">
                <a:xfrm>
                  <a:off x="402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20" name="Freeform 2964"/>
                <p:cNvSpPr>
                  <a:spLocks/>
                </p:cNvSpPr>
                <p:nvPr/>
              </p:nvSpPr>
              <p:spPr bwMode="auto">
                <a:xfrm>
                  <a:off x="4016" y="22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21" name="Freeform 2965"/>
                <p:cNvSpPr>
                  <a:spLocks/>
                </p:cNvSpPr>
                <p:nvPr/>
              </p:nvSpPr>
              <p:spPr bwMode="auto">
                <a:xfrm>
                  <a:off x="4016" y="22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22" name="Freeform 2966"/>
                <p:cNvSpPr>
                  <a:spLocks/>
                </p:cNvSpPr>
                <p:nvPr/>
              </p:nvSpPr>
              <p:spPr bwMode="auto">
                <a:xfrm>
                  <a:off x="4020"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23" name="Freeform 2967"/>
                <p:cNvSpPr>
                  <a:spLocks/>
                </p:cNvSpPr>
                <p:nvPr/>
              </p:nvSpPr>
              <p:spPr bwMode="auto">
                <a:xfrm>
                  <a:off x="4020"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24" name="Freeform 2968"/>
                <p:cNvSpPr>
                  <a:spLocks/>
                </p:cNvSpPr>
                <p:nvPr/>
              </p:nvSpPr>
              <p:spPr bwMode="auto">
                <a:xfrm>
                  <a:off x="40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25" name="Freeform 2969"/>
                <p:cNvSpPr>
                  <a:spLocks/>
                </p:cNvSpPr>
                <p:nvPr/>
              </p:nvSpPr>
              <p:spPr bwMode="auto">
                <a:xfrm>
                  <a:off x="40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26" name="Freeform 2970"/>
                <p:cNvSpPr>
                  <a:spLocks/>
                </p:cNvSpPr>
                <p:nvPr/>
              </p:nvSpPr>
              <p:spPr bwMode="auto">
                <a:xfrm>
                  <a:off x="401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27" name="Freeform 2971"/>
                <p:cNvSpPr>
                  <a:spLocks/>
                </p:cNvSpPr>
                <p:nvPr/>
              </p:nvSpPr>
              <p:spPr bwMode="auto">
                <a:xfrm>
                  <a:off x="401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28" name="Freeform 2972"/>
                <p:cNvSpPr>
                  <a:spLocks/>
                </p:cNvSpPr>
                <p:nvPr/>
              </p:nvSpPr>
              <p:spPr bwMode="auto">
                <a:xfrm>
                  <a:off x="40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29" name="Freeform 2973"/>
                <p:cNvSpPr>
                  <a:spLocks/>
                </p:cNvSpPr>
                <p:nvPr/>
              </p:nvSpPr>
              <p:spPr bwMode="auto">
                <a:xfrm>
                  <a:off x="40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30" name="Freeform 2974"/>
                <p:cNvSpPr>
                  <a:spLocks/>
                </p:cNvSpPr>
                <p:nvPr/>
              </p:nvSpPr>
              <p:spPr bwMode="auto">
                <a:xfrm>
                  <a:off x="4010" y="22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31" name="Freeform 2975"/>
                <p:cNvSpPr>
                  <a:spLocks/>
                </p:cNvSpPr>
                <p:nvPr/>
              </p:nvSpPr>
              <p:spPr bwMode="auto">
                <a:xfrm>
                  <a:off x="4010" y="229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32" name="Freeform 2976"/>
                <p:cNvSpPr>
                  <a:spLocks/>
                </p:cNvSpPr>
                <p:nvPr/>
              </p:nvSpPr>
              <p:spPr bwMode="auto">
                <a:xfrm>
                  <a:off x="40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33" name="Freeform 2977"/>
                <p:cNvSpPr>
                  <a:spLocks/>
                </p:cNvSpPr>
                <p:nvPr/>
              </p:nvSpPr>
              <p:spPr bwMode="auto">
                <a:xfrm>
                  <a:off x="40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34" name="Freeform 2978"/>
                <p:cNvSpPr>
                  <a:spLocks/>
                </p:cNvSpPr>
                <p:nvPr/>
              </p:nvSpPr>
              <p:spPr bwMode="auto">
                <a:xfrm>
                  <a:off x="40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35" name="Freeform 2979"/>
                <p:cNvSpPr>
                  <a:spLocks/>
                </p:cNvSpPr>
                <p:nvPr/>
              </p:nvSpPr>
              <p:spPr bwMode="auto">
                <a:xfrm>
                  <a:off x="4004" y="2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36" name="Freeform 2980"/>
                <p:cNvSpPr>
                  <a:spLocks/>
                </p:cNvSpPr>
                <p:nvPr/>
              </p:nvSpPr>
              <p:spPr bwMode="auto">
                <a:xfrm>
                  <a:off x="4004" y="230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37" name="Freeform 2981"/>
                <p:cNvSpPr>
                  <a:spLocks/>
                </p:cNvSpPr>
                <p:nvPr/>
              </p:nvSpPr>
              <p:spPr bwMode="auto">
                <a:xfrm>
                  <a:off x="40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38" name="Freeform 2982"/>
                <p:cNvSpPr>
                  <a:spLocks/>
                </p:cNvSpPr>
                <p:nvPr/>
              </p:nvSpPr>
              <p:spPr bwMode="auto">
                <a:xfrm>
                  <a:off x="4006" y="225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39" name="Freeform 2983"/>
                <p:cNvSpPr>
                  <a:spLocks/>
                </p:cNvSpPr>
                <p:nvPr/>
              </p:nvSpPr>
              <p:spPr bwMode="auto">
                <a:xfrm>
                  <a:off x="4006" y="229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40" name="Freeform 2984"/>
                <p:cNvSpPr>
                  <a:spLocks/>
                </p:cNvSpPr>
                <p:nvPr/>
              </p:nvSpPr>
              <p:spPr bwMode="auto">
                <a:xfrm>
                  <a:off x="40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41" name="Freeform 2985"/>
                <p:cNvSpPr>
                  <a:spLocks/>
                </p:cNvSpPr>
                <p:nvPr/>
              </p:nvSpPr>
              <p:spPr bwMode="auto">
                <a:xfrm>
                  <a:off x="4002" y="2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42" name="Freeform 2986"/>
                <p:cNvSpPr>
                  <a:spLocks/>
                </p:cNvSpPr>
                <p:nvPr/>
              </p:nvSpPr>
              <p:spPr bwMode="auto">
                <a:xfrm>
                  <a:off x="4002" y="229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43" name="Freeform 2987"/>
                <p:cNvSpPr>
                  <a:spLocks/>
                </p:cNvSpPr>
                <p:nvPr/>
              </p:nvSpPr>
              <p:spPr bwMode="auto">
                <a:xfrm>
                  <a:off x="400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44" name="Freeform 2988"/>
                <p:cNvSpPr>
                  <a:spLocks/>
                </p:cNvSpPr>
                <p:nvPr/>
              </p:nvSpPr>
              <p:spPr bwMode="auto">
                <a:xfrm>
                  <a:off x="400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45" name="Freeform 2989"/>
                <p:cNvSpPr>
                  <a:spLocks/>
                </p:cNvSpPr>
                <p:nvPr/>
              </p:nvSpPr>
              <p:spPr bwMode="auto">
                <a:xfrm>
                  <a:off x="40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46" name="Freeform 2990"/>
                <p:cNvSpPr>
                  <a:spLocks/>
                </p:cNvSpPr>
                <p:nvPr/>
              </p:nvSpPr>
              <p:spPr bwMode="auto">
                <a:xfrm>
                  <a:off x="40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47" name="Freeform 2991"/>
                <p:cNvSpPr>
                  <a:spLocks/>
                </p:cNvSpPr>
                <p:nvPr/>
              </p:nvSpPr>
              <p:spPr bwMode="auto">
                <a:xfrm>
                  <a:off x="40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48" name="Freeform 2992"/>
                <p:cNvSpPr>
                  <a:spLocks/>
                </p:cNvSpPr>
                <p:nvPr/>
              </p:nvSpPr>
              <p:spPr bwMode="auto">
                <a:xfrm>
                  <a:off x="4006"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49" name="Freeform 2993"/>
                <p:cNvSpPr>
                  <a:spLocks/>
                </p:cNvSpPr>
                <p:nvPr/>
              </p:nvSpPr>
              <p:spPr bwMode="auto">
                <a:xfrm>
                  <a:off x="4006"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50" name="Freeform 2994"/>
                <p:cNvSpPr>
                  <a:spLocks/>
                </p:cNvSpPr>
                <p:nvPr/>
              </p:nvSpPr>
              <p:spPr bwMode="auto">
                <a:xfrm>
                  <a:off x="4004"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51" name="Freeform 2995"/>
                <p:cNvSpPr>
                  <a:spLocks/>
                </p:cNvSpPr>
                <p:nvPr/>
              </p:nvSpPr>
              <p:spPr bwMode="auto">
                <a:xfrm>
                  <a:off x="4004"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52" name="Freeform 2996"/>
                <p:cNvSpPr>
                  <a:spLocks/>
                </p:cNvSpPr>
                <p:nvPr/>
              </p:nvSpPr>
              <p:spPr bwMode="auto">
                <a:xfrm>
                  <a:off x="4004"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53" name="Freeform 2997"/>
                <p:cNvSpPr>
                  <a:spLocks/>
                </p:cNvSpPr>
                <p:nvPr/>
              </p:nvSpPr>
              <p:spPr bwMode="auto">
                <a:xfrm>
                  <a:off x="4004"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54" name="Freeform 2998"/>
                <p:cNvSpPr>
                  <a:spLocks/>
                </p:cNvSpPr>
                <p:nvPr/>
              </p:nvSpPr>
              <p:spPr bwMode="auto">
                <a:xfrm>
                  <a:off x="4004"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55" name="Freeform 2999"/>
                <p:cNvSpPr>
                  <a:spLocks/>
                </p:cNvSpPr>
                <p:nvPr/>
              </p:nvSpPr>
              <p:spPr bwMode="auto">
                <a:xfrm>
                  <a:off x="4004"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56" name="Freeform 3000"/>
                <p:cNvSpPr>
                  <a:spLocks/>
                </p:cNvSpPr>
                <p:nvPr/>
              </p:nvSpPr>
              <p:spPr bwMode="auto">
                <a:xfrm>
                  <a:off x="40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57" name="Freeform 3001"/>
                <p:cNvSpPr>
                  <a:spLocks/>
                </p:cNvSpPr>
                <p:nvPr/>
              </p:nvSpPr>
              <p:spPr bwMode="auto">
                <a:xfrm>
                  <a:off x="4002"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58" name="Freeform 3002"/>
                <p:cNvSpPr>
                  <a:spLocks/>
                </p:cNvSpPr>
                <p:nvPr/>
              </p:nvSpPr>
              <p:spPr bwMode="auto">
                <a:xfrm>
                  <a:off x="4002"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59" name="Freeform 3003"/>
                <p:cNvSpPr>
                  <a:spLocks/>
                </p:cNvSpPr>
                <p:nvPr/>
              </p:nvSpPr>
              <p:spPr bwMode="auto">
                <a:xfrm>
                  <a:off x="400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60" name="Freeform 3004"/>
                <p:cNvSpPr>
                  <a:spLocks/>
                </p:cNvSpPr>
                <p:nvPr/>
              </p:nvSpPr>
              <p:spPr bwMode="auto">
                <a:xfrm>
                  <a:off x="400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61" name="Freeform 3005"/>
                <p:cNvSpPr>
                  <a:spLocks/>
                </p:cNvSpPr>
                <p:nvPr/>
              </p:nvSpPr>
              <p:spPr bwMode="auto">
                <a:xfrm>
                  <a:off x="4002"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62" name="Freeform 3006"/>
                <p:cNvSpPr>
                  <a:spLocks/>
                </p:cNvSpPr>
                <p:nvPr/>
              </p:nvSpPr>
              <p:spPr bwMode="auto">
                <a:xfrm>
                  <a:off x="4002"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63" name="Freeform 3007"/>
                <p:cNvSpPr>
                  <a:spLocks/>
                </p:cNvSpPr>
                <p:nvPr/>
              </p:nvSpPr>
              <p:spPr bwMode="auto">
                <a:xfrm>
                  <a:off x="40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64" name="Freeform 3008"/>
                <p:cNvSpPr>
                  <a:spLocks/>
                </p:cNvSpPr>
                <p:nvPr/>
              </p:nvSpPr>
              <p:spPr bwMode="auto">
                <a:xfrm>
                  <a:off x="40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65" name="Freeform 3009"/>
                <p:cNvSpPr>
                  <a:spLocks/>
                </p:cNvSpPr>
                <p:nvPr/>
              </p:nvSpPr>
              <p:spPr bwMode="auto">
                <a:xfrm>
                  <a:off x="40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66" name="Freeform 3010"/>
                <p:cNvSpPr>
                  <a:spLocks/>
                </p:cNvSpPr>
                <p:nvPr/>
              </p:nvSpPr>
              <p:spPr bwMode="auto">
                <a:xfrm>
                  <a:off x="4000"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67" name="Freeform 3011"/>
                <p:cNvSpPr>
                  <a:spLocks/>
                </p:cNvSpPr>
                <p:nvPr/>
              </p:nvSpPr>
              <p:spPr bwMode="auto">
                <a:xfrm>
                  <a:off x="4000"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68" name="Freeform 3012"/>
                <p:cNvSpPr>
                  <a:spLocks/>
                </p:cNvSpPr>
                <p:nvPr/>
              </p:nvSpPr>
              <p:spPr bwMode="auto">
                <a:xfrm>
                  <a:off x="400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69" name="Freeform 3013"/>
                <p:cNvSpPr>
                  <a:spLocks/>
                </p:cNvSpPr>
                <p:nvPr/>
              </p:nvSpPr>
              <p:spPr bwMode="auto">
                <a:xfrm>
                  <a:off x="400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70" name="Freeform 3014"/>
                <p:cNvSpPr>
                  <a:spLocks/>
                </p:cNvSpPr>
                <p:nvPr/>
              </p:nvSpPr>
              <p:spPr bwMode="auto">
                <a:xfrm>
                  <a:off x="399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71" name="Freeform 3015"/>
                <p:cNvSpPr>
                  <a:spLocks/>
                </p:cNvSpPr>
                <p:nvPr/>
              </p:nvSpPr>
              <p:spPr bwMode="auto">
                <a:xfrm>
                  <a:off x="399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72" name="Freeform 3016"/>
                <p:cNvSpPr>
                  <a:spLocks/>
                </p:cNvSpPr>
                <p:nvPr/>
              </p:nvSpPr>
              <p:spPr bwMode="auto">
                <a:xfrm>
                  <a:off x="399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73" name="Freeform 3017"/>
                <p:cNvSpPr>
                  <a:spLocks/>
                </p:cNvSpPr>
                <p:nvPr/>
              </p:nvSpPr>
              <p:spPr bwMode="auto">
                <a:xfrm>
                  <a:off x="399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74" name="Freeform 3018"/>
                <p:cNvSpPr>
                  <a:spLocks/>
                </p:cNvSpPr>
                <p:nvPr/>
              </p:nvSpPr>
              <p:spPr bwMode="auto">
                <a:xfrm>
                  <a:off x="39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75" name="Freeform 3019"/>
                <p:cNvSpPr>
                  <a:spLocks/>
                </p:cNvSpPr>
                <p:nvPr/>
              </p:nvSpPr>
              <p:spPr bwMode="auto">
                <a:xfrm>
                  <a:off x="399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76" name="Freeform 3020"/>
                <p:cNvSpPr>
                  <a:spLocks/>
                </p:cNvSpPr>
                <p:nvPr/>
              </p:nvSpPr>
              <p:spPr bwMode="auto">
                <a:xfrm>
                  <a:off x="399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77" name="Freeform 3021"/>
                <p:cNvSpPr>
                  <a:spLocks/>
                </p:cNvSpPr>
                <p:nvPr/>
              </p:nvSpPr>
              <p:spPr bwMode="auto">
                <a:xfrm>
                  <a:off x="39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78" name="Freeform 3022"/>
                <p:cNvSpPr>
                  <a:spLocks/>
                </p:cNvSpPr>
                <p:nvPr/>
              </p:nvSpPr>
              <p:spPr bwMode="auto">
                <a:xfrm>
                  <a:off x="39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79" name="Freeform 3023"/>
                <p:cNvSpPr>
                  <a:spLocks/>
                </p:cNvSpPr>
                <p:nvPr/>
              </p:nvSpPr>
              <p:spPr bwMode="auto">
                <a:xfrm>
                  <a:off x="399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80" name="Freeform 3024"/>
                <p:cNvSpPr>
                  <a:spLocks/>
                </p:cNvSpPr>
                <p:nvPr/>
              </p:nvSpPr>
              <p:spPr bwMode="auto">
                <a:xfrm>
                  <a:off x="399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881" name="Freeform 3025"/>
                <p:cNvSpPr>
                  <a:spLocks/>
                </p:cNvSpPr>
                <p:nvPr/>
              </p:nvSpPr>
              <p:spPr bwMode="auto">
                <a:xfrm>
                  <a:off x="39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82" name="Freeform 3026"/>
                <p:cNvSpPr>
                  <a:spLocks/>
                </p:cNvSpPr>
                <p:nvPr/>
              </p:nvSpPr>
              <p:spPr bwMode="auto">
                <a:xfrm>
                  <a:off x="399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83" name="Freeform 3027"/>
                <p:cNvSpPr>
                  <a:spLocks/>
                </p:cNvSpPr>
                <p:nvPr/>
              </p:nvSpPr>
              <p:spPr bwMode="auto">
                <a:xfrm>
                  <a:off x="39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84" name="Freeform 3028"/>
                <p:cNvSpPr>
                  <a:spLocks/>
                </p:cNvSpPr>
                <p:nvPr/>
              </p:nvSpPr>
              <p:spPr bwMode="auto">
                <a:xfrm>
                  <a:off x="39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85" name="Freeform 3029"/>
                <p:cNvSpPr>
                  <a:spLocks/>
                </p:cNvSpPr>
                <p:nvPr/>
              </p:nvSpPr>
              <p:spPr bwMode="auto">
                <a:xfrm>
                  <a:off x="39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86" name="Freeform 3030"/>
                <p:cNvSpPr>
                  <a:spLocks/>
                </p:cNvSpPr>
                <p:nvPr/>
              </p:nvSpPr>
              <p:spPr bwMode="auto">
                <a:xfrm>
                  <a:off x="3988"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87" name="Freeform 3031"/>
                <p:cNvSpPr>
                  <a:spLocks/>
                </p:cNvSpPr>
                <p:nvPr/>
              </p:nvSpPr>
              <p:spPr bwMode="auto">
                <a:xfrm>
                  <a:off x="3988"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88" name="Freeform 3032"/>
                <p:cNvSpPr>
                  <a:spLocks/>
                </p:cNvSpPr>
                <p:nvPr/>
              </p:nvSpPr>
              <p:spPr bwMode="auto">
                <a:xfrm>
                  <a:off x="3986"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89" name="Freeform 3033"/>
                <p:cNvSpPr>
                  <a:spLocks/>
                </p:cNvSpPr>
                <p:nvPr/>
              </p:nvSpPr>
              <p:spPr bwMode="auto">
                <a:xfrm>
                  <a:off x="3986"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90" name="Freeform 3034"/>
                <p:cNvSpPr>
                  <a:spLocks/>
                </p:cNvSpPr>
                <p:nvPr/>
              </p:nvSpPr>
              <p:spPr bwMode="auto">
                <a:xfrm>
                  <a:off x="39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91" name="Freeform 3035"/>
                <p:cNvSpPr>
                  <a:spLocks/>
                </p:cNvSpPr>
                <p:nvPr/>
              </p:nvSpPr>
              <p:spPr bwMode="auto">
                <a:xfrm>
                  <a:off x="398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92" name="Freeform 3036"/>
                <p:cNvSpPr>
                  <a:spLocks/>
                </p:cNvSpPr>
                <p:nvPr/>
              </p:nvSpPr>
              <p:spPr bwMode="auto">
                <a:xfrm>
                  <a:off x="398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93" name="Freeform 3037"/>
                <p:cNvSpPr>
                  <a:spLocks/>
                </p:cNvSpPr>
                <p:nvPr/>
              </p:nvSpPr>
              <p:spPr bwMode="auto">
                <a:xfrm>
                  <a:off x="3984"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94" name="Freeform 3038"/>
                <p:cNvSpPr>
                  <a:spLocks/>
                </p:cNvSpPr>
                <p:nvPr/>
              </p:nvSpPr>
              <p:spPr bwMode="auto">
                <a:xfrm>
                  <a:off x="3984"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95" name="Freeform 3039"/>
                <p:cNvSpPr>
                  <a:spLocks/>
                </p:cNvSpPr>
                <p:nvPr/>
              </p:nvSpPr>
              <p:spPr bwMode="auto">
                <a:xfrm>
                  <a:off x="398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96" name="Freeform 3040"/>
                <p:cNvSpPr>
                  <a:spLocks/>
                </p:cNvSpPr>
                <p:nvPr/>
              </p:nvSpPr>
              <p:spPr bwMode="auto">
                <a:xfrm>
                  <a:off x="398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897" name="Freeform 3041"/>
                <p:cNvSpPr>
                  <a:spLocks/>
                </p:cNvSpPr>
                <p:nvPr/>
              </p:nvSpPr>
              <p:spPr bwMode="auto">
                <a:xfrm>
                  <a:off x="39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898" name="Freeform 3042"/>
                <p:cNvSpPr>
                  <a:spLocks/>
                </p:cNvSpPr>
                <p:nvPr/>
              </p:nvSpPr>
              <p:spPr bwMode="auto">
                <a:xfrm>
                  <a:off x="39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899" name="Freeform 3043"/>
                <p:cNvSpPr>
                  <a:spLocks/>
                </p:cNvSpPr>
                <p:nvPr/>
              </p:nvSpPr>
              <p:spPr bwMode="auto">
                <a:xfrm>
                  <a:off x="3984"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00" name="Freeform 3044"/>
                <p:cNvSpPr>
                  <a:spLocks/>
                </p:cNvSpPr>
                <p:nvPr/>
              </p:nvSpPr>
              <p:spPr bwMode="auto">
                <a:xfrm>
                  <a:off x="3984"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01" name="Freeform 3045"/>
                <p:cNvSpPr>
                  <a:spLocks/>
                </p:cNvSpPr>
                <p:nvPr/>
              </p:nvSpPr>
              <p:spPr bwMode="auto">
                <a:xfrm>
                  <a:off x="3982"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02" name="Freeform 3046"/>
                <p:cNvSpPr>
                  <a:spLocks/>
                </p:cNvSpPr>
                <p:nvPr/>
              </p:nvSpPr>
              <p:spPr bwMode="auto">
                <a:xfrm>
                  <a:off x="3982"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03" name="Freeform 3047"/>
                <p:cNvSpPr>
                  <a:spLocks/>
                </p:cNvSpPr>
                <p:nvPr/>
              </p:nvSpPr>
              <p:spPr bwMode="auto">
                <a:xfrm>
                  <a:off x="39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04" name="Freeform 3048"/>
                <p:cNvSpPr>
                  <a:spLocks/>
                </p:cNvSpPr>
                <p:nvPr/>
              </p:nvSpPr>
              <p:spPr bwMode="auto">
                <a:xfrm>
                  <a:off x="39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05" name="Freeform 3049"/>
                <p:cNvSpPr>
                  <a:spLocks/>
                </p:cNvSpPr>
                <p:nvPr/>
              </p:nvSpPr>
              <p:spPr bwMode="auto">
                <a:xfrm>
                  <a:off x="3980"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06" name="Freeform 3050"/>
                <p:cNvSpPr>
                  <a:spLocks/>
                </p:cNvSpPr>
                <p:nvPr/>
              </p:nvSpPr>
              <p:spPr bwMode="auto">
                <a:xfrm>
                  <a:off x="3980"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07" name="Freeform 3051"/>
                <p:cNvSpPr>
                  <a:spLocks/>
                </p:cNvSpPr>
                <p:nvPr/>
              </p:nvSpPr>
              <p:spPr bwMode="auto">
                <a:xfrm>
                  <a:off x="39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08" name="Freeform 3052"/>
                <p:cNvSpPr>
                  <a:spLocks/>
                </p:cNvSpPr>
                <p:nvPr/>
              </p:nvSpPr>
              <p:spPr bwMode="auto">
                <a:xfrm>
                  <a:off x="39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09" name="Freeform 3053"/>
                <p:cNvSpPr>
                  <a:spLocks/>
                </p:cNvSpPr>
                <p:nvPr/>
              </p:nvSpPr>
              <p:spPr bwMode="auto">
                <a:xfrm>
                  <a:off x="3978"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grpSp>
          <p:grpSp>
            <p:nvGrpSpPr>
              <p:cNvPr id="8" name="Group 3255"/>
              <p:cNvGrpSpPr>
                <a:grpSpLocks/>
              </p:cNvGrpSpPr>
              <p:nvPr/>
            </p:nvGrpSpPr>
            <p:grpSpPr bwMode="auto">
              <a:xfrm>
                <a:off x="3556" y="2138"/>
                <a:ext cx="470" cy="324"/>
                <a:chOff x="3556" y="2138"/>
                <a:chExt cx="470" cy="324"/>
              </a:xfrm>
            </p:grpSpPr>
            <p:sp>
              <p:nvSpPr>
                <p:cNvPr id="124911" name="Freeform 3055"/>
                <p:cNvSpPr>
                  <a:spLocks/>
                </p:cNvSpPr>
                <p:nvPr/>
              </p:nvSpPr>
              <p:spPr bwMode="auto">
                <a:xfrm>
                  <a:off x="3978"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12" name="Freeform 3056"/>
                <p:cNvSpPr>
                  <a:spLocks/>
                </p:cNvSpPr>
                <p:nvPr/>
              </p:nvSpPr>
              <p:spPr bwMode="auto">
                <a:xfrm>
                  <a:off x="39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13" name="Freeform 3057"/>
                <p:cNvSpPr>
                  <a:spLocks/>
                </p:cNvSpPr>
                <p:nvPr/>
              </p:nvSpPr>
              <p:spPr bwMode="auto">
                <a:xfrm>
                  <a:off x="3974"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14" name="Freeform 3058"/>
                <p:cNvSpPr>
                  <a:spLocks/>
                </p:cNvSpPr>
                <p:nvPr/>
              </p:nvSpPr>
              <p:spPr bwMode="auto">
                <a:xfrm>
                  <a:off x="3974"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15" name="Freeform 3059"/>
                <p:cNvSpPr>
                  <a:spLocks/>
                </p:cNvSpPr>
                <p:nvPr/>
              </p:nvSpPr>
              <p:spPr bwMode="auto">
                <a:xfrm>
                  <a:off x="3974"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16" name="Freeform 3060"/>
                <p:cNvSpPr>
                  <a:spLocks/>
                </p:cNvSpPr>
                <p:nvPr/>
              </p:nvSpPr>
              <p:spPr bwMode="auto">
                <a:xfrm>
                  <a:off x="3974"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17" name="Freeform 3061"/>
                <p:cNvSpPr>
                  <a:spLocks/>
                </p:cNvSpPr>
                <p:nvPr/>
              </p:nvSpPr>
              <p:spPr bwMode="auto">
                <a:xfrm>
                  <a:off x="397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18" name="Freeform 3062"/>
                <p:cNvSpPr>
                  <a:spLocks/>
                </p:cNvSpPr>
                <p:nvPr/>
              </p:nvSpPr>
              <p:spPr bwMode="auto">
                <a:xfrm>
                  <a:off x="39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19" name="Freeform 3063"/>
                <p:cNvSpPr>
                  <a:spLocks/>
                </p:cNvSpPr>
                <p:nvPr/>
              </p:nvSpPr>
              <p:spPr bwMode="auto">
                <a:xfrm>
                  <a:off x="39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20" name="Freeform 3064"/>
                <p:cNvSpPr>
                  <a:spLocks/>
                </p:cNvSpPr>
                <p:nvPr/>
              </p:nvSpPr>
              <p:spPr bwMode="auto">
                <a:xfrm>
                  <a:off x="39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21" name="Freeform 3065"/>
                <p:cNvSpPr>
                  <a:spLocks/>
                </p:cNvSpPr>
                <p:nvPr/>
              </p:nvSpPr>
              <p:spPr bwMode="auto">
                <a:xfrm>
                  <a:off x="397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22" name="Freeform 3066"/>
                <p:cNvSpPr>
                  <a:spLocks/>
                </p:cNvSpPr>
                <p:nvPr/>
              </p:nvSpPr>
              <p:spPr bwMode="auto">
                <a:xfrm>
                  <a:off x="397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23" name="Freeform 3067"/>
                <p:cNvSpPr>
                  <a:spLocks/>
                </p:cNvSpPr>
                <p:nvPr/>
              </p:nvSpPr>
              <p:spPr bwMode="auto">
                <a:xfrm>
                  <a:off x="39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24" name="Freeform 3068"/>
                <p:cNvSpPr>
                  <a:spLocks/>
                </p:cNvSpPr>
                <p:nvPr/>
              </p:nvSpPr>
              <p:spPr bwMode="auto">
                <a:xfrm>
                  <a:off x="39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25" name="Freeform 3069"/>
                <p:cNvSpPr>
                  <a:spLocks/>
                </p:cNvSpPr>
                <p:nvPr/>
              </p:nvSpPr>
              <p:spPr bwMode="auto">
                <a:xfrm>
                  <a:off x="39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26" name="Freeform 3070"/>
                <p:cNvSpPr>
                  <a:spLocks/>
                </p:cNvSpPr>
                <p:nvPr/>
              </p:nvSpPr>
              <p:spPr bwMode="auto">
                <a:xfrm>
                  <a:off x="396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27" name="Freeform 3071"/>
                <p:cNvSpPr>
                  <a:spLocks/>
                </p:cNvSpPr>
                <p:nvPr/>
              </p:nvSpPr>
              <p:spPr bwMode="auto">
                <a:xfrm>
                  <a:off x="396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28" name="Freeform 3072"/>
                <p:cNvSpPr>
                  <a:spLocks/>
                </p:cNvSpPr>
                <p:nvPr/>
              </p:nvSpPr>
              <p:spPr bwMode="auto">
                <a:xfrm>
                  <a:off x="396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29" name="Freeform 3073"/>
                <p:cNvSpPr>
                  <a:spLocks/>
                </p:cNvSpPr>
                <p:nvPr/>
              </p:nvSpPr>
              <p:spPr bwMode="auto">
                <a:xfrm>
                  <a:off x="396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30" name="Freeform 3074"/>
                <p:cNvSpPr>
                  <a:spLocks/>
                </p:cNvSpPr>
                <p:nvPr/>
              </p:nvSpPr>
              <p:spPr bwMode="auto">
                <a:xfrm>
                  <a:off x="39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31" name="Freeform 3075"/>
                <p:cNvSpPr>
                  <a:spLocks/>
                </p:cNvSpPr>
                <p:nvPr/>
              </p:nvSpPr>
              <p:spPr bwMode="auto">
                <a:xfrm>
                  <a:off x="39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32" name="Freeform 3076"/>
                <p:cNvSpPr>
                  <a:spLocks/>
                </p:cNvSpPr>
                <p:nvPr/>
              </p:nvSpPr>
              <p:spPr bwMode="auto">
                <a:xfrm>
                  <a:off x="396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33" name="Freeform 3077"/>
                <p:cNvSpPr>
                  <a:spLocks/>
                </p:cNvSpPr>
                <p:nvPr/>
              </p:nvSpPr>
              <p:spPr bwMode="auto">
                <a:xfrm>
                  <a:off x="396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34" name="Freeform 3078"/>
                <p:cNvSpPr>
                  <a:spLocks/>
                </p:cNvSpPr>
                <p:nvPr/>
              </p:nvSpPr>
              <p:spPr bwMode="auto">
                <a:xfrm>
                  <a:off x="3962"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935" name="Freeform 3079"/>
                <p:cNvSpPr>
                  <a:spLocks/>
                </p:cNvSpPr>
                <p:nvPr/>
              </p:nvSpPr>
              <p:spPr bwMode="auto">
                <a:xfrm>
                  <a:off x="3962"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936" name="Freeform 3080"/>
                <p:cNvSpPr>
                  <a:spLocks/>
                </p:cNvSpPr>
                <p:nvPr/>
              </p:nvSpPr>
              <p:spPr bwMode="auto">
                <a:xfrm>
                  <a:off x="3962"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937" name="Freeform 3081"/>
                <p:cNvSpPr>
                  <a:spLocks/>
                </p:cNvSpPr>
                <p:nvPr/>
              </p:nvSpPr>
              <p:spPr bwMode="auto">
                <a:xfrm>
                  <a:off x="3962"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938" name="Freeform 3082"/>
                <p:cNvSpPr>
                  <a:spLocks/>
                </p:cNvSpPr>
                <p:nvPr/>
              </p:nvSpPr>
              <p:spPr bwMode="auto">
                <a:xfrm>
                  <a:off x="3962"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39" name="Freeform 3083"/>
                <p:cNvSpPr>
                  <a:spLocks/>
                </p:cNvSpPr>
                <p:nvPr/>
              </p:nvSpPr>
              <p:spPr bwMode="auto">
                <a:xfrm>
                  <a:off x="3962"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40" name="Freeform 3084"/>
                <p:cNvSpPr>
                  <a:spLocks/>
                </p:cNvSpPr>
                <p:nvPr/>
              </p:nvSpPr>
              <p:spPr bwMode="auto">
                <a:xfrm>
                  <a:off x="39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41" name="Freeform 3085"/>
                <p:cNvSpPr>
                  <a:spLocks/>
                </p:cNvSpPr>
                <p:nvPr/>
              </p:nvSpPr>
              <p:spPr bwMode="auto">
                <a:xfrm>
                  <a:off x="395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42" name="Freeform 3086"/>
                <p:cNvSpPr>
                  <a:spLocks/>
                </p:cNvSpPr>
                <p:nvPr/>
              </p:nvSpPr>
              <p:spPr bwMode="auto">
                <a:xfrm>
                  <a:off x="395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43" name="Freeform 3087"/>
                <p:cNvSpPr>
                  <a:spLocks/>
                </p:cNvSpPr>
                <p:nvPr/>
              </p:nvSpPr>
              <p:spPr bwMode="auto">
                <a:xfrm>
                  <a:off x="39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44" name="Freeform 3088"/>
                <p:cNvSpPr>
                  <a:spLocks/>
                </p:cNvSpPr>
                <p:nvPr/>
              </p:nvSpPr>
              <p:spPr bwMode="auto">
                <a:xfrm>
                  <a:off x="3956"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45" name="Freeform 3089"/>
                <p:cNvSpPr>
                  <a:spLocks/>
                </p:cNvSpPr>
                <p:nvPr/>
              </p:nvSpPr>
              <p:spPr bwMode="auto">
                <a:xfrm>
                  <a:off x="39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46" name="Freeform 3090"/>
                <p:cNvSpPr>
                  <a:spLocks/>
                </p:cNvSpPr>
                <p:nvPr/>
              </p:nvSpPr>
              <p:spPr bwMode="auto">
                <a:xfrm>
                  <a:off x="3954"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47" name="Freeform 3091"/>
                <p:cNvSpPr>
                  <a:spLocks/>
                </p:cNvSpPr>
                <p:nvPr/>
              </p:nvSpPr>
              <p:spPr bwMode="auto">
                <a:xfrm>
                  <a:off x="3954"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48" name="Freeform 3092"/>
                <p:cNvSpPr>
                  <a:spLocks/>
                </p:cNvSpPr>
                <p:nvPr/>
              </p:nvSpPr>
              <p:spPr bwMode="auto">
                <a:xfrm>
                  <a:off x="39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49" name="Freeform 3093"/>
                <p:cNvSpPr>
                  <a:spLocks/>
                </p:cNvSpPr>
                <p:nvPr/>
              </p:nvSpPr>
              <p:spPr bwMode="auto">
                <a:xfrm>
                  <a:off x="39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50" name="Freeform 3094"/>
                <p:cNvSpPr>
                  <a:spLocks/>
                </p:cNvSpPr>
                <p:nvPr/>
              </p:nvSpPr>
              <p:spPr bwMode="auto">
                <a:xfrm>
                  <a:off x="3952"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51" name="Freeform 3095"/>
                <p:cNvSpPr>
                  <a:spLocks/>
                </p:cNvSpPr>
                <p:nvPr/>
              </p:nvSpPr>
              <p:spPr bwMode="auto">
                <a:xfrm>
                  <a:off x="3952"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52" name="Freeform 3096"/>
                <p:cNvSpPr>
                  <a:spLocks/>
                </p:cNvSpPr>
                <p:nvPr/>
              </p:nvSpPr>
              <p:spPr bwMode="auto">
                <a:xfrm>
                  <a:off x="39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53" name="Freeform 3097"/>
                <p:cNvSpPr>
                  <a:spLocks/>
                </p:cNvSpPr>
                <p:nvPr/>
              </p:nvSpPr>
              <p:spPr bwMode="auto">
                <a:xfrm>
                  <a:off x="3946"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954" name="Freeform 3098"/>
                <p:cNvSpPr>
                  <a:spLocks/>
                </p:cNvSpPr>
                <p:nvPr/>
              </p:nvSpPr>
              <p:spPr bwMode="auto">
                <a:xfrm>
                  <a:off x="3946"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955" name="Freeform 3099"/>
                <p:cNvSpPr>
                  <a:spLocks/>
                </p:cNvSpPr>
                <p:nvPr/>
              </p:nvSpPr>
              <p:spPr bwMode="auto">
                <a:xfrm>
                  <a:off x="39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56" name="Freeform 3100"/>
                <p:cNvSpPr>
                  <a:spLocks/>
                </p:cNvSpPr>
                <p:nvPr/>
              </p:nvSpPr>
              <p:spPr bwMode="auto">
                <a:xfrm>
                  <a:off x="39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57" name="Freeform 3101"/>
                <p:cNvSpPr>
                  <a:spLocks/>
                </p:cNvSpPr>
                <p:nvPr/>
              </p:nvSpPr>
              <p:spPr bwMode="auto">
                <a:xfrm>
                  <a:off x="394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58" name="Freeform 3102"/>
                <p:cNvSpPr>
                  <a:spLocks/>
                </p:cNvSpPr>
                <p:nvPr/>
              </p:nvSpPr>
              <p:spPr bwMode="auto">
                <a:xfrm>
                  <a:off x="39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59" name="Freeform 3103"/>
                <p:cNvSpPr>
                  <a:spLocks/>
                </p:cNvSpPr>
                <p:nvPr/>
              </p:nvSpPr>
              <p:spPr bwMode="auto">
                <a:xfrm>
                  <a:off x="39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60" name="Freeform 3104"/>
                <p:cNvSpPr>
                  <a:spLocks/>
                </p:cNvSpPr>
                <p:nvPr/>
              </p:nvSpPr>
              <p:spPr bwMode="auto">
                <a:xfrm>
                  <a:off x="3944"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61" name="Freeform 3105"/>
                <p:cNvSpPr>
                  <a:spLocks/>
                </p:cNvSpPr>
                <p:nvPr/>
              </p:nvSpPr>
              <p:spPr bwMode="auto">
                <a:xfrm>
                  <a:off x="3944"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62" name="Freeform 3106"/>
                <p:cNvSpPr>
                  <a:spLocks/>
                </p:cNvSpPr>
                <p:nvPr/>
              </p:nvSpPr>
              <p:spPr bwMode="auto">
                <a:xfrm>
                  <a:off x="39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63" name="Freeform 3107"/>
                <p:cNvSpPr>
                  <a:spLocks/>
                </p:cNvSpPr>
                <p:nvPr/>
              </p:nvSpPr>
              <p:spPr bwMode="auto">
                <a:xfrm>
                  <a:off x="3940"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64" name="Freeform 3108"/>
                <p:cNvSpPr>
                  <a:spLocks/>
                </p:cNvSpPr>
                <p:nvPr/>
              </p:nvSpPr>
              <p:spPr bwMode="auto">
                <a:xfrm>
                  <a:off x="3940"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65" name="Freeform 3109"/>
                <p:cNvSpPr>
                  <a:spLocks/>
                </p:cNvSpPr>
                <p:nvPr/>
              </p:nvSpPr>
              <p:spPr bwMode="auto">
                <a:xfrm>
                  <a:off x="394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66" name="Freeform 3110"/>
                <p:cNvSpPr>
                  <a:spLocks/>
                </p:cNvSpPr>
                <p:nvPr/>
              </p:nvSpPr>
              <p:spPr bwMode="auto">
                <a:xfrm>
                  <a:off x="394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67" name="Freeform 3111"/>
                <p:cNvSpPr>
                  <a:spLocks/>
                </p:cNvSpPr>
                <p:nvPr/>
              </p:nvSpPr>
              <p:spPr bwMode="auto">
                <a:xfrm>
                  <a:off x="39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68" name="Freeform 3112"/>
                <p:cNvSpPr>
                  <a:spLocks/>
                </p:cNvSpPr>
                <p:nvPr/>
              </p:nvSpPr>
              <p:spPr bwMode="auto">
                <a:xfrm>
                  <a:off x="39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69" name="Freeform 3113"/>
                <p:cNvSpPr>
                  <a:spLocks/>
                </p:cNvSpPr>
                <p:nvPr/>
              </p:nvSpPr>
              <p:spPr bwMode="auto">
                <a:xfrm>
                  <a:off x="3932" y="226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70" name="Freeform 3114"/>
                <p:cNvSpPr>
                  <a:spLocks/>
                </p:cNvSpPr>
                <p:nvPr/>
              </p:nvSpPr>
              <p:spPr bwMode="auto">
                <a:xfrm>
                  <a:off x="3932" y="229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71" name="Freeform 3115"/>
                <p:cNvSpPr>
                  <a:spLocks/>
                </p:cNvSpPr>
                <p:nvPr/>
              </p:nvSpPr>
              <p:spPr bwMode="auto">
                <a:xfrm>
                  <a:off x="39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72" name="Freeform 3116"/>
                <p:cNvSpPr>
                  <a:spLocks/>
                </p:cNvSpPr>
                <p:nvPr/>
              </p:nvSpPr>
              <p:spPr bwMode="auto">
                <a:xfrm>
                  <a:off x="3936"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73" name="Freeform 3117"/>
                <p:cNvSpPr>
                  <a:spLocks/>
                </p:cNvSpPr>
                <p:nvPr/>
              </p:nvSpPr>
              <p:spPr bwMode="auto">
                <a:xfrm>
                  <a:off x="3936"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74" name="Freeform 3118"/>
                <p:cNvSpPr>
                  <a:spLocks/>
                </p:cNvSpPr>
                <p:nvPr/>
              </p:nvSpPr>
              <p:spPr bwMode="auto">
                <a:xfrm>
                  <a:off x="3934"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75" name="Freeform 3119"/>
                <p:cNvSpPr>
                  <a:spLocks/>
                </p:cNvSpPr>
                <p:nvPr/>
              </p:nvSpPr>
              <p:spPr bwMode="auto">
                <a:xfrm>
                  <a:off x="3934"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76" name="Freeform 3120"/>
                <p:cNvSpPr>
                  <a:spLocks/>
                </p:cNvSpPr>
                <p:nvPr/>
              </p:nvSpPr>
              <p:spPr bwMode="auto">
                <a:xfrm>
                  <a:off x="39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77" name="Freeform 3121"/>
                <p:cNvSpPr>
                  <a:spLocks/>
                </p:cNvSpPr>
                <p:nvPr/>
              </p:nvSpPr>
              <p:spPr bwMode="auto">
                <a:xfrm>
                  <a:off x="39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78" name="Freeform 3122"/>
                <p:cNvSpPr>
                  <a:spLocks/>
                </p:cNvSpPr>
                <p:nvPr/>
              </p:nvSpPr>
              <p:spPr bwMode="auto">
                <a:xfrm>
                  <a:off x="393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79" name="Freeform 3123"/>
                <p:cNvSpPr>
                  <a:spLocks/>
                </p:cNvSpPr>
                <p:nvPr/>
              </p:nvSpPr>
              <p:spPr bwMode="auto">
                <a:xfrm>
                  <a:off x="393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80" name="Freeform 3124"/>
                <p:cNvSpPr>
                  <a:spLocks/>
                </p:cNvSpPr>
                <p:nvPr/>
              </p:nvSpPr>
              <p:spPr bwMode="auto">
                <a:xfrm>
                  <a:off x="39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81" name="Freeform 3125"/>
                <p:cNvSpPr>
                  <a:spLocks/>
                </p:cNvSpPr>
                <p:nvPr/>
              </p:nvSpPr>
              <p:spPr bwMode="auto">
                <a:xfrm>
                  <a:off x="39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82" name="Freeform 3126"/>
                <p:cNvSpPr>
                  <a:spLocks/>
                </p:cNvSpPr>
                <p:nvPr/>
              </p:nvSpPr>
              <p:spPr bwMode="auto">
                <a:xfrm>
                  <a:off x="35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83" name="Freeform 3127"/>
                <p:cNvSpPr>
                  <a:spLocks/>
                </p:cNvSpPr>
                <p:nvPr/>
              </p:nvSpPr>
              <p:spPr bwMode="auto">
                <a:xfrm>
                  <a:off x="39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84" name="Freeform 3128"/>
                <p:cNvSpPr>
                  <a:spLocks/>
                </p:cNvSpPr>
                <p:nvPr/>
              </p:nvSpPr>
              <p:spPr bwMode="auto">
                <a:xfrm>
                  <a:off x="392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85" name="Freeform 3129"/>
                <p:cNvSpPr>
                  <a:spLocks/>
                </p:cNvSpPr>
                <p:nvPr/>
              </p:nvSpPr>
              <p:spPr bwMode="auto">
                <a:xfrm>
                  <a:off x="392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86" name="Freeform 3130"/>
                <p:cNvSpPr>
                  <a:spLocks/>
                </p:cNvSpPr>
                <p:nvPr/>
              </p:nvSpPr>
              <p:spPr bwMode="auto">
                <a:xfrm>
                  <a:off x="3560"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987" name="Freeform 3131"/>
                <p:cNvSpPr>
                  <a:spLocks/>
                </p:cNvSpPr>
                <p:nvPr/>
              </p:nvSpPr>
              <p:spPr bwMode="auto">
                <a:xfrm>
                  <a:off x="3560"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4988" name="Freeform 3132"/>
                <p:cNvSpPr>
                  <a:spLocks/>
                </p:cNvSpPr>
                <p:nvPr/>
              </p:nvSpPr>
              <p:spPr bwMode="auto">
                <a:xfrm>
                  <a:off x="3924"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89" name="Freeform 3133"/>
                <p:cNvSpPr>
                  <a:spLocks/>
                </p:cNvSpPr>
                <p:nvPr/>
              </p:nvSpPr>
              <p:spPr bwMode="auto">
                <a:xfrm>
                  <a:off x="3924"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4990" name="Freeform 3134"/>
                <p:cNvSpPr>
                  <a:spLocks/>
                </p:cNvSpPr>
                <p:nvPr/>
              </p:nvSpPr>
              <p:spPr bwMode="auto">
                <a:xfrm>
                  <a:off x="3564"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91" name="Freeform 3135"/>
                <p:cNvSpPr>
                  <a:spLocks/>
                </p:cNvSpPr>
                <p:nvPr/>
              </p:nvSpPr>
              <p:spPr bwMode="auto">
                <a:xfrm>
                  <a:off x="3564"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92" name="Freeform 3136"/>
                <p:cNvSpPr>
                  <a:spLocks/>
                </p:cNvSpPr>
                <p:nvPr/>
              </p:nvSpPr>
              <p:spPr bwMode="auto">
                <a:xfrm>
                  <a:off x="3564"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93" name="Freeform 3137"/>
                <p:cNvSpPr>
                  <a:spLocks/>
                </p:cNvSpPr>
                <p:nvPr/>
              </p:nvSpPr>
              <p:spPr bwMode="auto">
                <a:xfrm>
                  <a:off x="3564"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94" name="Freeform 3138"/>
                <p:cNvSpPr>
                  <a:spLocks/>
                </p:cNvSpPr>
                <p:nvPr/>
              </p:nvSpPr>
              <p:spPr bwMode="auto">
                <a:xfrm>
                  <a:off x="35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95" name="Freeform 3139"/>
                <p:cNvSpPr>
                  <a:spLocks/>
                </p:cNvSpPr>
                <p:nvPr/>
              </p:nvSpPr>
              <p:spPr bwMode="auto">
                <a:xfrm>
                  <a:off x="35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96" name="Freeform 3140"/>
                <p:cNvSpPr>
                  <a:spLocks/>
                </p:cNvSpPr>
                <p:nvPr/>
              </p:nvSpPr>
              <p:spPr bwMode="auto">
                <a:xfrm>
                  <a:off x="39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97" name="Freeform 3141"/>
                <p:cNvSpPr>
                  <a:spLocks/>
                </p:cNvSpPr>
                <p:nvPr/>
              </p:nvSpPr>
              <p:spPr bwMode="auto">
                <a:xfrm>
                  <a:off x="39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4998" name="Freeform 3142"/>
                <p:cNvSpPr>
                  <a:spLocks/>
                </p:cNvSpPr>
                <p:nvPr/>
              </p:nvSpPr>
              <p:spPr bwMode="auto">
                <a:xfrm>
                  <a:off x="39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4999" name="Freeform 3143"/>
                <p:cNvSpPr>
                  <a:spLocks/>
                </p:cNvSpPr>
                <p:nvPr/>
              </p:nvSpPr>
              <p:spPr bwMode="auto">
                <a:xfrm>
                  <a:off x="391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00" name="Freeform 3144"/>
                <p:cNvSpPr>
                  <a:spLocks/>
                </p:cNvSpPr>
                <p:nvPr/>
              </p:nvSpPr>
              <p:spPr bwMode="auto">
                <a:xfrm>
                  <a:off x="391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01" name="Freeform 3145"/>
                <p:cNvSpPr>
                  <a:spLocks/>
                </p:cNvSpPr>
                <p:nvPr/>
              </p:nvSpPr>
              <p:spPr bwMode="auto">
                <a:xfrm>
                  <a:off x="3914"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02" name="Freeform 3146"/>
                <p:cNvSpPr>
                  <a:spLocks/>
                </p:cNvSpPr>
                <p:nvPr/>
              </p:nvSpPr>
              <p:spPr bwMode="auto">
                <a:xfrm>
                  <a:off x="3914"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03" name="Freeform 3147"/>
                <p:cNvSpPr>
                  <a:spLocks/>
                </p:cNvSpPr>
                <p:nvPr/>
              </p:nvSpPr>
              <p:spPr bwMode="auto">
                <a:xfrm>
                  <a:off x="3910"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04" name="Freeform 3148"/>
                <p:cNvSpPr>
                  <a:spLocks/>
                </p:cNvSpPr>
                <p:nvPr/>
              </p:nvSpPr>
              <p:spPr bwMode="auto">
                <a:xfrm>
                  <a:off x="3910"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05" name="Freeform 3149"/>
                <p:cNvSpPr>
                  <a:spLocks/>
                </p:cNvSpPr>
                <p:nvPr/>
              </p:nvSpPr>
              <p:spPr bwMode="auto">
                <a:xfrm>
                  <a:off x="391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06" name="Freeform 3150"/>
                <p:cNvSpPr>
                  <a:spLocks/>
                </p:cNvSpPr>
                <p:nvPr/>
              </p:nvSpPr>
              <p:spPr bwMode="auto">
                <a:xfrm>
                  <a:off x="391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07" name="Freeform 3151"/>
                <p:cNvSpPr>
                  <a:spLocks/>
                </p:cNvSpPr>
                <p:nvPr/>
              </p:nvSpPr>
              <p:spPr bwMode="auto">
                <a:xfrm>
                  <a:off x="39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08" name="Freeform 3152"/>
                <p:cNvSpPr>
                  <a:spLocks/>
                </p:cNvSpPr>
                <p:nvPr/>
              </p:nvSpPr>
              <p:spPr bwMode="auto">
                <a:xfrm>
                  <a:off x="391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09" name="Freeform 3153"/>
                <p:cNvSpPr>
                  <a:spLocks/>
                </p:cNvSpPr>
                <p:nvPr/>
              </p:nvSpPr>
              <p:spPr bwMode="auto">
                <a:xfrm>
                  <a:off x="391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10" name="Freeform 3154"/>
                <p:cNvSpPr>
                  <a:spLocks/>
                </p:cNvSpPr>
                <p:nvPr/>
              </p:nvSpPr>
              <p:spPr bwMode="auto">
                <a:xfrm>
                  <a:off x="39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11" name="Freeform 3155"/>
                <p:cNvSpPr>
                  <a:spLocks/>
                </p:cNvSpPr>
                <p:nvPr/>
              </p:nvSpPr>
              <p:spPr bwMode="auto">
                <a:xfrm>
                  <a:off x="39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12" name="Freeform 3156"/>
                <p:cNvSpPr>
                  <a:spLocks/>
                </p:cNvSpPr>
                <p:nvPr/>
              </p:nvSpPr>
              <p:spPr bwMode="auto">
                <a:xfrm>
                  <a:off x="39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13" name="Freeform 3157"/>
                <p:cNvSpPr>
                  <a:spLocks/>
                </p:cNvSpPr>
                <p:nvPr/>
              </p:nvSpPr>
              <p:spPr bwMode="auto">
                <a:xfrm>
                  <a:off x="39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14" name="Freeform 3158"/>
                <p:cNvSpPr>
                  <a:spLocks/>
                </p:cNvSpPr>
                <p:nvPr/>
              </p:nvSpPr>
              <p:spPr bwMode="auto">
                <a:xfrm>
                  <a:off x="39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15" name="Freeform 3159"/>
                <p:cNvSpPr>
                  <a:spLocks/>
                </p:cNvSpPr>
                <p:nvPr/>
              </p:nvSpPr>
              <p:spPr bwMode="auto">
                <a:xfrm>
                  <a:off x="39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16" name="Freeform 3160"/>
                <p:cNvSpPr>
                  <a:spLocks/>
                </p:cNvSpPr>
                <p:nvPr/>
              </p:nvSpPr>
              <p:spPr bwMode="auto">
                <a:xfrm>
                  <a:off x="3898" y="2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17" name="Freeform 3161"/>
                <p:cNvSpPr>
                  <a:spLocks/>
                </p:cNvSpPr>
                <p:nvPr/>
              </p:nvSpPr>
              <p:spPr bwMode="auto">
                <a:xfrm>
                  <a:off x="3898" y="229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18" name="Freeform 3162"/>
                <p:cNvSpPr>
                  <a:spLocks/>
                </p:cNvSpPr>
                <p:nvPr/>
              </p:nvSpPr>
              <p:spPr bwMode="auto">
                <a:xfrm>
                  <a:off x="39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19" name="Freeform 3163"/>
                <p:cNvSpPr>
                  <a:spLocks/>
                </p:cNvSpPr>
                <p:nvPr/>
              </p:nvSpPr>
              <p:spPr bwMode="auto">
                <a:xfrm>
                  <a:off x="3898"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20" name="Freeform 3164"/>
                <p:cNvSpPr>
                  <a:spLocks/>
                </p:cNvSpPr>
                <p:nvPr/>
              </p:nvSpPr>
              <p:spPr bwMode="auto">
                <a:xfrm>
                  <a:off x="3898"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21" name="Freeform 3165"/>
                <p:cNvSpPr>
                  <a:spLocks/>
                </p:cNvSpPr>
                <p:nvPr/>
              </p:nvSpPr>
              <p:spPr bwMode="auto">
                <a:xfrm>
                  <a:off x="3898"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22" name="Freeform 3166"/>
                <p:cNvSpPr>
                  <a:spLocks/>
                </p:cNvSpPr>
                <p:nvPr/>
              </p:nvSpPr>
              <p:spPr bwMode="auto">
                <a:xfrm>
                  <a:off x="3898"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23" name="Freeform 3167"/>
                <p:cNvSpPr>
                  <a:spLocks/>
                </p:cNvSpPr>
                <p:nvPr/>
              </p:nvSpPr>
              <p:spPr bwMode="auto">
                <a:xfrm>
                  <a:off x="3894"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24" name="Freeform 3168"/>
                <p:cNvSpPr>
                  <a:spLocks/>
                </p:cNvSpPr>
                <p:nvPr/>
              </p:nvSpPr>
              <p:spPr bwMode="auto">
                <a:xfrm>
                  <a:off x="3894"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25" name="Freeform 3169"/>
                <p:cNvSpPr>
                  <a:spLocks/>
                </p:cNvSpPr>
                <p:nvPr/>
              </p:nvSpPr>
              <p:spPr bwMode="auto">
                <a:xfrm>
                  <a:off x="35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26" name="Freeform 3170"/>
                <p:cNvSpPr>
                  <a:spLocks/>
                </p:cNvSpPr>
                <p:nvPr/>
              </p:nvSpPr>
              <p:spPr bwMode="auto">
                <a:xfrm>
                  <a:off x="38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27" name="Freeform 3171"/>
                <p:cNvSpPr>
                  <a:spLocks/>
                </p:cNvSpPr>
                <p:nvPr/>
              </p:nvSpPr>
              <p:spPr bwMode="auto">
                <a:xfrm>
                  <a:off x="38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28" name="Freeform 3172"/>
                <p:cNvSpPr>
                  <a:spLocks/>
                </p:cNvSpPr>
                <p:nvPr/>
              </p:nvSpPr>
              <p:spPr bwMode="auto">
                <a:xfrm>
                  <a:off x="3892"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29" name="Freeform 3173"/>
                <p:cNvSpPr>
                  <a:spLocks/>
                </p:cNvSpPr>
                <p:nvPr/>
              </p:nvSpPr>
              <p:spPr bwMode="auto">
                <a:xfrm>
                  <a:off x="3892"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30" name="Freeform 3174"/>
                <p:cNvSpPr>
                  <a:spLocks/>
                </p:cNvSpPr>
                <p:nvPr/>
              </p:nvSpPr>
              <p:spPr bwMode="auto">
                <a:xfrm>
                  <a:off x="3572"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31" name="Freeform 3175"/>
                <p:cNvSpPr>
                  <a:spLocks/>
                </p:cNvSpPr>
                <p:nvPr/>
              </p:nvSpPr>
              <p:spPr bwMode="auto">
                <a:xfrm>
                  <a:off x="3572"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32" name="Freeform 3176"/>
                <p:cNvSpPr>
                  <a:spLocks/>
                </p:cNvSpPr>
                <p:nvPr/>
              </p:nvSpPr>
              <p:spPr bwMode="auto">
                <a:xfrm>
                  <a:off x="38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33" name="Freeform 3177"/>
                <p:cNvSpPr>
                  <a:spLocks/>
                </p:cNvSpPr>
                <p:nvPr/>
              </p:nvSpPr>
              <p:spPr bwMode="auto">
                <a:xfrm>
                  <a:off x="3890"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34" name="Freeform 3178"/>
                <p:cNvSpPr>
                  <a:spLocks/>
                </p:cNvSpPr>
                <p:nvPr/>
              </p:nvSpPr>
              <p:spPr bwMode="auto">
                <a:xfrm>
                  <a:off x="3890"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35" name="Freeform 3179"/>
                <p:cNvSpPr>
                  <a:spLocks/>
                </p:cNvSpPr>
                <p:nvPr/>
              </p:nvSpPr>
              <p:spPr bwMode="auto">
                <a:xfrm>
                  <a:off x="38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36" name="Freeform 3180"/>
                <p:cNvSpPr>
                  <a:spLocks/>
                </p:cNvSpPr>
                <p:nvPr/>
              </p:nvSpPr>
              <p:spPr bwMode="auto">
                <a:xfrm>
                  <a:off x="35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37" name="Freeform 3181"/>
                <p:cNvSpPr>
                  <a:spLocks/>
                </p:cNvSpPr>
                <p:nvPr/>
              </p:nvSpPr>
              <p:spPr bwMode="auto">
                <a:xfrm>
                  <a:off x="35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38" name="Freeform 3182"/>
                <p:cNvSpPr>
                  <a:spLocks/>
                </p:cNvSpPr>
                <p:nvPr/>
              </p:nvSpPr>
              <p:spPr bwMode="auto">
                <a:xfrm>
                  <a:off x="388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39" name="Freeform 3183"/>
                <p:cNvSpPr>
                  <a:spLocks/>
                </p:cNvSpPr>
                <p:nvPr/>
              </p:nvSpPr>
              <p:spPr bwMode="auto">
                <a:xfrm>
                  <a:off x="388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40" name="Freeform 3184"/>
                <p:cNvSpPr>
                  <a:spLocks/>
                </p:cNvSpPr>
                <p:nvPr/>
              </p:nvSpPr>
              <p:spPr bwMode="auto">
                <a:xfrm>
                  <a:off x="3884"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41" name="Freeform 3185"/>
                <p:cNvSpPr>
                  <a:spLocks/>
                </p:cNvSpPr>
                <p:nvPr/>
              </p:nvSpPr>
              <p:spPr bwMode="auto">
                <a:xfrm>
                  <a:off x="3884"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42" name="Freeform 3186"/>
                <p:cNvSpPr>
                  <a:spLocks/>
                </p:cNvSpPr>
                <p:nvPr/>
              </p:nvSpPr>
              <p:spPr bwMode="auto">
                <a:xfrm>
                  <a:off x="3882"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43" name="Freeform 3187"/>
                <p:cNvSpPr>
                  <a:spLocks/>
                </p:cNvSpPr>
                <p:nvPr/>
              </p:nvSpPr>
              <p:spPr bwMode="auto">
                <a:xfrm>
                  <a:off x="3882"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44" name="Freeform 3188"/>
                <p:cNvSpPr>
                  <a:spLocks/>
                </p:cNvSpPr>
                <p:nvPr/>
              </p:nvSpPr>
              <p:spPr bwMode="auto">
                <a:xfrm>
                  <a:off x="38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45" name="Freeform 3189"/>
                <p:cNvSpPr>
                  <a:spLocks/>
                </p:cNvSpPr>
                <p:nvPr/>
              </p:nvSpPr>
              <p:spPr bwMode="auto">
                <a:xfrm>
                  <a:off x="38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46" name="Freeform 3190"/>
                <p:cNvSpPr>
                  <a:spLocks/>
                </p:cNvSpPr>
                <p:nvPr/>
              </p:nvSpPr>
              <p:spPr bwMode="auto">
                <a:xfrm>
                  <a:off x="35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47" name="Freeform 3191"/>
                <p:cNvSpPr>
                  <a:spLocks/>
                </p:cNvSpPr>
                <p:nvPr/>
              </p:nvSpPr>
              <p:spPr bwMode="auto">
                <a:xfrm>
                  <a:off x="3582" y="22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48" name="Freeform 3192"/>
                <p:cNvSpPr>
                  <a:spLocks/>
                </p:cNvSpPr>
                <p:nvPr/>
              </p:nvSpPr>
              <p:spPr bwMode="auto">
                <a:xfrm>
                  <a:off x="3582" y="228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49" name="Freeform 3193"/>
                <p:cNvSpPr>
                  <a:spLocks/>
                </p:cNvSpPr>
                <p:nvPr/>
              </p:nvSpPr>
              <p:spPr bwMode="auto">
                <a:xfrm>
                  <a:off x="35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50" name="Freeform 3194"/>
                <p:cNvSpPr>
                  <a:spLocks/>
                </p:cNvSpPr>
                <p:nvPr/>
              </p:nvSpPr>
              <p:spPr bwMode="auto">
                <a:xfrm>
                  <a:off x="38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51" name="Freeform 3195"/>
                <p:cNvSpPr>
                  <a:spLocks/>
                </p:cNvSpPr>
                <p:nvPr/>
              </p:nvSpPr>
              <p:spPr bwMode="auto">
                <a:xfrm>
                  <a:off x="35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52" name="Freeform 3196"/>
                <p:cNvSpPr>
                  <a:spLocks/>
                </p:cNvSpPr>
                <p:nvPr/>
              </p:nvSpPr>
              <p:spPr bwMode="auto">
                <a:xfrm>
                  <a:off x="388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53" name="Freeform 3197"/>
                <p:cNvSpPr>
                  <a:spLocks/>
                </p:cNvSpPr>
                <p:nvPr/>
              </p:nvSpPr>
              <p:spPr bwMode="auto">
                <a:xfrm>
                  <a:off x="38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54" name="Freeform 3198"/>
                <p:cNvSpPr>
                  <a:spLocks/>
                </p:cNvSpPr>
                <p:nvPr/>
              </p:nvSpPr>
              <p:spPr bwMode="auto">
                <a:xfrm>
                  <a:off x="3878"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55" name="Freeform 3199"/>
                <p:cNvSpPr>
                  <a:spLocks/>
                </p:cNvSpPr>
                <p:nvPr/>
              </p:nvSpPr>
              <p:spPr bwMode="auto">
                <a:xfrm>
                  <a:off x="3878"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56" name="Freeform 3200"/>
                <p:cNvSpPr>
                  <a:spLocks/>
                </p:cNvSpPr>
                <p:nvPr/>
              </p:nvSpPr>
              <p:spPr bwMode="auto">
                <a:xfrm>
                  <a:off x="38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57" name="Freeform 3201"/>
                <p:cNvSpPr>
                  <a:spLocks/>
                </p:cNvSpPr>
                <p:nvPr/>
              </p:nvSpPr>
              <p:spPr bwMode="auto">
                <a:xfrm>
                  <a:off x="38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58" name="Freeform 3202"/>
                <p:cNvSpPr>
                  <a:spLocks/>
                </p:cNvSpPr>
                <p:nvPr/>
              </p:nvSpPr>
              <p:spPr bwMode="auto">
                <a:xfrm>
                  <a:off x="387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59" name="Freeform 3203"/>
                <p:cNvSpPr>
                  <a:spLocks/>
                </p:cNvSpPr>
                <p:nvPr/>
              </p:nvSpPr>
              <p:spPr bwMode="auto">
                <a:xfrm>
                  <a:off x="387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60" name="Freeform 3204"/>
                <p:cNvSpPr>
                  <a:spLocks/>
                </p:cNvSpPr>
                <p:nvPr/>
              </p:nvSpPr>
              <p:spPr bwMode="auto">
                <a:xfrm>
                  <a:off x="3872"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61" name="Freeform 3205"/>
                <p:cNvSpPr>
                  <a:spLocks/>
                </p:cNvSpPr>
                <p:nvPr/>
              </p:nvSpPr>
              <p:spPr bwMode="auto">
                <a:xfrm>
                  <a:off x="3872"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62" name="Freeform 3206"/>
                <p:cNvSpPr>
                  <a:spLocks/>
                </p:cNvSpPr>
                <p:nvPr/>
              </p:nvSpPr>
              <p:spPr bwMode="auto">
                <a:xfrm>
                  <a:off x="3588"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63" name="Freeform 3207"/>
                <p:cNvSpPr>
                  <a:spLocks/>
                </p:cNvSpPr>
                <p:nvPr/>
              </p:nvSpPr>
              <p:spPr bwMode="auto">
                <a:xfrm>
                  <a:off x="3588"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64" name="Freeform 3208"/>
                <p:cNvSpPr>
                  <a:spLocks/>
                </p:cNvSpPr>
                <p:nvPr/>
              </p:nvSpPr>
              <p:spPr bwMode="auto">
                <a:xfrm>
                  <a:off x="3872" y="226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65" name="Freeform 3209"/>
                <p:cNvSpPr>
                  <a:spLocks/>
                </p:cNvSpPr>
                <p:nvPr/>
              </p:nvSpPr>
              <p:spPr bwMode="auto">
                <a:xfrm>
                  <a:off x="3872" y="228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66" name="Freeform 3210"/>
                <p:cNvSpPr>
                  <a:spLocks/>
                </p:cNvSpPr>
                <p:nvPr/>
              </p:nvSpPr>
              <p:spPr bwMode="auto">
                <a:xfrm>
                  <a:off x="3872"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67" name="Freeform 3211"/>
                <p:cNvSpPr>
                  <a:spLocks/>
                </p:cNvSpPr>
                <p:nvPr/>
              </p:nvSpPr>
              <p:spPr bwMode="auto">
                <a:xfrm>
                  <a:off x="3872"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68" name="Freeform 3212"/>
                <p:cNvSpPr>
                  <a:spLocks/>
                </p:cNvSpPr>
                <p:nvPr/>
              </p:nvSpPr>
              <p:spPr bwMode="auto">
                <a:xfrm>
                  <a:off x="38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69" name="Freeform 3213"/>
                <p:cNvSpPr>
                  <a:spLocks/>
                </p:cNvSpPr>
                <p:nvPr/>
              </p:nvSpPr>
              <p:spPr bwMode="auto">
                <a:xfrm>
                  <a:off x="38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70" name="Freeform 3214"/>
                <p:cNvSpPr>
                  <a:spLocks/>
                </p:cNvSpPr>
                <p:nvPr/>
              </p:nvSpPr>
              <p:spPr bwMode="auto">
                <a:xfrm>
                  <a:off x="35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71" name="Freeform 3215"/>
                <p:cNvSpPr>
                  <a:spLocks/>
                </p:cNvSpPr>
                <p:nvPr/>
              </p:nvSpPr>
              <p:spPr bwMode="auto">
                <a:xfrm>
                  <a:off x="35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72" name="Freeform 3216"/>
                <p:cNvSpPr>
                  <a:spLocks/>
                </p:cNvSpPr>
                <p:nvPr/>
              </p:nvSpPr>
              <p:spPr bwMode="auto">
                <a:xfrm>
                  <a:off x="3868"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73" name="Freeform 3217"/>
                <p:cNvSpPr>
                  <a:spLocks/>
                </p:cNvSpPr>
                <p:nvPr/>
              </p:nvSpPr>
              <p:spPr bwMode="auto">
                <a:xfrm>
                  <a:off x="3868"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74" name="Freeform 3218"/>
                <p:cNvSpPr>
                  <a:spLocks/>
                </p:cNvSpPr>
                <p:nvPr/>
              </p:nvSpPr>
              <p:spPr bwMode="auto">
                <a:xfrm>
                  <a:off x="358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75" name="Freeform 3219"/>
                <p:cNvSpPr>
                  <a:spLocks/>
                </p:cNvSpPr>
                <p:nvPr/>
              </p:nvSpPr>
              <p:spPr bwMode="auto">
                <a:xfrm>
                  <a:off x="358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76" name="Freeform 3220"/>
                <p:cNvSpPr>
                  <a:spLocks/>
                </p:cNvSpPr>
                <p:nvPr/>
              </p:nvSpPr>
              <p:spPr bwMode="auto">
                <a:xfrm>
                  <a:off x="38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77" name="Freeform 3221"/>
                <p:cNvSpPr>
                  <a:spLocks/>
                </p:cNvSpPr>
                <p:nvPr/>
              </p:nvSpPr>
              <p:spPr bwMode="auto">
                <a:xfrm>
                  <a:off x="38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78" name="Freeform 3222"/>
                <p:cNvSpPr>
                  <a:spLocks/>
                </p:cNvSpPr>
                <p:nvPr/>
              </p:nvSpPr>
              <p:spPr bwMode="auto">
                <a:xfrm>
                  <a:off x="35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79" name="Freeform 3223"/>
                <p:cNvSpPr>
                  <a:spLocks/>
                </p:cNvSpPr>
                <p:nvPr/>
              </p:nvSpPr>
              <p:spPr bwMode="auto">
                <a:xfrm>
                  <a:off x="38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80" name="Freeform 3224"/>
                <p:cNvSpPr>
                  <a:spLocks/>
                </p:cNvSpPr>
                <p:nvPr/>
              </p:nvSpPr>
              <p:spPr bwMode="auto">
                <a:xfrm>
                  <a:off x="38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81" name="Freeform 3225"/>
                <p:cNvSpPr>
                  <a:spLocks/>
                </p:cNvSpPr>
                <p:nvPr/>
              </p:nvSpPr>
              <p:spPr bwMode="auto">
                <a:xfrm>
                  <a:off x="3594"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82" name="Freeform 3226"/>
                <p:cNvSpPr>
                  <a:spLocks/>
                </p:cNvSpPr>
                <p:nvPr/>
              </p:nvSpPr>
              <p:spPr bwMode="auto">
                <a:xfrm>
                  <a:off x="3594"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83" name="Freeform 3227"/>
                <p:cNvSpPr>
                  <a:spLocks/>
                </p:cNvSpPr>
                <p:nvPr/>
              </p:nvSpPr>
              <p:spPr bwMode="auto">
                <a:xfrm>
                  <a:off x="359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84" name="Freeform 3228"/>
                <p:cNvSpPr>
                  <a:spLocks/>
                </p:cNvSpPr>
                <p:nvPr/>
              </p:nvSpPr>
              <p:spPr bwMode="auto">
                <a:xfrm>
                  <a:off x="359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85" name="Freeform 3229"/>
                <p:cNvSpPr>
                  <a:spLocks/>
                </p:cNvSpPr>
                <p:nvPr/>
              </p:nvSpPr>
              <p:spPr bwMode="auto">
                <a:xfrm>
                  <a:off x="386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86" name="Freeform 3230"/>
                <p:cNvSpPr>
                  <a:spLocks/>
                </p:cNvSpPr>
                <p:nvPr/>
              </p:nvSpPr>
              <p:spPr bwMode="auto">
                <a:xfrm>
                  <a:off x="386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087" name="Freeform 3231"/>
                <p:cNvSpPr>
                  <a:spLocks/>
                </p:cNvSpPr>
                <p:nvPr/>
              </p:nvSpPr>
              <p:spPr bwMode="auto">
                <a:xfrm>
                  <a:off x="38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88" name="Freeform 3232"/>
                <p:cNvSpPr>
                  <a:spLocks/>
                </p:cNvSpPr>
                <p:nvPr/>
              </p:nvSpPr>
              <p:spPr bwMode="auto">
                <a:xfrm>
                  <a:off x="35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89" name="Freeform 3233"/>
                <p:cNvSpPr>
                  <a:spLocks/>
                </p:cNvSpPr>
                <p:nvPr/>
              </p:nvSpPr>
              <p:spPr bwMode="auto">
                <a:xfrm>
                  <a:off x="38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90" name="Freeform 3234"/>
                <p:cNvSpPr>
                  <a:spLocks/>
                </p:cNvSpPr>
                <p:nvPr/>
              </p:nvSpPr>
              <p:spPr bwMode="auto">
                <a:xfrm>
                  <a:off x="38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91" name="Freeform 3235"/>
                <p:cNvSpPr>
                  <a:spLocks/>
                </p:cNvSpPr>
                <p:nvPr/>
              </p:nvSpPr>
              <p:spPr bwMode="auto">
                <a:xfrm>
                  <a:off x="3856"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92" name="Freeform 3236"/>
                <p:cNvSpPr>
                  <a:spLocks/>
                </p:cNvSpPr>
                <p:nvPr/>
              </p:nvSpPr>
              <p:spPr bwMode="auto">
                <a:xfrm>
                  <a:off x="3856"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93" name="Freeform 3237"/>
                <p:cNvSpPr>
                  <a:spLocks/>
                </p:cNvSpPr>
                <p:nvPr/>
              </p:nvSpPr>
              <p:spPr bwMode="auto">
                <a:xfrm>
                  <a:off x="3852"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94" name="Freeform 3238"/>
                <p:cNvSpPr>
                  <a:spLocks/>
                </p:cNvSpPr>
                <p:nvPr/>
              </p:nvSpPr>
              <p:spPr bwMode="auto">
                <a:xfrm>
                  <a:off x="3852"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095" name="Freeform 3239"/>
                <p:cNvSpPr>
                  <a:spLocks/>
                </p:cNvSpPr>
                <p:nvPr/>
              </p:nvSpPr>
              <p:spPr bwMode="auto">
                <a:xfrm>
                  <a:off x="38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96" name="Freeform 3240"/>
                <p:cNvSpPr>
                  <a:spLocks/>
                </p:cNvSpPr>
                <p:nvPr/>
              </p:nvSpPr>
              <p:spPr bwMode="auto">
                <a:xfrm>
                  <a:off x="385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97" name="Freeform 3241"/>
                <p:cNvSpPr>
                  <a:spLocks/>
                </p:cNvSpPr>
                <p:nvPr/>
              </p:nvSpPr>
              <p:spPr bwMode="auto">
                <a:xfrm>
                  <a:off x="385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098" name="Freeform 3242"/>
                <p:cNvSpPr>
                  <a:spLocks/>
                </p:cNvSpPr>
                <p:nvPr/>
              </p:nvSpPr>
              <p:spPr bwMode="auto">
                <a:xfrm>
                  <a:off x="3598" y="226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099" name="Freeform 3243"/>
                <p:cNvSpPr>
                  <a:spLocks/>
                </p:cNvSpPr>
                <p:nvPr/>
              </p:nvSpPr>
              <p:spPr bwMode="auto">
                <a:xfrm>
                  <a:off x="3598" y="228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00" name="Freeform 3244"/>
                <p:cNvSpPr>
                  <a:spLocks/>
                </p:cNvSpPr>
                <p:nvPr/>
              </p:nvSpPr>
              <p:spPr bwMode="auto">
                <a:xfrm>
                  <a:off x="3852" y="22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01" name="Freeform 3245"/>
                <p:cNvSpPr>
                  <a:spLocks/>
                </p:cNvSpPr>
                <p:nvPr/>
              </p:nvSpPr>
              <p:spPr bwMode="auto">
                <a:xfrm>
                  <a:off x="3852" y="229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02" name="Freeform 3246"/>
                <p:cNvSpPr>
                  <a:spLocks/>
                </p:cNvSpPr>
                <p:nvPr/>
              </p:nvSpPr>
              <p:spPr bwMode="auto">
                <a:xfrm>
                  <a:off x="38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03" name="Freeform 3247"/>
                <p:cNvSpPr>
                  <a:spLocks/>
                </p:cNvSpPr>
                <p:nvPr/>
              </p:nvSpPr>
              <p:spPr bwMode="auto">
                <a:xfrm>
                  <a:off x="35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04" name="Freeform 3248"/>
                <p:cNvSpPr>
                  <a:spLocks/>
                </p:cNvSpPr>
                <p:nvPr/>
              </p:nvSpPr>
              <p:spPr bwMode="auto">
                <a:xfrm>
                  <a:off x="38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05" name="Freeform 3249"/>
                <p:cNvSpPr>
                  <a:spLocks/>
                </p:cNvSpPr>
                <p:nvPr/>
              </p:nvSpPr>
              <p:spPr bwMode="auto">
                <a:xfrm>
                  <a:off x="385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06" name="Freeform 3250"/>
                <p:cNvSpPr>
                  <a:spLocks/>
                </p:cNvSpPr>
                <p:nvPr/>
              </p:nvSpPr>
              <p:spPr bwMode="auto">
                <a:xfrm>
                  <a:off x="385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07" name="Freeform 3251"/>
                <p:cNvSpPr>
                  <a:spLocks/>
                </p:cNvSpPr>
                <p:nvPr/>
              </p:nvSpPr>
              <p:spPr bwMode="auto">
                <a:xfrm>
                  <a:off x="3766" y="213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08" name="Freeform 3252"/>
                <p:cNvSpPr>
                  <a:spLocks/>
                </p:cNvSpPr>
                <p:nvPr/>
              </p:nvSpPr>
              <p:spPr bwMode="auto">
                <a:xfrm>
                  <a:off x="3766" y="241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09" name="Freeform 3253"/>
                <p:cNvSpPr>
                  <a:spLocks/>
                </p:cNvSpPr>
                <p:nvPr/>
              </p:nvSpPr>
              <p:spPr bwMode="auto">
                <a:xfrm>
                  <a:off x="38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10" name="Freeform 3254"/>
                <p:cNvSpPr>
                  <a:spLocks/>
                </p:cNvSpPr>
                <p:nvPr/>
              </p:nvSpPr>
              <p:spPr bwMode="auto">
                <a:xfrm>
                  <a:off x="38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9" name="Group 3456"/>
              <p:cNvGrpSpPr>
                <a:grpSpLocks/>
              </p:cNvGrpSpPr>
              <p:nvPr/>
            </p:nvGrpSpPr>
            <p:grpSpPr bwMode="auto">
              <a:xfrm>
                <a:off x="3598" y="2126"/>
                <a:ext cx="296" cy="348"/>
                <a:chOff x="3598" y="2126"/>
                <a:chExt cx="296" cy="348"/>
              </a:xfrm>
            </p:grpSpPr>
            <p:sp>
              <p:nvSpPr>
                <p:cNvPr id="125112" name="Freeform 3256"/>
                <p:cNvSpPr>
                  <a:spLocks/>
                </p:cNvSpPr>
                <p:nvPr/>
              </p:nvSpPr>
              <p:spPr bwMode="auto">
                <a:xfrm>
                  <a:off x="38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13" name="Freeform 3257"/>
                <p:cNvSpPr>
                  <a:spLocks/>
                </p:cNvSpPr>
                <p:nvPr/>
              </p:nvSpPr>
              <p:spPr bwMode="auto">
                <a:xfrm>
                  <a:off x="384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14" name="Freeform 3258"/>
                <p:cNvSpPr>
                  <a:spLocks/>
                </p:cNvSpPr>
                <p:nvPr/>
              </p:nvSpPr>
              <p:spPr bwMode="auto">
                <a:xfrm>
                  <a:off x="384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15" name="Freeform 3259"/>
                <p:cNvSpPr>
                  <a:spLocks/>
                </p:cNvSpPr>
                <p:nvPr/>
              </p:nvSpPr>
              <p:spPr bwMode="auto">
                <a:xfrm>
                  <a:off x="3750" y="212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16" name="Freeform 3260"/>
                <p:cNvSpPr>
                  <a:spLocks/>
                </p:cNvSpPr>
                <p:nvPr/>
              </p:nvSpPr>
              <p:spPr bwMode="auto">
                <a:xfrm>
                  <a:off x="3750" y="242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17" name="Freeform 3261"/>
                <p:cNvSpPr>
                  <a:spLocks/>
                </p:cNvSpPr>
                <p:nvPr/>
              </p:nvSpPr>
              <p:spPr bwMode="auto">
                <a:xfrm>
                  <a:off x="3808" y="220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18" name="Freeform 3262"/>
                <p:cNvSpPr>
                  <a:spLocks/>
                </p:cNvSpPr>
                <p:nvPr/>
              </p:nvSpPr>
              <p:spPr bwMode="auto">
                <a:xfrm>
                  <a:off x="3808" y="23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19" name="Freeform 3263"/>
                <p:cNvSpPr>
                  <a:spLocks/>
                </p:cNvSpPr>
                <p:nvPr/>
              </p:nvSpPr>
              <p:spPr bwMode="auto">
                <a:xfrm>
                  <a:off x="38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20" name="Freeform 3264"/>
                <p:cNvSpPr>
                  <a:spLocks/>
                </p:cNvSpPr>
                <p:nvPr/>
              </p:nvSpPr>
              <p:spPr bwMode="auto">
                <a:xfrm>
                  <a:off x="3840"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21" name="Freeform 3265"/>
                <p:cNvSpPr>
                  <a:spLocks/>
                </p:cNvSpPr>
                <p:nvPr/>
              </p:nvSpPr>
              <p:spPr bwMode="auto">
                <a:xfrm>
                  <a:off x="3840"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22" name="Freeform 3266"/>
                <p:cNvSpPr>
                  <a:spLocks/>
                </p:cNvSpPr>
                <p:nvPr/>
              </p:nvSpPr>
              <p:spPr bwMode="auto">
                <a:xfrm>
                  <a:off x="3840"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23" name="Freeform 3267"/>
                <p:cNvSpPr>
                  <a:spLocks/>
                </p:cNvSpPr>
                <p:nvPr/>
              </p:nvSpPr>
              <p:spPr bwMode="auto">
                <a:xfrm>
                  <a:off x="3840"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24" name="Freeform 3268"/>
                <p:cNvSpPr>
                  <a:spLocks/>
                </p:cNvSpPr>
                <p:nvPr/>
              </p:nvSpPr>
              <p:spPr bwMode="auto">
                <a:xfrm>
                  <a:off x="35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25" name="Freeform 3269"/>
                <p:cNvSpPr>
                  <a:spLocks/>
                </p:cNvSpPr>
                <p:nvPr/>
              </p:nvSpPr>
              <p:spPr bwMode="auto">
                <a:xfrm>
                  <a:off x="38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26" name="Freeform 3270"/>
                <p:cNvSpPr>
                  <a:spLocks/>
                </p:cNvSpPr>
                <p:nvPr/>
              </p:nvSpPr>
              <p:spPr bwMode="auto">
                <a:xfrm>
                  <a:off x="383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27" name="Freeform 3271"/>
                <p:cNvSpPr>
                  <a:spLocks/>
                </p:cNvSpPr>
                <p:nvPr/>
              </p:nvSpPr>
              <p:spPr bwMode="auto">
                <a:xfrm>
                  <a:off x="383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28" name="Freeform 3272"/>
                <p:cNvSpPr>
                  <a:spLocks/>
                </p:cNvSpPr>
                <p:nvPr/>
              </p:nvSpPr>
              <p:spPr bwMode="auto">
                <a:xfrm>
                  <a:off x="383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129" name="Freeform 3273"/>
                <p:cNvSpPr>
                  <a:spLocks/>
                </p:cNvSpPr>
                <p:nvPr/>
              </p:nvSpPr>
              <p:spPr bwMode="auto">
                <a:xfrm>
                  <a:off x="383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130" name="Freeform 3274"/>
                <p:cNvSpPr>
                  <a:spLocks/>
                </p:cNvSpPr>
                <p:nvPr/>
              </p:nvSpPr>
              <p:spPr bwMode="auto">
                <a:xfrm>
                  <a:off x="3834"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31" name="Freeform 3275"/>
                <p:cNvSpPr>
                  <a:spLocks/>
                </p:cNvSpPr>
                <p:nvPr/>
              </p:nvSpPr>
              <p:spPr bwMode="auto">
                <a:xfrm>
                  <a:off x="3834"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32" name="Freeform 3276"/>
                <p:cNvSpPr>
                  <a:spLocks/>
                </p:cNvSpPr>
                <p:nvPr/>
              </p:nvSpPr>
              <p:spPr bwMode="auto">
                <a:xfrm>
                  <a:off x="36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33" name="Freeform 3277"/>
                <p:cNvSpPr>
                  <a:spLocks/>
                </p:cNvSpPr>
                <p:nvPr/>
              </p:nvSpPr>
              <p:spPr bwMode="auto">
                <a:xfrm>
                  <a:off x="36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34" name="Freeform 3278"/>
                <p:cNvSpPr>
                  <a:spLocks/>
                </p:cNvSpPr>
                <p:nvPr/>
              </p:nvSpPr>
              <p:spPr bwMode="auto">
                <a:xfrm>
                  <a:off x="36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35" name="Freeform 3279"/>
                <p:cNvSpPr>
                  <a:spLocks/>
                </p:cNvSpPr>
                <p:nvPr/>
              </p:nvSpPr>
              <p:spPr bwMode="auto">
                <a:xfrm>
                  <a:off x="3830"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36" name="Freeform 3280"/>
                <p:cNvSpPr>
                  <a:spLocks/>
                </p:cNvSpPr>
                <p:nvPr/>
              </p:nvSpPr>
              <p:spPr bwMode="auto">
                <a:xfrm>
                  <a:off x="3830"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37" name="Freeform 3281"/>
                <p:cNvSpPr>
                  <a:spLocks/>
                </p:cNvSpPr>
                <p:nvPr/>
              </p:nvSpPr>
              <p:spPr bwMode="auto">
                <a:xfrm>
                  <a:off x="38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38" name="Freeform 3282"/>
                <p:cNvSpPr>
                  <a:spLocks/>
                </p:cNvSpPr>
                <p:nvPr/>
              </p:nvSpPr>
              <p:spPr bwMode="auto">
                <a:xfrm>
                  <a:off x="3816" y="223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39" name="Freeform 3283"/>
                <p:cNvSpPr>
                  <a:spLocks/>
                </p:cNvSpPr>
                <p:nvPr/>
              </p:nvSpPr>
              <p:spPr bwMode="auto">
                <a:xfrm>
                  <a:off x="3816" y="232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40" name="Freeform 3284"/>
                <p:cNvSpPr>
                  <a:spLocks/>
                </p:cNvSpPr>
                <p:nvPr/>
              </p:nvSpPr>
              <p:spPr bwMode="auto">
                <a:xfrm>
                  <a:off x="36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41" name="Freeform 3285"/>
                <p:cNvSpPr>
                  <a:spLocks/>
                </p:cNvSpPr>
                <p:nvPr/>
              </p:nvSpPr>
              <p:spPr bwMode="auto">
                <a:xfrm>
                  <a:off x="38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42" name="Freeform 3286"/>
                <p:cNvSpPr>
                  <a:spLocks/>
                </p:cNvSpPr>
                <p:nvPr/>
              </p:nvSpPr>
              <p:spPr bwMode="auto">
                <a:xfrm>
                  <a:off x="3826"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43" name="Freeform 3287"/>
                <p:cNvSpPr>
                  <a:spLocks/>
                </p:cNvSpPr>
                <p:nvPr/>
              </p:nvSpPr>
              <p:spPr bwMode="auto">
                <a:xfrm>
                  <a:off x="3826"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44" name="Freeform 3288"/>
                <p:cNvSpPr>
                  <a:spLocks/>
                </p:cNvSpPr>
                <p:nvPr/>
              </p:nvSpPr>
              <p:spPr bwMode="auto">
                <a:xfrm>
                  <a:off x="3780" y="21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45" name="Freeform 3289"/>
                <p:cNvSpPr>
                  <a:spLocks/>
                </p:cNvSpPr>
                <p:nvPr/>
              </p:nvSpPr>
              <p:spPr bwMode="auto">
                <a:xfrm>
                  <a:off x="3780" y="23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46" name="Freeform 3290"/>
                <p:cNvSpPr>
                  <a:spLocks/>
                </p:cNvSpPr>
                <p:nvPr/>
              </p:nvSpPr>
              <p:spPr bwMode="auto">
                <a:xfrm>
                  <a:off x="38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47" name="Freeform 3291"/>
                <p:cNvSpPr>
                  <a:spLocks/>
                </p:cNvSpPr>
                <p:nvPr/>
              </p:nvSpPr>
              <p:spPr bwMode="auto">
                <a:xfrm>
                  <a:off x="38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48" name="Freeform 3292"/>
                <p:cNvSpPr>
                  <a:spLocks/>
                </p:cNvSpPr>
                <p:nvPr/>
              </p:nvSpPr>
              <p:spPr bwMode="auto">
                <a:xfrm>
                  <a:off x="3822"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49" name="Freeform 3293"/>
                <p:cNvSpPr>
                  <a:spLocks/>
                </p:cNvSpPr>
                <p:nvPr/>
              </p:nvSpPr>
              <p:spPr bwMode="auto">
                <a:xfrm>
                  <a:off x="3822"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50" name="Freeform 3294"/>
                <p:cNvSpPr>
                  <a:spLocks/>
                </p:cNvSpPr>
                <p:nvPr/>
              </p:nvSpPr>
              <p:spPr bwMode="auto">
                <a:xfrm>
                  <a:off x="38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51" name="Freeform 3295"/>
                <p:cNvSpPr>
                  <a:spLocks/>
                </p:cNvSpPr>
                <p:nvPr/>
              </p:nvSpPr>
              <p:spPr bwMode="auto">
                <a:xfrm>
                  <a:off x="3820"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52" name="Freeform 3296"/>
                <p:cNvSpPr>
                  <a:spLocks/>
                </p:cNvSpPr>
                <p:nvPr/>
              </p:nvSpPr>
              <p:spPr bwMode="auto">
                <a:xfrm>
                  <a:off x="3820"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53" name="Freeform 3297"/>
                <p:cNvSpPr>
                  <a:spLocks/>
                </p:cNvSpPr>
                <p:nvPr/>
              </p:nvSpPr>
              <p:spPr bwMode="auto">
                <a:xfrm>
                  <a:off x="3814" y="2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154" name="Freeform 3298"/>
                <p:cNvSpPr>
                  <a:spLocks/>
                </p:cNvSpPr>
                <p:nvPr/>
              </p:nvSpPr>
              <p:spPr bwMode="auto">
                <a:xfrm>
                  <a:off x="3814" y="22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155" name="Freeform 3299"/>
                <p:cNvSpPr>
                  <a:spLocks/>
                </p:cNvSpPr>
                <p:nvPr/>
              </p:nvSpPr>
              <p:spPr bwMode="auto">
                <a:xfrm>
                  <a:off x="38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56" name="Freeform 3300"/>
                <p:cNvSpPr>
                  <a:spLocks/>
                </p:cNvSpPr>
                <p:nvPr/>
              </p:nvSpPr>
              <p:spPr bwMode="auto">
                <a:xfrm>
                  <a:off x="3816"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57" name="Freeform 3301"/>
                <p:cNvSpPr>
                  <a:spLocks/>
                </p:cNvSpPr>
                <p:nvPr/>
              </p:nvSpPr>
              <p:spPr bwMode="auto">
                <a:xfrm>
                  <a:off x="3816"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58" name="Freeform 3302"/>
                <p:cNvSpPr>
                  <a:spLocks/>
                </p:cNvSpPr>
                <p:nvPr/>
              </p:nvSpPr>
              <p:spPr bwMode="auto">
                <a:xfrm>
                  <a:off x="36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59" name="Freeform 3303"/>
                <p:cNvSpPr>
                  <a:spLocks/>
                </p:cNvSpPr>
                <p:nvPr/>
              </p:nvSpPr>
              <p:spPr bwMode="auto">
                <a:xfrm>
                  <a:off x="3814"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60" name="Freeform 3304"/>
                <p:cNvSpPr>
                  <a:spLocks/>
                </p:cNvSpPr>
                <p:nvPr/>
              </p:nvSpPr>
              <p:spPr bwMode="auto">
                <a:xfrm>
                  <a:off x="3814"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61" name="Freeform 3305"/>
                <p:cNvSpPr>
                  <a:spLocks/>
                </p:cNvSpPr>
                <p:nvPr/>
              </p:nvSpPr>
              <p:spPr bwMode="auto">
                <a:xfrm>
                  <a:off x="3812"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62" name="Freeform 3306"/>
                <p:cNvSpPr>
                  <a:spLocks/>
                </p:cNvSpPr>
                <p:nvPr/>
              </p:nvSpPr>
              <p:spPr bwMode="auto">
                <a:xfrm>
                  <a:off x="3812"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63" name="Freeform 3307"/>
                <p:cNvSpPr>
                  <a:spLocks/>
                </p:cNvSpPr>
                <p:nvPr/>
              </p:nvSpPr>
              <p:spPr bwMode="auto">
                <a:xfrm>
                  <a:off x="38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64" name="Freeform 3308"/>
                <p:cNvSpPr>
                  <a:spLocks/>
                </p:cNvSpPr>
                <p:nvPr/>
              </p:nvSpPr>
              <p:spPr bwMode="auto">
                <a:xfrm>
                  <a:off x="3812"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65" name="Freeform 3309"/>
                <p:cNvSpPr>
                  <a:spLocks/>
                </p:cNvSpPr>
                <p:nvPr/>
              </p:nvSpPr>
              <p:spPr bwMode="auto">
                <a:xfrm>
                  <a:off x="3812"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66" name="Freeform 3310"/>
                <p:cNvSpPr>
                  <a:spLocks/>
                </p:cNvSpPr>
                <p:nvPr/>
              </p:nvSpPr>
              <p:spPr bwMode="auto">
                <a:xfrm>
                  <a:off x="3806"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67" name="Freeform 3311"/>
                <p:cNvSpPr>
                  <a:spLocks/>
                </p:cNvSpPr>
                <p:nvPr/>
              </p:nvSpPr>
              <p:spPr bwMode="auto">
                <a:xfrm>
                  <a:off x="3806"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68" name="Freeform 3312"/>
                <p:cNvSpPr>
                  <a:spLocks/>
                </p:cNvSpPr>
                <p:nvPr/>
              </p:nvSpPr>
              <p:spPr bwMode="auto">
                <a:xfrm>
                  <a:off x="3806"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69" name="Freeform 3313"/>
                <p:cNvSpPr>
                  <a:spLocks/>
                </p:cNvSpPr>
                <p:nvPr/>
              </p:nvSpPr>
              <p:spPr bwMode="auto">
                <a:xfrm>
                  <a:off x="3806"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70" name="Freeform 3314"/>
                <p:cNvSpPr>
                  <a:spLocks/>
                </p:cNvSpPr>
                <p:nvPr/>
              </p:nvSpPr>
              <p:spPr bwMode="auto">
                <a:xfrm>
                  <a:off x="38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71" name="Freeform 3315"/>
                <p:cNvSpPr>
                  <a:spLocks/>
                </p:cNvSpPr>
                <p:nvPr/>
              </p:nvSpPr>
              <p:spPr bwMode="auto">
                <a:xfrm>
                  <a:off x="38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72" name="Freeform 3316"/>
                <p:cNvSpPr>
                  <a:spLocks/>
                </p:cNvSpPr>
                <p:nvPr/>
              </p:nvSpPr>
              <p:spPr bwMode="auto">
                <a:xfrm>
                  <a:off x="3732" y="213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73" name="Freeform 3317"/>
                <p:cNvSpPr>
                  <a:spLocks/>
                </p:cNvSpPr>
                <p:nvPr/>
              </p:nvSpPr>
              <p:spPr bwMode="auto">
                <a:xfrm>
                  <a:off x="3732" y="241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74" name="Freeform 3318"/>
                <p:cNvSpPr>
                  <a:spLocks/>
                </p:cNvSpPr>
                <p:nvPr/>
              </p:nvSpPr>
              <p:spPr bwMode="auto">
                <a:xfrm>
                  <a:off x="38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75" name="Freeform 3319"/>
                <p:cNvSpPr>
                  <a:spLocks/>
                </p:cNvSpPr>
                <p:nvPr/>
              </p:nvSpPr>
              <p:spPr bwMode="auto">
                <a:xfrm>
                  <a:off x="37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76" name="Freeform 3320"/>
                <p:cNvSpPr>
                  <a:spLocks/>
                </p:cNvSpPr>
                <p:nvPr/>
              </p:nvSpPr>
              <p:spPr bwMode="auto">
                <a:xfrm>
                  <a:off x="3798"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77" name="Freeform 3321"/>
                <p:cNvSpPr>
                  <a:spLocks/>
                </p:cNvSpPr>
                <p:nvPr/>
              </p:nvSpPr>
              <p:spPr bwMode="auto">
                <a:xfrm>
                  <a:off x="3798"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78" name="Freeform 3322"/>
                <p:cNvSpPr>
                  <a:spLocks/>
                </p:cNvSpPr>
                <p:nvPr/>
              </p:nvSpPr>
              <p:spPr bwMode="auto">
                <a:xfrm>
                  <a:off x="3798"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79" name="Freeform 3323"/>
                <p:cNvSpPr>
                  <a:spLocks/>
                </p:cNvSpPr>
                <p:nvPr/>
              </p:nvSpPr>
              <p:spPr bwMode="auto">
                <a:xfrm>
                  <a:off x="3798"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80" name="Freeform 3324"/>
                <p:cNvSpPr>
                  <a:spLocks/>
                </p:cNvSpPr>
                <p:nvPr/>
              </p:nvSpPr>
              <p:spPr bwMode="auto">
                <a:xfrm>
                  <a:off x="37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81" name="Freeform 3325"/>
                <p:cNvSpPr>
                  <a:spLocks/>
                </p:cNvSpPr>
                <p:nvPr/>
              </p:nvSpPr>
              <p:spPr bwMode="auto">
                <a:xfrm>
                  <a:off x="3796"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82" name="Freeform 3326"/>
                <p:cNvSpPr>
                  <a:spLocks/>
                </p:cNvSpPr>
                <p:nvPr/>
              </p:nvSpPr>
              <p:spPr bwMode="auto">
                <a:xfrm>
                  <a:off x="3796"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83" name="Freeform 3327"/>
                <p:cNvSpPr>
                  <a:spLocks/>
                </p:cNvSpPr>
                <p:nvPr/>
              </p:nvSpPr>
              <p:spPr bwMode="auto">
                <a:xfrm>
                  <a:off x="379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184" name="Freeform 3328"/>
                <p:cNvSpPr>
                  <a:spLocks/>
                </p:cNvSpPr>
                <p:nvPr/>
              </p:nvSpPr>
              <p:spPr bwMode="auto">
                <a:xfrm>
                  <a:off x="379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185" name="Freeform 3329"/>
                <p:cNvSpPr>
                  <a:spLocks/>
                </p:cNvSpPr>
                <p:nvPr/>
              </p:nvSpPr>
              <p:spPr bwMode="auto">
                <a:xfrm>
                  <a:off x="36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86" name="Freeform 3330"/>
                <p:cNvSpPr>
                  <a:spLocks/>
                </p:cNvSpPr>
                <p:nvPr/>
              </p:nvSpPr>
              <p:spPr bwMode="auto">
                <a:xfrm>
                  <a:off x="3612"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87" name="Freeform 3331"/>
                <p:cNvSpPr>
                  <a:spLocks/>
                </p:cNvSpPr>
                <p:nvPr/>
              </p:nvSpPr>
              <p:spPr bwMode="auto">
                <a:xfrm>
                  <a:off x="3612"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88" name="Freeform 3332"/>
                <p:cNvSpPr>
                  <a:spLocks/>
                </p:cNvSpPr>
                <p:nvPr/>
              </p:nvSpPr>
              <p:spPr bwMode="auto">
                <a:xfrm>
                  <a:off x="3612"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89" name="Freeform 3333"/>
                <p:cNvSpPr>
                  <a:spLocks/>
                </p:cNvSpPr>
                <p:nvPr/>
              </p:nvSpPr>
              <p:spPr bwMode="auto">
                <a:xfrm>
                  <a:off x="3612"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90" name="Freeform 3334"/>
                <p:cNvSpPr>
                  <a:spLocks/>
                </p:cNvSpPr>
                <p:nvPr/>
              </p:nvSpPr>
              <p:spPr bwMode="auto">
                <a:xfrm>
                  <a:off x="3612"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91" name="Freeform 3335"/>
                <p:cNvSpPr>
                  <a:spLocks/>
                </p:cNvSpPr>
                <p:nvPr/>
              </p:nvSpPr>
              <p:spPr bwMode="auto">
                <a:xfrm>
                  <a:off x="3612"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92" name="Freeform 3336"/>
                <p:cNvSpPr>
                  <a:spLocks/>
                </p:cNvSpPr>
                <p:nvPr/>
              </p:nvSpPr>
              <p:spPr bwMode="auto">
                <a:xfrm>
                  <a:off x="3792"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93" name="Freeform 3337"/>
                <p:cNvSpPr>
                  <a:spLocks/>
                </p:cNvSpPr>
                <p:nvPr/>
              </p:nvSpPr>
              <p:spPr bwMode="auto">
                <a:xfrm>
                  <a:off x="3792"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194" name="Freeform 3338"/>
                <p:cNvSpPr>
                  <a:spLocks/>
                </p:cNvSpPr>
                <p:nvPr/>
              </p:nvSpPr>
              <p:spPr bwMode="auto">
                <a:xfrm>
                  <a:off x="37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95" name="Freeform 3339"/>
                <p:cNvSpPr>
                  <a:spLocks/>
                </p:cNvSpPr>
                <p:nvPr/>
              </p:nvSpPr>
              <p:spPr bwMode="auto">
                <a:xfrm>
                  <a:off x="36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96" name="Freeform 3340"/>
                <p:cNvSpPr>
                  <a:spLocks/>
                </p:cNvSpPr>
                <p:nvPr/>
              </p:nvSpPr>
              <p:spPr bwMode="auto">
                <a:xfrm>
                  <a:off x="37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97" name="Freeform 3341"/>
                <p:cNvSpPr>
                  <a:spLocks/>
                </p:cNvSpPr>
                <p:nvPr/>
              </p:nvSpPr>
              <p:spPr bwMode="auto">
                <a:xfrm>
                  <a:off x="36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198" name="Freeform 3342"/>
                <p:cNvSpPr>
                  <a:spLocks/>
                </p:cNvSpPr>
                <p:nvPr/>
              </p:nvSpPr>
              <p:spPr bwMode="auto">
                <a:xfrm>
                  <a:off x="361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199" name="Freeform 3343"/>
                <p:cNvSpPr>
                  <a:spLocks/>
                </p:cNvSpPr>
                <p:nvPr/>
              </p:nvSpPr>
              <p:spPr bwMode="auto">
                <a:xfrm>
                  <a:off x="361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00" name="Freeform 3344"/>
                <p:cNvSpPr>
                  <a:spLocks/>
                </p:cNvSpPr>
                <p:nvPr/>
              </p:nvSpPr>
              <p:spPr bwMode="auto">
                <a:xfrm>
                  <a:off x="36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01" name="Freeform 3345"/>
                <p:cNvSpPr>
                  <a:spLocks/>
                </p:cNvSpPr>
                <p:nvPr/>
              </p:nvSpPr>
              <p:spPr bwMode="auto">
                <a:xfrm>
                  <a:off x="37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02" name="Freeform 3346"/>
                <p:cNvSpPr>
                  <a:spLocks/>
                </p:cNvSpPr>
                <p:nvPr/>
              </p:nvSpPr>
              <p:spPr bwMode="auto">
                <a:xfrm>
                  <a:off x="3712" y="21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03" name="Freeform 3347"/>
                <p:cNvSpPr>
                  <a:spLocks/>
                </p:cNvSpPr>
                <p:nvPr/>
              </p:nvSpPr>
              <p:spPr bwMode="auto">
                <a:xfrm>
                  <a:off x="3712" y="240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04" name="Freeform 3348"/>
                <p:cNvSpPr>
                  <a:spLocks/>
                </p:cNvSpPr>
                <p:nvPr/>
              </p:nvSpPr>
              <p:spPr bwMode="auto">
                <a:xfrm>
                  <a:off x="37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05" name="Freeform 3349"/>
                <p:cNvSpPr>
                  <a:spLocks/>
                </p:cNvSpPr>
                <p:nvPr/>
              </p:nvSpPr>
              <p:spPr bwMode="auto">
                <a:xfrm>
                  <a:off x="37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06" name="Freeform 3350"/>
                <p:cNvSpPr>
                  <a:spLocks/>
                </p:cNvSpPr>
                <p:nvPr/>
              </p:nvSpPr>
              <p:spPr bwMode="auto">
                <a:xfrm>
                  <a:off x="37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07" name="Freeform 3351"/>
                <p:cNvSpPr>
                  <a:spLocks/>
                </p:cNvSpPr>
                <p:nvPr/>
              </p:nvSpPr>
              <p:spPr bwMode="auto">
                <a:xfrm>
                  <a:off x="3782"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08" name="Freeform 3352"/>
                <p:cNvSpPr>
                  <a:spLocks/>
                </p:cNvSpPr>
                <p:nvPr/>
              </p:nvSpPr>
              <p:spPr bwMode="auto">
                <a:xfrm>
                  <a:off x="3782"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09" name="Freeform 3353"/>
                <p:cNvSpPr>
                  <a:spLocks/>
                </p:cNvSpPr>
                <p:nvPr/>
              </p:nvSpPr>
              <p:spPr bwMode="auto">
                <a:xfrm>
                  <a:off x="37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10" name="Freeform 3354"/>
                <p:cNvSpPr>
                  <a:spLocks/>
                </p:cNvSpPr>
                <p:nvPr/>
              </p:nvSpPr>
              <p:spPr bwMode="auto">
                <a:xfrm>
                  <a:off x="37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11" name="Freeform 3355"/>
                <p:cNvSpPr>
                  <a:spLocks/>
                </p:cNvSpPr>
                <p:nvPr/>
              </p:nvSpPr>
              <p:spPr bwMode="auto">
                <a:xfrm>
                  <a:off x="3778"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12" name="Freeform 3356"/>
                <p:cNvSpPr>
                  <a:spLocks/>
                </p:cNvSpPr>
                <p:nvPr/>
              </p:nvSpPr>
              <p:spPr bwMode="auto">
                <a:xfrm>
                  <a:off x="3778"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13" name="Freeform 3357"/>
                <p:cNvSpPr>
                  <a:spLocks/>
                </p:cNvSpPr>
                <p:nvPr/>
              </p:nvSpPr>
              <p:spPr bwMode="auto">
                <a:xfrm>
                  <a:off x="36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14" name="Freeform 3358"/>
                <p:cNvSpPr>
                  <a:spLocks/>
                </p:cNvSpPr>
                <p:nvPr/>
              </p:nvSpPr>
              <p:spPr bwMode="auto">
                <a:xfrm>
                  <a:off x="36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15" name="Freeform 3359"/>
                <p:cNvSpPr>
                  <a:spLocks/>
                </p:cNvSpPr>
                <p:nvPr/>
              </p:nvSpPr>
              <p:spPr bwMode="auto">
                <a:xfrm>
                  <a:off x="377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16" name="Freeform 3360"/>
                <p:cNvSpPr>
                  <a:spLocks/>
                </p:cNvSpPr>
                <p:nvPr/>
              </p:nvSpPr>
              <p:spPr bwMode="auto">
                <a:xfrm>
                  <a:off x="377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17" name="Freeform 3361"/>
                <p:cNvSpPr>
                  <a:spLocks/>
                </p:cNvSpPr>
                <p:nvPr/>
              </p:nvSpPr>
              <p:spPr bwMode="auto">
                <a:xfrm>
                  <a:off x="37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18" name="Freeform 3362"/>
                <p:cNvSpPr>
                  <a:spLocks/>
                </p:cNvSpPr>
                <p:nvPr/>
              </p:nvSpPr>
              <p:spPr bwMode="auto">
                <a:xfrm>
                  <a:off x="377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219" name="Freeform 3363"/>
                <p:cNvSpPr>
                  <a:spLocks/>
                </p:cNvSpPr>
                <p:nvPr/>
              </p:nvSpPr>
              <p:spPr bwMode="auto">
                <a:xfrm>
                  <a:off x="377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220" name="Freeform 3364"/>
                <p:cNvSpPr>
                  <a:spLocks/>
                </p:cNvSpPr>
                <p:nvPr/>
              </p:nvSpPr>
              <p:spPr bwMode="auto">
                <a:xfrm>
                  <a:off x="36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21" name="Freeform 3365"/>
                <p:cNvSpPr>
                  <a:spLocks/>
                </p:cNvSpPr>
                <p:nvPr/>
              </p:nvSpPr>
              <p:spPr bwMode="auto">
                <a:xfrm>
                  <a:off x="36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22" name="Freeform 3366"/>
                <p:cNvSpPr>
                  <a:spLocks/>
                </p:cNvSpPr>
                <p:nvPr/>
              </p:nvSpPr>
              <p:spPr bwMode="auto">
                <a:xfrm>
                  <a:off x="36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23" name="Freeform 3367"/>
                <p:cNvSpPr>
                  <a:spLocks/>
                </p:cNvSpPr>
                <p:nvPr/>
              </p:nvSpPr>
              <p:spPr bwMode="auto">
                <a:xfrm>
                  <a:off x="36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24" name="Freeform 3368"/>
                <p:cNvSpPr>
                  <a:spLocks/>
                </p:cNvSpPr>
                <p:nvPr/>
              </p:nvSpPr>
              <p:spPr bwMode="auto">
                <a:xfrm>
                  <a:off x="362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25" name="Freeform 3369"/>
                <p:cNvSpPr>
                  <a:spLocks/>
                </p:cNvSpPr>
                <p:nvPr/>
              </p:nvSpPr>
              <p:spPr bwMode="auto">
                <a:xfrm>
                  <a:off x="362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26" name="Freeform 3370"/>
                <p:cNvSpPr>
                  <a:spLocks/>
                </p:cNvSpPr>
                <p:nvPr/>
              </p:nvSpPr>
              <p:spPr bwMode="auto">
                <a:xfrm>
                  <a:off x="37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27" name="Freeform 3371"/>
                <p:cNvSpPr>
                  <a:spLocks/>
                </p:cNvSpPr>
                <p:nvPr/>
              </p:nvSpPr>
              <p:spPr bwMode="auto">
                <a:xfrm>
                  <a:off x="37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28" name="Freeform 3372"/>
                <p:cNvSpPr>
                  <a:spLocks/>
                </p:cNvSpPr>
                <p:nvPr/>
              </p:nvSpPr>
              <p:spPr bwMode="auto">
                <a:xfrm>
                  <a:off x="3772"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29" name="Freeform 3373"/>
                <p:cNvSpPr>
                  <a:spLocks/>
                </p:cNvSpPr>
                <p:nvPr/>
              </p:nvSpPr>
              <p:spPr bwMode="auto">
                <a:xfrm>
                  <a:off x="3772"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30" name="Freeform 3374"/>
                <p:cNvSpPr>
                  <a:spLocks/>
                </p:cNvSpPr>
                <p:nvPr/>
              </p:nvSpPr>
              <p:spPr bwMode="auto">
                <a:xfrm>
                  <a:off x="3772"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31" name="Freeform 3375"/>
                <p:cNvSpPr>
                  <a:spLocks/>
                </p:cNvSpPr>
                <p:nvPr/>
              </p:nvSpPr>
              <p:spPr bwMode="auto">
                <a:xfrm>
                  <a:off x="3772"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32" name="Freeform 3376"/>
                <p:cNvSpPr>
                  <a:spLocks/>
                </p:cNvSpPr>
                <p:nvPr/>
              </p:nvSpPr>
              <p:spPr bwMode="auto">
                <a:xfrm>
                  <a:off x="37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33" name="Freeform 3377"/>
                <p:cNvSpPr>
                  <a:spLocks/>
                </p:cNvSpPr>
                <p:nvPr/>
              </p:nvSpPr>
              <p:spPr bwMode="auto">
                <a:xfrm>
                  <a:off x="377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34" name="Freeform 3378"/>
                <p:cNvSpPr>
                  <a:spLocks/>
                </p:cNvSpPr>
                <p:nvPr/>
              </p:nvSpPr>
              <p:spPr bwMode="auto">
                <a:xfrm>
                  <a:off x="37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35" name="Freeform 3379"/>
                <p:cNvSpPr>
                  <a:spLocks/>
                </p:cNvSpPr>
                <p:nvPr/>
              </p:nvSpPr>
              <p:spPr bwMode="auto">
                <a:xfrm>
                  <a:off x="36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36" name="Freeform 3380"/>
                <p:cNvSpPr>
                  <a:spLocks/>
                </p:cNvSpPr>
                <p:nvPr/>
              </p:nvSpPr>
              <p:spPr bwMode="auto">
                <a:xfrm>
                  <a:off x="3700" y="21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37" name="Freeform 3381"/>
                <p:cNvSpPr>
                  <a:spLocks/>
                </p:cNvSpPr>
                <p:nvPr/>
              </p:nvSpPr>
              <p:spPr bwMode="auto">
                <a:xfrm>
                  <a:off x="3700" y="23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38" name="Freeform 3382"/>
                <p:cNvSpPr>
                  <a:spLocks/>
                </p:cNvSpPr>
                <p:nvPr/>
              </p:nvSpPr>
              <p:spPr bwMode="auto">
                <a:xfrm>
                  <a:off x="36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39" name="Freeform 3383"/>
                <p:cNvSpPr>
                  <a:spLocks/>
                </p:cNvSpPr>
                <p:nvPr/>
              </p:nvSpPr>
              <p:spPr bwMode="auto">
                <a:xfrm>
                  <a:off x="36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40" name="Freeform 3384"/>
                <p:cNvSpPr>
                  <a:spLocks/>
                </p:cNvSpPr>
                <p:nvPr/>
              </p:nvSpPr>
              <p:spPr bwMode="auto">
                <a:xfrm>
                  <a:off x="3630"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241" name="Freeform 3385"/>
                <p:cNvSpPr>
                  <a:spLocks/>
                </p:cNvSpPr>
                <p:nvPr/>
              </p:nvSpPr>
              <p:spPr bwMode="auto">
                <a:xfrm>
                  <a:off x="3630"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242" name="Freeform 3386"/>
                <p:cNvSpPr>
                  <a:spLocks/>
                </p:cNvSpPr>
                <p:nvPr/>
              </p:nvSpPr>
              <p:spPr bwMode="auto">
                <a:xfrm>
                  <a:off x="362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43" name="Freeform 3387"/>
                <p:cNvSpPr>
                  <a:spLocks/>
                </p:cNvSpPr>
                <p:nvPr/>
              </p:nvSpPr>
              <p:spPr bwMode="auto">
                <a:xfrm>
                  <a:off x="362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44" name="Freeform 3388"/>
                <p:cNvSpPr>
                  <a:spLocks/>
                </p:cNvSpPr>
                <p:nvPr/>
              </p:nvSpPr>
              <p:spPr bwMode="auto">
                <a:xfrm>
                  <a:off x="36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45" name="Freeform 3389"/>
                <p:cNvSpPr>
                  <a:spLocks/>
                </p:cNvSpPr>
                <p:nvPr/>
              </p:nvSpPr>
              <p:spPr bwMode="auto">
                <a:xfrm>
                  <a:off x="37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46" name="Freeform 3390"/>
                <p:cNvSpPr>
                  <a:spLocks/>
                </p:cNvSpPr>
                <p:nvPr/>
              </p:nvSpPr>
              <p:spPr bwMode="auto">
                <a:xfrm>
                  <a:off x="376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247" name="Freeform 3391"/>
                <p:cNvSpPr>
                  <a:spLocks/>
                </p:cNvSpPr>
                <p:nvPr/>
              </p:nvSpPr>
              <p:spPr bwMode="auto">
                <a:xfrm>
                  <a:off x="376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248" name="Freeform 3392"/>
                <p:cNvSpPr>
                  <a:spLocks/>
                </p:cNvSpPr>
                <p:nvPr/>
              </p:nvSpPr>
              <p:spPr bwMode="auto">
                <a:xfrm>
                  <a:off x="3766"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249" name="Freeform 3393"/>
                <p:cNvSpPr>
                  <a:spLocks/>
                </p:cNvSpPr>
                <p:nvPr/>
              </p:nvSpPr>
              <p:spPr bwMode="auto">
                <a:xfrm>
                  <a:off x="3766"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250" name="Freeform 3394"/>
                <p:cNvSpPr>
                  <a:spLocks/>
                </p:cNvSpPr>
                <p:nvPr/>
              </p:nvSpPr>
              <p:spPr bwMode="auto">
                <a:xfrm>
                  <a:off x="3630"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51" name="Freeform 3395"/>
                <p:cNvSpPr>
                  <a:spLocks/>
                </p:cNvSpPr>
                <p:nvPr/>
              </p:nvSpPr>
              <p:spPr bwMode="auto">
                <a:xfrm>
                  <a:off x="3630"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52" name="Freeform 3396"/>
                <p:cNvSpPr>
                  <a:spLocks/>
                </p:cNvSpPr>
                <p:nvPr/>
              </p:nvSpPr>
              <p:spPr bwMode="auto">
                <a:xfrm>
                  <a:off x="3764"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53" name="Freeform 3397"/>
                <p:cNvSpPr>
                  <a:spLocks/>
                </p:cNvSpPr>
                <p:nvPr/>
              </p:nvSpPr>
              <p:spPr bwMode="auto">
                <a:xfrm>
                  <a:off x="3764"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54" name="Freeform 3398"/>
                <p:cNvSpPr>
                  <a:spLocks/>
                </p:cNvSpPr>
                <p:nvPr/>
              </p:nvSpPr>
              <p:spPr bwMode="auto">
                <a:xfrm>
                  <a:off x="376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55" name="Freeform 3399"/>
                <p:cNvSpPr>
                  <a:spLocks/>
                </p:cNvSpPr>
                <p:nvPr/>
              </p:nvSpPr>
              <p:spPr bwMode="auto">
                <a:xfrm>
                  <a:off x="376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56" name="Freeform 3400"/>
                <p:cNvSpPr>
                  <a:spLocks/>
                </p:cNvSpPr>
                <p:nvPr/>
              </p:nvSpPr>
              <p:spPr bwMode="auto">
                <a:xfrm>
                  <a:off x="37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57" name="Freeform 3401"/>
                <p:cNvSpPr>
                  <a:spLocks/>
                </p:cNvSpPr>
                <p:nvPr/>
              </p:nvSpPr>
              <p:spPr bwMode="auto">
                <a:xfrm>
                  <a:off x="37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58" name="Freeform 3402"/>
                <p:cNvSpPr>
                  <a:spLocks/>
                </p:cNvSpPr>
                <p:nvPr/>
              </p:nvSpPr>
              <p:spPr bwMode="auto">
                <a:xfrm>
                  <a:off x="36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59" name="Freeform 3403"/>
                <p:cNvSpPr>
                  <a:spLocks/>
                </p:cNvSpPr>
                <p:nvPr/>
              </p:nvSpPr>
              <p:spPr bwMode="auto">
                <a:xfrm>
                  <a:off x="3760"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60" name="Freeform 3404"/>
                <p:cNvSpPr>
                  <a:spLocks/>
                </p:cNvSpPr>
                <p:nvPr/>
              </p:nvSpPr>
              <p:spPr bwMode="auto">
                <a:xfrm>
                  <a:off x="3760"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61" name="Freeform 3405"/>
                <p:cNvSpPr>
                  <a:spLocks/>
                </p:cNvSpPr>
                <p:nvPr/>
              </p:nvSpPr>
              <p:spPr bwMode="auto">
                <a:xfrm>
                  <a:off x="3760"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62" name="Freeform 3406"/>
                <p:cNvSpPr>
                  <a:spLocks/>
                </p:cNvSpPr>
                <p:nvPr/>
              </p:nvSpPr>
              <p:spPr bwMode="auto">
                <a:xfrm>
                  <a:off x="3760"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63" name="Freeform 3407"/>
                <p:cNvSpPr>
                  <a:spLocks/>
                </p:cNvSpPr>
                <p:nvPr/>
              </p:nvSpPr>
              <p:spPr bwMode="auto">
                <a:xfrm>
                  <a:off x="36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64" name="Freeform 3408"/>
                <p:cNvSpPr>
                  <a:spLocks/>
                </p:cNvSpPr>
                <p:nvPr/>
              </p:nvSpPr>
              <p:spPr bwMode="auto">
                <a:xfrm>
                  <a:off x="37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65" name="Freeform 3409"/>
                <p:cNvSpPr>
                  <a:spLocks/>
                </p:cNvSpPr>
                <p:nvPr/>
              </p:nvSpPr>
              <p:spPr bwMode="auto">
                <a:xfrm>
                  <a:off x="36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66" name="Freeform 3410"/>
                <p:cNvSpPr>
                  <a:spLocks/>
                </p:cNvSpPr>
                <p:nvPr/>
              </p:nvSpPr>
              <p:spPr bwMode="auto">
                <a:xfrm>
                  <a:off x="36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67" name="Freeform 3411"/>
                <p:cNvSpPr>
                  <a:spLocks/>
                </p:cNvSpPr>
                <p:nvPr/>
              </p:nvSpPr>
              <p:spPr bwMode="auto">
                <a:xfrm>
                  <a:off x="36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68" name="Freeform 3412"/>
                <p:cNvSpPr>
                  <a:spLocks/>
                </p:cNvSpPr>
                <p:nvPr/>
              </p:nvSpPr>
              <p:spPr bwMode="auto">
                <a:xfrm>
                  <a:off x="37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69" name="Freeform 3413"/>
                <p:cNvSpPr>
                  <a:spLocks/>
                </p:cNvSpPr>
                <p:nvPr/>
              </p:nvSpPr>
              <p:spPr bwMode="auto">
                <a:xfrm>
                  <a:off x="36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70" name="Freeform 3414"/>
                <p:cNvSpPr>
                  <a:spLocks/>
                </p:cNvSpPr>
                <p:nvPr/>
              </p:nvSpPr>
              <p:spPr bwMode="auto">
                <a:xfrm>
                  <a:off x="37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71" name="Freeform 3415"/>
                <p:cNvSpPr>
                  <a:spLocks/>
                </p:cNvSpPr>
                <p:nvPr/>
              </p:nvSpPr>
              <p:spPr bwMode="auto">
                <a:xfrm>
                  <a:off x="36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72" name="Freeform 3416"/>
                <p:cNvSpPr>
                  <a:spLocks/>
                </p:cNvSpPr>
                <p:nvPr/>
              </p:nvSpPr>
              <p:spPr bwMode="auto">
                <a:xfrm>
                  <a:off x="36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73" name="Freeform 3417"/>
                <p:cNvSpPr>
                  <a:spLocks/>
                </p:cNvSpPr>
                <p:nvPr/>
              </p:nvSpPr>
              <p:spPr bwMode="auto">
                <a:xfrm>
                  <a:off x="36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74" name="Freeform 3418"/>
                <p:cNvSpPr>
                  <a:spLocks/>
                </p:cNvSpPr>
                <p:nvPr/>
              </p:nvSpPr>
              <p:spPr bwMode="auto">
                <a:xfrm>
                  <a:off x="37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75" name="Freeform 3419"/>
                <p:cNvSpPr>
                  <a:spLocks/>
                </p:cNvSpPr>
                <p:nvPr/>
              </p:nvSpPr>
              <p:spPr bwMode="auto">
                <a:xfrm>
                  <a:off x="37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76" name="Freeform 3420"/>
                <p:cNvSpPr>
                  <a:spLocks/>
                </p:cNvSpPr>
                <p:nvPr/>
              </p:nvSpPr>
              <p:spPr bwMode="auto">
                <a:xfrm>
                  <a:off x="363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77" name="Freeform 3421"/>
                <p:cNvSpPr>
                  <a:spLocks/>
                </p:cNvSpPr>
                <p:nvPr/>
              </p:nvSpPr>
              <p:spPr bwMode="auto">
                <a:xfrm>
                  <a:off x="363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78" name="Freeform 3422"/>
                <p:cNvSpPr>
                  <a:spLocks/>
                </p:cNvSpPr>
                <p:nvPr/>
              </p:nvSpPr>
              <p:spPr bwMode="auto">
                <a:xfrm>
                  <a:off x="36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79" name="Freeform 3423"/>
                <p:cNvSpPr>
                  <a:spLocks/>
                </p:cNvSpPr>
                <p:nvPr/>
              </p:nvSpPr>
              <p:spPr bwMode="auto">
                <a:xfrm>
                  <a:off x="36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80" name="Freeform 3424"/>
                <p:cNvSpPr>
                  <a:spLocks/>
                </p:cNvSpPr>
                <p:nvPr/>
              </p:nvSpPr>
              <p:spPr bwMode="auto">
                <a:xfrm>
                  <a:off x="3716" y="219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81" name="Freeform 3425"/>
                <p:cNvSpPr>
                  <a:spLocks/>
                </p:cNvSpPr>
                <p:nvPr/>
              </p:nvSpPr>
              <p:spPr bwMode="auto">
                <a:xfrm>
                  <a:off x="3716" y="23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82" name="Freeform 3426"/>
                <p:cNvSpPr>
                  <a:spLocks/>
                </p:cNvSpPr>
                <p:nvPr/>
              </p:nvSpPr>
              <p:spPr bwMode="auto">
                <a:xfrm>
                  <a:off x="3716" y="219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83" name="Freeform 3427"/>
                <p:cNvSpPr>
                  <a:spLocks/>
                </p:cNvSpPr>
                <p:nvPr/>
              </p:nvSpPr>
              <p:spPr bwMode="auto">
                <a:xfrm>
                  <a:off x="3716" y="23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84" name="Freeform 3428"/>
                <p:cNvSpPr>
                  <a:spLocks/>
                </p:cNvSpPr>
                <p:nvPr/>
              </p:nvSpPr>
              <p:spPr bwMode="auto">
                <a:xfrm>
                  <a:off x="3640"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85" name="Freeform 3429"/>
                <p:cNvSpPr>
                  <a:spLocks/>
                </p:cNvSpPr>
                <p:nvPr/>
              </p:nvSpPr>
              <p:spPr bwMode="auto">
                <a:xfrm>
                  <a:off x="3640"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286" name="Freeform 3430"/>
                <p:cNvSpPr>
                  <a:spLocks/>
                </p:cNvSpPr>
                <p:nvPr/>
              </p:nvSpPr>
              <p:spPr bwMode="auto">
                <a:xfrm>
                  <a:off x="36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87" name="Freeform 3431"/>
                <p:cNvSpPr>
                  <a:spLocks/>
                </p:cNvSpPr>
                <p:nvPr/>
              </p:nvSpPr>
              <p:spPr bwMode="auto">
                <a:xfrm>
                  <a:off x="37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88" name="Freeform 3432"/>
                <p:cNvSpPr>
                  <a:spLocks/>
                </p:cNvSpPr>
                <p:nvPr/>
              </p:nvSpPr>
              <p:spPr bwMode="auto">
                <a:xfrm>
                  <a:off x="364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89" name="Freeform 3433"/>
                <p:cNvSpPr>
                  <a:spLocks/>
                </p:cNvSpPr>
                <p:nvPr/>
              </p:nvSpPr>
              <p:spPr bwMode="auto">
                <a:xfrm>
                  <a:off x="36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90" name="Freeform 3434"/>
                <p:cNvSpPr>
                  <a:spLocks/>
                </p:cNvSpPr>
                <p:nvPr/>
              </p:nvSpPr>
              <p:spPr bwMode="auto">
                <a:xfrm>
                  <a:off x="37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91" name="Freeform 3435"/>
                <p:cNvSpPr>
                  <a:spLocks/>
                </p:cNvSpPr>
                <p:nvPr/>
              </p:nvSpPr>
              <p:spPr bwMode="auto">
                <a:xfrm>
                  <a:off x="37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92" name="Freeform 3436"/>
                <p:cNvSpPr>
                  <a:spLocks/>
                </p:cNvSpPr>
                <p:nvPr/>
              </p:nvSpPr>
              <p:spPr bwMode="auto">
                <a:xfrm>
                  <a:off x="37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293" name="Freeform 3437"/>
                <p:cNvSpPr>
                  <a:spLocks/>
                </p:cNvSpPr>
                <p:nvPr/>
              </p:nvSpPr>
              <p:spPr bwMode="auto">
                <a:xfrm>
                  <a:off x="37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94" name="Freeform 3438"/>
                <p:cNvSpPr>
                  <a:spLocks/>
                </p:cNvSpPr>
                <p:nvPr/>
              </p:nvSpPr>
              <p:spPr bwMode="auto">
                <a:xfrm>
                  <a:off x="3714" y="220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95" name="Freeform 3439"/>
                <p:cNvSpPr>
                  <a:spLocks/>
                </p:cNvSpPr>
                <p:nvPr/>
              </p:nvSpPr>
              <p:spPr bwMode="auto">
                <a:xfrm>
                  <a:off x="3714" y="23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96" name="Freeform 3440"/>
                <p:cNvSpPr>
                  <a:spLocks/>
                </p:cNvSpPr>
                <p:nvPr/>
              </p:nvSpPr>
              <p:spPr bwMode="auto">
                <a:xfrm>
                  <a:off x="3714" y="220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97" name="Freeform 3441"/>
                <p:cNvSpPr>
                  <a:spLocks/>
                </p:cNvSpPr>
                <p:nvPr/>
              </p:nvSpPr>
              <p:spPr bwMode="auto">
                <a:xfrm>
                  <a:off x="3714" y="23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98" name="Freeform 3442"/>
                <p:cNvSpPr>
                  <a:spLocks/>
                </p:cNvSpPr>
                <p:nvPr/>
              </p:nvSpPr>
              <p:spPr bwMode="auto">
                <a:xfrm>
                  <a:off x="3698" y="220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299" name="Freeform 3443"/>
                <p:cNvSpPr>
                  <a:spLocks/>
                </p:cNvSpPr>
                <p:nvPr/>
              </p:nvSpPr>
              <p:spPr bwMode="auto">
                <a:xfrm>
                  <a:off x="3698" y="23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00" name="Freeform 3444"/>
                <p:cNvSpPr>
                  <a:spLocks/>
                </p:cNvSpPr>
                <p:nvPr/>
              </p:nvSpPr>
              <p:spPr bwMode="auto">
                <a:xfrm>
                  <a:off x="3746"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01" name="Freeform 3445"/>
                <p:cNvSpPr>
                  <a:spLocks/>
                </p:cNvSpPr>
                <p:nvPr/>
              </p:nvSpPr>
              <p:spPr bwMode="auto">
                <a:xfrm>
                  <a:off x="3746"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02" name="Freeform 3446"/>
                <p:cNvSpPr>
                  <a:spLocks/>
                </p:cNvSpPr>
                <p:nvPr/>
              </p:nvSpPr>
              <p:spPr bwMode="auto">
                <a:xfrm>
                  <a:off x="374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03" name="Freeform 3447"/>
                <p:cNvSpPr>
                  <a:spLocks/>
                </p:cNvSpPr>
                <p:nvPr/>
              </p:nvSpPr>
              <p:spPr bwMode="auto">
                <a:xfrm>
                  <a:off x="374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04" name="Freeform 3448"/>
                <p:cNvSpPr>
                  <a:spLocks/>
                </p:cNvSpPr>
                <p:nvPr/>
              </p:nvSpPr>
              <p:spPr bwMode="auto">
                <a:xfrm>
                  <a:off x="374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05" name="Freeform 3449"/>
                <p:cNvSpPr>
                  <a:spLocks/>
                </p:cNvSpPr>
                <p:nvPr/>
              </p:nvSpPr>
              <p:spPr bwMode="auto">
                <a:xfrm>
                  <a:off x="374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06" name="Freeform 3450"/>
                <p:cNvSpPr>
                  <a:spLocks/>
                </p:cNvSpPr>
                <p:nvPr/>
              </p:nvSpPr>
              <p:spPr bwMode="auto">
                <a:xfrm>
                  <a:off x="3746"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07" name="Freeform 3451"/>
                <p:cNvSpPr>
                  <a:spLocks/>
                </p:cNvSpPr>
                <p:nvPr/>
              </p:nvSpPr>
              <p:spPr bwMode="auto">
                <a:xfrm>
                  <a:off x="3746"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08" name="Freeform 3452"/>
                <p:cNvSpPr>
                  <a:spLocks/>
                </p:cNvSpPr>
                <p:nvPr/>
              </p:nvSpPr>
              <p:spPr bwMode="auto">
                <a:xfrm>
                  <a:off x="3740" y="2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09" name="Freeform 3453"/>
                <p:cNvSpPr>
                  <a:spLocks/>
                </p:cNvSpPr>
                <p:nvPr/>
              </p:nvSpPr>
              <p:spPr bwMode="auto">
                <a:xfrm>
                  <a:off x="3740" y="230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10" name="Freeform 3454"/>
                <p:cNvSpPr>
                  <a:spLocks/>
                </p:cNvSpPr>
                <p:nvPr/>
              </p:nvSpPr>
              <p:spPr bwMode="auto">
                <a:xfrm>
                  <a:off x="3740" y="2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11" name="Freeform 3455"/>
                <p:cNvSpPr>
                  <a:spLocks/>
                </p:cNvSpPr>
                <p:nvPr/>
              </p:nvSpPr>
              <p:spPr bwMode="auto">
                <a:xfrm>
                  <a:off x="3740" y="230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grpSp>
          <p:grpSp>
            <p:nvGrpSpPr>
              <p:cNvPr id="10" name="Group 3657"/>
              <p:cNvGrpSpPr>
                <a:grpSpLocks/>
              </p:cNvGrpSpPr>
              <p:nvPr/>
            </p:nvGrpSpPr>
            <p:grpSpPr bwMode="auto">
              <a:xfrm>
                <a:off x="3642" y="2214"/>
                <a:ext cx="150" cy="170"/>
                <a:chOff x="3642" y="2214"/>
                <a:chExt cx="150" cy="170"/>
              </a:xfrm>
            </p:grpSpPr>
            <p:sp>
              <p:nvSpPr>
                <p:cNvPr id="125313" name="Freeform 3457"/>
                <p:cNvSpPr>
                  <a:spLocks/>
                </p:cNvSpPr>
                <p:nvPr/>
              </p:nvSpPr>
              <p:spPr bwMode="auto">
                <a:xfrm>
                  <a:off x="364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14" name="Freeform 3458"/>
                <p:cNvSpPr>
                  <a:spLocks/>
                </p:cNvSpPr>
                <p:nvPr/>
              </p:nvSpPr>
              <p:spPr bwMode="auto">
                <a:xfrm>
                  <a:off x="364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15" name="Freeform 3459"/>
                <p:cNvSpPr>
                  <a:spLocks/>
                </p:cNvSpPr>
                <p:nvPr/>
              </p:nvSpPr>
              <p:spPr bwMode="auto">
                <a:xfrm>
                  <a:off x="36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16" name="Freeform 3460"/>
                <p:cNvSpPr>
                  <a:spLocks/>
                </p:cNvSpPr>
                <p:nvPr/>
              </p:nvSpPr>
              <p:spPr bwMode="auto">
                <a:xfrm>
                  <a:off x="36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17" name="Freeform 3461"/>
                <p:cNvSpPr>
                  <a:spLocks/>
                </p:cNvSpPr>
                <p:nvPr/>
              </p:nvSpPr>
              <p:spPr bwMode="auto">
                <a:xfrm>
                  <a:off x="3644"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18" name="Freeform 3462"/>
                <p:cNvSpPr>
                  <a:spLocks/>
                </p:cNvSpPr>
                <p:nvPr/>
              </p:nvSpPr>
              <p:spPr bwMode="auto">
                <a:xfrm>
                  <a:off x="3644"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19" name="Freeform 3463"/>
                <p:cNvSpPr>
                  <a:spLocks/>
                </p:cNvSpPr>
                <p:nvPr/>
              </p:nvSpPr>
              <p:spPr bwMode="auto">
                <a:xfrm>
                  <a:off x="36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20" name="Freeform 3464"/>
                <p:cNvSpPr>
                  <a:spLocks/>
                </p:cNvSpPr>
                <p:nvPr/>
              </p:nvSpPr>
              <p:spPr bwMode="auto">
                <a:xfrm>
                  <a:off x="37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21" name="Freeform 3465"/>
                <p:cNvSpPr>
                  <a:spLocks/>
                </p:cNvSpPr>
                <p:nvPr/>
              </p:nvSpPr>
              <p:spPr bwMode="auto">
                <a:xfrm>
                  <a:off x="37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22" name="Freeform 3466"/>
                <p:cNvSpPr>
                  <a:spLocks/>
                </p:cNvSpPr>
                <p:nvPr/>
              </p:nvSpPr>
              <p:spPr bwMode="auto">
                <a:xfrm>
                  <a:off x="37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23" name="Freeform 3467"/>
                <p:cNvSpPr>
                  <a:spLocks/>
                </p:cNvSpPr>
                <p:nvPr/>
              </p:nvSpPr>
              <p:spPr bwMode="auto">
                <a:xfrm>
                  <a:off x="374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24" name="Freeform 3468"/>
                <p:cNvSpPr>
                  <a:spLocks/>
                </p:cNvSpPr>
                <p:nvPr/>
              </p:nvSpPr>
              <p:spPr bwMode="auto">
                <a:xfrm>
                  <a:off x="374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25" name="Freeform 3469"/>
                <p:cNvSpPr>
                  <a:spLocks/>
                </p:cNvSpPr>
                <p:nvPr/>
              </p:nvSpPr>
              <p:spPr bwMode="auto">
                <a:xfrm>
                  <a:off x="3710" y="221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26" name="Freeform 3470"/>
                <p:cNvSpPr>
                  <a:spLocks/>
                </p:cNvSpPr>
                <p:nvPr/>
              </p:nvSpPr>
              <p:spPr bwMode="auto">
                <a:xfrm>
                  <a:off x="3710" y="233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27" name="Freeform 3471"/>
                <p:cNvSpPr>
                  <a:spLocks/>
                </p:cNvSpPr>
                <p:nvPr/>
              </p:nvSpPr>
              <p:spPr bwMode="auto">
                <a:xfrm>
                  <a:off x="3710" y="221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28" name="Freeform 3472"/>
                <p:cNvSpPr>
                  <a:spLocks/>
                </p:cNvSpPr>
                <p:nvPr/>
              </p:nvSpPr>
              <p:spPr bwMode="auto">
                <a:xfrm>
                  <a:off x="3710" y="233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29" name="Freeform 3473"/>
                <p:cNvSpPr>
                  <a:spLocks/>
                </p:cNvSpPr>
                <p:nvPr/>
              </p:nvSpPr>
              <p:spPr bwMode="auto">
                <a:xfrm>
                  <a:off x="36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30" name="Freeform 3474"/>
                <p:cNvSpPr>
                  <a:spLocks/>
                </p:cNvSpPr>
                <p:nvPr/>
              </p:nvSpPr>
              <p:spPr bwMode="auto">
                <a:xfrm>
                  <a:off x="36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31" name="Freeform 3475"/>
                <p:cNvSpPr>
                  <a:spLocks/>
                </p:cNvSpPr>
                <p:nvPr/>
              </p:nvSpPr>
              <p:spPr bwMode="auto">
                <a:xfrm>
                  <a:off x="364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32" name="Freeform 3476"/>
                <p:cNvSpPr>
                  <a:spLocks/>
                </p:cNvSpPr>
                <p:nvPr/>
              </p:nvSpPr>
              <p:spPr bwMode="auto">
                <a:xfrm>
                  <a:off x="364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33" name="Freeform 3477"/>
                <p:cNvSpPr>
                  <a:spLocks/>
                </p:cNvSpPr>
                <p:nvPr/>
              </p:nvSpPr>
              <p:spPr bwMode="auto">
                <a:xfrm>
                  <a:off x="3646"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34" name="Freeform 3478"/>
                <p:cNvSpPr>
                  <a:spLocks/>
                </p:cNvSpPr>
                <p:nvPr/>
              </p:nvSpPr>
              <p:spPr bwMode="auto">
                <a:xfrm>
                  <a:off x="3646"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35" name="Freeform 3479"/>
                <p:cNvSpPr>
                  <a:spLocks/>
                </p:cNvSpPr>
                <p:nvPr/>
              </p:nvSpPr>
              <p:spPr bwMode="auto">
                <a:xfrm>
                  <a:off x="36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36" name="Freeform 3480"/>
                <p:cNvSpPr>
                  <a:spLocks/>
                </p:cNvSpPr>
                <p:nvPr/>
              </p:nvSpPr>
              <p:spPr bwMode="auto">
                <a:xfrm>
                  <a:off x="36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37" name="Freeform 3481"/>
                <p:cNvSpPr>
                  <a:spLocks/>
                </p:cNvSpPr>
                <p:nvPr/>
              </p:nvSpPr>
              <p:spPr bwMode="auto">
                <a:xfrm>
                  <a:off x="3648"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38" name="Freeform 3482"/>
                <p:cNvSpPr>
                  <a:spLocks/>
                </p:cNvSpPr>
                <p:nvPr/>
              </p:nvSpPr>
              <p:spPr bwMode="auto">
                <a:xfrm>
                  <a:off x="3648"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39" name="Freeform 3483"/>
                <p:cNvSpPr>
                  <a:spLocks/>
                </p:cNvSpPr>
                <p:nvPr/>
              </p:nvSpPr>
              <p:spPr bwMode="auto">
                <a:xfrm>
                  <a:off x="37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40" name="Freeform 3484"/>
                <p:cNvSpPr>
                  <a:spLocks/>
                </p:cNvSpPr>
                <p:nvPr/>
              </p:nvSpPr>
              <p:spPr bwMode="auto">
                <a:xfrm>
                  <a:off x="36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41" name="Freeform 3485"/>
                <p:cNvSpPr>
                  <a:spLocks/>
                </p:cNvSpPr>
                <p:nvPr/>
              </p:nvSpPr>
              <p:spPr bwMode="auto">
                <a:xfrm>
                  <a:off x="36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42" name="Freeform 3486"/>
                <p:cNvSpPr>
                  <a:spLocks/>
                </p:cNvSpPr>
                <p:nvPr/>
              </p:nvSpPr>
              <p:spPr bwMode="auto">
                <a:xfrm>
                  <a:off x="364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43" name="Freeform 3487"/>
                <p:cNvSpPr>
                  <a:spLocks/>
                </p:cNvSpPr>
                <p:nvPr/>
              </p:nvSpPr>
              <p:spPr bwMode="auto">
                <a:xfrm>
                  <a:off x="36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44" name="Freeform 3488"/>
                <p:cNvSpPr>
                  <a:spLocks/>
                </p:cNvSpPr>
                <p:nvPr/>
              </p:nvSpPr>
              <p:spPr bwMode="auto">
                <a:xfrm>
                  <a:off x="364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45" name="Freeform 3489"/>
                <p:cNvSpPr>
                  <a:spLocks/>
                </p:cNvSpPr>
                <p:nvPr/>
              </p:nvSpPr>
              <p:spPr bwMode="auto">
                <a:xfrm>
                  <a:off x="364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46" name="Freeform 3490"/>
                <p:cNvSpPr>
                  <a:spLocks/>
                </p:cNvSpPr>
                <p:nvPr/>
              </p:nvSpPr>
              <p:spPr bwMode="auto">
                <a:xfrm>
                  <a:off x="364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47" name="Freeform 3491"/>
                <p:cNvSpPr>
                  <a:spLocks/>
                </p:cNvSpPr>
                <p:nvPr/>
              </p:nvSpPr>
              <p:spPr bwMode="auto">
                <a:xfrm>
                  <a:off x="36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48" name="Freeform 3492"/>
                <p:cNvSpPr>
                  <a:spLocks/>
                </p:cNvSpPr>
                <p:nvPr/>
              </p:nvSpPr>
              <p:spPr bwMode="auto">
                <a:xfrm>
                  <a:off x="36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49" name="Freeform 3493"/>
                <p:cNvSpPr>
                  <a:spLocks/>
                </p:cNvSpPr>
                <p:nvPr/>
              </p:nvSpPr>
              <p:spPr bwMode="auto">
                <a:xfrm>
                  <a:off x="365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50" name="Freeform 3494"/>
                <p:cNvSpPr>
                  <a:spLocks/>
                </p:cNvSpPr>
                <p:nvPr/>
              </p:nvSpPr>
              <p:spPr bwMode="auto">
                <a:xfrm>
                  <a:off x="365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51" name="Freeform 3495"/>
                <p:cNvSpPr>
                  <a:spLocks/>
                </p:cNvSpPr>
                <p:nvPr/>
              </p:nvSpPr>
              <p:spPr bwMode="auto">
                <a:xfrm>
                  <a:off x="36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52" name="Freeform 3496"/>
                <p:cNvSpPr>
                  <a:spLocks/>
                </p:cNvSpPr>
                <p:nvPr/>
              </p:nvSpPr>
              <p:spPr bwMode="auto">
                <a:xfrm>
                  <a:off x="365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53" name="Freeform 3497"/>
                <p:cNvSpPr>
                  <a:spLocks/>
                </p:cNvSpPr>
                <p:nvPr/>
              </p:nvSpPr>
              <p:spPr bwMode="auto">
                <a:xfrm>
                  <a:off x="36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54" name="Freeform 3498"/>
                <p:cNvSpPr>
                  <a:spLocks/>
                </p:cNvSpPr>
                <p:nvPr/>
              </p:nvSpPr>
              <p:spPr bwMode="auto">
                <a:xfrm>
                  <a:off x="3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55" name="Freeform 3499"/>
                <p:cNvSpPr>
                  <a:spLocks/>
                </p:cNvSpPr>
                <p:nvPr/>
              </p:nvSpPr>
              <p:spPr bwMode="auto">
                <a:xfrm>
                  <a:off x="365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56" name="Freeform 3500"/>
                <p:cNvSpPr>
                  <a:spLocks/>
                </p:cNvSpPr>
                <p:nvPr/>
              </p:nvSpPr>
              <p:spPr bwMode="auto">
                <a:xfrm>
                  <a:off x="365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57" name="Freeform 3501"/>
                <p:cNvSpPr>
                  <a:spLocks/>
                </p:cNvSpPr>
                <p:nvPr/>
              </p:nvSpPr>
              <p:spPr bwMode="auto">
                <a:xfrm>
                  <a:off x="3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58" name="Freeform 3502"/>
                <p:cNvSpPr>
                  <a:spLocks/>
                </p:cNvSpPr>
                <p:nvPr/>
              </p:nvSpPr>
              <p:spPr bwMode="auto">
                <a:xfrm>
                  <a:off x="365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59" name="Freeform 3503"/>
                <p:cNvSpPr>
                  <a:spLocks/>
                </p:cNvSpPr>
                <p:nvPr/>
              </p:nvSpPr>
              <p:spPr bwMode="auto">
                <a:xfrm>
                  <a:off x="365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60" name="Freeform 3504"/>
                <p:cNvSpPr>
                  <a:spLocks/>
                </p:cNvSpPr>
                <p:nvPr/>
              </p:nvSpPr>
              <p:spPr bwMode="auto">
                <a:xfrm>
                  <a:off x="36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61" name="Freeform 3505"/>
                <p:cNvSpPr>
                  <a:spLocks/>
                </p:cNvSpPr>
                <p:nvPr/>
              </p:nvSpPr>
              <p:spPr bwMode="auto">
                <a:xfrm>
                  <a:off x="3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62" name="Freeform 3506"/>
                <p:cNvSpPr>
                  <a:spLocks/>
                </p:cNvSpPr>
                <p:nvPr/>
              </p:nvSpPr>
              <p:spPr bwMode="auto">
                <a:xfrm>
                  <a:off x="3652"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63" name="Freeform 3507"/>
                <p:cNvSpPr>
                  <a:spLocks/>
                </p:cNvSpPr>
                <p:nvPr/>
              </p:nvSpPr>
              <p:spPr bwMode="auto">
                <a:xfrm>
                  <a:off x="3652"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64" name="Freeform 3508"/>
                <p:cNvSpPr>
                  <a:spLocks/>
                </p:cNvSpPr>
                <p:nvPr/>
              </p:nvSpPr>
              <p:spPr bwMode="auto">
                <a:xfrm>
                  <a:off x="3652"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65" name="Freeform 3509"/>
                <p:cNvSpPr>
                  <a:spLocks/>
                </p:cNvSpPr>
                <p:nvPr/>
              </p:nvSpPr>
              <p:spPr bwMode="auto">
                <a:xfrm>
                  <a:off x="3652"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66" name="Freeform 3510"/>
                <p:cNvSpPr>
                  <a:spLocks/>
                </p:cNvSpPr>
                <p:nvPr/>
              </p:nvSpPr>
              <p:spPr bwMode="auto">
                <a:xfrm>
                  <a:off x="3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67" name="Freeform 3511"/>
                <p:cNvSpPr>
                  <a:spLocks/>
                </p:cNvSpPr>
                <p:nvPr/>
              </p:nvSpPr>
              <p:spPr bwMode="auto">
                <a:xfrm>
                  <a:off x="365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68" name="Freeform 3512"/>
                <p:cNvSpPr>
                  <a:spLocks/>
                </p:cNvSpPr>
                <p:nvPr/>
              </p:nvSpPr>
              <p:spPr bwMode="auto">
                <a:xfrm>
                  <a:off x="36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69" name="Freeform 3513"/>
                <p:cNvSpPr>
                  <a:spLocks/>
                </p:cNvSpPr>
                <p:nvPr/>
              </p:nvSpPr>
              <p:spPr bwMode="auto">
                <a:xfrm>
                  <a:off x="37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70" name="Freeform 3514"/>
                <p:cNvSpPr>
                  <a:spLocks/>
                </p:cNvSpPr>
                <p:nvPr/>
              </p:nvSpPr>
              <p:spPr bwMode="auto">
                <a:xfrm>
                  <a:off x="3738"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71" name="Freeform 3515"/>
                <p:cNvSpPr>
                  <a:spLocks/>
                </p:cNvSpPr>
                <p:nvPr/>
              </p:nvSpPr>
              <p:spPr bwMode="auto">
                <a:xfrm>
                  <a:off x="3738"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72" name="Freeform 3516"/>
                <p:cNvSpPr>
                  <a:spLocks/>
                </p:cNvSpPr>
                <p:nvPr/>
              </p:nvSpPr>
              <p:spPr bwMode="auto">
                <a:xfrm>
                  <a:off x="365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73" name="Freeform 3517"/>
                <p:cNvSpPr>
                  <a:spLocks/>
                </p:cNvSpPr>
                <p:nvPr/>
              </p:nvSpPr>
              <p:spPr bwMode="auto">
                <a:xfrm>
                  <a:off x="36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74" name="Freeform 3518"/>
                <p:cNvSpPr>
                  <a:spLocks/>
                </p:cNvSpPr>
                <p:nvPr/>
              </p:nvSpPr>
              <p:spPr bwMode="auto">
                <a:xfrm>
                  <a:off x="3734" y="225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75" name="Freeform 3519"/>
                <p:cNvSpPr>
                  <a:spLocks/>
                </p:cNvSpPr>
                <p:nvPr/>
              </p:nvSpPr>
              <p:spPr bwMode="auto">
                <a:xfrm>
                  <a:off x="3734" y="229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76" name="Freeform 3520"/>
                <p:cNvSpPr>
                  <a:spLocks/>
                </p:cNvSpPr>
                <p:nvPr/>
              </p:nvSpPr>
              <p:spPr bwMode="auto">
                <a:xfrm>
                  <a:off x="3734" y="225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77" name="Freeform 3521"/>
                <p:cNvSpPr>
                  <a:spLocks/>
                </p:cNvSpPr>
                <p:nvPr/>
              </p:nvSpPr>
              <p:spPr bwMode="auto">
                <a:xfrm>
                  <a:off x="3734" y="229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78" name="Freeform 3522"/>
                <p:cNvSpPr>
                  <a:spLocks/>
                </p:cNvSpPr>
                <p:nvPr/>
              </p:nvSpPr>
              <p:spPr bwMode="auto">
                <a:xfrm>
                  <a:off x="37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79" name="Freeform 3523"/>
                <p:cNvSpPr>
                  <a:spLocks/>
                </p:cNvSpPr>
                <p:nvPr/>
              </p:nvSpPr>
              <p:spPr bwMode="auto">
                <a:xfrm>
                  <a:off x="365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80" name="Freeform 3524"/>
                <p:cNvSpPr>
                  <a:spLocks/>
                </p:cNvSpPr>
                <p:nvPr/>
              </p:nvSpPr>
              <p:spPr bwMode="auto">
                <a:xfrm>
                  <a:off x="365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81" name="Freeform 3525"/>
                <p:cNvSpPr>
                  <a:spLocks/>
                </p:cNvSpPr>
                <p:nvPr/>
              </p:nvSpPr>
              <p:spPr bwMode="auto">
                <a:xfrm>
                  <a:off x="36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82" name="Freeform 3526"/>
                <p:cNvSpPr>
                  <a:spLocks/>
                </p:cNvSpPr>
                <p:nvPr/>
              </p:nvSpPr>
              <p:spPr bwMode="auto">
                <a:xfrm>
                  <a:off x="365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83" name="Freeform 3527"/>
                <p:cNvSpPr>
                  <a:spLocks/>
                </p:cNvSpPr>
                <p:nvPr/>
              </p:nvSpPr>
              <p:spPr bwMode="auto">
                <a:xfrm>
                  <a:off x="36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84" name="Freeform 3528"/>
                <p:cNvSpPr>
                  <a:spLocks/>
                </p:cNvSpPr>
                <p:nvPr/>
              </p:nvSpPr>
              <p:spPr bwMode="auto">
                <a:xfrm>
                  <a:off x="365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85" name="Freeform 3529"/>
                <p:cNvSpPr>
                  <a:spLocks/>
                </p:cNvSpPr>
                <p:nvPr/>
              </p:nvSpPr>
              <p:spPr bwMode="auto">
                <a:xfrm>
                  <a:off x="365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86" name="Freeform 3530"/>
                <p:cNvSpPr>
                  <a:spLocks/>
                </p:cNvSpPr>
                <p:nvPr/>
              </p:nvSpPr>
              <p:spPr bwMode="auto">
                <a:xfrm>
                  <a:off x="3656"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87" name="Freeform 3531"/>
                <p:cNvSpPr>
                  <a:spLocks/>
                </p:cNvSpPr>
                <p:nvPr/>
              </p:nvSpPr>
              <p:spPr bwMode="auto">
                <a:xfrm>
                  <a:off x="3656"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88" name="Freeform 3532"/>
                <p:cNvSpPr>
                  <a:spLocks/>
                </p:cNvSpPr>
                <p:nvPr/>
              </p:nvSpPr>
              <p:spPr bwMode="auto">
                <a:xfrm>
                  <a:off x="36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89" name="Freeform 3533"/>
                <p:cNvSpPr>
                  <a:spLocks/>
                </p:cNvSpPr>
                <p:nvPr/>
              </p:nvSpPr>
              <p:spPr bwMode="auto">
                <a:xfrm>
                  <a:off x="365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90" name="Freeform 3534"/>
                <p:cNvSpPr>
                  <a:spLocks/>
                </p:cNvSpPr>
                <p:nvPr/>
              </p:nvSpPr>
              <p:spPr bwMode="auto">
                <a:xfrm>
                  <a:off x="365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391" name="Freeform 3535"/>
                <p:cNvSpPr>
                  <a:spLocks/>
                </p:cNvSpPr>
                <p:nvPr/>
              </p:nvSpPr>
              <p:spPr bwMode="auto">
                <a:xfrm>
                  <a:off x="365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92" name="Freeform 3536"/>
                <p:cNvSpPr>
                  <a:spLocks/>
                </p:cNvSpPr>
                <p:nvPr/>
              </p:nvSpPr>
              <p:spPr bwMode="auto">
                <a:xfrm>
                  <a:off x="365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93" name="Freeform 3537"/>
                <p:cNvSpPr>
                  <a:spLocks/>
                </p:cNvSpPr>
                <p:nvPr/>
              </p:nvSpPr>
              <p:spPr bwMode="auto">
                <a:xfrm>
                  <a:off x="36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94" name="Freeform 3538"/>
                <p:cNvSpPr>
                  <a:spLocks/>
                </p:cNvSpPr>
                <p:nvPr/>
              </p:nvSpPr>
              <p:spPr bwMode="auto">
                <a:xfrm>
                  <a:off x="37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395" name="Freeform 3539"/>
                <p:cNvSpPr>
                  <a:spLocks/>
                </p:cNvSpPr>
                <p:nvPr/>
              </p:nvSpPr>
              <p:spPr bwMode="auto">
                <a:xfrm>
                  <a:off x="37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96" name="Freeform 3540"/>
                <p:cNvSpPr>
                  <a:spLocks/>
                </p:cNvSpPr>
                <p:nvPr/>
              </p:nvSpPr>
              <p:spPr bwMode="auto">
                <a:xfrm>
                  <a:off x="365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97" name="Freeform 3541"/>
                <p:cNvSpPr>
                  <a:spLocks/>
                </p:cNvSpPr>
                <p:nvPr/>
              </p:nvSpPr>
              <p:spPr bwMode="auto">
                <a:xfrm>
                  <a:off x="365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398" name="Freeform 3542"/>
                <p:cNvSpPr>
                  <a:spLocks/>
                </p:cNvSpPr>
                <p:nvPr/>
              </p:nvSpPr>
              <p:spPr bwMode="auto">
                <a:xfrm>
                  <a:off x="36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399" name="Freeform 3543"/>
                <p:cNvSpPr>
                  <a:spLocks/>
                </p:cNvSpPr>
                <p:nvPr/>
              </p:nvSpPr>
              <p:spPr bwMode="auto">
                <a:xfrm>
                  <a:off x="3658"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00" name="Freeform 3544"/>
                <p:cNvSpPr>
                  <a:spLocks/>
                </p:cNvSpPr>
                <p:nvPr/>
              </p:nvSpPr>
              <p:spPr bwMode="auto">
                <a:xfrm>
                  <a:off x="3658"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01" name="Freeform 3545"/>
                <p:cNvSpPr>
                  <a:spLocks/>
                </p:cNvSpPr>
                <p:nvPr/>
              </p:nvSpPr>
              <p:spPr bwMode="auto">
                <a:xfrm>
                  <a:off x="36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02" name="Freeform 3546"/>
                <p:cNvSpPr>
                  <a:spLocks/>
                </p:cNvSpPr>
                <p:nvPr/>
              </p:nvSpPr>
              <p:spPr bwMode="auto">
                <a:xfrm>
                  <a:off x="365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03" name="Freeform 3547"/>
                <p:cNvSpPr>
                  <a:spLocks/>
                </p:cNvSpPr>
                <p:nvPr/>
              </p:nvSpPr>
              <p:spPr bwMode="auto">
                <a:xfrm>
                  <a:off x="36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04" name="Freeform 3548"/>
                <p:cNvSpPr>
                  <a:spLocks/>
                </p:cNvSpPr>
                <p:nvPr/>
              </p:nvSpPr>
              <p:spPr bwMode="auto">
                <a:xfrm>
                  <a:off x="3732"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05" name="Freeform 3549"/>
                <p:cNvSpPr>
                  <a:spLocks/>
                </p:cNvSpPr>
                <p:nvPr/>
              </p:nvSpPr>
              <p:spPr bwMode="auto">
                <a:xfrm>
                  <a:off x="3732"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06" name="Freeform 3550"/>
                <p:cNvSpPr>
                  <a:spLocks/>
                </p:cNvSpPr>
                <p:nvPr/>
              </p:nvSpPr>
              <p:spPr bwMode="auto">
                <a:xfrm>
                  <a:off x="3732"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407" name="Freeform 3551"/>
                <p:cNvSpPr>
                  <a:spLocks/>
                </p:cNvSpPr>
                <p:nvPr/>
              </p:nvSpPr>
              <p:spPr bwMode="auto">
                <a:xfrm>
                  <a:off x="3732"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408" name="Freeform 3552"/>
                <p:cNvSpPr>
                  <a:spLocks/>
                </p:cNvSpPr>
                <p:nvPr/>
              </p:nvSpPr>
              <p:spPr bwMode="auto">
                <a:xfrm>
                  <a:off x="36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09" name="Freeform 3553"/>
                <p:cNvSpPr>
                  <a:spLocks/>
                </p:cNvSpPr>
                <p:nvPr/>
              </p:nvSpPr>
              <p:spPr bwMode="auto">
                <a:xfrm>
                  <a:off x="37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10" name="Freeform 3554"/>
                <p:cNvSpPr>
                  <a:spLocks/>
                </p:cNvSpPr>
                <p:nvPr/>
              </p:nvSpPr>
              <p:spPr bwMode="auto">
                <a:xfrm>
                  <a:off x="365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11" name="Freeform 3555"/>
                <p:cNvSpPr>
                  <a:spLocks/>
                </p:cNvSpPr>
                <p:nvPr/>
              </p:nvSpPr>
              <p:spPr bwMode="auto">
                <a:xfrm>
                  <a:off x="365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12" name="Freeform 3556"/>
                <p:cNvSpPr>
                  <a:spLocks/>
                </p:cNvSpPr>
                <p:nvPr/>
              </p:nvSpPr>
              <p:spPr bwMode="auto">
                <a:xfrm>
                  <a:off x="365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13" name="Freeform 3557"/>
                <p:cNvSpPr>
                  <a:spLocks/>
                </p:cNvSpPr>
                <p:nvPr/>
              </p:nvSpPr>
              <p:spPr bwMode="auto">
                <a:xfrm>
                  <a:off x="36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14" name="Freeform 3558"/>
                <p:cNvSpPr>
                  <a:spLocks/>
                </p:cNvSpPr>
                <p:nvPr/>
              </p:nvSpPr>
              <p:spPr bwMode="auto">
                <a:xfrm>
                  <a:off x="3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15" name="Freeform 3559"/>
                <p:cNvSpPr>
                  <a:spLocks/>
                </p:cNvSpPr>
                <p:nvPr/>
              </p:nvSpPr>
              <p:spPr bwMode="auto">
                <a:xfrm>
                  <a:off x="3664" y="226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16" name="Freeform 3560"/>
                <p:cNvSpPr>
                  <a:spLocks/>
                </p:cNvSpPr>
                <p:nvPr/>
              </p:nvSpPr>
              <p:spPr bwMode="auto">
                <a:xfrm>
                  <a:off x="3664" y="229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17" name="Freeform 3561"/>
                <p:cNvSpPr>
                  <a:spLocks/>
                </p:cNvSpPr>
                <p:nvPr/>
              </p:nvSpPr>
              <p:spPr bwMode="auto">
                <a:xfrm>
                  <a:off x="3664" y="226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18" name="Freeform 3562"/>
                <p:cNvSpPr>
                  <a:spLocks/>
                </p:cNvSpPr>
                <p:nvPr/>
              </p:nvSpPr>
              <p:spPr bwMode="auto">
                <a:xfrm>
                  <a:off x="3664" y="229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19" name="Freeform 3563"/>
                <p:cNvSpPr>
                  <a:spLocks/>
                </p:cNvSpPr>
                <p:nvPr/>
              </p:nvSpPr>
              <p:spPr bwMode="auto">
                <a:xfrm>
                  <a:off x="3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20" name="Freeform 3564"/>
                <p:cNvSpPr>
                  <a:spLocks/>
                </p:cNvSpPr>
                <p:nvPr/>
              </p:nvSpPr>
              <p:spPr bwMode="auto">
                <a:xfrm>
                  <a:off x="3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21" name="Freeform 3565"/>
                <p:cNvSpPr>
                  <a:spLocks/>
                </p:cNvSpPr>
                <p:nvPr/>
              </p:nvSpPr>
              <p:spPr bwMode="auto">
                <a:xfrm>
                  <a:off x="3662"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22" name="Freeform 3566"/>
                <p:cNvSpPr>
                  <a:spLocks/>
                </p:cNvSpPr>
                <p:nvPr/>
              </p:nvSpPr>
              <p:spPr bwMode="auto">
                <a:xfrm>
                  <a:off x="3662"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23" name="Freeform 3567"/>
                <p:cNvSpPr>
                  <a:spLocks/>
                </p:cNvSpPr>
                <p:nvPr/>
              </p:nvSpPr>
              <p:spPr bwMode="auto">
                <a:xfrm>
                  <a:off x="3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24" name="Freeform 3568"/>
                <p:cNvSpPr>
                  <a:spLocks/>
                </p:cNvSpPr>
                <p:nvPr/>
              </p:nvSpPr>
              <p:spPr bwMode="auto">
                <a:xfrm>
                  <a:off x="3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25" name="Freeform 3569"/>
                <p:cNvSpPr>
                  <a:spLocks/>
                </p:cNvSpPr>
                <p:nvPr/>
              </p:nvSpPr>
              <p:spPr bwMode="auto">
                <a:xfrm>
                  <a:off x="366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26" name="Freeform 3570"/>
                <p:cNvSpPr>
                  <a:spLocks/>
                </p:cNvSpPr>
                <p:nvPr/>
              </p:nvSpPr>
              <p:spPr bwMode="auto">
                <a:xfrm>
                  <a:off x="366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27" name="Freeform 3571"/>
                <p:cNvSpPr>
                  <a:spLocks/>
                </p:cNvSpPr>
                <p:nvPr/>
              </p:nvSpPr>
              <p:spPr bwMode="auto">
                <a:xfrm>
                  <a:off x="3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28" name="Freeform 3572"/>
                <p:cNvSpPr>
                  <a:spLocks/>
                </p:cNvSpPr>
                <p:nvPr/>
              </p:nvSpPr>
              <p:spPr bwMode="auto">
                <a:xfrm>
                  <a:off x="36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29" name="Freeform 3573"/>
                <p:cNvSpPr>
                  <a:spLocks/>
                </p:cNvSpPr>
                <p:nvPr/>
              </p:nvSpPr>
              <p:spPr bwMode="auto">
                <a:xfrm>
                  <a:off x="3720" y="224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30" name="Freeform 3574"/>
                <p:cNvSpPr>
                  <a:spLocks/>
                </p:cNvSpPr>
                <p:nvPr/>
              </p:nvSpPr>
              <p:spPr bwMode="auto">
                <a:xfrm>
                  <a:off x="3720" y="230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31" name="Freeform 3575"/>
                <p:cNvSpPr>
                  <a:spLocks/>
                </p:cNvSpPr>
                <p:nvPr/>
              </p:nvSpPr>
              <p:spPr bwMode="auto">
                <a:xfrm>
                  <a:off x="366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32" name="Freeform 3576"/>
                <p:cNvSpPr>
                  <a:spLocks/>
                </p:cNvSpPr>
                <p:nvPr/>
              </p:nvSpPr>
              <p:spPr bwMode="auto">
                <a:xfrm>
                  <a:off x="36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33" name="Freeform 3577"/>
                <p:cNvSpPr>
                  <a:spLocks/>
                </p:cNvSpPr>
                <p:nvPr/>
              </p:nvSpPr>
              <p:spPr bwMode="auto">
                <a:xfrm>
                  <a:off x="36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34" name="Freeform 3578"/>
                <p:cNvSpPr>
                  <a:spLocks/>
                </p:cNvSpPr>
                <p:nvPr/>
              </p:nvSpPr>
              <p:spPr bwMode="auto">
                <a:xfrm>
                  <a:off x="3664"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35" name="Freeform 3579"/>
                <p:cNvSpPr>
                  <a:spLocks/>
                </p:cNvSpPr>
                <p:nvPr/>
              </p:nvSpPr>
              <p:spPr bwMode="auto">
                <a:xfrm>
                  <a:off x="3664"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36" name="Freeform 3580"/>
                <p:cNvSpPr>
                  <a:spLocks/>
                </p:cNvSpPr>
                <p:nvPr/>
              </p:nvSpPr>
              <p:spPr bwMode="auto">
                <a:xfrm>
                  <a:off x="36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37" name="Freeform 3581"/>
                <p:cNvSpPr>
                  <a:spLocks/>
                </p:cNvSpPr>
                <p:nvPr/>
              </p:nvSpPr>
              <p:spPr bwMode="auto">
                <a:xfrm>
                  <a:off x="3720" y="2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38" name="Freeform 3582"/>
                <p:cNvSpPr>
                  <a:spLocks/>
                </p:cNvSpPr>
                <p:nvPr/>
              </p:nvSpPr>
              <p:spPr bwMode="auto">
                <a:xfrm>
                  <a:off x="3720" y="230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39" name="Freeform 3583"/>
                <p:cNvSpPr>
                  <a:spLocks/>
                </p:cNvSpPr>
                <p:nvPr/>
              </p:nvSpPr>
              <p:spPr bwMode="auto">
                <a:xfrm>
                  <a:off x="37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40" name="Freeform 3584"/>
                <p:cNvSpPr>
                  <a:spLocks/>
                </p:cNvSpPr>
                <p:nvPr/>
              </p:nvSpPr>
              <p:spPr bwMode="auto">
                <a:xfrm>
                  <a:off x="366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41" name="Freeform 3585"/>
                <p:cNvSpPr>
                  <a:spLocks/>
                </p:cNvSpPr>
                <p:nvPr/>
              </p:nvSpPr>
              <p:spPr bwMode="auto">
                <a:xfrm>
                  <a:off x="366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42" name="Freeform 3586"/>
                <p:cNvSpPr>
                  <a:spLocks/>
                </p:cNvSpPr>
                <p:nvPr/>
              </p:nvSpPr>
              <p:spPr bwMode="auto">
                <a:xfrm>
                  <a:off x="37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43" name="Freeform 3587"/>
                <p:cNvSpPr>
                  <a:spLocks/>
                </p:cNvSpPr>
                <p:nvPr/>
              </p:nvSpPr>
              <p:spPr bwMode="auto">
                <a:xfrm>
                  <a:off x="3728"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44" name="Freeform 3588"/>
                <p:cNvSpPr>
                  <a:spLocks/>
                </p:cNvSpPr>
                <p:nvPr/>
              </p:nvSpPr>
              <p:spPr bwMode="auto">
                <a:xfrm>
                  <a:off x="3728"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45" name="Freeform 3589"/>
                <p:cNvSpPr>
                  <a:spLocks/>
                </p:cNvSpPr>
                <p:nvPr/>
              </p:nvSpPr>
              <p:spPr bwMode="auto">
                <a:xfrm>
                  <a:off x="36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46" name="Freeform 3590"/>
                <p:cNvSpPr>
                  <a:spLocks/>
                </p:cNvSpPr>
                <p:nvPr/>
              </p:nvSpPr>
              <p:spPr bwMode="auto">
                <a:xfrm>
                  <a:off x="3664"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47" name="Freeform 3591"/>
                <p:cNvSpPr>
                  <a:spLocks/>
                </p:cNvSpPr>
                <p:nvPr/>
              </p:nvSpPr>
              <p:spPr bwMode="auto">
                <a:xfrm>
                  <a:off x="36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48" name="Freeform 3592"/>
                <p:cNvSpPr>
                  <a:spLocks/>
                </p:cNvSpPr>
                <p:nvPr/>
              </p:nvSpPr>
              <p:spPr bwMode="auto">
                <a:xfrm>
                  <a:off x="36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49" name="Freeform 3593"/>
                <p:cNvSpPr>
                  <a:spLocks/>
                </p:cNvSpPr>
                <p:nvPr/>
              </p:nvSpPr>
              <p:spPr bwMode="auto">
                <a:xfrm>
                  <a:off x="36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0" name="Freeform 3594"/>
                <p:cNvSpPr>
                  <a:spLocks/>
                </p:cNvSpPr>
                <p:nvPr/>
              </p:nvSpPr>
              <p:spPr bwMode="auto">
                <a:xfrm>
                  <a:off x="3666"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1" name="Freeform 3595"/>
                <p:cNvSpPr>
                  <a:spLocks/>
                </p:cNvSpPr>
                <p:nvPr/>
              </p:nvSpPr>
              <p:spPr bwMode="auto">
                <a:xfrm>
                  <a:off x="3666"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2" name="Freeform 3596"/>
                <p:cNvSpPr>
                  <a:spLocks/>
                </p:cNvSpPr>
                <p:nvPr/>
              </p:nvSpPr>
              <p:spPr bwMode="auto">
                <a:xfrm>
                  <a:off x="366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3" name="Freeform 3597"/>
                <p:cNvSpPr>
                  <a:spLocks/>
                </p:cNvSpPr>
                <p:nvPr/>
              </p:nvSpPr>
              <p:spPr bwMode="auto">
                <a:xfrm>
                  <a:off x="366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4" name="Freeform 3598"/>
                <p:cNvSpPr>
                  <a:spLocks/>
                </p:cNvSpPr>
                <p:nvPr/>
              </p:nvSpPr>
              <p:spPr bwMode="auto">
                <a:xfrm>
                  <a:off x="36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5" name="Freeform 3599"/>
                <p:cNvSpPr>
                  <a:spLocks/>
                </p:cNvSpPr>
                <p:nvPr/>
              </p:nvSpPr>
              <p:spPr bwMode="auto">
                <a:xfrm>
                  <a:off x="366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6" name="Freeform 3600"/>
                <p:cNvSpPr>
                  <a:spLocks/>
                </p:cNvSpPr>
                <p:nvPr/>
              </p:nvSpPr>
              <p:spPr bwMode="auto">
                <a:xfrm>
                  <a:off x="36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7" name="Freeform 3601"/>
                <p:cNvSpPr>
                  <a:spLocks/>
                </p:cNvSpPr>
                <p:nvPr/>
              </p:nvSpPr>
              <p:spPr bwMode="auto">
                <a:xfrm>
                  <a:off x="3726"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8" name="Freeform 3602"/>
                <p:cNvSpPr>
                  <a:spLocks/>
                </p:cNvSpPr>
                <p:nvPr/>
              </p:nvSpPr>
              <p:spPr bwMode="auto">
                <a:xfrm>
                  <a:off x="3726"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59" name="Freeform 3603"/>
                <p:cNvSpPr>
                  <a:spLocks/>
                </p:cNvSpPr>
                <p:nvPr/>
              </p:nvSpPr>
              <p:spPr bwMode="auto">
                <a:xfrm>
                  <a:off x="36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60" name="Freeform 3604"/>
                <p:cNvSpPr>
                  <a:spLocks/>
                </p:cNvSpPr>
                <p:nvPr/>
              </p:nvSpPr>
              <p:spPr bwMode="auto">
                <a:xfrm>
                  <a:off x="3708" y="224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61" name="Freeform 3605"/>
                <p:cNvSpPr>
                  <a:spLocks/>
                </p:cNvSpPr>
                <p:nvPr/>
              </p:nvSpPr>
              <p:spPr bwMode="auto">
                <a:xfrm>
                  <a:off x="3708" y="231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62" name="Freeform 3606"/>
                <p:cNvSpPr>
                  <a:spLocks/>
                </p:cNvSpPr>
                <p:nvPr/>
              </p:nvSpPr>
              <p:spPr bwMode="auto">
                <a:xfrm>
                  <a:off x="3672"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63" name="Freeform 3607"/>
                <p:cNvSpPr>
                  <a:spLocks/>
                </p:cNvSpPr>
                <p:nvPr/>
              </p:nvSpPr>
              <p:spPr bwMode="auto">
                <a:xfrm>
                  <a:off x="3672"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64" name="Freeform 3608"/>
                <p:cNvSpPr>
                  <a:spLocks/>
                </p:cNvSpPr>
                <p:nvPr/>
              </p:nvSpPr>
              <p:spPr bwMode="auto">
                <a:xfrm>
                  <a:off x="36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65" name="Freeform 3609"/>
                <p:cNvSpPr>
                  <a:spLocks/>
                </p:cNvSpPr>
                <p:nvPr/>
              </p:nvSpPr>
              <p:spPr bwMode="auto">
                <a:xfrm>
                  <a:off x="366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66" name="Freeform 3610"/>
                <p:cNvSpPr>
                  <a:spLocks/>
                </p:cNvSpPr>
                <p:nvPr/>
              </p:nvSpPr>
              <p:spPr bwMode="auto">
                <a:xfrm>
                  <a:off x="366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67" name="Freeform 3611"/>
                <p:cNvSpPr>
                  <a:spLocks/>
                </p:cNvSpPr>
                <p:nvPr/>
              </p:nvSpPr>
              <p:spPr bwMode="auto">
                <a:xfrm>
                  <a:off x="366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68" name="Freeform 3612"/>
                <p:cNvSpPr>
                  <a:spLocks/>
                </p:cNvSpPr>
                <p:nvPr/>
              </p:nvSpPr>
              <p:spPr bwMode="auto">
                <a:xfrm>
                  <a:off x="366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469" name="Freeform 3613"/>
                <p:cNvSpPr>
                  <a:spLocks/>
                </p:cNvSpPr>
                <p:nvPr/>
              </p:nvSpPr>
              <p:spPr bwMode="auto">
                <a:xfrm>
                  <a:off x="36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70" name="Freeform 3614"/>
                <p:cNvSpPr>
                  <a:spLocks/>
                </p:cNvSpPr>
                <p:nvPr/>
              </p:nvSpPr>
              <p:spPr bwMode="auto">
                <a:xfrm>
                  <a:off x="366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71" name="Freeform 3615"/>
                <p:cNvSpPr>
                  <a:spLocks/>
                </p:cNvSpPr>
                <p:nvPr/>
              </p:nvSpPr>
              <p:spPr bwMode="auto">
                <a:xfrm>
                  <a:off x="36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72" name="Freeform 3616"/>
                <p:cNvSpPr>
                  <a:spLocks/>
                </p:cNvSpPr>
                <p:nvPr/>
              </p:nvSpPr>
              <p:spPr bwMode="auto">
                <a:xfrm>
                  <a:off x="367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73" name="Freeform 3617"/>
                <p:cNvSpPr>
                  <a:spLocks/>
                </p:cNvSpPr>
                <p:nvPr/>
              </p:nvSpPr>
              <p:spPr bwMode="auto">
                <a:xfrm>
                  <a:off x="36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74" name="Freeform 3618"/>
                <p:cNvSpPr>
                  <a:spLocks/>
                </p:cNvSpPr>
                <p:nvPr/>
              </p:nvSpPr>
              <p:spPr bwMode="auto">
                <a:xfrm>
                  <a:off x="36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75" name="Freeform 3619"/>
                <p:cNvSpPr>
                  <a:spLocks/>
                </p:cNvSpPr>
                <p:nvPr/>
              </p:nvSpPr>
              <p:spPr bwMode="auto">
                <a:xfrm>
                  <a:off x="367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476" name="Freeform 3620"/>
                <p:cNvSpPr>
                  <a:spLocks/>
                </p:cNvSpPr>
                <p:nvPr/>
              </p:nvSpPr>
              <p:spPr bwMode="auto">
                <a:xfrm>
                  <a:off x="367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477" name="Freeform 3621"/>
                <p:cNvSpPr>
                  <a:spLocks/>
                </p:cNvSpPr>
                <p:nvPr/>
              </p:nvSpPr>
              <p:spPr bwMode="auto">
                <a:xfrm>
                  <a:off x="367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78" name="Freeform 3622"/>
                <p:cNvSpPr>
                  <a:spLocks/>
                </p:cNvSpPr>
                <p:nvPr/>
              </p:nvSpPr>
              <p:spPr bwMode="auto">
                <a:xfrm>
                  <a:off x="36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79" name="Freeform 3623"/>
                <p:cNvSpPr>
                  <a:spLocks/>
                </p:cNvSpPr>
                <p:nvPr/>
              </p:nvSpPr>
              <p:spPr bwMode="auto">
                <a:xfrm>
                  <a:off x="36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80" name="Freeform 3624"/>
                <p:cNvSpPr>
                  <a:spLocks/>
                </p:cNvSpPr>
                <p:nvPr/>
              </p:nvSpPr>
              <p:spPr bwMode="auto">
                <a:xfrm>
                  <a:off x="367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81" name="Freeform 3625"/>
                <p:cNvSpPr>
                  <a:spLocks/>
                </p:cNvSpPr>
                <p:nvPr/>
              </p:nvSpPr>
              <p:spPr bwMode="auto">
                <a:xfrm>
                  <a:off x="367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82" name="Freeform 3626"/>
                <p:cNvSpPr>
                  <a:spLocks/>
                </p:cNvSpPr>
                <p:nvPr/>
              </p:nvSpPr>
              <p:spPr bwMode="auto">
                <a:xfrm>
                  <a:off x="367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83" name="Freeform 3627"/>
                <p:cNvSpPr>
                  <a:spLocks/>
                </p:cNvSpPr>
                <p:nvPr/>
              </p:nvSpPr>
              <p:spPr bwMode="auto">
                <a:xfrm>
                  <a:off x="36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84" name="Freeform 3628"/>
                <p:cNvSpPr>
                  <a:spLocks/>
                </p:cNvSpPr>
                <p:nvPr/>
              </p:nvSpPr>
              <p:spPr bwMode="auto">
                <a:xfrm>
                  <a:off x="3674"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85" name="Freeform 3629"/>
                <p:cNvSpPr>
                  <a:spLocks/>
                </p:cNvSpPr>
                <p:nvPr/>
              </p:nvSpPr>
              <p:spPr bwMode="auto">
                <a:xfrm>
                  <a:off x="3674"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86" name="Freeform 3630"/>
                <p:cNvSpPr>
                  <a:spLocks/>
                </p:cNvSpPr>
                <p:nvPr/>
              </p:nvSpPr>
              <p:spPr bwMode="auto">
                <a:xfrm>
                  <a:off x="367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487" name="Freeform 3631"/>
                <p:cNvSpPr>
                  <a:spLocks/>
                </p:cNvSpPr>
                <p:nvPr/>
              </p:nvSpPr>
              <p:spPr bwMode="auto">
                <a:xfrm>
                  <a:off x="367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488" name="Freeform 3632"/>
                <p:cNvSpPr>
                  <a:spLocks/>
                </p:cNvSpPr>
                <p:nvPr/>
              </p:nvSpPr>
              <p:spPr bwMode="auto">
                <a:xfrm>
                  <a:off x="367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89" name="Freeform 3633"/>
                <p:cNvSpPr>
                  <a:spLocks/>
                </p:cNvSpPr>
                <p:nvPr/>
              </p:nvSpPr>
              <p:spPr bwMode="auto">
                <a:xfrm>
                  <a:off x="367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90" name="Freeform 3634"/>
                <p:cNvSpPr>
                  <a:spLocks/>
                </p:cNvSpPr>
                <p:nvPr/>
              </p:nvSpPr>
              <p:spPr bwMode="auto">
                <a:xfrm>
                  <a:off x="36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91" name="Freeform 3635"/>
                <p:cNvSpPr>
                  <a:spLocks/>
                </p:cNvSpPr>
                <p:nvPr/>
              </p:nvSpPr>
              <p:spPr bwMode="auto">
                <a:xfrm>
                  <a:off x="3672"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492" name="Freeform 3636"/>
                <p:cNvSpPr>
                  <a:spLocks/>
                </p:cNvSpPr>
                <p:nvPr/>
              </p:nvSpPr>
              <p:spPr bwMode="auto">
                <a:xfrm>
                  <a:off x="3672"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493" name="Freeform 3637"/>
                <p:cNvSpPr>
                  <a:spLocks/>
                </p:cNvSpPr>
                <p:nvPr/>
              </p:nvSpPr>
              <p:spPr bwMode="auto">
                <a:xfrm>
                  <a:off x="36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94" name="Freeform 3638"/>
                <p:cNvSpPr>
                  <a:spLocks/>
                </p:cNvSpPr>
                <p:nvPr/>
              </p:nvSpPr>
              <p:spPr bwMode="auto">
                <a:xfrm>
                  <a:off x="367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95" name="Freeform 3639"/>
                <p:cNvSpPr>
                  <a:spLocks/>
                </p:cNvSpPr>
                <p:nvPr/>
              </p:nvSpPr>
              <p:spPr bwMode="auto">
                <a:xfrm>
                  <a:off x="36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96" name="Freeform 3640"/>
                <p:cNvSpPr>
                  <a:spLocks/>
                </p:cNvSpPr>
                <p:nvPr/>
              </p:nvSpPr>
              <p:spPr bwMode="auto">
                <a:xfrm>
                  <a:off x="36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97" name="Freeform 3641"/>
                <p:cNvSpPr>
                  <a:spLocks/>
                </p:cNvSpPr>
                <p:nvPr/>
              </p:nvSpPr>
              <p:spPr bwMode="auto">
                <a:xfrm>
                  <a:off x="36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498" name="Freeform 3642"/>
                <p:cNvSpPr>
                  <a:spLocks/>
                </p:cNvSpPr>
                <p:nvPr/>
              </p:nvSpPr>
              <p:spPr bwMode="auto">
                <a:xfrm>
                  <a:off x="367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499" name="Freeform 3643"/>
                <p:cNvSpPr>
                  <a:spLocks/>
                </p:cNvSpPr>
                <p:nvPr/>
              </p:nvSpPr>
              <p:spPr bwMode="auto">
                <a:xfrm>
                  <a:off x="367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00" name="Freeform 3644"/>
                <p:cNvSpPr>
                  <a:spLocks/>
                </p:cNvSpPr>
                <p:nvPr/>
              </p:nvSpPr>
              <p:spPr bwMode="auto">
                <a:xfrm>
                  <a:off x="367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01" name="Freeform 3645"/>
                <p:cNvSpPr>
                  <a:spLocks/>
                </p:cNvSpPr>
                <p:nvPr/>
              </p:nvSpPr>
              <p:spPr bwMode="auto">
                <a:xfrm>
                  <a:off x="367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02" name="Freeform 3646"/>
                <p:cNvSpPr>
                  <a:spLocks/>
                </p:cNvSpPr>
                <p:nvPr/>
              </p:nvSpPr>
              <p:spPr bwMode="auto">
                <a:xfrm>
                  <a:off x="36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03" name="Freeform 3647"/>
                <p:cNvSpPr>
                  <a:spLocks/>
                </p:cNvSpPr>
                <p:nvPr/>
              </p:nvSpPr>
              <p:spPr bwMode="auto">
                <a:xfrm>
                  <a:off x="36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04" name="Freeform 3648"/>
                <p:cNvSpPr>
                  <a:spLocks/>
                </p:cNvSpPr>
                <p:nvPr/>
              </p:nvSpPr>
              <p:spPr bwMode="auto">
                <a:xfrm>
                  <a:off x="367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05" name="Freeform 3649"/>
                <p:cNvSpPr>
                  <a:spLocks/>
                </p:cNvSpPr>
                <p:nvPr/>
              </p:nvSpPr>
              <p:spPr bwMode="auto">
                <a:xfrm>
                  <a:off x="367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06" name="Freeform 3650"/>
                <p:cNvSpPr>
                  <a:spLocks/>
                </p:cNvSpPr>
                <p:nvPr/>
              </p:nvSpPr>
              <p:spPr bwMode="auto">
                <a:xfrm>
                  <a:off x="36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07" name="Freeform 3651"/>
                <p:cNvSpPr>
                  <a:spLocks/>
                </p:cNvSpPr>
                <p:nvPr/>
              </p:nvSpPr>
              <p:spPr bwMode="auto">
                <a:xfrm>
                  <a:off x="36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08" name="Freeform 3652"/>
                <p:cNvSpPr>
                  <a:spLocks/>
                </p:cNvSpPr>
                <p:nvPr/>
              </p:nvSpPr>
              <p:spPr bwMode="auto">
                <a:xfrm>
                  <a:off x="367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09" name="Freeform 3653"/>
                <p:cNvSpPr>
                  <a:spLocks/>
                </p:cNvSpPr>
                <p:nvPr/>
              </p:nvSpPr>
              <p:spPr bwMode="auto">
                <a:xfrm>
                  <a:off x="36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10" name="Freeform 3654"/>
                <p:cNvSpPr>
                  <a:spLocks/>
                </p:cNvSpPr>
                <p:nvPr/>
              </p:nvSpPr>
              <p:spPr bwMode="auto">
                <a:xfrm>
                  <a:off x="367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11" name="Freeform 3655"/>
                <p:cNvSpPr>
                  <a:spLocks/>
                </p:cNvSpPr>
                <p:nvPr/>
              </p:nvSpPr>
              <p:spPr bwMode="auto">
                <a:xfrm>
                  <a:off x="36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12" name="Freeform 3656"/>
                <p:cNvSpPr>
                  <a:spLocks/>
                </p:cNvSpPr>
                <p:nvPr/>
              </p:nvSpPr>
              <p:spPr bwMode="auto">
                <a:xfrm>
                  <a:off x="36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11" name="Group 3858"/>
              <p:cNvGrpSpPr>
                <a:grpSpLocks/>
              </p:cNvGrpSpPr>
              <p:nvPr/>
            </p:nvGrpSpPr>
            <p:grpSpPr bwMode="auto">
              <a:xfrm>
                <a:off x="3680" y="2252"/>
                <a:ext cx="92" cy="96"/>
                <a:chOff x="3680" y="2252"/>
                <a:chExt cx="92" cy="96"/>
              </a:xfrm>
            </p:grpSpPr>
            <p:sp>
              <p:nvSpPr>
                <p:cNvPr id="125514" name="Freeform 3658"/>
                <p:cNvSpPr>
                  <a:spLocks/>
                </p:cNvSpPr>
                <p:nvPr/>
              </p:nvSpPr>
              <p:spPr bwMode="auto">
                <a:xfrm>
                  <a:off x="368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15" name="Freeform 3659"/>
                <p:cNvSpPr>
                  <a:spLocks/>
                </p:cNvSpPr>
                <p:nvPr/>
              </p:nvSpPr>
              <p:spPr bwMode="auto">
                <a:xfrm>
                  <a:off x="368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16" name="Freeform 3660"/>
                <p:cNvSpPr>
                  <a:spLocks/>
                </p:cNvSpPr>
                <p:nvPr/>
              </p:nvSpPr>
              <p:spPr bwMode="auto">
                <a:xfrm>
                  <a:off x="3682"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17" name="Freeform 3661"/>
                <p:cNvSpPr>
                  <a:spLocks/>
                </p:cNvSpPr>
                <p:nvPr/>
              </p:nvSpPr>
              <p:spPr bwMode="auto">
                <a:xfrm>
                  <a:off x="3682"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18" name="Freeform 3662"/>
                <p:cNvSpPr>
                  <a:spLocks/>
                </p:cNvSpPr>
                <p:nvPr/>
              </p:nvSpPr>
              <p:spPr bwMode="auto">
                <a:xfrm>
                  <a:off x="368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19" name="Freeform 3663"/>
                <p:cNvSpPr>
                  <a:spLocks/>
                </p:cNvSpPr>
                <p:nvPr/>
              </p:nvSpPr>
              <p:spPr bwMode="auto">
                <a:xfrm>
                  <a:off x="368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20" name="Freeform 3664"/>
                <p:cNvSpPr>
                  <a:spLocks/>
                </p:cNvSpPr>
                <p:nvPr/>
              </p:nvSpPr>
              <p:spPr bwMode="auto">
                <a:xfrm>
                  <a:off x="36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21" name="Freeform 3665"/>
                <p:cNvSpPr>
                  <a:spLocks/>
                </p:cNvSpPr>
                <p:nvPr/>
              </p:nvSpPr>
              <p:spPr bwMode="auto">
                <a:xfrm>
                  <a:off x="37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22" name="Freeform 3666"/>
                <p:cNvSpPr>
                  <a:spLocks/>
                </p:cNvSpPr>
                <p:nvPr/>
              </p:nvSpPr>
              <p:spPr bwMode="auto">
                <a:xfrm>
                  <a:off x="3724"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23" name="Freeform 3667"/>
                <p:cNvSpPr>
                  <a:spLocks/>
                </p:cNvSpPr>
                <p:nvPr/>
              </p:nvSpPr>
              <p:spPr bwMode="auto">
                <a:xfrm>
                  <a:off x="3724"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24" name="Freeform 3668"/>
                <p:cNvSpPr>
                  <a:spLocks/>
                </p:cNvSpPr>
                <p:nvPr/>
              </p:nvSpPr>
              <p:spPr bwMode="auto">
                <a:xfrm>
                  <a:off x="3724"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25" name="Freeform 3669"/>
                <p:cNvSpPr>
                  <a:spLocks/>
                </p:cNvSpPr>
                <p:nvPr/>
              </p:nvSpPr>
              <p:spPr bwMode="auto">
                <a:xfrm>
                  <a:off x="3724"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26" name="Freeform 3670"/>
                <p:cNvSpPr>
                  <a:spLocks/>
                </p:cNvSpPr>
                <p:nvPr/>
              </p:nvSpPr>
              <p:spPr bwMode="auto">
                <a:xfrm>
                  <a:off x="36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27" name="Freeform 3671"/>
                <p:cNvSpPr>
                  <a:spLocks/>
                </p:cNvSpPr>
                <p:nvPr/>
              </p:nvSpPr>
              <p:spPr bwMode="auto">
                <a:xfrm>
                  <a:off x="3720" y="226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28" name="Freeform 3672"/>
                <p:cNvSpPr>
                  <a:spLocks/>
                </p:cNvSpPr>
                <p:nvPr/>
              </p:nvSpPr>
              <p:spPr bwMode="auto">
                <a:xfrm>
                  <a:off x="3720" y="229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29" name="Freeform 3673"/>
                <p:cNvSpPr>
                  <a:spLocks/>
                </p:cNvSpPr>
                <p:nvPr/>
              </p:nvSpPr>
              <p:spPr bwMode="auto">
                <a:xfrm>
                  <a:off x="3722"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30" name="Freeform 3674"/>
                <p:cNvSpPr>
                  <a:spLocks/>
                </p:cNvSpPr>
                <p:nvPr/>
              </p:nvSpPr>
              <p:spPr bwMode="auto">
                <a:xfrm>
                  <a:off x="3722"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31" name="Freeform 3675"/>
                <p:cNvSpPr>
                  <a:spLocks/>
                </p:cNvSpPr>
                <p:nvPr/>
              </p:nvSpPr>
              <p:spPr bwMode="auto">
                <a:xfrm>
                  <a:off x="3720"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32" name="Freeform 3676"/>
                <p:cNvSpPr>
                  <a:spLocks/>
                </p:cNvSpPr>
                <p:nvPr/>
              </p:nvSpPr>
              <p:spPr bwMode="auto">
                <a:xfrm>
                  <a:off x="3720"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33" name="Freeform 3677"/>
                <p:cNvSpPr>
                  <a:spLocks/>
                </p:cNvSpPr>
                <p:nvPr/>
              </p:nvSpPr>
              <p:spPr bwMode="auto">
                <a:xfrm>
                  <a:off x="368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34" name="Freeform 3678"/>
                <p:cNvSpPr>
                  <a:spLocks/>
                </p:cNvSpPr>
                <p:nvPr/>
              </p:nvSpPr>
              <p:spPr bwMode="auto">
                <a:xfrm>
                  <a:off x="36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35" name="Freeform 3679"/>
                <p:cNvSpPr>
                  <a:spLocks/>
                </p:cNvSpPr>
                <p:nvPr/>
              </p:nvSpPr>
              <p:spPr bwMode="auto">
                <a:xfrm>
                  <a:off x="368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36" name="Freeform 3680"/>
                <p:cNvSpPr>
                  <a:spLocks/>
                </p:cNvSpPr>
                <p:nvPr/>
              </p:nvSpPr>
              <p:spPr bwMode="auto">
                <a:xfrm>
                  <a:off x="368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37" name="Freeform 3681"/>
                <p:cNvSpPr>
                  <a:spLocks/>
                </p:cNvSpPr>
                <p:nvPr/>
              </p:nvSpPr>
              <p:spPr bwMode="auto">
                <a:xfrm>
                  <a:off x="36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38" name="Freeform 3682"/>
                <p:cNvSpPr>
                  <a:spLocks/>
                </p:cNvSpPr>
                <p:nvPr/>
              </p:nvSpPr>
              <p:spPr bwMode="auto">
                <a:xfrm>
                  <a:off x="368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39" name="Freeform 3683"/>
                <p:cNvSpPr>
                  <a:spLocks/>
                </p:cNvSpPr>
                <p:nvPr/>
              </p:nvSpPr>
              <p:spPr bwMode="auto">
                <a:xfrm>
                  <a:off x="368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40" name="Freeform 3684"/>
                <p:cNvSpPr>
                  <a:spLocks/>
                </p:cNvSpPr>
                <p:nvPr/>
              </p:nvSpPr>
              <p:spPr bwMode="auto">
                <a:xfrm>
                  <a:off x="36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41" name="Freeform 3685"/>
                <p:cNvSpPr>
                  <a:spLocks/>
                </p:cNvSpPr>
                <p:nvPr/>
              </p:nvSpPr>
              <p:spPr bwMode="auto">
                <a:xfrm>
                  <a:off x="3684"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42" name="Freeform 3686"/>
                <p:cNvSpPr>
                  <a:spLocks/>
                </p:cNvSpPr>
                <p:nvPr/>
              </p:nvSpPr>
              <p:spPr bwMode="auto">
                <a:xfrm>
                  <a:off x="3684"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43" name="Freeform 3687"/>
                <p:cNvSpPr>
                  <a:spLocks/>
                </p:cNvSpPr>
                <p:nvPr/>
              </p:nvSpPr>
              <p:spPr bwMode="auto">
                <a:xfrm>
                  <a:off x="3702" y="2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44" name="Freeform 3688"/>
                <p:cNvSpPr>
                  <a:spLocks/>
                </p:cNvSpPr>
                <p:nvPr/>
              </p:nvSpPr>
              <p:spPr bwMode="auto">
                <a:xfrm>
                  <a:off x="3702" y="230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45" name="Freeform 3689"/>
                <p:cNvSpPr>
                  <a:spLocks/>
                </p:cNvSpPr>
                <p:nvPr/>
              </p:nvSpPr>
              <p:spPr bwMode="auto">
                <a:xfrm>
                  <a:off x="36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46" name="Freeform 3690"/>
                <p:cNvSpPr>
                  <a:spLocks/>
                </p:cNvSpPr>
                <p:nvPr/>
              </p:nvSpPr>
              <p:spPr bwMode="auto">
                <a:xfrm>
                  <a:off x="3684"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47" name="Freeform 3691"/>
                <p:cNvSpPr>
                  <a:spLocks/>
                </p:cNvSpPr>
                <p:nvPr/>
              </p:nvSpPr>
              <p:spPr bwMode="auto">
                <a:xfrm>
                  <a:off x="36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48" name="Freeform 3692"/>
                <p:cNvSpPr>
                  <a:spLocks/>
                </p:cNvSpPr>
                <p:nvPr/>
              </p:nvSpPr>
              <p:spPr bwMode="auto">
                <a:xfrm>
                  <a:off x="3702" y="225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49" name="Freeform 3693"/>
                <p:cNvSpPr>
                  <a:spLocks/>
                </p:cNvSpPr>
                <p:nvPr/>
              </p:nvSpPr>
              <p:spPr bwMode="auto">
                <a:xfrm>
                  <a:off x="3702" y="229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50" name="Freeform 3694"/>
                <p:cNvSpPr>
                  <a:spLocks/>
                </p:cNvSpPr>
                <p:nvPr/>
              </p:nvSpPr>
              <p:spPr bwMode="auto">
                <a:xfrm>
                  <a:off x="3684"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51" name="Freeform 3695"/>
                <p:cNvSpPr>
                  <a:spLocks/>
                </p:cNvSpPr>
                <p:nvPr/>
              </p:nvSpPr>
              <p:spPr bwMode="auto">
                <a:xfrm>
                  <a:off x="36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52" name="Freeform 3696"/>
                <p:cNvSpPr>
                  <a:spLocks/>
                </p:cNvSpPr>
                <p:nvPr/>
              </p:nvSpPr>
              <p:spPr bwMode="auto">
                <a:xfrm>
                  <a:off x="36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53" name="Freeform 3697"/>
                <p:cNvSpPr>
                  <a:spLocks/>
                </p:cNvSpPr>
                <p:nvPr/>
              </p:nvSpPr>
              <p:spPr bwMode="auto">
                <a:xfrm>
                  <a:off x="36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54" name="Freeform 3698"/>
                <p:cNvSpPr>
                  <a:spLocks/>
                </p:cNvSpPr>
                <p:nvPr/>
              </p:nvSpPr>
              <p:spPr bwMode="auto">
                <a:xfrm>
                  <a:off x="3686"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555" name="Freeform 3699"/>
                <p:cNvSpPr>
                  <a:spLocks/>
                </p:cNvSpPr>
                <p:nvPr/>
              </p:nvSpPr>
              <p:spPr bwMode="auto">
                <a:xfrm>
                  <a:off x="3686"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556" name="Freeform 3700"/>
                <p:cNvSpPr>
                  <a:spLocks/>
                </p:cNvSpPr>
                <p:nvPr/>
              </p:nvSpPr>
              <p:spPr bwMode="auto">
                <a:xfrm>
                  <a:off x="3688"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57" name="Freeform 3701"/>
                <p:cNvSpPr>
                  <a:spLocks/>
                </p:cNvSpPr>
                <p:nvPr/>
              </p:nvSpPr>
              <p:spPr bwMode="auto">
                <a:xfrm>
                  <a:off x="3688"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58" name="Freeform 3702"/>
                <p:cNvSpPr>
                  <a:spLocks/>
                </p:cNvSpPr>
                <p:nvPr/>
              </p:nvSpPr>
              <p:spPr bwMode="auto">
                <a:xfrm>
                  <a:off x="36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59" name="Freeform 3703"/>
                <p:cNvSpPr>
                  <a:spLocks/>
                </p:cNvSpPr>
                <p:nvPr/>
              </p:nvSpPr>
              <p:spPr bwMode="auto">
                <a:xfrm>
                  <a:off x="36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60" name="Freeform 3704"/>
                <p:cNvSpPr>
                  <a:spLocks/>
                </p:cNvSpPr>
                <p:nvPr/>
              </p:nvSpPr>
              <p:spPr bwMode="auto">
                <a:xfrm>
                  <a:off x="3688"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61" name="Freeform 3705"/>
                <p:cNvSpPr>
                  <a:spLocks/>
                </p:cNvSpPr>
                <p:nvPr/>
              </p:nvSpPr>
              <p:spPr bwMode="auto">
                <a:xfrm>
                  <a:off x="3688"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62" name="Freeform 3706"/>
                <p:cNvSpPr>
                  <a:spLocks/>
                </p:cNvSpPr>
                <p:nvPr/>
              </p:nvSpPr>
              <p:spPr bwMode="auto">
                <a:xfrm>
                  <a:off x="36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63" name="Freeform 3707"/>
                <p:cNvSpPr>
                  <a:spLocks/>
                </p:cNvSpPr>
                <p:nvPr/>
              </p:nvSpPr>
              <p:spPr bwMode="auto">
                <a:xfrm>
                  <a:off x="368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64" name="Freeform 3708"/>
                <p:cNvSpPr>
                  <a:spLocks/>
                </p:cNvSpPr>
                <p:nvPr/>
              </p:nvSpPr>
              <p:spPr bwMode="auto">
                <a:xfrm>
                  <a:off x="368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65" name="Freeform 3709"/>
                <p:cNvSpPr>
                  <a:spLocks/>
                </p:cNvSpPr>
                <p:nvPr/>
              </p:nvSpPr>
              <p:spPr bwMode="auto">
                <a:xfrm>
                  <a:off x="36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66" name="Freeform 3710"/>
                <p:cNvSpPr>
                  <a:spLocks/>
                </p:cNvSpPr>
                <p:nvPr/>
              </p:nvSpPr>
              <p:spPr bwMode="auto">
                <a:xfrm>
                  <a:off x="3694" y="22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67" name="Freeform 3711"/>
                <p:cNvSpPr>
                  <a:spLocks/>
                </p:cNvSpPr>
                <p:nvPr/>
              </p:nvSpPr>
              <p:spPr bwMode="auto">
                <a:xfrm>
                  <a:off x="3694" y="22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68" name="Freeform 3712"/>
                <p:cNvSpPr>
                  <a:spLocks/>
                </p:cNvSpPr>
                <p:nvPr/>
              </p:nvSpPr>
              <p:spPr bwMode="auto">
                <a:xfrm>
                  <a:off x="36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69" name="Freeform 3713"/>
                <p:cNvSpPr>
                  <a:spLocks/>
                </p:cNvSpPr>
                <p:nvPr/>
              </p:nvSpPr>
              <p:spPr bwMode="auto">
                <a:xfrm>
                  <a:off x="368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70" name="Freeform 3714"/>
                <p:cNvSpPr>
                  <a:spLocks/>
                </p:cNvSpPr>
                <p:nvPr/>
              </p:nvSpPr>
              <p:spPr bwMode="auto">
                <a:xfrm>
                  <a:off x="36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71" name="Freeform 3715"/>
                <p:cNvSpPr>
                  <a:spLocks/>
                </p:cNvSpPr>
                <p:nvPr/>
              </p:nvSpPr>
              <p:spPr bwMode="auto">
                <a:xfrm>
                  <a:off x="368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72" name="Freeform 3716"/>
                <p:cNvSpPr>
                  <a:spLocks/>
                </p:cNvSpPr>
                <p:nvPr/>
              </p:nvSpPr>
              <p:spPr bwMode="auto">
                <a:xfrm>
                  <a:off x="36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73" name="Freeform 3717"/>
                <p:cNvSpPr>
                  <a:spLocks/>
                </p:cNvSpPr>
                <p:nvPr/>
              </p:nvSpPr>
              <p:spPr bwMode="auto">
                <a:xfrm>
                  <a:off x="3692"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74" name="Freeform 3718"/>
                <p:cNvSpPr>
                  <a:spLocks/>
                </p:cNvSpPr>
                <p:nvPr/>
              </p:nvSpPr>
              <p:spPr bwMode="auto">
                <a:xfrm>
                  <a:off x="3692"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75" name="Freeform 3719"/>
                <p:cNvSpPr>
                  <a:spLocks/>
                </p:cNvSpPr>
                <p:nvPr/>
              </p:nvSpPr>
              <p:spPr bwMode="auto">
                <a:xfrm>
                  <a:off x="36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76" name="Freeform 3720"/>
                <p:cNvSpPr>
                  <a:spLocks/>
                </p:cNvSpPr>
                <p:nvPr/>
              </p:nvSpPr>
              <p:spPr bwMode="auto">
                <a:xfrm>
                  <a:off x="36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77" name="Freeform 3721"/>
                <p:cNvSpPr>
                  <a:spLocks/>
                </p:cNvSpPr>
                <p:nvPr/>
              </p:nvSpPr>
              <p:spPr bwMode="auto">
                <a:xfrm>
                  <a:off x="369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78" name="Freeform 3722"/>
                <p:cNvSpPr>
                  <a:spLocks/>
                </p:cNvSpPr>
                <p:nvPr/>
              </p:nvSpPr>
              <p:spPr bwMode="auto">
                <a:xfrm>
                  <a:off x="369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79" name="Freeform 3723"/>
                <p:cNvSpPr>
                  <a:spLocks/>
                </p:cNvSpPr>
                <p:nvPr/>
              </p:nvSpPr>
              <p:spPr bwMode="auto">
                <a:xfrm>
                  <a:off x="36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80" name="Freeform 3724"/>
                <p:cNvSpPr>
                  <a:spLocks/>
                </p:cNvSpPr>
                <p:nvPr/>
              </p:nvSpPr>
              <p:spPr bwMode="auto">
                <a:xfrm>
                  <a:off x="369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81" name="Freeform 3725"/>
                <p:cNvSpPr>
                  <a:spLocks/>
                </p:cNvSpPr>
                <p:nvPr/>
              </p:nvSpPr>
              <p:spPr bwMode="auto">
                <a:xfrm>
                  <a:off x="369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82" name="Freeform 3726"/>
                <p:cNvSpPr>
                  <a:spLocks/>
                </p:cNvSpPr>
                <p:nvPr/>
              </p:nvSpPr>
              <p:spPr bwMode="auto">
                <a:xfrm>
                  <a:off x="36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83" name="Freeform 3727"/>
                <p:cNvSpPr>
                  <a:spLocks/>
                </p:cNvSpPr>
                <p:nvPr/>
              </p:nvSpPr>
              <p:spPr bwMode="auto">
                <a:xfrm>
                  <a:off x="369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584" name="Freeform 3728"/>
                <p:cNvSpPr>
                  <a:spLocks/>
                </p:cNvSpPr>
                <p:nvPr/>
              </p:nvSpPr>
              <p:spPr bwMode="auto">
                <a:xfrm>
                  <a:off x="369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585" name="Freeform 3729"/>
                <p:cNvSpPr>
                  <a:spLocks/>
                </p:cNvSpPr>
                <p:nvPr/>
              </p:nvSpPr>
              <p:spPr bwMode="auto">
                <a:xfrm>
                  <a:off x="36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86" name="Freeform 3730"/>
                <p:cNvSpPr>
                  <a:spLocks/>
                </p:cNvSpPr>
                <p:nvPr/>
              </p:nvSpPr>
              <p:spPr bwMode="auto">
                <a:xfrm>
                  <a:off x="3692"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87" name="Freeform 3731"/>
                <p:cNvSpPr>
                  <a:spLocks/>
                </p:cNvSpPr>
                <p:nvPr/>
              </p:nvSpPr>
              <p:spPr bwMode="auto">
                <a:xfrm>
                  <a:off x="3692"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88" name="Freeform 3732"/>
                <p:cNvSpPr>
                  <a:spLocks/>
                </p:cNvSpPr>
                <p:nvPr/>
              </p:nvSpPr>
              <p:spPr bwMode="auto">
                <a:xfrm>
                  <a:off x="369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89" name="Freeform 3733"/>
                <p:cNvSpPr>
                  <a:spLocks/>
                </p:cNvSpPr>
                <p:nvPr/>
              </p:nvSpPr>
              <p:spPr bwMode="auto">
                <a:xfrm>
                  <a:off x="36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90" name="Freeform 3734"/>
                <p:cNvSpPr>
                  <a:spLocks/>
                </p:cNvSpPr>
                <p:nvPr/>
              </p:nvSpPr>
              <p:spPr bwMode="auto">
                <a:xfrm>
                  <a:off x="36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91" name="Freeform 3735"/>
                <p:cNvSpPr>
                  <a:spLocks/>
                </p:cNvSpPr>
                <p:nvPr/>
              </p:nvSpPr>
              <p:spPr bwMode="auto">
                <a:xfrm>
                  <a:off x="3694"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92" name="Freeform 3736"/>
                <p:cNvSpPr>
                  <a:spLocks/>
                </p:cNvSpPr>
                <p:nvPr/>
              </p:nvSpPr>
              <p:spPr bwMode="auto">
                <a:xfrm>
                  <a:off x="3694"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93" name="Freeform 3737"/>
                <p:cNvSpPr>
                  <a:spLocks/>
                </p:cNvSpPr>
                <p:nvPr/>
              </p:nvSpPr>
              <p:spPr bwMode="auto">
                <a:xfrm>
                  <a:off x="369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94" name="Freeform 3738"/>
                <p:cNvSpPr>
                  <a:spLocks/>
                </p:cNvSpPr>
                <p:nvPr/>
              </p:nvSpPr>
              <p:spPr bwMode="auto">
                <a:xfrm>
                  <a:off x="36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95" name="Freeform 3739"/>
                <p:cNvSpPr>
                  <a:spLocks/>
                </p:cNvSpPr>
                <p:nvPr/>
              </p:nvSpPr>
              <p:spPr bwMode="auto">
                <a:xfrm>
                  <a:off x="3696" y="226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96" name="Freeform 3740"/>
                <p:cNvSpPr>
                  <a:spLocks/>
                </p:cNvSpPr>
                <p:nvPr/>
              </p:nvSpPr>
              <p:spPr bwMode="auto">
                <a:xfrm>
                  <a:off x="3696" y="228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597" name="Freeform 3741"/>
                <p:cNvSpPr>
                  <a:spLocks/>
                </p:cNvSpPr>
                <p:nvPr/>
              </p:nvSpPr>
              <p:spPr bwMode="auto">
                <a:xfrm>
                  <a:off x="36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598" name="Freeform 3742"/>
                <p:cNvSpPr>
                  <a:spLocks/>
                </p:cNvSpPr>
                <p:nvPr/>
              </p:nvSpPr>
              <p:spPr bwMode="auto">
                <a:xfrm>
                  <a:off x="369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599" name="Freeform 3743"/>
                <p:cNvSpPr>
                  <a:spLocks/>
                </p:cNvSpPr>
                <p:nvPr/>
              </p:nvSpPr>
              <p:spPr bwMode="auto">
                <a:xfrm>
                  <a:off x="369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00" name="Freeform 3744"/>
                <p:cNvSpPr>
                  <a:spLocks/>
                </p:cNvSpPr>
                <p:nvPr/>
              </p:nvSpPr>
              <p:spPr bwMode="auto">
                <a:xfrm>
                  <a:off x="36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01" name="Freeform 3745"/>
                <p:cNvSpPr>
                  <a:spLocks/>
                </p:cNvSpPr>
                <p:nvPr/>
              </p:nvSpPr>
              <p:spPr bwMode="auto">
                <a:xfrm>
                  <a:off x="36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02" name="Freeform 3746"/>
                <p:cNvSpPr>
                  <a:spLocks/>
                </p:cNvSpPr>
                <p:nvPr/>
              </p:nvSpPr>
              <p:spPr bwMode="auto">
                <a:xfrm>
                  <a:off x="37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03" name="Freeform 3747"/>
                <p:cNvSpPr>
                  <a:spLocks/>
                </p:cNvSpPr>
                <p:nvPr/>
              </p:nvSpPr>
              <p:spPr bwMode="auto">
                <a:xfrm>
                  <a:off x="37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04" name="Freeform 3748"/>
                <p:cNvSpPr>
                  <a:spLocks/>
                </p:cNvSpPr>
                <p:nvPr/>
              </p:nvSpPr>
              <p:spPr bwMode="auto">
                <a:xfrm>
                  <a:off x="36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05" name="Freeform 3749"/>
                <p:cNvSpPr>
                  <a:spLocks/>
                </p:cNvSpPr>
                <p:nvPr/>
              </p:nvSpPr>
              <p:spPr bwMode="auto">
                <a:xfrm>
                  <a:off x="36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06" name="Freeform 3750"/>
                <p:cNvSpPr>
                  <a:spLocks/>
                </p:cNvSpPr>
                <p:nvPr/>
              </p:nvSpPr>
              <p:spPr bwMode="auto">
                <a:xfrm>
                  <a:off x="3698"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07" name="Freeform 3751"/>
                <p:cNvSpPr>
                  <a:spLocks/>
                </p:cNvSpPr>
                <p:nvPr/>
              </p:nvSpPr>
              <p:spPr bwMode="auto">
                <a:xfrm>
                  <a:off x="3698"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08" name="Freeform 3752"/>
                <p:cNvSpPr>
                  <a:spLocks/>
                </p:cNvSpPr>
                <p:nvPr/>
              </p:nvSpPr>
              <p:spPr bwMode="auto">
                <a:xfrm>
                  <a:off x="3696"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09" name="Freeform 3753"/>
                <p:cNvSpPr>
                  <a:spLocks/>
                </p:cNvSpPr>
                <p:nvPr/>
              </p:nvSpPr>
              <p:spPr bwMode="auto">
                <a:xfrm>
                  <a:off x="3696"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10" name="Freeform 3754"/>
                <p:cNvSpPr>
                  <a:spLocks/>
                </p:cNvSpPr>
                <p:nvPr/>
              </p:nvSpPr>
              <p:spPr bwMode="auto">
                <a:xfrm>
                  <a:off x="37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11" name="Freeform 3755"/>
                <p:cNvSpPr>
                  <a:spLocks/>
                </p:cNvSpPr>
                <p:nvPr/>
              </p:nvSpPr>
              <p:spPr bwMode="auto">
                <a:xfrm>
                  <a:off x="37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12" name="Freeform 3756"/>
                <p:cNvSpPr>
                  <a:spLocks/>
                </p:cNvSpPr>
                <p:nvPr/>
              </p:nvSpPr>
              <p:spPr bwMode="auto">
                <a:xfrm>
                  <a:off x="3696"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13" name="Freeform 3757"/>
                <p:cNvSpPr>
                  <a:spLocks/>
                </p:cNvSpPr>
                <p:nvPr/>
              </p:nvSpPr>
              <p:spPr bwMode="auto">
                <a:xfrm>
                  <a:off x="36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14" name="Freeform 3758"/>
                <p:cNvSpPr>
                  <a:spLocks/>
                </p:cNvSpPr>
                <p:nvPr/>
              </p:nvSpPr>
              <p:spPr bwMode="auto">
                <a:xfrm>
                  <a:off x="37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15" name="Freeform 3759"/>
                <p:cNvSpPr>
                  <a:spLocks/>
                </p:cNvSpPr>
                <p:nvPr/>
              </p:nvSpPr>
              <p:spPr bwMode="auto">
                <a:xfrm>
                  <a:off x="3716"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16" name="Freeform 3760"/>
                <p:cNvSpPr>
                  <a:spLocks/>
                </p:cNvSpPr>
                <p:nvPr/>
              </p:nvSpPr>
              <p:spPr bwMode="auto">
                <a:xfrm>
                  <a:off x="3716"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17" name="Freeform 3761"/>
                <p:cNvSpPr>
                  <a:spLocks/>
                </p:cNvSpPr>
                <p:nvPr/>
              </p:nvSpPr>
              <p:spPr bwMode="auto">
                <a:xfrm>
                  <a:off x="36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18" name="Freeform 3762"/>
                <p:cNvSpPr>
                  <a:spLocks/>
                </p:cNvSpPr>
                <p:nvPr/>
              </p:nvSpPr>
              <p:spPr bwMode="auto">
                <a:xfrm>
                  <a:off x="369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19" name="Freeform 3763"/>
                <p:cNvSpPr>
                  <a:spLocks/>
                </p:cNvSpPr>
                <p:nvPr/>
              </p:nvSpPr>
              <p:spPr bwMode="auto">
                <a:xfrm>
                  <a:off x="36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20" name="Freeform 3764"/>
                <p:cNvSpPr>
                  <a:spLocks/>
                </p:cNvSpPr>
                <p:nvPr/>
              </p:nvSpPr>
              <p:spPr bwMode="auto">
                <a:xfrm>
                  <a:off x="37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21" name="Freeform 3765"/>
                <p:cNvSpPr>
                  <a:spLocks/>
                </p:cNvSpPr>
                <p:nvPr/>
              </p:nvSpPr>
              <p:spPr bwMode="auto">
                <a:xfrm>
                  <a:off x="37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22" name="Freeform 3766"/>
                <p:cNvSpPr>
                  <a:spLocks/>
                </p:cNvSpPr>
                <p:nvPr/>
              </p:nvSpPr>
              <p:spPr bwMode="auto">
                <a:xfrm>
                  <a:off x="3704" y="226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23" name="Freeform 3767"/>
                <p:cNvSpPr>
                  <a:spLocks/>
                </p:cNvSpPr>
                <p:nvPr/>
              </p:nvSpPr>
              <p:spPr bwMode="auto">
                <a:xfrm>
                  <a:off x="3704" y="228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24" name="Freeform 3768"/>
                <p:cNvSpPr>
                  <a:spLocks/>
                </p:cNvSpPr>
                <p:nvPr/>
              </p:nvSpPr>
              <p:spPr bwMode="auto">
                <a:xfrm>
                  <a:off x="369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25" name="Freeform 3769"/>
                <p:cNvSpPr>
                  <a:spLocks/>
                </p:cNvSpPr>
                <p:nvPr/>
              </p:nvSpPr>
              <p:spPr bwMode="auto">
                <a:xfrm>
                  <a:off x="369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26" name="Freeform 3770"/>
                <p:cNvSpPr>
                  <a:spLocks/>
                </p:cNvSpPr>
                <p:nvPr/>
              </p:nvSpPr>
              <p:spPr bwMode="auto">
                <a:xfrm>
                  <a:off x="3714"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627" name="Freeform 3771"/>
                <p:cNvSpPr>
                  <a:spLocks/>
                </p:cNvSpPr>
                <p:nvPr/>
              </p:nvSpPr>
              <p:spPr bwMode="auto">
                <a:xfrm>
                  <a:off x="3714"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628" name="Freeform 3772"/>
                <p:cNvSpPr>
                  <a:spLocks/>
                </p:cNvSpPr>
                <p:nvPr/>
              </p:nvSpPr>
              <p:spPr bwMode="auto">
                <a:xfrm>
                  <a:off x="36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29" name="Freeform 3773"/>
                <p:cNvSpPr>
                  <a:spLocks/>
                </p:cNvSpPr>
                <p:nvPr/>
              </p:nvSpPr>
              <p:spPr bwMode="auto">
                <a:xfrm>
                  <a:off x="369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30" name="Freeform 3774"/>
                <p:cNvSpPr>
                  <a:spLocks/>
                </p:cNvSpPr>
                <p:nvPr/>
              </p:nvSpPr>
              <p:spPr bwMode="auto">
                <a:xfrm>
                  <a:off x="369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31" name="Freeform 3775"/>
                <p:cNvSpPr>
                  <a:spLocks/>
                </p:cNvSpPr>
                <p:nvPr/>
              </p:nvSpPr>
              <p:spPr bwMode="auto">
                <a:xfrm>
                  <a:off x="369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32" name="Freeform 3776"/>
                <p:cNvSpPr>
                  <a:spLocks/>
                </p:cNvSpPr>
                <p:nvPr/>
              </p:nvSpPr>
              <p:spPr bwMode="auto">
                <a:xfrm>
                  <a:off x="36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33" name="Freeform 3777"/>
                <p:cNvSpPr>
                  <a:spLocks/>
                </p:cNvSpPr>
                <p:nvPr/>
              </p:nvSpPr>
              <p:spPr bwMode="auto">
                <a:xfrm>
                  <a:off x="3704"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34" name="Freeform 3778"/>
                <p:cNvSpPr>
                  <a:spLocks/>
                </p:cNvSpPr>
                <p:nvPr/>
              </p:nvSpPr>
              <p:spPr bwMode="auto">
                <a:xfrm>
                  <a:off x="3704"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35" name="Freeform 3779"/>
                <p:cNvSpPr>
                  <a:spLocks/>
                </p:cNvSpPr>
                <p:nvPr/>
              </p:nvSpPr>
              <p:spPr bwMode="auto">
                <a:xfrm>
                  <a:off x="371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36" name="Freeform 3780"/>
                <p:cNvSpPr>
                  <a:spLocks/>
                </p:cNvSpPr>
                <p:nvPr/>
              </p:nvSpPr>
              <p:spPr bwMode="auto">
                <a:xfrm>
                  <a:off x="371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37" name="Freeform 3781"/>
                <p:cNvSpPr>
                  <a:spLocks/>
                </p:cNvSpPr>
                <p:nvPr/>
              </p:nvSpPr>
              <p:spPr bwMode="auto">
                <a:xfrm>
                  <a:off x="369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38" name="Freeform 3782"/>
                <p:cNvSpPr>
                  <a:spLocks/>
                </p:cNvSpPr>
                <p:nvPr/>
              </p:nvSpPr>
              <p:spPr bwMode="auto">
                <a:xfrm>
                  <a:off x="369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39" name="Freeform 3783"/>
                <p:cNvSpPr>
                  <a:spLocks/>
                </p:cNvSpPr>
                <p:nvPr/>
              </p:nvSpPr>
              <p:spPr bwMode="auto">
                <a:xfrm>
                  <a:off x="3700"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40" name="Freeform 3784"/>
                <p:cNvSpPr>
                  <a:spLocks/>
                </p:cNvSpPr>
                <p:nvPr/>
              </p:nvSpPr>
              <p:spPr bwMode="auto">
                <a:xfrm>
                  <a:off x="3700"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41" name="Freeform 3785"/>
                <p:cNvSpPr>
                  <a:spLocks/>
                </p:cNvSpPr>
                <p:nvPr/>
              </p:nvSpPr>
              <p:spPr bwMode="auto">
                <a:xfrm>
                  <a:off x="3700"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42" name="Freeform 3786"/>
                <p:cNvSpPr>
                  <a:spLocks/>
                </p:cNvSpPr>
                <p:nvPr/>
              </p:nvSpPr>
              <p:spPr bwMode="auto">
                <a:xfrm>
                  <a:off x="3700"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43" name="Freeform 3787"/>
                <p:cNvSpPr>
                  <a:spLocks/>
                </p:cNvSpPr>
                <p:nvPr/>
              </p:nvSpPr>
              <p:spPr bwMode="auto">
                <a:xfrm>
                  <a:off x="369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44" name="Freeform 3788"/>
                <p:cNvSpPr>
                  <a:spLocks/>
                </p:cNvSpPr>
                <p:nvPr/>
              </p:nvSpPr>
              <p:spPr bwMode="auto">
                <a:xfrm>
                  <a:off x="36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45" name="Freeform 3789"/>
                <p:cNvSpPr>
                  <a:spLocks/>
                </p:cNvSpPr>
                <p:nvPr/>
              </p:nvSpPr>
              <p:spPr bwMode="auto">
                <a:xfrm>
                  <a:off x="369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46" name="Freeform 3790"/>
                <p:cNvSpPr>
                  <a:spLocks/>
                </p:cNvSpPr>
                <p:nvPr/>
              </p:nvSpPr>
              <p:spPr bwMode="auto">
                <a:xfrm>
                  <a:off x="36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47" name="Freeform 3791"/>
                <p:cNvSpPr>
                  <a:spLocks/>
                </p:cNvSpPr>
                <p:nvPr/>
              </p:nvSpPr>
              <p:spPr bwMode="auto">
                <a:xfrm>
                  <a:off x="37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48" name="Freeform 3792"/>
                <p:cNvSpPr>
                  <a:spLocks/>
                </p:cNvSpPr>
                <p:nvPr/>
              </p:nvSpPr>
              <p:spPr bwMode="auto">
                <a:xfrm>
                  <a:off x="36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49" name="Freeform 3793"/>
                <p:cNvSpPr>
                  <a:spLocks/>
                </p:cNvSpPr>
                <p:nvPr/>
              </p:nvSpPr>
              <p:spPr bwMode="auto">
                <a:xfrm>
                  <a:off x="37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50" name="Freeform 3794"/>
                <p:cNvSpPr>
                  <a:spLocks/>
                </p:cNvSpPr>
                <p:nvPr/>
              </p:nvSpPr>
              <p:spPr bwMode="auto">
                <a:xfrm>
                  <a:off x="370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51" name="Freeform 3795"/>
                <p:cNvSpPr>
                  <a:spLocks/>
                </p:cNvSpPr>
                <p:nvPr/>
              </p:nvSpPr>
              <p:spPr bwMode="auto">
                <a:xfrm>
                  <a:off x="370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52" name="Freeform 3796"/>
                <p:cNvSpPr>
                  <a:spLocks/>
                </p:cNvSpPr>
                <p:nvPr/>
              </p:nvSpPr>
              <p:spPr bwMode="auto">
                <a:xfrm>
                  <a:off x="36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53" name="Freeform 3797"/>
                <p:cNvSpPr>
                  <a:spLocks/>
                </p:cNvSpPr>
                <p:nvPr/>
              </p:nvSpPr>
              <p:spPr bwMode="auto">
                <a:xfrm>
                  <a:off x="370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54" name="Freeform 3798"/>
                <p:cNvSpPr>
                  <a:spLocks/>
                </p:cNvSpPr>
                <p:nvPr/>
              </p:nvSpPr>
              <p:spPr bwMode="auto">
                <a:xfrm>
                  <a:off x="37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55" name="Freeform 3799"/>
                <p:cNvSpPr>
                  <a:spLocks/>
                </p:cNvSpPr>
                <p:nvPr/>
              </p:nvSpPr>
              <p:spPr bwMode="auto">
                <a:xfrm>
                  <a:off x="370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56" name="Freeform 3800"/>
                <p:cNvSpPr>
                  <a:spLocks/>
                </p:cNvSpPr>
                <p:nvPr/>
              </p:nvSpPr>
              <p:spPr bwMode="auto">
                <a:xfrm>
                  <a:off x="370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57" name="Freeform 3801"/>
                <p:cNvSpPr>
                  <a:spLocks/>
                </p:cNvSpPr>
                <p:nvPr/>
              </p:nvSpPr>
              <p:spPr bwMode="auto">
                <a:xfrm>
                  <a:off x="3710"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58" name="Freeform 3802"/>
                <p:cNvSpPr>
                  <a:spLocks/>
                </p:cNvSpPr>
                <p:nvPr/>
              </p:nvSpPr>
              <p:spPr bwMode="auto">
                <a:xfrm>
                  <a:off x="3710"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59" name="Freeform 3803"/>
                <p:cNvSpPr>
                  <a:spLocks/>
                </p:cNvSpPr>
                <p:nvPr/>
              </p:nvSpPr>
              <p:spPr bwMode="auto">
                <a:xfrm>
                  <a:off x="371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660" name="Freeform 3804"/>
                <p:cNvSpPr>
                  <a:spLocks/>
                </p:cNvSpPr>
                <p:nvPr/>
              </p:nvSpPr>
              <p:spPr bwMode="auto">
                <a:xfrm>
                  <a:off x="371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661" name="Freeform 3805"/>
                <p:cNvSpPr>
                  <a:spLocks/>
                </p:cNvSpPr>
                <p:nvPr/>
              </p:nvSpPr>
              <p:spPr bwMode="auto">
                <a:xfrm>
                  <a:off x="370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62" name="Freeform 3806"/>
                <p:cNvSpPr>
                  <a:spLocks/>
                </p:cNvSpPr>
                <p:nvPr/>
              </p:nvSpPr>
              <p:spPr bwMode="auto">
                <a:xfrm>
                  <a:off x="37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63" name="Freeform 3807"/>
                <p:cNvSpPr>
                  <a:spLocks/>
                </p:cNvSpPr>
                <p:nvPr/>
              </p:nvSpPr>
              <p:spPr bwMode="auto">
                <a:xfrm>
                  <a:off x="3702"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64" name="Freeform 3808"/>
                <p:cNvSpPr>
                  <a:spLocks/>
                </p:cNvSpPr>
                <p:nvPr/>
              </p:nvSpPr>
              <p:spPr bwMode="auto">
                <a:xfrm>
                  <a:off x="3702"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65" name="Freeform 3809"/>
                <p:cNvSpPr>
                  <a:spLocks/>
                </p:cNvSpPr>
                <p:nvPr/>
              </p:nvSpPr>
              <p:spPr bwMode="auto">
                <a:xfrm>
                  <a:off x="37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66" name="Freeform 3810"/>
                <p:cNvSpPr>
                  <a:spLocks/>
                </p:cNvSpPr>
                <p:nvPr/>
              </p:nvSpPr>
              <p:spPr bwMode="auto">
                <a:xfrm>
                  <a:off x="37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67" name="Freeform 3811"/>
                <p:cNvSpPr>
                  <a:spLocks/>
                </p:cNvSpPr>
                <p:nvPr/>
              </p:nvSpPr>
              <p:spPr bwMode="auto">
                <a:xfrm>
                  <a:off x="3706"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68" name="Freeform 3812"/>
                <p:cNvSpPr>
                  <a:spLocks/>
                </p:cNvSpPr>
                <p:nvPr/>
              </p:nvSpPr>
              <p:spPr bwMode="auto">
                <a:xfrm>
                  <a:off x="3706"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69" name="Freeform 3813"/>
                <p:cNvSpPr>
                  <a:spLocks/>
                </p:cNvSpPr>
                <p:nvPr/>
              </p:nvSpPr>
              <p:spPr bwMode="auto">
                <a:xfrm>
                  <a:off x="370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70" name="Freeform 3814"/>
                <p:cNvSpPr>
                  <a:spLocks/>
                </p:cNvSpPr>
                <p:nvPr/>
              </p:nvSpPr>
              <p:spPr bwMode="auto">
                <a:xfrm>
                  <a:off x="370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71" name="Freeform 3815"/>
                <p:cNvSpPr>
                  <a:spLocks/>
                </p:cNvSpPr>
                <p:nvPr/>
              </p:nvSpPr>
              <p:spPr bwMode="auto">
                <a:xfrm>
                  <a:off x="370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72" name="Freeform 3816"/>
                <p:cNvSpPr>
                  <a:spLocks/>
                </p:cNvSpPr>
                <p:nvPr/>
              </p:nvSpPr>
              <p:spPr bwMode="auto">
                <a:xfrm>
                  <a:off x="37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73" name="Freeform 3817"/>
                <p:cNvSpPr>
                  <a:spLocks/>
                </p:cNvSpPr>
                <p:nvPr/>
              </p:nvSpPr>
              <p:spPr bwMode="auto">
                <a:xfrm>
                  <a:off x="37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74" name="Freeform 3818"/>
                <p:cNvSpPr>
                  <a:spLocks/>
                </p:cNvSpPr>
                <p:nvPr/>
              </p:nvSpPr>
              <p:spPr bwMode="auto">
                <a:xfrm>
                  <a:off x="370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75" name="Freeform 3819"/>
                <p:cNvSpPr>
                  <a:spLocks/>
                </p:cNvSpPr>
                <p:nvPr/>
              </p:nvSpPr>
              <p:spPr bwMode="auto">
                <a:xfrm>
                  <a:off x="37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76" name="Freeform 3820"/>
                <p:cNvSpPr>
                  <a:spLocks/>
                </p:cNvSpPr>
                <p:nvPr/>
              </p:nvSpPr>
              <p:spPr bwMode="auto">
                <a:xfrm>
                  <a:off x="37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77" name="Freeform 3821"/>
                <p:cNvSpPr>
                  <a:spLocks/>
                </p:cNvSpPr>
                <p:nvPr/>
              </p:nvSpPr>
              <p:spPr bwMode="auto">
                <a:xfrm>
                  <a:off x="37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78" name="Freeform 3822"/>
                <p:cNvSpPr>
                  <a:spLocks/>
                </p:cNvSpPr>
                <p:nvPr/>
              </p:nvSpPr>
              <p:spPr bwMode="auto">
                <a:xfrm>
                  <a:off x="370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79" name="Freeform 3823"/>
                <p:cNvSpPr>
                  <a:spLocks/>
                </p:cNvSpPr>
                <p:nvPr/>
              </p:nvSpPr>
              <p:spPr bwMode="auto">
                <a:xfrm>
                  <a:off x="370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80" name="Freeform 3824"/>
                <p:cNvSpPr>
                  <a:spLocks/>
                </p:cNvSpPr>
                <p:nvPr/>
              </p:nvSpPr>
              <p:spPr bwMode="auto">
                <a:xfrm>
                  <a:off x="3704"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81" name="Freeform 3825"/>
                <p:cNvSpPr>
                  <a:spLocks/>
                </p:cNvSpPr>
                <p:nvPr/>
              </p:nvSpPr>
              <p:spPr bwMode="auto">
                <a:xfrm>
                  <a:off x="3704"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82" name="Freeform 3826"/>
                <p:cNvSpPr>
                  <a:spLocks/>
                </p:cNvSpPr>
                <p:nvPr/>
              </p:nvSpPr>
              <p:spPr bwMode="auto">
                <a:xfrm>
                  <a:off x="37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83" name="Freeform 3827"/>
                <p:cNvSpPr>
                  <a:spLocks/>
                </p:cNvSpPr>
                <p:nvPr/>
              </p:nvSpPr>
              <p:spPr bwMode="auto">
                <a:xfrm>
                  <a:off x="37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84" name="Freeform 3828"/>
                <p:cNvSpPr>
                  <a:spLocks/>
                </p:cNvSpPr>
                <p:nvPr/>
              </p:nvSpPr>
              <p:spPr bwMode="auto">
                <a:xfrm>
                  <a:off x="370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85" name="Freeform 3829"/>
                <p:cNvSpPr>
                  <a:spLocks/>
                </p:cNvSpPr>
                <p:nvPr/>
              </p:nvSpPr>
              <p:spPr bwMode="auto">
                <a:xfrm>
                  <a:off x="370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86" name="Freeform 3830"/>
                <p:cNvSpPr>
                  <a:spLocks/>
                </p:cNvSpPr>
                <p:nvPr/>
              </p:nvSpPr>
              <p:spPr bwMode="auto">
                <a:xfrm>
                  <a:off x="370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87" name="Freeform 3831"/>
                <p:cNvSpPr>
                  <a:spLocks/>
                </p:cNvSpPr>
                <p:nvPr/>
              </p:nvSpPr>
              <p:spPr bwMode="auto">
                <a:xfrm>
                  <a:off x="370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688" name="Freeform 3832"/>
                <p:cNvSpPr>
                  <a:spLocks/>
                </p:cNvSpPr>
                <p:nvPr/>
              </p:nvSpPr>
              <p:spPr bwMode="auto">
                <a:xfrm>
                  <a:off x="370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89" name="Freeform 3833"/>
                <p:cNvSpPr>
                  <a:spLocks/>
                </p:cNvSpPr>
                <p:nvPr/>
              </p:nvSpPr>
              <p:spPr bwMode="auto">
                <a:xfrm>
                  <a:off x="370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90" name="Freeform 3834"/>
                <p:cNvSpPr>
                  <a:spLocks/>
                </p:cNvSpPr>
                <p:nvPr/>
              </p:nvSpPr>
              <p:spPr bwMode="auto">
                <a:xfrm>
                  <a:off x="370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91" name="Freeform 3835"/>
                <p:cNvSpPr>
                  <a:spLocks/>
                </p:cNvSpPr>
                <p:nvPr/>
              </p:nvSpPr>
              <p:spPr bwMode="auto">
                <a:xfrm>
                  <a:off x="370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92" name="Freeform 3836"/>
                <p:cNvSpPr>
                  <a:spLocks/>
                </p:cNvSpPr>
                <p:nvPr/>
              </p:nvSpPr>
              <p:spPr bwMode="auto">
                <a:xfrm>
                  <a:off x="37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693" name="Freeform 3837"/>
                <p:cNvSpPr>
                  <a:spLocks/>
                </p:cNvSpPr>
                <p:nvPr/>
              </p:nvSpPr>
              <p:spPr bwMode="auto">
                <a:xfrm>
                  <a:off x="371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694" name="Freeform 3838"/>
                <p:cNvSpPr>
                  <a:spLocks/>
                </p:cNvSpPr>
                <p:nvPr/>
              </p:nvSpPr>
              <p:spPr bwMode="auto">
                <a:xfrm>
                  <a:off x="371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5695" name="Freeform 3839"/>
                <p:cNvSpPr>
                  <a:spLocks/>
                </p:cNvSpPr>
                <p:nvPr/>
              </p:nvSpPr>
              <p:spPr bwMode="auto">
                <a:xfrm>
                  <a:off x="370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96" name="Freeform 3840"/>
                <p:cNvSpPr>
                  <a:spLocks/>
                </p:cNvSpPr>
                <p:nvPr/>
              </p:nvSpPr>
              <p:spPr bwMode="auto">
                <a:xfrm>
                  <a:off x="370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97" name="Freeform 3841"/>
                <p:cNvSpPr>
                  <a:spLocks/>
                </p:cNvSpPr>
                <p:nvPr/>
              </p:nvSpPr>
              <p:spPr bwMode="auto">
                <a:xfrm>
                  <a:off x="37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98" name="Freeform 3842"/>
                <p:cNvSpPr>
                  <a:spLocks/>
                </p:cNvSpPr>
                <p:nvPr/>
              </p:nvSpPr>
              <p:spPr bwMode="auto">
                <a:xfrm>
                  <a:off x="3706"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699" name="Freeform 3843"/>
                <p:cNvSpPr>
                  <a:spLocks/>
                </p:cNvSpPr>
                <p:nvPr/>
              </p:nvSpPr>
              <p:spPr bwMode="auto">
                <a:xfrm>
                  <a:off x="37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00" name="Freeform 3844"/>
                <p:cNvSpPr>
                  <a:spLocks/>
                </p:cNvSpPr>
                <p:nvPr/>
              </p:nvSpPr>
              <p:spPr bwMode="auto">
                <a:xfrm>
                  <a:off x="37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01" name="Freeform 3845"/>
                <p:cNvSpPr>
                  <a:spLocks/>
                </p:cNvSpPr>
                <p:nvPr/>
              </p:nvSpPr>
              <p:spPr bwMode="auto">
                <a:xfrm>
                  <a:off x="37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02" name="Freeform 3846"/>
                <p:cNvSpPr>
                  <a:spLocks/>
                </p:cNvSpPr>
                <p:nvPr/>
              </p:nvSpPr>
              <p:spPr bwMode="auto">
                <a:xfrm>
                  <a:off x="370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03" name="Freeform 3847"/>
                <p:cNvSpPr>
                  <a:spLocks/>
                </p:cNvSpPr>
                <p:nvPr/>
              </p:nvSpPr>
              <p:spPr bwMode="auto">
                <a:xfrm>
                  <a:off x="370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04" name="Freeform 3848"/>
                <p:cNvSpPr>
                  <a:spLocks/>
                </p:cNvSpPr>
                <p:nvPr/>
              </p:nvSpPr>
              <p:spPr bwMode="auto">
                <a:xfrm>
                  <a:off x="37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05" name="Freeform 3849"/>
                <p:cNvSpPr>
                  <a:spLocks/>
                </p:cNvSpPr>
                <p:nvPr/>
              </p:nvSpPr>
              <p:spPr bwMode="auto">
                <a:xfrm>
                  <a:off x="370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06" name="Freeform 3850"/>
                <p:cNvSpPr>
                  <a:spLocks/>
                </p:cNvSpPr>
                <p:nvPr/>
              </p:nvSpPr>
              <p:spPr bwMode="auto">
                <a:xfrm>
                  <a:off x="37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07" name="Freeform 3851"/>
                <p:cNvSpPr>
                  <a:spLocks/>
                </p:cNvSpPr>
                <p:nvPr/>
              </p:nvSpPr>
              <p:spPr bwMode="auto">
                <a:xfrm>
                  <a:off x="37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08" name="Freeform 3852"/>
                <p:cNvSpPr>
                  <a:spLocks/>
                </p:cNvSpPr>
                <p:nvPr/>
              </p:nvSpPr>
              <p:spPr bwMode="auto">
                <a:xfrm>
                  <a:off x="370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09" name="Freeform 3853"/>
                <p:cNvSpPr>
                  <a:spLocks/>
                </p:cNvSpPr>
                <p:nvPr/>
              </p:nvSpPr>
              <p:spPr bwMode="auto">
                <a:xfrm>
                  <a:off x="370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10" name="Freeform 3854"/>
                <p:cNvSpPr>
                  <a:spLocks/>
                </p:cNvSpPr>
                <p:nvPr/>
              </p:nvSpPr>
              <p:spPr bwMode="auto">
                <a:xfrm>
                  <a:off x="37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11" name="Freeform 3855"/>
                <p:cNvSpPr>
                  <a:spLocks/>
                </p:cNvSpPr>
                <p:nvPr/>
              </p:nvSpPr>
              <p:spPr bwMode="auto">
                <a:xfrm>
                  <a:off x="370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12" name="Freeform 3856"/>
                <p:cNvSpPr>
                  <a:spLocks/>
                </p:cNvSpPr>
                <p:nvPr/>
              </p:nvSpPr>
              <p:spPr bwMode="auto">
                <a:xfrm>
                  <a:off x="370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13" name="Freeform 3857"/>
                <p:cNvSpPr>
                  <a:spLocks/>
                </p:cNvSpPr>
                <p:nvPr/>
              </p:nvSpPr>
              <p:spPr bwMode="auto">
                <a:xfrm>
                  <a:off x="37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25715" name="Freeform 3859"/>
              <p:cNvSpPr>
                <a:spLocks/>
              </p:cNvSpPr>
              <p:nvPr/>
            </p:nvSpPr>
            <p:spPr bwMode="auto">
              <a:xfrm>
                <a:off x="370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16" name="Freeform 3860"/>
              <p:cNvSpPr>
                <a:spLocks/>
              </p:cNvSpPr>
              <p:nvPr/>
            </p:nvSpPr>
            <p:spPr bwMode="auto">
              <a:xfrm>
                <a:off x="37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17" name="Freeform 3861"/>
              <p:cNvSpPr>
                <a:spLocks/>
              </p:cNvSpPr>
              <p:nvPr/>
            </p:nvSpPr>
            <p:spPr bwMode="auto">
              <a:xfrm>
                <a:off x="37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18" name="Freeform 3862"/>
              <p:cNvSpPr>
                <a:spLocks/>
              </p:cNvSpPr>
              <p:nvPr/>
            </p:nvSpPr>
            <p:spPr bwMode="auto">
              <a:xfrm>
                <a:off x="37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19" name="Freeform 3863"/>
              <p:cNvSpPr>
                <a:spLocks/>
              </p:cNvSpPr>
              <p:nvPr/>
            </p:nvSpPr>
            <p:spPr bwMode="auto">
              <a:xfrm>
                <a:off x="370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20" name="Freeform 3864"/>
              <p:cNvSpPr>
                <a:spLocks/>
              </p:cNvSpPr>
              <p:nvPr/>
            </p:nvSpPr>
            <p:spPr bwMode="auto">
              <a:xfrm>
                <a:off x="37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21" name="Freeform 3865"/>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22" name="Freeform 3866"/>
              <p:cNvSpPr>
                <a:spLocks/>
              </p:cNvSpPr>
              <p:nvPr/>
            </p:nvSpPr>
            <p:spPr bwMode="auto">
              <a:xfrm>
                <a:off x="370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23" name="Freeform 3867"/>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24" name="Freeform 3868"/>
              <p:cNvSpPr>
                <a:spLocks/>
              </p:cNvSpPr>
              <p:nvPr/>
            </p:nvSpPr>
            <p:spPr bwMode="auto">
              <a:xfrm>
                <a:off x="370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25" name="Freeform 3869"/>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26" name="Freeform 3870"/>
              <p:cNvSpPr>
                <a:spLocks/>
              </p:cNvSpPr>
              <p:nvPr/>
            </p:nvSpPr>
            <p:spPr bwMode="auto">
              <a:xfrm>
                <a:off x="371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27" name="Freeform 3871"/>
              <p:cNvSpPr>
                <a:spLocks/>
              </p:cNvSpPr>
              <p:nvPr/>
            </p:nvSpPr>
            <p:spPr bwMode="auto">
              <a:xfrm>
                <a:off x="37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28" name="Freeform 3872"/>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29" name="Freeform 387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30" name="Freeform 387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31" name="Freeform 3875"/>
              <p:cNvSpPr>
                <a:spLocks/>
              </p:cNvSpPr>
              <p:nvPr/>
            </p:nvSpPr>
            <p:spPr bwMode="auto">
              <a:xfrm>
                <a:off x="37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32" name="Freeform 3876"/>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733" name="Freeform 387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34" name="Freeform 387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35" name="Freeform 387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36" name="Freeform 388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37" name="Freeform 388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38" name="Freeform 388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39" name="Freeform 388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0" name="Freeform 388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1" name="Freeform 388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2" name="Freeform 388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3" name="Freeform 388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4" name="Freeform 388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5" name="Freeform 388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6" name="Freeform 389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7" name="Freeform 389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8" name="Freeform 389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49" name="Freeform 389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0" name="Freeform 389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1" name="Freeform 389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2" name="Freeform 389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3" name="Freeform 389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4" name="Freeform 389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5" name="Freeform 389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6" name="Freeform 390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7" name="Freeform 390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8" name="Freeform 390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59" name="Freeform 390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0" name="Freeform 390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1" name="Freeform 390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2" name="Freeform 390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3" name="Freeform 390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4" name="Freeform 390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5" name="Freeform 390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6" name="Freeform 391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7" name="Freeform 391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8" name="Freeform 391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69" name="Freeform 391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0" name="Freeform 391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1" name="Freeform 391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2" name="Freeform 391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3" name="Freeform 391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4" name="Freeform 391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5" name="Freeform 391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6" name="Freeform 392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7" name="Freeform 392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8" name="Freeform 392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79" name="Freeform 392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0" name="Freeform 392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1" name="Freeform 392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2" name="Freeform 392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3" name="Freeform 392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4" name="Freeform 392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5" name="Freeform 392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6" name="Freeform 393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7" name="Freeform 393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8" name="Freeform 393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89" name="Freeform 393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0" name="Freeform 393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1" name="Freeform 393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2" name="Freeform 393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3" name="Freeform 393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4" name="Freeform 393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5" name="Freeform 393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6" name="Freeform 394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7" name="Freeform 394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8" name="Freeform 394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799" name="Freeform 394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0" name="Freeform 394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1" name="Freeform 394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2" name="Freeform 394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3" name="Freeform 394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4" name="Freeform 394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5" name="Freeform 394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6" name="Freeform 395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7" name="Freeform 395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8" name="Freeform 395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09" name="Freeform 395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0" name="Freeform 395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1" name="Freeform 395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2" name="Freeform 395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3" name="Freeform 395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4" name="Freeform 395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5" name="Freeform 395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6" name="Freeform 396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7" name="Freeform 396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8" name="Freeform 396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19" name="Freeform 396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0" name="Freeform 396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1" name="Freeform 396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2" name="Freeform 396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3" name="Freeform 396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4" name="Freeform 396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5" name="Freeform 396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6" name="Freeform 397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7" name="Freeform 397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8" name="Freeform 397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29" name="Freeform 397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0" name="Freeform 397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1" name="Freeform 397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2" name="Freeform 397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3" name="Freeform 397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4" name="Freeform 397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5" name="Freeform 397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6" name="Freeform 398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7" name="Freeform 398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8" name="Freeform 398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39" name="Freeform 398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0" name="Freeform 398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1" name="Freeform 398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2" name="Freeform 398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3" name="Freeform 398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4" name="Freeform 398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5" name="Freeform 398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6" name="Freeform 399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7" name="Freeform 399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8" name="Freeform 399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49" name="Freeform 399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50" name="Freeform 399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51" name="Freeform 399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52" name="Freeform 399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53" name="Freeform 399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54" name="Freeform 399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55" name="Freeform 399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856" name="Freeform 400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25858" name="Text Box 4002"/>
            <p:cNvSpPr txBox="1">
              <a:spLocks noChangeArrowheads="1"/>
            </p:cNvSpPr>
            <p:nvPr/>
          </p:nvSpPr>
          <p:spPr bwMode="auto">
            <a:xfrm>
              <a:off x="1840" y="816"/>
              <a:ext cx="2679" cy="269"/>
            </a:xfrm>
            <a:prstGeom prst="rect">
              <a:avLst/>
            </a:prstGeom>
            <a:noFill/>
            <a:ln w="0" algn="ctr">
              <a:noFill/>
              <a:miter lim="800000"/>
              <a:headEnd/>
              <a:tailEnd/>
            </a:ln>
            <a:effectLst/>
          </p:spPr>
          <p:txBody>
            <a:bodyPr>
              <a:spAutoFit/>
            </a:bodyPr>
            <a:lstStyle/>
            <a:p>
              <a:pPr>
                <a:spcBef>
                  <a:spcPct val="50000"/>
                </a:spcBef>
                <a:buNone/>
              </a:pPr>
              <a:r>
                <a:rPr lang="en-US" sz="2200" dirty="0" err="1">
                  <a:solidFill>
                    <a:schemeClr val="bg2"/>
                  </a:solidFill>
                </a:rPr>
                <a:t>Eigenvalues</a:t>
              </a:r>
              <a:r>
                <a:rPr lang="en-US" sz="2200" dirty="0">
                  <a:solidFill>
                    <a:schemeClr val="bg2"/>
                  </a:solidFill>
                </a:rPr>
                <a:t> </a:t>
              </a:r>
              <a:r>
                <a:rPr lang="en-US" sz="2200" i="1" dirty="0">
                  <a:solidFill>
                    <a:schemeClr val="bg2"/>
                  </a:solidFill>
                  <a:latin typeface="Euclid" pitchFamily="18" charset="0"/>
                </a:rPr>
                <a:t>AM</a:t>
              </a:r>
              <a:r>
                <a:rPr lang="en-US" sz="2200" baseline="-25000" dirty="0">
                  <a:solidFill>
                    <a:schemeClr val="bg2"/>
                  </a:solidFill>
                  <a:latin typeface="Euclid" pitchFamily="18" charset="0"/>
                </a:rPr>
                <a:t>2</a:t>
              </a:r>
              <a:endParaRPr lang="en-US" sz="2200" dirty="0">
                <a:solidFill>
                  <a:schemeClr val="bg2"/>
                </a:solidFill>
                <a:latin typeface="Euclid" pitchFamily="18" charset="0"/>
              </a:endParaRPr>
            </a:p>
          </p:txBody>
        </p:sp>
      </p:grpSp>
      <p:grpSp>
        <p:nvGrpSpPr>
          <p:cNvPr id="12" name="Group 5993"/>
          <p:cNvGrpSpPr>
            <a:grpSpLocks/>
          </p:cNvGrpSpPr>
          <p:nvPr/>
        </p:nvGrpSpPr>
        <p:grpSpPr bwMode="auto">
          <a:xfrm>
            <a:off x="1884363" y="4273550"/>
            <a:ext cx="5467350" cy="2238375"/>
            <a:chOff x="979" y="2524"/>
            <a:chExt cx="3854" cy="1578"/>
          </a:xfrm>
        </p:grpSpPr>
        <p:sp>
          <p:nvSpPr>
            <p:cNvPr id="125867" name="Rectangle 4011"/>
            <p:cNvSpPr>
              <a:spLocks noChangeArrowheads="1"/>
            </p:cNvSpPr>
            <p:nvPr/>
          </p:nvSpPr>
          <p:spPr bwMode="auto">
            <a:xfrm>
              <a:off x="1241" y="2558"/>
              <a:ext cx="3570" cy="1428"/>
            </a:xfrm>
            <a:prstGeom prst="rect">
              <a:avLst/>
            </a:prstGeom>
            <a:noFill/>
            <a:ln w="6350">
              <a:solidFill>
                <a:srgbClr val="FFFFFF"/>
              </a:solidFill>
              <a:miter lim="800000"/>
              <a:headEnd/>
              <a:tailEnd/>
            </a:ln>
          </p:spPr>
          <p:txBody>
            <a:bodyPr/>
            <a:lstStyle/>
            <a:p>
              <a:endParaRPr lang="en-US"/>
            </a:p>
          </p:txBody>
        </p:sp>
        <p:sp>
          <p:nvSpPr>
            <p:cNvPr id="125868" name="Line 4012"/>
            <p:cNvSpPr>
              <a:spLocks noChangeShapeType="1"/>
            </p:cNvSpPr>
            <p:nvPr/>
          </p:nvSpPr>
          <p:spPr bwMode="auto">
            <a:xfrm>
              <a:off x="1241" y="3986"/>
              <a:ext cx="3570" cy="1"/>
            </a:xfrm>
            <a:prstGeom prst="line">
              <a:avLst/>
            </a:prstGeom>
            <a:noFill/>
            <a:ln w="6350">
              <a:solidFill>
                <a:srgbClr val="000000"/>
              </a:solidFill>
              <a:round/>
              <a:headEnd/>
              <a:tailEnd/>
            </a:ln>
          </p:spPr>
          <p:txBody>
            <a:bodyPr/>
            <a:lstStyle/>
            <a:p>
              <a:endParaRPr lang="en-US"/>
            </a:p>
          </p:txBody>
        </p:sp>
        <p:sp>
          <p:nvSpPr>
            <p:cNvPr id="125869" name="Line 4013"/>
            <p:cNvSpPr>
              <a:spLocks noChangeShapeType="1"/>
            </p:cNvSpPr>
            <p:nvPr/>
          </p:nvSpPr>
          <p:spPr bwMode="auto">
            <a:xfrm>
              <a:off x="1241" y="2558"/>
              <a:ext cx="3570" cy="1"/>
            </a:xfrm>
            <a:prstGeom prst="line">
              <a:avLst/>
            </a:prstGeom>
            <a:noFill/>
            <a:ln w="6350">
              <a:solidFill>
                <a:srgbClr val="000000"/>
              </a:solidFill>
              <a:round/>
              <a:headEnd/>
              <a:tailEnd/>
            </a:ln>
          </p:spPr>
          <p:txBody>
            <a:bodyPr/>
            <a:lstStyle/>
            <a:p>
              <a:endParaRPr lang="en-US"/>
            </a:p>
          </p:txBody>
        </p:sp>
        <p:sp>
          <p:nvSpPr>
            <p:cNvPr id="125870" name="Line 4014"/>
            <p:cNvSpPr>
              <a:spLocks noChangeShapeType="1"/>
            </p:cNvSpPr>
            <p:nvPr/>
          </p:nvSpPr>
          <p:spPr bwMode="auto">
            <a:xfrm flipV="1">
              <a:off x="1241" y="2558"/>
              <a:ext cx="1" cy="1428"/>
            </a:xfrm>
            <a:prstGeom prst="line">
              <a:avLst/>
            </a:prstGeom>
            <a:noFill/>
            <a:ln w="6350">
              <a:solidFill>
                <a:srgbClr val="000000"/>
              </a:solidFill>
              <a:round/>
              <a:headEnd/>
              <a:tailEnd/>
            </a:ln>
          </p:spPr>
          <p:txBody>
            <a:bodyPr/>
            <a:lstStyle/>
            <a:p>
              <a:endParaRPr lang="en-US"/>
            </a:p>
          </p:txBody>
        </p:sp>
        <p:sp>
          <p:nvSpPr>
            <p:cNvPr id="125871" name="Line 4015"/>
            <p:cNvSpPr>
              <a:spLocks noChangeShapeType="1"/>
            </p:cNvSpPr>
            <p:nvPr/>
          </p:nvSpPr>
          <p:spPr bwMode="auto">
            <a:xfrm flipV="1">
              <a:off x="4811" y="2558"/>
              <a:ext cx="1" cy="1428"/>
            </a:xfrm>
            <a:prstGeom prst="line">
              <a:avLst/>
            </a:prstGeom>
            <a:noFill/>
            <a:ln w="6350">
              <a:solidFill>
                <a:srgbClr val="000000"/>
              </a:solidFill>
              <a:round/>
              <a:headEnd/>
              <a:tailEnd/>
            </a:ln>
          </p:spPr>
          <p:txBody>
            <a:bodyPr/>
            <a:lstStyle/>
            <a:p>
              <a:endParaRPr lang="en-US"/>
            </a:p>
          </p:txBody>
        </p:sp>
        <p:sp>
          <p:nvSpPr>
            <p:cNvPr id="125872" name="Line 4016"/>
            <p:cNvSpPr>
              <a:spLocks noChangeShapeType="1"/>
            </p:cNvSpPr>
            <p:nvPr/>
          </p:nvSpPr>
          <p:spPr bwMode="auto">
            <a:xfrm>
              <a:off x="1241" y="3986"/>
              <a:ext cx="3570" cy="1"/>
            </a:xfrm>
            <a:prstGeom prst="line">
              <a:avLst/>
            </a:prstGeom>
            <a:noFill/>
            <a:ln w="6350">
              <a:solidFill>
                <a:srgbClr val="000000"/>
              </a:solidFill>
              <a:round/>
              <a:headEnd/>
              <a:tailEnd/>
            </a:ln>
          </p:spPr>
          <p:txBody>
            <a:bodyPr/>
            <a:lstStyle/>
            <a:p>
              <a:endParaRPr lang="en-US"/>
            </a:p>
          </p:txBody>
        </p:sp>
        <p:sp>
          <p:nvSpPr>
            <p:cNvPr id="125873" name="Line 4017"/>
            <p:cNvSpPr>
              <a:spLocks noChangeShapeType="1"/>
            </p:cNvSpPr>
            <p:nvPr/>
          </p:nvSpPr>
          <p:spPr bwMode="auto">
            <a:xfrm flipV="1">
              <a:off x="1241" y="2558"/>
              <a:ext cx="1" cy="1428"/>
            </a:xfrm>
            <a:prstGeom prst="line">
              <a:avLst/>
            </a:prstGeom>
            <a:noFill/>
            <a:ln w="6350">
              <a:solidFill>
                <a:srgbClr val="000000"/>
              </a:solidFill>
              <a:round/>
              <a:headEnd/>
              <a:tailEnd/>
            </a:ln>
          </p:spPr>
          <p:txBody>
            <a:bodyPr/>
            <a:lstStyle/>
            <a:p>
              <a:endParaRPr lang="en-US"/>
            </a:p>
          </p:txBody>
        </p:sp>
        <p:sp>
          <p:nvSpPr>
            <p:cNvPr id="125874" name="Line 4018"/>
            <p:cNvSpPr>
              <a:spLocks noChangeShapeType="1"/>
            </p:cNvSpPr>
            <p:nvPr/>
          </p:nvSpPr>
          <p:spPr bwMode="auto">
            <a:xfrm flipV="1">
              <a:off x="1241" y="3950"/>
              <a:ext cx="1" cy="36"/>
            </a:xfrm>
            <a:prstGeom prst="line">
              <a:avLst/>
            </a:prstGeom>
            <a:noFill/>
            <a:ln w="6350">
              <a:solidFill>
                <a:srgbClr val="000000"/>
              </a:solidFill>
              <a:round/>
              <a:headEnd/>
              <a:tailEnd/>
            </a:ln>
          </p:spPr>
          <p:txBody>
            <a:bodyPr/>
            <a:lstStyle/>
            <a:p>
              <a:endParaRPr lang="en-US"/>
            </a:p>
          </p:txBody>
        </p:sp>
        <p:sp>
          <p:nvSpPr>
            <p:cNvPr id="125875" name="Line 4019"/>
            <p:cNvSpPr>
              <a:spLocks noChangeShapeType="1"/>
            </p:cNvSpPr>
            <p:nvPr/>
          </p:nvSpPr>
          <p:spPr bwMode="auto">
            <a:xfrm>
              <a:off x="1241" y="2558"/>
              <a:ext cx="1" cy="36"/>
            </a:xfrm>
            <a:prstGeom prst="line">
              <a:avLst/>
            </a:prstGeom>
            <a:noFill/>
            <a:ln w="6350">
              <a:solidFill>
                <a:srgbClr val="000000"/>
              </a:solidFill>
              <a:round/>
              <a:headEnd/>
              <a:tailEnd/>
            </a:ln>
          </p:spPr>
          <p:txBody>
            <a:bodyPr/>
            <a:lstStyle/>
            <a:p>
              <a:endParaRPr lang="en-US"/>
            </a:p>
          </p:txBody>
        </p:sp>
        <p:sp>
          <p:nvSpPr>
            <p:cNvPr id="125876" name="Freeform 4020"/>
            <p:cNvSpPr>
              <a:spLocks noEditPoints="1"/>
            </p:cNvSpPr>
            <p:nvPr/>
          </p:nvSpPr>
          <p:spPr bwMode="auto">
            <a:xfrm>
              <a:off x="1217" y="4032"/>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5877" name="Line 4021"/>
            <p:cNvSpPr>
              <a:spLocks noChangeShapeType="1"/>
            </p:cNvSpPr>
            <p:nvPr/>
          </p:nvSpPr>
          <p:spPr bwMode="auto">
            <a:xfrm flipV="1">
              <a:off x="1751" y="3950"/>
              <a:ext cx="1" cy="36"/>
            </a:xfrm>
            <a:prstGeom prst="line">
              <a:avLst/>
            </a:prstGeom>
            <a:noFill/>
            <a:ln w="6350">
              <a:solidFill>
                <a:srgbClr val="000000"/>
              </a:solidFill>
              <a:round/>
              <a:headEnd/>
              <a:tailEnd/>
            </a:ln>
          </p:spPr>
          <p:txBody>
            <a:bodyPr/>
            <a:lstStyle/>
            <a:p>
              <a:endParaRPr lang="en-US"/>
            </a:p>
          </p:txBody>
        </p:sp>
        <p:sp>
          <p:nvSpPr>
            <p:cNvPr id="125878" name="Line 4022"/>
            <p:cNvSpPr>
              <a:spLocks noChangeShapeType="1"/>
            </p:cNvSpPr>
            <p:nvPr/>
          </p:nvSpPr>
          <p:spPr bwMode="auto">
            <a:xfrm>
              <a:off x="1751" y="2558"/>
              <a:ext cx="1" cy="36"/>
            </a:xfrm>
            <a:prstGeom prst="line">
              <a:avLst/>
            </a:prstGeom>
            <a:noFill/>
            <a:ln w="6350">
              <a:solidFill>
                <a:srgbClr val="000000"/>
              </a:solidFill>
              <a:round/>
              <a:headEnd/>
              <a:tailEnd/>
            </a:ln>
          </p:spPr>
          <p:txBody>
            <a:bodyPr/>
            <a:lstStyle/>
            <a:p>
              <a:endParaRPr lang="en-US"/>
            </a:p>
          </p:txBody>
        </p:sp>
        <p:sp>
          <p:nvSpPr>
            <p:cNvPr id="125879" name="Freeform 4023"/>
            <p:cNvSpPr>
              <a:spLocks/>
            </p:cNvSpPr>
            <p:nvPr/>
          </p:nvSpPr>
          <p:spPr bwMode="auto">
            <a:xfrm>
              <a:off x="1731" y="4032"/>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25880" name="Line 4024"/>
            <p:cNvSpPr>
              <a:spLocks noChangeShapeType="1"/>
            </p:cNvSpPr>
            <p:nvPr/>
          </p:nvSpPr>
          <p:spPr bwMode="auto">
            <a:xfrm flipV="1">
              <a:off x="2261" y="3950"/>
              <a:ext cx="1" cy="36"/>
            </a:xfrm>
            <a:prstGeom prst="line">
              <a:avLst/>
            </a:prstGeom>
            <a:noFill/>
            <a:ln w="6350">
              <a:solidFill>
                <a:srgbClr val="000000"/>
              </a:solidFill>
              <a:round/>
              <a:headEnd/>
              <a:tailEnd/>
            </a:ln>
          </p:spPr>
          <p:txBody>
            <a:bodyPr/>
            <a:lstStyle/>
            <a:p>
              <a:endParaRPr lang="en-US"/>
            </a:p>
          </p:txBody>
        </p:sp>
        <p:sp>
          <p:nvSpPr>
            <p:cNvPr id="125881" name="Line 4025"/>
            <p:cNvSpPr>
              <a:spLocks noChangeShapeType="1"/>
            </p:cNvSpPr>
            <p:nvPr/>
          </p:nvSpPr>
          <p:spPr bwMode="auto">
            <a:xfrm>
              <a:off x="2261" y="2558"/>
              <a:ext cx="1" cy="36"/>
            </a:xfrm>
            <a:prstGeom prst="line">
              <a:avLst/>
            </a:prstGeom>
            <a:noFill/>
            <a:ln w="6350">
              <a:solidFill>
                <a:srgbClr val="000000"/>
              </a:solidFill>
              <a:round/>
              <a:headEnd/>
              <a:tailEnd/>
            </a:ln>
          </p:spPr>
          <p:txBody>
            <a:bodyPr/>
            <a:lstStyle/>
            <a:p>
              <a:endParaRPr lang="en-US"/>
            </a:p>
          </p:txBody>
        </p:sp>
        <p:sp>
          <p:nvSpPr>
            <p:cNvPr id="125882" name="Freeform 4026"/>
            <p:cNvSpPr>
              <a:spLocks/>
            </p:cNvSpPr>
            <p:nvPr/>
          </p:nvSpPr>
          <p:spPr bwMode="auto">
            <a:xfrm>
              <a:off x="2237" y="4032"/>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25883" name="Line 4027"/>
            <p:cNvSpPr>
              <a:spLocks noChangeShapeType="1"/>
            </p:cNvSpPr>
            <p:nvPr/>
          </p:nvSpPr>
          <p:spPr bwMode="auto">
            <a:xfrm flipV="1">
              <a:off x="2771" y="3950"/>
              <a:ext cx="1" cy="36"/>
            </a:xfrm>
            <a:prstGeom prst="line">
              <a:avLst/>
            </a:prstGeom>
            <a:noFill/>
            <a:ln w="6350">
              <a:solidFill>
                <a:srgbClr val="000000"/>
              </a:solidFill>
              <a:round/>
              <a:headEnd/>
              <a:tailEnd/>
            </a:ln>
          </p:spPr>
          <p:txBody>
            <a:bodyPr/>
            <a:lstStyle/>
            <a:p>
              <a:endParaRPr lang="en-US"/>
            </a:p>
          </p:txBody>
        </p:sp>
        <p:sp>
          <p:nvSpPr>
            <p:cNvPr id="125884" name="Line 4028"/>
            <p:cNvSpPr>
              <a:spLocks noChangeShapeType="1"/>
            </p:cNvSpPr>
            <p:nvPr/>
          </p:nvSpPr>
          <p:spPr bwMode="auto">
            <a:xfrm>
              <a:off x="2771" y="2558"/>
              <a:ext cx="1" cy="36"/>
            </a:xfrm>
            <a:prstGeom prst="line">
              <a:avLst/>
            </a:prstGeom>
            <a:noFill/>
            <a:ln w="6350">
              <a:solidFill>
                <a:srgbClr val="000000"/>
              </a:solidFill>
              <a:round/>
              <a:headEnd/>
              <a:tailEnd/>
            </a:ln>
          </p:spPr>
          <p:txBody>
            <a:bodyPr/>
            <a:lstStyle/>
            <a:p>
              <a:endParaRPr lang="en-US"/>
            </a:p>
          </p:txBody>
        </p:sp>
        <p:sp>
          <p:nvSpPr>
            <p:cNvPr id="125885" name="Freeform 4029"/>
            <p:cNvSpPr>
              <a:spLocks/>
            </p:cNvSpPr>
            <p:nvPr/>
          </p:nvSpPr>
          <p:spPr bwMode="auto">
            <a:xfrm>
              <a:off x="2747" y="4032"/>
              <a:ext cx="46" cy="70"/>
            </a:xfrm>
            <a:custGeom>
              <a:avLst/>
              <a:gdLst/>
              <a:ahLst/>
              <a:cxnLst>
                <a:cxn ang="0">
                  <a:pos x="0" y="50"/>
                </a:cxn>
                <a:cxn ang="0">
                  <a:pos x="14" y="48"/>
                </a:cxn>
                <a:cxn ang="0">
                  <a:pos x="14" y="52"/>
                </a:cxn>
                <a:cxn ang="0">
                  <a:pos x="16" y="56"/>
                </a:cxn>
                <a:cxn ang="0">
                  <a:pos x="20" y="58"/>
                </a:cxn>
                <a:cxn ang="0">
                  <a:pos x="24" y="58"/>
                </a:cxn>
                <a:cxn ang="0">
                  <a:pos x="26" y="56"/>
                </a:cxn>
                <a:cxn ang="0">
                  <a:pos x="30" y="54"/>
                </a:cxn>
                <a:cxn ang="0">
                  <a:pos x="32" y="52"/>
                </a:cxn>
                <a:cxn ang="0">
                  <a:pos x="32" y="48"/>
                </a:cxn>
                <a:cxn ang="0">
                  <a:pos x="32" y="44"/>
                </a:cxn>
                <a:cxn ang="0">
                  <a:pos x="30" y="40"/>
                </a:cxn>
                <a:cxn ang="0">
                  <a:pos x="28" y="38"/>
                </a:cxn>
                <a:cxn ang="0">
                  <a:pos x="24" y="38"/>
                </a:cxn>
                <a:cxn ang="0">
                  <a:pos x="22" y="38"/>
                </a:cxn>
                <a:cxn ang="0">
                  <a:pos x="18" y="38"/>
                </a:cxn>
                <a:cxn ang="0">
                  <a:pos x="20" y="28"/>
                </a:cxn>
                <a:cxn ang="0">
                  <a:pos x="24" y="28"/>
                </a:cxn>
                <a:cxn ang="0">
                  <a:pos x="28" y="26"/>
                </a:cxn>
                <a:cxn ang="0">
                  <a:pos x="30" y="22"/>
                </a:cxn>
                <a:cxn ang="0">
                  <a:pos x="30" y="20"/>
                </a:cxn>
                <a:cxn ang="0">
                  <a:pos x="30" y="16"/>
                </a:cxn>
                <a:cxn ang="0">
                  <a:pos x="28" y="14"/>
                </a:cxn>
                <a:cxn ang="0">
                  <a:pos x="26" y="12"/>
                </a:cxn>
                <a:cxn ang="0">
                  <a:pos x="22" y="12"/>
                </a:cxn>
                <a:cxn ang="0">
                  <a:pos x="20" y="12"/>
                </a:cxn>
                <a:cxn ang="0">
                  <a:pos x="18" y="14"/>
                </a:cxn>
                <a:cxn ang="0">
                  <a:pos x="16" y="16"/>
                </a:cxn>
                <a:cxn ang="0">
                  <a:pos x="14" y="20"/>
                </a:cxn>
                <a:cxn ang="0">
                  <a:pos x="2" y="18"/>
                </a:cxn>
                <a:cxn ang="0">
                  <a:pos x="4" y="12"/>
                </a:cxn>
                <a:cxn ang="0">
                  <a:pos x="6" y="8"/>
                </a:cxn>
                <a:cxn ang="0">
                  <a:pos x="8" y="4"/>
                </a:cxn>
                <a:cxn ang="0">
                  <a:pos x="12" y="2"/>
                </a:cxn>
                <a:cxn ang="0">
                  <a:pos x="18" y="0"/>
                </a:cxn>
                <a:cxn ang="0">
                  <a:pos x="22" y="0"/>
                </a:cxn>
                <a:cxn ang="0">
                  <a:pos x="28" y="0"/>
                </a:cxn>
                <a:cxn ang="0">
                  <a:pos x="34" y="2"/>
                </a:cxn>
                <a:cxn ang="0">
                  <a:pos x="38" y="6"/>
                </a:cxn>
                <a:cxn ang="0">
                  <a:pos x="42" y="12"/>
                </a:cxn>
                <a:cxn ang="0">
                  <a:pos x="42" y="18"/>
                </a:cxn>
                <a:cxn ang="0">
                  <a:pos x="42" y="24"/>
                </a:cxn>
                <a:cxn ang="0">
                  <a:pos x="38" y="28"/>
                </a:cxn>
                <a:cxn ang="0">
                  <a:pos x="32" y="32"/>
                </a:cxn>
                <a:cxn ang="0">
                  <a:pos x="38" y="34"/>
                </a:cxn>
                <a:cxn ang="0">
                  <a:pos x="42" y="38"/>
                </a:cxn>
                <a:cxn ang="0">
                  <a:pos x="44" y="42"/>
                </a:cxn>
                <a:cxn ang="0">
                  <a:pos x="46" y="48"/>
                </a:cxn>
                <a:cxn ang="0">
                  <a:pos x="44" y="54"/>
                </a:cxn>
                <a:cxn ang="0">
                  <a:pos x="42" y="60"/>
                </a:cxn>
                <a:cxn ang="0">
                  <a:pos x="40" y="64"/>
                </a:cxn>
                <a:cxn ang="0">
                  <a:pos x="34" y="66"/>
                </a:cxn>
                <a:cxn ang="0">
                  <a:pos x="30" y="68"/>
                </a:cxn>
                <a:cxn ang="0">
                  <a:pos x="22" y="70"/>
                </a:cxn>
                <a:cxn ang="0">
                  <a:pos x="18" y="70"/>
                </a:cxn>
                <a:cxn ang="0">
                  <a:pos x="12" y="68"/>
                </a:cxn>
                <a:cxn ang="0">
                  <a:pos x="8" y="64"/>
                </a:cxn>
                <a:cxn ang="0">
                  <a:pos x="4" y="60"/>
                </a:cxn>
                <a:cxn ang="0">
                  <a:pos x="2" y="54"/>
                </a:cxn>
                <a:cxn ang="0">
                  <a:pos x="0" y="50"/>
                </a:cxn>
              </a:cxnLst>
              <a:rect l="0" t="0" r="r" b="b"/>
              <a:pathLst>
                <a:path w="46" h="70">
                  <a:moveTo>
                    <a:pt x="0" y="50"/>
                  </a:moveTo>
                  <a:lnTo>
                    <a:pt x="14" y="48"/>
                  </a:lnTo>
                  <a:lnTo>
                    <a:pt x="14" y="52"/>
                  </a:lnTo>
                  <a:lnTo>
                    <a:pt x="16" y="56"/>
                  </a:lnTo>
                  <a:lnTo>
                    <a:pt x="20" y="58"/>
                  </a:lnTo>
                  <a:lnTo>
                    <a:pt x="24" y="58"/>
                  </a:lnTo>
                  <a:lnTo>
                    <a:pt x="26" y="56"/>
                  </a:lnTo>
                  <a:lnTo>
                    <a:pt x="30" y="54"/>
                  </a:lnTo>
                  <a:lnTo>
                    <a:pt x="32" y="52"/>
                  </a:lnTo>
                  <a:lnTo>
                    <a:pt x="32" y="48"/>
                  </a:lnTo>
                  <a:lnTo>
                    <a:pt x="32" y="44"/>
                  </a:lnTo>
                  <a:lnTo>
                    <a:pt x="30" y="40"/>
                  </a:lnTo>
                  <a:lnTo>
                    <a:pt x="28" y="38"/>
                  </a:lnTo>
                  <a:lnTo>
                    <a:pt x="24" y="38"/>
                  </a:lnTo>
                  <a:lnTo>
                    <a:pt x="22" y="38"/>
                  </a:lnTo>
                  <a:lnTo>
                    <a:pt x="18" y="38"/>
                  </a:lnTo>
                  <a:lnTo>
                    <a:pt x="20" y="28"/>
                  </a:lnTo>
                  <a:lnTo>
                    <a:pt x="24" y="28"/>
                  </a:lnTo>
                  <a:lnTo>
                    <a:pt x="28" y="26"/>
                  </a:lnTo>
                  <a:lnTo>
                    <a:pt x="30" y="22"/>
                  </a:lnTo>
                  <a:lnTo>
                    <a:pt x="30" y="20"/>
                  </a:lnTo>
                  <a:lnTo>
                    <a:pt x="30" y="16"/>
                  </a:lnTo>
                  <a:lnTo>
                    <a:pt x="28" y="14"/>
                  </a:lnTo>
                  <a:lnTo>
                    <a:pt x="26" y="12"/>
                  </a:lnTo>
                  <a:lnTo>
                    <a:pt x="22" y="12"/>
                  </a:lnTo>
                  <a:lnTo>
                    <a:pt x="20" y="12"/>
                  </a:lnTo>
                  <a:lnTo>
                    <a:pt x="18" y="14"/>
                  </a:lnTo>
                  <a:lnTo>
                    <a:pt x="16" y="16"/>
                  </a:lnTo>
                  <a:lnTo>
                    <a:pt x="14" y="20"/>
                  </a:lnTo>
                  <a:lnTo>
                    <a:pt x="2" y="18"/>
                  </a:lnTo>
                  <a:lnTo>
                    <a:pt x="4" y="12"/>
                  </a:lnTo>
                  <a:lnTo>
                    <a:pt x="6" y="8"/>
                  </a:lnTo>
                  <a:lnTo>
                    <a:pt x="8" y="4"/>
                  </a:lnTo>
                  <a:lnTo>
                    <a:pt x="12" y="2"/>
                  </a:lnTo>
                  <a:lnTo>
                    <a:pt x="18" y="0"/>
                  </a:lnTo>
                  <a:lnTo>
                    <a:pt x="22" y="0"/>
                  </a:lnTo>
                  <a:lnTo>
                    <a:pt x="28" y="0"/>
                  </a:lnTo>
                  <a:lnTo>
                    <a:pt x="34" y="2"/>
                  </a:lnTo>
                  <a:lnTo>
                    <a:pt x="38" y="6"/>
                  </a:lnTo>
                  <a:lnTo>
                    <a:pt x="42" y="12"/>
                  </a:lnTo>
                  <a:lnTo>
                    <a:pt x="42" y="18"/>
                  </a:lnTo>
                  <a:lnTo>
                    <a:pt x="42" y="24"/>
                  </a:lnTo>
                  <a:lnTo>
                    <a:pt x="38" y="28"/>
                  </a:lnTo>
                  <a:lnTo>
                    <a:pt x="32" y="32"/>
                  </a:lnTo>
                  <a:lnTo>
                    <a:pt x="38" y="34"/>
                  </a:lnTo>
                  <a:lnTo>
                    <a:pt x="42" y="38"/>
                  </a:lnTo>
                  <a:lnTo>
                    <a:pt x="44" y="42"/>
                  </a:lnTo>
                  <a:lnTo>
                    <a:pt x="46" y="48"/>
                  </a:lnTo>
                  <a:lnTo>
                    <a:pt x="44" y="54"/>
                  </a:lnTo>
                  <a:lnTo>
                    <a:pt x="42" y="60"/>
                  </a:lnTo>
                  <a:lnTo>
                    <a:pt x="40" y="64"/>
                  </a:lnTo>
                  <a:lnTo>
                    <a:pt x="34" y="66"/>
                  </a:lnTo>
                  <a:lnTo>
                    <a:pt x="30" y="68"/>
                  </a:lnTo>
                  <a:lnTo>
                    <a:pt x="22" y="70"/>
                  </a:lnTo>
                  <a:lnTo>
                    <a:pt x="18"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25886" name="Line 4030"/>
            <p:cNvSpPr>
              <a:spLocks noChangeShapeType="1"/>
            </p:cNvSpPr>
            <p:nvPr/>
          </p:nvSpPr>
          <p:spPr bwMode="auto">
            <a:xfrm flipV="1">
              <a:off x="3281" y="3950"/>
              <a:ext cx="1" cy="36"/>
            </a:xfrm>
            <a:prstGeom prst="line">
              <a:avLst/>
            </a:prstGeom>
            <a:noFill/>
            <a:ln w="6350">
              <a:solidFill>
                <a:srgbClr val="000000"/>
              </a:solidFill>
              <a:round/>
              <a:headEnd/>
              <a:tailEnd/>
            </a:ln>
          </p:spPr>
          <p:txBody>
            <a:bodyPr/>
            <a:lstStyle/>
            <a:p>
              <a:endParaRPr lang="en-US"/>
            </a:p>
          </p:txBody>
        </p:sp>
        <p:sp>
          <p:nvSpPr>
            <p:cNvPr id="125887" name="Line 4031"/>
            <p:cNvSpPr>
              <a:spLocks noChangeShapeType="1"/>
            </p:cNvSpPr>
            <p:nvPr/>
          </p:nvSpPr>
          <p:spPr bwMode="auto">
            <a:xfrm>
              <a:off x="3281" y="2558"/>
              <a:ext cx="1" cy="36"/>
            </a:xfrm>
            <a:prstGeom prst="line">
              <a:avLst/>
            </a:prstGeom>
            <a:noFill/>
            <a:ln w="6350">
              <a:solidFill>
                <a:srgbClr val="000000"/>
              </a:solidFill>
              <a:round/>
              <a:headEnd/>
              <a:tailEnd/>
            </a:ln>
          </p:spPr>
          <p:txBody>
            <a:bodyPr/>
            <a:lstStyle/>
            <a:p>
              <a:endParaRPr lang="en-US"/>
            </a:p>
          </p:txBody>
        </p:sp>
        <p:sp>
          <p:nvSpPr>
            <p:cNvPr id="125888" name="Freeform 4032"/>
            <p:cNvSpPr>
              <a:spLocks noEditPoints="1"/>
            </p:cNvSpPr>
            <p:nvPr/>
          </p:nvSpPr>
          <p:spPr bwMode="auto">
            <a:xfrm>
              <a:off x="3255" y="4032"/>
              <a:ext cx="50" cy="68"/>
            </a:xfrm>
            <a:custGeom>
              <a:avLst/>
              <a:gdLst/>
              <a:ahLst/>
              <a:cxnLst>
                <a:cxn ang="0">
                  <a:pos x="28" y="68"/>
                </a:cxn>
                <a:cxn ang="0">
                  <a:pos x="28" y="54"/>
                </a:cxn>
                <a:cxn ang="0">
                  <a:pos x="0" y="54"/>
                </a:cxn>
                <a:cxn ang="0">
                  <a:pos x="0" y="42"/>
                </a:cxn>
                <a:cxn ang="0">
                  <a:pos x="30"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30"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125889" name="Line 4033"/>
            <p:cNvSpPr>
              <a:spLocks noChangeShapeType="1"/>
            </p:cNvSpPr>
            <p:nvPr/>
          </p:nvSpPr>
          <p:spPr bwMode="auto">
            <a:xfrm flipV="1">
              <a:off x="3791" y="3950"/>
              <a:ext cx="1" cy="36"/>
            </a:xfrm>
            <a:prstGeom prst="line">
              <a:avLst/>
            </a:prstGeom>
            <a:noFill/>
            <a:ln w="6350">
              <a:solidFill>
                <a:srgbClr val="000000"/>
              </a:solidFill>
              <a:round/>
              <a:headEnd/>
              <a:tailEnd/>
            </a:ln>
          </p:spPr>
          <p:txBody>
            <a:bodyPr/>
            <a:lstStyle/>
            <a:p>
              <a:endParaRPr lang="en-US"/>
            </a:p>
          </p:txBody>
        </p:sp>
        <p:sp>
          <p:nvSpPr>
            <p:cNvPr id="125890" name="Line 4034"/>
            <p:cNvSpPr>
              <a:spLocks noChangeShapeType="1"/>
            </p:cNvSpPr>
            <p:nvPr/>
          </p:nvSpPr>
          <p:spPr bwMode="auto">
            <a:xfrm>
              <a:off x="3791" y="2558"/>
              <a:ext cx="1" cy="36"/>
            </a:xfrm>
            <a:prstGeom prst="line">
              <a:avLst/>
            </a:prstGeom>
            <a:noFill/>
            <a:ln w="6350">
              <a:solidFill>
                <a:srgbClr val="000000"/>
              </a:solidFill>
              <a:round/>
              <a:headEnd/>
              <a:tailEnd/>
            </a:ln>
          </p:spPr>
          <p:txBody>
            <a:bodyPr/>
            <a:lstStyle/>
            <a:p>
              <a:endParaRPr lang="en-US"/>
            </a:p>
          </p:txBody>
        </p:sp>
        <p:sp>
          <p:nvSpPr>
            <p:cNvPr id="125891" name="Freeform 4035"/>
            <p:cNvSpPr>
              <a:spLocks/>
            </p:cNvSpPr>
            <p:nvPr/>
          </p:nvSpPr>
          <p:spPr bwMode="auto">
            <a:xfrm>
              <a:off x="3767" y="4032"/>
              <a:ext cx="46" cy="70"/>
            </a:xfrm>
            <a:custGeom>
              <a:avLst/>
              <a:gdLst/>
              <a:ahLst/>
              <a:cxnLst>
                <a:cxn ang="0">
                  <a:pos x="0" y="50"/>
                </a:cxn>
                <a:cxn ang="0">
                  <a:pos x="12" y="48"/>
                </a:cxn>
                <a:cxn ang="0">
                  <a:pos x="14" y="52"/>
                </a:cxn>
                <a:cxn ang="0">
                  <a:pos x="16" y="54"/>
                </a:cxn>
                <a:cxn ang="0">
                  <a:pos x="20" y="56"/>
                </a:cxn>
                <a:cxn ang="0">
                  <a:pos x="24" y="58"/>
                </a:cxn>
                <a:cxn ang="0">
                  <a:pos x="28" y="56"/>
                </a:cxn>
                <a:cxn ang="0">
                  <a:pos x="30" y="54"/>
                </a:cxn>
                <a:cxn ang="0">
                  <a:pos x="32" y="52"/>
                </a:cxn>
                <a:cxn ang="0">
                  <a:pos x="34" y="46"/>
                </a:cxn>
                <a:cxn ang="0">
                  <a:pos x="32" y="40"/>
                </a:cxn>
                <a:cxn ang="0">
                  <a:pos x="30" y="38"/>
                </a:cxn>
                <a:cxn ang="0">
                  <a:pos x="28" y="36"/>
                </a:cxn>
                <a:cxn ang="0">
                  <a:pos x="24" y="34"/>
                </a:cxn>
                <a:cxn ang="0">
                  <a:pos x="18" y="36"/>
                </a:cxn>
                <a:cxn ang="0">
                  <a:pos x="14"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4" y="70"/>
                </a:cxn>
                <a:cxn ang="0">
                  <a:pos x="18"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4" y="58"/>
                  </a:lnTo>
                  <a:lnTo>
                    <a:pt x="28" y="56"/>
                  </a:lnTo>
                  <a:lnTo>
                    <a:pt x="30" y="54"/>
                  </a:lnTo>
                  <a:lnTo>
                    <a:pt x="32" y="52"/>
                  </a:lnTo>
                  <a:lnTo>
                    <a:pt x="34" y="46"/>
                  </a:lnTo>
                  <a:lnTo>
                    <a:pt x="32" y="40"/>
                  </a:lnTo>
                  <a:lnTo>
                    <a:pt x="30" y="38"/>
                  </a:lnTo>
                  <a:lnTo>
                    <a:pt x="28" y="36"/>
                  </a:lnTo>
                  <a:lnTo>
                    <a:pt x="24" y="34"/>
                  </a:lnTo>
                  <a:lnTo>
                    <a:pt x="18" y="36"/>
                  </a:lnTo>
                  <a:lnTo>
                    <a:pt x="14"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4" y="70"/>
                  </a:lnTo>
                  <a:lnTo>
                    <a:pt x="18"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25892" name="Line 4036"/>
            <p:cNvSpPr>
              <a:spLocks noChangeShapeType="1"/>
            </p:cNvSpPr>
            <p:nvPr/>
          </p:nvSpPr>
          <p:spPr bwMode="auto">
            <a:xfrm flipV="1">
              <a:off x="4301" y="3950"/>
              <a:ext cx="1" cy="36"/>
            </a:xfrm>
            <a:prstGeom prst="line">
              <a:avLst/>
            </a:prstGeom>
            <a:noFill/>
            <a:ln w="6350">
              <a:solidFill>
                <a:srgbClr val="000000"/>
              </a:solidFill>
              <a:round/>
              <a:headEnd/>
              <a:tailEnd/>
            </a:ln>
          </p:spPr>
          <p:txBody>
            <a:bodyPr/>
            <a:lstStyle/>
            <a:p>
              <a:endParaRPr lang="en-US"/>
            </a:p>
          </p:txBody>
        </p:sp>
        <p:sp>
          <p:nvSpPr>
            <p:cNvPr id="125893" name="Line 4037"/>
            <p:cNvSpPr>
              <a:spLocks noChangeShapeType="1"/>
            </p:cNvSpPr>
            <p:nvPr/>
          </p:nvSpPr>
          <p:spPr bwMode="auto">
            <a:xfrm>
              <a:off x="4301" y="2558"/>
              <a:ext cx="1" cy="36"/>
            </a:xfrm>
            <a:prstGeom prst="line">
              <a:avLst/>
            </a:prstGeom>
            <a:noFill/>
            <a:ln w="6350">
              <a:solidFill>
                <a:srgbClr val="000000"/>
              </a:solidFill>
              <a:round/>
              <a:headEnd/>
              <a:tailEnd/>
            </a:ln>
          </p:spPr>
          <p:txBody>
            <a:bodyPr/>
            <a:lstStyle/>
            <a:p>
              <a:endParaRPr lang="en-US"/>
            </a:p>
          </p:txBody>
        </p:sp>
        <p:sp>
          <p:nvSpPr>
            <p:cNvPr id="125894" name="Freeform 4038"/>
            <p:cNvSpPr>
              <a:spLocks noEditPoints="1"/>
            </p:cNvSpPr>
            <p:nvPr/>
          </p:nvSpPr>
          <p:spPr bwMode="auto">
            <a:xfrm>
              <a:off x="4277" y="4032"/>
              <a:ext cx="46" cy="70"/>
            </a:xfrm>
            <a:custGeom>
              <a:avLst/>
              <a:gdLst/>
              <a:ahLst/>
              <a:cxnLst>
                <a:cxn ang="0">
                  <a:pos x="44" y="18"/>
                </a:cxn>
                <a:cxn ang="0">
                  <a:pos x="32" y="20"/>
                </a:cxn>
                <a:cxn ang="0">
                  <a:pos x="30" y="16"/>
                </a:cxn>
                <a:cxn ang="0">
                  <a:pos x="30" y="14"/>
                </a:cxn>
                <a:cxn ang="0">
                  <a:pos x="26" y="12"/>
                </a:cxn>
                <a:cxn ang="0">
                  <a:pos x="24" y="12"/>
                </a:cxn>
                <a:cxn ang="0">
                  <a:pos x="20" y="12"/>
                </a:cxn>
                <a:cxn ang="0">
                  <a:pos x="16" y="16"/>
                </a:cxn>
                <a:cxn ang="0">
                  <a:pos x="14" y="20"/>
                </a:cxn>
                <a:cxn ang="0">
                  <a:pos x="14" y="24"/>
                </a:cxn>
                <a:cxn ang="0">
                  <a:pos x="12" y="32"/>
                </a:cxn>
                <a:cxn ang="0">
                  <a:pos x="16" y="28"/>
                </a:cxn>
                <a:cxn ang="0">
                  <a:pos x="20" y="26"/>
                </a:cxn>
                <a:cxn ang="0">
                  <a:pos x="26" y="26"/>
                </a:cxn>
                <a:cxn ang="0">
                  <a:pos x="30" y="26"/>
                </a:cxn>
                <a:cxn ang="0">
                  <a:pos x="36" y="28"/>
                </a:cxn>
                <a:cxn ang="0">
                  <a:pos x="40" y="32"/>
                </a:cxn>
                <a:cxn ang="0">
                  <a:pos x="42" y="36"/>
                </a:cxn>
                <a:cxn ang="0">
                  <a:pos x="44" y="42"/>
                </a:cxn>
                <a:cxn ang="0">
                  <a:pos x="46" y="48"/>
                </a:cxn>
                <a:cxn ang="0">
                  <a:pos x="44" y="54"/>
                </a:cxn>
                <a:cxn ang="0">
                  <a:pos x="42" y="60"/>
                </a:cxn>
                <a:cxn ang="0">
                  <a:pos x="40" y="64"/>
                </a:cxn>
                <a:cxn ang="0">
                  <a:pos x="36" y="66"/>
                </a:cxn>
                <a:cxn ang="0">
                  <a:pos x="30" y="68"/>
                </a:cxn>
                <a:cxn ang="0">
                  <a:pos x="24" y="70"/>
                </a:cxn>
                <a:cxn ang="0">
                  <a:pos x="18" y="68"/>
                </a:cxn>
                <a:cxn ang="0">
                  <a:pos x="12" y="66"/>
                </a:cxn>
                <a:cxn ang="0">
                  <a:pos x="8" y="62"/>
                </a:cxn>
                <a:cxn ang="0">
                  <a:pos x="4" y="56"/>
                </a:cxn>
                <a:cxn ang="0">
                  <a:pos x="2" y="46"/>
                </a:cxn>
                <a:cxn ang="0">
                  <a:pos x="0" y="36"/>
                </a:cxn>
                <a:cxn ang="0">
                  <a:pos x="2" y="24"/>
                </a:cxn>
                <a:cxn ang="0">
                  <a:pos x="4" y="14"/>
                </a:cxn>
                <a:cxn ang="0">
                  <a:pos x="8" y="8"/>
                </a:cxn>
                <a:cxn ang="0">
                  <a:pos x="12" y="4"/>
                </a:cxn>
                <a:cxn ang="0">
                  <a:pos x="18" y="0"/>
                </a:cxn>
                <a:cxn ang="0">
                  <a:pos x="26" y="0"/>
                </a:cxn>
                <a:cxn ang="0">
                  <a:pos x="32" y="0"/>
                </a:cxn>
                <a:cxn ang="0">
                  <a:pos x="38" y="4"/>
                </a:cxn>
                <a:cxn ang="0">
                  <a:pos x="42" y="10"/>
                </a:cxn>
                <a:cxn ang="0">
                  <a:pos x="44" y="18"/>
                </a:cxn>
                <a:cxn ang="0">
                  <a:pos x="14" y="48"/>
                </a:cxn>
                <a:cxn ang="0">
                  <a:pos x="14" y="52"/>
                </a:cxn>
                <a:cxn ang="0">
                  <a:pos x="16" y="54"/>
                </a:cxn>
                <a:cxn ang="0">
                  <a:pos x="20" y="56"/>
                </a:cxn>
                <a:cxn ang="0">
                  <a:pos x="24" y="58"/>
                </a:cxn>
                <a:cxn ang="0">
                  <a:pos x="28" y="58"/>
                </a:cxn>
                <a:cxn ang="0">
                  <a:pos x="30" y="56"/>
                </a:cxn>
                <a:cxn ang="0">
                  <a:pos x="32" y="52"/>
                </a:cxn>
                <a:cxn ang="0">
                  <a:pos x="32" y="48"/>
                </a:cxn>
                <a:cxn ang="0">
                  <a:pos x="32" y="44"/>
                </a:cxn>
                <a:cxn ang="0">
                  <a:pos x="30" y="40"/>
                </a:cxn>
                <a:cxn ang="0">
                  <a:pos x="26" y="38"/>
                </a:cxn>
                <a:cxn ang="0">
                  <a:pos x="24" y="38"/>
                </a:cxn>
                <a:cxn ang="0">
                  <a:pos x="20" y="38"/>
                </a:cxn>
                <a:cxn ang="0">
                  <a:pos x="16" y="40"/>
                </a:cxn>
                <a:cxn ang="0">
                  <a:pos x="14" y="42"/>
                </a:cxn>
                <a:cxn ang="0">
                  <a:pos x="14" y="48"/>
                </a:cxn>
              </a:cxnLst>
              <a:rect l="0" t="0" r="r" b="b"/>
              <a:pathLst>
                <a:path w="46" h="70">
                  <a:moveTo>
                    <a:pt x="44" y="18"/>
                  </a:moveTo>
                  <a:lnTo>
                    <a:pt x="32" y="20"/>
                  </a:lnTo>
                  <a:lnTo>
                    <a:pt x="30" y="16"/>
                  </a:lnTo>
                  <a:lnTo>
                    <a:pt x="30" y="14"/>
                  </a:lnTo>
                  <a:lnTo>
                    <a:pt x="26" y="12"/>
                  </a:lnTo>
                  <a:lnTo>
                    <a:pt x="24" y="12"/>
                  </a:lnTo>
                  <a:lnTo>
                    <a:pt x="20" y="12"/>
                  </a:lnTo>
                  <a:lnTo>
                    <a:pt x="16" y="16"/>
                  </a:lnTo>
                  <a:lnTo>
                    <a:pt x="14" y="20"/>
                  </a:lnTo>
                  <a:lnTo>
                    <a:pt x="14" y="24"/>
                  </a:lnTo>
                  <a:lnTo>
                    <a:pt x="12" y="32"/>
                  </a:lnTo>
                  <a:lnTo>
                    <a:pt x="16" y="28"/>
                  </a:lnTo>
                  <a:lnTo>
                    <a:pt x="20" y="26"/>
                  </a:lnTo>
                  <a:lnTo>
                    <a:pt x="26" y="26"/>
                  </a:lnTo>
                  <a:lnTo>
                    <a:pt x="30" y="26"/>
                  </a:lnTo>
                  <a:lnTo>
                    <a:pt x="36" y="28"/>
                  </a:lnTo>
                  <a:lnTo>
                    <a:pt x="40" y="32"/>
                  </a:lnTo>
                  <a:lnTo>
                    <a:pt x="42" y="36"/>
                  </a:lnTo>
                  <a:lnTo>
                    <a:pt x="44" y="42"/>
                  </a:lnTo>
                  <a:lnTo>
                    <a:pt x="46" y="48"/>
                  </a:lnTo>
                  <a:lnTo>
                    <a:pt x="44" y="54"/>
                  </a:lnTo>
                  <a:lnTo>
                    <a:pt x="42" y="60"/>
                  </a:lnTo>
                  <a:lnTo>
                    <a:pt x="40" y="64"/>
                  </a:lnTo>
                  <a:lnTo>
                    <a:pt x="36" y="66"/>
                  </a:lnTo>
                  <a:lnTo>
                    <a:pt x="30" y="68"/>
                  </a:lnTo>
                  <a:lnTo>
                    <a:pt x="24" y="70"/>
                  </a:lnTo>
                  <a:lnTo>
                    <a:pt x="18" y="68"/>
                  </a:lnTo>
                  <a:lnTo>
                    <a:pt x="12" y="66"/>
                  </a:lnTo>
                  <a:lnTo>
                    <a:pt x="8" y="62"/>
                  </a:lnTo>
                  <a:lnTo>
                    <a:pt x="4" y="56"/>
                  </a:lnTo>
                  <a:lnTo>
                    <a:pt x="2" y="46"/>
                  </a:lnTo>
                  <a:lnTo>
                    <a:pt x="0" y="36"/>
                  </a:lnTo>
                  <a:lnTo>
                    <a:pt x="2" y="24"/>
                  </a:lnTo>
                  <a:lnTo>
                    <a:pt x="4" y="14"/>
                  </a:lnTo>
                  <a:lnTo>
                    <a:pt x="8" y="8"/>
                  </a:lnTo>
                  <a:lnTo>
                    <a:pt x="12" y="4"/>
                  </a:lnTo>
                  <a:lnTo>
                    <a:pt x="18" y="0"/>
                  </a:lnTo>
                  <a:lnTo>
                    <a:pt x="26" y="0"/>
                  </a:lnTo>
                  <a:lnTo>
                    <a:pt x="32" y="0"/>
                  </a:lnTo>
                  <a:lnTo>
                    <a:pt x="38" y="4"/>
                  </a:lnTo>
                  <a:lnTo>
                    <a:pt x="42" y="10"/>
                  </a:lnTo>
                  <a:lnTo>
                    <a:pt x="44" y="18"/>
                  </a:lnTo>
                  <a:close/>
                  <a:moveTo>
                    <a:pt x="14" y="48"/>
                  </a:moveTo>
                  <a:lnTo>
                    <a:pt x="14" y="52"/>
                  </a:lnTo>
                  <a:lnTo>
                    <a:pt x="16" y="54"/>
                  </a:lnTo>
                  <a:lnTo>
                    <a:pt x="20" y="56"/>
                  </a:lnTo>
                  <a:lnTo>
                    <a:pt x="24" y="58"/>
                  </a:lnTo>
                  <a:lnTo>
                    <a:pt x="28" y="58"/>
                  </a:lnTo>
                  <a:lnTo>
                    <a:pt x="30" y="56"/>
                  </a:lnTo>
                  <a:lnTo>
                    <a:pt x="32" y="52"/>
                  </a:lnTo>
                  <a:lnTo>
                    <a:pt x="32" y="48"/>
                  </a:lnTo>
                  <a:lnTo>
                    <a:pt x="32" y="44"/>
                  </a:lnTo>
                  <a:lnTo>
                    <a:pt x="30" y="40"/>
                  </a:lnTo>
                  <a:lnTo>
                    <a:pt x="26" y="38"/>
                  </a:lnTo>
                  <a:lnTo>
                    <a:pt x="24" y="38"/>
                  </a:lnTo>
                  <a:lnTo>
                    <a:pt x="20" y="38"/>
                  </a:lnTo>
                  <a:lnTo>
                    <a:pt x="16" y="40"/>
                  </a:lnTo>
                  <a:lnTo>
                    <a:pt x="14" y="42"/>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125895" name="Line 4039"/>
            <p:cNvSpPr>
              <a:spLocks noChangeShapeType="1"/>
            </p:cNvSpPr>
            <p:nvPr/>
          </p:nvSpPr>
          <p:spPr bwMode="auto">
            <a:xfrm flipV="1">
              <a:off x="4811" y="3950"/>
              <a:ext cx="1" cy="36"/>
            </a:xfrm>
            <a:prstGeom prst="line">
              <a:avLst/>
            </a:prstGeom>
            <a:noFill/>
            <a:ln w="6350">
              <a:solidFill>
                <a:srgbClr val="000000"/>
              </a:solidFill>
              <a:round/>
              <a:headEnd/>
              <a:tailEnd/>
            </a:ln>
          </p:spPr>
          <p:txBody>
            <a:bodyPr/>
            <a:lstStyle/>
            <a:p>
              <a:endParaRPr lang="en-US"/>
            </a:p>
          </p:txBody>
        </p:sp>
        <p:sp>
          <p:nvSpPr>
            <p:cNvPr id="125896" name="Line 4040"/>
            <p:cNvSpPr>
              <a:spLocks noChangeShapeType="1"/>
            </p:cNvSpPr>
            <p:nvPr/>
          </p:nvSpPr>
          <p:spPr bwMode="auto">
            <a:xfrm>
              <a:off x="4811" y="2558"/>
              <a:ext cx="1" cy="36"/>
            </a:xfrm>
            <a:prstGeom prst="line">
              <a:avLst/>
            </a:prstGeom>
            <a:noFill/>
            <a:ln w="6350">
              <a:solidFill>
                <a:srgbClr val="000000"/>
              </a:solidFill>
              <a:round/>
              <a:headEnd/>
              <a:tailEnd/>
            </a:ln>
          </p:spPr>
          <p:txBody>
            <a:bodyPr/>
            <a:lstStyle/>
            <a:p>
              <a:endParaRPr lang="en-US"/>
            </a:p>
          </p:txBody>
        </p:sp>
        <p:sp>
          <p:nvSpPr>
            <p:cNvPr id="125897" name="Freeform 4041"/>
            <p:cNvSpPr>
              <a:spLocks/>
            </p:cNvSpPr>
            <p:nvPr/>
          </p:nvSpPr>
          <p:spPr bwMode="auto">
            <a:xfrm>
              <a:off x="4789" y="4032"/>
              <a:ext cx="44" cy="68"/>
            </a:xfrm>
            <a:custGeom>
              <a:avLst/>
              <a:gdLst/>
              <a:ahLst/>
              <a:cxnLst>
                <a:cxn ang="0">
                  <a:pos x="0" y="14"/>
                </a:cxn>
                <a:cxn ang="0">
                  <a:pos x="0" y="0"/>
                </a:cxn>
                <a:cxn ang="0">
                  <a:pos x="44" y="0"/>
                </a:cxn>
                <a:cxn ang="0">
                  <a:pos x="44" y="10"/>
                </a:cxn>
                <a:cxn ang="0">
                  <a:pos x="38" y="18"/>
                </a:cxn>
                <a:cxn ang="0">
                  <a:pos x="34" y="26"/>
                </a:cxn>
                <a:cxn ang="0">
                  <a:pos x="28" y="36"/>
                </a:cxn>
                <a:cxn ang="0">
                  <a:pos x="24" y="48"/>
                </a:cxn>
                <a:cxn ang="0">
                  <a:pos x="22" y="58"/>
                </a:cxn>
                <a:cxn ang="0">
                  <a:pos x="22" y="68"/>
                </a:cxn>
                <a:cxn ang="0">
                  <a:pos x="8" y="68"/>
                </a:cxn>
                <a:cxn ang="0">
                  <a:pos x="10" y="54"/>
                </a:cxn>
                <a:cxn ang="0">
                  <a:pos x="14" y="40"/>
                </a:cxn>
                <a:cxn ang="0">
                  <a:pos x="20" y="26"/>
                </a:cxn>
                <a:cxn ang="0">
                  <a:pos x="30" y="14"/>
                </a:cxn>
                <a:cxn ang="0">
                  <a:pos x="0" y="14"/>
                </a:cxn>
              </a:cxnLst>
              <a:rect l="0" t="0" r="r" b="b"/>
              <a:pathLst>
                <a:path w="44" h="68">
                  <a:moveTo>
                    <a:pt x="0" y="14"/>
                  </a:moveTo>
                  <a:lnTo>
                    <a:pt x="0" y="0"/>
                  </a:lnTo>
                  <a:lnTo>
                    <a:pt x="44" y="0"/>
                  </a:lnTo>
                  <a:lnTo>
                    <a:pt x="44" y="10"/>
                  </a:lnTo>
                  <a:lnTo>
                    <a:pt x="38" y="18"/>
                  </a:lnTo>
                  <a:lnTo>
                    <a:pt x="34" y="26"/>
                  </a:lnTo>
                  <a:lnTo>
                    <a:pt x="28" y="36"/>
                  </a:lnTo>
                  <a:lnTo>
                    <a:pt x="24" y="48"/>
                  </a:lnTo>
                  <a:lnTo>
                    <a:pt x="22" y="58"/>
                  </a:lnTo>
                  <a:lnTo>
                    <a:pt x="22" y="68"/>
                  </a:lnTo>
                  <a:lnTo>
                    <a:pt x="8" y="68"/>
                  </a:lnTo>
                  <a:lnTo>
                    <a:pt x="10" y="54"/>
                  </a:lnTo>
                  <a:lnTo>
                    <a:pt x="14" y="40"/>
                  </a:lnTo>
                  <a:lnTo>
                    <a:pt x="20" y="26"/>
                  </a:lnTo>
                  <a:lnTo>
                    <a:pt x="30" y="14"/>
                  </a:lnTo>
                  <a:lnTo>
                    <a:pt x="0" y="14"/>
                  </a:lnTo>
                  <a:close/>
                </a:path>
              </a:pathLst>
            </a:custGeom>
            <a:solidFill>
              <a:srgbClr val="000000"/>
            </a:solidFill>
            <a:ln w="0">
              <a:solidFill>
                <a:srgbClr val="000000"/>
              </a:solidFill>
              <a:prstDash val="solid"/>
              <a:round/>
              <a:headEnd/>
              <a:tailEnd/>
            </a:ln>
          </p:spPr>
          <p:txBody>
            <a:bodyPr/>
            <a:lstStyle/>
            <a:p>
              <a:endParaRPr lang="en-US"/>
            </a:p>
          </p:txBody>
        </p:sp>
        <p:sp>
          <p:nvSpPr>
            <p:cNvPr id="125898" name="Line 4042"/>
            <p:cNvSpPr>
              <a:spLocks noChangeShapeType="1"/>
            </p:cNvSpPr>
            <p:nvPr/>
          </p:nvSpPr>
          <p:spPr bwMode="auto">
            <a:xfrm>
              <a:off x="1241" y="3986"/>
              <a:ext cx="34" cy="1"/>
            </a:xfrm>
            <a:prstGeom prst="line">
              <a:avLst/>
            </a:prstGeom>
            <a:noFill/>
            <a:ln w="6350">
              <a:solidFill>
                <a:srgbClr val="000000"/>
              </a:solidFill>
              <a:round/>
              <a:headEnd/>
              <a:tailEnd/>
            </a:ln>
          </p:spPr>
          <p:txBody>
            <a:bodyPr/>
            <a:lstStyle/>
            <a:p>
              <a:endParaRPr lang="en-US"/>
            </a:p>
          </p:txBody>
        </p:sp>
        <p:sp>
          <p:nvSpPr>
            <p:cNvPr id="125899" name="Line 4043"/>
            <p:cNvSpPr>
              <a:spLocks noChangeShapeType="1"/>
            </p:cNvSpPr>
            <p:nvPr/>
          </p:nvSpPr>
          <p:spPr bwMode="auto">
            <a:xfrm flipH="1">
              <a:off x="4775" y="3986"/>
              <a:ext cx="36" cy="1"/>
            </a:xfrm>
            <a:prstGeom prst="line">
              <a:avLst/>
            </a:prstGeom>
            <a:noFill/>
            <a:ln w="6350">
              <a:solidFill>
                <a:srgbClr val="000000"/>
              </a:solidFill>
              <a:round/>
              <a:headEnd/>
              <a:tailEnd/>
            </a:ln>
          </p:spPr>
          <p:txBody>
            <a:bodyPr/>
            <a:lstStyle/>
            <a:p>
              <a:endParaRPr lang="en-US"/>
            </a:p>
          </p:txBody>
        </p:sp>
        <p:sp>
          <p:nvSpPr>
            <p:cNvPr id="125900" name="Rectangle 4044"/>
            <p:cNvSpPr>
              <a:spLocks noChangeArrowheads="1"/>
            </p:cNvSpPr>
            <p:nvPr/>
          </p:nvSpPr>
          <p:spPr bwMode="auto">
            <a:xfrm>
              <a:off x="979" y="3992"/>
              <a:ext cx="26" cy="12"/>
            </a:xfrm>
            <a:prstGeom prst="rect">
              <a:avLst/>
            </a:prstGeom>
            <a:solidFill>
              <a:srgbClr val="000000"/>
            </a:solidFill>
            <a:ln w="0">
              <a:solidFill>
                <a:srgbClr val="000000"/>
              </a:solidFill>
              <a:miter lim="800000"/>
              <a:headEnd/>
              <a:tailEnd/>
            </a:ln>
          </p:spPr>
          <p:txBody>
            <a:bodyPr/>
            <a:lstStyle/>
            <a:p>
              <a:endParaRPr lang="en-US"/>
            </a:p>
          </p:txBody>
        </p:sp>
        <p:sp>
          <p:nvSpPr>
            <p:cNvPr id="125901" name="Freeform 4045"/>
            <p:cNvSpPr>
              <a:spLocks noEditPoints="1"/>
            </p:cNvSpPr>
            <p:nvPr/>
          </p:nvSpPr>
          <p:spPr bwMode="auto">
            <a:xfrm>
              <a:off x="1011" y="3954"/>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5902" name="Rectangle 4046"/>
            <p:cNvSpPr>
              <a:spLocks noChangeArrowheads="1"/>
            </p:cNvSpPr>
            <p:nvPr/>
          </p:nvSpPr>
          <p:spPr bwMode="auto">
            <a:xfrm>
              <a:off x="1067" y="4010"/>
              <a:ext cx="12" cy="12"/>
            </a:xfrm>
            <a:prstGeom prst="rect">
              <a:avLst/>
            </a:prstGeom>
            <a:solidFill>
              <a:srgbClr val="000000"/>
            </a:solidFill>
            <a:ln w="0">
              <a:solidFill>
                <a:srgbClr val="000000"/>
              </a:solidFill>
              <a:miter lim="800000"/>
              <a:headEnd/>
              <a:tailEnd/>
            </a:ln>
          </p:spPr>
          <p:txBody>
            <a:bodyPr/>
            <a:lstStyle/>
            <a:p>
              <a:endParaRPr lang="en-US"/>
            </a:p>
          </p:txBody>
        </p:sp>
        <p:sp>
          <p:nvSpPr>
            <p:cNvPr id="125903" name="Freeform 4047"/>
            <p:cNvSpPr>
              <a:spLocks/>
            </p:cNvSpPr>
            <p:nvPr/>
          </p:nvSpPr>
          <p:spPr bwMode="auto">
            <a:xfrm>
              <a:off x="1093" y="3954"/>
              <a:ext cx="30" cy="68"/>
            </a:xfrm>
            <a:custGeom>
              <a:avLst/>
              <a:gdLst/>
              <a:ahLst/>
              <a:cxnLst>
                <a:cxn ang="0">
                  <a:pos x="30" y="68"/>
                </a:cxn>
                <a:cxn ang="0">
                  <a:pos x="18" y="68"/>
                </a:cxn>
                <a:cxn ang="0">
                  <a:pos x="18" y="18"/>
                </a:cxn>
                <a:cxn ang="0">
                  <a:pos x="10" y="26"/>
                </a:cxn>
                <a:cxn ang="0">
                  <a:pos x="0" y="30"/>
                </a:cxn>
                <a:cxn ang="0">
                  <a:pos x="0" y="16"/>
                </a:cxn>
                <a:cxn ang="0">
                  <a:pos x="6" y="14"/>
                </a:cxn>
                <a:cxn ang="0">
                  <a:pos x="12" y="10"/>
                </a:cxn>
                <a:cxn ang="0">
                  <a:pos x="16" y="6"/>
                </a:cxn>
                <a:cxn ang="0">
                  <a:pos x="20" y="0"/>
                </a:cxn>
                <a:cxn ang="0">
                  <a:pos x="30" y="0"/>
                </a:cxn>
                <a:cxn ang="0">
                  <a:pos x="30" y="68"/>
                </a:cxn>
              </a:cxnLst>
              <a:rect l="0" t="0" r="r" b="b"/>
              <a:pathLst>
                <a:path w="30" h="68">
                  <a:moveTo>
                    <a:pt x="30" y="68"/>
                  </a:moveTo>
                  <a:lnTo>
                    <a:pt x="18" y="68"/>
                  </a:lnTo>
                  <a:lnTo>
                    <a:pt x="18" y="18"/>
                  </a:lnTo>
                  <a:lnTo>
                    <a:pt x="10" y="26"/>
                  </a:lnTo>
                  <a:lnTo>
                    <a:pt x="0" y="30"/>
                  </a:lnTo>
                  <a:lnTo>
                    <a:pt x="0" y="16"/>
                  </a:lnTo>
                  <a:lnTo>
                    <a:pt x="6" y="14"/>
                  </a:lnTo>
                  <a:lnTo>
                    <a:pt x="12"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25904" name="Freeform 4048"/>
            <p:cNvSpPr>
              <a:spLocks/>
            </p:cNvSpPr>
            <p:nvPr/>
          </p:nvSpPr>
          <p:spPr bwMode="auto">
            <a:xfrm>
              <a:off x="1143" y="3954"/>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25905" name="Line 4049"/>
            <p:cNvSpPr>
              <a:spLocks noChangeShapeType="1"/>
            </p:cNvSpPr>
            <p:nvPr/>
          </p:nvSpPr>
          <p:spPr bwMode="auto">
            <a:xfrm>
              <a:off x="1241" y="3748"/>
              <a:ext cx="34" cy="1"/>
            </a:xfrm>
            <a:prstGeom prst="line">
              <a:avLst/>
            </a:prstGeom>
            <a:noFill/>
            <a:ln w="6350">
              <a:solidFill>
                <a:srgbClr val="000000"/>
              </a:solidFill>
              <a:round/>
              <a:headEnd/>
              <a:tailEnd/>
            </a:ln>
          </p:spPr>
          <p:txBody>
            <a:bodyPr/>
            <a:lstStyle/>
            <a:p>
              <a:endParaRPr lang="en-US"/>
            </a:p>
          </p:txBody>
        </p:sp>
        <p:sp>
          <p:nvSpPr>
            <p:cNvPr id="125906" name="Line 4050"/>
            <p:cNvSpPr>
              <a:spLocks noChangeShapeType="1"/>
            </p:cNvSpPr>
            <p:nvPr/>
          </p:nvSpPr>
          <p:spPr bwMode="auto">
            <a:xfrm flipH="1">
              <a:off x="4775" y="3748"/>
              <a:ext cx="36" cy="1"/>
            </a:xfrm>
            <a:prstGeom prst="line">
              <a:avLst/>
            </a:prstGeom>
            <a:noFill/>
            <a:ln w="6350">
              <a:solidFill>
                <a:srgbClr val="000000"/>
              </a:solidFill>
              <a:round/>
              <a:headEnd/>
              <a:tailEnd/>
            </a:ln>
          </p:spPr>
          <p:txBody>
            <a:bodyPr/>
            <a:lstStyle/>
            <a:p>
              <a:endParaRPr lang="en-US"/>
            </a:p>
          </p:txBody>
        </p:sp>
        <p:sp>
          <p:nvSpPr>
            <p:cNvPr id="125907" name="Rectangle 4051"/>
            <p:cNvSpPr>
              <a:spLocks noChangeArrowheads="1"/>
            </p:cNvSpPr>
            <p:nvPr/>
          </p:nvSpPr>
          <p:spPr bwMode="auto">
            <a:xfrm>
              <a:off x="1033" y="3754"/>
              <a:ext cx="26" cy="12"/>
            </a:xfrm>
            <a:prstGeom prst="rect">
              <a:avLst/>
            </a:prstGeom>
            <a:solidFill>
              <a:srgbClr val="000000"/>
            </a:solidFill>
            <a:ln w="0">
              <a:solidFill>
                <a:srgbClr val="000000"/>
              </a:solidFill>
              <a:miter lim="800000"/>
              <a:headEnd/>
              <a:tailEnd/>
            </a:ln>
          </p:spPr>
          <p:txBody>
            <a:bodyPr/>
            <a:lstStyle/>
            <a:p>
              <a:endParaRPr lang="en-US"/>
            </a:p>
          </p:txBody>
        </p:sp>
        <p:sp>
          <p:nvSpPr>
            <p:cNvPr id="125908" name="Freeform 4052"/>
            <p:cNvSpPr>
              <a:spLocks noEditPoints="1"/>
            </p:cNvSpPr>
            <p:nvPr/>
          </p:nvSpPr>
          <p:spPr bwMode="auto">
            <a:xfrm>
              <a:off x="1063" y="3716"/>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5909" name="Rectangle 4053"/>
            <p:cNvSpPr>
              <a:spLocks noChangeArrowheads="1"/>
            </p:cNvSpPr>
            <p:nvPr/>
          </p:nvSpPr>
          <p:spPr bwMode="auto">
            <a:xfrm>
              <a:off x="1119" y="3772"/>
              <a:ext cx="14" cy="12"/>
            </a:xfrm>
            <a:prstGeom prst="rect">
              <a:avLst/>
            </a:prstGeom>
            <a:solidFill>
              <a:srgbClr val="000000"/>
            </a:solidFill>
            <a:ln w="0">
              <a:solidFill>
                <a:srgbClr val="000000"/>
              </a:solidFill>
              <a:miter lim="800000"/>
              <a:headEnd/>
              <a:tailEnd/>
            </a:ln>
          </p:spPr>
          <p:txBody>
            <a:bodyPr/>
            <a:lstStyle/>
            <a:p>
              <a:endParaRPr lang="en-US"/>
            </a:p>
          </p:txBody>
        </p:sp>
        <p:sp>
          <p:nvSpPr>
            <p:cNvPr id="125910" name="Freeform 4054"/>
            <p:cNvSpPr>
              <a:spLocks/>
            </p:cNvSpPr>
            <p:nvPr/>
          </p:nvSpPr>
          <p:spPr bwMode="auto">
            <a:xfrm>
              <a:off x="1147" y="3716"/>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25911" name="Line 4055"/>
            <p:cNvSpPr>
              <a:spLocks noChangeShapeType="1"/>
            </p:cNvSpPr>
            <p:nvPr/>
          </p:nvSpPr>
          <p:spPr bwMode="auto">
            <a:xfrm>
              <a:off x="1241" y="3510"/>
              <a:ext cx="34" cy="1"/>
            </a:xfrm>
            <a:prstGeom prst="line">
              <a:avLst/>
            </a:prstGeom>
            <a:noFill/>
            <a:ln w="6350">
              <a:solidFill>
                <a:srgbClr val="000000"/>
              </a:solidFill>
              <a:round/>
              <a:headEnd/>
              <a:tailEnd/>
            </a:ln>
          </p:spPr>
          <p:txBody>
            <a:bodyPr/>
            <a:lstStyle/>
            <a:p>
              <a:endParaRPr lang="en-US"/>
            </a:p>
          </p:txBody>
        </p:sp>
        <p:sp>
          <p:nvSpPr>
            <p:cNvPr id="125912" name="Line 4056"/>
            <p:cNvSpPr>
              <a:spLocks noChangeShapeType="1"/>
            </p:cNvSpPr>
            <p:nvPr/>
          </p:nvSpPr>
          <p:spPr bwMode="auto">
            <a:xfrm flipH="1">
              <a:off x="4775" y="3510"/>
              <a:ext cx="36" cy="1"/>
            </a:xfrm>
            <a:prstGeom prst="line">
              <a:avLst/>
            </a:prstGeom>
            <a:noFill/>
            <a:ln w="6350">
              <a:solidFill>
                <a:srgbClr val="000000"/>
              </a:solidFill>
              <a:round/>
              <a:headEnd/>
              <a:tailEnd/>
            </a:ln>
          </p:spPr>
          <p:txBody>
            <a:bodyPr/>
            <a:lstStyle/>
            <a:p>
              <a:endParaRPr lang="en-US"/>
            </a:p>
          </p:txBody>
        </p:sp>
        <p:sp>
          <p:nvSpPr>
            <p:cNvPr id="125913" name="Rectangle 4057"/>
            <p:cNvSpPr>
              <a:spLocks noChangeArrowheads="1"/>
            </p:cNvSpPr>
            <p:nvPr/>
          </p:nvSpPr>
          <p:spPr bwMode="auto">
            <a:xfrm>
              <a:off x="979" y="3516"/>
              <a:ext cx="26" cy="12"/>
            </a:xfrm>
            <a:prstGeom prst="rect">
              <a:avLst/>
            </a:prstGeom>
            <a:solidFill>
              <a:srgbClr val="000000"/>
            </a:solidFill>
            <a:ln w="0">
              <a:solidFill>
                <a:srgbClr val="000000"/>
              </a:solidFill>
              <a:miter lim="800000"/>
              <a:headEnd/>
              <a:tailEnd/>
            </a:ln>
          </p:spPr>
          <p:txBody>
            <a:bodyPr/>
            <a:lstStyle/>
            <a:p>
              <a:endParaRPr lang="en-US"/>
            </a:p>
          </p:txBody>
        </p:sp>
        <p:sp>
          <p:nvSpPr>
            <p:cNvPr id="125914" name="Freeform 4058"/>
            <p:cNvSpPr>
              <a:spLocks noEditPoints="1"/>
            </p:cNvSpPr>
            <p:nvPr/>
          </p:nvSpPr>
          <p:spPr bwMode="auto">
            <a:xfrm>
              <a:off x="1011" y="3478"/>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5915" name="Rectangle 4059"/>
            <p:cNvSpPr>
              <a:spLocks noChangeArrowheads="1"/>
            </p:cNvSpPr>
            <p:nvPr/>
          </p:nvSpPr>
          <p:spPr bwMode="auto">
            <a:xfrm>
              <a:off x="1067" y="3534"/>
              <a:ext cx="12" cy="12"/>
            </a:xfrm>
            <a:prstGeom prst="rect">
              <a:avLst/>
            </a:prstGeom>
            <a:solidFill>
              <a:srgbClr val="000000"/>
            </a:solidFill>
            <a:ln w="0">
              <a:solidFill>
                <a:srgbClr val="000000"/>
              </a:solidFill>
              <a:miter lim="800000"/>
              <a:headEnd/>
              <a:tailEnd/>
            </a:ln>
          </p:spPr>
          <p:txBody>
            <a:bodyPr/>
            <a:lstStyle/>
            <a:p>
              <a:endParaRPr lang="en-US"/>
            </a:p>
          </p:txBody>
        </p:sp>
        <p:sp>
          <p:nvSpPr>
            <p:cNvPr id="125916" name="Freeform 4060"/>
            <p:cNvSpPr>
              <a:spLocks noEditPoints="1"/>
            </p:cNvSpPr>
            <p:nvPr/>
          </p:nvSpPr>
          <p:spPr bwMode="auto">
            <a:xfrm>
              <a:off x="1091" y="3478"/>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5917" name="Freeform 4061"/>
            <p:cNvSpPr>
              <a:spLocks/>
            </p:cNvSpPr>
            <p:nvPr/>
          </p:nvSpPr>
          <p:spPr bwMode="auto">
            <a:xfrm>
              <a:off x="1143" y="3478"/>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25918" name="Line 4062"/>
            <p:cNvSpPr>
              <a:spLocks noChangeShapeType="1"/>
            </p:cNvSpPr>
            <p:nvPr/>
          </p:nvSpPr>
          <p:spPr bwMode="auto">
            <a:xfrm>
              <a:off x="1241" y="3272"/>
              <a:ext cx="34" cy="1"/>
            </a:xfrm>
            <a:prstGeom prst="line">
              <a:avLst/>
            </a:prstGeom>
            <a:noFill/>
            <a:ln w="6350">
              <a:solidFill>
                <a:srgbClr val="000000"/>
              </a:solidFill>
              <a:round/>
              <a:headEnd/>
              <a:tailEnd/>
            </a:ln>
          </p:spPr>
          <p:txBody>
            <a:bodyPr/>
            <a:lstStyle/>
            <a:p>
              <a:endParaRPr lang="en-US"/>
            </a:p>
          </p:txBody>
        </p:sp>
        <p:sp>
          <p:nvSpPr>
            <p:cNvPr id="125919" name="Line 4063"/>
            <p:cNvSpPr>
              <a:spLocks noChangeShapeType="1"/>
            </p:cNvSpPr>
            <p:nvPr/>
          </p:nvSpPr>
          <p:spPr bwMode="auto">
            <a:xfrm flipH="1">
              <a:off x="4775" y="3272"/>
              <a:ext cx="36" cy="1"/>
            </a:xfrm>
            <a:prstGeom prst="line">
              <a:avLst/>
            </a:prstGeom>
            <a:noFill/>
            <a:ln w="6350">
              <a:solidFill>
                <a:srgbClr val="000000"/>
              </a:solidFill>
              <a:round/>
              <a:headEnd/>
              <a:tailEnd/>
            </a:ln>
          </p:spPr>
          <p:txBody>
            <a:bodyPr/>
            <a:lstStyle/>
            <a:p>
              <a:endParaRPr lang="en-US"/>
            </a:p>
          </p:txBody>
        </p:sp>
        <p:sp>
          <p:nvSpPr>
            <p:cNvPr id="125920" name="Freeform 4064"/>
            <p:cNvSpPr>
              <a:spLocks noEditPoints="1"/>
            </p:cNvSpPr>
            <p:nvPr/>
          </p:nvSpPr>
          <p:spPr bwMode="auto">
            <a:xfrm>
              <a:off x="1167" y="324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5921" name="Line 4065"/>
            <p:cNvSpPr>
              <a:spLocks noChangeShapeType="1"/>
            </p:cNvSpPr>
            <p:nvPr/>
          </p:nvSpPr>
          <p:spPr bwMode="auto">
            <a:xfrm>
              <a:off x="1241" y="3034"/>
              <a:ext cx="34" cy="1"/>
            </a:xfrm>
            <a:prstGeom prst="line">
              <a:avLst/>
            </a:prstGeom>
            <a:noFill/>
            <a:ln w="6350">
              <a:solidFill>
                <a:srgbClr val="000000"/>
              </a:solidFill>
              <a:round/>
              <a:headEnd/>
              <a:tailEnd/>
            </a:ln>
          </p:spPr>
          <p:txBody>
            <a:bodyPr/>
            <a:lstStyle/>
            <a:p>
              <a:endParaRPr lang="en-US"/>
            </a:p>
          </p:txBody>
        </p:sp>
        <p:sp>
          <p:nvSpPr>
            <p:cNvPr id="125922" name="Line 4066"/>
            <p:cNvSpPr>
              <a:spLocks noChangeShapeType="1"/>
            </p:cNvSpPr>
            <p:nvPr/>
          </p:nvSpPr>
          <p:spPr bwMode="auto">
            <a:xfrm flipH="1">
              <a:off x="4775" y="3034"/>
              <a:ext cx="36" cy="1"/>
            </a:xfrm>
            <a:prstGeom prst="line">
              <a:avLst/>
            </a:prstGeom>
            <a:noFill/>
            <a:ln w="6350">
              <a:solidFill>
                <a:srgbClr val="000000"/>
              </a:solidFill>
              <a:round/>
              <a:headEnd/>
              <a:tailEnd/>
            </a:ln>
          </p:spPr>
          <p:txBody>
            <a:bodyPr/>
            <a:lstStyle/>
            <a:p>
              <a:endParaRPr lang="en-US"/>
            </a:p>
          </p:txBody>
        </p:sp>
        <p:sp>
          <p:nvSpPr>
            <p:cNvPr id="125923" name="Freeform 4067"/>
            <p:cNvSpPr>
              <a:spLocks noEditPoints="1"/>
            </p:cNvSpPr>
            <p:nvPr/>
          </p:nvSpPr>
          <p:spPr bwMode="auto">
            <a:xfrm>
              <a:off x="1035" y="3000"/>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5924" name="Rectangle 4068"/>
            <p:cNvSpPr>
              <a:spLocks noChangeArrowheads="1"/>
            </p:cNvSpPr>
            <p:nvPr/>
          </p:nvSpPr>
          <p:spPr bwMode="auto">
            <a:xfrm>
              <a:off x="1091" y="3056"/>
              <a:ext cx="12" cy="14"/>
            </a:xfrm>
            <a:prstGeom prst="rect">
              <a:avLst/>
            </a:prstGeom>
            <a:solidFill>
              <a:srgbClr val="000000"/>
            </a:solidFill>
            <a:ln w="0">
              <a:solidFill>
                <a:srgbClr val="000000"/>
              </a:solidFill>
              <a:miter lim="800000"/>
              <a:headEnd/>
              <a:tailEnd/>
            </a:ln>
          </p:spPr>
          <p:txBody>
            <a:bodyPr/>
            <a:lstStyle/>
            <a:p>
              <a:endParaRPr lang="en-US"/>
            </a:p>
          </p:txBody>
        </p:sp>
        <p:sp>
          <p:nvSpPr>
            <p:cNvPr id="125925" name="Freeform 4069"/>
            <p:cNvSpPr>
              <a:spLocks noEditPoints="1"/>
            </p:cNvSpPr>
            <p:nvPr/>
          </p:nvSpPr>
          <p:spPr bwMode="auto">
            <a:xfrm>
              <a:off x="1115" y="3000"/>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5926" name="Freeform 4070"/>
            <p:cNvSpPr>
              <a:spLocks/>
            </p:cNvSpPr>
            <p:nvPr/>
          </p:nvSpPr>
          <p:spPr bwMode="auto">
            <a:xfrm>
              <a:off x="1167" y="3002"/>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25927" name="Line 4071"/>
            <p:cNvSpPr>
              <a:spLocks noChangeShapeType="1"/>
            </p:cNvSpPr>
            <p:nvPr/>
          </p:nvSpPr>
          <p:spPr bwMode="auto">
            <a:xfrm>
              <a:off x="1241" y="2796"/>
              <a:ext cx="34" cy="1"/>
            </a:xfrm>
            <a:prstGeom prst="line">
              <a:avLst/>
            </a:prstGeom>
            <a:noFill/>
            <a:ln w="6350">
              <a:solidFill>
                <a:srgbClr val="000000"/>
              </a:solidFill>
              <a:round/>
              <a:headEnd/>
              <a:tailEnd/>
            </a:ln>
          </p:spPr>
          <p:txBody>
            <a:bodyPr/>
            <a:lstStyle/>
            <a:p>
              <a:endParaRPr lang="en-US"/>
            </a:p>
          </p:txBody>
        </p:sp>
        <p:sp>
          <p:nvSpPr>
            <p:cNvPr id="125928" name="Line 4072"/>
            <p:cNvSpPr>
              <a:spLocks noChangeShapeType="1"/>
            </p:cNvSpPr>
            <p:nvPr/>
          </p:nvSpPr>
          <p:spPr bwMode="auto">
            <a:xfrm flipH="1">
              <a:off x="4775" y="2796"/>
              <a:ext cx="36" cy="1"/>
            </a:xfrm>
            <a:prstGeom prst="line">
              <a:avLst/>
            </a:prstGeom>
            <a:noFill/>
            <a:ln w="6350">
              <a:solidFill>
                <a:srgbClr val="000000"/>
              </a:solidFill>
              <a:round/>
              <a:headEnd/>
              <a:tailEnd/>
            </a:ln>
          </p:spPr>
          <p:txBody>
            <a:bodyPr/>
            <a:lstStyle/>
            <a:p>
              <a:endParaRPr lang="en-US"/>
            </a:p>
          </p:txBody>
        </p:sp>
        <p:sp>
          <p:nvSpPr>
            <p:cNvPr id="125929" name="Freeform 4073"/>
            <p:cNvSpPr>
              <a:spLocks noEditPoints="1"/>
            </p:cNvSpPr>
            <p:nvPr/>
          </p:nvSpPr>
          <p:spPr bwMode="auto">
            <a:xfrm>
              <a:off x="1087" y="2762"/>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8"/>
                </a:cxn>
                <a:cxn ang="0">
                  <a:pos x="38" y="64"/>
                </a:cxn>
                <a:cxn ang="0">
                  <a:pos x="34" y="68"/>
                </a:cxn>
                <a:cxn ang="0">
                  <a:pos x="30" y="70"/>
                </a:cxn>
                <a:cxn ang="0">
                  <a:pos x="24" y="70"/>
                </a:cxn>
                <a:cxn ang="0">
                  <a:pos x="16" y="70"/>
                </a:cxn>
                <a:cxn ang="0">
                  <a:pos x="12" y="68"/>
                </a:cxn>
                <a:cxn ang="0">
                  <a:pos x="6" y="64"/>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4"/>
                </a:cxn>
                <a:cxn ang="0">
                  <a:pos x="18" y="14"/>
                </a:cxn>
                <a:cxn ang="0">
                  <a:pos x="16" y="16"/>
                </a:cxn>
                <a:cxn ang="0">
                  <a:pos x="16" y="20"/>
                </a:cxn>
                <a:cxn ang="0">
                  <a:pos x="14" y="24"/>
                </a:cxn>
                <a:cxn ang="0">
                  <a:pos x="14" y="30"/>
                </a:cxn>
                <a:cxn ang="0">
                  <a:pos x="14" y="36"/>
                </a:cxn>
                <a:cxn ang="0">
                  <a:pos x="14" y="42"/>
                </a:cxn>
                <a:cxn ang="0">
                  <a:pos x="14" y="48"/>
                </a:cxn>
                <a:cxn ang="0">
                  <a:pos x="16" y="52"/>
                </a:cxn>
                <a:cxn ang="0">
                  <a:pos x="16" y="56"/>
                </a:cxn>
                <a:cxn ang="0">
                  <a:pos x="18" y="58"/>
                </a:cxn>
                <a:cxn ang="0">
                  <a:pos x="20" y="58"/>
                </a:cxn>
                <a:cxn ang="0">
                  <a:pos x="24" y="58"/>
                </a:cxn>
                <a:cxn ang="0">
                  <a:pos x="26" y="58"/>
                </a:cxn>
                <a:cxn ang="0">
                  <a:pos x="28" y="58"/>
                </a:cxn>
                <a:cxn ang="0">
                  <a:pos x="30" y="56"/>
                </a:cxn>
                <a:cxn ang="0">
                  <a:pos x="32" y="52"/>
                </a:cxn>
                <a:cxn ang="0">
                  <a:pos x="32" y="48"/>
                </a:cxn>
                <a:cxn ang="0">
                  <a:pos x="32" y="42"/>
                </a:cxn>
                <a:cxn ang="0">
                  <a:pos x="32" y="36"/>
                </a:cxn>
                <a:cxn ang="0">
                  <a:pos x="32" y="30"/>
                </a:cxn>
                <a:cxn ang="0">
                  <a:pos x="32" y="24"/>
                </a:cxn>
                <a:cxn ang="0">
                  <a:pos x="32" y="20"/>
                </a:cxn>
                <a:cxn ang="0">
                  <a:pos x="30" y="16"/>
                </a:cxn>
                <a:cxn ang="0">
                  <a:pos x="28" y="14"/>
                </a:cxn>
                <a:cxn ang="0">
                  <a:pos x="26" y="14"/>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8"/>
                  </a:lnTo>
                  <a:lnTo>
                    <a:pt x="38" y="64"/>
                  </a:lnTo>
                  <a:lnTo>
                    <a:pt x="34" y="68"/>
                  </a:lnTo>
                  <a:lnTo>
                    <a:pt x="30" y="70"/>
                  </a:lnTo>
                  <a:lnTo>
                    <a:pt x="24" y="70"/>
                  </a:lnTo>
                  <a:lnTo>
                    <a:pt x="16" y="70"/>
                  </a:lnTo>
                  <a:lnTo>
                    <a:pt x="12" y="68"/>
                  </a:lnTo>
                  <a:lnTo>
                    <a:pt x="6" y="64"/>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4"/>
                  </a:lnTo>
                  <a:lnTo>
                    <a:pt x="18" y="14"/>
                  </a:lnTo>
                  <a:lnTo>
                    <a:pt x="16" y="16"/>
                  </a:lnTo>
                  <a:lnTo>
                    <a:pt x="16" y="20"/>
                  </a:lnTo>
                  <a:lnTo>
                    <a:pt x="14" y="24"/>
                  </a:lnTo>
                  <a:lnTo>
                    <a:pt x="14" y="30"/>
                  </a:lnTo>
                  <a:lnTo>
                    <a:pt x="14" y="36"/>
                  </a:lnTo>
                  <a:lnTo>
                    <a:pt x="14" y="42"/>
                  </a:lnTo>
                  <a:lnTo>
                    <a:pt x="14" y="48"/>
                  </a:lnTo>
                  <a:lnTo>
                    <a:pt x="16" y="52"/>
                  </a:lnTo>
                  <a:lnTo>
                    <a:pt x="16" y="56"/>
                  </a:lnTo>
                  <a:lnTo>
                    <a:pt x="18" y="58"/>
                  </a:lnTo>
                  <a:lnTo>
                    <a:pt x="20" y="58"/>
                  </a:lnTo>
                  <a:lnTo>
                    <a:pt x="24" y="58"/>
                  </a:lnTo>
                  <a:lnTo>
                    <a:pt x="26" y="58"/>
                  </a:lnTo>
                  <a:lnTo>
                    <a:pt x="28" y="58"/>
                  </a:lnTo>
                  <a:lnTo>
                    <a:pt x="30" y="56"/>
                  </a:lnTo>
                  <a:lnTo>
                    <a:pt x="32" y="52"/>
                  </a:lnTo>
                  <a:lnTo>
                    <a:pt x="32" y="48"/>
                  </a:lnTo>
                  <a:lnTo>
                    <a:pt x="32" y="42"/>
                  </a:lnTo>
                  <a:lnTo>
                    <a:pt x="32" y="36"/>
                  </a:lnTo>
                  <a:lnTo>
                    <a:pt x="32" y="30"/>
                  </a:lnTo>
                  <a:lnTo>
                    <a:pt x="32" y="24"/>
                  </a:lnTo>
                  <a:lnTo>
                    <a:pt x="32" y="20"/>
                  </a:lnTo>
                  <a:lnTo>
                    <a:pt x="30" y="16"/>
                  </a:lnTo>
                  <a:lnTo>
                    <a:pt x="28" y="14"/>
                  </a:lnTo>
                  <a:lnTo>
                    <a:pt x="26" y="14"/>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25930" name="Rectangle 4074"/>
            <p:cNvSpPr>
              <a:spLocks noChangeArrowheads="1"/>
            </p:cNvSpPr>
            <p:nvPr/>
          </p:nvSpPr>
          <p:spPr bwMode="auto">
            <a:xfrm>
              <a:off x="1143" y="2818"/>
              <a:ext cx="14" cy="14"/>
            </a:xfrm>
            <a:prstGeom prst="rect">
              <a:avLst/>
            </a:prstGeom>
            <a:solidFill>
              <a:srgbClr val="000000"/>
            </a:solidFill>
            <a:ln w="0">
              <a:solidFill>
                <a:srgbClr val="000000"/>
              </a:solidFill>
              <a:miter lim="800000"/>
              <a:headEnd/>
              <a:tailEnd/>
            </a:ln>
          </p:spPr>
          <p:txBody>
            <a:bodyPr/>
            <a:lstStyle/>
            <a:p>
              <a:endParaRPr lang="en-US"/>
            </a:p>
          </p:txBody>
        </p:sp>
        <p:sp>
          <p:nvSpPr>
            <p:cNvPr id="125931" name="Freeform 4075"/>
            <p:cNvSpPr>
              <a:spLocks/>
            </p:cNvSpPr>
            <p:nvPr/>
          </p:nvSpPr>
          <p:spPr bwMode="auto">
            <a:xfrm>
              <a:off x="1171" y="2762"/>
              <a:ext cx="30" cy="70"/>
            </a:xfrm>
            <a:custGeom>
              <a:avLst/>
              <a:gdLst/>
              <a:ahLst/>
              <a:cxnLst>
                <a:cxn ang="0">
                  <a:pos x="30" y="70"/>
                </a:cxn>
                <a:cxn ang="0">
                  <a:pos x="16" y="70"/>
                </a:cxn>
                <a:cxn ang="0">
                  <a:pos x="16" y="20"/>
                </a:cxn>
                <a:cxn ang="0">
                  <a:pos x="8" y="26"/>
                </a:cxn>
                <a:cxn ang="0">
                  <a:pos x="0" y="30"/>
                </a:cxn>
                <a:cxn ang="0">
                  <a:pos x="0" y="18"/>
                </a:cxn>
                <a:cxn ang="0">
                  <a:pos x="6" y="16"/>
                </a:cxn>
                <a:cxn ang="0">
                  <a:pos x="10" y="12"/>
                </a:cxn>
                <a:cxn ang="0">
                  <a:pos x="16" y="6"/>
                </a:cxn>
                <a:cxn ang="0">
                  <a:pos x="20" y="0"/>
                </a:cxn>
                <a:cxn ang="0">
                  <a:pos x="30" y="0"/>
                </a:cxn>
                <a:cxn ang="0">
                  <a:pos x="30" y="70"/>
                </a:cxn>
              </a:cxnLst>
              <a:rect l="0" t="0" r="r" b="b"/>
              <a:pathLst>
                <a:path w="30" h="70">
                  <a:moveTo>
                    <a:pt x="30" y="70"/>
                  </a:moveTo>
                  <a:lnTo>
                    <a:pt x="16" y="70"/>
                  </a:lnTo>
                  <a:lnTo>
                    <a:pt x="16" y="20"/>
                  </a:lnTo>
                  <a:lnTo>
                    <a:pt x="8" y="26"/>
                  </a:lnTo>
                  <a:lnTo>
                    <a:pt x="0" y="30"/>
                  </a:lnTo>
                  <a:lnTo>
                    <a:pt x="0" y="18"/>
                  </a:lnTo>
                  <a:lnTo>
                    <a:pt x="6" y="16"/>
                  </a:lnTo>
                  <a:lnTo>
                    <a:pt x="10"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25932" name="Line 4076"/>
            <p:cNvSpPr>
              <a:spLocks noChangeShapeType="1"/>
            </p:cNvSpPr>
            <p:nvPr/>
          </p:nvSpPr>
          <p:spPr bwMode="auto">
            <a:xfrm>
              <a:off x="1241" y="2558"/>
              <a:ext cx="34" cy="1"/>
            </a:xfrm>
            <a:prstGeom prst="line">
              <a:avLst/>
            </a:prstGeom>
            <a:noFill/>
            <a:ln w="6350">
              <a:solidFill>
                <a:srgbClr val="000000"/>
              </a:solidFill>
              <a:round/>
              <a:headEnd/>
              <a:tailEnd/>
            </a:ln>
          </p:spPr>
          <p:txBody>
            <a:bodyPr/>
            <a:lstStyle/>
            <a:p>
              <a:endParaRPr lang="en-US"/>
            </a:p>
          </p:txBody>
        </p:sp>
        <p:sp>
          <p:nvSpPr>
            <p:cNvPr id="125933" name="Line 4077"/>
            <p:cNvSpPr>
              <a:spLocks noChangeShapeType="1"/>
            </p:cNvSpPr>
            <p:nvPr/>
          </p:nvSpPr>
          <p:spPr bwMode="auto">
            <a:xfrm flipH="1">
              <a:off x="4775" y="2558"/>
              <a:ext cx="36" cy="1"/>
            </a:xfrm>
            <a:prstGeom prst="line">
              <a:avLst/>
            </a:prstGeom>
            <a:noFill/>
            <a:ln w="6350">
              <a:solidFill>
                <a:srgbClr val="000000"/>
              </a:solidFill>
              <a:round/>
              <a:headEnd/>
              <a:tailEnd/>
            </a:ln>
          </p:spPr>
          <p:txBody>
            <a:bodyPr/>
            <a:lstStyle/>
            <a:p>
              <a:endParaRPr lang="en-US"/>
            </a:p>
          </p:txBody>
        </p:sp>
        <p:sp>
          <p:nvSpPr>
            <p:cNvPr id="125934" name="Freeform 4078"/>
            <p:cNvSpPr>
              <a:spLocks noEditPoints="1"/>
            </p:cNvSpPr>
            <p:nvPr/>
          </p:nvSpPr>
          <p:spPr bwMode="auto">
            <a:xfrm>
              <a:off x="1035" y="2524"/>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25935" name="Rectangle 4079"/>
            <p:cNvSpPr>
              <a:spLocks noChangeArrowheads="1"/>
            </p:cNvSpPr>
            <p:nvPr/>
          </p:nvSpPr>
          <p:spPr bwMode="auto">
            <a:xfrm>
              <a:off x="1091" y="2580"/>
              <a:ext cx="12" cy="14"/>
            </a:xfrm>
            <a:prstGeom prst="rect">
              <a:avLst/>
            </a:prstGeom>
            <a:solidFill>
              <a:srgbClr val="000000"/>
            </a:solidFill>
            <a:ln w="0">
              <a:solidFill>
                <a:srgbClr val="000000"/>
              </a:solidFill>
              <a:miter lim="800000"/>
              <a:headEnd/>
              <a:tailEnd/>
            </a:ln>
          </p:spPr>
          <p:txBody>
            <a:bodyPr/>
            <a:lstStyle/>
            <a:p>
              <a:endParaRPr lang="en-US"/>
            </a:p>
          </p:txBody>
        </p:sp>
        <p:sp>
          <p:nvSpPr>
            <p:cNvPr id="125936" name="Freeform 4080"/>
            <p:cNvSpPr>
              <a:spLocks/>
            </p:cNvSpPr>
            <p:nvPr/>
          </p:nvSpPr>
          <p:spPr bwMode="auto">
            <a:xfrm>
              <a:off x="1117" y="2524"/>
              <a:ext cx="30" cy="70"/>
            </a:xfrm>
            <a:custGeom>
              <a:avLst/>
              <a:gdLst/>
              <a:ahLst/>
              <a:cxnLst>
                <a:cxn ang="0">
                  <a:pos x="30" y="70"/>
                </a:cxn>
                <a:cxn ang="0">
                  <a:pos x="18" y="70"/>
                </a:cxn>
                <a:cxn ang="0">
                  <a:pos x="18" y="20"/>
                </a:cxn>
                <a:cxn ang="0">
                  <a:pos x="10" y="26"/>
                </a:cxn>
                <a:cxn ang="0">
                  <a:pos x="0" y="30"/>
                </a:cxn>
                <a:cxn ang="0">
                  <a:pos x="0" y="18"/>
                </a:cxn>
                <a:cxn ang="0">
                  <a:pos x="6" y="16"/>
                </a:cxn>
                <a:cxn ang="0">
                  <a:pos x="12" y="12"/>
                </a:cxn>
                <a:cxn ang="0">
                  <a:pos x="16" y="6"/>
                </a:cxn>
                <a:cxn ang="0">
                  <a:pos x="20" y="0"/>
                </a:cxn>
                <a:cxn ang="0">
                  <a:pos x="30" y="0"/>
                </a:cxn>
                <a:cxn ang="0">
                  <a:pos x="30" y="70"/>
                </a:cxn>
              </a:cxnLst>
              <a:rect l="0" t="0" r="r" b="b"/>
              <a:pathLst>
                <a:path w="30" h="70">
                  <a:moveTo>
                    <a:pt x="30" y="70"/>
                  </a:moveTo>
                  <a:lnTo>
                    <a:pt x="18" y="70"/>
                  </a:lnTo>
                  <a:lnTo>
                    <a:pt x="18" y="20"/>
                  </a:lnTo>
                  <a:lnTo>
                    <a:pt x="10" y="26"/>
                  </a:lnTo>
                  <a:lnTo>
                    <a:pt x="0" y="30"/>
                  </a:lnTo>
                  <a:lnTo>
                    <a:pt x="0" y="18"/>
                  </a:lnTo>
                  <a:lnTo>
                    <a:pt x="6" y="16"/>
                  </a:lnTo>
                  <a:lnTo>
                    <a:pt x="12"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25937" name="Freeform 4081"/>
            <p:cNvSpPr>
              <a:spLocks/>
            </p:cNvSpPr>
            <p:nvPr/>
          </p:nvSpPr>
          <p:spPr bwMode="auto">
            <a:xfrm>
              <a:off x="1167" y="2526"/>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25938" name="Line 4082"/>
            <p:cNvSpPr>
              <a:spLocks noChangeShapeType="1"/>
            </p:cNvSpPr>
            <p:nvPr/>
          </p:nvSpPr>
          <p:spPr bwMode="auto">
            <a:xfrm>
              <a:off x="1241" y="3986"/>
              <a:ext cx="3570" cy="1"/>
            </a:xfrm>
            <a:prstGeom prst="line">
              <a:avLst/>
            </a:prstGeom>
            <a:noFill/>
            <a:ln w="6350">
              <a:solidFill>
                <a:srgbClr val="000000"/>
              </a:solidFill>
              <a:round/>
              <a:headEnd/>
              <a:tailEnd/>
            </a:ln>
          </p:spPr>
          <p:txBody>
            <a:bodyPr/>
            <a:lstStyle/>
            <a:p>
              <a:endParaRPr lang="en-US"/>
            </a:p>
          </p:txBody>
        </p:sp>
        <p:sp>
          <p:nvSpPr>
            <p:cNvPr id="125939" name="Line 4083"/>
            <p:cNvSpPr>
              <a:spLocks noChangeShapeType="1"/>
            </p:cNvSpPr>
            <p:nvPr/>
          </p:nvSpPr>
          <p:spPr bwMode="auto">
            <a:xfrm>
              <a:off x="1241" y="2558"/>
              <a:ext cx="3570" cy="1"/>
            </a:xfrm>
            <a:prstGeom prst="line">
              <a:avLst/>
            </a:prstGeom>
            <a:noFill/>
            <a:ln w="6350">
              <a:solidFill>
                <a:srgbClr val="000000"/>
              </a:solidFill>
              <a:round/>
              <a:headEnd/>
              <a:tailEnd/>
            </a:ln>
          </p:spPr>
          <p:txBody>
            <a:bodyPr/>
            <a:lstStyle/>
            <a:p>
              <a:endParaRPr lang="en-US"/>
            </a:p>
          </p:txBody>
        </p:sp>
        <p:sp>
          <p:nvSpPr>
            <p:cNvPr id="125940" name="Line 4084"/>
            <p:cNvSpPr>
              <a:spLocks noChangeShapeType="1"/>
            </p:cNvSpPr>
            <p:nvPr/>
          </p:nvSpPr>
          <p:spPr bwMode="auto">
            <a:xfrm flipV="1">
              <a:off x="1241" y="2558"/>
              <a:ext cx="1" cy="1428"/>
            </a:xfrm>
            <a:prstGeom prst="line">
              <a:avLst/>
            </a:prstGeom>
            <a:noFill/>
            <a:ln w="6350">
              <a:solidFill>
                <a:srgbClr val="000000"/>
              </a:solidFill>
              <a:round/>
              <a:headEnd/>
              <a:tailEnd/>
            </a:ln>
          </p:spPr>
          <p:txBody>
            <a:bodyPr/>
            <a:lstStyle/>
            <a:p>
              <a:endParaRPr lang="en-US"/>
            </a:p>
          </p:txBody>
        </p:sp>
        <p:sp>
          <p:nvSpPr>
            <p:cNvPr id="125941" name="Line 4085"/>
            <p:cNvSpPr>
              <a:spLocks noChangeShapeType="1"/>
            </p:cNvSpPr>
            <p:nvPr/>
          </p:nvSpPr>
          <p:spPr bwMode="auto">
            <a:xfrm flipV="1">
              <a:off x="4811" y="2558"/>
              <a:ext cx="1" cy="1428"/>
            </a:xfrm>
            <a:prstGeom prst="line">
              <a:avLst/>
            </a:prstGeom>
            <a:noFill/>
            <a:ln w="6350">
              <a:solidFill>
                <a:srgbClr val="000000"/>
              </a:solidFill>
              <a:round/>
              <a:headEnd/>
              <a:tailEnd/>
            </a:ln>
          </p:spPr>
          <p:txBody>
            <a:bodyPr/>
            <a:lstStyle/>
            <a:p>
              <a:endParaRPr lang="en-US"/>
            </a:p>
          </p:txBody>
        </p:sp>
        <p:sp>
          <p:nvSpPr>
            <p:cNvPr id="125942" name="Freeform 4086"/>
            <p:cNvSpPr>
              <a:spLocks/>
            </p:cNvSpPr>
            <p:nvPr/>
          </p:nvSpPr>
          <p:spPr bwMode="auto">
            <a:xfrm>
              <a:off x="473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43" name="Freeform 4087"/>
            <p:cNvSpPr>
              <a:spLocks/>
            </p:cNvSpPr>
            <p:nvPr/>
          </p:nvSpPr>
          <p:spPr bwMode="auto">
            <a:xfrm>
              <a:off x="472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44" name="Freeform 4088"/>
            <p:cNvSpPr>
              <a:spLocks/>
            </p:cNvSpPr>
            <p:nvPr/>
          </p:nvSpPr>
          <p:spPr bwMode="auto">
            <a:xfrm>
              <a:off x="437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45" name="Freeform 4089"/>
            <p:cNvSpPr>
              <a:spLocks/>
            </p:cNvSpPr>
            <p:nvPr/>
          </p:nvSpPr>
          <p:spPr bwMode="auto">
            <a:xfrm>
              <a:off x="437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46" name="Freeform 4090"/>
            <p:cNvSpPr>
              <a:spLocks/>
            </p:cNvSpPr>
            <p:nvPr/>
          </p:nvSpPr>
          <p:spPr bwMode="auto">
            <a:xfrm>
              <a:off x="268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47" name="Freeform 4091"/>
            <p:cNvSpPr>
              <a:spLocks/>
            </p:cNvSpPr>
            <p:nvPr/>
          </p:nvSpPr>
          <p:spPr bwMode="auto">
            <a:xfrm>
              <a:off x="253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48" name="Freeform 4092"/>
            <p:cNvSpPr>
              <a:spLocks/>
            </p:cNvSpPr>
            <p:nvPr/>
          </p:nvSpPr>
          <p:spPr bwMode="auto">
            <a:xfrm>
              <a:off x="234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49" name="Freeform 4093"/>
            <p:cNvSpPr>
              <a:spLocks/>
            </p:cNvSpPr>
            <p:nvPr/>
          </p:nvSpPr>
          <p:spPr bwMode="auto">
            <a:xfrm>
              <a:off x="126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50" name="Freeform 4094"/>
            <p:cNvSpPr>
              <a:spLocks/>
            </p:cNvSpPr>
            <p:nvPr/>
          </p:nvSpPr>
          <p:spPr bwMode="auto">
            <a:xfrm>
              <a:off x="218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51" name="Freeform 4095"/>
            <p:cNvSpPr>
              <a:spLocks/>
            </p:cNvSpPr>
            <p:nvPr/>
          </p:nvSpPr>
          <p:spPr bwMode="auto">
            <a:xfrm>
              <a:off x="208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52" name="Freeform 4096"/>
            <p:cNvSpPr>
              <a:spLocks/>
            </p:cNvSpPr>
            <p:nvPr/>
          </p:nvSpPr>
          <p:spPr bwMode="auto">
            <a:xfrm>
              <a:off x="144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53" name="Freeform 4097"/>
            <p:cNvSpPr>
              <a:spLocks/>
            </p:cNvSpPr>
            <p:nvPr/>
          </p:nvSpPr>
          <p:spPr bwMode="auto">
            <a:xfrm>
              <a:off x="145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54" name="Freeform 4098"/>
            <p:cNvSpPr>
              <a:spLocks/>
            </p:cNvSpPr>
            <p:nvPr/>
          </p:nvSpPr>
          <p:spPr bwMode="auto">
            <a:xfrm>
              <a:off x="201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55" name="Freeform 4099"/>
            <p:cNvSpPr>
              <a:spLocks/>
            </p:cNvSpPr>
            <p:nvPr/>
          </p:nvSpPr>
          <p:spPr bwMode="auto">
            <a:xfrm>
              <a:off x="150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56" name="Freeform 4100"/>
            <p:cNvSpPr>
              <a:spLocks/>
            </p:cNvSpPr>
            <p:nvPr/>
          </p:nvSpPr>
          <p:spPr bwMode="auto">
            <a:xfrm>
              <a:off x="150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57" name="Freeform 4101"/>
            <p:cNvSpPr>
              <a:spLocks/>
            </p:cNvSpPr>
            <p:nvPr/>
          </p:nvSpPr>
          <p:spPr bwMode="auto">
            <a:xfrm>
              <a:off x="195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58" name="Freeform 4102"/>
            <p:cNvSpPr>
              <a:spLocks/>
            </p:cNvSpPr>
            <p:nvPr/>
          </p:nvSpPr>
          <p:spPr bwMode="auto">
            <a:xfrm>
              <a:off x="191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59" name="Freeform 4103"/>
            <p:cNvSpPr>
              <a:spLocks/>
            </p:cNvSpPr>
            <p:nvPr/>
          </p:nvSpPr>
          <p:spPr bwMode="auto">
            <a:xfrm>
              <a:off x="154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60" name="Freeform 4104"/>
            <p:cNvSpPr>
              <a:spLocks/>
            </p:cNvSpPr>
            <p:nvPr/>
          </p:nvSpPr>
          <p:spPr bwMode="auto">
            <a:xfrm>
              <a:off x="154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61" name="Freeform 4105"/>
            <p:cNvSpPr>
              <a:spLocks/>
            </p:cNvSpPr>
            <p:nvPr/>
          </p:nvSpPr>
          <p:spPr bwMode="auto">
            <a:xfrm>
              <a:off x="154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62" name="Freeform 4106"/>
            <p:cNvSpPr>
              <a:spLocks/>
            </p:cNvSpPr>
            <p:nvPr/>
          </p:nvSpPr>
          <p:spPr bwMode="auto">
            <a:xfrm>
              <a:off x="1551"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963" name="Freeform 4107"/>
            <p:cNvSpPr>
              <a:spLocks/>
            </p:cNvSpPr>
            <p:nvPr/>
          </p:nvSpPr>
          <p:spPr bwMode="auto">
            <a:xfrm>
              <a:off x="1551"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5964" name="Freeform 4108"/>
            <p:cNvSpPr>
              <a:spLocks/>
            </p:cNvSpPr>
            <p:nvPr/>
          </p:nvSpPr>
          <p:spPr bwMode="auto">
            <a:xfrm>
              <a:off x="155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65" name="Freeform 4109"/>
            <p:cNvSpPr>
              <a:spLocks/>
            </p:cNvSpPr>
            <p:nvPr/>
          </p:nvSpPr>
          <p:spPr bwMode="auto">
            <a:xfrm>
              <a:off x="189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66" name="Freeform 4110"/>
            <p:cNvSpPr>
              <a:spLocks/>
            </p:cNvSpPr>
            <p:nvPr/>
          </p:nvSpPr>
          <p:spPr bwMode="auto">
            <a:xfrm>
              <a:off x="155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67" name="Freeform 4111"/>
            <p:cNvSpPr>
              <a:spLocks/>
            </p:cNvSpPr>
            <p:nvPr/>
          </p:nvSpPr>
          <p:spPr bwMode="auto">
            <a:xfrm>
              <a:off x="156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68" name="Freeform 4112"/>
            <p:cNvSpPr>
              <a:spLocks/>
            </p:cNvSpPr>
            <p:nvPr/>
          </p:nvSpPr>
          <p:spPr bwMode="auto">
            <a:xfrm>
              <a:off x="156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69" name="Freeform 4113"/>
            <p:cNvSpPr>
              <a:spLocks/>
            </p:cNvSpPr>
            <p:nvPr/>
          </p:nvSpPr>
          <p:spPr bwMode="auto">
            <a:xfrm>
              <a:off x="156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70" name="Freeform 4114"/>
            <p:cNvSpPr>
              <a:spLocks/>
            </p:cNvSpPr>
            <p:nvPr/>
          </p:nvSpPr>
          <p:spPr bwMode="auto">
            <a:xfrm>
              <a:off x="156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71" name="Freeform 4115"/>
            <p:cNvSpPr>
              <a:spLocks/>
            </p:cNvSpPr>
            <p:nvPr/>
          </p:nvSpPr>
          <p:spPr bwMode="auto">
            <a:xfrm>
              <a:off x="156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72" name="Freeform 4116"/>
            <p:cNvSpPr>
              <a:spLocks/>
            </p:cNvSpPr>
            <p:nvPr/>
          </p:nvSpPr>
          <p:spPr bwMode="auto">
            <a:xfrm>
              <a:off x="156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73" name="Freeform 4117"/>
            <p:cNvSpPr>
              <a:spLocks/>
            </p:cNvSpPr>
            <p:nvPr/>
          </p:nvSpPr>
          <p:spPr bwMode="auto">
            <a:xfrm>
              <a:off x="157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74" name="Freeform 4118"/>
            <p:cNvSpPr>
              <a:spLocks/>
            </p:cNvSpPr>
            <p:nvPr/>
          </p:nvSpPr>
          <p:spPr bwMode="auto">
            <a:xfrm>
              <a:off x="157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75" name="Freeform 4119"/>
            <p:cNvSpPr>
              <a:spLocks/>
            </p:cNvSpPr>
            <p:nvPr/>
          </p:nvSpPr>
          <p:spPr bwMode="auto">
            <a:xfrm>
              <a:off x="186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76" name="Freeform 4120"/>
            <p:cNvSpPr>
              <a:spLocks/>
            </p:cNvSpPr>
            <p:nvPr/>
          </p:nvSpPr>
          <p:spPr bwMode="auto">
            <a:xfrm>
              <a:off x="157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77" name="Freeform 4121"/>
            <p:cNvSpPr>
              <a:spLocks/>
            </p:cNvSpPr>
            <p:nvPr/>
          </p:nvSpPr>
          <p:spPr bwMode="auto">
            <a:xfrm>
              <a:off x="157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78" name="Freeform 4122"/>
            <p:cNvSpPr>
              <a:spLocks/>
            </p:cNvSpPr>
            <p:nvPr/>
          </p:nvSpPr>
          <p:spPr bwMode="auto">
            <a:xfrm>
              <a:off x="157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79" name="Freeform 4123"/>
            <p:cNvSpPr>
              <a:spLocks/>
            </p:cNvSpPr>
            <p:nvPr/>
          </p:nvSpPr>
          <p:spPr bwMode="auto">
            <a:xfrm>
              <a:off x="157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80" name="Freeform 4124"/>
            <p:cNvSpPr>
              <a:spLocks/>
            </p:cNvSpPr>
            <p:nvPr/>
          </p:nvSpPr>
          <p:spPr bwMode="auto">
            <a:xfrm>
              <a:off x="157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81" name="Freeform 4125"/>
            <p:cNvSpPr>
              <a:spLocks/>
            </p:cNvSpPr>
            <p:nvPr/>
          </p:nvSpPr>
          <p:spPr bwMode="auto">
            <a:xfrm>
              <a:off x="157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82" name="Freeform 4126"/>
            <p:cNvSpPr>
              <a:spLocks/>
            </p:cNvSpPr>
            <p:nvPr/>
          </p:nvSpPr>
          <p:spPr bwMode="auto">
            <a:xfrm>
              <a:off x="158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83" name="Freeform 4127"/>
            <p:cNvSpPr>
              <a:spLocks/>
            </p:cNvSpPr>
            <p:nvPr/>
          </p:nvSpPr>
          <p:spPr bwMode="auto">
            <a:xfrm>
              <a:off x="158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84" name="Freeform 4128"/>
            <p:cNvSpPr>
              <a:spLocks/>
            </p:cNvSpPr>
            <p:nvPr/>
          </p:nvSpPr>
          <p:spPr bwMode="auto">
            <a:xfrm>
              <a:off x="158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85" name="Freeform 4129"/>
            <p:cNvSpPr>
              <a:spLocks/>
            </p:cNvSpPr>
            <p:nvPr/>
          </p:nvSpPr>
          <p:spPr bwMode="auto">
            <a:xfrm>
              <a:off x="158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86" name="Freeform 4130"/>
            <p:cNvSpPr>
              <a:spLocks/>
            </p:cNvSpPr>
            <p:nvPr/>
          </p:nvSpPr>
          <p:spPr bwMode="auto">
            <a:xfrm>
              <a:off x="158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87" name="Freeform 4131"/>
            <p:cNvSpPr>
              <a:spLocks/>
            </p:cNvSpPr>
            <p:nvPr/>
          </p:nvSpPr>
          <p:spPr bwMode="auto">
            <a:xfrm>
              <a:off x="158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88" name="Freeform 4132"/>
            <p:cNvSpPr>
              <a:spLocks/>
            </p:cNvSpPr>
            <p:nvPr/>
          </p:nvSpPr>
          <p:spPr bwMode="auto">
            <a:xfrm>
              <a:off x="158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89" name="Freeform 4133"/>
            <p:cNvSpPr>
              <a:spLocks/>
            </p:cNvSpPr>
            <p:nvPr/>
          </p:nvSpPr>
          <p:spPr bwMode="auto">
            <a:xfrm>
              <a:off x="159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90" name="Freeform 4134"/>
            <p:cNvSpPr>
              <a:spLocks/>
            </p:cNvSpPr>
            <p:nvPr/>
          </p:nvSpPr>
          <p:spPr bwMode="auto">
            <a:xfrm>
              <a:off x="159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91" name="Freeform 4135"/>
            <p:cNvSpPr>
              <a:spLocks/>
            </p:cNvSpPr>
            <p:nvPr/>
          </p:nvSpPr>
          <p:spPr bwMode="auto">
            <a:xfrm>
              <a:off x="159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5992" name="Freeform 4136"/>
            <p:cNvSpPr>
              <a:spLocks/>
            </p:cNvSpPr>
            <p:nvPr/>
          </p:nvSpPr>
          <p:spPr bwMode="auto">
            <a:xfrm>
              <a:off x="159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93" name="Freeform 4137"/>
            <p:cNvSpPr>
              <a:spLocks/>
            </p:cNvSpPr>
            <p:nvPr/>
          </p:nvSpPr>
          <p:spPr bwMode="auto">
            <a:xfrm>
              <a:off x="159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94" name="Freeform 4138"/>
            <p:cNvSpPr>
              <a:spLocks/>
            </p:cNvSpPr>
            <p:nvPr/>
          </p:nvSpPr>
          <p:spPr bwMode="auto">
            <a:xfrm>
              <a:off x="160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95" name="Freeform 4139"/>
            <p:cNvSpPr>
              <a:spLocks/>
            </p:cNvSpPr>
            <p:nvPr/>
          </p:nvSpPr>
          <p:spPr bwMode="auto">
            <a:xfrm>
              <a:off x="184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96" name="Freeform 4140"/>
            <p:cNvSpPr>
              <a:spLocks/>
            </p:cNvSpPr>
            <p:nvPr/>
          </p:nvSpPr>
          <p:spPr bwMode="auto">
            <a:xfrm>
              <a:off x="160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97" name="Freeform 4141"/>
            <p:cNvSpPr>
              <a:spLocks/>
            </p:cNvSpPr>
            <p:nvPr/>
          </p:nvSpPr>
          <p:spPr bwMode="auto">
            <a:xfrm>
              <a:off x="160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98" name="Freeform 4142"/>
            <p:cNvSpPr>
              <a:spLocks/>
            </p:cNvSpPr>
            <p:nvPr/>
          </p:nvSpPr>
          <p:spPr bwMode="auto">
            <a:xfrm>
              <a:off x="160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5999" name="Freeform 4143"/>
            <p:cNvSpPr>
              <a:spLocks/>
            </p:cNvSpPr>
            <p:nvPr/>
          </p:nvSpPr>
          <p:spPr bwMode="auto">
            <a:xfrm>
              <a:off x="1605" y="323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00" name="Freeform 4144"/>
            <p:cNvSpPr>
              <a:spLocks/>
            </p:cNvSpPr>
            <p:nvPr/>
          </p:nvSpPr>
          <p:spPr bwMode="auto">
            <a:xfrm>
              <a:off x="1605" y="3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01" name="Freeform 4145"/>
            <p:cNvSpPr>
              <a:spLocks/>
            </p:cNvSpPr>
            <p:nvPr/>
          </p:nvSpPr>
          <p:spPr bwMode="auto">
            <a:xfrm>
              <a:off x="160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02" name="Freeform 4146"/>
            <p:cNvSpPr>
              <a:spLocks/>
            </p:cNvSpPr>
            <p:nvPr/>
          </p:nvSpPr>
          <p:spPr bwMode="auto">
            <a:xfrm>
              <a:off x="160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03" name="Freeform 4147"/>
            <p:cNvSpPr>
              <a:spLocks/>
            </p:cNvSpPr>
            <p:nvPr/>
          </p:nvSpPr>
          <p:spPr bwMode="auto">
            <a:xfrm>
              <a:off x="160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04" name="Freeform 4148"/>
            <p:cNvSpPr>
              <a:spLocks/>
            </p:cNvSpPr>
            <p:nvPr/>
          </p:nvSpPr>
          <p:spPr bwMode="auto">
            <a:xfrm>
              <a:off x="1613" y="31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05" name="Freeform 4149"/>
            <p:cNvSpPr>
              <a:spLocks/>
            </p:cNvSpPr>
            <p:nvPr/>
          </p:nvSpPr>
          <p:spPr bwMode="auto">
            <a:xfrm>
              <a:off x="1613" y="332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06" name="Freeform 4150"/>
            <p:cNvSpPr>
              <a:spLocks/>
            </p:cNvSpPr>
            <p:nvPr/>
          </p:nvSpPr>
          <p:spPr bwMode="auto">
            <a:xfrm>
              <a:off x="1611"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07" name="Freeform 4151"/>
            <p:cNvSpPr>
              <a:spLocks/>
            </p:cNvSpPr>
            <p:nvPr/>
          </p:nvSpPr>
          <p:spPr bwMode="auto">
            <a:xfrm>
              <a:off x="1611"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08" name="Freeform 4152"/>
            <p:cNvSpPr>
              <a:spLocks/>
            </p:cNvSpPr>
            <p:nvPr/>
          </p:nvSpPr>
          <p:spPr bwMode="auto">
            <a:xfrm>
              <a:off x="161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09" name="Freeform 4153"/>
            <p:cNvSpPr>
              <a:spLocks/>
            </p:cNvSpPr>
            <p:nvPr/>
          </p:nvSpPr>
          <p:spPr bwMode="auto">
            <a:xfrm>
              <a:off x="161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10" name="Freeform 4154"/>
            <p:cNvSpPr>
              <a:spLocks/>
            </p:cNvSpPr>
            <p:nvPr/>
          </p:nvSpPr>
          <p:spPr bwMode="auto">
            <a:xfrm>
              <a:off x="1613" y="32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11" name="Freeform 4155"/>
            <p:cNvSpPr>
              <a:spLocks/>
            </p:cNvSpPr>
            <p:nvPr/>
          </p:nvSpPr>
          <p:spPr bwMode="auto">
            <a:xfrm>
              <a:off x="1613" y="3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12" name="Freeform 4156"/>
            <p:cNvSpPr>
              <a:spLocks/>
            </p:cNvSpPr>
            <p:nvPr/>
          </p:nvSpPr>
          <p:spPr bwMode="auto">
            <a:xfrm>
              <a:off x="161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13" name="Freeform 4157"/>
            <p:cNvSpPr>
              <a:spLocks/>
            </p:cNvSpPr>
            <p:nvPr/>
          </p:nvSpPr>
          <p:spPr bwMode="auto">
            <a:xfrm>
              <a:off x="1613" y="324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14" name="Freeform 4158"/>
            <p:cNvSpPr>
              <a:spLocks/>
            </p:cNvSpPr>
            <p:nvPr/>
          </p:nvSpPr>
          <p:spPr bwMode="auto">
            <a:xfrm>
              <a:off x="1613" y="325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15" name="Freeform 4159"/>
            <p:cNvSpPr>
              <a:spLocks/>
            </p:cNvSpPr>
            <p:nvPr/>
          </p:nvSpPr>
          <p:spPr bwMode="auto">
            <a:xfrm>
              <a:off x="161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16" name="Freeform 4160"/>
            <p:cNvSpPr>
              <a:spLocks/>
            </p:cNvSpPr>
            <p:nvPr/>
          </p:nvSpPr>
          <p:spPr bwMode="auto">
            <a:xfrm>
              <a:off x="161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17" name="Freeform 4161"/>
            <p:cNvSpPr>
              <a:spLocks/>
            </p:cNvSpPr>
            <p:nvPr/>
          </p:nvSpPr>
          <p:spPr bwMode="auto">
            <a:xfrm>
              <a:off x="1617" y="321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18" name="Freeform 4162"/>
            <p:cNvSpPr>
              <a:spLocks/>
            </p:cNvSpPr>
            <p:nvPr/>
          </p:nvSpPr>
          <p:spPr bwMode="auto">
            <a:xfrm>
              <a:off x="1617" y="3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19" name="Freeform 4163"/>
            <p:cNvSpPr>
              <a:spLocks/>
            </p:cNvSpPr>
            <p:nvPr/>
          </p:nvSpPr>
          <p:spPr bwMode="auto">
            <a:xfrm>
              <a:off x="161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20" name="Freeform 4164"/>
            <p:cNvSpPr>
              <a:spLocks/>
            </p:cNvSpPr>
            <p:nvPr/>
          </p:nvSpPr>
          <p:spPr bwMode="auto">
            <a:xfrm>
              <a:off x="161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21" name="Freeform 4165"/>
            <p:cNvSpPr>
              <a:spLocks/>
            </p:cNvSpPr>
            <p:nvPr/>
          </p:nvSpPr>
          <p:spPr bwMode="auto">
            <a:xfrm>
              <a:off x="161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22" name="Freeform 4166"/>
            <p:cNvSpPr>
              <a:spLocks/>
            </p:cNvSpPr>
            <p:nvPr/>
          </p:nvSpPr>
          <p:spPr bwMode="auto">
            <a:xfrm>
              <a:off x="1619" y="323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23" name="Freeform 4167"/>
            <p:cNvSpPr>
              <a:spLocks/>
            </p:cNvSpPr>
            <p:nvPr/>
          </p:nvSpPr>
          <p:spPr bwMode="auto">
            <a:xfrm>
              <a:off x="1619" y="3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24" name="Freeform 4168"/>
            <p:cNvSpPr>
              <a:spLocks/>
            </p:cNvSpPr>
            <p:nvPr/>
          </p:nvSpPr>
          <p:spPr bwMode="auto">
            <a:xfrm>
              <a:off x="161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25" name="Freeform 4169"/>
            <p:cNvSpPr>
              <a:spLocks/>
            </p:cNvSpPr>
            <p:nvPr/>
          </p:nvSpPr>
          <p:spPr bwMode="auto">
            <a:xfrm>
              <a:off x="1623" y="30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026" name="Freeform 4170"/>
            <p:cNvSpPr>
              <a:spLocks/>
            </p:cNvSpPr>
            <p:nvPr/>
          </p:nvSpPr>
          <p:spPr bwMode="auto">
            <a:xfrm>
              <a:off x="1623" y="34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027" name="Freeform 4171"/>
            <p:cNvSpPr>
              <a:spLocks/>
            </p:cNvSpPr>
            <p:nvPr/>
          </p:nvSpPr>
          <p:spPr bwMode="auto">
            <a:xfrm>
              <a:off x="1629" y="302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28" name="Freeform 4172"/>
            <p:cNvSpPr>
              <a:spLocks/>
            </p:cNvSpPr>
            <p:nvPr/>
          </p:nvSpPr>
          <p:spPr bwMode="auto">
            <a:xfrm>
              <a:off x="1629" y="34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29" name="Freeform 4173"/>
            <p:cNvSpPr>
              <a:spLocks/>
            </p:cNvSpPr>
            <p:nvPr/>
          </p:nvSpPr>
          <p:spPr bwMode="auto">
            <a:xfrm>
              <a:off x="162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30" name="Freeform 4174"/>
            <p:cNvSpPr>
              <a:spLocks/>
            </p:cNvSpPr>
            <p:nvPr/>
          </p:nvSpPr>
          <p:spPr bwMode="auto">
            <a:xfrm>
              <a:off x="1621"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31" name="Freeform 4175"/>
            <p:cNvSpPr>
              <a:spLocks/>
            </p:cNvSpPr>
            <p:nvPr/>
          </p:nvSpPr>
          <p:spPr bwMode="auto">
            <a:xfrm>
              <a:off x="1621"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32" name="Freeform 4176"/>
            <p:cNvSpPr>
              <a:spLocks/>
            </p:cNvSpPr>
            <p:nvPr/>
          </p:nvSpPr>
          <p:spPr bwMode="auto">
            <a:xfrm>
              <a:off x="1637" y="291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33" name="Freeform 4177"/>
            <p:cNvSpPr>
              <a:spLocks/>
            </p:cNvSpPr>
            <p:nvPr/>
          </p:nvSpPr>
          <p:spPr bwMode="auto">
            <a:xfrm>
              <a:off x="1637" y="35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34" name="Freeform 4178"/>
            <p:cNvSpPr>
              <a:spLocks/>
            </p:cNvSpPr>
            <p:nvPr/>
          </p:nvSpPr>
          <p:spPr bwMode="auto">
            <a:xfrm>
              <a:off x="1637" y="292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035" name="Freeform 4179"/>
            <p:cNvSpPr>
              <a:spLocks/>
            </p:cNvSpPr>
            <p:nvPr/>
          </p:nvSpPr>
          <p:spPr bwMode="auto">
            <a:xfrm>
              <a:off x="1637" y="35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036" name="Freeform 4180"/>
            <p:cNvSpPr>
              <a:spLocks/>
            </p:cNvSpPr>
            <p:nvPr/>
          </p:nvSpPr>
          <p:spPr bwMode="auto">
            <a:xfrm>
              <a:off x="162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37" name="Freeform 4181"/>
            <p:cNvSpPr>
              <a:spLocks/>
            </p:cNvSpPr>
            <p:nvPr/>
          </p:nvSpPr>
          <p:spPr bwMode="auto">
            <a:xfrm>
              <a:off x="1621"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038" name="Freeform 4182"/>
            <p:cNvSpPr>
              <a:spLocks/>
            </p:cNvSpPr>
            <p:nvPr/>
          </p:nvSpPr>
          <p:spPr bwMode="auto">
            <a:xfrm>
              <a:off x="1621"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039" name="Freeform 4183"/>
            <p:cNvSpPr>
              <a:spLocks/>
            </p:cNvSpPr>
            <p:nvPr/>
          </p:nvSpPr>
          <p:spPr bwMode="auto">
            <a:xfrm>
              <a:off x="1629" y="30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040" name="Freeform 4184"/>
            <p:cNvSpPr>
              <a:spLocks/>
            </p:cNvSpPr>
            <p:nvPr/>
          </p:nvSpPr>
          <p:spPr bwMode="auto">
            <a:xfrm>
              <a:off x="1629" y="34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041" name="Freeform 4185"/>
            <p:cNvSpPr>
              <a:spLocks/>
            </p:cNvSpPr>
            <p:nvPr/>
          </p:nvSpPr>
          <p:spPr bwMode="auto">
            <a:xfrm>
              <a:off x="162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42" name="Freeform 4186"/>
            <p:cNvSpPr>
              <a:spLocks/>
            </p:cNvSpPr>
            <p:nvPr/>
          </p:nvSpPr>
          <p:spPr bwMode="auto">
            <a:xfrm>
              <a:off x="162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43" name="Freeform 4187"/>
            <p:cNvSpPr>
              <a:spLocks/>
            </p:cNvSpPr>
            <p:nvPr/>
          </p:nvSpPr>
          <p:spPr bwMode="auto">
            <a:xfrm>
              <a:off x="1623" y="324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44" name="Freeform 4188"/>
            <p:cNvSpPr>
              <a:spLocks/>
            </p:cNvSpPr>
            <p:nvPr/>
          </p:nvSpPr>
          <p:spPr bwMode="auto">
            <a:xfrm>
              <a:off x="1623" y="32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45" name="Freeform 4189"/>
            <p:cNvSpPr>
              <a:spLocks/>
            </p:cNvSpPr>
            <p:nvPr/>
          </p:nvSpPr>
          <p:spPr bwMode="auto">
            <a:xfrm>
              <a:off x="1629" y="311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46" name="Freeform 4190"/>
            <p:cNvSpPr>
              <a:spLocks/>
            </p:cNvSpPr>
            <p:nvPr/>
          </p:nvSpPr>
          <p:spPr bwMode="auto">
            <a:xfrm>
              <a:off x="1629" y="33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47" name="Freeform 4191"/>
            <p:cNvSpPr>
              <a:spLocks/>
            </p:cNvSpPr>
            <p:nvPr/>
          </p:nvSpPr>
          <p:spPr bwMode="auto">
            <a:xfrm>
              <a:off x="162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48" name="Freeform 4192"/>
            <p:cNvSpPr>
              <a:spLocks/>
            </p:cNvSpPr>
            <p:nvPr/>
          </p:nvSpPr>
          <p:spPr bwMode="auto">
            <a:xfrm>
              <a:off x="162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49" name="Freeform 4193"/>
            <p:cNvSpPr>
              <a:spLocks/>
            </p:cNvSpPr>
            <p:nvPr/>
          </p:nvSpPr>
          <p:spPr bwMode="auto">
            <a:xfrm>
              <a:off x="16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50" name="Freeform 4194"/>
            <p:cNvSpPr>
              <a:spLocks/>
            </p:cNvSpPr>
            <p:nvPr/>
          </p:nvSpPr>
          <p:spPr bwMode="auto">
            <a:xfrm>
              <a:off x="1629" y="31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51" name="Freeform 4195"/>
            <p:cNvSpPr>
              <a:spLocks/>
            </p:cNvSpPr>
            <p:nvPr/>
          </p:nvSpPr>
          <p:spPr bwMode="auto">
            <a:xfrm>
              <a:off x="1629" y="333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52" name="Freeform 4196"/>
            <p:cNvSpPr>
              <a:spLocks/>
            </p:cNvSpPr>
            <p:nvPr/>
          </p:nvSpPr>
          <p:spPr bwMode="auto">
            <a:xfrm>
              <a:off x="16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53" name="Freeform 4197"/>
            <p:cNvSpPr>
              <a:spLocks/>
            </p:cNvSpPr>
            <p:nvPr/>
          </p:nvSpPr>
          <p:spPr bwMode="auto">
            <a:xfrm>
              <a:off x="1627" y="322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54" name="Freeform 4198"/>
            <p:cNvSpPr>
              <a:spLocks/>
            </p:cNvSpPr>
            <p:nvPr/>
          </p:nvSpPr>
          <p:spPr bwMode="auto">
            <a:xfrm>
              <a:off x="1627" y="3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55" name="Freeform 4199"/>
            <p:cNvSpPr>
              <a:spLocks/>
            </p:cNvSpPr>
            <p:nvPr/>
          </p:nvSpPr>
          <p:spPr bwMode="auto">
            <a:xfrm>
              <a:off x="1633" y="310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56" name="Freeform 4200"/>
            <p:cNvSpPr>
              <a:spLocks/>
            </p:cNvSpPr>
            <p:nvPr/>
          </p:nvSpPr>
          <p:spPr bwMode="auto">
            <a:xfrm>
              <a:off x="1633" y="339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57" name="Freeform 4201"/>
            <p:cNvSpPr>
              <a:spLocks/>
            </p:cNvSpPr>
            <p:nvPr/>
          </p:nvSpPr>
          <p:spPr bwMode="auto">
            <a:xfrm>
              <a:off x="162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58" name="Freeform 4202"/>
            <p:cNvSpPr>
              <a:spLocks/>
            </p:cNvSpPr>
            <p:nvPr/>
          </p:nvSpPr>
          <p:spPr bwMode="auto">
            <a:xfrm>
              <a:off x="1631" y="31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59" name="Freeform 4203"/>
            <p:cNvSpPr>
              <a:spLocks/>
            </p:cNvSpPr>
            <p:nvPr/>
          </p:nvSpPr>
          <p:spPr bwMode="auto">
            <a:xfrm>
              <a:off x="1631" y="331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60" name="Freeform 4204"/>
            <p:cNvSpPr>
              <a:spLocks/>
            </p:cNvSpPr>
            <p:nvPr/>
          </p:nvSpPr>
          <p:spPr bwMode="auto">
            <a:xfrm>
              <a:off x="1629"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61" name="Freeform 4205"/>
            <p:cNvSpPr>
              <a:spLocks/>
            </p:cNvSpPr>
            <p:nvPr/>
          </p:nvSpPr>
          <p:spPr bwMode="auto">
            <a:xfrm>
              <a:off x="1629"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62" name="Freeform 4206"/>
            <p:cNvSpPr>
              <a:spLocks/>
            </p:cNvSpPr>
            <p:nvPr/>
          </p:nvSpPr>
          <p:spPr bwMode="auto">
            <a:xfrm>
              <a:off x="1629" y="323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63" name="Freeform 4207"/>
            <p:cNvSpPr>
              <a:spLocks/>
            </p:cNvSpPr>
            <p:nvPr/>
          </p:nvSpPr>
          <p:spPr bwMode="auto">
            <a:xfrm>
              <a:off x="1629" y="325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nvGrpSpPr>
            <p:cNvPr id="13" name="Group 4409"/>
            <p:cNvGrpSpPr>
              <a:grpSpLocks/>
            </p:cNvGrpSpPr>
            <p:nvPr/>
          </p:nvGrpSpPr>
          <p:grpSpPr bwMode="auto">
            <a:xfrm>
              <a:off x="1629" y="2652"/>
              <a:ext cx="258" cy="1240"/>
              <a:chOff x="1629" y="2652"/>
              <a:chExt cx="258" cy="1240"/>
            </a:xfrm>
          </p:grpSpPr>
          <p:sp>
            <p:nvSpPr>
              <p:cNvPr id="126065" name="Freeform 4209"/>
              <p:cNvSpPr>
                <a:spLocks/>
              </p:cNvSpPr>
              <p:nvPr/>
            </p:nvSpPr>
            <p:spPr bwMode="auto">
              <a:xfrm>
                <a:off x="162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66" name="Freeform 4210"/>
              <p:cNvSpPr>
                <a:spLocks/>
              </p:cNvSpPr>
              <p:nvPr/>
            </p:nvSpPr>
            <p:spPr bwMode="auto">
              <a:xfrm>
                <a:off x="162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67" name="Freeform 4211"/>
              <p:cNvSpPr>
                <a:spLocks/>
              </p:cNvSpPr>
              <p:nvPr/>
            </p:nvSpPr>
            <p:spPr bwMode="auto">
              <a:xfrm>
                <a:off x="1631" y="320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68" name="Freeform 4212"/>
              <p:cNvSpPr>
                <a:spLocks/>
              </p:cNvSpPr>
              <p:nvPr/>
            </p:nvSpPr>
            <p:spPr bwMode="auto">
              <a:xfrm>
                <a:off x="1631" y="329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69" name="Freeform 4213"/>
              <p:cNvSpPr>
                <a:spLocks/>
              </p:cNvSpPr>
              <p:nvPr/>
            </p:nvSpPr>
            <p:spPr bwMode="auto">
              <a:xfrm>
                <a:off x="163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70" name="Freeform 4214"/>
              <p:cNvSpPr>
                <a:spLocks/>
              </p:cNvSpPr>
              <p:nvPr/>
            </p:nvSpPr>
            <p:spPr bwMode="auto">
              <a:xfrm>
                <a:off x="163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71" name="Freeform 4215"/>
              <p:cNvSpPr>
                <a:spLocks/>
              </p:cNvSpPr>
              <p:nvPr/>
            </p:nvSpPr>
            <p:spPr bwMode="auto">
              <a:xfrm>
                <a:off x="1631" y="323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72" name="Freeform 4216"/>
              <p:cNvSpPr>
                <a:spLocks/>
              </p:cNvSpPr>
              <p:nvPr/>
            </p:nvSpPr>
            <p:spPr bwMode="auto">
              <a:xfrm>
                <a:off x="1631" y="326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73" name="Freeform 4217"/>
              <p:cNvSpPr>
                <a:spLocks/>
              </p:cNvSpPr>
              <p:nvPr/>
            </p:nvSpPr>
            <p:spPr bwMode="auto">
              <a:xfrm>
                <a:off x="163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74" name="Freeform 4218"/>
              <p:cNvSpPr>
                <a:spLocks/>
              </p:cNvSpPr>
              <p:nvPr/>
            </p:nvSpPr>
            <p:spPr bwMode="auto">
              <a:xfrm>
                <a:off x="163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75" name="Freeform 4219"/>
              <p:cNvSpPr>
                <a:spLocks/>
              </p:cNvSpPr>
              <p:nvPr/>
            </p:nvSpPr>
            <p:spPr bwMode="auto">
              <a:xfrm>
                <a:off x="1631" y="323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76" name="Freeform 4220"/>
              <p:cNvSpPr>
                <a:spLocks/>
              </p:cNvSpPr>
              <p:nvPr/>
            </p:nvSpPr>
            <p:spPr bwMode="auto">
              <a:xfrm>
                <a:off x="1631" y="326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77" name="Freeform 4221"/>
              <p:cNvSpPr>
                <a:spLocks/>
              </p:cNvSpPr>
              <p:nvPr/>
            </p:nvSpPr>
            <p:spPr bwMode="auto">
              <a:xfrm>
                <a:off x="1635" y="316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78" name="Freeform 4222"/>
              <p:cNvSpPr>
                <a:spLocks/>
              </p:cNvSpPr>
              <p:nvPr/>
            </p:nvSpPr>
            <p:spPr bwMode="auto">
              <a:xfrm>
                <a:off x="1635" y="333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79" name="Freeform 4223"/>
              <p:cNvSpPr>
                <a:spLocks/>
              </p:cNvSpPr>
              <p:nvPr/>
            </p:nvSpPr>
            <p:spPr bwMode="auto">
              <a:xfrm>
                <a:off x="163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80" name="Freeform 4224"/>
              <p:cNvSpPr>
                <a:spLocks/>
              </p:cNvSpPr>
              <p:nvPr/>
            </p:nvSpPr>
            <p:spPr bwMode="auto">
              <a:xfrm>
                <a:off x="183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81" name="Freeform 4225"/>
              <p:cNvSpPr>
                <a:spLocks/>
              </p:cNvSpPr>
              <p:nvPr/>
            </p:nvSpPr>
            <p:spPr bwMode="auto">
              <a:xfrm>
                <a:off x="1637" y="31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82" name="Freeform 4226"/>
              <p:cNvSpPr>
                <a:spLocks/>
              </p:cNvSpPr>
              <p:nvPr/>
            </p:nvSpPr>
            <p:spPr bwMode="auto">
              <a:xfrm>
                <a:off x="1637" y="333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83" name="Freeform 4227"/>
              <p:cNvSpPr>
                <a:spLocks/>
              </p:cNvSpPr>
              <p:nvPr/>
            </p:nvSpPr>
            <p:spPr bwMode="auto">
              <a:xfrm>
                <a:off x="1637" y="31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84" name="Freeform 4228"/>
              <p:cNvSpPr>
                <a:spLocks/>
              </p:cNvSpPr>
              <p:nvPr/>
            </p:nvSpPr>
            <p:spPr bwMode="auto">
              <a:xfrm>
                <a:off x="1637" y="333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85" name="Freeform 4229"/>
              <p:cNvSpPr>
                <a:spLocks/>
              </p:cNvSpPr>
              <p:nvPr/>
            </p:nvSpPr>
            <p:spPr bwMode="auto">
              <a:xfrm>
                <a:off x="163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86" name="Freeform 4230"/>
              <p:cNvSpPr>
                <a:spLocks/>
              </p:cNvSpPr>
              <p:nvPr/>
            </p:nvSpPr>
            <p:spPr bwMode="auto">
              <a:xfrm>
                <a:off x="1633"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87" name="Freeform 4231"/>
              <p:cNvSpPr>
                <a:spLocks/>
              </p:cNvSpPr>
              <p:nvPr/>
            </p:nvSpPr>
            <p:spPr bwMode="auto">
              <a:xfrm>
                <a:off x="1633"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88" name="Freeform 4232"/>
              <p:cNvSpPr>
                <a:spLocks/>
              </p:cNvSpPr>
              <p:nvPr/>
            </p:nvSpPr>
            <p:spPr bwMode="auto">
              <a:xfrm>
                <a:off x="1637" y="31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89" name="Freeform 4233"/>
              <p:cNvSpPr>
                <a:spLocks/>
              </p:cNvSpPr>
              <p:nvPr/>
            </p:nvSpPr>
            <p:spPr bwMode="auto">
              <a:xfrm>
                <a:off x="1637" y="33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90" name="Freeform 4234"/>
              <p:cNvSpPr>
                <a:spLocks/>
              </p:cNvSpPr>
              <p:nvPr/>
            </p:nvSpPr>
            <p:spPr bwMode="auto">
              <a:xfrm>
                <a:off x="163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91" name="Freeform 4235"/>
              <p:cNvSpPr>
                <a:spLocks/>
              </p:cNvSpPr>
              <p:nvPr/>
            </p:nvSpPr>
            <p:spPr bwMode="auto">
              <a:xfrm>
                <a:off x="1635" y="32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92" name="Freeform 4236"/>
              <p:cNvSpPr>
                <a:spLocks/>
              </p:cNvSpPr>
              <p:nvPr/>
            </p:nvSpPr>
            <p:spPr bwMode="auto">
              <a:xfrm>
                <a:off x="1635" y="3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093" name="Freeform 4237"/>
              <p:cNvSpPr>
                <a:spLocks/>
              </p:cNvSpPr>
              <p:nvPr/>
            </p:nvSpPr>
            <p:spPr bwMode="auto">
              <a:xfrm>
                <a:off x="163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94" name="Freeform 4238"/>
              <p:cNvSpPr>
                <a:spLocks/>
              </p:cNvSpPr>
              <p:nvPr/>
            </p:nvSpPr>
            <p:spPr bwMode="auto">
              <a:xfrm>
                <a:off x="163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95" name="Freeform 4239"/>
              <p:cNvSpPr>
                <a:spLocks/>
              </p:cNvSpPr>
              <p:nvPr/>
            </p:nvSpPr>
            <p:spPr bwMode="auto">
              <a:xfrm>
                <a:off x="1681" y="26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96" name="Freeform 4240"/>
              <p:cNvSpPr>
                <a:spLocks/>
              </p:cNvSpPr>
              <p:nvPr/>
            </p:nvSpPr>
            <p:spPr bwMode="auto">
              <a:xfrm>
                <a:off x="1681" y="384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097" name="Freeform 4241"/>
              <p:cNvSpPr>
                <a:spLocks/>
              </p:cNvSpPr>
              <p:nvPr/>
            </p:nvSpPr>
            <p:spPr bwMode="auto">
              <a:xfrm>
                <a:off x="1675" y="270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98" name="Freeform 4242"/>
              <p:cNvSpPr>
                <a:spLocks/>
              </p:cNvSpPr>
              <p:nvPr/>
            </p:nvSpPr>
            <p:spPr bwMode="auto">
              <a:xfrm>
                <a:off x="1675" y="379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099" name="Freeform 4243"/>
              <p:cNvSpPr>
                <a:spLocks/>
              </p:cNvSpPr>
              <p:nvPr/>
            </p:nvSpPr>
            <p:spPr bwMode="auto">
              <a:xfrm>
                <a:off x="1637" y="320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00" name="Freeform 4244"/>
              <p:cNvSpPr>
                <a:spLocks/>
              </p:cNvSpPr>
              <p:nvPr/>
            </p:nvSpPr>
            <p:spPr bwMode="auto">
              <a:xfrm>
                <a:off x="1637" y="329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01" name="Freeform 4245"/>
              <p:cNvSpPr>
                <a:spLocks/>
              </p:cNvSpPr>
              <p:nvPr/>
            </p:nvSpPr>
            <p:spPr bwMode="auto">
              <a:xfrm>
                <a:off x="1639" y="31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02" name="Freeform 4246"/>
              <p:cNvSpPr>
                <a:spLocks/>
              </p:cNvSpPr>
              <p:nvPr/>
            </p:nvSpPr>
            <p:spPr bwMode="auto">
              <a:xfrm>
                <a:off x="1639" y="331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03" name="Freeform 4247"/>
              <p:cNvSpPr>
                <a:spLocks/>
              </p:cNvSpPr>
              <p:nvPr/>
            </p:nvSpPr>
            <p:spPr bwMode="auto">
              <a:xfrm>
                <a:off x="1637" y="322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04" name="Freeform 4248"/>
              <p:cNvSpPr>
                <a:spLocks/>
              </p:cNvSpPr>
              <p:nvPr/>
            </p:nvSpPr>
            <p:spPr bwMode="auto">
              <a:xfrm>
                <a:off x="1637" y="3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05" name="Freeform 4249"/>
              <p:cNvSpPr>
                <a:spLocks/>
              </p:cNvSpPr>
              <p:nvPr/>
            </p:nvSpPr>
            <p:spPr bwMode="auto">
              <a:xfrm>
                <a:off x="163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06" name="Freeform 4250"/>
              <p:cNvSpPr>
                <a:spLocks/>
              </p:cNvSpPr>
              <p:nvPr/>
            </p:nvSpPr>
            <p:spPr bwMode="auto">
              <a:xfrm>
                <a:off x="1637" y="323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07" name="Freeform 4251"/>
              <p:cNvSpPr>
                <a:spLocks/>
              </p:cNvSpPr>
              <p:nvPr/>
            </p:nvSpPr>
            <p:spPr bwMode="auto">
              <a:xfrm>
                <a:off x="1637" y="32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08" name="Freeform 4252"/>
              <p:cNvSpPr>
                <a:spLocks/>
              </p:cNvSpPr>
              <p:nvPr/>
            </p:nvSpPr>
            <p:spPr bwMode="auto">
              <a:xfrm>
                <a:off x="1637" y="324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09" name="Freeform 4253"/>
              <p:cNvSpPr>
                <a:spLocks/>
              </p:cNvSpPr>
              <p:nvPr/>
            </p:nvSpPr>
            <p:spPr bwMode="auto">
              <a:xfrm>
                <a:off x="1637" y="325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10" name="Freeform 4254"/>
              <p:cNvSpPr>
                <a:spLocks/>
              </p:cNvSpPr>
              <p:nvPr/>
            </p:nvSpPr>
            <p:spPr bwMode="auto">
              <a:xfrm>
                <a:off x="163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11" name="Freeform 4255"/>
              <p:cNvSpPr>
                <a:spLocks/>
              </p:cNvSpPr>
              <p:nvPr/>
            </p:nvSpPr>
            <p:spPr bwMode="auto">
              <a:xfrm>
                <a:off x="1639" y="323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12" name="Freeform 4256"/>
              <p:cNvSpPr>
                <a:spLocks/>
              </p:cNvSpPr>
              <p:nvPr/>
            </p:nvSpPr>
            <p:spPr bwMode="auto">
              <a:xfrm>
                <a:off x="1639" y="325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13" name="Freeform 4257"/>
              <p:cNvSpPr>
                <a:spLocks/>
              </p:cNvSpPr>
              <p:nvPr/>
            </p:nvSpPr>
            <p:spPr bwMode="auto">
              <a:xfrm>
                <a:off x="163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14" name="Freeform 4258"/>
              <p:cNvSpPr>
                <a:spLocks/>
              </p:cNvSpPr>
              <p:nvPr/>
            </p:nvSpPr>
            <p:spPr bwMode="auto">
              <a:xfrm>
                <a:off x="1641" y="319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15" name="Freeform 4259"/>
              <p:cNvSpPr>
                <a:spLocks/>
              </p:cNvSpPr>
              <p:nvPr/>
            </p:nvSpPr>
            <p:spPr bwMode="auto">
              <a:xfrm>
                <a:off x="1641" y="330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16" name="Freeform 4260"/>
              <p:cNvSpPr>
                <a:spLocks/>
              </p:cNvSpPr>
              <p:nvPr/>
            </p:nvSpPr>
            <p:spPr bwMode="auto">
              <a:xfrm>
                <a:off x="164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17" name="Freeform 4261"/>
              <p:cNvSpPr>
                <a:spLocks/>
              </p:cNvSpPr>
              <p:nvPr/>
            </p:nvSpPr>
            <p:spPr bwMode="auto">
              <a:xfrm>
                <a:off x="1643" y="31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18" name="Freeform 4262"/>
              <p:cNvSpPr>
                <a:spLocks/>
              </p:cNvSpPr>
              <p:nvPr/>
            </p:nvSpPr>
            <p:spPr bwMode="auto">
              <a:xfrm>
                <a:off x="1643" y="331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19" name="Freeform 4263"/>
              <p:cNvSpPr>
                <a:spLocks/>
              </p:cNvSpPr>
              <p:nvPr/>
            </p:nvSpPr>
            <p:spPr bwMode="auto">
              <a:xfrm>
                <a:off x="1641" y="321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20" name="Freeform 4264"/>
              <p:cNvSpPr>
                <a:spLocks/>
              </p:cNvSpPr>
              <p:nvPr/>
            </p:nvSpPr>
            <p:spPr bwMode="auto">
              <a:xfrm>
                <a:off x="1641" y="3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21" name="Freeform 4265"/>
              <p:cNvSpPr>
                <a:spLocks/>
              </p:cNvSpPr>
              <p:nvPr/>
            </p:nvSpPr>
            <p:spPr bwMode="auto">
              <a:xfrm>
                <a:off x="1643" y="31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22" name="Freeform 4266"/>
              <p:cNvSpPr>
                <a:spLocks/>
              </p:cNvSpPr>
              <p:nvPr/>
            </p:nvSpPr>
            <p:spPr bwMode="auto">
              <a:xfrm>
                <a:off x="1643" y="332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23" name="Freeform 4267"/>
              <p:cNvSpPr>
                <a:spLocks/>
              </p:cNvSpPr>
              <p:nvPr/>
            </p:nvSpPr>
            <p:spPr bwMode="auto">
              <a:xfrm>
                <a:off x="1641" y="32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24" name="Freeform 4268"/>
              <p:cNvSpPr>
                <a:spLocks/>
              </p:cNvSpPr>
              <p:nvPr/>
            </p:nvSpPr>
            <p:spPr bwMode="auto">
              <a:xfrm>
                <a:off x="1641" y="3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25" name="Freeform 4269"/>
              <p:cNvSpPr>
                <a:spLocks/>
              </p:cNvSpPr>
              <p:nvPr/>
            </p:nvSpPr>
            <p:spPr bwMode="auto">
              <a:xfrm>
                <a:off x="1641" y="322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26" name="Freeform 4270"/>
              <p:cNvSpPr>
                <a:spLocks/>
              </p:cNvSpPr>
              <p:nvPr/>
            </p:nvSpPr>
            <p:spPr bwMode="auto">
              <a:xfrm>
                <a:off x="1641" y="3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27" name="Freeform 4271"/>
              <p:cNvSpPr>
                <a:spLocks/>
              </p:cNvSpPr>
              <p:nvPr/>
            </p:nvSpPr>
            <p:spPr bwMode="auto">
              <a:xfrm>
                <a:off x="1643" y="31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28" name="Freeform 4272"/>
              <p:cNvSpPr>
                <a:spLocks/>
              </p:cNvSpPr>
              <p:nvPr/>
            </p:nvSpPr>
            <p:spPr bwMode="auto">
              <a:xfrm>
                <a:off x="1643" y="331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29" name="Freeform 4273"/>
              <p:cNvSpPr>
                <a:spLocks/>
              </p:cNvSpPr>
              <p:nvPr/>
            </p:nvSpPr>
            <p:spPr bwMode="auto">
              <a:xfrm>
                <a:off x="164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30" name="Freeform 4274"/>
              <p:cNvSpPr>
                <a:spLocks/>
              </p:cNvSpPr>
              <p:nvPr/>
            </p:nvSpPr>
            <p:spPr bwMode="auto">
              <a:xfrm>
                <a:off x="1647" y="309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31" name="Freeform 4275"/>
              <p:cNvSpPr>
                <a:spLocks/>
              </p:cNvSpPr>
              <p:nvPr/>
            </p:nvSpPr>
            <p:spPr bwMode="auto">
              <a:xfrm>
                <a:off x="1647" y="339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32" name="Freeform 4276"/>
              <p:cNvSpPr>
                <a:spLocks/>
              </p:cNvSpPr>
              <p:nvPr/>
            </p:nvSpPr>
            <p:spPr bwMode="auto">
              <a:xfrm>
                <a:off x="164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33" name="Freeform 4277"/>
              <p:cNvSpPr>
                <a:spLocks/>
              </p:cNvSpPr>
              <p:nvPr/>
            </p:nvSpPr>
            <p:spPr bwMode="auto">
              <a:xfrm>
                <a:off x="1643" y="324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34" name="Freeform 4278"/>
              <p:cNvSpPr>
                <a:spLocks/>
              </p:cNvSpPr>
              <p:nvPr/>
            </p:nvSpPr>
            <p:spPr bwMode="auto">
              <a:xfrm>
                <a:off x="1643" y="3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35" name="Freeform 4279"/>
              <p:cNvSpPr>
                <a:spLocks/>
              </p:cNvSpPr>
              <p:nvPr/>
            </p:nvSpPr>
            <p:spPr bwMode="auto">
              <a:xfrm>
                <a:off x="1645" y="321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36" name="Freeform 4280"/>
              <p:cNvSpPr>
                <a:spLocks/>
              </p:cNvSpPr>
              <p:nvPr/>
            </p:nvSpPr>
            <p:spPr bwMode="auto">
              <a:xfrm>
                <a:off x="1645" y="3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37" name="Freeform 4281"/>
              <p:cNvSpPr>
                <a:spLocks/>
              </p:cNvSpPr>
              <p:nvPr/>
            </p:nvSpPr>
            <p:spPr bwMode="auto">
              <a:xfrm>
                <a:off x="164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38" name="Freeform 4282"/>
              <p:cNvSpPr>
                <a:spLocks/>
              </p:cNvSpPr>
              <p:nvPr/>
            </p:nvSpPr>
            <p:spPr bwMode="auto">
              <a:xfrm>
                <a:off x="164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39" name="Freeform 4283"/>
              <p:cNvSpPr>
                <a:spLocks/>
              </p:cNvSpPr>
              <p:nvPr/>
            </p:nvSpPr>
            <p:spPr bwMode="auto">
              <a:xfrm>
                <a:off x="1645" y="319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40" name="Freeform 4284"/>
              <p:cNvSpPr>
                <a:spLocks/>
              </p:cNvSpPr>
              <p:nvPr/>
            </p:nvSpPr>
            <p:spPr bwMode="auto">
              <a:xfrm>
                <a:off x="1645" y="330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41" name="Freeform 4285"/>
              <p:cNvSpPr>
                <a:spLocks/>
              </p:cNvSpPr>
              <p:nvPr/>
            </p:nvSpPr>
            <p:spPr bwMode="auto">
              <a:xfrm>
                <a:off x="164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42" name="Freeform 4286"/>
              <p:cNvSpPr>
                <a:spLocks/>
              </p:cNvSpPr>
              <p:nvPr/>
            </p:nvSpPr>
            <p:spPr bwMode="auto">
              <a:xfrm>
                <a:off x="1645" y="32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43" name="Freeform 4287"/>
              <p:cNvSpPr>
                <a:spLocks/>
              </p:cNvSpPr>
              <p:nvPr/>
            </p:nvSpPr>
            <p:spPr bwMode="auto">
              <a:xfrm>
                <a:off x="1645" y="3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44" name="Freeform 4288"/>
              <p:cNvSpPr>
                <a:spLocks/>
              </p:cNvSpPr>
              <p:nvPr/>
            </p:nvSpPr>
            <p:spPr bwMode="auto">
              <a:xfrm>
                <a:off x="1673" y="279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45" name="Freeform 4289"/>
              <p:cNvSpPr>
                <a:spLocks/>
              </p:cNvSpPr>
              <p:nvPr/>
            </p:nvSpPr>
            <p:spPr bwMode="auto">
              <a:xfrm>
                <a:off x="1673" y="370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46" name="Freeform 4290"/>
              <p:cNvSpPr>
                <a:spLocks/>
              </p:cNvSpPr>
              <p:nvPr/>
            </p:nvSpPr>
            <p:spPr bwMode="auto">
              <a:xfrm>
                <a:off x="182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47" name="Freeform 4291"/>
              <p:cNvSpPr>
                <a:spLocks/>
              </p:cNvSpPr>
              <p:nvPr/>
            </p:nvSpPr>
            <p:spPr bwMode="auto">
              <a:xfrm>
                <a:off x="182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48" name="Freeform 4292"/>
              <p:cNvSpPr>
                <a:spLocks/>
              </p:cNvSpPr>
              <p:nvPr/>
            </p:nvSpPr>
            <p:spPr bwMode="auto">
              <a:xfrm>
                <a:off x="1651" y="31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49" name="Freeform 4293"/>
              <p:cNvSpPr>
                <a:spLocks/>
              </p:cNvSpPr>
              <p:nvPr/>
            </p:nvSpPr>
            <p:spPr bwMode="auto">
              <a:xfrm>
                <a:off x="1651" y="33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50" name="Freeform 4294"/>
              <p:cNvSpPr>
                <a:spLocks/>
              </p:cNvSpPr>
              <p:nvPr/>
            </p:nvSpPr>
            <p:spPr bwMode="auto">
              <a:xfrm>
                <a:off x="164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51" name="Freeform 4295"/>
              <p:cNvSpPr>
                <a:spLocks/>
              </p:cNvSpPr>
              <p:nvPr/>
            </p:nvSpPr>
            <p:spPr bwMode="auto">
              <a:xfrm>
                <a:off x="1647" y="321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52" name="Freeform 4296"/>
              <p:cNvSpPr>
                <a:spLocks/>
              </p:cNvSpPr>
              <p:nvPr/>
            </p:nvSpPr>
            <p:spPr bwMode="auto">
              <a:xfrm>
                <a:off x="1647" y="328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53" name="Freeform 4297"/>
              <p:cNvSpPr>
                <a:spLocks/>
              </p:cNvSpPr>
              <p:nvPr/>
            </p:nvSpPr>
            <p:spPr bwMode="auto">
              <a:xfrm>
                <a:off x="1649" y="320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54" name="Freeform 4298"/>
              <p:cNvSpPr>
                <a:spLocks/>
              </p:cNvSpPr>
              <p:nvPr/>
            </p:nvSpPr>
            <p:spPr bwMode="auto">
              <a:xfrm>
                <a:off x="1649" y="3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55" name="Freeform 4299"/>
              <p:cNvSpPr>
                <a:spLocks/>
              </p:cNvSpPr>
              <p:nvPr/>
            </p:nvSpPr>
            <p:spPr bwMode="auto">
              <a:xfrm>
                <a:off x="164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56" name="Freeform 4300"/>
              <p:cNvSpPr>
                <a:spLocks/>
              </p:cNvSpPr>
              <p:nvPr/>
            </p:nvSpPr>
            <p:spPr bwMode="auto">
              <a:xfrm>
                <a:off x="1647" y="322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57" name="Freeform 4301"/>
              <p:cNvSpPr>
                <a:spLocks/>
              </p:cNvSpPr>
              <p:nvPr/>
            </p:nvSpPr>
            <p:spPr bwMode="auto">
              <a:xfrm>
                <a:off x="1647" y="3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58" name="Freeform 4302"/>
              <p:cNvSpPr>
                <a:spLocks/>
              </p:cNvSpPr>
              <p:nvPr/>
            </p:nvSpPr>
            <p:spPr bwMode="auto">
              <a:xfrm>
                <a:off x="1651" y="31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59" name="Freeform 4303"/>
              <p:cNvSpPr>
                <a:spLocks/>
              </p:cNvSpPr>
              <p:nvPr/>
            </p:nvSpPr>
            <p:spPr bwMode="auto">
              <a:xfrm>
                <a:off x="1651" y="331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60" name="Freeform 4304"/>
              <p:cNvSpPr>
                <a:spLocks/>
              </p:cNvSpPr>
              <p:nvPr/>
            </p:nvSpPr>
            <p:spPr bwMode="auto">
              <a:xfrm>
                <a:off x="164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61" name="Freeform 4305"/>
              <p:cNvSpPr>
                <a:spLocks/>
              </p:cNvSpPr>
              <p:nvPr/>
            </p:nvSpPr>
            <p:spPr bwMode="auto">
              <a:xfrm>
                <a:off x="164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62" name="Freeform 4306"/>
              <p:cNvSpPr>
                <a:spLocks/>
              </p:cNvSpPr>
              <p:nvPr/>
            </p:nvSpPr>
            <p:spPr bwMode="auto">
              <a:xfrm>
                <a:off x="1649" y="322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63" name="Freeform 4307"/>
              <p:cNvSpPr>
                <a:spLocks/>
              </p:cNvSpPr>
              <p:nvPr/>
            </p:nvSpPr>
            <p:spPr bwMode="auto">
              <a:xfrm>
                <a:off x="1649" y="3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64" name="Freeform 4308"/>
              <p:cNvSpPr>
                <a:spLocks/>
              </p:cNvSpPr>
              <p:nvPr/>
            </p:nvSpPr>
            <p:spPr bwMode="auto">
              <a:xfrm>
                <a:off x="164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65" name="Freeform 4309"/>
              <p:cNvSpPr>
                <a:spLocks/>
              </p:cNvSpPr>
              <p:nvPr/>
            </p:nvSpPr>
            <p:spPr bwMode="auto">
              <a:xfrm>
                <a:off x="164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66" name="Freeform 4310"/>
              <p:cNvSpPr>
                <a:spLocks/>
              </p:cNvSpPr>
              <p:nvPr/>
            </p:nvSpPr>
            <p:spPr bwMode="auto">
              <a:xfrm>
                <a:off x="164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67" name="Freeform 4311"/>
              <p:cNvSpPr>
                <a:spLocks/>
              </p:cNvSpPr>
              <p:nvPr/>
            </p:nvSpPr>
            <p:spPr bwMode="auto">
              <a:xfrm>
                <a:off x="1649"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68" name="Freeform 4312"/>
              <p:cNvSpPr>
                <a:spLocks/>
              </p:cNvSpPr>
              <p:nvPr/>
            </p:nvSpPr>
            <p:spPr bwMode="auto">
              <a:xfrm>
                <a:off x="1649"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69" name="Freeform 4313"/>
              <p:cNvSpPr>
                <a:spLocks/>
              </p:cNvSpPr>
              <p:nvPr/>
            </p:nvSpPr>
            <p:spPr bwMode="auto">
              <a:xfrm>
                <a:off x="164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70" name="Freeform 4314"/>
              <p:cNvSpPr>
                <a:spLocks/>
              </p:cNvSpPr>
              <p:nvPr/>
            </p:nvSpPr>
            <p:spPr bwMode="auto">
              <a:xfrm>
                <a:off x="165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71" name="Freeform 4315"/>
              <p:cNvSpPr>
                <a:spLocks/>
              </p:cNvSpPr>
              <p:nvPr/>
            </p:nvSpPr>
            <p:spPr bwMode="auto">
              <a:xfrm>
                <a:off x="1651" y="324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72" name="Freeform 4316"/>
              <p:cNvSpPr>
                <a:spLocks/>
              </p:cNvSpPr>
              <p:nvPr/>
            </p:nvSpPr>
            <p:spPr bwMode="auto">
              <a:xfrm>
                <a:off x="1651" y="3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73" name="Freeform 4317"/>
              <p:cNvSpPr>
                <a:spLocks/>
              </p:cNvSpPr>
              <p:nvPr/>
            </p:nvSpPr>
            <p:spPr bwMode="auto">
              <a:xfrm>
                <a:off x="1653" y="31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74" name="Freeform 4318"/>
              <p:cNvSpPr>
                <a:spLocks/>
              </p:cNvSpPr>
              <p:nvPr/>
            </p:nvSpPr>
            <p:spPr bwMode="auto">
              <a:xfrm>
                <a:off x="1653" y="333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75" name="Freeform 4319"/>
              <p:cNvSpPr>
                <a:spLocks/>
              </p:cNvSpPr>
              <p:nvPr/>
            </p:nvSpPr>
            <p:spPr bwMode="auto">
              <a:xfrm>
                <a:off x="165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76" name="Freeform 4320"/>
              <p:cNvSpPr>
                <a:spLocks/>
              </p:cNvSpPr>
              <p:nvPr/>
            </p:nvSpPr>
            <p:spPr bwMode="auto">
              <a:xfrm>
                <a:off x="1651" y="32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77" name="Freeform 4321"/>
              <p:cNvSpPr>
                <a:spLocks/>
              </p:cNvSpPr>
              <p:nvPr/>
            </p:nvSpPr>
            <p:spPr bwMode="auto">
              <a:xfrm>
                <a:off x="1651" y="3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178" name="Freeform 4322"/>
              <p:cNvSpPr>
                <a:spLocks/>
              </p:cNvSpPr>
              <p:nvPr/>
            </p:nvSpPr>
            <p:spPr bwMode="auto">
              <a:xfrm>
                <a:off x="1653" y="319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79" name="Freeform 4323"/>
              <p:cNvSpPr>
                <a:spLocks/>
              </p:cNvSpPr>
              <p:nvPr/>
            </p:nvSpPr>
            <p:spPr bwMode="auto">
              <a:xfrm>
                <a:off x="1653" y="329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80" name="Freeform 4324"/>
              <p:cNvSpPr>
                <a:spLocks/>
              </p:cNvSpPr>
              <p:nvPr/>
            </p:nvSpPr>
            <p:spPr bwMode="auto">
              <a:xfrm>
                <a:off x="1653" y="321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81" name="Freeform 4325"/>
              <p:cNvSpPr>
                <a:spLocks/>
              </p:cNvSpPr>
              <p:nvPr/>
            </p:nvSpPr>
            <p:spPr bwMode="auto">
              <a:xfrm>
                <a:off x="1653" y="3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82" name="Freeform 4326"/>
              <p:cNvSpPr>
                <a:spLocks/>
              </p:cNvSpPr>
              <p:nvPr/>
            </p:nvSpPr>
            <p:spPr bwMode="auto">
              <a:xfrm>
                <a:off x="1689" y="27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83" name="Freeform 4327"/>
              <p:cNvSpPr>
                <a:spLocks/>
              </p:cNvSpPr>
              <p:nvPr/>
            </p:nvSpPr>
            <p:spPr bwMode="auto">
              <a:xfrm>
                <a:off x="1689" y="372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84" name="Freeform 4328"/>
              <p:cNvSpPr>
                <a:spLocks/>
              </p:cNvSpPr>
              <p:nvPr/>
            </p:nvSpPr>
            <p:spPr bwMode="auto">
              <a:xfrm>
                <a:off x="1689" y="279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85" name="Freeform 4329"/>
              <p:cNvSpPr>
                <a:spLocks/>
              </p:cNvSpPr>
              <p:nvPr/>
            </p:nvSpPr>
            <p:spPr bwMode="auto">
              <a:xfrm>
                <a:off x="1689" y="370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86" name="Freeform 4330"/>
              <p:cNvSpPr>
                <a:spLocks/>
              </p:cNvSpPr>
              <p:nvPr/>
            </p:nvSpPr>
            <p:spPr bwMode="auto">
              <a:xfrm>
                <a:off x="165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87" name="Freeform 4331"/>
              <p:cNvSpPr>
                <a:spLocks/>
              </p:cNvSpPr>
              <p:nvPr/>
            </p:nvSpPr>
            <p:spPr bwMode="auto">
              <a:xfrm>
                <a:off x="1653" y="321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88" name="Freeform 4332"/>
              <p:cNvSpPr>
                <a:spLocks/>
              </p:cNvSpPr>
              <p:nvPr/>
            </p:nvSpPr>
            <p:spPr bwMode="auto">
              <a:xfrm>
                <a:off x="1653" y="3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189" name="Freeform 4333"/>
              <p:cNvSpPr>
                <a:spLocks/>
              </p:cNvSpPr>
              <p:nvPr/>
            </p:nvSpPr>
            <p:spPr bwMode="auto">
              <a:xfrm>
                <a:off x="1657" y="31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90" name="Freeform 4334"/>
              <p:cNvSpPr>
                <a:spLocks/>
              </p:cNvSpPr>
              <p:nvPr/>
            </p:nvSpPr>
            <p:spPr bwMode="auto">
              <a:xfrm>
                <a:off x="1657" y="33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91" name="Freeform 4335"/>
              <p:cNvSpPr>
                <a:spLocks/>
              </p:cNvSpPr>
              <p:nvPr/>
            </p:nvSpPr>
            <p:spPr bwMode="auto">
              <a:xfrm>
                <a:off x="1657" y="31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92" name="Freeform 4336"/>
              <p:cNvSpPr>
                <a:spLocks/>
              </p:cNvSpPr>
              <p:nvPr/>
            </p:nvSpPr>
            <p:spPr bwMode="auto">
              <a:xfrm>
                <a:off x="1657" y="332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93" name="Freeform 4337"/>
              <p:cNvSpPr>
                <a:spLocks/>
              </p:cNvSpPr>
              <p:nvPr/>
            </p:nvSpPr>
            <p:spPr bwMode="auto">
              <a:xfrm>
                <a:off x="1659" y="31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94" name="Freeform 4338"/>
              <p:cNvSpPr>
                <a:spLocks/>
              </p:cNvSpPr>
              <p:nvPr/>
            </p:nvSpPr>
            <p:spPr bwMode="auto">
              <a:xfrm>
                <a:off x="1659" y="33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95" name="Freeform 4339"/>
              <p:cNvSpPr>
                <a:spLocks/>
              </p:cNvSpPr>
              <p:nvPr/>
            </p:nvSpPr>
            <p:spPr bwMode="auto">
              <a:xfrm>
                <a:off x="1655" y="324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96" name="Freeform 4340"/>
              <p:cNvSpPr>
                <a:spLocks/>
              </p:cNvSpPr>
              <p:nvPr/>
            </p:nvSpPr>
            <p:spPr bwMode="auto">
              <a:xfrm>
                <a:off x="1655" y="325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97" name="Freeform 4341"/>
              <p:cNvSpPr>
                <a:spLocks/>
              </p:cNvSpPr>
              <p:nvPr/>
            </p:nvSpPr>
            <p:spPr bwMode="auto">
              <a:xfrm>
                <a:off x="165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198" name="Freeform 4342"/>
              <p:cNvSpPr>
                <a:spLocks/>
              </p:cNvSpPr>
              <p:nvPr/>
            </p:nvSpPr>
            <p:spPr bwMode="auto">
              <a:xfrm>
                <a:off x="1655" y="324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199" name="Freeform 4343"/>
              <p:cNvSpPr>
                <a:spLocks/>
              </p:cNvSpPr>
              <p:nvPr/>
            </p:nvSpPr>
            <p:spPr bwMode="auto">
              <a:xfrm>
                <a:off x="1655" y="3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00" name="Freeform 4344"/>
              <p:cNvSpPr>
                <a:spLocks/>
              </p:cNvSpPr>
              <p:nvPr/>
            </p:nvSpPr>
            <p:spPr bwMode="auto">
              <a:xfrm>
                <a:off x="165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01" name="Freeform 4345"/>
              <p:cNvSpPr>
                <a:spLocks/>
              </p:cNvSpPr>
              <p:nvPr/>
            </p:nvSpPr>
            <p:spPr bwMode="auto">
              <a:xfrm>
                <a:off x="1657" y="319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02" name="Freeform 4346"/>
              <p:cNvSpPr>
                <a:spLocks/>
              </p:cNvSpPr>
              <p:nvPr/>
            </p:nvSpPr>
            <p:spPr bwMode="auto">
              <a:xfrm>
                <a:off x="1657" y="329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03" name="Freeform 4347"/>
              <p:cNvSpPr>
                <a:spLocks/>
              </p:cNvSpPr>
              <p:nvPr/>
            </p:nvSpPr>
            <p:spPr bwMode="auto">
              <a:xfrm>
                <a:off x="1655" y="323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04" name="Freeform 4348"/>
              <p:cNvSpPr>
                <a:spLocks/>
              </p:cNvSpPr>
              <p:nvPr/>
            </p:nvSpPr>
            <p:spPr bwMode="auto">
              <a:xfrm>
                <a:off x="1655" y="3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05" name="Freeform 4349"/>
              <p:cNvSpPr>
                <a:spLocks/>
              </p:cNvSpPr>
              <p:nvPr/>
            </p:nvSpPr>
            <p:spPr bwMode="auto">
              <a:xfrm>
                <a:off x="165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06" name="Freeform 4350"/>
              <p:cNvSpPr>
                <a:spLocks/>
              </p:cNvSpPr>
              <p:nvPr/>
            </p:nvSpPr>
            <p:spPr bwMode="auto">
              <a:xfrm>
                <a:off x="1657" y="322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07" name="Freeform 4351"/>
              <p:cNvSpPr>
                <a:spLocks/>
              </p:cNvSpPr>
              <p:nvPr/>
            </p:nvSpPr>
            <p:spPr bwMode="auto">
              <a:xfrm>
                <a:off x="1657" y="3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08" name="Freeform 4352"/>
              <p:cNvSpPr>
                <a:spLocks/>
              </p:cNvSpPr>
              <p:nvPr/>
            </p:nvSpPr>
            <p:spPr bwMode="auto">
              <a:xfrm>
                <a:off x="1665" y="30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09" name="Freeform 4353"/>
              <p:cNvSpPr>
                <a:spLocks/>
              </p:cNvSpPr>
              <p:nvPr/>
            </p:nvSpPr>
            <p:spPr bwMode="auto">
              <a:xfrm>
                <a:off x="1665" y="342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10" name="Freeform 4354"/>
              <p:cNvSpPr>
                <a:spLocks/>
              </p:cNvSpPr>
              <p:nvPr/>
            </p:nvSpPr>
            <p:spPr bwMode="auto">
              <a:xfrm>
                <a:off x="1663" y="309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11" name="Freeform 4355"/>
              <p:cNvSpPr>
                <a:spLocks/>
              </p:cNvSpPr>
              <p:nvPr/>
            </p:nvSpPr>
            <p:spPr bwMode="auto">
              <a:xfrm>
                <a:off x="1663" y="340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12" name="Freeform 4356"/>
              <p:cNvSpPr>
                <a:spLocks/>
              </p:cNvSpPr>
              <p:nvPr/>
            </p:nvSpPr>
            <p:spPr bwMode="auto">
              <a:xfrm>
                <a:off x="1663" y="309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13" name="Freeform 4357"/>
              <p:cNvSpPr>
                <a:spLocks/>
              </p:cNvSpPr>
              <p:nvPr/>
            </p:nvSpPr>
            <p:spPr bwMode="auto">
              <a:xfrm>
                <a:off x="1663" y="340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14" name="Freeform 4358"/>
              <p:cNvSpPr>
                <a:spLocks/>
              </p:cNvSpPr>
              <p:nvPr/>
            </p:nvSpPr>
            <p:spPr bwMode="auto">
              <a:xfrm>
                <a:off x="1657" y="323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15" name="Freeform 4359"/>
              <p:cNvSpPr>
                <a:spLocks/>
              </p:cNvSpPr>
              <p:nvPr/>
            </p:nvSpPr>
            <p:spPr bwMode="auto">
              <a:xfrm>
                <a:off x="1657" y="326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16" name="Freeform 4360"/>
              <p:cNvSpPr>
                <a:spLocks/>
              </p:cNvSpPr>
              <p:nvPr/>
            </p:nvSpPr>
            <p:spPr bwMode="auto">
              <a:xfrm>
                <a:off x="181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17" name="Freeform 4361"/>
              <p:cNvSpPr>
                <a:spLocks/>
              </p:cNvSpPr>
              <p:nvPr/>
            </p:nvSpPr>
            <p:spPr bwMode="auto">
              <a:xfrm>
                <a:off x="165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18" name="Freeform 4362"/>
              <p:cNvSpPr>
                <a:spLocks/>
              </p:cNvSpPr>
              <p:nvPr/>
            </p:nvSpPr>
            <p:spPr bwMode="auto">
              <a:xfrm>
                <a:off x="1657" y="323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19" name="Freeform 4363"/>
              <p:cNvSpPr>
                <a:spLocks/>
              </p:cNvSpPr>
              <p:nvPr/>
            </p:nvSpPr>
            <p:spPr bwMode="auto">
              <a:xfrm>
                <a:off x="1657" y="3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20" name="Freeform 4364"/>
              <p:cNvSpPr>
                <a:spLocks/>
              </p:cNvSpPr>
              <p:nvPr/>
            </p:nvSpPr>
            <p:spPr bwMode="auto">
              <a:xfrm>
                <a:off x="1665" y="30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21" name="Freeform 4365"/>
              <p:cNvSpPr>
                <a:spLocks/>
              </p:cNvSpPr>
              <p:nvPr/>
            </p:nvSpPr>
            <p:spPr bwMode="auto">
              <a:xfrm>
                <a:off x="1665" y="340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22" name="Freeform 4366"/>
              <p:cNvSpPr>
                <a:spLocks/>
              </p:cNvSpPr>
              <p:nvPr/>
            </p:nvSpPr>
            <p:spPr bwMode="auto">
              <a:xfrm>
                <a:off x="165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23" name="Freeform 4367"/>
              <p:cNvSpPr>
                <a:spLocks/>
              </p:cNvSpPr>
              <p:nvPr/>
            </p:nvSpPr>
            <p:spPr bwMode="auto">
              <a:xfrm>
                <a:off x="1665" y="310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24" name="Freeform 4368"/>
              <p:cNvSpPr>
                <a:spLocks/>
              </p:cNvSpPr>
              <p:nvPr/>
            </p:nvSpPr>
            <p:spPr bwMode="auto">
              <a:xfrm>
                <a:off x="1665" y="33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25" name="Freeform 4369"/>
              <p:cNvSpPr>
                <a:spLocks/>
              </p:cNvSpPr>
              <p:nvPr/>
            </p:nvSpPr>
            <p:spPr bwMode="auto">
              <a:xfrm>
                <a:off x="1661" y="319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26" name="Freeform 4370"/>
              <p:cNvSpPr>
                <a:spLocks/>
              </p:cNvSpPr>
              <p:nvPr/>
            </p:nvSpPr>
            <p:spPr bwMode="auto">
              <a:xfrm>
                <a:off x="1661" y="329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27" name="Freeform 4371"/>
              <p:cNvSpPr>
                <a:spLocks/>
              </p:cNvSpPr>
              <p:nvPr/>
            </p:nvSpPr>
            <p:spPr bwMode="auto">
              <a:xfrm>
                <a:off x="165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28" name="Freeform 4372"/>
              <p:cNvSpPr>
                <a:spLocks/>
              </p:cNvSpPr>
              <p:nvPr/>
            </p:nvSpPr>
            <p:spPr bwMode="auto">
              <a:xfrm>
                <a:off x="181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29" name="Freeform 4373"/>
              <p:cNvSpPr>
                <a:spLocks/>
              </p:cNvSpPr>
              <p:nvPr/>
            </p:nvSpPr>
            <p:spPr bwMode="auto">
              <a:xfrm>
                <a:off x="1661" y="319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30" name="Freeform 4374"/>
              <p:cNvSpPr>
                <a:spLocks/>
              </p:cNvSpPr>
              <p:nvPr/>
            </p:nvSpPr>
            <p:spPr bwMode="auto">
              <a:xfrm>
                <a:off x="1661" y="330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31" name="Freeform 4375"/>
              <p:cNvSpPr>
                <a:spLocks/>
              </p:cNvSpPr>
              <p:nvPr/>
            </p:nvSpPr>
            <p:spPr bwMode="auto">
              <a:xfrm>
                <a:off x="165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32" name="Freeform 4376"/>
              <p:cNvSpPr>
                <a:spLocks/>
              </p:cNvSpPr>
              <p:nvPr/>
            </p:nvSpPr>
            <p:spPr bwMode="auto">
              <a:xfrm>
                <a:off x="1817" y="3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33" name="Freeform 4377"/>
              <p:cNvSpPr>
                <a:spLocks/>
              </p:cNvSpPr>
              <p:nvPr/>
            </p:nvSpPr>
            <p:spPr bwMode="auto">
              <a:xfrm>
                <a:off x="1817" y="3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34" name="Freeform 4378"/>
              <p:cNvSpPr>
                <a:spLocks/>
              </p:cNvSpPr>
              <p:nvPr/>
            </p:nvSpPr>
            <p:spPr bwMode="auto">
              <a:xfrm>
                <a:off x="1661" y="323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35" name="Freeform 4379"/>
              <p:cNvSpPr>
                <a:spLocks/>
              </p:cNvSpPr>
              <p:nvPr/>
            </p:nvSpPr>
            <p:spPr bwMode="auto">
              <a:xfrm>
                <a:off x="1661" y="3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36" name="Freeform 4380"/>
              <p:cNvSpPr>
                <a:spLocks/>
              </p:cNvSpPr>
              <p:nvPr/>
            </p:nvSpPr>
            <p:spPr bwMode="auto">
              <a:xfrm>
                <a:off x="1659" y="324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37" name="Freeform 4381"/>
              <p:cNvSpPr>
                <a:spLocks/>
              </p:cNvSpPr>
              <p:nvPr/>
            </p:nvSpPr>
            <p:spPr bwMode="auto">
              <a:xfrm>
                <a:off x="1659" y="32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38" name="Freeform 4382"/>
              <p:cNvSpPr>
                <a:spLocks/>
              </p:cNvSpPr>
              <p:nvPr/>
            </p:nvSpPr>
            <p:spPr bwMode="auto">
              <a:xfrm>
                <a:off x="1817" y="32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39" name="Freeform 4383"/>
              <p:cNvSpPr>
                <a:spLocks/>
              </p:cNvSpPr>
              <p:nvPr/>
            </p:nvSpPr>
            <p:spPr bwMode="auto">
              <a:xfrm>
                <a:off x="1817" y="3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40" name="Freeform 4384"/>
              <p:cNvSpPr>
                <a:spLocks/>
              </p:cNvSpPr>
              <p:nvPr/>
            </p:nvSpPr>
            <p:spPr bwMode="auto">
              <a:xfrm>
                <a:off x="1661"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41" name="Freeform 4385"/>
              <p:cNvSpPr>
                <a:spLocks/>
              </p:cNvSpPr>
              <p:nvPr/>
            </p:nvSpPr>
            <p:spPr bwMode="auto">
              <a:xfrm>
                <a:off x="1661"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42" name="Freeform 4386"/>
              <p:cNvSpPr>
                <a:spLocks/>
              </p:cNvSpPr>
              <p:nvPr/>
            </p:nvSpPr>
            <p:spPr bwMode="auto">
              <a:xfrm>
                <a:off x="1661" y="324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43" name="Freeform 4387"/>
              <p:cNvSpPr>
                <a:spLocks/>
              </p:cNvSpPr>
              <p:nvPr/>
            </p:nvSpPr>
            <p:spPr bwMode="auto">
              <a:xfrm>
                <a:off x="1661" y="3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44" name="Freeform 4388"/>
              <p:cNvSpPr>
                <a:spLocks/>
              </p:cNvSpPr>
              <p:nvPr/>
            </p:nvSpPr>
            <p:spPr bwMode="auto">
              <a:xfrm>
                <a:off x="1661" y="323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45" name="Freeform 4389"/>
              <p:cNvSpPr>
                <a:spLocks/>
              </p:cNvSpPr>
              <p:nvPr/>
            </p:nvSpPr>
            <p:spPr bwMode="auto">
              <a:xfrm>
                <a:off x="1661" y="325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46" name="Freeform 4390"/>
              <p:cNvSpPr>
                <a:spLocks/>
              </p:cNvSpPr>
              <p:nvPr/>
            </p:nvSpPr>
            <p:spPr bwMode="auto">
              <a:xfrm>
                <a:off x="166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47" name="Freeform 4391"/>
              <p:cNvSpPr>
                <a:spLocks/>
              </p:cNvSpPr>
              <p:nvPr/>
            </p:nvSpPr>
            <p:spPr bwMode="auto">
              <a:xfrm>
                <a:off x="181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48" name="Freeform 4392"/>
              <p:cNvSpPr>
                <a:spLocks/>
              </p:cNvSpPr>
              <p:nvPr/>
            </p:nvSpPr>
            <p:spPr bwMode="auto">
              <a:xfrm>
                <a:off x="181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49" name="Freeform 4393"/>
              <p:cNvSpPr>
                <a:spLocks/>
              </p:cNvSpPr>
              <p:nvPr/>
            </p:nvSpPr>
            <p:spPr bwMode="auto">
              <a:xfrm>
                <a:off x="181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50" name="Freeform 4394"/>
              <p:cNvSpPr>
                <a:spLocks/>
              </p:cNvSpPr>
              <p:nvPr/>
            </p:nvSpPr>
            <p:spPr bwMode="auto">
              <a:xfrm>
                <a:off x="181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51" name="Freeform 4395"/>
              <p:cNvSpPr>
                <a:spLocks/>
              </p:cNvSpPr>
              <p:nvPr/>
            </p:nvSpPr>
            <p:spPr bwMode="auto">
              <a:xfrm>
                <a:off x="1663" y="320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52" name="Freeform 4396"/>
              <p:cNvSpPr>
                <a:spLocks/>
              </p:cNvSpPr>
              <p:nvPr/>
            </p:nvSpPr>
            <p:spPr bwMode="auto">
              <a:xfrm>
                <a:off x="1663" y="329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53" name="Freeform 4397"/>
              <p:cNvSpPr>
                <a:spLocks/>
              </p:cNvSpPr>
              <p:nvPr/>
            </p:nvSpPr>
            <p:spPr bwMode="auto">
              <a:xfrm>
                <a:off x="1663" y="32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54" name="Freeform 4398"/>
              <p:cNvSpPr>
                <a:spLocks/>
              </p:cNvSpPr>
              <p:nvPr/>
            </p:nvSpPr>
            <p:spPr bwMode="auto">
              <a:xfrm>
                <a:off x="1663" y="3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55" name="Freeform 4399"/>
              <p:cNvSpPr>
                <a:spLocks/>
              </p:cNvSpPr>
              <p:nvPr/>
            </p:nvSpPr>
            <p:spPr bwMode="auto">
              <a:xfrm>
                <a:off x="1663" y="3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56" name="Freeform 4400"/>
              <p:cNvSpPr>
                <a:spLocks/>
              </p:cNvSpPr>
              <p:nvPr/>
            </p:nvSpPr>
            <p:spPr bwMode="auto">
              <a:xfrm>
                <a:off x="1663" y="3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57" name="Freeform 4401"/>
              <p:cNvSpPr>
                <a:spLocks/>
              </p:cNvSpPr>
              <p:nvPr/>
            </p:nvSpPr>
            <p:spPr bwMode="auto">
              <a:xfrm>
                <a:off x="166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58" name="Freeform 4402"/>
              <p:cNvSpPr>
                <a:spLocks/>
              </p:cNvSpPr>
              <p:nvPr/>
            </p:nvSpPr>
            <p:spPr bwMode="auto">
              <a:xfrm>
                <a:off x="1665" y="320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59" name="Freeform 4403"/>
              <p:cNvSpPr>
                <a:spLocks/>
              </p:cNvSpPr>
              <p:nvPr/>
            </p:nvSpPr>
            <p:spPr bwMode="auto">
              <a:xfrm>
                <a:off x="1665" y="3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60" name="Freeform 4404"/>
              <p:cNvSpPr>
                <a:spLocks/>
              </p:cNvSpPr>
              <p:nvPr/>
            </p:nvSpPr>
            <p:spPr bwMode="auto">
              <a:xfrm>
                <a:off x="1665" y="31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61" name="Freeform 4405"/>
              <p:cNvSpPr>
                <a:spLocks/>
              </p:cNvSpPr>
              <p:nvPr/>
            </p:nvSpPr>
            <p:spPr bwMode="auto">
              <a:xfrm>
                <a:off x="1665" y="330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62" name="Freeform 4406"/>
              <p:cNvSpPr>
                <a:spLocks/>
              </p:cNvSpPr>
              <p:nvPr/>
            </p:nvSpPr>
            <p:spPr bwMode="auto">
              <a:xfrm>
                <a:off x="166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63" name="Freeform 4407"/>
              <p:cNvSpPr>
                <a:spLocks/>
              </p:cNvSpPr>
              <p:nvPr/>
            </p:nvSpPr>
            <p:spPr bwMode="auto">
              <a:xfrm>
                <a:off x="1663" y="3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64" name="Freeform 4408"/>
              <p:cNvSpPr>
                <a:spLocks/>
              </p:cNvSpPr>
              <p:nvPr/>
            </p:nvSpPr>
            <p:spPr bwMode="auto">
              <a:xfrm>
                <a:off x="1663" y="3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4" name="Group 4610"/>
            <p:cNvGrpSpPr>
              <a:grpSpLocks/>
            </p:cNvGrpSpPr>
            <p:nvPr/>
          </p:nvGrpSpPr>
          <p:grpSpPr bwMode="auto">
            <a:xfrm>
              <a:off x="1663" y="2900"/>
              <a:ext cx="196" cy="742"/>
              <a:chOff x="1663" y="2900"/>
              <a:chExt cx="196" cy="742"/>
            </a:xfrm>
          </p:grpSpPr>
          <p:sp>
            <p:nvSpPr>
              <p:cNvPr id="126266" name="Freeform 4410"/>
              <p:cNvSpPr>
                <a:spLocks/>
              </p:cNvSpPr>
              <p:nvPr/>
            </p:nvSpPr>
            <p:spPr bwMode="auto">
              <a:xfrm>
                <a:off x="166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67" name="Freeform 4411"/>
              <p:cNvSpPr>
                <a:spLocks/>
              </p:cNvSpPr>
              <p:nvPr/>
            </p:nvSpPr>
            <p:spPr bwMode="auto">
              <a:xfrm>
                <a:off x="1663" y="32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68" name="Freeform 4412"/>
              <p:cNvSpPr>
                <a:spLocks/>
              </p:cNvSpPr>
              <p:nvPr/>
            </p:nvSpPr>
            <p:spPr bwMode="auto">
              <a:xfrm>
                <a:off x="1663" y="3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69" name="Freeform 4413"/>
              <p:cNvSpPr>
                <a:spLocks/>
              </p:cNvSpPr>
              <p:nvPr/>
            </p:nvSpPr>
            <p:spPr bwMode="auto">
              <a:xfrm>
                <a:off x="166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70" name="Freeform 4414"/>
              <p:cNvSpPr>
                <a:spLocks/>
              </p:cNvSpPr>
              <p:nvPr/>
            </p:nvSpPr>
            <p:spPr bwMode="auto">
              <a:xfrm>
                <a:off x="1665" y="323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71" name="Freeform 4415"/>
              <p:cNvSpPr>
                <a:spLocks/>
              </p:cNvSpPr>
              <p:nvPr/>
            </p:nvSpPr>
            <p:spPr bwMode="auto">
              <a:xfrm>
                <a:off x="1665" y="325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72" name="Freeform 4416"/>
              <p:cNvSpPr>
                <a:spLocks/>
              </p:cNvSpPr>
              <p:nvPr/>
            </p:nvSpPr>
            <p:spPr bwMode="auto">
              <a:xfrm>
                <a:off x="1665" y="32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73" name="Freeform 4417"/>
              <p:cNvSpPr>
                <a:spLocks/>
              </p:cNvSpPr>
              <p:nvPr/>
            </p:nvSpPr>
            <p:spPr bwMode="auto">
              <a:xfrm>
                <a:off x="1665" y="3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74" name="Freeform 4418"/>
              <p:cNvSpPr>
                <a:spLocks/>
              </p:cNvSpPr>
              <p:nvPr/>
            </p:nvSpPr>
            <p:spPr bwMode="auto">
              <a:xfrm>
                <a:off x="166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75" name="Freeform 4419"/>
              <p:cNvSpPr>
                <a:spLocks/>
              </p:cNvSpPr>
              <p:nvPr/>
            </p:nvSpPr>
            <p:spPr bwMode="auto">
              <a:xfrm>
                <a:off x="1665" y="321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76" name="Freeform 4420"/>
              <p:cNvSpPr>
                <a:spLocks/>
              </p:cNvSpPr>
              <p:nvPr/>
            </p:nvSpPr>
            <p:spPr bwMode="auto">
              <a:xfrm>
                <a:off x="1665" y="3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77" name="Freeform 4421"/>
              <p:cNvSpPr>
                <a:spLocks/>
              </p:cNvSpPr>
              <p:nvPr/>
            </p:nvSpPr>
            <p:spPr bwMode="auto">
              <a:xfrm>
                <a:off x="1693" y="290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78" name="Freeform 4422"/>
              <p:cNvSpPr>
                <a:spLocks/>
              </p:cNvSpPr>
              <p:nvPr/>
            </p:nvSpPr>
            <p:spPr bwMode="auto">
              <a:xfrm>
                <a:off x="1693" y="359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79" name="Freeform 4423"/>
              <p:cNvSpPr>
                <a:spLocks/>
              </p:cNvSpPr>
              <p:nvPr/>
            </p:nvSpPr>
            <p:spPr bwMode="auto">
              <a:xfrm>
                <a:off x="1665" y="322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80" name="Freeform 4424"/>
              <p:cNvSpPr>
                <a:spLocks/>
              </p:cNvSpPr>
              <p:nvPr/>
            </p:nvSpPr>
            <p:spPr bwMode="auto">
              <a:xfrm>
                <a:off x="1665" y="3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81" name="Freeform 4425"/>
              <p:cNvSpPr>
                <a:spLocks/>
              </p:cNvSpPr>
              <p:nvPr/>
            </p:nvSpPr>
            <p:spPr bwMode="auto">
              <a:xfrm>
                <a:off x="1665"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82" name="Freeform 4426"/>
              <p:cNvSpPr>
                <a:spLocks/>
              </p:cNvSpPr>
              <p:nvPr/>
            </p:nvSpPr>
            <p:spPr bwMode="auto">
              <a:xfrm>
                <a:off x="1665"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83" name="Freeform 4427"/>
              <p:cNvSpPr>
                <a:spLocks/>
              </p:cNvSpPr>
              <p:nvPr/>
            </p:nvSpPr>
            <p:spPr bwMode="auto">
              <a:xfrm>
                <a:off x="1669" y="31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84" name="Freeform 4428"/>
              <p:cNvSpPr>
                <a:spLocks/>
              </p:cNvSpPr>
              <p:nvPr/>
            </p:nvSpPr>
            <p:spPr bwMode="auto">
              <a:xfrm>
                <a:off x="1669" y="331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85" name="Freeform 4429"/>
              <p:cNvSpPr>
                <a:spLocks/>
              </p:cNvSpPr>
              <p:nvPr/>
            </p:nvSpPr>
            <p:spPr bwMode="auto">
              <a:xfrm>
                <a:off x="1693" y="291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86" name="Freeform 4430"/>
              <p:cNvSpPr>
                <a:spLocks/>
              </p:cNvSpPr>
              <p:nvPr/>
            </p:nvSpPr>
            <p:spPr bwMode="auto">
              <a:xfrm>
                <a:off x="1693" y="358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87" name="Freeform 4431"/>
              <p:cNvSpPr>
                <a:spLocks/>
              </p:cNvSpPr>
              <p:nvPr/>
            </p:nvSpPr>
            <p:spPr bwMode="auto">
              <a:xfrm>
                <a:off x="1669" y="31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88" name="Freeform 4432"/>
              <p:cNvSpPr>
                <a:spLocks/>
              </p:cNvSpPr>
              <p:nvPr/>
            </p:nvSpPr>
            <p:spPr bwMode="auto">
              <a:xfrm>
                <a:off x="1669" y="332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289" name="Freeform 4433"/>
              <p:cNvSpPr>
                <a:spLocks/>
              </p:cNvSpPr>
              <p:nvPr/>
            </p:nvSpPr>
            <p:spPr bwMode="auto">
              <a:xfrm>
                <a:off x="1667" y="322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90" name="Freeform 4434"/>
              <p:cNvSpPr>
                <a:spLocks/>
              </p:cNvSpPr>
              <p:nvPr/>
            </p:nvSpPr>
            <p:spPr bwMode="auto">
              <a:xfrm>
                <a:off x="1667" y="3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91" name="Freeform 4435"/>
              <p:cNvSpPr>
                <a:spLocks/>
              </p:cNvSpPr>
              <p:nvPr/>
            </p:nvSpPr>
            <p:spPr bwMode="auto">
              <a:xfrm>
                <a:off x="166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92" name="Freeform 4436"/>
              <p:cNvSpPr>
                <a:spLocks/>
              </p:cNvSpPr>
              <p:nvPr/>
            </p:nvSpPr>
            <p:spPr bwMode="auto">
              <a:xfrm>
                <a:off x="1691" y="29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93" name="Freeform 4437"/>
              <p:cNvSpPr>
                <a:spLocks/>
              </p:cNvSpPr>
              <p:nvPr/>
            </p:nvSpPr>
            <p:spPr bwMode="auto">
              <a:xfrm>
                <a:off x="1691" y="35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294" name="Freeform 4438"/>
              <p:cNvSpPr>
                <a:spLocks/>
              </p:cNvSpPr>
              <p:nvPr/>
            </p:nvSpPr>
            <p:spPr bwMode="auto">
              <a:xfrm>
                <a:off x="181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95" name="Freeform 4439"/>
              <p:cNvSpPr>
                <a:spLocks/>
              </p:cNvSpPr>
              <p:nvPr/>
            </p:nvSpPr>
            <p:spPr bwMode="auto">
              <a:xfrm>
                <a:off x="166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296" name="Freeform 4440"/>
              <p:cNvSpPr>
                <a:spLocks/>
              </p:cNvSpPr>
              <p:nvPr/>
            </p:nvSpPr>
            <p:spPr bwMode="auto">
              <a:xfrm>
                <a:off x="181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97" name="Freeform 4441"/>
              <p:cNvSpPr>
                <a:spLocks/>
              </p:cNvSpPr>
              <p:nvPr/>
            </p:nvSpPr>
            <p:spPr bwMode="auto">
              <a:xfrm>
                <a:off x="1669" y="323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98" name="Freeform 4442"/>
              <p:cNvSpPr>
                <a:spLocks/>
              </p:cNvSpPr>
              <p:nvPr/>
            </p:nvSpPr>
            <p:spPr bwMode="auto">
              <a:xfrm>
                <a:off x="1669" y="3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299" name="Freeform 4443"/>
              <p:cNvSpPr>
                <a:spLocks/>
              </p:cNvSpPr>
              <p:nvPr/>
            </p:nvSpPr>
            <p:spPr bwMode="auto">
              <a:xfrm>
                <a:off x="1669" y="324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0" name="Freeform 4444"/>
              <p:cNvSpPr>
                <a:spLocks/>
              </p:cNvSpPr>
              <p:nvPr/>
            </p:nvSpPr>
            <p:spPr bwMode="auto">
              <a:xfrm>
                <a:off x="1669" y="32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1" name="Freeform 4445"/>
              <p:cNvSpPr>
                <a:spLocks/>
              </p:cNvSpPr>
              <p:nvPr/>
            </p:nvSpPr>
            <p:spPr bwMode="auto">
              <a:xfrm>
                <a:off x="166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2" name="Freeform 4446"/>
              <p:cNvSpPr>
                <a:spLocks/>
              </p:cNvSpPr>
              <p:nvPr/>
            </p:nvSpPr>
            <p:spPr bwMode="auto">
              <a:xfrm>
                <a:off x="181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3" name="Freeform 4447"/>
              <p:cNvSpPr>
                <a:spLocks/>
              </p:cNvSpPr>
              <p:nvPr/>
            </p:nvSpPr>
            <p:spPr bwMode="auto">
              <a:xfrm>
                <a:off x="166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4" name="Freeform 4448"/>
              <p:cNvSpPr>
                <a:spLocks/>
              </p:cNvSpPr>
              <p:nvPr/>
            </p:nvSpPr>
            <p:spPr bwMode="auto">
              <a:xfrm>
                <a:off x="1691" y="295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5" name="Freeform 4449"/>
              <p:cNvSpPr>
                <a:spLocks/>
              </p:cNvSpPr>
              <p:nvPr/>
            </p:nvSpPr>
            <p:spPr bwMode="auto">
              <a:xfrm>
                <a:off x="1691" y="353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6" name="Freeform 4450"/>
              <p:cNvSpPr>
                <a:spLocks/>
              </p:cNvSpPr>
              <p:nvPr/>
            </p:nvSpPr>
            <p:spPr bwMode="auto">
              <a:xfrm>
                <a:off x="166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7" name="Freeform 4451"/>
              <p:cNvSpPr>
                <a:spLocks/>
              </p:cNvSpPr>
              <p:nvPr/>
            </p:nvSpPr>
            <p:spPr bwMode="auto">
              <a:xfrm>
                <a:off x="1671" y="32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8" name="Freeform 4452"/>
              <p:cNvSpPr>
                <a:spLocks/>
              </p:cNvSpPr>
              <p:nvPr/>
            </p:nvSpPr>
            <p:spPr bwMode="auto">
              <a:xfrm>
                <a:off x="1671" y="3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09" name="Freeform 4453"/>
              <p:cNvSpPr>
                <a:spLocks/>
              </p:cNvSpPr>
              <p:nvPr/>
            </p:nvSpPr>
            <p:spPr bwMode="auto">
              <a:xfrm>
                <a:off x="166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10" name="Freeform 4454"/>
              <p:cNvSpPr>
                <a:spLocks/>
              </p:cNvSpPr>
              <p:nvPr/>
            </p:nvSpPr>
            <p:spPr bwMode="auto">
              <a:xfrm>
                <a:off x="1671" y="324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11" name="Freeform 4455"/>
              <p:cNvSpPr>
                <a:spLocks/>
              </p:cNvSpPr>
              <p:nvPr/>
            </p:nvSpPr>
            <p:spPr bwMode="auto">
              <a:xfrm>
                <a:off x="1671" y="325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12" name="Freeform 4456"/>
              <p:cNvSpPr>
                <a:spLocks/>
              </p:cNvSpPr>
              <p:nvPr/>
            </p:nvSpPr>
            <p:spPr bwMode="auto">
              <a:xfrm>
                <a:off x="1671" y="323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13" name="Freeform 4457"/>
              <p:cNvSpPr>
                <a:spLocks/>
              </p:cNvSpPr>
              <p:nvPr/>
            </p:nvSpPr>
            <p:spPr bwMode="auto">
              <a:xfrm>
                <a:off x="1671" y="32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14" name="Freeform 4458"/>
              <p:cNvSpPr>
                <a:spLocks/>
              </p:cNvSpPr>
              <p:nvPr/>
            </p:nvSpPr>
            <p:spPr bwMode="auto">
              <a:xfrm>
                <a:off x="167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15" name="Freeform 4459"/>
              <p:cNvSpPr>
                <a:spLocks/>
              </p:cNvSpPr>
              <p:nvPr/>
            </p:nvSpPr>
            <p:spPr bwMode="auto">
              <a:xfrm>
                <a:off x="1671"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16" name="Freeform 4460"/>
              <p:cNvSpPr>
                <a:spLocks/>
              </p:cNvSpPr>
              <p:nvPr/>
            </p:nvSpPr>
            <p:spPr bwMode="auto">
              <a:xfrm>
                <a:off x="1671"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17" name="Freeform 4461"/>
              <p:cNvSpPr>
                <a:spLocks/>
              </p:cNvSpPr>
              <p:nvPr/>
            </p:nvSpPr>
            <p:spPr bwMode="auto">
              <a:xfrm>
                <a:off x="167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18" name="Freeform 4462"/>
              <p:cNvSpPr>
                <a:spLocks/>
              </p:cNvSpPr>
              <p:nvPr/>
            </p:nvSpPr>
            <p:spPr bwMode="auto">
              <a:xfrm>
                <a:off x="1673" y="322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19" name="Freeform 4463"/>
              <p:cNvSpPr>
                <a:spLocks/>
              </p:cNvSpPr>
              <p:nvPr/>
            </p:nvSpPr>
            <p:spPr bwMode="auto">
              <a:xfrm>
                <a:off x="1673" y="3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20" name="Freeform 4464"/>
              <p:cNvSpPr>
                <a:spLocks/>
              </p:cNvSpPr>
              <p:nvPr/>
            </p:nvSpPr>
            <p:spPr bwMode="auto">
              <a:xfrm>
                <a:off x="180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21" name="Freeform 4465"/>
              <p:cNvSpPr>
                <a:spLocks/>
              </p:cNvSpPr>
              <p:nvPr/>
            </p:nvSpPr>
            <p:spPr bwMode="auto">
              <a:xfrm>
                <a:off x="167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22" name="Freeform 4466"/>
              <p:cNvSpPr>
                <a:spLocks/>
              </p:cNvSpPr>
              <p:nvPr/>
            </p:nvSpPr>
            <p:spPr bwMode="auto">
              <a:xfrm>
                <a:off x="1673" y="32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23" name="Freeform 4467"/>
              <p:cNvSpPr>
                <a:spLocks/>
              </p:cNvSpPr>
              <p:nvPr/>
            </p:nvSpPr>
            <p:spPr bwMode="auto">
              <a:xfrm>
                <a:off x="1673" y="32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24" name="Freeform 4468"/>
              <p:cNvSpPr>
                <a:spLocks/>
              </p:cNvSpPr>
              <p:nvPr/>
            </p:nvSpPr>
            <p:spPr bwMode="auto">
              <a:xfrm>
                <a:off x="1673" y="324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25" name="Freeform 4469"/>
              <p:cNvSpPr>
                <a:spLocks/>
              </p:cNvSpPr>
              <p:nvPr/>
            </p:nvSpPr>
            <p:spPr bwMode="auto">
              <a:xfrm>
                <a:off x="1673" y="3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26" name="Freeform 4470"/>
              <p:cNvSpPr>
                <a:spLocks/>
              </p:cNvSpPr>
              <p:nvPr/>
            </p:nvSpPr>
            <p:spPr bwMode="auto">
              <a:xfrm>
                <a:off x="180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27" name="Freeform 4471"/>
              <p:cNvSpPr>
                <a:spLocks/>
              </p:cNvSpPr>
              <p:nvPr/>
            </p:nvSpPr>
            <p:spPr bwMode="auto">
              <a:xfrm>
                <a:off x="167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28" name="Freeform 4472"/>
              <p:cNvSpPr>
                <a:spLocks/>
              </p:cNvSpPr>
              <p:nvPr/>
            </p:nvSpPr>
            <p:spPr bwMode="auto">
              <a:xfrm>
                <a:off x="1673" y="3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29" name="Freeform 4473"/>
              <p:cNvSpPr>
                <a:spLocks/>
              </p:cNvSpPr>
              <p:nvPr/>
            </p:nvSpPr>
            <p:spPr bwMode="auto">
              <a:xfrm>
                <a:off x="1673" y="3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30" name="Freeform 4474"/>
              <p:cNvSpPr>
                <a:spLocks/>
              </p:cNvSpPr>
              <p:nvPr/>
            </p:nvSpPr>
            <p:spPr bwMode="auto">
              <a:xfrm>
                <a:off x="1675" y="321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31" name="Freeform 4475"/>
              <p:cNvSpPr>
                <a:spLocks/>
              </p:cNvSpPr>
              <p:nvPr/>
            </p:nvSpPr>
            <p:spPr bwMode="auto">
              <a:xfrm>
                <a:off x="1675" y="3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32" name="Freeform 4476"/>
              <p:cNvSpPr>
                <a:spLocks/>
              </p:cNvSpPr>
              <p:nvPr/>
            </p:nvSpPr>
            <p:spPr bwMode="auto">
              <a:xfrm>
                <a:off x="167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33" name="Freeform 4477"/>
              <p:cNvSpPr>
                <a:spLocks/>
              </p:cNvSpPr>
              <p:nvPr/>
            </p:nvSpPr>
            <p:spPr bwMode="auto">
              <a:xfrm>
                <a:off x="167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34" name="Freeform 4478"/>
              <p:cNvSpPr>
                <a:spLocks/>
              </p:cNvSpPr>
              <p:nvPr/>
            </p:nvSpPr>
            <p:spPr bwMode="auto">
              <a:xfrm>
                <a:off x="1675" y="324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35" name="Freeform 4479"/>
              <p:cNvSpPr>
                <a:spLocks/>
              </p:cNvSpPr>
              <p:nvPr/>
            </p:nvSpPr>
            <p:spPr bwMode="auto">
              <a:xfrm>
                <a:off x="1675" y="3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36" name="Freeform 4480"/>
              <p:cNvSpPr>
                <a:spLocks/>
              </p:cNvSpPr>
              <p:nvPr/>
            </p:nvSpPr>
            <p:spPr bwMode="auto">
              <a:xfrm>
                <a:off x="180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37" name="Freeform 4481"/>
              <p:cNvSpPr>
                <a:spLocks/>
              </p:cNvSpPr>
              <p:nvPr/>
            </p:nvSpPr>
            <p:spPr bwMode="auto">
              <a:xfrm>
                <a:off x="1675" y="323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38" name="Freeform 4482"/>
              <p:cNvSpPr>
                <a:spLocks/>
              </p:cNvSpPr>
              <p:nvPr/>
            </p:nvSpPr>
            <p:spPr bwMode="auto">
              <a:xfrm>
                <a:off x="1675" y="3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39" name="Freeform 4483"/>
              <p:cNvSpPr>
                <a:spLocks/>
              </p:cNvSpPr>
              <p:nvPr/>
            </p:nvSpPr>
            <p:spPr bwMode="auto">
              <a:xfrm>
                <a:off x="167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40" name="Freeform 4484"/>
              <p:cNvSpPr>
                <a:spLocks/>
              </p:cNvSpPr>
              <p:nvPr/>
            </p:nvSpPr>
            <p:spPr bwMode="auto">
              <a:xfrm>
                <a:off x="167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41" name="Freeform 4485"/>
              <p:cNvSpPr>
                <a:spLocks/>
              </p:cNvSpPr>
              <p:nvPr/>
            </p:nvSpPr>
            <p:spPr bwMode="auto">
              <a:xfrm>
                <a:off x="1679" y="31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42" name="Freeform 4486"/>
              <p:cNvSpPr>
                <a:spLocks/>
              </p:cNvSpPr>
              <p:nvPr/>
            </p:nvSpPr>
            <p:spPr bwMode="auto">
              <a:xfrm>
                <a:off x="1679" y="331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43" name="Freeform 4487"/>
              <p:cNvSpPr>
                <a:spLocks/>
              </p:cNvSpPr>
              <p:nvPr/>
            </p:nvSpPr>
            <p:spPr bwMode="auto">
              <a:xfrm>
                <a:off x="1677" y="323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44" name="Freeform 4488"/>
              <p:cNvSpPr>
                <a:spLocks/>
              </p:cNvSpPr>
              <p:nvPr/>
            </p:nvSpPr>
            <p:spPr bwMode="auto">
              <a:xfrm>
                <a:off x="1677" y="3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45" name="Freeform 4489"/>
              <p:cNvSpPr>
                <a:spLocks/>
              </p:cNvSpPr>
              <p:nvPr/>
            </p:nvSpPr>
            <p:spPr bwMode="auto">
              <a:xfrm>
                <a:off x="1677" y="322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346" name="Freeform 4490"/>
              <p:cNvSpPr>
                <a:spLocks/>
              </p:cNvSpPr>
              <p:nvPr/>
            </p:nvSpPr>
            <p:spPr bwMode="auto">
              <a:xfrm>
                <a:off x="1677" y="3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347" name="Freeform 4491"/>
              <p:cNvSpPr>
                <a:spLocks/>
              </p:cNvSpPr>
              <p:nvPr/>
            </p:nvSpPr>
            <p:spPr bwMode="auto">
              <a:xfrm>
                <a:off x="167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48" name="Freeform 4492"/>
              <p:cNvSpPr>
                <a:spLocks/>
              </p:cNvSpPr>
              <p:nvPr/>
            </p:nvSpPr>
            <p:spPr bwMode="auto">
              <a:xfrm>
                <a:off x="167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49" name="Freeform 4493"/>
              <p:cNvSpPr>
                <a:spLocks/>
              </p:cNvSpPr>
              <p:nvPr/>
            </p:nvSpPr>
            <p:spPr bwMode="auto">
              <a:xfrm>
                <a:off x="1677" y="323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50" name="Freeform 4494"/>
              <p:cNvSpPr>
                <a:spLocks/>
              </p:cNvSpPr>
              <p:nvPr/>
            </p:nvSpPr>
            <p:spPr bwMode="auto">
              <a:xfrm>
                <a:off x="1677" y="325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51" name="Freeform 4495"/>
              <p:cNvSpPr>
                <a:spLocks/>
              </p:cNvSpPr>
              <p:nvPr/>
            </p:nvSpPr>
            <p:spPr bwMode="auto">
              <a:xfrm>
                <a:off x="1677" y="323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52" name="Freeform 4496"/>
              <p:cNvSpPr>
                <a:spLocks/>
              </p:cNvSpPr>
              <p:nvPr/>
            </p:nvSpPr>
            <p:spPr bwMode="auto">
              <a:xfrm>
                <a:off x="1677" y="3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53" name="Freeform 4497"/>
              <p:cNvSpPr>
                <a:spLocks/>
              </p:cNvSpPr>
              <p:nvPr/>
            </p:nvSpPr>
            <p:spPr bwMode="auto">
              <a:xfrm>
                <a:off x="167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54" name="Freeform 4498"/>
              <p:cNvSpPr>
                <a:spLocks/>
              </p:cNvSpPr>
              <p:nvPr/>
            </p:nvSpPr>
            <p:spPr bwMode="auto">
              <a:xfrm>
                <a:off x="1679" y="32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55" name="Freeform 4499"/>
              <p:cNvSpPr>
                <a:spLocks/>
              </p:cNvSpPr>
              <p:nvPr/>
            </p:nvSpPr>
            <p:spPr bwMode="auto">
              <a:xfrm>
                <a:off x="1679" y="3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56" name="Freeform 4500"/>
              <p:cNvSpPr>
                <a:spLocks/>
              </p:cNvSpPr>
              <p:nvPr/>
            </p:nvSpPr>
            <p:spPr bwMode="auto">
              <a:xfrm>
                <a:off x="1679"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57" name="Freeform 4501"/>
              <p:cNvSpPr>
                <a:spLocks/>
              </p:cNvSpPr>
              <p:nvPr/>
            </p:nvSpPr>
            <p:spPr bwMode="auto">
              <a:xfrm>
                <a:off x="1679"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58" name="Freeform 4502"/>
              <p:cNvSpPr>
                <a:spLocks/>
              </p:cNvSpPr>
              <p:nvPr/>
            </p:nvSpPr>
            <p:spPr bwMode="auto">
              <a:xfrm>
                <a:off x="168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59" name="Freeform 4503"/>
              <p:cNvSpPr>
                <a:spLocks/>
              </p:cNvSpPr>
              <p:nvPr/>
            </p:nvSpPr>
            <p:spPr bwMode="auto">
              <a:xfrm>
                <a:off x="180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60" name="Freeform 4504"/>
              <p:cNvSpPr>
                <a:spLocks/>
              </p:cNvSpPr>
              <p:nvPr/>
            </p:nvSpPr>
            <p:spPr bwMode="auto">
              <a:xfrm>
                <a:off x="1683" y="31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61" name="Freeform 4505"/>
              <p:cNvSpPr>
                <a:spLocks/>
              </p:cNvSpPr>
              <p:nvPr/>
            </p:nvSpPr>
            <p:spPr bwMode="auto">
              <a:xfrm>
                <a:off x="1683" y="331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62" name="Freeform 4506"/>
              <p:cNvSpPr>
                <a:spLocks/>
              </p:cNvSpPr>
              <p:nvPr/>
            </p:nvSpPr>
            <p:spPr bwMode="auto">
              <a:xfrm>
                <a:off x="1681"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63" name="Freeform 4507"/>
              <p:cNvSpPr>
                <a:spLocks/>
              </p:cNvSpPr>
              <p:nvPr/>
            </p:nvSpPr>
            <p:spPr bwMode="auto">
              <a:xfrm>
                <a:off x="1681"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64" name="Freeform 4508"/>
              <p:cNvSpPr>
                <a:spLocks/>
              </p:cNvSpPr>
              <p:nvPr/>
            </p:nvSpPr>
            <p:spPr bwMode="auto">
              <a:xfrm>
                <a:off x="168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65" name="Freeform 4509"/>
              <p:cNvSpPr>
                <a:spLocks/>
              </p:cNvSpPr>
              <p:nvPr/>
            </p:nvSpPr>
            <p:spPr bwMode="auto">
              <a:xfrm>
                <a:off x="1683" y="31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66" name="Freeform 4510"/>
              <p:cNvSpPr>
                <a:spLocks/>
              </p:cNvSpPr>
              <p:nvPr/>
            </p:nvSpPr>
            <p:spPr bwMode="auto">
              <a:xfrm>
                <a:off x="1683" y="330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67" name="Freeform 4511"/>
              <p:cNvSpPr>
                <a:spLocks/>
              </p:cNvSpPr>
              <p:nvPr/>
            </p:nvSpPr>
            <p:spPr bwMode="auto">
              <a:xfrm>
                <a:off x="180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68" name="Freeform 4512"/>
              <p:cNvSpPr>
                <a:spLocks/>
              </p:cNvSpPr>
              <p:nvPr/>
            </p:nvSpPr>
            <p:spPr bwMode="auto">
              <a:xfrm>
                <a:off x="1681" y="323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369" name="Freeform 4513"/>
              <p:cNvSpPr>
                <a:spLocks/>
              </p:cNvSpPr>
              <p:nvPr/>
            </p:nvSpPr>
            <p:spPr bwMode="auto">
              <a:xfrm>
                <a:off x="1681" y="3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370" name="Freeform 4514"/>
              <p:cNvSpPr>
                <a:spLocks/>
              </p:cNvSpPr>
              <p:nvPr/>
            </p:nvSpPr>
            <p:spPr bwMode="auto">
              <a:xfrm>
                <a:off x="180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71" name="Freeform 4515"/>
              <p:cNvSpPr>
                <a:spLocks/>
              </p:cNvSpPr>
              <p:nvPr/>
            </p:nvSpPr>
            <p:spPr bwMode="auto">
              <a:xfrm>
                <a:off x="180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72" name="Freeform 4516"/>
              <p:cNvSpPr>
                <a:spLocks/>
              </p:cNvSpPr>
              <p:nvPr/>
            </p:nvSpPr>
            <p:spPr bwMode="auto">
              <a:xfrm>
                <a:off x="1683" y="320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73" name="Freeform 4517"/>
              <p:cNvSpPr>
                <a:spLocks/>
              </p:cNvSpPr>
              <p:nvPr/>
            </p:nvSpPr>
            <p:spPr bwMode="auto">
              <a:xfrm>
                <a:off x="1683" y="3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74" name="Freeform 4518"/>
              <p:cNvSpPr>
                <a:spLocks/>
              </p:cNvSpPr>
              <p:nvPr/>
            </p:nvSpPr>
            <p:spPr bwMode="auto">
              <a:xfrm>
                <a:off x="1683" y="323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75" name="Freeform 4519"/>
              <p:cNvSpPr>
                <a:spLocks/>
              </p:cNvSpPr>
              <p:nvPr/>
            </p:nvSpPr>
            <p:spPr bwMode="auto">
              <a:xfrm>
                <a:off x="1683" y="325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76" name="Freeform 4520"/>
              <p:cNvSpPr>
                <a:spLocks/>
              </p:cNvSpPr>
              <p:nvPr/>
            </p:nvSpPr>
            <p:spPr bwMode="auto">
              <a:xfrm>
                <a:off x="168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77" name="Freeform 4521"/>
              <p:cNvSpPr>
                <a:spLocks/>
              </p:cNvSpPr>
              <p:nvPr/>
            </p:nvSpPr>
            <p:spPr bwMode="auto">
              <a:xfrm>
                <a:off x="168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78" name="Freeform 4522"/>
              <p:cNvSpPr>
                <a:spLocks/>
              </p:cNvSpPr>
              <p:nvPr/>
            </p:nvSpPr>
            <p:spPr bwMode="auto">
              <a:xfrm>
                <a:off x="1683" y="32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79" name="Freeform 4523"/>
              <p:cNvSpPr>
                <a:spLocks/>
              </p:cNvSpPr>
              <p:nvPr/>
            </p:nvSpPr>
            <p:spPr bwMode="auto">
              <a:xfrm>
                <a:off x="1683" y="3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80" name="Freeform 4524"/>
              <p:cNvSpPr>
                <a:spLocks/>
              </p:cNvSpPr>
              <p:nvPr/>
            </p:nvSpPr>
            <p:spPr bwMode="auto">
              <a:xfrm>
                <a:off x="1683" y="32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81" name="Freeform 4525"/>
              <p:cNvSpPr>
                <a:spLocks/>
              </p:cNvSpPr>
              <p:nvPr/>
            </p:nvSpPr>
            <p:spPr bwMode="auto">
              <a:xfrm>
                <a:off x="1683" y="3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82" name="Freeform 4526"/>
              <p:cNvSpPr>
                <a:spLocks/>
              </p:cNvSpPr>
              <p:nvPr/>
            </p:nvSpPr>
            <p:spPr bwMode="auto">
              <a:xfrm>
                <a:off x="168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83" name="Freeform 4527"/>
              <p:cNvSpPr>
                <a:spLocks/>
              </p:cNvSpPr>
              <p:nvPr/>
            </p:nvSpPr>
            <p:spPr bwMode="auto">
              <a:xfrm>
                <a:off x="168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84" name="Freeform 4528"/>
              <p:cNvSpPr>
                <a:spLocks/>
              </p:cNvSpPr>
              <p:nvPr/>
            </p:nvSpPr>
            <p:spPr bwMode="auto">
              <a:xfrm>
                <a:off x="1685" y="320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85" name="Freeform 4529"/>
              <p:cNvSpPr>
                <a:spLocks/>
              </p:cNvSpPr>
              <p:nvPr/>
            </p:nvSpPr>
            <p:spPr bwMode="auto">
              <a:xfrm>
                <a:off x="1685" y="32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86" name="Freeform 4530"/>
              <p:cNvSpPr>
                <a:spLocks/>
              </p:cNvSpPr>
              <p:nvPr/>
            </p:nvSpPr>
            <p:spPr bwMode="auto">
              <a:xfrm>
                <a:off x="168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87" name="Freeform 4531"/>
              <p:cNvSpPr>
                <a:spLocks/>
              </p:cNvSpPr>
              <p:nvPr/>
            </p:nvSpPr>
            <p:spPr bwMode="auto">
              <a:xfrm>
                <a:off x="1685" y="322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88" name="Freeform 4532"/>
              <p:cNvSpPr>
                <a:spLocks/>
              </p:cNvSpPr>
              <p:nvPr/>
            </p:nvSpPr>
            <p:spPr bwMode="auto">
              <a:xfrm>
                <a:off x="1685" y="3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89" name="Freeform 4533"/>
              <p:cNvSpPr>
                <a:spLocks/>
              </p:cNvSpPr>
              <p:nvPr/>
            </p:nvSpPr>
            <p:spPr bwMode="auto">
              <a:xfrm>
                <a:off x="1685" y="324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90" name="Freeform 4534"/>
              <p:cNvSpPr>
                <a:spLocks/>
              </p:cNvSpPr>
              <p:nvPr/>
            </p:nvSpPr>
            <p:spPr bwMode="auto">
              <a:xfrm>
                <a:off x="1685" y="325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91" name="Freeform 4535"/>
              <p:cNvSpPr>
                <a:spLocks/>
              </p:cNvSpPr>
              <p:nvPr/>
            </p:nvSpPr>
            <p:spPr bwMode="auto">
              <a:xfrm>
                <a:off x="1687" y="318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92" name="Freeform 4536"/>
              <p:cNvSpPr>
                <a:spLocks/>
              </p:cNvSpPr>
              <p:nvPr/>
            </p:nvSpPr>
            <p:spPr bwMode="auto">
              <a:xfrm>
                <a:off x="1687" y="330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93" name="Freeform 4537"/>
              <p:cNvSpPr>
                <a:spLocks/>
              </p:cNvSpPr>
              <p:nvPr/>
            </p:nvSpPr>
            <p:spPr bwMode="auto">
              <a:xfrm>
                <a:off x="1699" y="305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94" name="Freeform 4538"/>
              <p:cNvSpPr>
                <a:spLocks/>
              </p:cNvSpPr>
              <p:nvPr/>
            </p:nvSpPr>
            <p:spPr bwMode="auto">
              <a:xfrm>
                <a:off x="1699" y="343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395" name="Freeform 4539"/>
              <p:cNvSpPr>
                <a:spLocks/>
              </p:cNvSpPr>
              <p:nvPr/>
            </p:nvSpPr>
            <p:spPr bwMode="auto">
              <a:xfrm>
                <a:off x="168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96" name="Freeform 4540"/>
              <p:cNvSpPr>
                <a:spLocks/>
              </p:cNvSpPr>
              <p:nvPr/>
            </p:nvSpPr>
            <p:spPr bwMode="auto">
              <a:xfrm>
                <a:off x="1699" y="30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97" name="Freeform 4541"/>
              <p:cNvSpPr>
                <a:spLocks/>
              </p:cNvSpPr>
              <p:nvPr/>
            </p:nvSpPr>
            <p:spPr bwMode="auto">
              <a:xfrm>
                <a:off x="1699" y="342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398" name="Freeform 4542"/>
              <p:cNvSpPr>
                <a:spLocks/>
              </p:cNvSpPr>
              <p:nvPr/>
            </p:nvSpPr>
            <p:spPr bwMode="auto">
              <a:xfrm>
                <a:off x="168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399" name="Freeform 4543"/>
              <p:cNvSpPr>
                <a:spLocks/>
              </p:cNvSpPr>
              <p:nvPr/>
            </p:nvSpPr>
            <p:spPr bwMode="auto">
              <a:xfrm>
                <a:off x="168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00" name="Freeform 4544"/>
              <p:cNvSpPr>
                <a:spLocks/>
              </p:cNvSpPr>
              <p:nvPr/>
            </p:nvSpPr>
            <p:spPr bwMode="auto">
              <a:xfrm>
                <a:off x="1765" y="29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01" name="Freeform 4545"/>
              <p:cNvSpPr>
                <a:spLocks/>
              </p:cNvSpPr>
              <p:nvPr/>
            </p:nvSpPr>
            <p:spPr bwMode="auto">
              <a:xfrm>
                <a:off x="1765" y="351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02" name="Freeform 4546"/>
              <p:cNvSpPr>
                <a:spLocks/>
              </p:cNvSpPr>
              <p:nvPr/>
            </p:nvSpPr>
            <p:spPr bwMode="auto">
              <a:xfrm>
                <a:off x="1765" y="29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03" name="Freeform 4547"/>
              <p:cNvSpPr>
                <a:spLocks/>
              </p:cNvSpPr>
              <p:nvPr/>
            </p:nvSpPr>
            <p:spPr bwMode="auto">
              <a:xfrm>
                <a:off x="1765" y="351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04" name="Freeform 4548"/>
              <p:cNvSpPr>
                <a:spLocks/>
              </p:cNvSpPr>
              <p:nvPr/>
            </p:nvSpPr>
            <p:spPr bwMode="auto">
              <a:xfrm>
                <a:off x="168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05" name="Freeform 4549"/>
              <p:cNvSpPr>
                <a:spLocks/>
              </p:cNvSpPr>
              <p:nvPr/>
            </p:nvSpPr>
            <p:spPr bwMode="auto">
              <a:xfrm>
                <a:off x="1687"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06" name="Freeform 4550"/>
              <p:cNvSpPr>
                <a:spLocks/>
              </p:cNvSpPr>
              <p:nvPr/>
            </p:nvSpPr>
            <p:spPr bwMode="auto">
              <a:xfrm>
                <a:off x="1687"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07" name="Freeform 4551"/>
              <p:cNvSpPr>
                <a:spLocks/>
              </p:cNvSpPr>
              <p:nvPr/>
            </p:nvSpPr>
            <p:spPr bwMode="auto">
              <a:xfrm>
                <a:off x="1687" y="32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08" name="Freeform 4552"/>
              <p:cNvSpPr>
                <a:spLocks/>
              </p:cNvSpPr>
              <p:nvPr/>
            </p:nvSpPr>
            <p:spPr bwMode="auto">
              <a:xfrm>
                <a:off x="1687" y="3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09" name="Freeform 4553"/>
              <p:cNvSpPr>
                <a:spLocks/>
              </p:cNvSpPr>
              <p:nvPr/>
            </p:nvSpPr>
            <p:spPr bwMode="auto">
              <a:xfrm>
                <a:off x="1689" y="320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10" name="Freeform 4554"/>
              <p:cNvSpPr>
                <a:spLocks/>
              </p:cNvSpPr>
              <p:nvPr/>
            </p:nvSpPr>
            <p:spPr bwMode="auto">
              <a:xfrm>
                <a:off x="1689" y="3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11" name="Freeform 4555"/>
              <p:cNvSpPr>
                <a:spLocks/>
              </p:cNvSpPr>
              <p:nvPr/>
            </p:nvSpPr>
            <p:spPr bwMode="auto">
              <a:xfrm>
                <a:off x="168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12" name="Freeform 4556"/>
              <p:cNvSpPr>
                <a:spLocks/>
              </p:cNvSpPr>
              <p:nvPr/>
            </p:nvSpPr>
            <p:spPr bwMode="auto">
              <a:xfrm>
                <a:off x="1689" y="322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13" name="Freeform 4557"/>
              <p:cNvSpPr>
                <a:spLocks/>
              </p:cNvSpPr>
              <p:nvPr/>
            </p:nvSpPr>
            <p:spPr bwMode="auto">
              <a:xfrm>
                <a:off x="1689" y="3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14" name="Freeform 4558"/>
              <p:cNvSpPr>
                <a:spLocks/>
              </p:cNvSpPr>
              <p:nvPr/>
            </p:nvSpPr>
            <p:spPr bwMode="auto">
              <a:xfrm>
                <a:off x="1687" y="32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15" name="Freeform 4559"/>
              <p:cNvSpPr>
                <a:spLocks/>
              </p:cNvSpPr>
              <p:nvPr/>
            </p:nvSpPr>
            <p:spPr bwMode="auto">
              <a:xfrm>
                <a:off x="1687" y="325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16" name="Freeform 4560"/>
              <p:cNvSpPr>
                <a:spLocks/>
              </p:cNvSpPr>
              <p:nvPr/>
            </p:nvSpPr>
            <p:spPr bwMode="auto">
              <a:xfrm>
                <a:off x="1689"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17" name="Freeform 4561"/>
              <p:cNvSpPr>
                <a:spLocks/>
              </p:cNvSpPr>
              <p:nvPr/>
            </p:nvSpPr>
            <p:spPr bwMode="auto">
              <a:xfrm>
                <a:off x="1689"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18" name="Freeform 4562"/>
              <p:cNvSpPr>
                <a:spLocks/>
              </p:cNvSpPr>
              <p:nvPr/>
            </p:nvSpPr>
            <p:spPr bwMode="auto">
              <a:xfrm>
                <a:off x="168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19" name="Freeform 4563"/>
              <p:cNvSpPr>
                <a:spLocks/>
              </p:cNvSpPr>
              <p:nvPr/>
            </p:nvSpPr>
            <p:spPr bwMode="auto">
              <a:xfrm>
                <a:off x="1689"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20" name="Freeform 4564"/>
              <p:cNvSpPr>
                <a:spLocks/>
              </p:cNvSpPr>
              <p:nvPr/>
            </p:nvSpPr>
            <p:spPr bwMode="auto">
              <a:xfrm>
                <a:off x="1689"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21" name="Freeform 4565"/>
              <p:cNvSpPr>
                <a:spLocks/>
              </p:cNvSpPr>
              <p:nvPr/>
            </p:nvSpPr>
            <p:spPr bwMode="auto">
              <a:xfrm>
                <a:off x="1689" y="3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22" name="Freeform 4566"/>
              <p:cNvSpPr>
                <a:spLocks/>
              </p:cNvSpPr>
              <p:nvPr/>
            </p:nvSpPr>
            <p:spPr bwMode="auto">
              <a:xfrm>
                <a:off x="1689" y="3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23" name="Freeform 4567"/>
              <p:cNvSpPr>
                <a:spLocks/>
              </p:cNvSpPr>
              <p:nvPr/>
            </p:nvSpPr>
            <p:spPr bwMode="auto">
              <a:xfrm>
                <a:off x="180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24" name="Freeform 4568"/>
              <p:cNvSpPr>
                <a:spLocks/>
              </p:cNvSpPr>
              <p:nvPr/>
            </p:nvSpPr>
            <p:spPr bwMode="auto">
              <a:xfrm>
                <a:off x="1807"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25" name="Freeform 4569"/>
              <p:cNvSpPr>
                <a:spLocks/>
              </p:cNvSpPr>
              <p:nvPr/>
            </p:nvSpPr>
            <p:spPr bwMode="auto">
              <a:xfrm>
                <a:off x="180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26" name="Freeform 4570"/>
              <p:cNvSpPr>
                <a:spLocks/>
              </p:cNvSpPr>
              <p:nvPr/>
            </p:nvSpPr>
            <p:spPr bwMode="auto">
              <a:xfrm>
                <a:off x="180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27" name="Freeform 4571"/>
              <p:cNvSpPr>
                <a:spLocks/>
              </p:cNvSpPr>
              <p:nvPr/>
            </p:nvSpPr>
            <p:spPr bwMode="auto">
              <a:xfrm>
                <a:off x="180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28" name="Freeform 4572"/>
              <p:cNvSpPr>
                <a:spLocks/>
              </p:cNvSpPr>
              <p:nvPr/>
            </p:nvSpPr>
            <p:spPr bwMode="auto">
              <a:xfrm>
                <a:off x="180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29" name="Freeform 4573"/>
              <p:cNvSpPr>
                <a:spLocks/>
              </p:cNvSpPr>
              <p:nvPr/>
            </p:nvSpPr>
            <p:spPr bwMode="auto">
              <a:xfrm>
                <a:off x="180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30" name="Freeform 4574"/>
              <p:cNvSpPr>
                <a:spLocks/>
              </p:cNvSpPr>
              <p:nvPr/>
            </p:nvSpPr>
            <p:spPr bwMode="auto">
              <a:xfrm>
                <a:off x="180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31" name="Freeform 4575"/>
              <p:cNvSpPr>
                <a:spLocks/>
              </p:cNvSpPr>
              <p:nvPr/>
            </p:nvSpPr>
            <p:spPr bwMode="auto">
              <a:xfrm>
                <a:off x="1781" y="30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32" name="Freeform 4576"/>
              <p:cNvSpPr>
                <a:spLocks/>
              </p:cNvSpPr>
              <p:nvPr/>
            </p:nvSpPr>
            <p:spPr bwMode="auto">
              <a:xfrm>
                <a:off x="1781" y="342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33" name="Freeform 4577"/>
              <p:cNvSpPr>
                <a:spLocks/>
              </p:cNvSpPr>
              <p:nvPr/>
            </p:nvSpPr>
            <p:spPr bwMode="auto">
              <a:xfrm>
                <a:off x="180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34" name="Freeform 4578"/>
              <p:cNvSpPr>
                <a:spLocks/>
              </p:cNvSpPr>
              <p:nvPr/>
            </p:nvSpPr>
            <p:spPr bwMode="auto">
              <a:xfrm>
                <a:off x="1781" y="30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35" name="Freeform 4579"/>
              <p:cNvSpPr>
                <a:spLocks/>
              </p:cNvSpPr>
              <p:nvPr/>
            </p:nvSpPr>
            <p:spPr bwMode="auto">
              <a:xfrm>
                <a:off x="1781" y="342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36" name="Freeform 4580"/>
              <p:cNvSpPr>
                <a:spLocks/>
              </p:cNvSpPr>
              <p:nvPr/>
            </p:nvSpPr>
            <p:spPr bwMode="auto">
              <a:xfrm>
                <a:off x="180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37" name="Freeform 4581"/>
              <p:cNvSpPr>
                <a:spLocks/>
              </p:cNvSpPr>
              <p:nvPr/>
            </p:nvSpPr>
            <p:spPr bwMode="auto">
              <a:xfrm>
                <a:off x="180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38" name="Freeform 4582"/>
              <p:cNvSpPr>
                <a:spLocks/>
              </p:cNvSpPr>
              <p:nvPr/>
            </p:nvSpPr>
            <p:spPr bwMode="auto">
              <a:xfrm>
                <a:off x="180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39" name="Freeform 4583"/>
              <p:cNvSpPr>
                <a:spLocks/>
              </p:cNvSpPr>
              <p:nvPr/>
            </p:nvSpPr>
            <p:spPr bwMode="auto">
              <a:xfrm>
                <a:off x="1763" y="302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40" name="Freeform 4584"/>
              <p:cNvSpPr>
                <a:spLocks/>
              </p:cNvSpPr>
              <p:nvPr/>
            </p:nvSpPr>
            <p:spPr bwMode="auto">
              <a:xfrm>
                <a:off x="1763" y="34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41" name="Freeform 4585"/>
              <p:cNvSpPr>
                <a:spLocks/>
              </p:cNvSpPr>
              <p:nvPr/>
            </p:nvSpPr>
            <p:spPr bwMode="auto">
              <a:xfrm>
                <a:off x="180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42" name="Freeform 4586"/>
              <p:cNvSpPr>
                <a:spLocks/>
              </p:cNvSpPr>
              <p:nvPr/>
            </p:nvSpPr>
            <p:spPr bwMode="auto">
              <a:xfrm>
                <a:off x="1805"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43" name="Freeform 4587"/>
              <p:cNvSpPr>
                <a:spLocks/>
              </p:cNvSpPr>
              <p:nvPr/>
            </p:nvSpPr>
            <p:spPr bwMode="auto">
              <a:xfrm>
                <a:off x="180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44" name="Freeform 4588"/>
              <p:cNvSpPr>
                <a:spLocks/>
              </p:cNvSpPr>
              <p:nvPr/>
            </p:nvSpPr>
            <p:spPr bwMode="auto">
              <a:xfrm>
                <a:off x="1803" y="321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45" name="Freeform 4589"/>
              <p:cNvSpPr>
                <a:spLocks/>
              </p:cNvSpPr>
              <p:nvPr/>
            </p:nvSpPr>
            <p:spPr bwMode="auto">
              <a:xfrm>
                <a:off x="1803" y="3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46" name="Freeform 4590"/>
              <p:cNvSpPr>
                <a:spLocks/>
              </p:cNvSpPr>
              <p:nvPr/>
            </p:nvSpPr>
            <p:spPr bwMode="auto">
              <a:xfrm>
                <a:off x="1763" y="302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47" name="Freeform 4591"/>
              <p:cNvSpPr>
                <a:spLocks/>
              </p:cNvSpPr>
              <p:nvPr/>
            </p:nvSpPr>
            <p:spPr bwMode="auto">
              <a:xfrm>
                <a:off x="1763" y="34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48" name="Freeform 4592"/>
              <p:cNvSpPr>
                <a:spLocks/>
              </p:cNvSpPr>
              <p:nvPr/>
            </p:nvSpPr>
            <p:spPr bwMode="auto">
              <a:xfrm>
                <a:off x="180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49" name="Freeform 4593"/>
              <p:cNvSpPr>
                <a:spLocks/>
              </p:cNvSpPr>
              <p:nvPr/>
            </p:nvSpPr>
            <p:spPr bwMode="auto">
              <a:xfrm>
                <a:off x="1803" y="320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50" name="Freeform 4594"/>
              <p:cNvSpPr>
                <a:spLocks/>
              </p:cNvSpPr>
              <p:nvPr/>
            </p:nvSpPr>
            <p:spPr bwMode="auto">
              <a:xfrm>
                <a:off x="1803" y="329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51" name="Freeform 4595"/>
              <p:cNvSpPr>
                <a:spLocks/>
              </p:cNvSpPr>
              <p:nvPr/>
            </p:nvSpPr>
            <p:spPr bwMode="auto">
              <a:xfrm>
                <a:off x="1805" y="323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52" name="Freeform 4596"/>
              <p:cNvSpPr>
                <a:spLocks/>
              </p:cNvSpPr>
              <p:nvPr/>
            </p:nvSpPr>
            <p:spPr bwMode="auto">
              <a:xfrm>
                <a:off x="1805" y="3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53" name="Freeform 4597"/>
              <p:cNvSpPr>
                <a:spLocks/>
              </p:cNvSpPr>
              <p:nvPr/>
            </p:nvSpPr>
            <p:spPr bwMode="auto">
              <a:xfrm>
                <a:off x="180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54" name="Freeform 4598"/>
              <p:cNvSpPr>
                <a:spLocks/>
              </p:cNvSpPr>
              <p:nvPr/>
            </p:nvSpPr>
            <p:spPr bwMode="auto">
              <a:xfrm>
                <a:off x="1805"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55" name="Freeform 4599"/>
              <p:cNvSpPr>
                <a:spLocks/>
              </p:cNvSpPr>
              <p:nvPr/>
            </p:nvSpPr>
            <p:spPr bwMode="auto">
              <a:xfrm>
                <a:off x="1805"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56" name="Freeform 4600"/>
              <p:cNvSpPr>
                <a:spLocks/>
              </p:cNvSpPr>
              <p:nvPr/>
            </p:nvSpPr>
            <p:spPr bwMode="auto">
              <a:xfrm>
                <a:off x="1805"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57" name="Freeform 4601"/>
              <p:cNvSpPr>
                <a:spLocks/>
              </p:cNvSpPr>
              <p:nvPr/>
            </p:nvSpPr>
            <p:spPr bwMode="auto">
              <a:xfrm>
                <a:off x="1805"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58" name="Freeform 4602"/>
              <p:cNvSpPr>
                <a:spLocks/>
              </p:cNvSpPr>
              <p:nvPr/>
            </p:nvSpPr>
            <p:spPr bwMode="auto">
              <a:xfrm>
                <a:off x="180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59" name="Freeform 4603"/>
              <p:cNvSpPr>
                <a:spLocks/>
              </p:cNvSpPr>
              <p:nvPr/>
            </p:nvSpPr>
            <p:spPr bwMode="auto">
              <a:xfrm>
                <a:off x="1805" y="324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60" name="Freeform 4604"/>
              <p:cNvSpPr>
                <a:spLocks/>
              </p:cNvSpPr>
              <p:nvPr/>
            </p:nvSpPr>
            <p:spPr bwMode="auto">
              <a:xfrm>
                <a:off x="1805" y="3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61" name="Freeform 4605"/>
              <p:cNvSpPr>
                <a:spLocks/>
              </p:cNvSpPr>
              <p:nvPr/>
            </p:nvSpPr>
            <p:spPr bwMode="auto">
              <a:xfrm>
                <a:off x="180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62" name="Freeform 4606"/>
              <p:cNvSpPr>
                <a:spLocks/>
              </p:cNvSpPr>
              <p:nvPr/>
            </p:nvSpPr>
            <p:spPr bwMode="auto">
              <a:xfrm>
                <a:off x="1805"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63" name="Freeform 4607"/>
              <p:cNvSpPr>
                <a:spLocks/>
              </p:cNvSpPr>
              <p:nvPr/>
            </p:nvSpPr>
            <p:spPr bwMode="auto">
              <a:xfrm>
                <a:off x="1805"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64" name="Freeform 4608"/>
              <p:cNvSpPr>
                <a:spLocks/>
              </p:cNvSpPr>
              <p:nvPr/>
            </p:nvSpPr>
            <p:spPr bwMode="auto">
              <a:xfrm>
                <a:off x="1805" y="32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65" name="Freeform 4609"/>
              <p:cNvSpPr>
                <a:spLocks/>
              </p:cNvSpPr>
              <p:nvPr/>
            </p:nvSpPr>
            <p:spPr bwMode="auto">
              <a:xfrm>
                <a:off x="1805" y="32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grpSp>
        <p:grpSp>
          <p:nvGrpSpPr>
            <p:cNvPr id="15" name="Group 4811"/>
            <p:cNvGrpSpPr>
              <a:grpSpLocks/>
            </p:cNvGrpSpPr>
            <p:nvPr/>
          </p:nvGrpSpPr>
          <p:grpSpPr bwMode="auto">
            <a:xfrm>
              <a:off x="1689" y="3200"/>
              <a:ext cx="164" cy="142"/>
              <a:chOff x="1689" y="3200"/>
              <a:chExt cx="164" cy="142"/>
            </a:xfrm>
          </p:grpSpPr>
          <p:sp>
            <p:nvSpPr>
              <p:cNvPr id="126467" name="Freeform 4611"/>
              <p:cNvSpPr>
                <a:spLocks/>
              </p:cNvSpPr>
              <p:nvPr/>
            </p:nvSpPr>
            <p:spPr bwMode="auto">
              <a:xfrm>
                <a:off x="180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68" name="Freeform 4612"/>
              <p:cNvSpPr>
                <a:spLocks/>
              </p:cNvSpPr>
              <p:nvPr/>
            </p:nvSpPr>
            <p:spPr bwMode="auto">
              <a:xfrm>
                <a:off x="180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69" name="Freeform 4613"/>
              <p:cNvSpPr>
                <a:spLocks/>
              </p:cNvSpPr>
              <p:nvPr/>
            </p:nvSpPr>
            <p:spPr bwMode="auto">
              <a:xfrm>
                <a:off x="1805" y="32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70" name="Freeform 4614"/>
              <p:cNvSpPr>
                <a:spLocks/>
              </p:cNvSpPr>
              <p:nvPr/>
            </p:nvSpPr>
            <p:spPr bwMode="auto">
              <a:xfrm>
                <a:off x="1805" y="32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71" name="Freeform 4615"/>
              <p:cNvSpPr>
                <a:spLocks/>
              </p:cNvSpPr>
              <p:nvPr/>
            </p:nvSpPr>
            <p:spPr bwMode="auto">
              <a:xfrm>
                <a:off x="180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72" name="Freeform 4616"/>
              <p:cNvSpPr>
                <a:spLocks/>
              </p:cNvSpPr>
              <p:nvPr/>
            </p:nvSpPr>
            <p:spPr bwMode="auto">
              <a:xfrm>
                <a:off x="180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73" name="Freeform 4617"/>
              <p:cNvSpPr>
                <a:spLocks/>
              </p:cNvSpPr>
              <p:nvPr/>
            </p:nvSpPr>
            <p:spPr bwMode="auto">
              <a:xfrm>
                <a:off x="1805"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74" name="Freeform 4618"/>
              <p:cNvSpPr>
                <a:spLocks/>
              </p:cNvSpPr>
              <p:nvPr/>
            </p:nvSpPr>
            <p:spPr bwMode="auto">
              <a:xfrm>
                <a:off x="1805"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75" name="Freeform 4619"/>
              <p:cNvSpPr>
                <a:spLocks/>
              </p:cNvSpPr>
              <p:nvPr/>
            </p:nvSpPr>
            <p:spPr bwMode="auto">
              <a:xfrm>
                <a:off x="1805" y="324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76" name="Freeform 4620"/>
              <p:cNvSpPr>
                <a:spLocks/>
              </p:cNvSpPr>
              <p:nvPr/>
            </p:nvSpPr>
            <p:spPr bwMode="auto">
              <a:xfrm>
                <a:off x="1805" y="325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77" name="Freeform 4621"/>
              <p:cNvSpPr>
                <a:spLocks/>
              </p:cNvSpPr>
              <p:nvPr/>
            </p:nvSpPr>
            <p:spPr bwMode="auto">
              <a:xfrm>
                <a:off x="180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78" name="Freeform 4622"/>
              <p:cNvSpPr>
                <a:spLocks/>
              </p:cNvSpPr>
              <p:nvPr/>
            </p:nvSpPr>
            <p:spPr bwMode="auto">
              <a:xfrm>
                <a:off x="1799" y="320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79" name="Freeform 4623"/>
              <p:cNvSpPr>
                <a:spLocks/>
              </p:cNvSpPr>
              <p:nvPr/>
            </p:nvSpPr>
            <p:spPr bwMode="auto">
              <a:xfrm>
                <a:off x="1799" y="329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80" name="Freeform 4624"/>
              <p:cNvSpPr>
                <a:spLocks/>
              </p:cNvSpPr>
              <p:nvPr/>
            </p:nvSpPr>
            <p:spPr bwMode="auto">
              <a:xfrm>
                <a:off x="1803"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81" name="Freeform 4625"/>
              <p:cNvSpPr>
                <a:spLocks/>
              </p:cNvSpPr>
              <p:nvPr/>
            </p:nvSpPr>
            <p:spPr bwMode="auto">
              <a:xfrm>
                <a:off x="1803"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82" name="Freeform 4626"/>
              <p:cNvSpPr>
                <a:spLocks/>
              </p:cNvSpPr>
              <p:nvPr/>
            </p:nvSpPr>
            <p:spPr bwMode="auto">
              <a:xfrm>
                <a:off x="1805"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83" name="Freeform 4627"/>
              <p:cNvSpPr>
                <a:spLocks/>
              </p:cNvSpPr>
              <p:nvPr/>
            </p:nvSpPr>
            <p:spPr bwMode="auto">
              <a:xfrm>
                <a:off x="1805"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84" name="Freeform 4628"/>
              <p:cNvSpPr>
                <a:spLocks/>
              </p:cNvSpPr>
              <p:nvPr/>
            </p:nvSpPr>
            <p:spPr bwMode="auto">
              <a:xfrm>
                <a:off x="1805"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85" name="Freeform 4629"/>
              <p:cNvSpPr>
                <a:spLocks/>
              </p:cNvSpPr>
              <p:nvPr/>
            </p:nvSpPr>
            <p:spPr bwMode="auto">
              <a:xfrm>
                <a:off x="1805"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86" name="Freeform 4630"/>
              <p:cNvSpPr>
                <a:spLocks/>
              </p:cNvSpPr>
              <p:nvPr/>
            </p:nvSpPr>
            <p:spPr bwMode="auto">
              <a:xfrm>
                <a:off x="180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87" name="Freeform 4631"/>
              <p:cNvSpPr>
                <a:spLocks/>
              </p:cNvSpPr>
              <p:nvPr/>
            </p:nvSpPr>
            <p:spPr bwMode="auto">
              <a:xfrm>
                <a:off x="180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88" name="Freeform 4632"/>
              <p:cNvSpPr>
                <a:spLocks/>
              </p:cNvSpPr>
              <p:nvPr/>
            </p:nvSpPr>
            <p:spPr bwMode="auto">
              <a:xfrm>
                <a:off x="1803"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89" name="Freeform 4633"/>
              <p:cNvSpPr>
                <a:spLocks/>
              </p:cNvSpPr>
              <p:nvPr/>
            </p:nvSpPr>
            <p:spPr bwMode="auto">
              <a:xfrm>
                <a:off x="1803"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90" name="Freeform 4634"/>
              <p:cNvSpPr>
                <a:spLocks/>
              </p:cNvSpPr>
              <p:nvPr/>
            </p:nvSpPr>
            <p:spPr bwMode="auto">
              <a:xfrm>
                <a:off x="1803" y="323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91" name="Freeform 4635"/>
              <p:cNvSpPr>
                <a:spLocks/>
              </p:cNvSpPr>
              <p:nvPr/>
            </p:nvSpPr>
            <p:spPr bwMode="auto">
              <a:xfrm>
                <a:off x="1803" y="3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492" name="Freeform 4636"/>
              <p:cNvSpPr>
                <a:spLocks/>
              </p:cNvSpPr>
              <p:nvPr/>
            </p:nvSpPr>
            <p:spPr bwMode="auto">
              <a:xfrm>
                <a:off x="180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93" name="Freeform 4637"/>
              <p:cNvSpPr>
                <a:spLocks/>
              </p:cNvSpPr>
              <p:nvPr/>
            </p:nvSpPr>
            <p:spPr bwMode="auto">
              <a:xfrm>
                <a:off x="1803"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94" name="Freeform 4638"/>
              <p:cNvSpPr>
                <a:spLocks/>
              </p:cNvSpPr>
              <p:nvPr/>
            </p:nvSpPr>
            <p:spPr bwMode="auto">
              <a:xfrm>
                <a:off x="1803"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495" name="Freeform 4639"/>
              <p:cNvSpPr>
                <a:spLocks/>
              </p:cNvSpPr>
              <p:nvPr/>
            </p:nvSpPr>
            <p:spPr bwMode="auto">
              <a:xfrm>
                <a:off x="180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96" name="Freeform 4640"/>
              <p:cNvSpPr>
                <a:spLocks/>
              </p:cNvSpPr>
              <p:nvPr/>
            </p:nvSpPr>
            <p:spPr bwMode="auto">
              <a:xfrm>
                <a:off x="1803" y="323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97" name="Freeform 4641"/>
              <p:cNvSpPr>
                <a:spLocks/>
              </p:cNvSpPr>
              <p:nvPr/>
            </p:nvSpPr>
            <p:spPr bwMode="auto">
              <a:xfrm>
                <a:off x="1803" y="326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498" name="Freeform 4642"/>
              <p:cNvSpPr>
                <a:spLocks/>
              </p:cNvSpPr>
              <p:nvPr/>
            </p:nvSpPr>
            <p:spPr bwMode="auto">
              <a:xfrm>
                <a:off x="180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499" name="Freeform 4643"/>
              <p:cNvSpPr>
                <a:spLocks/>
              </p:cNvSpPr>
              <p:nvPr/>
            </p:nvSpPr>
            <p:spPr bwMode="auto">
              <a:xfrm>
                <a:off x="1803" y="32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0" name="Freeform 4644"/>
              <p:cNvSpPr>
                <a:spLocks/>
              </p:cNvSpPr>
              <p:nvPr/>
            </p:nvSpPr>
            <p:spPr bwMode="auto">
              <a:xfrm>
                <a:off x="1803" y="3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1" name="Freeform 4645"/>
              <p:cNvSpPr>
                <a:spLocks/>
              </p:cNvSpPr>
              <p:nvPr/>
            </p:nvSpPr>
            <p:spPr bwMode="auto">
              <a:xfrm>
                <a:off x="1803"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2" name="Freeform 4646"/>
              <p:cNvSpPr>
                <a:spLocks/>
              </p:cNvSpPr>
              <p:nvPr/>
            </p:nvSpPr>
            <p:spPr bwMode="auto">
              <a:xfrm>
                <a:off x="1803"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3" name="Freeform 4647"/>
              <p:cNvSpPr>
                <a:spLocks/>
              </p:cNvSpPr>
              <p:nvPr/>
            </p:nvSpPr>
            <p:spPr bwMode="auto">
              <a:xfrm>
                <a:off x="180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4" name="Freeform 4648"/>
              <p:cNvSpPr>
                <a:spLocks/>
              </p:cNvSpPr>
              <p:nvPr/>
            </p:nvSpPr>
            <p:spPr bwMode="auto">
              <a:xfrm>
                <a:off x="1803"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5" name="Freeform 4649"/>
              <p:cNvSpPr>
                <a:spLocks/>
              </p:cNvSpPr>
              <p:nvPr/>
            </p:nvSpPr>
            <p:spPr bwMode="auto">
              <a:xfrm>
                <a:off x="1803"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6" name="Freeform 4650"/>
              <p:cNvSpPr>
                <a:spLocks/>
              </p:cNvSpPr>
              <p:nvPr/>
            </p:nvSpPr>
            <p:spPr bwMode="auto">
              <a:xfrm>
                <a:off x="180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7" name="Freeform 4651"/>
              <p:cNvSpPr>
                <a:spLocks/>
              </p:cNvSpPr>
              <p:nvPr/>
            </p:nvSpPr>
            <p:spPr bwMode="auto">
              <a:xfrm>
                <a:off x="1803" y="32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8" name="Freeform 4652"/>
              <p:cNvSpPr>
                <a:spLocks/>
              </p:cNvSpPr>
              <p:nvPr/>
            </p:nvSpPr>
            <p:spPr bwMode="auto">
              <a:xfrm>
                <a:off x="1803" y="3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09" name="Freeform 4653"/>
              <p:cNvSpPr>
                <a:spLocks/>
              </p:cNvSpPr>
              <p:nvPr/>
            </p:nvSpPr>
            <p:spPr bwMode="auto">
              <a:xfrm>
                <a:off x="180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10" name="Freeform 4654"/>
              <p:cNvSpPr>
                <a:spLocks/>
              </p:cNvSpPr>
              <p:nvPr/>
            </p:nvSpPr>
            <p:spPr bwMode="auto">
              <a:xfrm>
                <a:off x="180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11" name="Freeform 4655"/>
              <p:cNvSpPr>
                <a:spLocks/>
              </p:cNvSpPr>
              <p:nvPr/>
            </p:nvSpPr>
            <p:spPr bwMode="auto">
              <a:xfrm>
                <a:off x="180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12" name="Freeform 4656"/>
              <p:cNvSpPr>
                <a:spLocks/>
              </p:cNvSpPr>
              <p:nvPr/>
            </p:nvSpPr>
            <p:spPr bwMode="auto">
              <a:xfrm>
                <a:off x="1799" y="320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13" name="Freeform 4657"/>
              <p:cNvSpPr>
                <a:spLocks/>
              </p:cNvSpPr>
              <p:nvPr/>
            </p:nvSpPr>
            <p:spPr bwMode="auto">
              <a:xfrm>
                <a:off x="1799" y="3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14" name="Freeform 4658"/>
              <p:cNvSpPr>
                <a:spLocks/>
              </p:cNvSpPr>
              <p:nvPr/>
            </p:nvSpPr>
            <p:spPr bwMode="auto">
              <a:xfrm>
                <a:off x="1801"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15" name="Freeform 4659"/>
              <p:cNvSpPr>
                <a:spLocks/>
              </p:cNvSpPr>
              <p:nvPr/>
            </p:nvSpPr>
            <p:spPr bwMode="auto">
              <a:xfrm>
                <a:off x="1801"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16" name="Freeform 4660"/>
              <p:cNvSpPr>
                <a:spLocks/>
              </p:cNvSpPr>
              <p:nvPr/>
            </p:nvSpPr>
            <p:spPr bwMode="auto">
              <a:xfrm>
                <a:off x="180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17" name="Freeform 4661"/>
              <p:cNvSpPr>
                <a:spLocks/>
              </p:cNvSpPr>
              <p:nvPr/>
            </p:nvSpPr>
            <p:spPr bwMode="auto">
              <a:xfrm>
                <a:off x="1801" y="3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18" name="Freeform 4662"/>
              <p:cNvSpPr>
                <a:spLocks/>
              </p:cNvSpPr>
              <p:nvPr/>
            </p:nvSpPr>
            <p:spPr bwMode="auto">
              <a:xfrm>
                <a:off x="1801" y="3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19" name="Freeform 4663"/>
              <p:cNvSpPr>
                <a:spLocks/>
              </p:cNvSpPr>
              <p:nvPr/>
            </p:nvSpPr>
            <p:spPr bwMode="auto">
              <a:xfrm>
                <a:off x="1801"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20" name="Freeform 4664"/>
              <p:cNvSpPr>
                <a:spLocks/>
              </p:cNvSpPr>
              <p:nvPr/>
            </p:nvSpPr>
            <p:spPr bwMode="auto">
              <a:xfrm>
                <a:off x="1801"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21" name="Freeform 4665"/>
              <p:cNvSpPr>
                <a:spLocks/>
              </p:cNvSpPr>
              <p:nvPr/>
            </p:nvSpPr>
            <p:spPr bwMode="auto">
              <a:xfrm>
                <a:off x="180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22" name="Freeform 4666"/>
              <p:cNvSpPr>
                <a:spLocks/>
              </p:cNvSpPr>
              <p:nvPr/>
            </p:nvSpPr>
            <p:spPr bwMode="auto">
              <a:xfrm>
                <a:off x="1801"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23" name="Freeform 4667"/>
              <p:cNvSpPr>
                <a:spLocks/>
              </p:cNvSpPr>
              <p:nvPr/>
            </p:nvSpPr>
            <p:spPr bwMode="auto">
              <a:xfrm>
                <a:off x="180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24" name="Freeform 4668"/>
              <p:cNvSpPr>
                <a:spLocks/>
              </p:cNvSpPr>
              <p:nvPr/>
            </p:nvSpPr>
            <p:spPr bwMode="auto">
              <a:xfrm>
                <a:off x="1801" y="323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25" name="Freeform 4669"/>
              <p:cNvSpPr>
                <a:spLocks/>
              </p:cNvSpPr>
              <p:nvPr/>
            </p:nvSpPr>
            <p:spPr bwMode="auto">
              <a:xfrm>
                <a:off x="1801" y="3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26" name="Freeform 4670"/>
              <p:cNvSpPr>
                <a:spLocks/>
              </p:cNvSpPr>
              <p:nvPr/>
            </p:nvSpPr>
            <p:spPr bwMode="auto">
              <a:xfrm>
                <a:off x="180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27" name="Freeform 4671"/>
              <p:cNvSpPr>
                <a:spLocks/>
              </p:cNvSpPr>
              <p:nvPr/>
            </p:nvSpPr>
            <p:spPr bwMode="auto">
              <a:xfrm>
                <a:off x="180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28" name="Freeform 4672"/>
              <p:cNvSpPr>
                <a:spLocks/>
              </p:cNvSpPr>
              <p:nvPr/>
            </p:nvSpPr>
            <p:spPr bwMode="auto">
              <a:xfrm>
                <a:off x="1801"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29" name="Freeform 4673"/>
              <p:cNvSpPr>
                <a:spLocks/>
              </p:cNvSpPr>
              <p:nvPr/>
            </p:nvSpPr>
            <p:spPr bwMode="auto">
              <a:xfrm>
                <a:off x="1801"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30" name="Freeform 4674"/>
              <p:cNvSpPr>
                <a:spLocks/>
              </p:cNvSpPr>
              <p:nvPr/>
            </p:nvSpPr>
            <p:spPr bwMode="auto">
              <a:xfrm>
                <a:off x="180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31" name="Freeform 4675"/>
              <p:cNvSpPr>
                <a:spLocks/>
              </p:cNvSpPr>
              <p:nvPr/>
            </p:nvSpPr>
            <p:spPr bwMode="auto">
              <a:xfrm>
                <a:off x="179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32" name="Freeform 4676"/>
              <p:cNvSpPr>
                <a:spLocks/>
              </p:cNvSpPr>
              <p:nvPr/>
            </p:nvSpPr>
            <p:spPr bwMode="auto">
              <a:xfrm>
                <a:off x="1799" y="32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33" name="Freeform 4677"/>
              <p:cNvSpPr>
                <a:spLocks/>
              </p:cNvSpPr>
              <p:nvPr/>
            </p:nvSpPr>
            <p:spPr bwMode="auto">
              <a:xfrm>
                <a:off x="1799" y="3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34" name="Freeform 4678"/>
              <p:cNvSpPr>
                <a:spLocks/>
              </p:cNvSpPr>
              <p:nvPr/>
            </p:nvSpPr>
            <p:spPr bwMode="auto">
              <a:xfrm>
                <a:off x="179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35" name="Freeform 4679"/>
              <p:cNvSpPr>
                <a:spLocks/>
              </p:cNvSpPr>
              <p:nvPr/>
            </p:nvSpPr>
            <p:spPr bwMode="auto">
              <a:xfrm>
                <a:off x="179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36" name="Freeform 4680"/>
              <p:cNvSpPr>
                <a:spLocks/>
              </p:cNvSpPr>
              <p:nvPr/>
            </p:nvSpPr>
            <p:spPr bwMode="auto">
              <a:xfrm>
                <a:off x="1799" y="324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37" name="Freeform 4681"/>
              <p:cNvSpPr>
                <a:spLocks/>
              </p:cNvSpPr>
              <p:nvPr/>
            </p:nvSpPr>
            <p:spPr bwMode="auto">
              <a:xfrm>
                <a:off x="1799" y="32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38" name="Freeform 4682"/>
              <p:cNvSpPr>
                <a:spLocks/>
              </p:cNvSpPr>
              <p:nvPr/>
            </p:nvSpPr>
            <p:spPr bwMode="auto">
              <a:xfrm>
                <a:off x="1799"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39" name="Freeform 4683"/>
              <p:cNvSpPr>
                <a:spLocks/>
              </p:cNvSpPr>
              <p:nvPr/>
            </p:nvSpPr>
            <p:spPr bwMode="auto">
              <a:xfrm>
                <a:off x="1799"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40" name="Freeform 4684"/>
              <p:cNvSpPr>
                <a:spLocks/>
              </p:cNvSpPr>
              <p:nvPr/>
            </p:nvSpPr>
            <p:spPr bwMode="auto">
              <a:xfrm>
                <a:off x="179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41" name="Freeform 4685"/>
              <p:cNvSpPr>
                <a:spLocks/>
              </p:cNvSpPr>
              <p:nvPr/>
            </p:nvSpPr>
            <p:spPr bwMode="auto">
              <a:xfrm>
                <a:off x="1799"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42" name="Freeform 4686"/>
              <p:cNvSpPr>
                <a:spLocks/>
              </p:cNvSpPr>
              <p:nvPr/>
            </p:nvSpPr>
            <p:spPr bwMode="auto">
              <a:xfrm>
                <a:off x="1799"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43" name="Freeform 4687"/>
              <p:cNvSpPr>
                <a:spLocks/>
              </p:cNvSpPr>
              <p:nvPr/>
            </p:nvSpPr>
            <p:spPr bwMode="auto">
              <a:xfrm>
                <a:off x="1797" y="32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544" name="Freeform 4688"/>
              <p:cNvSpPr>
                <a:spLocks/>
              </p:cNvSpPr>
              <p:nvPr/>
            </p:nvSpPr>
            <p:spPr bwMode="auto">
              <a:xfrm>
                <a:off x="1797" y="3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545" name="Freeform 4689"/>
              <p:cNvSpPr>
                <a:spLocks/>
              </p:cNvSpPr>
              <p:nvPr/>
            </p:nvSpPr>
            <p:spPr bwMode="auto">
              <a:xfrm>
                <a:off x="179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46" name="Freeform 4690"/>
              <p:cNvSpPr>
                <a:spLocks/>
              </p:cNvSpPr>
              <p:nvPr/>
            </p:nvSpPr>
            <p:spPr bwMode="auto">
              <a:xfrm>
                <a:off x="1799"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47" name="Freeform 4691"/>
              <p:cNvSpPr>
                <a:spLocks/>
              </p:cNvSpPr>
              <p:nvPr/>
            </p:nvSpPr>
            <p:spPr bwMode="auto">
              <a:xfrm>
                <a:off x="1799"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48" name="Freeform 4692"/>
              <p:cNvSpPr>
                <a:spLocks/>
              </p:cNvSpPr>
              <p:nvPr/>
            </p:nvSpPr>
            <p:spPr bwMode="auto">
              <a:xfrm>
                <a:off x="1799"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49" name="Freeform 4693"/>
              <p:cNvSpPr>
                <a:spLocks/>
              </p:cNvSpPr>
              <p:nvPr/>
            </p:nvSpPr>
            <p:spPr bwMode="auto">
              <a:xfrm>
                <a:off x="1799"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50" name="Freeform 4694"/>
              <p:cNvSpPr>
                <a:spLocks/>
              </p:cNvSpPr>
              <p:nvPr/>
            </p:nvSpPr>
            <p:spPr bwMode="auto">
              <a:xfrm>
                <a:off x="1799"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51" name="Freeform 4695"/>
              <p:cNvSpPr>
                <a:spLocks/>
              </p:cNvSpPr>
              <p:nvPr/>
            </p:nvSpPr>
            <p:spPr bwMode="auto">
              <a:xfrm>
                <a:off x="1799"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52" name="Freeform 4696"/>
              <p:cNvSpPr>
                <a:spLocks/>
              </p:cNvSpPr>
              <p:nvPr/>
            </p:nvSpPr>
            <p:spPr bwMode="auto">
              <a:xfrm>
                <a:off x="179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53" name="Freeform 4697"/>
              <p:cNvSpPr>
                <a:spLocks/>
              </p:cNvSpPr>
              <p:nvPr/>
            </p:nvSpPr>
            <p:spPr bwMode="auto">
              <a:xfrm>
                <a:off x="1799" y="3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54" name="Freeform 4698"/>
              <p:cNvSpPr>
                <a:spLocks/>
              </p:cNvSpPr>
              <p:nvPr/>
            </p:nvSpPr>
            <p:spPr bwMode="auto">
              <a:xfrm>
                <a:off x="1799" y="3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55" name="Freeform 4699"/>
              <p:cNvSpPr>
                <a:spLocks/>
              </p:cNvSpPr>
              <p:nvPr/>
            </p:nvSpPr>
            <p:spPr bwMode="auto">
              <a:xfrm>
                <a:off x="168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56" name="Freeform 4700"/>
              <p:cNvSpPr>
                <a:spLocks/>
              </p:cNvSpPr>
              <p:nvPr/>
            </p:nvSpPr>
            <p:spPr bwMode="auto">
              <a:xfrm>
                <a:off x="179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57" name="Freeform 4701"/>
              <p:cNvSpPr>
                <a:spLocks/>
              </p:cNvSpPr>
              <p:nvPr/>
            </p:nvSpPr>
            <p:spPr bwMode="auto">
              <a:xfrm>
                <a:off x="1797"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58" name="Freeform 4702"/>
              <p:cNvSpPr>
                <a:spLocks/>
              </p:cNvSpPr>
              <p:nvPr/>
            </p:nvSpPr>
            <p:spPr bwMode="auto">
              <a:xfrm>
                <a:off x="1797"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59" name="Freeform 4703"/>
              <p:cNvSpPr>
                <a:spLocks/>
              </p:cNvSpPr>
              <p:nvPr/>
            </p:nvSpPr>
            <p:spPr bwMode="auto">
              <a:xfrm>
                <a:off x="179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60" name="Freeform 4704"/>
              <p:cNvSpPr>
                <a:spLocks/>
              </p:cNvSpPr>
              <p:nvPr/>
            </p:nvSpPr>
            <p:spPr bwMode="auto">
              <a:xfrm>
                <a:off x="1797"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61" name="Freeform 4705"/>
              <p:cNvSpPr>
                <a:spLocks/>
              </p:cNvSpPr>
              <p:nvPr/>
            </p:nvSpPr>
            <p:spPr bwMode="auto">
              <a:xfrm>
                <a:off x="1797"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62" name="Freeform 4706"/>
              <p:cNvSpPr>
                <a:spLocks/>
              </p:cNvSpPr>
              <p:nvPr/>
            </p:nvSpPr>
            <p:spPr bwMode="auto">
              <a:xfrm>
                <a:off x="1797"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63" name="Freeform 4707"/>
              <p:cNvSpPr>
                <a:spLocks/>
              </p:cNvSpPr>
              <p:nvPr/>
            </p:nvSpPr>
            <p:spPr bwMode="auto">
              <a:xfrm>
                <a:off x="1797"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64" name="Freeform 4708"/>
              <p:cNvSpPr>
                <a:spLocks/>
              </p:cNvSpPr>
              <p:nvPr/>
            </p:nvSpPr>
            <p:spPr bwMode="auto">
              <a:xfrm>
                <a:off x="179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65" name="Freeform 4709"/>
              <p:cNvSpPr>
                <a:spLocks/>
              </p:cNvSpPr>
              <p:nvPr/>
            </p:nvSpPr>
            <p:spPr bwMode="auto">
              <a:xfrm>
                <a:off x="1797"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66" name="Freeform 4710"/>
              <p:cNvSpPr>
                <a:spLocks/>
              </p:cNvSpPr>
              <p:nvPr/>
            </p:nvSpPr>
            <p:spPr bwMode="auto">
              <a:xfrm>
                <a:off x="1797"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67" name="Freeform 4711"/>
              <p:cNvSpPr>
                <a:spLocks/>
              </p:cNvSpPr>
              <p:nvPr/>
            </p:nvSpPr>
            <p:spPr bwMode="auto">
              <a:xfrm>
                <a:off x="179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68" name="Freeform 4712"/>
              <p:cNvSpPr>
                <a:spLocks/>
              </p:cNvSpPr>
              <p:nvPr/>
            </p:nvSpPr>
            <p:spPr bwMode="auto">
              <a:xfrm>
                <a:off x="1797"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69" name="Freeform 4713"/>
              <p:cNvSpPr>
                <a:spLocks/>
              </p:cNvSpPr>
              <p:nvPr/>
            </p:nvSpPr>
            <p:spPr bwMode="auto">
              <a:xfrm>
                <a:off x="1797"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70" name="Freeform 4714"/>
              <p:cNvSpPr>
                <a:spLocks/>
              </p:cNvSpPr>
              <p:nvPr/>
            </p:nvSpPr>
            <p:spPr bwMode="auto">
              <a:xfrm>
                <a:off x="179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71" name="Freeform 4715"/>
              <p:cNvSpPr>
                <a:spLocks/>
              </p:cNvSpPr>
              <p:nvPr/>
            </p:nvSpPr>
            <p:spPr bwMode="auto">
              <a:xfrm>
                <a:off x="1797"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72" name="Freeform 4716"/>
              <p:cNvSpPr>
                <a:spLocks/>
              </p:cNvSpPr>
              <p:nvPr/>
            </p:nvSpPr>
            <p:spPr bwMode="auto">
              <a:xfrm>
                <a:off x="1797"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73" name="Freeform 4717"/>
              <p:cNvSpPr>
                <a:spLocks/>
              </p:cNvSpPr>
              <p:nvPr/>
            </p:nvSpPr>
            <p:spPr bwMode="auto">
              <a:xfrm>
                <a:off x="179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74" name="Freeform 4718"/>
              <p:cNvSpPr>
                <a:spLocks/>
              </p:cNvSpPr>
              <p:nvPr/>
            </p:nvSpPr>
            <p:spPr bwMode="auto">
              <a:xfrm>
                <a:off x="1797"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75" name="Freeform 4719"/>
              <p:cNvSpPr>
                <a:spLocks/>
              </p:cNvSpPr>
              <p:nvPr/>
            </p:nvSpPr>
            <p:spPr bwMode="auto">
              <a:xfrm>
                <a:off x="1797"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76" name="Freeform 4720"/>
              <p:cNvSpPr>
                <a:spLocks/>
              </p:cNvSpPr>
              <p:nvPr/>
            </p:nvSpPr>
            <p:spPr bwMode="auto">
              <a:xfrm>
                <a:off x="179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77" name="Freeform 4721"/>
              <p:cNvSpPr>
                <a:spLocks/>
              </p:cNvSpPr>
              <p:nvPr/>
            </p:nvSpPr>
            <p:spPr bwMode="auto">
              <a:xfrm>
                <a:off x="1795"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78" name="Freeform 4722"/>
              <p:cNvSpPr>
                <a:spLocks/>
              </p:cNvSpPr>
              <p:nvPr/>
            </p:nvSpPr>
            <p:spPr bwMode="auto">
              <a:xfrm>
                <a:off x="179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79" name="Freeform 4723"/>
              <p:cNvSpPr>
                <a:spLocks/>
              </p:cNvSpPr>
              <p:nvPr/>
            </p:nvSpPr>
            <p:spPr bwMode="auto">
              <a:xfrm>
                <a:off x="179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80" name="Freeform 4724"/>
              <p:cNvSpPr>
                <a:spLocks/>
              </p:cNvSpPr>
              <p:nvPr/>
            </p:nvSpPr>
            <p:spPr bwMode="auto">
              <a:xfrm>
                <a:off x="179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81" name="Freeform 4725"/>
              <p:cNvSpPr>
                <a:spLocks/>
              </p:cNvSpPr>
              <p:nvPr/>
            </p:nvSpPr>
            <p:spPr bwMode="auto">
              <a:xfrm>
                <a:off x="179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82" name="Freeform 4726"/>
              <p:cNvSpPr>
                <a:spLocks/>
              </p:cNvSpPr>
              <p:nvPr/>
            </p:nvSpPr>
            <p:spPr bwMode="auto">
              <a:xfrm>
                <a:off x="179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83" name="Freeform 4727"/>
              <p:cNvSpPr>
                <a:spLocks/>
              </p:cNvSpPr>
              <p:nvPr/>
            </p:nvSpPr>
            <p:spPr bwMode="auto">
              <a:xfrm>
                <a:off x="179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84" name="Freeform 4728"/>
              <p:cNvSpPr>
                <a:spLocks/>
              </p:cNvSpPr>
              <p:nvPr/>
            </p:nvSpPr>
            <p:spPr bwMode="auto">
              <a:xfrm>
                <a:off x="179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585" name="Freeform 4729"/>
              <p:cNvSpPr>
                <a:spLocks/>
              </p:cNvSpPr>
              <p:nvPr/>
            </p:nvSpPr>
            <p:spPr bwMode="auto">
              <a:xfrm>
                <a:off x="1793" y="323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586" name="Freeform 4730"/>
              <p:cNvSpPr>
                <a:spLocks/>
              </p:cNvSpPr>
              <p:nvPr/>
            </p:nvSpPr>
            <p:spPr bwMode="auto">
              <a:xfrm>
                <a:off x="1793" y="32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587" name="Freeform 4731"/>
              <p:cNvSpPr>
                <a:spLocks/>
              </p:cNvSpPr>
              <p:nvPr/>
            </p:nvSpPr>
            <p:spPr bwMode="auto">
              <a:xfrm>
                <a:off x="179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88" name="Freeform 4732"/>
              <p:cNvSpPr>
                <a:spLocks/>
              </p:cNvSpPr>
              <p:nvPr/>
            </p:nvSpPr>
            <p:spPr bwMode="auto">
              <a:xfrm>
                <a:off x="1795"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89" name="Freeform 4733"/>
              <p:cNvSpPr>
                <a:spLocks/>
              </p:cNvSpPr>
              <p:nvPr/>
            </p:nvSpPr>
            <p:spPr bwMode="auto">
              <a:xfrm>
                <a:off x="1795"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90" name="Freeform 4734"/>
              <p:cNvSpPr>
                <a:spLocks/>
              </p:cNvSpPr>
              <p:nvPr/>
            </p:nvSpPr>
            <p:spPr bwMode="auto">
              <a:xfrm>
                <a:off x="1795" y="324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91" name="Freeform 4735"/>
              <p:cNvSpPr>
                <a:spLocks/>
              </p:cNvSpPr>
              <p:nvPr/>
            </p:nvSpPr>
            <p:spPr bwMode="auto">
              <a:xfrm>
                <a:off x="1795" y="325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92" name="Freeform 4736"/>
              <p:cNvSpPr>
                <a:spLocks/>
              </p:cNvSpPr>
              <p:nvPr/>
            </p:nvSpPr>
            <p:spPr bwMode="auto">
              <a:xfrm>
                <a:off x="179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93" name="Freeform 4737"/>
              <p:cNvSpPr>
                <a:spLocks/>
              </p:cNvSpPr>
              <p:nvPr/>
            </p:nvSpPr>
            <p:spPr bwMode="auto">
              <a:xfrm>
                <a:off x="1795"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94" name="Freeform 4738"/>
              <p:cNvSpPr>
                <a:spLocks/>
              </p:cNvSpPr>
              <p:nvPr/>
            </p:nvSpPr>
            <p:spPr bwMode="auto">
              <a:xfrm>
                <a:off x="1795"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95" name="Freeform 4739"/>
              <p:cNvSpPr>
                <a:spLocks/>
              </p:cNvSpPr>
              <p:nvPr/>
            </p:nvSpPr>
            <p:spPr bwMode="auto">
              <a:xfrm>
                <a:off x="179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596" name="Freeform 4740"/>
              <p:cNvSpPr>
                <a:spLocks/>
              </p:cNvSpPr>
              <p:nvPr/>
            </p:nvSpPr>
            <p:spPr bwMode="auto">
              <a:xfrm>
                <a:off x="1793" y="324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97" name="Freeform 4741"/>
              <p:cNvSpPr>
                <a:spLocks/>
              </p:cNvSpPr>
              <p:nvPr/>
            </p:nvSpPr>
            <p:spPr bwMode="auto">
              <a:xfrm>
                <a:off x="1793" y="32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98" name="Freeform 4742"/>
              <p:cNvSpPr>
                <a:spLocks/>
              </p:cNvSpPr>
              <p:nvPr/>
            </p:nvSpPr>
            <p:spPr bwMode="auto">
              <a:xfrm>
                <a:off x="179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599" name="Freeform 4743"/>
              <p:cNvSpPr>
                <a:spLocks/>
              </p:cNvSpPr>
              <p:nvPr/>
            </p:nvSpPr>
            <p:spPr bwMode="auto">
              <a:xfrm>
                <a:off x="1793"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00" name="Freeform 4744"/>
              <p:cNvSpPr>
                <a:spLocks/>
              </p:cNvSpPr>
              <p:nvPr/>
            </p:nvSpPr>
            <p:spPr bwMode="auto">
              <a:xfrm>
                <a:off x="1793"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01" name="Freeform 4745"/>
              <p:cNvSpPr>
                <a:spLocks/>
              </p:cNvSpPr>
              <p:nvPr/>
            </p:nvSpPr>
            <p:spPr bwMode="auto">
              <a:xfrm>
                <a:off x="179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02" name="Freeform 4746"/>
              <p:cNvSpPr>
                <a:spLocks/>
              </p:cNvSpPr>
              <p:nvPr/>
            </p:nvSpPr>
            <p:spPr bwMode="auto">
              <a:xfrm>
                <a:off x="1793" y="324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03" name="Freeform 4747"/>
              <p:cNvSpPr>
                <a:spLocks/>
              </p:cNvSpPr>
              <p:nvPr/>
            </p:nvSpPr>
            <p:spPr bwMode="auto">
              <a:xfrm>
                <a:off x="1793" y="32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04" name="Freeform 4748"/>
              <p:cNvSpPr>
                <a:spLocks/>
              </p:cNvSpPr>
              <p:nvPr/>
            </p:nvSpPr>
            <p:spPr bwMode="auto">
              <a:xfrm>
                <a:off x="179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05" name="Freeform 4749"/>
              <p:cNvSpPr>
                <a:spLocks/>
              </p:cNvSpPr>
              <p:nvPr/>
            </p:nvSpPr>
            <p:spPr bwMode="auto">
              <a:xfrm>
                <a:off x="1793"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06" name="Freeform 4750"/>
              <p:cNvSpPr>
                <a:spLocks/>
              </p:cNvSpPr>
              <p:nvPr/>
            </p:nvSpPr>
            <p:spPr bwMode="auto">
              <a:xfrm>
                <a:off x="1793"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07" name="Freeform 4751"/>
              <p:cNvSpPr>
                <a:spLocks/>
              </p:cNvSpPr>
              <p:nvPr/>
            </p:nvSpPr>
            <p:spPr bwMode="auto">
              <a:xfrm>
                <a:off x="1793" y="32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08" name="Freeform 4752"/>
              <p:cNvSpPr>
                <a:spLocks/>
              </p:cNvSpPr>
              <p:nvPr/>
            </p:nvSpPr>
            <p:spPr bwMode="auto">
              <a:xfrm>
                <a:off x="1793" y="3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09" name="Freeform 4753"/>
              <p:cNvSpPr>
                <a:spLocks/>
              </p:cNvSpPr>
              <p:nvPr/>
            </p:nvSpPr>
            <p:spPr bwMode="auto">
              <a:xfrm>
                <a:off x="1793"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10" name="Freeform 4754"/>
              <p:cNvSpPr>
                <a:spLocks/>
              </p:cNvSpPr>
              <p:nvPr/>
            </p:nvSpPr>
            <p:spPr bwMode="auto">
              <a:xfrm>
                <a:off x="1793"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11" name="Freeform 4755"/>
              <p:cNvSpPr>
                <a:spLocks/>
              </p:cNvSpPr>
              <p:nvPr/>
            </p:nvSpPr>
            <p:spPr bwMode="auto">
              <a:xfrm>
                <a:off x="179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12" name="Freeform 4756"/>
              <p:cNvSpPr>
                <a:spLocks/>
              </p:cNvSpPr>
              <p:nvPr/>
            </p:nvSpPr>
            <p:spPr bwMode="auto">
              <a:xfrm>
                <a:off x="1793" y="324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13" name="Freeform 4757"/>
              <p:cNvSpPr>
                <a:spLocks/>
              </p:cNvSpPr>
              <p:nvPr/>
            </p:nvSpPr>
            <p:spPr bwMode="auto">
              <a:xfrm>
                <a:off x="1793" y="3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14" name="Freeform 4758"/>
              <p:cNvSpPr>
                <a:spLocks/>
              </p:cNvSpPr>
              <p:nvPr/>
            </p:nvSpPr>
            <p:spPr bwMode="auto">
              <a:xfrm>
                <a:off x="1793"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15" name="Freeform 4759"/>
              <p:cNvSpPr>
                <a:spLocks/>
              </p:cNvSpPr>
              <p:nvPr/>
            </p:nvSpPr>
            <p:spPr bwMode="auto">
              <a:xfrm>
                <a:off x="1793"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16" name="Freeform 4760"/>
              <p:cNvSpPr>
                <a:spLocks/>
              </p:cNvSpPr>
              <p:nvPr/>
            </p:nvSpPr>
            <p:spPr bwMode="auto">
              <a:xfrm>
                <a:off x="179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17" name="Freeform 4761"/>
              <p:cNvSpPr>
                <a:spLocks/>
              </p:cNvSpPr>
              <p:nvPr/>
            </p:nvSpPr>
            <p:spPr bwMode="auto">
              <a:xfrm>
                <a:off x="1793"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18" name="Freeform 4762"/>
              <p:cNvSpPr>
                <a:spLocks/>
              </p:cNvSpPr>
              <p:nvPr/>
            </p:nvSpPr>
            <p:spPr bwMode="auto">
              <a:xfrm>
                <a:off x="1793"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19" name="Freeform 4763"/>
              <p:cNvSpPr>
                <a:spLocks/>
              </p:cNvSpPr>
              <p:nvPr/>
            </p:nvSpPr>
            <p:spPr bwMode="auto">
              <a:xfrm>
                <a:off x="179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20" name="Freeform 4764"/>
              <p:cNvSpPr>
                <a:spLocks/>
              </p:cNvSpPr>
              <p:nvPr/>
            </p:nvSpPr>
            <p:spPr bwMode="auto">
              <a:xfrm>
                <a:off x="179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21" name="Freeform 4765"/>
              <p:cNvSpPr>
                <a:spLocks/>
              </p:cNvSpPr>
              <p:nvPr/>
            </p:nvSpPr>
            <p:spPr bwMode="auto">
              <a:xfrm>
                <a:off x="1791"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22" name="Freeform 4766"/>
              <p:cNvSpPr>
                <a:spLocks/>
              </p:cNvSpPr>
              <p:nvPr/>
            </p:nvSpPr>
            <p:spPr bwMode="auto">
              <a:xfrm>
                <a:off x="1791"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23" name="Freeform 4767"/>
              <p:cNvSpPr>
                <a:spLocks/>
              </p:cNvSpPr>
              <p:nvPr/>
            </p:nvSpPr>
            <p:spPr bwMode="auto">
              <a:xfrm>
                <a:off x="1791"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624" name="Freeform 4768"/>
              <p:cNvSpPr>
                <a:spLocks/>
              </p:cNvSpPr>
              <p:nvPr/>
            </p:nvSpPr>
            <p:spPr bwMode="auto">
              <a:xfrm>
                <a:off x="1791"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625" name="Freeform 4769"/>
              <p:cNvSpPr>
                <a:spLocks/>
              </p:cNvSpPr>
              <p:nvPr/>
            </p:nvSpPr>
            <p:spPr bwMode="auto">
              <a:xfrm>
                <a:off x="1791" y="3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26" name="Freeform 4770"/>
              <p:cNvSpPr>
                <a:spLocks/>
              </p:cNvSpPr>
              <p:nvPr/>
            </p:nvSpPr>
            <p:spPr bwMode="auto">
              <a:xfrm>
                <a:off x="1791" y="3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27" name="Freeform 4771"/>
              <p:cNvSpPr>
                <a:spLocks/>
              </p:cNvSpPr>
              <p:nvPr/>
            </p:nvSpPr>
            <p:spPr bwMode="auto">
              <a:xfrm>
                <a:off x="1791"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28" name="Freeform 4772"/>
              <p:cNvSpPr>
                <a:spLocks/>
              </p:cNvSpPr>
              <p:nvPr/>
            </p:nvSpPr>
            <p:spPr bwMode="auto">
              <a:xfrm>
                <a:off x="1791"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29" name="Freeform 4773"/>
              <p:cNvSpPr>
                <a:spLocks/>
              </p:cNvSpPr>
              <p:nvPr/>
            </p:nvSpPr>
            <p:spPr bwMode="auto">
              <a:xfrm>
                <a:off x="1789" y="322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630" name="Freeform 4774"/>
              <p:cNvSpPr>
                <a:spLocks/>
              </p:cNvSpPr>
              <p:nvPr/>
            </p:nvSpPr>
            <p:spPr bwMode="auto">
              <a:xfrm>
                <a:off x="1789" y="3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631" name="Freeform 4775"/>
              <p:cNvSpPr>
                <a:spLocks/>
              </p:cNvSpPr>
              <p:nvPr/>
            </p:nvSpPr>
            <p:spPr bwMode="auto">
              <a:xfrm>
                <a:off x="1791"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32" name="Freeform 4776"/>
              <p:cNvSpPr>
                <a:spLocks/>
              </p:cNvSpPr>
              <p:nvPr/>
            </p:nvSpPr>
            <p:spPr bwMode="auto">
              <a:xfrm>
                <a:off x="1791"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33" name="Freeform 4777"/>
              <p:cNvSpPr>
                <a:spLocks/>
              </p:cNvSpPr>
              <p:nvPr/>
            </p:nvSpPr>
            <p:spPr bwMode="auto">
              <a:xfrm>
                <a:off x="179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34" name="Freeform 4778"/>
              <p:cNvSpPr>
                <a:spLocks/>
              </p:cNvSpPr>
              <p:nvPr/>
            </p:nvSpPr>
            <p:spPr bwMode="auto">
              <a:xfrm>
                <a:off x="1791"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35" name="Freeform 4779"/>
              <p:cNvSpPr>
                <a:spLocks/>
              </p:cNvSpPr>
              <p:nvPr/>
            </p:nvSpPr>
            <p:spPr bwMode="auto">
              <a:xfrm>
                <a:off x="1791"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36" name="Freeform 4780"/>
              <p:cNvSpPr>
                <a:spLocks/>
              </p:cNvSpPr>
              <p:nvPr/>
            </p:nvSpPr>
            <p:spPr bwMode="auto">
              <a:xfrm>
                <a:off x="1791" y="324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37" name="Freeform 4781"/>
              <p:cNvSpPr>
                <a:spLocks/>
              </p:cNvSpPr>
              <p:nvPr/>
            </p:nvSpPr>
            <p:spPr bwMode="auto">
              <a:xfrm>
                <a:off x="1791" y="3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38" name="Freeform 4782"/>
              <p:cNvSpPr>
                <a:spLocks/>
              </p:cNvSpPr>
              <p:nvPr/>
            </p:nvSpPr>
            <p:spPr bwMode="auto">
              <a:xfrm>
                <a:off x="179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39" name="Freeform 4783"/>
              <p:cNvSpPr>
                <a:spLocks/>
              </p:cNvSpPr>
              <p:nvPr/>
            </p:nvSpPr>
            <p:spPr bwMode="auto">
              <a:xfrm>
                <a:off x="1785" y="320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40" name="Freeform 4784"/>
              <p:cNvSpPr>
                <a:spLocks/>
              </p:cNvSpPr>
              <p:nvPr/>
            </p:nvSpPr>
            <p:spPr bwMode="auto">
              <a:xfrm>
                <a:off x="1785" y="329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41" name="Freeform 4785"/>
              <p:cNvSpPr>
                <a:spLocks/>
              </p:cNvSpPr>
              <p:nvPr/>
            </p:nvSpPr>
            <p:spPr bwMode="auto">
              <a:xfrm>
                <a:off x="179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42" name="Freeform 4786"/>
              <p:cNvSpPr>
                <a:spLocks/>
              </p:cNvSpPr>
              <p:nvPr/>
            </p:nvSpPr>
            <p:spPr bwMode="auto">
              <a:xfrm>
                <a:off x="178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43" name="Freeform 4787"/>
              <p:cNvSpPr>
                <a:spLocks/>
              </p:cNvSpPr>
              <p:nvPr/>
            </p:nvSpPr>
            <p:spPr bwMode="auto">
              <a:xfrm>
                <a:off x="1789"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44" name="Freeform 4788"/>
              <p:cNvSpPr>
                <a:spLocks/>
              </p:cNvSpPr>
              <p:nvPr/>
            </p:nvSpPr>
            <p:spPr bwMode="auto">
              <a:xfrm>
                <a:off x="1789"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45" name="Freeform 4789"/>
              <p:cNvSpPr>
                <a:spLocks/>
              </p:cNvSpPr>
              <p:nvPr/>
            </p:nvSpPr>
            <p:spPr bwMode="auto">
              <a:xfrm>
                <a:off x="1789" y="324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646" name="Freeform 4790"/>
              <p:cNvSpPr>
                <a:spLocks/>
              </p:cNvSpPr>
              <p:nvPr/>
            </p:nvSpPr>
            <p:spPr bwMode="auto">
              <a:xfrm>
                <a:off x="1789" y="32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647" name="Freeform 4791"/>
              <p:cNvSpPr>
                <a:spLocks/>
              </p:cNvSpPr>
              <p:nvPr/>
            </p:nvSpPr>
            <p:spPr bwMode="auto">
              <a:xfrm>
                <a:off x="1789"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48" name="Freeform 4792"/>
              <p:cNvSpPr>
                <a:spLocks/>
              </p:cNvSpPr>
              <p:nvPr/>
            </p:nvSpPr>
            <p:spPr bwMode="auto">
              <a:xfrm>
                <a:off x="178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49" name="Freeform 4793"/>
              <p:cNvSpPr>
                <a:spLocks/>
              </p:cNvSpPr>
              <p:nvPr/>
            </p:nvSpPr>
            <p:spPr bwMode="auto">
              <a:xfrm>
                <a:off x="1789" y="324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50" name="Freeform 4794"/>
              <p:cNvSpPr>
                <a:spLocks/>
              </p:cNvSpPr>
              <p:nvPr/>
            </p:nvSpPr>
            <p:spPr bwMode="auto">
              <a:xfrm>
                <a:off x="1789" y="325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51" name="Freeform 4795"/>
              <p:cNvSpPr>
                <a:spLocks/>
              </p:cNvSpPr>
              <p:nvPr/>
            </p:nvSpPr>
            <p:spPr bwMode="auto">
              <a:xfrm>
                <a:off x="178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52" name="Freeform 4796"/>
              <p:cNvSpPr>
                <a:spLocks/>
              </p:cNvSpPr>
              <p:nvPr/>
            </p:nvSpPr>
            <p:spPr bwMode="auto">
              <a:xfrm>
                <a:off x="178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53" name="Freeform 4797"/>
              <p:cNvSpPr>
                <a:spLocks/>
              </p:cNvSpPr>
              <p:nvPr/>
            </p:nvSpPr>
            <p:spPr bwMode="auto">
              <a:xfrm>
                <a:off x="1789" y="324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54" name="Freeform 4798"/>
              <p:cNvSpPr>
                <a:spLocks/>
              </p:cNvSpPr>
              <p:nvPr/>
            </p:nvSpPr>
            <p:spPr bwMode="auto">
              <a:xfrm>
                <a:off x="1789" y="325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55" name="Freeform 4799"/>
              <p:cNvSpPr>
                <a:spLocks/>
              </p:cNvSpPr>
              <p:nvPr/>
            </p:nvSpPr>
            <p:spPr bwMode="auto">
              <a:xfrm>
                <a:off x="178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56" name="Freeform 4800"/>
              <p:cNvSpPr>
                <a:spLocks/>
              </p:cNvSpPr>
              <p:nvPr/>
            </p:nvSpPr>
            <p:spPr bwMode="auto">
              <a:xfrm>
                <a:off x="1789" y="3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57" name="Freeform 4801"/>
              <p:cNvSpPr>
                <a:spLocks/>
              </p:cNvSpPr>
              <p:nvPr/>
            </p:nvSpPr>
            <p:spPr bwMode="auto">
              <a:xfrm>
                <a:off x="1789" y="3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58" name="Freeform 4802"/>
              <p:cNvSpPr>
                <a:spLocks/>
              </p:cNvSpPr>
              <p:nvPr/>
            </p:nvSpPr>
            <p:spPr bwMode="auto">
              <a:xfrm>
                <a:off x="178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59" name="Freeform 4803"/>
              <p:cNvSpPr>
                <a:spLocks/>
              </p:cNvSpPr>
              <p:nvPr/>
            </p:nvSpPr>
            <p:spPr bwMode="auto">
              <a:xfrm>
                <a:off x="1787" y="323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60" name="Freeform 4804"/>
              <p:cNvSpPr>
                <a:spLocks/>
              </p:cNvSpPr>
              <p:nvPr/>
            </p:nvSpPr>
            <p:spPr bwMode="auto">
              <a:xfrm>
                <a:off x="1787" y="32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61" name="Freeform 4805"/>
              <p:cNvSpPr>
                <a:spLocks/>
              </p:cNvSpPr>
              <p:nvPr/>
            </p:nvSpPr>
            <p:spPr bwMode="auto">
              <a:xfrm>
                <a:off x="178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62" name="Freeform 4806"/>
              <p:cNvSpPr>
                <a:spLocks/>
              </p:cNvSpPr>
              <p:nvPr/>
            </p:nvSpPr>
            <p:spPr bwMode="auto">
              <a:xfrm>
                <a:off x="1789" y="324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63" name="Freeform 4807"/>
              <p:cNvSpPr>
                <a:spLocks/>
              </p:cNvSpPr>
              <p:nvPr/>
            </p:nvSpPr>
            <p:spPr bwMode="auto">
              <a:xfrm>
                <a:off x="1789" y="32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64" name="Freeform 4808"/>
              <p:cNvSpPr>
                <a:spLocks/>
              </p:cNvSpPr>
              <p:nvPr/>
            </p:nvSpPr>
            <p:spPr bwMode="auto">
              <a:xfrm>
                <a:off x="178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65" name="Freeform 4809"/>
              <p:cNvSpPr>
                <a:spLocks/>
              </p:cNvSpPr>
              <p:nvPr/>
            </p:nvSpPr>
            <p:spPr bwMode="auto">
              <a:xfrm>
                <a:off x="1789"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66" name="Freeform 4810"/>
              <p:cNvSpPr>
                <a:spLocks/>
              </p:cNvSpPr>
              <p:nvPr/>
            </p:nvSpPr>
            <p:spPr bwMode="auto">
              <a:xfrm>
                <a:off x="1789"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grpSp>
        <p:grpSp>
          <p:nvGrpSpPr>
            <p:cNvPr id="16" name="Group 5012"/>
            <p:cNvGrpSpPr>
              <a:grpSpLocks/>
            </p:cNvGrpSpPr>
            <p:nvPr/>
          </p:nvGrpSpPr>
          <p:grpSpPr bwMode="auto">
            <a:xfrm>
              <a:off x="1691" y="3066"/>
              <a:ext cx="146" cy="412"/>
              <a:chOff x="1691" y="3066"/>
              <a:chExt cx="146" cy="412"/>
            </a:xfrm>
          </p:grpSpPr>
          <p:sp>
            <p:nvSpPr>
              <p:cNvPr id="126668" name="Freeform 4812"/>
              <p:cNvSpPr>
                <a:spLocks/>
              </p:cNvSpPr>
              <p:nvPr/>
            </p:nvSpPr>
            <p:spPr bwMode="auto">
              <a:xfrm>
                <a:off x="1789"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69" name="Freeform 4813"/>
              <p:cNvSpPr>
                <a:spLocks/>
              </p:cNvSpPr>
              <p:nvPr/>
            </p:nvSpPr>
            <p:spPr bwMode="auto">
              <a:xfrm>
                <a:off x="1789"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70" name="Freeform 4814"/>
              <p:cNvSpPr>
                <a:spLocks/>
              </p:cNvSpPr>
              <p:nvPr/>
            </p:nvSpPr>
            <p:spPr bwMode="auto">
              <a:xfrm>
                <a:off x="178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71" name="Freeform 4815"/>
              <p:cNvSpPr>
                <a:spLocks/>
              </p:cNvSpPr>
              <p:nvPr/>
            </p:nvSpPr>
            <p:spPr bwMode="auto">
              <a:xfrm>
                <a:off x="178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72" name="Freeform 4816"/>
              <p:cNvSpPr>
                <a:spLocks/>
              </p:cNvSpPr>
              <p:nvPr/>
            </p:nvSpPr>
            <p:spPr bwMode="auto">
              <a:xfrm>
                <a:off x="1787"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673" name="Freeform 4817"/>
              <p:cNvSpPr>
                <a:spLocks/>
              </p:cNvSpPr>
              <p:nvPr/>
            </p:nvSpPr>
            <p:spPr bwMode="auto">
              <a:xfrm>
                <a:off x="1787"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674" name="Freeform 4818"/>
              <p:cNvSpPr>
                <a:spLocks/>
              </p:cNvSpPr>
              <p:nvPr/>
            </p:nvSpPr>
            <p:spPr bwMode="auto">
              <a:xfrm>
                <a:off x="1787" y="322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75" name="Freeform 4819"/>
              <p:cNvSpPr>
                <a:spLocks/>
              </p:cNvSpPr>
              <p:nvPr/>
            </p:nvSpPr>
            <p:spPr bwMode="auto">
              <a:xfrm>
                <a:off x="1787" y="3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76" name="Freeform 4820"/>
              <p:cNvSpPr>
                <a:spLocks/>
              </p:cNvSpPr>
              <p:nvPr/>
            </p:nvSpPr>
            <p:spPr bwMode="auto">
              <a:xfrm>
                <a:off x="178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77" name="Freeform 4821"/>
              <p:cNvSpPr>
                <a:spLocks/>
              </p:cNvSpPr>
              <p:nvPr/>
            </p:nvSpPr>
            <p:spPr bwMode="auto">
              <a:xfrm>
                <a:off x="1785" y="322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78" name="Freeform 4822"/>
              <p:cNvSpPr>
                <a:spLocks/>
              </p:cNvSpPr>
              <p:nvPr/>
            </p:nvSpPr>
            <p:spPr bwMode="auto">
              <a:xfrm>
                <a:off x="1785" y="3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79" name="Freeform 4823"/>
              <p:cNvSpPr>
                <a:spLocks/>
              </p:cNvSpPr>
              <p:nvPr/>
            </p:nvSpPr>
            <p:spPr bwMode="auto">
              <a:xfrm>
                <a:off x="1787"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80" name="Freeform 4824"/>
              <p:cNvSpPr>
                <a:spLocks/>
              </p:cNvSpPr>
              <p:nvPr/>
            </p:nvSpPr>
            <p:spPr bwMode="auto">
              <a:xfrm>
                <a:off x="1787"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81" name="Freeform 4825"/>
              <p:cNvSpPr>
                <a:spLocks/>
              </p:cNvSpPr>
              <p:nvPr/>
            </p:nvSpPr>
            <p:spPr bwMode="auto">
              <a:xfrm>
                <a:off x="178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82" name="Freeform 4826"/>
              <p:cNvSpPr>
                <a:spLocks/>
              </p:cNvSpPr>
              <p:nvPr/>
            </p:nvSpPr>
            <p:spPr bwMode="auto">
              <a:xfrm>
                <a:off x="1781" y="319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83" name="Freeform 4827"/>
              <p:cNvSpPr>
                <a:spLocks/>
              </p:cNvSpPr>
              <p:nvPr/>
            </p:nvSpPr>
            <p:spPr bwMode="auto">
              <a:xfrm>
                <a:off x="1781" y="329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84" name="Freeform 4828"/>
              <p:cNvSpPr>
                <a:spLocks/>
              </p:cNvSpPr>
              <p:nvPr/>
            </p:nvSpPr>
            <p:spPr bwMode="auto">
              <a:xfrm>
                <a:off x="1777" y="31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85" name="Freeform 4829"/>
              <p:cNvSpPr>
                <a:spLocks/>
              </p:cNvSpPr>
              <p:nvPr/>
            </p:nvSpPr>
            <p:spPr bwMode="auto">
              <a:xfrm>
                <a:off x="1777" y="332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86" name="Freeform 4830"/>
              <p:cNvSpPr>
                <a:spLocks/>
              </p:cNvSpPr>
              <p:nvPr/>
            </p:nvSpPr>
            <p:spPr bwMode="auto">
              <a:xfrm>
                <a:off x="178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87" name="Freeform 4831"/>
              <p:cNvSpPr>
                <a:spLocks/>
              </p:cNvSpPr>
              <p:nvPr/>
            </p:nvSpPr>
            <p:spPr bwMode="auto">
              <a:xfrm>
                <a:off x="1777" y="31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88" name="Freeform 4832"/>
              <p:cNvSpPr>
                <a:spLocks/>
              </p:cNvSpPr>
              <p:nvPr/>
            </p:nvSpPr>
            <p:spPr bwMode="auto">
              <a:xfrm>
                <a:off x="1777" y="332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89" name="Freeform 4833"/>
              <p:cNvSpPr>
                <a:spLocks/>
              </p:cNvSpPr>
              <p:nvPr/>
            </p:nvSpPr>
            <p:spPr bwMode="auto">
              <a:xfrm>
                <a:off x="178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90" name="Freeform 4834"/>
              <p:cNvSpPr>
                <a:spLocks/>
              </p:cNvSpPr>
              <p:nvPr/>
            </p:nvSpPr>
            <p:spPr bwMode="auto">
              <a:xfrm>
                <a:off x="178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691" name="Freeform 4835"/>
              <p:cNvSpPr>
                <a:spLocks/>
              </p:cNvSpPr>
              <p:nvPr/>
            </p:nvSpPr>
            <p:spPr bwMode="auto">
              <a:xfrm>
                <a:off x="1785" y="322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92" name="Freeform 4836"/>
              <p:cNvSpPr>
                <a:spLocks/>
              </p:cNvSpPr>
              <p:nvPr/>
            </p:nvSpPr>
            <p:spPr bwMode="auto">
              <a:xfrm>
                <a:off x="1785" y="3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93" name="Freeform 4837"/>
              <p:cNvSpPr>
                <a:spLocks/>
              </p:cNvSpPr>
              <p:nvPr/>
            </p:nvSpPr>
            <p:spPr bwMode="auto">
              <a:xfrm>
                <a:off x="1785" y="323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94" name="Freeform 4838"/>
              <p:cNvSpPr>
                <a:spLocks/>
              </p:cNvSpPr>
              <p:nvPr/>
            </p:nvSpPr>
            <p:spPr bwMode="auto">
              <a:xfrm>
                <a:off x="1785" y="3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95" name="Freeform 4839"/>
              <p:cNvSpPr>
                <a:spLocks/>
              </p:cNvSpPr>
              <p:nvPr/>
            </p:nvSpPr>
            <p:spPr bwMode="auto">
              <a:xfrm>
                <a:off x="1775" y="31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96" name="Freeform 4840"/>
              <p:cNvSpPr>
                <a:spLocks/>
              </p:cNvSpPr>
              <p:nvPr/>
            </p:nvSpPr>
            <p:spPr bwMode="auto">
              <a:xfrm>
                <a:off x="1775" y="333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697" name="Freeform 4841"/>
              <p:cNvSpPr>
                <a:spLocks/>
              </p:cNvSpPr>
              <p:nvPr/>
            </p:nvSpPr>
            <p:spPr bwMode="auto">
              <a:xfrm>
                <a:off x="1779" y="319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98" name="Freeform 4842"/>
              <p:cNvSpPr>
                <a:spLocks/>
              </p:cNvSpPr>
              <p:nvPr/>
            </p:nvSpPr>
            <p:spPr bwMode="auto">
              <a:xfrm>
                <a:off x="1779" y="330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699" name="Freeform 4843"/>
              <p:cNvSpPr>
                <a:spLocks/>
              </p:cNvSpPr>
              <p:nvPr/>
            </p:nvSpPr>
            <p:spPr bwMode="auto">
              <a:xfrm>
                <a:off x="178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00" name="Freeform 4844"/>
              <p:cNvSpPr>
                <a:spLocks/>
              </p:cNvSpPr>
              <p:nvPr/>
            </p:nvSpPr>
            <p:spPr bwMode="auto">
              <a:xfrm>
                <a:off x="178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01" name="Freeform 4845"/>
              <p:cNvSpPr>
                <a:spLocks/>
              </p:cNvSpPr>
              <p:nvPr/>
            </p:nvSpPr>
            <p:spPr bwMode="auto">
              <a:xfrm>
                <a:off x="178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02" name="Freeform 4846"/>
              <p:cNvSpPr>
                <a:spLocks/>
              </p:cNvSpPr>
              <p:nvPr/>
            </p:nvSpPr>
            <p:spPr bwMode="auto">
              <a:xfrm>
                <a:off x="178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03" name="Freeform 4847"/>
              <p:cNvSpPr>
                <a:spLocks/>
              </p:cNvSpPr>
              <p:nvPr/>
            </p:nvSpPr>
            <p:spPr bwMode="auto">
              <a:xfrm>
                <a:off x="1785" y="324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04" name="Freeform 4848"/>
              <p:cNvSpPr>
                <a:spLocks/>
              </p:cNvSpPr>
              <p:nvPr/>
            </p:nvSpPr>
            <p:spPr bwMode="auto">
              <a:xfrm>
                <a:off x="1785" y="32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05" name="Freeform 4849"/>
              <p:cNvSpPr>
                <a:spLocks/>
              </p:cNvSpPr>
              <p:nvPr/>
            </p:nvSpPr>
            <p:spPr bwMode="auto">
              <a:xfrm>
                <a:off x="1785" y="324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06" name="Freeform 4850"/>
              <p:cNvSpPr>
                <a:spLocks/>
              </p:cNvSpPr>
              <p:nvPr/>
            </p:nvSpPr>
            <p:spPr bwMode="auto">
              <a:xfrm>
                <a:off x="1785" y="32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07" name="Freeform 4851"/>
              <p:cNvSpPr>
                <a:spLocks/>
              </p:cNvSpPr>
              <p:nvPr/>
            </p:nvSpPr>
            <p:spPr bwMode="auto">
              <a:xfrm>
                <a:off x="178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08" name="Freeform 4852"/>
              <p:cNvSpPr>
                <a:spLocks/>
              </p:cNvSpPr>
              <p:nvPr/>
            </p:nvSpPr>
            <p:spPr bwMode="auto">
              <a:xfrm>
                <a:off x="1779" y="320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09" name="Freeform 4853"/>
              <p:cNvSpPr>
                <a:spLocks/>
              </p:cNvSpPr>
              <p:nvPr/>
            </p:nvSpPr>
            <p:spPr bwMode="auto">
              <a:xfrm>
                <a:off x="1779" y="329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10" name="Freeform 4854"/>
              <p:cNvSpPr>
                <a:spLocks/>
              </p:cNvSpPr>
              <p:nvPr/>
            </p:nvSpPr>
            <p:spPr bwMode="auto">
              <a:xfrm>
                <a:off x="1771" y="31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11" name="Freeform 4855"/>
              <p:cNvSpPr>
                <a:spLocks/>
              </p:cNvSpPr>
              <p:nvPr/>
            </p:nvSpPr>
            <p:spPr bwMode="auto">
              <a:xfrm>
                <a:off x="1771" y="33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12" name="Freeform 4856"/>
              <p:cNvSpPr>
                <a:spLocks/>
              </p:cNvSpPr>
              <p:nvPr/>
            </p:nvSpPr>
            <p:spPr bwMode="auto">
              <a:xfrm>
                <a:off x="178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13" name="Freeform 4857"/>
              <p:cNvSpPr>
                <a:spLocks/>
              </p:cNvSpPr>
              <p:nvPr/>
            </p:nvSpPr>
            <p:spPr bwMode="auto">
              <a:xfrm>
                <a:off x="1785" y="32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14" name="Freeform 4858"/>
              <p:cNvSpPr>
                <a:spLocks/>
              </p:cNvSpPr>
              <p:nvPr/>
            </p:nvSpPr>
            <p:spPr bwMode="auto">
              <a:xfrm>
                <a:off x="1785" y="3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15" name="Freeform 4859"/>
              <p:cNvSpPr>
                <a:spLocks/>
              </p:cNvSpPr>
              <p:nvPr/>
            </p:nvSpPr>
            <p:spPr bwMode="auto">
              <a:xfrm>
                <a:off x="1783" y="323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16" name="Freeform 4860"/>
              <p:cNvSpPr>
                <a:spLocks/>
              </p:cNvSpPr>
              <p:nvPr/>
            </p:nvSpPr>
            <p:spPr bwMode="auto">
              <a:xfrm>
                <a:off x="1783" y="325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17" name="Freeform 4861"/>
              <p:cNvSpPr>
                <a:spLocks/>
              </p:cNvSpPr>
              <p:nvPr/>
            </p:nvSpPr>
            <p:spPr bwMode="auto">
              <a:xfrm>
                <a:off x="178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18" name="Freeform 4862"/>
              <p:cNvSpPr>
                <a:spLocks/>
              </p:cNvSpPr>
              <p:nvPr/>
            </p:nvSpPr>
            <p:spPr bwMode="auto">
              <a:xfrm>
                <a:off x="1783"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19" name="Freeform 4863"/>
              <p:cNvSpPr>
                <a:spLocks/>
              </p:cNvSpPr>
              <p:nvPr/>
            </p:nvSpPr>
            <p:spPr bwMode="auto">
              <a:xfrm>
                <a:off x="1783"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20" name="Freeform 4864"/>
              <p:cNvSpPr>
                <a:spLocks/>
              </p:cNvSpPr>
              <p:nvPr/>
            </p:nvSpPr>
            <p:spPr bwMode="auto">
              <a:xfrm>
                <a:off x="1783"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21" name="Freeform 4865"/>
              <p:cNvSpPr>
                <a:spLocks/>
              </p:cNvSpPr>
              <p:nvPr/>
            </p:nvSpPr>
            <p:spPr bwMode="auto">
              <a:xfrm>
                <a:off x="1783"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22" name="Freeform 4866"/>
              <p:cNvSpPr>
                <a:spLocks/>
              </p:cNvSpPr>
              <p:nvPr/>
            </p:nvSpPr>
            <p:spPr bwMode="auto">
              <a:xfrm>
                <a:off x="1783" y="324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23" name="Freeform 4867"/>
              <p:cNvSpPr>
                <a:spLocks/>
              </p:cNvSpPr>
              <p:nvPr/>
            </p:nvSpPr>
            <p:spPr bwMode="auto">
              <a:xfrm>
                <a:off x="1783" y="3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24" name="Freeform 4868"/>
              <p:cNvSpPr>
                <a:spLocks/>
              </p:cNvSpPr>
              <p:nvPr/>
            </p:nvSpPr>
            <p:spPr bwMode="auto">
              <a:xfrm>
                <a:off x="1783" y="324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25" name="Freeform 4869"/>
              <p:cNvSpPr>
                <a:spLocks/>
              </p:cNvSpPr>
              <p:nvPr/>
            </p:nvSpPr>
            <p:spPr bwMode="auto">
              <a:xfrm>
                <a:off x="1783" y="32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26" name="Freeform 4870"/>
              <p:cNvSpPr>
                <a:spLocks/>
              </p:cNvSpPr>
              <p:nvPr/>
            </p:nvSpPr>
            <p:spPr bwMode="auto">
              <a:xfrm>
                <a:off x="1783" y="324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27" name="Freeform 4871"/>
              <p:cNvSpPr>
                <a:spLocks/>
              </p:cNvSpPr>
              <p:nvPr/>
            </p:nvSpPr>
            <p:spPr bwMode="auto">
              <a:xfrm>
                <a:off x="1783" y="325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28" name="Freeform 4872"/>
              <p:cNvSpPr>
                <a:spLocks/>
              </p:cNvSpPr>
              <p:nvPr/>
            </p:nvSpPr>
            <p:spPr bwMode="auto">
              <a:xfrm>
                <a:off x="1783" y="324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29" name="Freeform 4873"/>
              <p:cNvSpPr>
                <a:spLocks/>
              </p:cNvSpPr>
              <p:nvPr/>
            </p:nvSpPr>
            <p:spPr bwMode="auto">
              <a:xfrm>
                <a:off x="1783" y="325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30" name="Freeform 4874"/>
              <p:cNvSpPr>
                <a:spLocks/>
              </p:cNvSpPr>
              <p:nvPr/>
            </p:nvSpPr>
            <p:spPr bwMode="auto">
              <a:xfrm>
                <a:off x="178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31" name="Freeform 4875"/>
              <p:cNvSpPr>
                <a:spLocks/>
              </p:cNvSpPr>
              <p:nvPr/>
            </p:nvSpPr>
            <p:spPr bwMode="auto">
              <a:xfrm>
                <a:off x="178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32" name="Freeform 4876"/>
              <p:cNvSpPr>
                <a:spLocks/>
              </p:cNvSpPr>
              <p:nvPr/>
            </p:nvSpPr>
            <p:spPr bwMode="auto">
              <a:xfrm>
                <a:off x="1783"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33" name="Freeform 4877"/>
              <p:cNvSpPr>
                <a:spLocks/>
              </p:cNvSpPr>
              <p:nvPr/>
            </p:nvSpPr>
            <p:spPr bwMode="auto">
              <a:xfrm>
                <a:off x="1783"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34" name="Freeform 4878"/>
              <p:cNvSpPr>
                <a:spLocks/>
              </p:cNvSpPr>
              <p:nvPr/>
            </p:nvSpPr>
            <p:spPr bwMode="auto">
              <a:xfrm>
                <a:off x="1781"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35" name="Freeform 4879"/>
              <p:cNvSpPr>
                <a:spLocks/>
              </p:cNvSpPr>
              <p:nvPr/>
            </p:nvSpPr>
            <p:spPr bwMode="auto">
              <a:xfrm>
                <a:off x="1781"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36" name="Freeform 4880"/>
              <p:cNvSpPr>
                <a:spLocks/>
              </p:cNvSpPr>
              <p:nvPr/>
            </p:nvSpPr>
            <p:spPr bwMode="auto">
              <a:xfrm>
                <a:off x="178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37" name="Freeform 4881"/>
              <p:cNvSpPr>
                <a:spLocks/>
              </p:cNvSpPr>
              <p:nvPr/>
            </p:nvSpPr>
            <p:spPr bwMode="auto">
              <a:xfrm>
                <a:off x="1781" y="324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38" name="Freeform 4882"/>
              <p:cNvSpPr>
                <a:spLocks/>
              </p:cNvSpPr>
              <p:nvPr/>
            </p:nvSpPr>
            <p:spPr bwMode="auto">
              <a:xfrm>
                <a:off x="1781" y="32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39" name="Freeform 4883"/>
              <p:cNvSpPr>
                <a:spLocks/>
              </p:cNvSpPr>
              <p:nvPr/>
            </p:nvSpPr>
            <p:spPr bwMode="auto">
              <a:xfrm>
                <a:off x="1781"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40" name="Freeform 4884"/>
              <p:cNvSpPr>
                <a:spLocks/>
              </p:cNvSpPr>
              <p:nvPr/>
            </p:nvSpPr>
            <p:spPr bwMode="auto">
              <a:xfrm>
                <a:off x="1781"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41" name="Freeform 4885"/>
              <p:cNvSpPr>
                <a:spLocks/>
              </p:cNvSpPr>
              <p:nvPr/>
            </p:nvSpPr>
            <p:spPr bwMode="auto">
              <a:xfrm>
                <a:off x="1781"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42" name="Freeform 4886"/>
              <p:cNvSpPr>
                <a:spLocks/>
              </p:cNvSpPr>
              <p:nvPr/>
            </p:nvSpPr>
            <p:spPr bwMode="auto">
              <a:xfrm>
                <a:off x="1781"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43" name="Freeform 4887"/>
              <p:cNvSpPr>
                <a:spLocks/>
              </p:cNvSpPr>
              <p:nvPr/>
            </p:nvSpPr>
            <p:spPr bwMode="auto">
              <a:xfrm>
                <a:off x="178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44" name="Freeform 4888"/>
              <p:cNvSpPr>
                <a:spLocks/>
              </p:cNvSpPr>
              <p:nvPr/>
            </p:nvSpPr>
            <p:spPr bwMode="auto">
              <a:xfrm>
                <a:off x="1781" y="3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45" name="Freeform 4889"/>
              <p:cNvSpPr>
                <a:spLocks/>
              </p:cNvSpPr>
              <p:nvPr/>
            </p:nvSpPr>
            <p:spPr bwMode="auto">
              <a:xfrm>
                <a:off x="1781" y="3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46" name="Freeform 4890"/>
              <p:cNvSpPr>
                <a:spLocks/>
              </p:cNvSpPr>
              <p:nvPr/>
            </p:nvSpPr>
            <p:spPr bwMode="auto">
              <a:xfrm>
                <a:off x="1781"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47" name="Freeform 4891"/>
              <p:cNvSpPr>
                <a:spLocks/>
              </p:cNvSpPr>
              <p:nvPr/>
            </p:nvSpPr>
            <p:spPr bwMode="auto">
              <a:xfrm>
                <a:off x="1781"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48" name="Freeform 4892"/>
              <p:cNvSpPr>
                <a:spLocks/>
              </p:cNvSpPr>
              <p:nvPr/>
            </p:nvSpPr>
            <p:spPr bwMode="auto">
              <a:xfrm>
                <a:off x="178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49" name="Freeform 4893"/>
              <p:cNvSpPr>
                <a:spLocks/>
              </p:cNvSpPr>
              <p:nvPr/>
            </p:nvSpPr>
            <p:spPr bwMode="auto">
              <a:xfrm>
                <a:off x="1781" y="32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50" name="Freeform 4894"/>
              <p:cNvSpPr>
                <a:spLocks/>
              </p:cNvSpPr>
              <p:nvPr/>
            </p:nvSpPr>
            <p:spPr bwMode="auto">
              <a:xfrm>
                <a:off x="1781" y="3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51" name="Freeform 4895"/>
              <p:cNvSpPr>
                <a:spLocks/>
              </p:cNvSpPr>
              <p:nvPr/>
            </p:nvSpPr>
            <p:spPr bwMode="auto">
              <a:xfrm>
                <a:off x="178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52" name="Freeform 4896"/>
              <p:cNvSpPr>
                <a:spLocks/>
              </p:cNvSpPr>
              <p:nvPr/>
            </p:nvSpPr>
            <p:spPr bwMode="auto">
              <a:xfrm>
                <a:off x="1779" y="323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53" name="Freeform 4897"/>
              <p:cNvSpPr>
                <a:spLocks/>
              </p:cNvSpPr>
              <p:nvPr/>
            </p:nvSpPr>
            <p:spPr bwMode="auto">
              <a:xfrm>
                <a:off x="1779" y="325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54" name="Freeform 4898"/>
              <p:cNvSpPr>
                <a:spLocks/>
              </p:cNvSpPr>
              <p:nvPr/>
            </p:nvSpPr>
            <p:spPr bwMode="auto">
              <a:xfrm>
                <a:off x="177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55" name="Freeform 4899"/>
              <p:cNvSpPr>
                <a:spLocks/>
              </p:cNvSpPr>
              <p:nvPr/>
            </p:nvSpPr>
            <p:spPr bwMode="auto">
              <a:xfrm>
                <a:off x="1779"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56" name="Freeform 4900"/>
              <p:cNvSpPr>
                <a:spLocks/>
              </p:cNvSpPr>
              <p:nvPr/>
            </p:nvSpPr>
            <p:spPr bwMode="auto">
              <a:xfrm>
                <a:off x="1779"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57" name="Freeform 4901"/>
              <p:cNvSpPr>
                <a:spLocks/>
              </p:cNvSpPr>
              <p:nvPr/>
            </p:nvSpPr>
            <p:spPr bwMode="auto">
              <a:xfrm>
                <a:off x="1691" y="322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58" name="Freeform 4902"/>
              <p:cNvSpPr>
                <a:spLocks/>
              </p:cNvSpPr>
              <p:nvPr/>
            </p:nvSpPr>
            <p:spPr bwMode="auto">
              <a:xfrm>
                <a:off x="1691" y="3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59" name="Freeform 4903"/>
              <p:cNvSpPr>
                <a:spLocks/>
              </p:cNvSpPr>
              <p:nvPr/>
            </p:nvSpPr>
            <p:spPr bwMode="auto">
              <a:xfrm>
                <a:off x="177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60" name="Freeform 4904"/>
              <p:cNvSpPr>
                <a:spLocks/>
              </p:cNvSpPr>
              <p:nvPr/>
            </p:nvSpPr>
            <p:spPr bwMode="auto">
              <a:xfrm>
                <a:off x="1779"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61" name="Freeform 4905"/>
              <p:cNvSpPr>
                <a:spLocks/>
              </p:cNvSpPr>
              <p:nvPr/>
            </p:nvSpPr>
            <p:spPr bwMode="auto">
              <a:xfrm>
                <a:off x="1779"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62" name="Freeform 4906"/>
              <p:cNvSpPr>
                <a:spLocks/>
              </p:cNvSpPr>
              <p:nvPr/>
            </p:nvSpPr>
            <p:spPr bwMode="auto">
              <a:xfrm>
                <a:off x="177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63" name="Freeform 4907"/>
              <p:cNvSpPr>
                <a:spLocks/>
              </p:cNvSpPr>
              <p:nvPr/>
            </p:nvSpPr>
            <p:spPr bwMode="auto">
              <a:xfrm>
                <a:off x="1779" y="324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64" name="Freeform 4908"/>
              <p:cNvSpPr>
                <a:spLocks/>
              </p:cNvSpPr>
              <p:nvPr/>
            </p:nvSpPr>
            <p:spPr bwMode="auto">
              <a:xfrm>
                <a:off x="1779" y="325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65" name="Freeform 4909"/>
              <p:cNvSpPr>
                <a:spLocks/>
              </p:cNvSpPr>
              <p:nvPr/>
            </p:nvSpPr>
            <p:spPr bwMode="auto">
              <a:xfrm>
                <a:off x="1779"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66" name="Freeform 4910"/>
              <p:cNvSpPr>
                <a:spLocks/>
              </p:cNvSpPr>
              <p:nvPr/>
            </p:nvSpPr>
            <p:spPr bwMode="auto">
              <a:xfrm>
                <a:off x="1779"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67" name="Freeform 4911"/>
              <p:cNvSpPr>
                <a:spLocks/>
              </p:cNvSpPr>
              <p:nvPr/>
            </p:nvSpPr>
            <p:spPr bwMode="auto">
              <a:xfrm>
                <a:off x="1779" y="324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68" name="Freeform 4912"/>
              <p:cNvSpPr>
                <a:spLocks/>
              </p:cNvSpPr>
              <p:nvPr/>
            </p:nvSpPr>
            <p:spPr bwMode="auto">
              <a:xfrm>
                <a:off x="1779" y="325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69" name="Freeform 4913"/>
              <p:cNvSpPr>
                <a:spLocks/>
              </p:cNvSpPr>
              <p:nvPr/>
            </p:nvSpPr>
            <p:spPr bwMode="auto">
              <a:xfrm>
                <a:off x="177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70" name="Freeform 4914"/>
              <p:cNvSpPr>
                <a:spLocks/>
              </p:cNvSpPr>
              <p:nvPr/>
            </p:nvSpPr>
            <p:spPr bwMode="auto">
              <a:xfrm>
                <a:off x="177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71" name="Freeform 4915"/>
              <p:cNvSpPr>
                <a:spLocks/>
              </p:cNvSpPr>
              <p:nvPr/>
            </p:nvSpPr>
            <p:spPr bwMode="auto">
              <a:xfrm>
                <a:off x="1777"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72" name="Freeform 4916"/>
              <p:cNvSpPr>
                <a:spLocks/>
              </p:cNvSpPr>
              <p:nvPr/>
            </p:nvSpPr>
            <p:spPr bwMode="auto">
              <a:xfrm>
                <a:off x="1777"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773" name="Freeform 4917"/>
              <p:cNvSpPr>
                <a:spLocks/>
              </p:cNvSpPr>
              <p:nvPr/>
            </p:nvSpPr>
            <p:spPr bwMode="auto">
              <a:xfrm>
                <a:off x="177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74" name="Freeform 4918"/>
              <p:cNvSpPr>
                <a:spLocks/>
              </p:cNvSpPr>
              <p:nvPr/>
            </p:nvSpPr>
            <p:spPr bwMode="auto">
              <a:xfrm>
                <a:off x="1691" y="323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75" name="Freeform 4919"/>
              <p:cNvSpPr>
                <a:spLocks/>
              </p:cNvSpPr>
              <p:nvPr/>
            </p:nvSpPr>
            <p:spPr bwMode="auto">
              <a:xfrm>
                <a:off x="1691" y="3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76" name="Freeform 4920"/>
              <p:cNvSpPr>
                <a:spLocks/>
              </p:cNvSpPr>
              <p:nvPr/>
            </p:nvSpPr>
            <p:spPr bwMode="auto">
              <a:xfrm>
                <a:off x="177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77" name="Freeform 4921"/>
              <p:cNvSpPr>
                <a:spLocks/>
              </p:cNvSpPr>
              <p:nvPr/>
            </p:nvSpPr>
            <p:spPr bwMode="auto">
              <a:xfrm>
                <a:off x="169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78" name="Freeform 4922"/>
              <p:cNvSpPr>
                <a:spLocks/>
              </p:cNvSpPr>
              <p:nvPr/>
            </p:nvSpPr>
            <p:spPr bwMode="auto">
              <a:xfrm>
                <a:off x="1759" y="309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79" name="Freeform 4923"/>
              <p:cNvSpPr>
                <a:spLocks/>
              </p:cNvSpPr>
              <p:nvPr/>
            </p:nvSpPr>
            <p:spPr bwMode="auto">
              <a:xfrm>
                <a:off x="1759" y="339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80" name="Freeform 4924"/>
              <p:cNvSpPr>
                <a:spLocks/>
              </p:cNvSpPr>
              <p:nvPr/>
            </p:nvSpPr>
            <p:spPr bwMode="auto">
              <a:xfrm>
                <a:off x="1691"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81" name="Freeform 4925"/>
              <p:cNvSpPr>
                <a:spLocks/>
              </p:cNvSpPr>
              <p:nvPr/>
            </p:nvSpPr>
            <p:spPr bwMode="auto">
              <a:xfrm>
                <a:off x="1691"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82" name="Freeform 4926"/>
              <p:cNvSpPr>
                <a:spLocks/>
              </p:cNvSpPr>
              <p:nvPr/>
            </p:nvSpPr>
            <p:spPr bwMode="auto">
              <a:xfrm>
                <a:off x="1777" y="324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83" name="Freeform 4927"/>
              <p:cNvSpPr>
                <a:spLocks/>
              </p:cNvSpPr>
              <p:nvPr/>
            </p:nvSpPr>
            <p:spPr bwMode="auto">
              <a:xfrm>
                <a:off x="1777" y="3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84" name="Freeform 4928"/>
              <p:cNvSpPr>
                <a:spLocks/>
              </p:cNvSpPr>
              <p:nvPr/>
            </p:nvSpPr>
            <p:spPr bwMode="auto">
              <a:xfrm>
                <a:off x="177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85" name="Freeform 4929"/>
              <p:cNvSpPr>
                <a:spLocks/>
              </p:cNvSpPr>
              <p:nvPr/>
            </p:nvSpPr>
            <p:spPr bwMode="auto">
              <a:xfrm>
                <a:off x="1691" y="323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86" name="Freeform 4930"/>
              <p:cNvSpPr>
                <a:spLocks/>
              </p:cNvSpPr>
              <p:nvPr/>
            </p:nvSpPr>
            <p:spPr bwMode="auto">
              <a:xfrm>
                <a:off x="1691" y="326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87" name="Freeform 4931"/>
              <p:cNvSpPr>
                <a:spLocks/>
              </p:cNvSpPr>
              <p:nvPr/>
            </p:nvSpPr>
            <p:spPr bwMode="auto">
              <a:xfrm>
                <a:off x="1777"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88" name="Freeform 4932"/>
              <p:cNvSpPr>
                <a:spLocks/>
              </p:cNvSpPr>
              <p:nvPr/>
            </p:nvSpPr>
            <p:spPr bwMode="auto">
              <a:xfrm>
                <a:off x="1777"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89" name="Freeform 4933"/>
              <p:cNvSpPr>
                <a:spLocks/>
              </p:cNvSpPr>
              <p:nvPr/>
            </p:nvSpPr>
            <p:spPr bwMode="auto">
              <a:xfrm>
                <a:off x="1767" y="315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90" name="Freeform 4934"/>
              <p:cNvSpPr>
                <a:spLocks/>
              </p:cNvSpPr>
              <p:nvPr/>
            </p:nvSpPr>
            <p:spPr bwMode="auto">
              <a:xfrm>
                <a:off x="1767" y="334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791" name="Freeform 4935"/>
              <p:cNvSpPr>
                <a:spLocks/>
              </p:cNvSpPr>
              <p:nvPr/>
            </p:nvSpPr>
            <p:spPr bwMode="auto">
              <a:xfrm>
                <a:off x="1757" y="30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92" name="Freeform 4936"/>
              <p:cNvSpPr>
                <a:spLocks/>
              </p:cNvSpPr>
              <p:nvPr/>
            </p:nvSpPr>
            <p:spPr bwMode="auto">
              <a:xfrm>
                <a:off x="1757" y="340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93" name="Freeform 4937"/>
              <p:cNvSpPr>
                <a:spLocks/>
              </p:cNvSpPr>
              <p:nvPr/>
            </p:nvSpPr>
            <p:spPr bwMode="auto">
              <a:xfrm>
                <a:off x="1775"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94" name="Freeform 4938"/>
              <p:cNvSpPr>
                <a:spLocks/>
              </p:cNvSpPr>
              <p:nvPr/>
            </p:nvSpPr>
            <p:spPr bwMode="auto">
              <a:xfrm>
                <a:off x="1775"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795" name="Freeform 4939"/>
              <p:cNvSpPr>
                <a:spLocks/>
              </p:cNvSpPr>
              <p:nvPr/>
            </p:nvSpPr>
            <p:spPr bwMode="auto">
              <a:xfrm>
                <a:off x="1775"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96" name="Freeform 4940"/>
              <p:cNvSpPr>
                <a:spLocks/>
              </p:cNvSpPr>
              <p:nvPr/>
            </p:nvSpPr>
            <p:spPr bwMode="auto">
              <a:xfrm>
                <a:off x="1775"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97" name="Freeform 4941"/>
              <p:cNvSpPr>
                <a:spLocks/>
              </p:cNvSpPr>
              <p:nvPr/>
            </p:nvSpPr>
            <p:spPr bwMode="auto">
              <a:xfrm>
                <a:off x="1759" y="311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98" name="Freeform 4942"/>
              <p:cNvSpPr>
                <a:spLocks/>
              </p:cNvSpPr>
              <p:nvPr/>
            </p:nvSpPr>
            <p:spPr bwMode="auto">
              <a:xfrm>
                <a:off x="1759" y="33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799" name="Freeform 4943"/>
              <p:cNvSpPr>
                <a:spLocks/>
              </p:cNvSpPr>
              <p:nvPr/>
            </p:nvSpPr>
            <p:spPr bwMode="auto">
              <a:xfrm>
                <a:off x="1775"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00" name="Freeform 4944"/>
              <p:cNvSpPr>
                <a:spLocks/>
              </p:cNvSpPr>
              <p:nvPr/>
            </p:nvSpPr>
            <p:spPr bwMode="auto">
              <a:xfrm>
                <a:off x="1775"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01" name="Freeform 4945"/>
              <p:cNvSpPr>
                <a:spLocks/>
              </p:cNvSpPr>
              <p:nvPr/>
            </p:nvSpPr>
            <p:spPr bwMode="auto">
              <a:xfrm>
                <a:off x="1755" y="309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02" name="Freeform 4946"/>
              <p:cNvSpPr>
                <a:spLocks/>
              </p:cNvSpPr>
              <p:nvPr/>
            </p:nvSpPr>
            <p:spPr bwMode="auto">
              <a:xfrm>
                <a:off x="1755" y="339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03" name="Freeform 4947"/>
              <p:cNvSpPr>
                <a:spLocks/>
              </p:cNvSpPr>
              <p:nvPr/>
            </p:nvSpPr>
            <p:spPr bwMode="auto">
              <a:xfrm>
                <a:off x="177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04" name="Freeform 4948"/>
              <p:cNvSpPr>
                <a:spLocks/>
              </p:cNvSpPr>
              <p:nvPr/>
            </p:nvSpPr>
            <p:spPr bwMode="auto">
              <a:xfrm>
                <a:off x="1773"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05" name="Freeform 4949"/>
              <p:cNvSpPr>
                <a:spLocks/>
              </p:cNvSpPr>
              <p:nvPr/>
            </p:nvSpPr>
            <p:spPr bwMode="auto">
              <a:xfrm>
                <a:off x="1773"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06" name="Freeform 4950"/>
              <p:cNvSpPr>
                <a:spLocks/>
              </p:cNvSpPr>
              <p:nvPr/>
            </p:nvSpPr>
            <p:spPr bwMode="auto">
              <a:xfrm>
                <a:off x="1773" y="323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07" name="Freeform 4951"/>
              <p:cNvSpPr>
                <a:spLocks/>
              </p:cNvSpPr>
              <p:nvPr/>
            </p:nvSpPr>
            <p:spPr bwMode="auto">
              <a:xfrm>
                <a:off x="1773" y="3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08" name="Freeform 4952"/>
              <p:cNvSpPr>
                <a:spLocks/>
              </p:cNvSpPr>
              <p:nvPr/>
            </p:nvSpPr>
            <p:spPr bwMode="auto">
              <a:xfrm>
                <a:off x="1763" y="31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09" name="Freeform 4953"/>
              <p:cNvSpPr>
                <a:spLocks/>
              </p:cNvSpPr>
              <p:nvPr/>
            </p:nvSpPr>
            <p:spPr bwMode="auto">
              <a:xfrm>
                <a:off x="1763" y="334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10" name="Freeform 4954"/>
              <p:cNvSpPr>
                <a:spLocks/>
              </p:cNvSpPr>
              <p:nvPr/>
            </p:nvSpPr>
            <p:spPr bwMode="auto">
              <a:xfrm>
                <a:off x="1773"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11" name="Freeform 4955"/>
              <p:cNvSpPr>
                <a:spLocks/>
              </p:cNvSpPr>
              <p:nvPr/>
            </p:nvSpPr>
            <p:spPr bwMode="auto">
              <a:xfrm>
                <a:off x="1773"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12" name="Freeform 4956"/>
              <p:cNvSpPr>
                <a:spLocks/>
              </p:cNvSpPr>
              <p:nvPr/>
            </p:nvSpPr>
            <p:spPr bwMode="auto">
              <a:xfrm>
                <a:off x="1773"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13" name="Freeform 4957"/>
              <p:cNvSpPr>
                <a:spLocks/>
              </p:cNvSpPr>
              <p:nvPr/>
            </p:nvSpPr>
            <p:spPr bwMode="auto">
              <a:xfrm>
                <a:off x="1773"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14" name="Freeform 4958"/>
              <p:cNvSpPr>
                <a:spLocks/>
              </p:cNvSpPr>
              <p:nvPr/>
            </p:nvSpPr>
            <p:spPr bwMode="auto">
              <a:xfrm>
                <a:off x="177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15" name="Freeform 4959"/>
              <p:cNvSpPr>
                <a:spLocks/>
              </p:cNvSpPr>
              <p:nvPr/>
            </p:nvSpPr>
            <p:spPr bwMode="auto">
              <a:xfrm>
                <a:off x="1773"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16" name="Freeform 4960"/>
              <p:cNvSpPr>
                <a:spLocks/>
              </p:cNvSpPr>
              <p:nvPr/>
            </p:nvSpPr>
            <p:spPr bwMode="auto">
              <a:xfrm>
                <a:off x="1773"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17" name="Freeform 4961"/>
              <p:cNvSpPr>
                <a:spLocks/>
              </p:cNvSpPr>
              <p:nvPr/>
            </p:nvSpPr>
            <p:spPr bwMode="auto">
              <a:xfrm>
                <a:off x="1771" y="323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18" name="Freeform 4962"/>
              <p:cNvSpPr>
                <a:spLocks/>
              </p:cNvSpPr>
              <p:nvPr/>
            </p:nvSpPr>
            <p:spPr bwMode="auto">
              <a:xfrm>
                <a:off x="1771" y="3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19" name="Freeform 4963"/>
              <p:cNvSpPr>
                <a:spLocks/>
              </p:cNvSpPr>
              <p:nvPr/>
            </p:nvSpPr>
            <p:spPr bwMode="auto">
              <a:xfrm>
                <a:off x="177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20" name="Freeform 4964"/>
              <p:cNvSpPr>
                <a:spLocks/>
              </p:cNvSpPr>
              <p:nvPr/>
            </p:nvSpPr>
            <p:spPr bwMode="auto">
              <a:xfrm>
                <a:off x="1771" y="32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21" name="Freeform 4965"/>
              <p:cNvSpPr>
                <a:spLocks/>
              </p:cNvSpPr>
              <p:nvPr/>
            </p:nvSpPr>
            <p:spPr bwMode="auto">
              <a:xfrm>
                <a:off x="1771" y="325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22" name="Freeform 4966"/>
              <p:cNvSpPr>
                <a:spLocks/>
              </p:cNvSpPr>
              <p:nvPr/>
            </p:nvSpPr>
            <p:spPr bwMode="auto">
              <a:xfrm>
                <a:off x="177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23" name="Freeform 4967"/>
              <p:cNvSpPr>
                <a:spLocks/>
              </p:cNvSpPr>
              <p:nvPr/>
            </p:nvSpPr>
            <p:spPr bwMode="auto">
              <a:xfrm>
                <a:off x="1771"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24" name="Freeform 4968"/>
              <p:cNvSpPr>
                <a:spLocks/>
              </p:cNvSpPr>
              <p:nvPr/>
            </p:nvSpPr>
            <p:spPr bwMode="auto">
              <a:xfrm>
                <a:off x="1771"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25" name="Freeform 4969"/>
              <p:cNvSpPr>
                <a:spLocks/>
              </p:cNvSpPr>
              <p:nvPr/>
            </p:nvSpPr>
            <p:spPr bwMode="auto">
              <a:xfrm>
                <a:off x="1771"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26" name="Freeform 4970"/>
              <p:cNvSpPr>
                <a:spLocks/>
              </p:cNvSpPr>
              <p:nvPr/>
            </p:nvSpPr>
            <p:spPr bwMode="auto">
              <a:xfrm>
                <a:off x="1771"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27" name="Freeform 4971"/>
              <p:cNvSpPr>
                <a:spLocks/>
              </p:cNvSpPr>
              <p:nvPr/>
            </p:nvSpPr>
            <p:spPr bwMode="auto">
              <a:xfrm>
                <a:off x="1771" y="323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28" name="Freeform 4972"/>
              <p:cNvSpPr>
                <a:spLocks/>
              </p:cNvSpPr>
              <p:nvPr/>
            </p:nvSpPr>
            <p:spPr bwMode="auto">
              <a:xfrm>
                <a:off x="1771" y="3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29" name="Freeform 4973"/>
              <p:cNvSpPr>
                <a:spLocks/>
              </p:cNvSpPr>
              <p:nvPr/>
            </p:nvSpPr>
            <p:spPr bwMode="auto">
              <a:xfrm>
                <a:off x="1771"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30" name="Freeform 4974"/>
              <p:cNvSpPr>
                <a:spLocks/>
              </p:cNvSpPr>
              <p:nvPr/>
            </p:nvSpPr>
            <p:spPr bwMode="auto">
              <a:xfrm>
                <a:off x="1771"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31" name="Freeform 4975"/>
              <p:cNvSpPr>
                <a:spLocks/>
              </p:cNvSpPr>
              <p:nvPr/>
            </p:nvSpPr>
            <p:spPr bwMode="auto">
              <a:xfrm>
                <a:off x="177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32" name="Freeform 4976"/>
              <p:cNvSpPr>
                <a:spLocks/>
              </p:cNvSpPr>
              <p:nvPr/>
            </p:nvSpPr>
            <p:spPr bwMode="auto">
              <a:xfrm>
                <a:off x="177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33" name="Freeform 4977"/>
              <p:cNvSpPr>
                <a:spLocks/>
              </p:cNvSpPr>
              <p:nvPr/>
            </p:nvSpPr>
            <p:spPr bwMode="auto">
              <a:xfrm>
                <a:off x="1769" y="323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34" name="Freeform 4978"/>
              <p:cNvSpPr>
                <a:spLocks/>
              </p:cNvSpPr>
              <p:nvPr/>
            </p:nvSpPr>
            <p:spPr bwMode="auto">
              <a:xfrm>
                <a:off x="1769" y="326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35" name="Freeform 4979"/>
              <p:cNvSpPr>
                <a:spLocks/>
              </p:cNvSpPr>
              <p:nvPr/>
            </p:nvSpPr>
            <p:spPr bwMode="auto">
              <a:xfrm>
                <a:off x="1769"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36" name="Freeform 4980"/>
              <p:cNvSpPr>
                <a:spLocks/>
              </p:cNvSpPr>
              <p:nvPr/>
            </p:nvSpPr>
            <p:spPr bwMode="auto">
              <a:xfrm>
                <a:off x="1769"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37" name="Freeform 4981"/>
              <p:cNvSpPr>
                <a:spLocks/>
              </p:cNvSpPr>
              <p:nvPr/>
            </p:nvSpPr>
            <p:spPr bwMode="auto">
              <a:xfrm>
                <a:off x="176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38" name="Freeform 4982"/>
              <p:cNvSpPr>
                <a:spLocks/>
              </p:cNvSpPr>
              <p:nvPr/>
            </p:nvSpPr>
            <p:spPr bwMode="auto">
              <a:xfrm>
                <a:off x="1769" y="32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39" name="Freeform 4983"/>
              <p:cNvSpPr>
                <a:spLocks/>
              </p:cNvSpPr>
              <p:nvPr/>
            </p:nvSpPr>
            <p:spPr bwMode="auto">
              <a:xfrm>
                <a:off x="1769" y="3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40" name="Freeform 4984"/>
              <p:cNvSpPr>
                <a:spLocks/>
              </p:cNvSpPr>
              <p:nvPr/>
            </p:nvSpPr>
            <p:spPr bwMode="auto">
              <a:xfrm>
                <a:off x="1747" y="306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41" name="Freeform 4985"/>
              <p:cNvSpPr>
                <a:spLocks/>
              </p:cNvSpPr>
              <p:nvPr/>
            </p:nvSpPr>
            <p:spPr bwMode="auto">
              <a:xfrm>
                <a:off x="1747" y="343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42" name="Freeform 4986"/>
              <p:cNvSpPr>
                <a:spLocks/>
              </p:cNvSpPr>
              <p:nvPr/>
            </p:nvSpPr>
            <p:spPr bwMode="auto">
              <a:xfrm>
                <a:off x="1693" y="322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43" name="Freeform 4987"/>
              <p:cNvSpPr>
                <a:spLocks/>
              </p:cNvSpPr>
              <p:nvPr/>
            </p:nvSpPr>
            <p:spPr bwMode="auto">
              <a:xfrm>
                <a:off x="1693" y="3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44" name="Freeform 4988"/>
              <p:cNvSpPr>
                <a:spLocks/>
              </p:cNvSpPr>
              <p:nvPr/>
            </p:nvSpPr>
            <p:spPr bwMode="auto">
              <a:xfrm>
                <a:off x="1749" y="30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45" name="Freeform 4989"/>
              <p:cNvSpPr>
                <a:spLocks/>
              </p:cNvSpPr>
              <p:nvPr/>
            </p:nvSpPr>
            <p:spPr bwMode="auto">
              <a:xfrm>
                <a:off x="1749" y="342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46" name="Freeform 4990"/>
              <p:cNvSpPr>
                <a:spLocks/>
              </p:cNvSpPr>
              <p:nvPr/>
            </p:nvSpPr>
            <p:spPr bwMode="auto">
              <a:xfrm>
                <a:off x="176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47" name="Freeform 4991"/>
              <p:cNvSpPr>
                <a:spLocks/>
              </p:cNvSpPr>
              <p:nvPr/>
            </p:nvSpPr>
            <p:spPr bwMode="auto">
              <a:xfrm>
                <a:off x="176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48" name="Freeform 4992"/>
              <p:cNvSpPr>
                <a:spLocks/>
              </p:cNvSpPr>
              <p:nvPr/>
            </p:nvSpPr>
            <p:spPr bwMode="auto">
              <a:xfrm>
                <a:off x="169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49" name="Freeform 4993"/>
              <p:cNvSpPr>
                <a:spLocks/>
              </p:cNvSpPr>
              <p:nvPr/>
            </p:nvSpPr>
            <p:spPr bwMode="auto">
              <a:xfrm>
                <a:off x="1693" y="320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50" name="Freeform 4994"/>
              <p:cNvSpPr>
                <a:spLocks/>
              </p:cNvSpPr>
              <p:nvPr/>
            </p:nvSpPr>
            <p:spPr bwMode="auto">
              <a:xfrm>
                <a:off x="1693" y="3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851" name="Freeform 4995"/>
              <p:cNvSpPr>
                <a:spLocks/>
              </p:cNvSpPr>
              <p:nvPr/>
            </p:nvSpPr>
            <p:spPr bwMode="auto">
              <a:xfrm>
                <a:off x="1769"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52" name="Freeform 4996"/>
              <p:cNvSpPr>
                <a:spLocks/>
              </p:cNvSpPr>
              <p:nvPr/>
            </p:nvSpPr>
            <p:spPr bwMode="auto">
              <a:xfrm>
                <a:off x="1769"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53" name="Freeform 4997"/>
              <p:cNvSpPr>
                <a:spLocks/>
              </p:cNvSpPr>
              <p:nvPr/>
            </p:nvSpPr>
            <p:spPr bwMode="auto">
              <a:xfrm>
                <a:off x="1769" y="324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54" name="Freeform 4998"/>
              <p:cNvSpPr>
                <a:spLocks/>
              </p:cNvSpPr>
              <p:nvPr/>
            </p:nvSpPr>
            <p:spPr bwMode="auto">
              <a:xfrm>
                <a:off x="1769" y="325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55" name="Freeform 4999"/>
              <p:cNvSpPr>
                <a:spLocks/>
              </p:cNvSpPr>
              <p:nvPr/>
            </p:nvSpPr>
            <p:spPr bwMode="auto">
              <a:xfrm>
                <a:off x="1693" y="32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56" name="Freeform 5000"/>
              <p:cNvSpPr>
                <a:spLocks/>
              </p:cNvSpPr>
              <p:nvPr/>
            </p:nvSpPr>
            <p:spPr bwMode="auto">
              <a:xfrm>
                <a:off x="1693" y="3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57" name="Freeform 5001"/>
              <p:cNvSpPr>
                <a:spLocks/>
              </p:cNvSpPr>
              <p:nvPr/>
            </p:nvSpPr>
            <p:spPr bwMode="auto">
              <a:xfrm>
                <a:off x="1767" y="322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58" name="Freeform 5002"/>
              <p:cNvSpPr>
                <a:spLocks/>
              </p:cNvSpPr>
              <p:nvPr/>
            </p:nvSpPr>
            <p:spPr bwMode="auto">
              <a:xfrm>
                <a:off x="1767" y="3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59" name="Freeform 5003"/>
              <p:cNvSpPr>
                <a:spLocks/>
              </p:cNvSpPr>
              <p:nvPr/>
            </p:nvSpPr>
            <p:spPr bwMode="auto">
              <a:xfrm>
                <a:off x="176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60" name="Freeform 5004"/>
              <p:cNvSpPr>
                <a:spLocks/>
              </p:cNvSpPr>
              <p:nvPr/>
            </p:nvSpPr>
            <p:spPr bwMode="auto">
              <a:xfrm>
                <a:off x="1767"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61" name="Freeform 5005"/>
              <p:cNvSpPr>
                <a:spLocks/>
              </p:cNvSpPr>
              <p:nvPr/>
            </p:nvSpPr>
            <p:spPr bwMode="auto">
              <a:xfrm>
                <a:off x="1767"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62" name="Freeform 5006"/>
              <p:cNvSpPr>
                <a:spLocks/>
              </p:cNvSpPr>
              <p:nvPr/>
            </p:nvSpPr>
            <p:spPr bwMode="auto">
              <a:xfrm>
                <a:off x="1765" y="322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63" name="Freeform 5007"/>
              <p:cNvSpPr>
                <a:spLocks/>
              </p:cNvSpPr>
              <p:nvPr/>
            </p:nvSpPr>
            <p:spPr bwMode="auto">
              <a:xfrm>
                <a:off x="1765" y="3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64" name="Freeform 5008"/>
              <p:cNvSpPr>
                <a:spLocks/>
              </p:cNvSpPr>
              <p:nvPr/>
            </p:nvSpPr>
            <p:spPr bwMode="auto">
              <a:xfrm>
                <a:off x="176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65" name="Freeform 5009"/>
              <p:cNvSpPr>
                <a:spLocks/>
              </p:cNvSpPr>
              <p:nvPr/>
            </p:nvSpPr>
            <p:spPr bwMode="auto">
              <a:xfrm>
                <a:off x="1767"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66" name="Freeform 5010"/>
              <p:cNvSpPr>
                <a:spLocks/>
              </p:cNvSpPr>
              <p:nvPr/>
            </p:nvSpPr>
            <p:spPr bwMode="auto">
              <a:xfrm>
                <a:off x="176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67" name="Freeform 5011"/>
              <p:cNvSpPr>
                <a:spLocks/>
              </p:cNvSpPr>
              <p:nvPr/>
            </p:nvSpPr>
            <p:spPr bwMode="auto">
              <a:xfrm>
                <a:off x="1767"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7" name="Group 5213"/>
            <p:cNvGrpSpPr>
              <a:grpSpLocks/>
            </p:cNvGrpSpPr>
            <p:nvPr/>
          </p:nvGrpSpPr>
          <p:grpSpPr bwMode="auto">
            <a:xfrm>
              <a:off x="1693" y="3090"/>
              <a:ext cx="122" cy="364"/>
              <a:chOff x="1693" y="3090"/>
              <a:chExt cx="122" cy="364"/>
            </a:xfrm>
          </p:grpSpPr>
          <p:sp>
            <p:nvSpPr>
              <p:cNvPr id="126869" name="Freeform 5013"/>
              <p:cNvSpPr>
                <a:spLocks/>
              </p:cNvSpPr>
              <p:nvPr/>
            </p:nvSpPr>
            <p:spPr bwMode="auto">
              <a:xfrm>
                <a:off x="1767"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70" name="Freeform 5014"/>
              <p:cNvSpPr>
                <a:spLocks/>
              </p:cNvSpPr>
              <p:nvPr/>
            </p:nvSpPr>
            <p:spPr bwMode="auto">
              <a:xfrm>
                <a:off x="176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71" name="Freeform 5015"/>
              <p:cNvSpPr>
                <a:spLocks/>
              </p:cNvSpPr>
              <p:nvPr/>
            </p:nvSpPr>
            <p:spPr bwMode="auto">
              <a:xfrm>
                <a:off x="1765"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72" name="Freeform 5016"/>
              <p:cNvSpPr>
                <a:spLocks/>
              </p:cNvSpPr>
              <p:nvPr/>
            </p:nvSpPr>
            <p:spPr bwMode="auto">
              <a:xfrm>
                <a:off x="1765"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73" name="Freeform 5017"/>
              <p:cNvSpPr>
                <a:spLocks/>
              </p:cNvSpPr>
              <p:nvPr/>
            </p:nvSpPr>
            <p:spPr bwMode="auto">
              <a:xfrm>
                <a:off x="1765" y="323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74" name="Freeform 5018"/>
              <p:cNvSpPr>
                <a:spLocks/>
              </p:cNvSpPr>
              <p:nvPr/>
            </p:nvSpPr>
            <p:spPr bwMode="auto">
              <a:xfrm>
                <a:off x="1765" y="326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75" name="Freeform 5019"/>
              <p:cNvSpPr>
                <a:spLocks/>
              </p:cNvSpPr>
              <p:nvPr/>
            </p:nvSpPr>
            <p:spPr bwMode="auto">
              <a:xfrm>
                <a:off x="176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76" name="Freeform 5020"/>
              <p:cNvSpPr>
                <a:spLocks/>
              </p:cNvSpPr>
              <p:nvPr/>
            </p:nvSpPr>
            <p:spPr bwMode="auto">
              <a:xfrm>
                <a:off x="1765" y="3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77" name="Freeform 5021"/>
              <p:cNvSpPr>
                <a:spLocks/>
              </p:cNvSpPr>
              <p:nvPr/>
            </p:nvSpPr>
            <p:spPr bwMode="auto">
              <a:xfrm>
                <a:off x="1765" y="3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78" name="Freeform 5022"/>
              <p:cNvSpPr>
                <a:spLocks/>
              </p:cNvSpPr>
              <p:nvPr/>
            </p:nvSpPr>
            <p:spPr bwMode="auto">
              <a:xfrm>
                <a:off x="176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79" name="Freeform 5023"/>
              <p:cNvSpPr>
                <a:spLocks/>
              </p:cNvSpPr>
              <p:nvPr/>
            </p:nvSpPr>
            <p:spPr bwMode="auto">
              <a:xfrm>
                <a:off x="1693" y="324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80" name="Freeform 5024"/>
              <p:cNvSpPr>
                <a:spLocks/>
              </p:cNvSpPr>
              <p:nvPr/>
            </p:nvSpPr>
            <p:spPr bwMode="auto">
              <a:xfrm>
                <a:off x="1693" y="325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81" name="Freeform 5025"/>
              <p:cNvSpPr>
                <a:spLocks/>
              </p:cNvSpPr>
              <p:nvPr/>
            </p:nvSpPr>
            <p:spPr bwMode="auto">
              <a:xfrm>
                <a:off x="1763" y="321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82" name="Freeform 5026"/>
              <p:cNvSpPr>
                <a:spLocks/>
              </p:cNvSpPr>
              <p:nvPr/>
            </p:nvSpPr>
            <p:spPr bwMode="auto">
              <a:xfrm>
                <a:off x="1763" y="3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83" name="Freeform 5027"/>
              <p:cNvSpPr>
                <a:spLocks/>
              </p:cNvSpPr>
              <p:nvPr/>
            </p:nvSpPr>
            <p:spPr bwMode="auto">
              <a:xfrm>
                <a:off x="1765" y="323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84" name="Freeform 5028"/>
              <p:cNvSpPr>
                <a:spLocks/>
              </p:cNvSpPr>
              <p:nvPr/>
            </p:nvSpPr>
            <p:spPr bwMode="auto">
              <a:xfrm>
                <a:off x="1765" y="3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85" name="Freeform 5029"/>
              <p:cNvSpPr>
                <a:spLocks/>
              </p:cNvSpPr>
              <p:nvPr/>
            </p:nvSpPr>
            <p:spPr bwMode="auto">
              <a:xfrm>
                <a:off x="1693" y="323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86" name="Freeform 5030"/>
              <p:cNvSpPr>
                <a:spLocks/>
              </p:cNvSpPr>
              <p:nvPr/>
            </p:nvSpPr>
            <p:spPr bwMode="auto">
              <a:xfrm>
                <a:off x="1693" y="3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87" name="Freeform 5031"/>
              <p:cNvSpPr>
                <a:spLocks/>
              </p:cNvSpPr>
              <p:nvPr/>
            </p:nvSpPr>
            <p:spPr bwMode="auto">
              <a:xfrm>
                <a:off x="1765" y="324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88" name="Freeform 5032"/>
              <p:cNvSpPr>
                <a:spLocks/>
              </p:cNvSpPr>
              <p:nvPr/>
            </p:nvSpPr>
            <p:spPr bwMode="auto">
              <a:xfrm>
                <a:off x="1765" y="325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89" name="Freeform 5033"/>
              <p:cNvSpPr>
                <a:spLocks/>
              </p:cNvSpPr>
              <p:nvPr/>
            </p:nvSpPr>
            <p:spPr bwMode="auto">
              <a:xfrm>
                <a:off x="1757" y="315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90" name="Freeform 5034"/>
              <p:cNvSpPr>
                <a:spLocks/>
              </p:cNvSpPr>
              <p:nvPr/>
            </p:nvSpPr>
            <p:spPr bwMode="auto">
              <a:xfrm>
                <a:off x="1757" y="333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91" name="Freeform 5035"/>
              <p:cNvSpPr>
                <a:spLocks/>
              </p:cNvSpPr>
              <p:nvPr/>
            </p:nvSpPr>
            <p:spPr bwMode="auto">
              <a:xfrm>
                <a:off x="1763" y="324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92" name="Freeform 5036"/>
              <p:cNvSpPr>
                <a:spLocks/>
              </p:cNvSpPr>
              <p:nvPr/>
            </p:nvSpPr>
            <p:spPr bwMode="auto">
              <a:xfrm>
                <a:off x="1763" y="3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93" name="Freeform 5037"/>
              <p:cNvSpPr>
                <a:spLocks/>
              </p:cNvSpPr>
              <p:nvPr/>
            </p:nvSpPr>
            <p:spPr bwMode="auto">
              <a:xfrm>
                <a:off x="1693" y="324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94" name="Freeform 5038"/>
              <p:cNvSpPr>
                <a:spLocks/>
              </p:cNvSpPr>
              <p:nvPr/>
            </p:nvSpPr>
            <p:spPr bwMode="auto">
              <a:xfrm>
                <a:off x="1693" y="325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95" name="Freeform 5039"/>
              <p:cNvSpPr>
                <a:spLocks/>
              </p:cNvSpPr>
              <p:nvPr/>
            </p:nvSpPr>
            <p:spPr bwMode="auto">
              <a:xfrm>
                <a:off x="169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896" name="Freeform 5040"/>
              <p:cNvSpPr>
                <a:spLocks/>
              </p:cNvSpPr>
              <p:nvPr/>
            </p:nvSpPr>
            <p:spPr bwMode="auto">
              <a:xfrm>
                <a:off x="1695" y="32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97" name="Freeform 5041"/>
              <p:cNvSpPr>
                <a:spLocks/>
              </p:cNvSpPr>
              <p:nvPr/>
            </p:nvSpPr>
            <p:spPr bwMode="auto">
              <a:xfrm>
                <a:off x="1695" y="3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898" name="Freeform 5042"/>
              <p:cNvSpPr>
                <a:spLocks/>
              </p:cNvSpPr>
              <p:nvPr/>
            </p:nvSpPr>
            <p:spPr bwMode="auto">
              <a:xfrm>
                <a:off x="1695" y="3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899" name="Freeform 5043"/>
              <p:cNvSpPr>
                <a:spLocks/>
              </p:cNvSpPr>
              <p:nvPr/>
            </p:nvSpPr>
            <p:spPr bwMode="auto">
              <a:xfrm>
                <a:off x="1695" y="3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00" name="Freeform 5044"/>
              <p:cNvSpPr>
                <a:spLocks/>
              </p:cNvSpPr>
              <p:nvPr/>
            </p:nvSpPr>
            <p:spPr bwMode="auto">
              <a:xfrm>
                <a:off x="176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01" name="Freeform 5045"/>
              <p:cNvSpPr>
                <a:spLocks/>
              </p:cNvSpPr>
              <p:nvPr/>
            </p:nvSpPr>
            <p:spPr bwMode="auto">
              <a:xfrm>
                <a:off x="1695" y="321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02" name="Freeform 5046"/>
              <p:cNvSpPr>
                <a:spLocks/>
              </p:cNvSpPr>
              <p:nvPr/>
            </p:nvSpPr>
            <p:spPr bwMode="auto">
              <a:xfrm>
                <a:off x="1695" y="3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03" name="Freeform 5047"/>
              <p:cNvSpPr>
                <a:spLocks/>
              </p:cNvSpPr>
              <p:nvPr/>
            </p:nvSpPr>
            <p:spPr bwMode="auto">
              <a:xfrm>
                <a:off x="176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04" name="Freeform 5048"/>
              <p:cNvSpPr>
                <a:spLocks/>
              </p:cNvSpPr>
              <p:nvPr/>
            </p:nvSpPr>
            <p:spPr bwMode="auto">
              <a:xfrm>
                <a:off x="1763"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05" name="Freeform 5049"/>
              <p:cNvSpPr>
                <a:spLocks/>
              </p:cNvSpPr>
              <p:nvPr/>
            </p:nvSpPr>
            <p:spPr bwMode="auto">
              <a:xfrm>
                <a:off x="176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06" name="Freeform 5050"/>
              <p:cNvSpPr>
                <a:spLocks/>
              </p:cNvSpPr>
              <p:nvPr/>
            </p:nvSpPr>
            <p:spPr bwMode="auto">
              <a:xfrm>
                <a:off x="1703" y="312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07" name="Freeform 5051"/>
              <p:cNvSpPr>
                <a:spLocks/>
              </p:cNvSpPr>
              <p:nvPr/>
            </p:nvSpPr>
            <p:spPr bwMode="auto">
              <a:xfrm>
                <a:off x="1703" y="33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08" name="Freeform 5052"/>
              <p:cNvSpPr>
                <a:spLocks/>
              </p:cNvSpPr>
              <p:nvPr/>
            </p:nvSpPr>
            <p:spPr bwMode="auto">
              <a:xfrm>
                <a:off x="1763"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09" name="Freeform 5053"/>
              <p:cNvSpPr>
                <a:spLocks/>
              </p:cNvSpPr>
              <p:nvPr/>
            </p:nvSpPr>
            <p:spPr bwMode="auto">
              <a:xfrm>
                <a:off x="1763"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10" name="Freeform 5054"/>
              <p:cNvSpPr>
                <a:spLocks/>
              </p:cNvSpPr>
              <p:nvPr/>
            </p:nvSpPr>
            <p:spPr bwMode="auto">
              <a:xfrm>
                <a:off x="1761"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11" name="Freeform 5055"/>
              <p:cNvSpPr>
                <a:spLocks/>
              </p:cNvSpPr>
              <p:nvPr/>
            </p:nvSpPr>
            <p:spPr bwMode="auto">
              <a:xfrm>
                <a:off x="1761"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12" name="Freeform 5056"/>
              <p:cNvSpPr>
                <a:spLocks/>
              </p:cNvSpPr>
              <p:nvPr/>
            </p:nvSpPr>
            <p:spPr bwMode="auto">
              <a:xfrm>
                <a:off x="169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13" name="Freeform 5057"/>
              <p:cNvSpPr>
                <a:spLocks/>
              </p:cNvSpPr>
              <p:nvPr/>
            </p:nvSpPr>
            <p:spPr bwMode="auto">
              <a:xfrm>
                <a:off x="169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14" name="Freeform 5058"/>
              <p:cNvSpPr>
                <a:spLocks/>
              </p:cNvSpPr>
              <p:nvPr/>
            </p:nvSpPr>
            <p:spPr bwMode="auto">
              <a:xfrm>
                <a:off x="1705" y="310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15" name="Freeform 5059"/>
              <p:cNvSpPr>
                <a:spLocks/>
              </p:cNvSpPr>
              <p:nvPr/>
            </p:nvSpPr>
            <p:spPr bwMode="auto">
              <a:xfrm>
                <a:off x="1705" y="33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16" name="Freeform 5060"/>
              <p:cNvSpPr>
                <a:spLocks/>
              </p:cNvSpPr>
              <p:nvPr/>
            </p:nvSpPr>
            <p:spPr bwMode="auto">
              <a:xfrm>
                <a:off x="1761"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17" name="Freeform 5061"/>
              <p:cNvSpPr>
                <a:spLocks/>
              </p:cNvSpPr>
              <p:nvPr/>
            </p:nvSpPr>
            <p:spPr bwMode="auto">
              <a:xfrm>
                <a:off x="176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18" name="Freeform 5062"/>
              <p:cNvSpPr>
                <a:spLocks/>
              </p:cNvSpPr>
              <p:nvPr/>
            </p:nvSpPr>
            <p:spPr bwMode="auto">
              <a:xfrm>
                <a:off x="1703" y="313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19" name="Freeform 5063"/>
              <p:cNvSpPr>
                <a:spLocks/>
              </p:cNvSpPr>
              <p:nvPr/>
            </p:nvSpPr>
            <p:spPr bwMode="auto">
              <a:xfrm>
                <a:off x="1703" y="336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20" name="Freeform 5064"/>
              <p:cNvSpPr>
                <a:spLocks/>
              </p:cNvSpPr>
              <p:nvPr/>
            </p:nvSpPr>
            <p:spPr bwMode="auto">
              <a:xfrm>
                <a:off x="1695" y="322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921" name="Freeform 5065"/>
              <p:cNvSpPr>
                <a:spLocks/>
              </p:cNvSpPr>
              <p:nvPr/>
            </p:nvSpPr>
            <p:spPr bwMode="auto">
              <a:xfrm>
                <a:off x="1695" y="3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922" name="Freeform 5066"/>
              <p:cNvSpPr>
                <a:spLocks/>
              </p:cNvSpPr>
              <p:nvPr/>
            </p:nvSpPr>
            <p:spPr bwMode="auto">
              <a:xfrm>
                <a:off x="176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23" name="Freeform 5067"/>
              <p:cNvSpPr>
                <a:spLocks/>
              </p:cNvSpPr>
              <p:nvPr/>
            </p:nvSpPr>
            <p:spPr bwMode="auto">
              <a:xfrm>
                <a:off x="1757" y="319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24" name="Freeform 5068"/>
              <p:cNvSpPr>
                <a:spLocks/>
              </p:cNvSpPr>
              <p:nvPr/>
            </p:nvSpPr>
            <p:spPr bwMode="auto">
              <a:xfrm>
                <a:off x="1757" y="329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25" name="Freeform 5069"/>
              <p:cNvSpPr>
                <a:spLocks/>
              </p:cNvSpPr>
              <p:nvPr/>
            </p:nvSpPr>
            <p:spPr bwMode="auto">
              <a:xfrm>
                <a:off x="176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26" name="Freeform 5070"/>
              <p:cNvSpPr>
                <a:spLocks/>
              </p:cNvSpPr>
              <p:nvPr/>
            </p:nvSpPr>
            <p:spPr bwMode="auto">
              <a:xfrm>
                <a:off x="1761" y="324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27" name="Freeform 5071"/>
              <p:cNvSpPr>
                <a:spLocks/>
              </p:cNvSpPr>
              <p:nvPr/>
            </p:nvSpPr>
            <p:spPr bwMode="auto">
              <a:xfrm>
                <a:off x="1761" y="325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28" name="Freeform 5072"/>
              <p:cNvSpPr>
                <a:spLocks/>
              </p:cNvSpPr>
              <p:nvPr/>
            </p:nvSpPr>
            <p:spPr bwMode="auto">
              <a:xfrm>
                <a:off x="176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29" name="Freeform 5073"/>
              <p:cNvSpPr>
                <a:spLocks/>
              </p:cNvSpPr>
              <p:nvPr/>
            </p:nvSpPr>
            <p:spPr bwMode="auto">
              <a:xfrm>
                <a:off x="175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30" name="Freeform 5074"/>
              <p:cNvSpPr>
                <a:spLocks/>
              </p:cNvSpPr>
              <p:nvPr/>
            </p:nvSpPr>
            <p:spPr bwMode="auto">
              <a:xfrm>
                <a:off x="1759" y="322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31" name="Freeform 5075"/>
              <p:cNvSpPr>
                <a:spLocks/>
              </p:cNvSpPr>
              <p:nvPr/>
            </p:nvSpPr>
            <p:spPr bwMode="auto">
              <a:xfrm>
                <a:off x="1759" y="3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32" name="Freeform 5076"/>
              <p:cNvSpPr>
                <a:spLocks/>
              </p:cNvSpPr>
              <p:nvPr/>
            </p:nvSpPr>
            <p:spPr bwMode="auto">
              <a:xfrm>
                <a:off x="1759" y="323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33" name="Freeform 5077"/>
              <p:cNvSpPr>
                <a:spLocks/>
              </p:cNvSpPr>
              <p:nvPr/>
            </p:nvSpPr>
            <p:spPr bwMode="auto">
              <a:xfrm>
                <a:off x="1759" y="325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34" name="Freeform 5078"/>
              <p:cNvSpPr>
                <a:spLocks/>
              </p:cNvSpPr>
              <p:nvPr/>
            </p:nvSpPr>
            <p:spPr bwMode="auto">
              <a:xfrm>
                <a:off x="175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35" name="Freeform 5079"/>
              <p:cNvSpPr>
                <a:spLocks/>
              </p:cNvSpPr>
              <p:nvPr/>
            </p:nvSpPr>
            <p:spPr bwMode="auto">
              <a:xfrm>
                <a:off x="169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36" name="Freeform 5080"/>
              <p:cNvSpPr>
                <a:spLocks/>
              </p:cNvSpPr>
              <p:nvPr/>
            </p:nvSpPr>
            <p:spPr bwMode="auto">
              <a:xfrm>
                <a:off x="169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37" name="Freeform 5081"/>
              <p:cNvSpPr>
                <a:spLocks/>
              </p:cNvSpPr>
              <p:nvPr/>
            </p:nvSpPr>
            <p:spPr bwMode="auto">
              <a:xfrm>
                <a:off x="175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38" name="Freeform 5082"/>
              <p:cNvSpPr>
                <a:spLocks/>
              </p:cNvSpPr>
              <p:nvPr/>
            </p:nvSpPr>
            <p:spPr bwMode="auto">
              <a:xfrm>
                <a:off x="1759" y="324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39" name="Freeform 5083"/>
              <p:cNvSpPr>
                <a:spLocks/>
              </p:cNvSpPr>
              <p:nvPr/>
            </p:nvSpPr>
            <p:spPr bwMode="auto">
              <a:xfrm>
                <a:off x="1759" y="3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40" name="Freeform 5084"/>
              <p:cNvSpPr>
                <a:spLocks/>
              </p:cNvSpPr>
              <p:nvPr/>
            </p:nvSpPr>
            <p:spPr bwMode="auto">
              <a:xfrm>
                <a:off x="175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41" name="Freeform 5085"/>
              <p:cNvSpPr>
                <a:spLocks/>
              </p:cNvSpPr>
              <p:nvPr/>
            </p:nvSpPr>
            <p:spPr bwMode="auto">
              <a:xfrm>
                <a:off x="1759" y="324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42" name="Freeform 5086"/>
              <p:cNvSpPr>
                <a:spLocks/>
              </p:cNvSpPr>
              <p:nvPr/>
            </p:nvSpPr>
            <p:spPr bwMode="auto">
              <a:xfrm>
                <a:off x="1759" y="32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43" name="Freeform 5087"/>
              <p:cNvSpPr>
                <a:spLocks/>
              </p:cNvSpPr>
              <p:nvPr/>
            </p:nvSpPr>
            <p:spPr bwMode="auto">
              <a:xfrm>
                <a:off x="175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44" name="Freeform 5088"/>
              <p:cNvSpPr>
                <a:spLocks/>
              </p:cNvSpPr>
              <p:nvPr/>
            </p:nvSpPr>
            <p:spPr bwMode="auto">
              <a:xfrm>
                <a:off x="169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45" name="Freeform 5089"/>
              <p:cNvSpPr>
                <a:spLocks/>
              </p:cNvSpPr>
              <p:nvPr/>
            </p:nvSpPr>
            <p:spPr bwMode="auto">
              <a:xfrm>
                <a:off x="1697"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46" name="Freeform 5090"/>
              <p:cNvSpPr>
                <a:spLocks/>
              </p:cNvSpPr>
              <p:nvPr/>
            </p:nvSpPr>
            <p:spPr bwMode="auto">
              <a:xfrm>
                <a:off x="1697"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47" name="Freeform 5091"/>
              <p:cNvSpPr>
                <a:spLocks/>
              </p:cNvSpPr>
              <p:nvPr/>
            </p:nvSpPr>
            <p:spPr bwMode="auto">
              <a:xfrm>
                <a:off x="175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48" name="Freeform 5092"/>
              <p:cNvSpPr>
                <a:spLocks/>
              </p:cNvSpPr>
              <p:nvPr/>
            </p:nvSpPr>
            <p:spPr bwMode="auto">
              <a:xfrm>
                <a:off x="1757" y="32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949" name="Freeform 5093"/>
              <p:cNvSpPr>
                <a:spLocks/>
              </p:cNvSpPr>
              <p:nvPr/>
            </p:nvSpPr>
            <p:spPr bwMode="auto">
              <a:xfrm>
                <a:off x="1757" y="325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950" name="Freeform 5094"/>
              <p:cNvSpPr>
                <a:spLocks/>
              </p:cNvSpPr>
              <p:nvPr/>
            </p:nvSpPr>
            <p:spPr bwMode="auto">
              <a:xfrm>
                <a:off x="1697" y="324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51" name="Freeform 5095"/>
              <p:cNvSpPr>
                <a:spLocks/>
              </p:cNvSpPr>
              <p:nvPr/>
            </p:nvSpPr>
            <p:spPr bwMode="auto">
              <a:xfrm>
                <a:off x="1697" y="32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52" name="Freeform 5096"/>
              <p:cNvSpPr>
                <a:spLocks/>
              </p:cNvSpPr>
              <p:nvPr/>
            </p:nvSpPr>
            <p:spPr bwMode="auto">
              <a:xfrm>
                <a:off x="1757" y="322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53" name="Freeform 5097"/>
              <p:cNvSpPr>
                <a:spLocks/>
              </p:cNvSpPr>
              <p:nvPr/>
            </p:nvSpPr>
            <p:spPr bwMode="auto">
              <a:xfrm>
                <a:off x="1757" y="3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54" name="Freeform 5098"/>
              <p:cNvSpPr>
                <a:spLocks/>
              </p:cNvSpPr>
              <p:nvPr/>
            </p:nvSpPr>
            <p:spPr bwMode="auto">
              <a:xfrm>
                <a:off x="175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55" name="Freeform 5099"/>
              <p:cNvSpPr>
                <a:spLocks/>
              </p:cNvSpPr>
              <p:nvPr/>
            </p:nvSpPr>
            <p:spPr bwMode="auto">
              <a:xfrm>
                <a:off x="169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56" name="Freeform 5100"/>
              <p:cNvSpPr>
                <a:spLocks/>
              </p:cNvSpPr>
              <p:nvPr/>
            </p:nvSpPr>
            <p:spPr bwMode="auto">
              <a:xfrm>
                <a:off x="1699" y="323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57" name="Freeform 5101"/>
              <p:cNvSpPr>
                <a:spLocks/>
              </p:cNvSpPr>
              <p:nvPr/>
            </p:nvSpPr>
            <p:spPr bwMode="auto">
              <a:xfrm>
                <a:off x="1699" y="3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58" name="Freeform 5102"/>
              <p:cNvSpPr>
                <a:spLocks/>
              </p:cNvSpPr>
              <p:nvPr/>
            </p:nvSpPr>
            <p:spPr bwMode="auto">
              <a:xfrm>
                <a:off x="1699" y="32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59" name="Freeform 5103"/>
              <p:cNvSpPr>
                <a:spLocks/>
              </p:cNvSpPr>
              <p:nvPr/>
            </p:nvSpPr>
            <p:spPr bwMode="auto">
              <a:xfrm>
                <a:off x="1699" y="32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60" name="Freeform 5104"/>
              <p:cNvSpPr>
                <a:spLocks/>
              </p:cNvSpPr>
              <p:nvPr/>
            </p:nvSpPr>
            <p:spPr bwMode="auto">
              <a:xfrm>
                <a:off x="1757"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61" name="Freeform 5105"/>
              <p:cNvSpPr>
                <a:spLocks/>
              </p:cNvSpPr>
              <p:nvPr/>
            </p:nvSpPr>
            <p:spPr bwMode="auto">
              <a:xfrm>
                <a:off x="1757"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62" name="Freeform 5106"/>
              <p:cNvSpPr>
                <a:spLocks/>
              </p:cNvSpPr>
              <p:nvPr/>
            </p:nvSpPr>
            <p:spPr bwMode="auto">
              <a:xfrm>
                <a:off x="175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63" name="Freeform 5107"/>
              <p:cNvSpPr>
                <a:spLocks/>
              </p:cNvSpPr>
              <p:nvPr/>
            </p:nvSpPr>
            <p:spPr bwMode="auto">
              <a:xfrm>
                <a:off x="169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64" name="Freeform 5108"/>
              <p:cNvSpPr>
                <a:spLocks/>
              </p:cNvSpPr>
              <p:nvPr/>
            </p:nvSpPr>
            <p:spPr bwMode="auto">
              <a:xfrm>
                <a:off x="1749" y="31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65" name="Freeform 5109"/>
              <p:cNvSpPr>
                <a:spLocks/>
              </p:cNvSpPr>
              <p:nvPr/>
            </p:nvSpPr>
            <p:spPr bwMode="auto">
              <a:xfrm>
                <a:off x="1749" y="33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66" name="Freeform 5110"/>
              <p:cNvSpPr>
                <a:spLocks/>
              </p:cNvSpPr>
              <p:nvPr/>
            </p:nvSpPr>
            <p:spPr bwMode="auto">
              <a:xfrm>
                <a:off x="175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67" name="Freeform 5111"/>
              <p:cNvSpPr>
                <a:spLocks/>
              </p:cNvSpPr>
              <p:nvPr/>
            </p:nvSpPr>
            <p:spPr bwMode="auto">
              <a:xfrm>
                <a:off x="1755" y="321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68" name="Freeform 5112"/>
              <p:cNvSpPr>
                <a:spLocks/>
              </p:cNvSpPr>
              <p:nvPr/>
            </p:nvSpPr>
            <p:spPr bwMode="auto">
              <a:xfrm>
                <a:off x="1755" y="3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69" name="Freeform 5113"/>
              <p:cNvSpPr>
                <a:spLocks/>
              </p:cNvSpPr>
              <p:nvPr/>
            </p:nvSpPr>
            <p:spPr bwMode="auto">
              <a:xfrm>
                <a:off x="169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70" name="Freeform 5114"/>
              <p:cNvSpPr>
                <a:spLocks/>
              </p:cNvSpPr>
              <p:nvPr/>
            </p:nvSpPr>
            <p:spPr bwMode="auto">
              <a:xfrm>
                <a:off x="1755" y="3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71" name="Freeform 5115"/>
              <p:cNvSpPr>
                <a:spLocks/>
              </p:cNvSpPr>
              <p:nvPr/>
            </p:nvSpPr>
            <p:spPr bwMode="auto">
              <a:xfrm>
                <a:off x="1755" y="3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72" name="Freeform 5116"/>
              <p:cNvSpPr>
                <a:spLocks/>
              </p:cNvSpPr>
              <p:nvPr/>
            </p:nvSpPr>
            <p:spPr bwMode="auto">
              <a:xfrm>
                <a:off x="1753" y="322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73" name="Freeform 5117"/>
              <p:cNvSpPr>
                <a:spLocks/>
              </p:cNvSpPr>
              <p:nvPr/>
            </p:nvSpPr>
            <p:spPr bwMode="auto">
              <a:xfrm>
                <a:off x="1753" y="3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74" name="Freeform 5118"/>
              <p:cNvSpPr>
                <a:spLocks/>
              </p:cNvSpPr>
              <p:nvPr/>
            </p:nvSpPr>
            <p:spPr bwMode="auto">
              <a:xfrm>
                <a:off x="175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75" name="Freeform 5119"/>
              <p:cNvSpPr>
                <a:spLocks/>
              </p:cNvSpPr>
              <p:nvPr/>
            </p:nvSpPr>
            <p:spPr bwMode="auto">
              <a:xfrm>
                <a:off x="1755" y="323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76" name="Freeform 5120"/>
              <p:cNvSpPr>
                <a:spLocks/>
              </p:cNvSpPr>
              <p:nvPr/>
            </p:nvSpPr>
            <p:spPr bwMode="auto">
              <a:xfrm>
                <a:off x="1755" y="32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77" name="Freeform 5121"/>
              <p:cNvSpPr>
                <a:spLocks/>
              </p:cNvSpPr>
              <p:nvPr/>
            </p:nvSpPr>
            <p:spPr bwMode="auto">
              <a:xfrm>
                <a:off x="175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78" name="Freeform 5122"/>
              <p:cNvSpPr>
                <a:spLocks/>
              </p:cNvSpPr>
              <p:nvPr/>
            </p:nvSpPr>
            <p:spPr bwMode="auto">
              <a:xfrm>
                <a:off x="175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79" name="Freeform 5123"/>
              <p:cNvSpPr>
                <a:spLocks/>
              </p:cNvSpPr>
              <p:nvPr/>
            </p:nvSpPr>
            <p:spPr bwMode="auto">
              <a:xfrm>
                <a:off x="175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80" name="Freeform 5124"/>
              <p:cNvSpPr>
                <a:spLocks/>
              </p:cNvSpPr>
              <p:nvPr/>
            </p:nvSpPr>
            <p:spPr bwMode="auto">
              <a:xfrm>
                <a:off x="175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81" name="Freeform 5125"/>
              <p:cNvSpPr>
                <a:spLocks/>
              </p:cNvSpPr>
              <p:nvPr/>
            </p:nvSpPr>
            <p:spPr bwMode="auto">
              <a:xfrm>
                <a:off x="1755"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82" name="Freeform 5126"/>
              <p:cNvSpPr>
                <a:spLocks/>
              </p:cNvSpPr>
              <p:nvPr/>
            </p:nvSpPr>
            <p:spPr bwMode="auto">
              <a:xfrm>
                <a:off x="1755"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83" name="Freeform 5127"/>
              <p:cNvSpPr>
                <a:spLocks/>
              </p:cNvSpPr>
              <p:nvPr/>
            </p:nvSpPr>
            <p:spPr bwMode="auto">
              <a:xfrm>
                <a:off x="1699" y="324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84" name="Freeform 5128"/>
              <p:cNvSpPr>
                <a:spLocks/>
              </p:cNvSpPr>
              <p:nvPr/>
            </p:nvSpPr>
            <p:spPr bwMode="auto">
              <a:xfrm>
                <a:off x="1699" y="3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85" name="Freeform 5129"/>
              <p:cNvSpPr>
                <a:spLocks/>
              </p:cNvSpPr>
              <p:nvPr/>
            </p:nvSpPr>
            <p:spPr bwMode="auto">
              <a:xfrm>
                <a:off x="175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86" name="Freeform 5130"/>
              <p:cNvSpPr>
                <a:spLocks/>
              </p:cNvSpPr>
              <p:nvPr/>
            </p:nvSpPr>
            <p:spPr bwMode="auto">
              <a:xfrm>
                <a:off x="1751" y="321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87" name="Freeform 5131"/>
              <p:cNvSpPr>
                <a:spLocks/>
              </p:cNvSpPr>
              <p:nvPr/>
            </p:nvSpPr>
            <p:spPr bwMode="auto">
              <a:xfrm>
                <a:off x="1751" y="3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88" name="Freeform 5132"/>
              <p:cNvSpPr>
                <a:spLocks/>
              </p:cNvSpPr>
              <p:nvPr/>
            </p:nvSpPr>
            <p:spPr bwMode="auto">
              <a:xfrm>
                <a:off x="175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6989" name="Freeform 5133"/>
              <p:cNvSpPr>
                <a:spLocks/>
              </p:cNvSpPr>
              <p:nvPr/>
            </p:nvSpPr>
            <p:spPr bwMode="auto">
              <a:xfrm>
                <a:off x="175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90" name="Freeform 5134"/>
              <p:cNvSpPr>
                <a:spLocks/>
              </p:cNvSpPr>
              <p:nvPr/>
            </p:nvSpPr>
            <p:spPr bwMode="auto">
              <a:xfrm>
                <a:off x="1753" y="324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91" name="Freeform 5135"/>
              <p:cNvSpPr>
                <a:spLocks/>
              </p:cNvSpPr>
              <p:nvPr/>
            </p:nvSpPr>
            <p:spPr bwMode="auto">
              <a:xfrm>
                <a:off x="1753" y="325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92" name="Freeform 5136"/>
              <p:cNvSpPr>
                <a:spLocks/>
              </p:cNvSpPr>
              <p:nvPr/>
            </p:nvSpPr>
            <p:spPr bwMode="auto">
              <a:xfrm>
                <a:off x="1699"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993" name="Freeform 5137"/>
              <p:cNvSpPr>
                <a:spLocks/>
              </p:cNvSpPr>
              <p:nvPr/>
            </p:nvSpPr>
            <p:spPr bwMode="auto">
              <a:xfrm>
                <a:off x="1699"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6994" name="Freeform 5138"/>
              <p:cNvSpPr>
                <a:spLocks/>
              </p:cNvSpPr>
              <p:nvPr/>
            </p:nvSpPr>
            <p:spPr bwMode="auto">
              <a:xfrm>
                <a:off x="1701" y="322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95" name="Freeform 5139"/>
              <p:cNvSpPr>
                <a:spLocks/>
              </p:cNvSpPr>
              <p:nvPr/>
            </p:nvSpPr>
            <p:spPr bwMode="auto">
              <a:xfrm>
                <a:off x="1701" y="3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6996" name="Freeform 5140"/>
              <p:cNvSpPr>
                <a:spLocks/>
              </p:cNvSpPr>
              <p:nvPr/>
            </p:nvSpPr>
            <p:spPr bwMode="auto">
              <a:xfrm>
                <a:off x="175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97" name="Freeform 5141"/>
              <p:cNvSpPr>
                <a:spLocks/>
              </p:cNvSpPr>
              <p:nvPr/>
            </p:nvSpPr>
            <p:spPr bwMode="auto">
              <a:xfrm>
                <a:off x="175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98" name="Freeform 5142"/>
              <p:cNvSpPr>
                <a:spLocks/>
              </p:cNvSpPr>
              <p:nvPr/>
            </p:nvSpPr>
            <p:spPr bwMode="auto">
              <a:xfrm>
                <a:off x="1751" y="321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6999" name="Freeform 5143"/>
              <p:cNvSpPr>
                <a:spLocks/>
              </p:cNvSpPr>
              <p:nvPr/>
            </p:nvSpPr>
            <p:spPr bwMode="auto">
              <a:xfrm>
                <a:off x="1751" y="3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00" name="Freeform 5144"/>
              <p:cNvSpPr>
                <a:spLocks/>
              </p:cNvSpPr>
              <p:nvPr/>
            </p:nvSpPr>
            <p:spPr bwMode="auto">
              <a:xfrm>
                <a:off x="1701" y="32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01" name="Freeform 5145"/>
              <p:cNvSpPr>
                <a:spLocks/>
              </p:cNvSpPr>
              <p:nvPr/>
            </p:nvSpPr>
            <p:spPr bwMode="auto">
              <a:xfrm>
                <a:off x="1701" y="3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02" name="Freeform 5146"/>
              <p:cNvSpPr>
                <a:spLocks/>
              </p:cNvSpPr>
              <p:nvPr/>
            </p:nvSpPr>
            <p:spPr bwMode="auto">
              <a:xfrm>
                <a:off x="1703" y="319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03" name="Freeform 5147"/>
              <p:cNvSpPr>
                <a:spLocks/>
              </p:cNvSpPr>
              <p:nvPr/>
            </p:nvSpPr>
            <p:spPr bwMode="auto">
              <a:xfrm>
                <a:off x="1703" y="330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04" name="Freeform 5148"/>
              <p:cNvSpPr>
                <a:spLocks/>
              </p:cNvSpPr>
              <p:nvPr/>
            </p:nvSpPr>
            <p:spPr bwMode="auto">
              <a:xfrm>
                <a:off x="1701" y="32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005" name="Freeform 5149"/>
              <p:cNvSpPr>
                <a:spLocks/>
              </p:cNvSpPr>
              <p:nvPr/>
            </p:nvSpPr>
            <p:spPr bwMode="auto">
              <a:xfrm>
                <a:off x="1701" y="3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006" name="Freeform 5150"/>
              <p:cNvSpPr>
                <a:spLocks/>
              </p:cNvSpPr>
              <p:nvPr/>
            </p:nvSpPr>
            <p:spPr bwMode="auto">
              <a:xfrm>
                <a:off x="170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07" name="Freeform 5151"/>
              <p:cNvSpPr>
                <a:spLocks/>
              </p:cNvSpPr>
              <p:nvPr/>
            </p:nvSpPr>
            <p:spPr bwMode="auto">
              <a:xfrm>
                <a:off x="175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08" name="Freeform 5152"/>
              <p:cNvSpPr>
                <a:spLocks/>
              </p:cNvSpPr>
              <p:nvPr/>
            </p:nvSpPr>
            <p:spPr bwMode="auto">
              <a:xfrm>
                <a:off x="1751"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09" name="Freeform 5153"/>
              <p:cNvSpPr>
                <a:spLocks/>
              </p:cNvSpPr>
              <p:nvPr/>
            </p:nvSpPr>
            <p:spPr bwMode="auto">
              <a:xfrm>
                <a:off x="1751"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10" name="Freeform 5154"/>
              <p:cNvSpPr>
                <a:spLocks/>
              </p:cNvSpPr>
              <p:nvPr/>
            </p:nvSpPr>
            <p:spPr bwMode="auto">
              <a:xfrm>
                <a:off x="1705" y="31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11" name="Freeform 5155"/>
              <p:cNvSpPr>
                <a:spLocks/>
              </p:cNvSpPr>
              <p:nvPr/>
            </p:nvSpPr>
            <p:spPr bwMode="auto">
              <a:xfrm>
                <a:off x="1705" y="332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12" name="Freeform 5156"/>
              <p:cNvSpPr>
                <a:spLocks/>
              </p:cNvSpPr>
              <p:nvPr/>
            </p:nvSpPr>
            <p:spPr bwMode="auto">
              <a:xfrm>
                <a:off x="1701"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13" name="Freeform 5157"/>
              <p:cNvSpPr>
                <a:spLocks/>
              </p:cNvSpPr>
              <p:nvPr/>
            </p:nvSpPr>
            <p:spPr bwMode="auto">
              <a:xfrm>
                <a:off x="1701"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14" name="Freeform 5158"/>
              <p:cNvSpPr>
                <a:spLocks/>
              </p:cNvSpPr>
              <p:nvPr/>
            </p:nvSpPr>
            <p:spPr bwMode="auto">
              <a:xfrm>
                <a:off x="1701" y="323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15" name="Freeform 5159"/>
              <p:cNvSpPr>
                <a:spLocks/>
              </p:cNvSpPr>
              <p:nvPr/>
            </p:nvSpPr>
            <p:spPr bwMode="auto">
              <a:xfrm>
                <a:off x="1701" y="32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16" name="Freeform 5160"/>
              <p:cNvSpPr>
                <a:spLocks/>
              </p:cNvSpPr>
              <p:nvPr/>
            </p:nvSpPr>
            <p:spPr bwMode="auto">
              <a:xfrm>
                <a:off x="175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17" name="Freeform 5161"/>
              <p:cNvSpPr>
                <a:spLocks/>
              </p:cNvSpPr>
              <p:nvPr/>
            </p:nvSpPr>
            <p:spPr bwMode="auto">
              <a:xfrm>
                <a:off x="1751" y="3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018" name="Freeform 5162"/>
              <p:cNvSpPr>
                <a:spLocks/>
              </p:cNvSpPr>
              <p:nvPr/>
            </p:nvSpPr>
            <p:spPr bwMode="auto">
              <a:xfrm>
                <a:off x="1751" y="3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019" name="Freeform 5163"/>
              <p:cNvSpPr>
                <a:spLocks/>
              </p:cNvSpPr>
              <p:nvPr/>
            </p:nvSpPr>
            <p:spPr bwMode="auto">
              <a:xfrm>
                <a:off x="1737" y="311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20" name="Freeform 5164"/>
              <p:cNvSpPr>
                <a:spLocks/>
              </p:cNvSpPr>
              <p:nvPr/>
            </p:nvSpPr>
            <p:spPr bwMode="auto">
              <a:xfrm>
                <a:off x="1737" y="338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21" name="Freeform 5165"/>
              <p:cNvSpPr>
                <a:spLocks/>
              </p:cNvSpPr>
              <p:nvPr/>
            </p:nvSpPr>
            <p:spPr bwMode="auto">
              <a:xfrm>
                <a:off x="175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22" name="Freeform 5166"/>
              <p:cNvSpPr>
                <a:spLocks/>
              </p:cNvSpPr>
              <p:nvPr/>
            </p:nvSpPr>
            <p:spPr bwMode="auto">
              <a:xfrm>
                <a:off x="1721" y="309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23" name="Freeform 5167"/>
              <p:cNvSpPr>
                <a:spLocks/>
              </p:cNvSpPr>
              <p:nvPr/>
            </p:nvSpPr>
            <p:spPr bwMode="auto">
              <a:xfrm>
                <a:off x="1721" y="340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24" name="Freeform 5168"/>
              <p:cNvSpPr>
                <a:spLocks/>
              </p:cNvSpPr>
              <p:nvPr/>
            </p:nvSpPr>
            <p:spPr bwMode="auto">
              <a:xfrm>
                <a:off x="1701"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25" name="Freeform 5169"/>
              <p:cNvSpPr>
                <a:spLocks/>
              </p:cNvSpPr>
              <p:nvPr/>
            </p:nvSpPr>
            <p:spPr bwMode="auto">
              <a:xfrm>
                <a:off x="1701"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26" name="Freeform 5170"/>
              <p:cNvSpPr>
                <a:spLocks/>
              </p:cNvSpPr>
              <p:nvPr/>
            </p:nvSpPr>
            <p:spPr bwMode="auto">
              <a:xfrm>
                <a:off x="1749" y="32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27" name="Freeform 5171"/>
              <p:cNvSpPr>
                <a:spLocks/>
              </p:cNvSpPr>
              <p:nvPr/>
            </p:nvSpPr>
            <p:spPr bwMode="auto">
              <a:xfrm>
                <a:off x="1749" y="3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28" name="Freeform 5172"/>
              <p:cNvSpPr>
                <a:spLocks/>
              </p:cNvSpPr>
              <p:nvPr/>
            </p:nvSpPr>
            <p:spPr bwMode="auto">
              <a:xfrm>
                <a:off x="1705" y="320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29" name="Freeform 5173"/>
              <p:cNvSpPr>
                <a:spLocks/>
              </p:cNvSpPr>
              <p:nvPr/>
            </p:nvSpPr>
            <p:spPr bwMode="auto">
              <a:xfrm>
                <a:off x="1705" y="329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0" name="Freeform 5174"/>
              <p:cNvSpPr>
                <a:spLocks/>
              </p:cNvSpPr>
              <p:nvPr/>
            </p:nvSpPr>
            <p:spPr bwMode="auto">
              <a:xfrm>
                <a:off x="1703" y="324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1" name="Freeform 5175"/>
              <p:cNvSpPr>
                <a:spLocks/>
              </p:cNvSpPr>
              <p:nvPr/>
            </p:nvSpPr>
            <p:spPr bwMode="auto">
              <a:xfrm>
                <a:off x="1703" y="325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2" name="Freeform 5176"/>
              <p:cNvSpPr>
                <a:spLocks/>
              </p:cNvSpPr>
              <p:nvPr/>
            </p:nvSpPr>
            <p:spPr bwMode="auto">
              <a:xfrm>
                <a:off x="170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3" name="Freeform 5177"/>
              <p:cNvSpPr>
                <a:spLocks/>
              </p:cNvSpPr>
              <p:nvPr/>
            </p:nvSpPr>
            <p:spPr bwMode="auto">
              <a:xfrm>
                <a:off x="1749" y="324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4" name="Freeform 5178"/>
              <p:cNvSpPr>
                <a:spLocks/>
              </p:cNvSpPr>
              <p:nvPr/>
            </p:nvSpPr>
            <p:spPr bwMode="auto">
              <a:xfrm>
                <a:off x="1749" y="3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5" name="Freeform 5179"/>
              <p:cNvSpPr>
                <a:spLocks/>
              </p:cNvSpPr>
              <p:nvPr/>
            </p:nvSpPr>
            <p:spPr bwMode="auto">
              <a:xfrm>
                <a:off x="174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6" name="Freeform 5180"/>
              <p:cNvSpPr>
                <a:spLocks/>
              </p:cNvSpPr>
              <p:nvPr/>
            </p:nvSpPr>
            <p:spPr bwMode="auto">
              <a:xfrm>
                <a:off x="170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7" name="Freeform 5181"/>
              <p:cNvSpPr>
                <a:spLocks/>
              </p:cNvSpPr>
              <p:nvPr/>
            </p:nvSpPr>
            <p:spPr bwMode="auto">
              <a:xfrm>
                <a:off x="1703" y="324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8" name="Freeform 5182"/>
              <p:cNvSpPr>
                <a:spLocks/>
              </p:cNvSpPr>
              <p:nvPr/>
            </p:nvSpPr>
            <p:spPr bwMode="auto">
              <a:xfrm>
                <a:off x="1703" y="3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39" name="Freeform 5183"/>
              <p:cNvSpPr>
                <a:spLocks/>
              </p:cNvSpPr>
              <p:nvPr/>
            </p:nvSpPr>
            <p:spPr bwMode="auto">
              <a:xfrm>
                <a:off x="1741" y="314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40" name="Freeform 5184"/>
              <p:cNvSpPr>
                <a:spLocks/>
              </p:cNvSpPr>
              <p:nvPr/>
            </p:nvSpPr>
            <p:spPr bwMode="auto">
              <a:xfrm>
                <a:off x="1741" y="33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41" name="Freeform 5185"/>
              <p:cNvSpPr>
                <a:spLocks/>
              </p:cNvSpPr>
              <p:nvPr/>
            </p:nvSpPr>
            <p:spPr bwMode="auto">
              <a:xfrm>
                <a:off x="1733" y="310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42" name="Freeform 5186"/>
              <p:cNvSpPr>
                <a:spLocks/>
              </p:cNvSpPr>
              <p:nvPr/>
            </p:nvSpPr>
            <p:spPr bwMode="auto">
              <a:xfrm>
                <a:off x="1733" y="33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43" name="Freeform 5187"/>
              <p:cNvSpPr>
                <a:spLocks/>
              </p:cNvSpPr>
              <p:nvPr/>
            </p:nvSpPr>
            <p:spPr bwMode="auto">
              <a:xfrm>
                <a:off x="174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44" name="Freeform 5188"/>
              <p:cNvSpPr>
                <a:spLocks/>
              </p:cNvSpPr>
              <p:nvPr/>
            </p:nvSpPr>
            <p:spPr bwMode="auto">
              <a:xfrm>
                <a:off x="1741" y="31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45" name="Freeform 5189"/>
              <p:cNvSpPr>
                <a:spLocks/>
              </p:cNvSpPr>
              <p:nvPr/>
            </p:nvSpPr>
            <p:spPr bwMode="auto">
              <a:xfrm>
                <a:off x="1741" y="33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46" name="Freeform 5190"/>
              <p:cNvSpPr>
                <a:spLocks/>
              </p:cNvSpPr>
              <p:nvPr/>
            </p:nvSpPr>
            <p:spPr bwMode="auto">
              <a:xfrm>
                <a:off x="1741" y="31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47" name="Freeform 5191"/>
              <p:cNvSpPr>
                <a:spLocks/>
              </p:cNvSpPr>
              <p:nvPr/>
            </p:nvSpPr>
            <p:spPr bwMode="auto">
              <a:xfrm>
                <a:off x="1741" y="33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48" name="Freeform 5192"/>
              <p:cNvSpPr>
                <a:spLocks/>
              </p:cNvSpPr>
              <p:nvPr/>
            </p:nvSpPr>
            <p:spPr bwMode="auto">
              <a:xfrm>
                <a:off x="1703" y="323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49" name="Freeform 5193"/>
              <p:cNvSpPr>
                <a:spLocks/>
              </p:cNvSpPr>
              <p:nvPr/>
            </p:nvSpPr>
            <p:spPr bwMode="auto">
              <a:xfrm>
                <a:off x="1703" y="3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50" name="Freeform 5194"/>
              <p:cNvSpPr>
                <a:spLocks/>
              </p:cNvSpPr>
              <p:nvPr/>
            </p:nvSpPr>
            <p:spPr bwMode="auto">
              <a:xfrm>
                <a:off x="1703"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51" name="Freeform 5195"/>
              <p:cNvSpPr>
                <a:spLocks/>
              </p:cNvSpPr>
              <p:nvPr/>
            </p:nvSpPr>
            <p:spPr bwMode="auto">
              <a:xfrm>
                <a:off x="1703"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52" name="Freeform 5196"/>
              <p:cNvSpPr>
                <a:spLocks/>
              </p:cNvSpPr>
              <p:nvPr/>
            </p:nvSpPr>
            <p:spPr bwMode="auto">
              <a:xfrm>
                <a:off x="174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53" name="Freeform 5197"/>
              <p:cNvSpPr>
                <a:spLocks/>
              </p:cNvSpPr>
              <p:nvPr/>
            </p:nvSpPr>
            <p:spPr bwMode="auto">
              <a:xfrm>
                <a:off x="1749" y="324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54" name="Freeform 5198"/>
              <p:cNvSpPr>
                <a:spLocks/>
              </p:cNvSpPr>
              <p:nvPr/>
            </p:nvSpPr>
            <p:spPr bwMode="auto">
              <a:xfrm>
                <a:off x="1749" y="325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55" name="Freeform 5199"/>
              <p:cNvSpPr>
                <a:spLocks/>
              </p:cNvSpPr>
              <p:nvPr/>
            </p:nvSpPr>
            <p:spPr bwMode="auto">
              <a:xfrm>
                <a:off x="174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56" name="Freeform 5200"/>
              <p:cNvSpPr>
                <a:spLocks/>
              </p:cNvSpPr>
              <p:nvPr/>
            </p:nvSpPr>
            <p:spPr bwMode="auto">
              <a:xfrm>
                <a:off x="1703" y="32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57" name="Freeform 5201"/>
              <p:cNvSpPr>
                <a:spLocks/>
              </p:cNvSpPr>
              <p:nvPr/>
            </p:nvSpPr>
            <p:spPr bwMode="auto">
              <a:xfrm>
                <a:off x="1703" y="325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58" name="Freeform 5202"/>
              <p:cNvSpPr>
                <a:spLocks/>
              </p:cNvSpPr>
              <p:nvPr/>
            </p:nvSpPr>
            <p:spPr bwMode="auto">
              <a:xfrm>
                <a:off x="170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59" name="Freeform 5203"/>
              <p:cNvSpPr>
                <a:spLocks/>
              </p:cNvSpPr>
              <p:nvPr/>
            </p:nvSpPr>
            <p:spPr bwMode="auto">
              <a:xfrm>
                <a:off x="174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60" name="Freeform 5204"/>
              <p:cNvSpPr>
                <a:spLocks/>
              </p:cNvSpPr>
              <p:nvPr/>
            </p:nvSpPr>
            <p:spPr bwMode="auto">
              <a:xfrm>
                <a:off x="170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61" name="Freeform 5205"/>
              <p:cNvSpPr>
                <a:spLocks/>
              </p:cNvSpPr>
              <p:nvPr/>
            </p:nvSpPr>
            <p:spPr bwMode="auto">
              <a:xfrm>
                <a:off x="1705" y="322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62" name="Freeform 5206"/>
              <p:cNvSpPr>
                <a:spLocks/>
              </p:cNvSpPr>
              <p:nvPr/>
            </p:nvSpPr>
            <p:spPr bwMode="auto">
              <a:xfrm>
                <a:off x="1705" y="3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63" name="Freeform 5207"/>
              <p:cNvSpPr>
                <a:spLocks/>
              </p:cNvSpPr>
              <p:nvPr/>
            </p:nvSpPr>
            <p:spPr bwMode="auto">
              <a:xfrm>
                <a:off x="174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64" name="Freeform 5208"/>
              <p:cNvSpPr>
                <a:spLocks/>
              </p:cNvSpPr>
              <p:nvPr/>
            </p:nvSpPr>
            <p:spPr bwMode="auto">
              <a:xfrm>
                <a:off x="174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65" name="Freeform 5209"/>
              <p:cNvSpPr>
                <a:spLocks/>
              </p:cNvSpPr>
              <p:nvPr/>
            </p:nvSpPr>
            <p:spPr bwMode="auto">
              <a:xfrm>
                <a:off x="1745" y="322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66" name="Freeform 5210"/>
              <p:cNvSpPr>
                <a:spLocks/>
              </p:cNvSpPr>
              <p:nvPr/>
            </p:nvSpPr>
            <p:spPr bwMode="auto">
              <a:xfrm>
                <a:off x="1745" y="3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67" name="Freeform 5211"/>
              <p:cNvSpPr>
                <a:spLocks/>
              </p:cNvSpPr>
              <p:nvPr/>
            </p:nvSpPr>
            <p:spPr bwMode="auto">
              <a:xfrm>
                <a:off x="1745"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68" name="Freeform 5212"/>
              <p:cNvSpPr>
                <a:spLocks/>
              </p:cNvSpPr>
              <p:nvPr/>
            </p:nvSpPr>
            <p:spPr bwMode="auto">
              <a:xfrm>
                <a:off x="1745"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grpSp>
        <p:grpSp>
          <p:nvGrpSpPr>
            <p:cNvPr id="18" name="Group 5414"/>
            <p:cNvGrpSpPr>
              <a:grpSpLocks/>
            </p:cNvGrpSpPr>
            <p:nvPr/>
          </p:nvGrpSpPr>
          <p:grpSpPr bwMode="auto">
            <a:xfrm>
              <a:off x="1705" y="3118"/>
              <a:ext cx="88" cy="306"/>
              <a:chOff x="1705" y="3118"/>
              <a:chExt cx="88" cy="306"/>
            </a:xfrm>
          </p:grpSpPr>
          <p:sp>
            <p:nvSpPr>
              <p:cNvPr id="127070" name="Freeform 5214"/>
              <p:cNvSpPr>
                <a:spLocks/>
              </p:cNvSpPr>
              <p:nvPr/>
            </p:nvSpPr>
            <p:spPr bwMode="auto">
              <a:xfrm>
                <a:off x="1745" y="324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71" name="Freeform 5215"/>
              <p:cNvSpPr>
                <a:spLocks/>
              </p:cNvSpPr>
              <p:nvPr/>
            </p:nvSpPr>
            <p:spPr bwMode="auto">
              <a:xfrm>
                <a:off x="1745" y="32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72" name="Freeform 5216"/>
              <p:cNvSpPr>
                <a:spLocks/>
              </p:cNvSpPr>
              <p:nvPr/>
            </p:nvSpPr>
            <p:spPr bwMode="auto">
              <a:xfrm>
                <a:off x="170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73" name="Freeform 5217"/>
              <p:cNvSpPr>
                <a:spLocks/>
              </p:cNvSpPr>
              <p:nvPr/>
            </p:nvSpPr>
            <p:spPr bwMode="auto">
              <a:xfrm>
                <a:off x="1745" y="32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74" name="Freeform 5218"/>
              <p:cNvSpPr>
                <a:spLocks/>
              </p:cNvSpPr>
              <p:nvPr/>
            </p:nvSpPr>
            <p:spPr bwMode="auto">
              <a:xfrm>
                <a:off x="1745" y="3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75" name="Freeform 5219"/>
              <p:cNvSpPr>
                <a:spLocks/>
              </p:cNvSpPr>
              <p:nvPr/>
            </p:nvSpPr>
            <p:spPr bwMode="auto">
              <a:xfrm>
                <a:off x="1705"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76" name="Freeform 5220"/>
              <p:cNvSpPr>
                <a:spLocks/>
              </p:cNvSpPr>
              <p:nvPr/>
            </p:nvSpPr>
            <p:spPr bwMode="auto">
              <a:xfrm>
                <a:off x="1705"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77" name="Freeform 5221"/>
              <p:cNvSpPr>
                <a:spLocks/>
              </p:cNvSpPr>
              <p:nvPr/>
            </p:nvSpPr>
            <p:spPr bwMode="auto">
              <a:xfrm>
                <a:off x="170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78" name="Freeform 5222"/>
              <p:cNvSpPr>
                <a:spLocks/>
              </p:cNvSpPr>
              <p:nvPr/>
            </p:nvSpPr>
            <p:spPr bwMode="auto">
              <a:xfrm>
                <a:off x="1745" y="324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79" name="Freeform 5223"/>
              <p:cNvSpPr>
                <a:spLocks/>
              </p:cNvSpPr>
              <p:nvPr/>
            </p:nvSpPr>
            <p:spPr bwMode="auto">
              <a:xfrm>
                <a:off x="1745" y="32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80" name="Freeform 5224"/>
              <p:cNvSpPr>
                <a:spLocks/>
              </p:cNvSpPr>
              <p:nvPr/>
            </p:nvSpPr>
            <p:spPr bwMode="auto">
              <a:xfrm>
                <a:off x="1745" y="322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81" name="Freeform 5225"/>
              <p:cNvSpPr>
                <a:spLocks/>
              </p:cNvSpPr>
              <p:nvPr/>
            </p:nvSpPr>
            <p:spPr bwMode="auto">
              <a:xfrm>
                <a:off x="1745" y="3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82" name="Freeform 5226"/>
              <p:cNvSpPr>
                <a:spLocks/>
              </p:cNvSpPr>
              <p:nvPr/>
            </p:nvSpPr>
            <p:spPr bwMode="auto">
              <a:xfrm>
                <a:off x="1707" y="324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083" name="Freeform 5227"/>
              <p:cNvSpPr>
                <a:spLocks/>
              </p:cNvSpPr>
              <p:nvPr/>
            </p:nvSpPr>
            <p:spPr bwMode="auto">
              <a:xfrm>
                <a:off x="1707" y="3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084" name="Freeform 5228"/>
              <p:cNvSpPr>
                <a:spLocks/>
              </p:cNvSpPr>
              <p:nvPr/>
            </p:nvSpPr>
            <p:spPr bwMode="auto">
              <a:xfrm>
                <a:off x="1745" y="324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85" name="Freeform 5229"/>
              <p:cNvSpPr>
                <a:spLocks/>
              </p:cNvSpPr>
              <p:nvPr/>
            </p:nvSpPr>
            <p:spPr bwMode="auto">
              <a:xfrm>
                <a:off x="1745" y="325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86" name="Freeform 5230"/>
              <p:cNvSpPr>
                <a:spLocks/>
              </p:cNvSpPr>
              <p:nvPr/>
            </p:nvSpPr>
            <p:spPr bwMode="auto">
              <a:xfrm>
                <a:off x="170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87" name="Freeform 5231"/>
              <p:cNvSpPr>
                <a:spLocks/>
              </p:cNvSpPr>
              <p:nvPr/>
            </p:nvSpPr>
            <p:spPr bwMode="auto">
              <a:xfrm>
                <a:off x="1745"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88" name="Freeform 5232"/>
              <p:cNvSpPr>
                <a:spLocks/>
              </p:cNvSpPr>
              <p:nvPr/>
            </p:nvSpPr>
            <p:spPr bwMode="auto">
              <a:xfrm>
                <a:off x="1745"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89" name="Freeform 5233"/>
              <p:cNvSpPr>
                <a:spLocks/>
              </p:cNvSpPr>
              <p:nvPr/>
            </p:nvSpPr>
            <p:spPr bwMode="auto">
              <a:xfrm>
                <a:off x="174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90" name="Freeform 5234"/>
              <p:cNvSpPr>
                <a:spLocks/>
              </p:cNvSpPr>
              <p:nvPr/>
            </p:nvSpPr>
            <p:spPr bwMode="auto">
              <a:xfrm>
                <a:off x="170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91" name="Freeform 5235"/>
              <p:cNvSpPr>
                <a:spLocks/>
              </p:cNvSpPr>
              <p:nvPr/>
            </p:nvSpPr>
            <p:spPr bwMode="auto">
              <a:xfrm>
                <a:off x="1707" y="3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92" name="Freeform 5236"/>
              <p:cNvSpPr>
                <a:spLocks/>
              </p:cNvSpPr>
              <p:nvPr/>
            </p:nvSpPr>
            <p:spPr bwMode="auto">
              <a:xfrm>
                <a:off x="1707" y="3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93" name="Freeform 5237"/>
              <p:cNvSpPr>
                <a:spLocks/>
              </p:cNvSpPr>
              <p:nvPr/>
            </p:nvSpPr>
            <p:spPr bwMode="auto">
              <a:xfrm>
                <a:off x="1729" y="311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94" name="Freeform 5238"/>
              <p:cNvSpPr>
                <a:spLocks/>
              </p:cNvSpPr>
              <p:nvPr/>
            </p:nvSpPr>
            <p:spPr bwMode="auto">
              <a:xfrm>
                <a:off x="1729" y="33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095" name="Freeform 5239"/>
              <p:cNvSpPr>
                <a:spLocks/>
              </p:cNvSpPr>
              <p:nvPr/>
            </p:nvSpPr>
            <p:spPr bwMode="auto">
              <a:xfrm>
                <a:off x="170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96" name="Freeform 5240"/>
              <p:cNvSpPr>
                <a:spLocks/>
              </p:cNvSpPr>
              <p:nvPr/>
            </p:nvSpPr>
            <p:spPr bwMode="auto">
              <a:xfrm>
                <a:off x="1711" y="31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97" name="Freeform 5241"/>
              <p:cNvSpPr>
                <a:spLocks/>
              </p:cNvSpPr>
              <p:nvPr/>
            </p:nvSpPr>
            <p:spPr bwMode="auto">
              <a:xfrm>
                <a:off x="1711" y="331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098" name="Freeform 5242"/>
              <p:cNvSpPr>
                <a:spLocks/>
              </p:cNvSpPr>
              <p:nvPr/>
            </p:nvSpPr>
            <p:spPr bwMode="auto">
              <a:xfrm>
                <a:off x="174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099" name="Freeform 5243"/>
              <p:cNvSpPr>
                <a:spLocks/>
              </p:cNvSpPr>
              <p:nvPr/>
            </p:nvSpPr>
            <p:spPr bwMode="auto">
              <a:xfrm>
                <a:off x="170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00" name="Freeform 5244"/>
              <p:cNvSpPr>
                <a:spLocks/>
              </p:cNvSpPr>
              <p:nvPr/>
            </p:nvSpPr>
            <p:spPr bwMode="auto">
              <a:xfrm>
                <a:off x="1707"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01" name="Freeform 5245"/>
              <p:cNvSpPr>
                <a:spLocks/>
              </p:cNvSpPr>
              <p:nvPr/>
            </p:nvSpPr>
            <p:spPr bwMode="auto">
              <a:xfrm>
                <a:off x="1707"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02" name="Freeform 5246"/>
              <p:cNvSpPr>
                <a:spLocks/>
              </p:cNvSpPr>
              <p:nvPr/>
            </p:nvSpPr>
            <p:spPr bwMode="auto">
              <a:xfrm>
                <a:off x="1743" y="3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03" name="Freeform 5247"/>
              <p:cNvSpPr>
                <a:spLocks/>
              </p:cNvSpPr>
              <p:nvPr/>
            </p:nvSpPr>
            <p:spPr bwMode="auto">
              <a:xfrm>
                <a:off x="1743" y="3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04" name="Freeform 5248"/>
              <p:cNvSpPr>
                <a:spLocks/>
              </p:cNvSpPr>
              <p:nvPr/>
            </p:nvSpPr>
            <p:spPr bwMode="auto">
              <a:xfrm>
                <a:off x="1709" y="321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05" name="Freeform 5249"/>
              <p:cNvSpPr>
                <a:spLocks/>
              </p:cNvSpPr>
              <p:nvPr/>
            </p:nvSpPr>
            <p:spPr bwMode="auto">
              <a:xfrm>
                <a:off x="1709" y="3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06" name="Freeform 5250"/>
              <p:cNvSpPr>
                <a:spLocks/>
              </p:cNvSpPr>
              <p:nvPr/>
            </p:nvSpPr>
            <p:spPr bwMode="auto">
              <a:xfrm>
                <a:off x="1709" y="323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07" name="Freeform 5251"/>
              <p:cNvSpPr>
                <a:spLocks/>
              </p:cNvSpPr>
              <p:nvPr/>
            </p:nvSpPr>
            <p:spPr bwMode="auto">
              <a:xfrm>
                <a:off x="1709" y="325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08" name="Freeform 5252"/>
              <p:cNvSpPr>
                <a:spLocks/>
              </p:cNvSpPr>
              <p:nvPr/>
            </p:nvSpPr>
            <p:spPr bwMode="auto">
              <a:xfrm>
                <a:off x="170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09" name="Freeform 5253"/>
              <p:cNvSpPr>
                <a:spLocks/>
              </p:cNvSpPr>
              <p:nvPr/>
            </p:nvSpPr>
            <p:spPr bwMode="auto">
              <a:xfrm>
                <a:off x="1743"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10" name="Freeform 5254"/>
              <p:cNvSpPr>
                <a:spLocks/>
              </p:cNvSpPr>
              <p:nvPr/>
            </p:nvSpPr>
            <p:spPr bwMode="auto">
              <a:xfrm>
                <a:off x="1743"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11" name="Freeform 5255"/>
              <p:cNvSpPr>
                <a:spLocks/>
              </p:cNvSpPr>
              <p:nvPr/>
            </p:nvSpPr>
            <p:spPr bwMode="auto">
              <a:xfrm>
                <a:off x="1709" y="321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112" name="Freeform 5256"/>
              <p:cNvSpPr>
                <a:spLocks/>
              </p:cNvSpPr>
              <p:nvPr/>
            </p:nvSpPr>
            <p:spPr bwMode="auto">
              <a:xfrm>
                <a:off x="1709" y="3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113" name="Freeform 5257"/>
              <p:cNvSpPr>
                <a:spLocks/>
              </p:cNvSpPr>
              <p:nvPr/>
            </p:nvSpPr>
            <p:spPr bwMode="auto">
              <a:xfrm>
                <a:off x="174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14" name="Freeform 5258"/>
              <p:cNvSpPr>
                <a:spLocks/>
              </p:cNvSpPr>
              <p:nvPr/>
            </p:nvSpPr>
            <p:spPr bwMode="auto">
              <a:xfrm>
                <a:off x="1741"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15" name="Freeform 5259"/>
              <p:cNvSpPr>
                <a:spLocks/>
              </p:cNvSpPr>
              <p:nvPr/>
            </p:nvSpPr>
            <p:spPr bwMode="auto">
              <a:xfrm>
                <a:off x="1741"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16" name="Freeform 5260"/>
              <p:cNvSpPr>
                <a:spLocks/>
              </p:cNvSpPr>
              <p:nvPr/>
            </p:nvSpPr>
            <p:spPr bwMode="auto">
              <a:xfrm>
                <a:off x="174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17" name="Freeform 5261"/>
              <p:cNvSpPr>
                <a:spLocks/>
              </p:cNvSpPr>
              <p:nvPr/>
            </p:nvSpPr>
            <p:spPr bwMode="auto">
              <a:xfrm>
                <a:off x="1713" y="31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18" name="Freeform 5262"/>
              <p:cNvSpPr>
                <a:spLocks/>
              </p:cNvSpPr>
              <p:nvPr/>
            </p:nvSpPr>
            <p:spPr bwMode="auto">
              <a:xfrm>
                <a:off x="1713" y="332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19" name="Freeform 5263"/>
              <p:cNvSpPr>
                <a:spLocks/>
              </p:cNvSpPr>
              <p:nvPr/>
            </p:nvSpPr>
            <p:spPr bwMode="auto">
              <a:xfrm>
                <a:off x="1741" y="323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20" name="Freeform 5264"/>
              <p:cNvSpPr>
                <a:spLocks/>
              </p:cNvSpPr>
              <p:nvPr/>
            </p:nvSpPr>
            <p:spPr bwMode="auto">
              <a:xfrm>
                <a:off x="1741" y="32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21" name="Freeform 5265"/>
              <p:cNvSpPr>
                <a:spLocks/>
              </p:cNvSpPr>
              <p:nvPr/>
            </p:nvSpPr>
            <p:spPr bwMode="auto">
              <a:xfrm>
                <a:off x="1741"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22" name="Freeform 5266"/>
              <p:cNvSpPr>
                <a:spLocks/>
              </p:cNvSpPr>
              <p:nvPr/>
            </p:nvSpPr>
            <p:spPr bwMode="auto">
              <a:xfrm>
                <a:off x="1741"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23" name="Freeform 5267"/>
              <p:cNvSpPr>
                <a:spLocks/>
              </p:cNvSpPr>
              <p:nvPr/>
            </p:nvSpPr>
            <p:spPr bwMode="auto">
              <a:xfrm>
                <a:off x="174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24" name="Freeform 5268"/>
              <p:cNvSpPr>
                <a:spLocks/>
              </p:cNvSpPr>
              <p:nvPr/>
            </p:nvSpPr>
            <p:spPr bwMode="auto">
              <a:xfrm>
                <a:off x="174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25" name="Freeform 5269"/>
              <p:cNvSpPr>
                <a:spLocks/>
              </p:cNvSpPr>
              <p:nvPr/>
            </p:nvSpPr>
            <p:spPr bwMode="auto">
              <a:xfrm>
                <a:off x="1721" y="313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26" name="Freeform 5270"/>
              <p:cNvSpPr>
                <a:spLocks/>
              </p:cNvSpPr>
              <p:nvPr/>
            </p:nvSpPr>
            <p:spPr bwMode="auto">
              <a:xfrm>
                <a:off x="1721" y="336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27" name="Freeform 5271"/>
              <p:cNvSpPr>
                <a:spLocks/>
              </p:cNvSpPr>
              <p:nvPr/>
            </p:nvSpPr>
            <p:spPr bwMode="auto">
              <a:xfrm>
                <a:off x="170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28" name="Freeform 5272"/>
              <p:cNvSpPr>
                <a:spLocks/>
              </p:cNvSpPr>
              <p:nvPr/>
            </p:nvSpPr>
            <p:spPr bwMode="auto">
              <a:xfrm>
                <a:off x="1725" y="313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29" name="Freeform 5273"/>
              <p:cNvSpPr>
                <a:spLocks/>
              </p:cNvSpPr>
              <p:nvPr/>
            </p:nvSpPr>
            <p:spPr bwMode="auto">
              <a:xfrm>
                <a:off x="1725" y="33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30" name="Freeform 5274"/>
              <p:cNvSpPr>
                <a:spLocks/>
              </p:cNvSpPr>
              <p:nvPr/>
            </p:nvSpPr>
            <p:spPr bwMode="auto">
              <a:xfrm>
                <a:off x="1727" y="31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31" name="Freeform 5275"/>
              <p:cNvSpPr>
                <a:spLocks/>
              </p:cNvSpPr>
              <p:nvPr/>
            </p:nvSpPr>
            <p:spPr bwMode="auto">
              <a:xfrm>
                <a:off x="1727" y="33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32" name="Freeform 5276"/>
              <p:cNvSpPr>
                <a:spLocks/>
              </p:cNvSpPr>
              <p:nvPr/>
            </p:nvSpPr>
            <p:spPr bwMode="auto">
              <a:xfrm>
                <a:off x="1711" y="32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33" name="Freeform 5277"/>
              <p:cNvSpPr>
                <a:spLocks/>
              </p:cNvSpPr>
              <p:nvPr/>
            </p:nvSpPr>
            <p:spPr bwMode="auto">
              <a:xfrm>
                <a:off x="1711" y="3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34" name="Freeform 5278"/>
              <p:cNvSpPr>
                <a:spLocks/>
              </p:cNvSpPr>
              <p:nvPr/>
            </p:nvSpPr>
            <p:spPr bwMode="auto">
              <a:xfrm>
                <a:off x="1711" y="324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35" name="Freeform 5279"/>
              <p:cNvSpPr>
                <a:spLocks/>
              </p:cNvSpPr>
              <p:nvPr/>
            </p:nvSpPr>
            <p:spPr bwMode="auto">
              <a:xfrm>
                <a:off x="1711" y="325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36" name="Freeform 5280"/>
              <p:cNvSpPr>
                <a:spLocks/>
              </p:cNvSpPr>
              <p:nvPr/>
            </p:nvSpPr>
            <p:spPr bwMode="auto">
              <a:xfrm>
                <a:off x="1711"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37" name="Freeform 5281"/>
              <p:cNvSpPr>
                <a:spLocks/>
              </p:cNvSpPr>
              <p:nvPr/>
            </p:nvSpPr>
            <p:spPr bwMode="auto">
              <a:xfrm>
                <a:off x="1711"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38" name="Freeform 5282"/>
              <p:cNvSpPr>
                <a:spLocks/>
              </p:cNvSpPr>
              <p:nvPr/>
            </p:nvSpPr>
            <p:spPr bwMode="auto">
              <a:xfrm>
                <a:off x="171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39" name="Freeform 5283"/>
              <p:cNvSpPr>
                <a:spLocks/>
              </p:cNvSpPr>
              <p:nvPr/>
            </p:nvSpPr>
            <p:spPr bwMode="auto">
              <a:xfrm>
                <a:off x="173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40" name="Freeform 5284"/>
              <p:cNvSpPr>
                <a:spLocks/>
              </p:cNvSpPr>
              <p:nvPr/>
            </p:nvSpPr>
            <p:spPr bwMode="auto">
              <a:xfrm>
                <a:off x="1739" y="323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41" name="Freeform 5285"/>
              <p:cNvSpPr>
                <a:spLocks/>
              </p:cNvSpPr>
              <p:nvPr/>
            </p:nvSpPr>
            <p:spPr bwMode="auto">
              <a:xfrm>
                <a:off x="1739" y="3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42" name="Freeform 5286"/>
              <p:cNvSpPr>
                <a:spLocks/>
              </p:cNvSpPr>
              <p:nvPr/>
            </p:nvSpPr>
            <p:spPr bwMode="auto">
              <a:xfrm>
                <a:off x="173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43" name="Freeform 5287"/>
              <p:cNvSpPr>
                <a:spLocks/>
              </p:cNvSpPr>
              <p:nvPr/>
            </p:nvSpPr>
            <p:spPr bwMode="auto">
              <a:xfrm>
                <a:off x="1739"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44" name="Freeform 5288"/>
              <p:cNvSpPr>
                <a:spLocks/>
              </p:cNvSpPr>
              <p:nvPr/>
            </p:nvSpPr>
            <p:spPr bwMode="auto">
              <a:xfrm>
                <a:off x="1739"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45" name="Freeform 5289"/>
              <p:cNvSpPr>
                <a:spLocks/>
              </p:cNvSpPr>
              <p:nvPr/>
            </p:nvSpPr>
            <p:spPr bwMode="auto">
              <a:xfrm>
                <a:off x="1737" y="322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146" name="Freeform 5290"/>
              <p:cNvSpPr>
                <a:spLocks/>
              </p:cNvSpPr>
              <p:nvPr/>
            </p:nvSpPr>
            <p:spPr bwMode="auto">
              <a:xfrm>
                <a:off x="1737" y="3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147" name="Freeform 5291"/>
              <p:cNvSpPr>
                <a:spLocks/>
              </p:cNvSpPr>
              <p:nvPr/>
            </p:nvSpPr>
            <p:spPr bwMode="auto">
              <a:xfrm>
                <a:off x="1739"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48" name="Freeform 5292"/>
              <p:cNvSpPr>
                <a:spLocks/>
              </p:cNvSpPr>
              <p:nvPr/>
            </p:nvSpPr>
            <p:spPr bwMode="auto">
              <a:xfrm>
                <a:off x="173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49" name="Freeform 5293"/>
              <p:cNvSpPr>
                <a:spLocks/>
              </p:cNvSpPr>
              <p:nvPr/>
            </p:nvSpPr>
            <p:spPr bwMode="auto">
              <a:xfrm>
                <a:off x="1739"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50" name="Freeform 5294"/>
              <p:cNvSpPr>
                <a:spLocks/>
              </p:cNvSpPr>
              <p:nvPr/>
            </p:nvSpPr>
            <p:spPr bwMode="auto">
              <a:xfrm>
                <a:off x="1739"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51" name="Freeform 5295"/>
              <p:cNvSpPr>
                <a:spLocks/>
              </p:cNvSpPr>
              <p:nvPr/>
            </p:nvSpPr>
            <p:spPr bwMode="auto">
              <a:xfrm>
                <a:off x="1739" y="323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52" name="Freeform 5296"/>
              <p:cNvSpPr>
                <a:spLocks/>
              </p:cNvSpPr>
              <p:nvPr/>
            </p:nvSpPr>
            <p:spPr bwMode="auto">
              <a:xfrm>
                <a:off x="1739" y="325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53" name="Freeform 5297"/>
              <p:cNvSpPr>
                <a:spLocks/>
              </p:cNvSpPr>
              <p:nvPr/>
            </p:nvSpPr>
            <p:spPr bwMode="auto">
              <a:xfrm>
                <a:off x="1711" y="323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54" name="Freeform 5298"/>
              <p:cNvSpPr>
                <a:spLocks/>
              </p:cNvSpPr>
              <p:nvPr/>
            </p:nvSpPr>
            <p:spPr bwMode="auto">
              <a:xfrm>
                <a:off x="1711" y="3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55" name="Freeform 5299"/>
              <p:cNvSpPr>
                <a:spLocks/>
              </p:cNvSpPr>
              <p:nvPr/>
            </p:nvSpPr>
            <p:spPr bwMode="auto">
              <a:xfrm>
                <a:off x="171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56" name="Freeform 5300"/>
              <p:cNvSpPr>
                <a:spLocks/>
              </p:cNvSpPr>
              <p:nvPr/>
            </p:nvSpPr>
            <p:spPr bwMode="auto">
              <a:xfrm>
                <a:off x="1737" y="322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57" name="Freeform 5301"/>
              <p:cNvSpPr>
                <a:spLocks/>
              </p:cNvSpPr>
              <p:nvPr/>
            </p:nvSpPr>
            <p:spPr bwMode="auto">
              <a:xfrm>
                <a:off x="1737" y="3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58" name="Freeform 5302"/>
              <p:cNvSpPr>
                <a:spLocks/>
              </p:cNvSpPr>
              <p:nvPr/>
            </p:nvSpPr>
            <p:spPr bwMode="auto">
              <a:xfrm>
                <a:off x="173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59" name="Freeform 5303"/>
              <p:cNvSpPr>
                <a:spLocks/>
              </p:cNvSpPr>
              <p:nvPr/>
            </p:nvSpPr>
            <p:spPr bwMode="auto">
              <a:xfrm>
                <a:off x="1737" y="323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160" name="Freeform 5304"/>
              <p:cNvSpPr>
                <a:spLocks/>
              </p:cNvSpPr>
              <p:nvPr/>
            </p:nvSpPr>
            <p:spPr bwMode="auto">
              <a:xfrm>
                <a:off x="1737" y="3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161" name="Freeform 5305"/>
              <p:cNvSpPr>
                <a:spLocks/>
              </p:cNvSpPr>
              <p:nvPr/>
            </p:nvSpPr>
            <p:spPr bwMode="auto">
              <a:xfrm>
                <a:off x="1723" y="31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162" name="Freeform 5306"/>
              <p:cNvSpPr>
                <a:spLocks/>
              </p:cNvSpPr>
              <p:nvPr/>
            </p:nvSpPr>
            <p:spPr bwMode="auto">
              <a:xfrm>
                <a:off x="1723" y="334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163" name="Freeform 5307"/>
              <p:cNvSpPr>
                <a:spLocks/>
              </p:cNvSpPr>
              <p:nvPr/>
            </p:nvSpPr>
            <p:spPr bwMode="auto">
              <a:xfrm>
                <a:off x="173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64" name="Freeform 5308"/>
              <p:cNvSpPr>
                <a:spLocks/>
              </p:cNvSpPr>
              <p:nvPr/>
            </p:nvSpPr>
            <p:spPr bwMode="auto">
              <a:xfrm>
                <a:off x="171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65" name="Freeform 5309"/>
              <p:cNvSpPr>
                <a:spLocks/>
              </p:cNvSpPr>
              <p:nvPr/>
            </p:nvSpPr>
            <p:spPr bwMode="auto">
              <a:xfrm>
                <a:off x="1711"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66" name="Freeform 5310"/>
              <p:cNvSpPr>
                <a:spLocks/>
              </p:cNvSpPr>
              <p:nvPr/>
            </p:nvSpPr>
            <p:spPr bwMode="auto">
              <a:xfrm>
                <a:off x="171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67" name="Freeform 5311"/>
              <p:cNvSpPr>
                <a:spLocks/>
              </p:cNvSpPr>
              <p:nvPr/>
            </p:nvSpPr>
            <p:spPr bwMode="auto">
              <a:xfrm>
                <a:off x="1713" y="322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68" name="Freeform 5312"/>
              <p:cNvSpPr>
                <a:spLocks/>
              </p:cNvSpPr>
              <p:nvPr/>
            </p:nvSpPr>
            <p:spPr bwMode="auto">
              <a:xfrm>
                <a:off x="1713" y="3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69" name="Freeform 5313"/>
              <p:cNvSpPr>
                <a:spLocks/>
              </p:cNvSpPr>
              <p:nvPr/>
            </p:nvSpPr>
            <p:spPr bwMode="auto">
              <a:xfrm>
                <a:off x="171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70" name="Freeform 5314"/>
              <p:cNvSpPr>
                <a:spLocks/>
              </p:cNvSpPr>
              <p:nvPr/>
            </p:nvSpPr>
            <p:spPr bwMode="auto">
              <a:xfrm>
                <a:off x="1711" y="324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71" name="Freeform 5315"/>
              <p:cNvSpPr>
                <a:spLocks/>
              </p:cNvSpPr>
              <p:nvPr/>
            </p:nvSpPr>
            <p:spPr bwMode="auto">
              <a:xfrm>
                <a:off x="1711" y="32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72" name="Freeform 5316"/>
              <p:cNvSpPr>
                <a:spLocks/>
              </p:cNvSpPr>
              <p:nvPr/>
            </p:nvSpPr>
            <p:spPr bwMode="auto">
              <a:xfrm>
                <a:off x="1713" y="322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73" name="Freeform 5317"/>
              <p:cNvSpPr>
                <a:spLocks/>
              </p:cNvSpPr>
              <p:nvPr/>
            </p:nvSpPr>
            <p:spPr bwMode="auto">
              <a:xfrm>
                <a:off x="1713" y="3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74" name="Freeform 5318"/>
              <p:cNvSpPr>
                <a:spLocks/>
              </p:cNvSpPr>
              <p:nvPr/>
            </p:nvSpPr>
            <p:spPr bwMode="auto">
              <a:xfrm>
                <a:off x="1737" y="3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75" name="Freeform 5319"/>
              <p:cNvSpPr>
                <a:spLocks/>
              </p:cNvSpPr>
              <p:nvPr/>
            </p:nvSpPr>
            <p:spPr bwMode="auto">
              <a:xfrm>
                <a:off x="1737" y="3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76" name="Freeform 5320"/>
              <p:cNvSpPr>
                <a:spLocks/>
              </p:cNvSpPr>
              <p:nvPr/>
            </p:nvSpPr>
            <p:spPr bwMode="auto">
              <a:xfrm>
                <a:off x="1737"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77" name="Freeform 5321"/>
              <p:cNvSpPr>
                <a:spLocks/>
              </p:cNvSpPr>
              <p:nvPr/>
            </p:nvSpPr>
            <p:spPr bwMode="auto">
              <a:xfrm>
                <a:off x="1737"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78" name="Freeform 5322"/>
              <p:cNvSpPr>
                <a:spLocks/>
              </p:cNvSpPr>
              <p:nvPr/>
            </p:nvSpPr>
            <p:spPr bwMode="auto">
              <a:xfrm>
                <a:off x="1737" y="324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79" name="Freeform 5323"/>
              <p:cNvSpPr>
                <a:spLocks/>
              </p:cNvSpPr>
              <p:nvPr/>
            </p:nvSpPr>
            <p:spPr bwMode="auto">
              <a:xfrm>
                <a:off x="1737" y="3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80" name="Freeform 5324"/>
              <p:cNvSpPr>
                <a:spLocks/>
              </p:cNvSpPr>
              <p:nvPr/>
            </p:nvSpPr>
            <p:spPr bwMode="auto">
              <a:xfrm>
                <a:off x="171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81" name="Freeform 5325"/>
              <p:cNvSpPr>
                <a:spLocks/>
              </p:cNvSpPr>
              <p:nvPr/>
            </p:nvSpPr>
            <p:spPr bwMode="auto">
              <a:xfrm>
                <a:off x="1713" y="3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82" name="Freeform 5326"/>
              <p:cNvSpPr>
                <a:spLocks/>
              </p:cNvSpPr>
              <p:nvPr/>
            </p:nvSpPr>
            <p:spPr bwMode="auto">
              <a:xfrm>
                <a:off x="1713" y="3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83" name="Freeform 5327"/>
              <p:cNvSpPr>
                <a:spLocks/>
              </p:cNvSpPr>
              <p:nvPr/>
            </p:nvSpPr>
            <p:spPr bwMode="auto">
              <a:xfrm>
                <a:off x="171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84" name="Freeform 5328"/>
              <p:cNvSpPr>
                <a:spLocks/>
              </p:cNvSpPr>
              <p:nvPr/>
            </p:nvSpPr>
            <p:spPr bwMode="auto">
              <a:xfrm>
                <a:off x="173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85" name="Freeform 5329"/>
              <p:cNvSpPr>
                <a:spLocks/>
              </p:cNvSpPr>
              <p:nvPr/>
            </p:nvSpPr>
            <p:spPr bwMode="auto">
              <a:xfrm>
                <a:off x="1713" y="32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86" name="Freeform 5330"/>
              <p:cNvSpPr>
                <a:spLocks/>
              </p:cNvSpPr>
              <p:nvPr/>
            </p:nvSpPr>
            <p:spPr bwMode="auto">
              <a:xfrm>
                <a:off x="1713" y="32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87" name="Freeform 5331"/>
              <p:cNvSpPr>
                <a:spLocks/>
              </p:cNvSpPr>
              <p:nvPr/>
            </p:nvSpPr>
            <p:spPr bwMode="auto">
              <a:xfrm>
                <a:off x="1713"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88" name="Freeform 5332"/>
              <p:cNvSpPr>
                <a:spLocks/>
              </p:cNvSpPr>
              <p:nvPr/>
            </p:nvSpPr>
            <p:spPr bwMode="auto">
              <a:xfrm>
                <a:off x="171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89" name="Freeform 5333"/>
              <p:cNvSpPr>
                <a:spLocks/>
              </p:cNvSpPr>
              <p:nvPr/>
            </p:nvSpPr>
            <p:spPr bwMode="auto">
              <a:xfrm>
                <a:off x="1713"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90" name="Freeform 5334"/>
              <p:cNvSpPr>
                <a:spLocks/>
              </p:cNvSpPr>
              <p:nvPr/>
            </p:nvSpPr>
            <p:spPr bwMode="auto">
              <a:xfrm>
                <a:off x="1713"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91" name="Freeform 5335"/>
              <p:cNvSpPr>
                <a:spLocks/>
              </p:cNvSpPr>
              <p:nvPr/>
            </p:nvSpPr>
            <p:spPr bwMode="auto">
              <a:xfrm>
                <a:off x="1713" y="32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92" name="Freeform 5336"/>
              <p:cNvSpPr>
                <a:spLocks/>
              </p:cNvSpPr>
              <p:nvPr/>
            </p:nvSpPr>
            <p:spPr bwMode="auto">
              <a:xfrm>
                <a:off x="1713" y="3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193" name="Freeform 5337"/>
              <p:cNvSpPr>
                <a:spLocks/>
              </p:cNvSpPr>
              <p:nvPr/>
            </p:nvSpPr>
            <p:spPr bwMode="auto">
              <a:xfrm>
                <a:off x="1735"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94" name="Freeform 5338"/>
              <p:cNvSpPr>
                <a:spLocks/>
              </p:cNvSpPr>
              <p:nvPr/>
            </p:nvSpPr>
            <p:spPr bwMode="auto">
              <a:xfrm>
                <a:off x="1735"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95" name="Freeform 5339"/>
              <p:cNvSpPr>
                <a:spLocks/>
              </p:cNvSpPr>
              <p:nvPr/>
            </p:nvSpPr>
            <p:spPr bwMode="auto">
              <a:xfrm>
                <a:off x="1719" y="31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96" name="Freeform 5340"/>
              <p:cNvSpPr>
                <a:spLocks/>
              </p:cNvSpPr>
              <p:nvPr/>
            </p:nvSpPr>
            <p:spPr bwMode="auto">
              <a:xfrm>
                <a:off x="1719" y="331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197" name="Freeform 5341"/>
              <p:cNvSpPr>
                <a:spLocks/>
              </p:cNvSpPr>
              <p:nvPr/>
            </p:nvSpPr>
            <p:spPr bwMode="auto">
              <a:xfrm>
                <a:off x="173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98" name="Freeform 5342"/>
              <p:cNvSpPr>
                <a:spLocks/>
              </p:cNvSpPr>
              <p:nvPr/>
            </p:nvSpPr>
            <p:spPr bwMode="auto">
              <a:xfrm>
                <a:off x="1735"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199" name="Freeform 5343"/>
              <p:cNvSpPr>
                <a:spLocks/>
              </p:cNvSpPr>
              <p:nvPr/>
            </p:nvSpPr>
            <p:spPr bwMode="auto">
              <a:xfrm>
                <a:off x="1735"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00" name="Freeform 5344"/>
              <p:cNvSpPr>
                <a:spLocks/>
              </p:cNvSpPr>
              <p:nvPr/>
            </p:nvSpPr>
            <p:spPr bwMode="auto">
              <a:xfrm>
                <a:off x="1713"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01" name="Freeform 5345"/>
              <p:cNvSpPr>
                <a:spLocks/>
              </p:cNvSpPr>
              <p:nvPr/>
            </p:nvSpPr>
            <p:spPr bwMode="auto">
              <a:xfrm>
                <a:off x="171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02" name="Freeform 5346"/>
              <p:cNvSpPr>
                <a:spLocks/>
              </p:cNvSpPr>
              <p:nvPr/>
            </p:nvSpPr>
            <p:spPr bwMode="auto">
              <a:xfrm>
                <a:off x="171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03" name="Freeform 5347"/>
              <p:cNvSpPr>
                <a:spLocks/>
              </p:cNvSpPr>
              <p:nvPr/>
            </p:nvSpPr>
            <p:spPr bwMode="auto">
              <a:xfrm>
                <a:off x="1713" y="3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04" name="Freeform 5348"/>
              <p:cNvSpPr>
                <a:spLocks/>
              </p:cNvSpPr>
              <p:nvPr/>
            </p:nvSpPr>
            <p:spPr bwMode="auto">
              <a:xfrm>
                <a:off x="1713" y="3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05" name="Freeform 5349"/>
              <p:cNvSpPr>
                <a:spLocks/>
              </p:cNvSpPr>
              <p:nvPr/>
            </p:nvSpPr>
            <p:spPr bwMode="auto">
              <a:xfrm>
                <a:off x="1713"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06" name="Freeform 5350"/>
              <p:cNvSpPr>
                <a:spLocks/>
              </p:cNvSpPr>
              <p:nvPr/>
            </p:nvSpPr>
            <p:spPr bwMode="auto">
              <a:xfrm>
                <a:off x="1713"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07" name="Freeform 5351"/>
              <p:cNvSpPr>
                <a:spLocks/>
              </p:cNvSpPr>
              <p:nvPr/>
            </p:nvSpPr>
            <p:spPr bwMode="auto">
              <a:xfrm>
                <a:off x="173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08" name="Freeform 5352"/>
              <p:cNvSpPr>
                <a:spLocks/>
              </p:cNvSpPr>
              <p:nvPr/>
            </p:nvSpPr>
            <p:spPr bwMode="auto">
              <a:xfrm>
                <a:off x="1735" y="3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09" name="Freeform 5353"/>
              <p:cNvSpPr>
                <a:spLocks/>
              </p:cNvSpPr>
              <p:nvPr/>
            </p:nvSpPr>
            <p:spPr bwMode="auto">
              <a:xfrm>
                <a:off x="1735" y="3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10" name="Freeform 5354"/>
              <p:cNvSpPr>
                <a:spLocks/>
              </p:cNvSpPr>
              <p:nvPr/>
            </p:nvSpPr>
            <p:spPr bwMode="auto">
              <a:xfrm>
                <a:off x="1715" y="321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11" name="Freeform 5355"/>
              <p:cNvSpPr>
                <a:spLocks/>
              </p:cNvSpPr>
              <p:nvPr/>
            </p:nvSpPr>
            <p:spPr bwMode="auto">
              <a:xfrm>
                <a:off x="1715" y="3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12" name="Freeform 5356"/>
              <p:cNvSpPr>
                <a:spLocks/>
              </p:cNvSpPr>
              <p:nvPr/>
            </p:nvSpPr>
            <p:spPr bwMode="auto">
              <a:xfrm>
                <a:off x="1727" y="31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13" name="Freeform 5357"/>
              <p:cNvSpPr>
                <a:spLocks/>
              </p:cNvSpPr>
              <p:nvPr/>
            </p:nvSpPr>
            <p:spPr bwMode="auto">
              <a:xfrm>
                <a:off x="1727" y="331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14" name="Freeform 5358"/>
              <p:cNvSpPr>
                <a:spLocks/>
              </p:cNvSpPr>
              <p:nvPr/>
            </p:nvSpPr>
            <p:spPr bwMode="auto">
              <a:xfrm>
                <a:off x="171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15" name="Freeform 5359"/>
              <p:cNvSpPr>
                <a:spLocks/>
              </p:cNvSpPr>
              <p:nvPr/>
            </p:nvSpPr>
            <p:spPr bwMode="auto">
              <a:xfrm>
                <a:off x="1735" y="32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16" name="Freeform 5360"/>
              <p:cNvSpPr>
                <a:spLocks/>
              </p:cNvSpPr>
              <p:nvPr/>
            </p:nvSpPr>
            <p:spPr bwMode="auto">
              <a:xfrm>
                <a:off x="1735" y="3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17" name="Freeform 5361"/>
              <p:cNvSpPr>
                <a:spLocks/>
              </p:cNvSpPr>
              <p:nvPr/>
            </p:nvSpPr>
            <p:spPr bwMode="auto">
              <a:xfrm>
                <a:off x="1713" y="323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218" name="Freeform 5362"/>
              <p:cNvSpPr>
                <a:spLocks/>
              </p:cNvSpPr>
              <p:nvPr/>
            </p:nvSpPr>
            <p:spPr bwMode="auto">
              <a:xfrm>
                <a:off x="1713" y="32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219" name="Freeform 5363"/>
              <p:cNvSpPr>
                <a:spLocks/>
              </p:cNvSpPr>
              <p:nvPr/>
            </p:nvSpPr>
            <p:spPr bwMode="auto">
              <a:xfrm>
                <a:off x="1721" y="31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220" name="Freeform 5364"/>
              <p:cNvSpPr>
                <a:spLocks/>
              </p:cNvSpPr>
              <p:nvPr/>
            </p:nvSpPr>
            <p:spPr bwMode="auto">
              <a:xfrm>
                <a:off x="1721" y="331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221" name="Freeform 5365"/>
              <p:cNvSpPr>
                <a:spLocks/>
              </p:cNvSpPr>
              <p:nvPr/>
            </p:nvSpPr>
            <p:spPr bwMode="auto">
              <a:xfrm>
                <a:off x="1727" y="31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22" name="Freeform 5366"/>
              <p:cNvSpPr>
                <a:spLocks/>
              </p:cNvSpPr>
              <p:nvPr/>
            </p:nvSpPr>
            <p:spPr bwMode="auto">
              <a:xfrm>
                <a:off x="1727" y="331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23" name="Freeform 5367"/>
              <p:cNvSpPr>
                <a:spLocks/>
              </p:cNvSpPr>
              <p:nvPr/>
            </p:nvSpPr>
            <p:spPr bwMode="auto">
              <a:xfrm>
                <a:off x="171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24" name="Freeform 5368"/>
              <p:cNvSpPr>
                <a:spLocks/>
              </p:cNvSpPr>
              <p:nvPr/>
            </p:nvSpPr>
            <p:spPr bwMode="auto">
              <a:xfrm>
                <a:off x="173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25" name="Freeform 5369"/>
              <p:cNvSpPr>
                <a:spLocks/>
              </p:cNvSpPr>
              <p:nvPr/>
            </p:nvSpPr>
            <p:spPr bwMode="auto">
              <a:xfrm>
                <a:off x="1733"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226" name="Freeform 5370"/>
              <p:cNvSpPr>
                <a:spLocks/>
              </p:cNvSpPr>
              <p:nvPr/>
            </p:nvSpPr>
            <p:spPr bwMode="auto">
              <a:xfrm>
                <a:off x="1733"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227" name="Freeform 5371"/>
              <p:cNvSpPr>
                <a:spLocks/>
              </p:cNvSpPr>
              <p:nvPr/>
            </p:nvSpPr>
            <p:spPr bwMode="auto">
              <a:xfrm>
                <a:off x="1721" y="31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28" name="Freeform 5372"/>
              <p:cNvSpPr>
                <a:spLocks/>
              </p:cNvSpPr>
              <p:nvPr/>
            </p:nvSpPr>
            <p:spPr bwMode="auto">
              <a:xfrm>
                <a:off x="1721" y="331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29" name="Freeform 5373"/>
              <p:cNvSpPr>
                <a:spLocks/>
              </p:cNvSpPr>
              <p:nvPr/>
            </p:nvSpPr>
            <p:spPr bwMode="auto">
              <a:xfrm>
                <a:off x="173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30" name="Freeform 5374"/>
              <p:cNvSpPr>
                <a:spLocks/>
              </p:cNvSpPr>
              <p:nvPr/>
            </p:nvSpPr>
            <p:spPr bwMode="auto">
              <a:xfrm>
                <a:off x="1733" y="323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31" name="Freeform 5375"/>
              <p:cNvSpPr>
                <a:spLocks/>
              </p:cNvSpPr>
              <p:nvPr/>
            </p:nvSpPr>
            <p:spPr bwMode="auto">
              <a:xfrm>
                <a:off x="1733" y="326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32" name="Freeform 5376"/>
              <p:cNvSpPr>
                <a:spLocks/>
              </p:cNvSpPr>
              <p:nvPr/>
            </p:nvSpPr>
            <p:spPr bwMode="auto">
              <a:xfrm>
                <a:off x="173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33" name="Freeform 5377"/>
              <p:cNvSpPr>
                <a:spLocks/>
              </p:cNvSpPr>
              <p:nvPr/>
            </p:nvSpPr>
            <p:spPr bwMode="auto">
              <a:xfrm>
                <a:off x="173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34" name="Freeform 5378"/>
              <p:cNvSpPr>
                <a:spLocks/>
              </p:cNvSpPr>
              <p:nvPr/>
            </p:nvSpPr>
            <p:spPr bwMode="auto">
              <a:xfrm>
                <a:off x="1723" y="31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235" name="Freeform 5379"/>
              <p:cNvSpPr>
                <a:spLocks/>
              </p:cNvSpPr>
              <p:nvPr/>
            </p:nvSpPr>
            <p:spPr bwMode="auto">
              <a:xfrm>
                <a:off x="1723" y="331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236" name="Freeform 5380"/>
              <p:cNvSpPr>
                <a:spLocks/>
              </p:cNvSpPr>
              <p:nvPr/>
            </p:nvSpPr>
            <p:spPr bwMode="auto">
              <a:xfrm>
                <a:off x="1715" y="323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37" name="Freeform 5381"/>
              <p:cNvSpPr>
                <a:spLocks/>
              </p:cNvSpPr>
              <p:nvPr/>
            </p:nvSpPr>
            <p:spPr bwMode="auto">
              <a:xfrm>
                <a:off x="1715" y="3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38" name="Freeform 5382"/>
              <p:cNvSpPr>
                <a:spLocks/>
              </p:cNvSpPr>
              <p:nvPr/>
            </p:nvSpPr>
            <p:spPr bwMode="auto">
              <a:xfrm>
                <a:off x="171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39" name="Freeform 5383"/>
              <p:cNvSpPr>
                <a:spLocks/>
              </p:cNvSpPr>
              <p:nvPr/>
            </p:nvSpPr>
            <p:spPr bwMode="auto">
              <a:xfrm>
                <a:off x="1713"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40" name="Freeform 5384"/>
              <p:cNvSpPr>
                <a:spLocks/>
              </p:cNvSpPr>
              <p:nvPr/>
            </p:nvSpPr>
            <p:spPr bwMode="auto">
              <a:xfrm>
                <a:off x="1713"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41" name="Freeform 5385"/>
              <p:cNvSpPr>
                <a:spLocks/>
              </p:cNvSpPr>
              <p:nvPr/>
            </p:nvSpPr>
            <p:spPr bwMode="auto">
              <a:xfrm>
                <a:off x="1715" y="32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42" name="Freeform 5386"/>
              <p:cNvSpPr>
                <a:spLocks/>
              </p:cNvSpPr>
              <p:nvPr/>
            </p:nvSpPr>
            <p:spPr bwMode="auto">
              <a:xfrm>
                <a:off x="1715" y="3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43" name="Freeform 5387"/>
              <p:cNvSpPr>
                <a:spLocks/>
              </p:cNvSpPr>
              <p:nvPr/>
            </p:nvSpPr>
            <p:spPr bwMode="auto">
              <a:xfrm>
                <a:off x="171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44" name="Freeform 5388"/>
              <p:cNvSpPr>
                <a:spLocks/>
              </p:cNvSpPr>
              <p:nvPr/>
            </p:nvSpPr>
            <p:spPr bwMode="auto">
              <a:xfrm>
                <a:off x="1713"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45" name="Freeform 5389"/>
              <p:cNvSpPr>
                <a:spLocks/>
              </p:cNvSpPr>
              <p:nvPr/>
            </p:nvSpPr>
            <p:spPr bwMode="auto">
              <a:xfrm>
                <a:off x="171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46" name="Freeform 5390"/>
              <p:cNvSpPr>
                <a:spLocks/>
              </p:cNvSpPr>
              <p:nvPr/>
            </p:nvSpPr>
            <p:spPr bwMode="auto">
              <a:xfrm>
                <a:off x="1713"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47" name="Freeform 5391"/>
              <p:cNvSpPr>
                <a:spLocks/>
              </p:cNvSpPr>
              <p:nvPr/>
            </p:nvSpPr>
            <p:spPr bwMode="auto">
              <a:xfrm>
                <a:off x="1713"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48" name="Freeform 5392"/>
              <p:cNvSpPr>
                <a:spLocks/>
              </p:cNvSpPr>
              <p:nvPr/>
            </p:nvSpPr>
            <p:spPr bwMode="auto">
              <a:xfrm>
                <a:off x="1721" y="319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49" name="Freeform 5393"/>
              <p:cNvSpPr>
                <a:spLocks/>
              </p:cNvSpPr>
              <p:nvPr/>
            </p:nvSpPr>
            <p:spPr bwMode="auto">
              <a:xfrm>
                <a:off x="1721" y="330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50" name="Freeform 5394"/>
              <p:cNvSpPr>
                <a:spLocks/>
              </p:cNvSpPr>
              <p:nvPr/>
            </p:nvSpPr>
            <p:spPr bwMode="auto">
              <a:xfrm>
                <a:off x="171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51" name="Freeform 5395"/>
              <p:cNvSpPr>
                <a:spLocks/>
              </p:cNvSpPr>
              <p:nvPr/>
            </p:nvSpPr>
            <p:spPr bwMode="auto">
              <a:xfrm>
                <a:off x="1715" y="3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52" name="Freeform 5396"/>
              <p:cNvSpPr>
                <a:spLocks/>
              </p:cNvSpPr>
              <p:nvPr/>
            </p:nvSpPr>
            <p:spPr bwMode="auto">
              <a:xfrm>
                <a:off x="1715" y="3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53" name="Freeform 5397"/>
              <p:cNvSpPr>
                <a:spLocks/>
              </p:cNvSpPr>
              <p:nvPr/>
            </p:nvSpPr>
            <p:spPr bwMode="auto">
              <a:xfrm>
                <a:off x="171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54" name="Freeform 5398"/>
              <p:cNvSpPr>
                <a:spLocks/>
              </p:cNvSpPr>
              <p:nvPr/>
            </p:nvSpPr>
            <p:spPr bwMode="auto">
              <a:xfrm>
                <a:off x="1715"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55" name="Freeform 5399"/>
              <p:cNvSpPr>
                <a:spLocks/>
              </p:cNvSpPr>
              <p:nvPr/>
            </p:nvSpPr>
            <p:spPr bwMode="auto">
              <a:xfrm>
                <a:off x="1715"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56" name="Freeform 5400"/>
              <p:cNvSpPr>
                <a:spLocks/>
              </p:cNvSpPr>
              <p:nvPr/>
            </p:nvSpPr>
            <p:spPr bwMode="auto">
              <a:xfrm>
                <a:off x="1715"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57" name="Freeform 5401"/>
              <p:cNvSpPr>
                <a:spLocks/>
              </p:cNvSpPr>
              <p:nvPr/>
            </p:nvSpPr>
            <p:spPr bwMode="auto">
              <a:xfrm>
                <a:off x="1715"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58" name="Freeform 5402"/>
              <p:cNvSpPr>
                <a:spLocks/>
              </p:cNvSpPr>
              <p:nvPr/>
            </p:nvSpPr>
            <p:spPr bwMode="auto">
              <a:xfrm>
                <a:off x="1721" y="319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59" name="Freeform 5403"/>
              <p:cNvSpPr>
                <a:spLocks/>
              </p:cNvSpPr>
              <p:nvPr/>
            </p:nvSpPr>
            <p:spPr bwMode="auto">
              <a:xfrm>
                <a:off x="1721" y="330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60" name="Freeform 5404"/>
              <p:cNvSpPr>
                <a:spLocks/>
              </p:cNvSpPr>
              <p:nvPr/>
            </p:nvSpPr>
            <p:spPr bwMode="auto">
              <a:xfrm>
                <a:off x="1715"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61" name="Freeform 5405"/>
              <p:cNvSpPr>
                <a:spLocks/>
              </p:cNvSpPr>
              <p:nvPr/>
            </p:nvSpPr>
            <p:spPr bwMode="auto">
              <a:xfrm>
                <a:off x="1715"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62" name="Freeform 5406"/>
              <p:cNvSpPr>
                <a:spLocks/>
              </p:cNvSpPr>
              <p:nvPr/>
            </p:nvSpPr>
            <p:spPr bwMode="auto">
              <a:xfrm>
                <a:off x="171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63" name="Freeform 5407"/>
              <p:cNvSpPr>
                <a:spLocks/>
              </p:cNvSpPr>
              <p:nvPr/>
            </p:nvSpPr>
            <p:spPr bwMode="auto">
              <a:xfrm>
                <a:off x="1729" y="31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64" name="Freeform 5408"/>
              <p:cNvSpPr>
                <a:spLocks/>
              </p:cNvSpPr>
              <p:nvPr/>
            </p:nvSpPr>
            <p:spPr bwMode="auto">
              <a:xfrm>
                <a:off x="1729" y="330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65" name="Freeform 5409"/>
              <p:cNvSpPr>
                <a:spLocks/>
              </p:cNvSpPr>
              <p:nvPr/>
            </p:nvSpPr>
            <p:spPr bwMode="auto">
              <a:xfrm>
                <a:off x="1715"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66" name="Freeform 5410"/>
              <p:cNvSpPr>
                <a:spLocks/>
              </p:cNvSpPr>
              <p:nvPr/>
            </p:nvSpPr>
            <p:spPr bwMode="auto">
              <a:xfrm>
                <a:off x="1715"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67" name="Freeform 5411"/>
              <p:cNvSpPr>
                <a:spLocks/>
              </p:cNvSpPr>
              <p:nvPr/>
            </p:nvSpPr>
            <p:spPr bwMode="auto">
              <a:xfrm>
                <a:off x="173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68" name="Freeform 5412"/>
              <p:cNvSpPr>
                <a:spLocks/>
              </p:cNvSpPr>
              <p:nvPr/>
            </p:nvSpPr>
            <p:spPr bwMode="auto">
              <a:xfrm>
                <a:off x="1715"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69" name="Freeform 5413"/>
              <p:cNvSpPr>
                <a:spLocks/>
              </p:cNvSpPr>
              <p:nvPr/>
            </p:nvSpPr>
            <p:spPr bwMode="auto">
              <a:xfrm>
                <a:off x="1715"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9" name="Group 5615"/>
            <p:cNvGrpSpPr>
              <a:grpSpLocks/>
            </p:cNvGrpSpPr>
            <p:nvPr/>
          </p:nvGrpSpPr>
          <p:grpSpPr bwMode="auto">
            <a:xfrm>
              <a:off x="1715" y="3196"/>
              <a:ext cx="66" cy="152"/>
              <a:chOff x="1715" y="3196"/>
              <a:chExt cx="66" cy="152"/>
            </a:xfrm>
          </p:grpSpPr>
          <p:sp>
            <p:nvSpPr>
              <p:cNvPr id="127271" name="Freeform 5415"/>
              <p:cNvSpPr>
                <a:spLocks/>
              </p:cNvSpPr>
              <p:nvPr/>
            </p:nvSpPr>
            <p:spPr bwMode="auto">
              <a:xfrm>
                <a:off x="171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72" name="Freeform 5416"/>
              <p:cNvSpPr>
                <a:spLocks/>
              </p:cNvSpPr>
              <p:nvPr/>
            </p:nvSpPr>
            <p:spPr bwMode="auto">
              <a:xfrm>
                <a:off x="1715"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73" name="Freeform 5417"/>
              <p:cNvSpPr>
                <a:spLocks/>
              </p:cNvSpPr>
              <p:nvPr/>
            </p:nvSpPr>
            <p:spPr bwMode="auto">
              <a:xfrm>
                <a:off x="171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74" name="Freeform 5418"/>
              <p:cNvSpPr>
                <a:spLocks/>
              </p:cNvSpPr>
              <p:nvPr/>
            </p:nvSpPr>
            <p:spPr bwMode="auto">
              <a:xfrm>
                <a:off x="173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75" name="Freeform 5419"/>
              <p:cNvSpPr>
                <a:spLocks/>
              </p:cNvSpPr>
              <p:nvPr/>
            </p:nvSpPr>
            <p:spPr bwMode="auto">
              <a:xfrm>
                <a:off x="1715"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76" name="Freeform 5420"/>
              <p:cNvSpPr>
                <a:spLocks/>
              </p:cNvSpPr>
              <p:nvPr/>
            </p:nvSpPr>
            <p:spPr bwMode="auto">
              <a:xfrm>
                <a:off x="1715"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77" name="Freeform 5421"/>
              <p:cNvSpPr>
                <a:spLocks/>
              </p:cNvSpPr>
              <p:nvPr/>
            </p:nvSpPr>
            <p:spPr bwMode="auto">
              <a:xfrm>
                <a:off x="1733"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78" name="Freeform 5422"/>
              <p:cNvSpPr>
                <a:spLocks/>
              </p:cNvSpPr>
              <p:nvPr/>
            </p:nvSpPr>
            <p:spPr bwMode="auto">
              <a:xfrm>
                <a:off x="1733"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79" name="Freeform 5423"/>
              <p:cNvSpPr>
                <a:spLocks/>
              </p:cNvSpPr>
              <p:nvPr/>
            </p:nvSpPr>
            <p:spPr bwMode="auto">
              <a:xfrm>
                <a:off x="1733" y="3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80" name="Freeform 5424"/>
              <p:cNvSpPr>
                <a:spLocks/>
              </p:cNvSpPr>
              <p:nvPr/>
            </p:nvSpPr>
            <p:spPr bwMode="auto">
              <a:xfrm>
                <a:off x="1733" y="3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81" name="Freeform 5425"/>
              <p:cNvSpPr>
                <a:spLocks/>
              </p:cNvSpPr>
              <p:nvPr/>
            </p:nvSpPr>
            <p:spPr bwMode="auto">
              <a:xfrm>
                <a:off x="1733" y="32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82" name="Freeform 5426"/>
              <p:cNvSpPr>
                <a:spLocks/>
              </p:cNvSpPr>
              <p:nvPr/>
            </p:nvSpPr>
            <p:spPr bwMode="auto">
              <a:xfrm>
                <a:off x="1733" y="32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83" name="Freeform 5427"/>
              <p:cNvSpPr>
                <a:spLocks/>
              </p:cNvSpPr>
              <p:nvPr/>
            </p:nvSpPr>
            <p:spPr bwMode="auto">
              <a:xfrm>
                <a:off x="171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84" name="Freeform 5428"/>
              <p:cNvSpPr>
                <a:spLocks/>
              </p:cNvSpPr>
              <p:nvPr/>
            </p:nvSpPr>
            <p:spPr bwMode="auto">
              <a:xfrm>
                <a:off x="1715" y="3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85" name="Freeform 5429"/>
              <p:cNvSpPr>
                <a:spLocks/>
              </p:cNvSpPr>
              <p:nvPr/>
            </p:nvSpPr>
            <p:spPr bwMode="auto">
              <a:xfrm>
                <a:off x="1715" y="3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286" name="Freeform 5430"/>
              <p:cNvSpPr>
                <a:spLocks/>
              </p:cNvSpPr>
              <p:nvPr/>
            </p:nvSpPr>
            <p:spPr bwMode="auto">
              <a:xfrm>
                <a:off x="171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87" name="Freeform 5431"/>
              <p:cNvSpPr>
                <a:spLocks/>
              </p:cNvSpPr>
              <p:nvPr/>
            </p:nvSpPr>
            <p:spPr bwMode="auto">
              <a:xfrm>
                <a:off x="1715"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88" name="Freeform 5432"/>
              <p:cNvSpPr>
                <a:spLocks/>
              </p:cNvSpPr>
              <p:nvPr/>
            </p:nvSpPr>
            <p:spPr bwMode="auto">
              <a:xfrm>
                <a:off x="1715"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89" name="Freeform 5433"/>
              <p:cNvSpPr>
                <a:spLocks/>
              </p:cNvSpPr>
              <p:nvPr/>
            </p:nvSpPr>
            <p:spPr bwMode="auto">
              <a:xfrm>
                <a:off x="171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90" name="Freeform 5434"/>
              <p:cNvSpPr>
                <a:spLocks/>
              </p:cNvSpPr>
              <p:nvPr/>
            </p:nvSpPr>
            <p:spPr bwMode="auto">
              <a:xfrm>
                <a:off x="171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91" name="Freeform 5435"/>
              <p:cNvSpPr>
                <a:spLocks/>
              </p:cNvSpPr>
              <p:nvPr/>
            </p:nvSpPr>
            <p:spPr bwMode="auto">
              <a:xfrm>
                <a:off x="171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92" name="Freeform 5436"/>
              <p:cNvSpPr>
                <a:spLocks/>
              </p:cNvSpPr>
              <p:nvPr/>
            </p:nvSpPr>
            <p:spPr bwMode="auto">
              <a:xfrm>
                <a:off x="171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93" name="Freeform 5437"/>
              <p:cNvSpPr>
                <a:spLocks/>
              </p:cNvSpPr>
              <p:nvPr/>
            </p:nvSpPr>
            <p:spPr bwMode="auto">
              <a:xfrm>
                <a:off x="1715"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94" name="Freeform 5438"/>
              <p:cNvSpPr>
                <a:spLocks/>
              </p:cNvSpPr>
              <p:nvPr/>
            </p:nvSpPr>
            <p:spPr bwMode="auto">
              <a:xfrm>
                <a:off x="1715"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295" name="Freeform 5439"/>
              <p:cNvSpPr>
                <a:spLocks/>
              </p:cNvSpPr>
              <p:nvPr/>
            </p:nvSpPr>
            <p:spPr bwMode="auto">
              <a:xfrm>
                <a:off x="1729" y="31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96" name="Freeform 5440"/>
              <p:cNvSpPr>
                <a:spLocks/>
              </p:cNvSpPr>
              <p:nvPr/>
            </p:nvSpPr>
            <p:spPr bwMode="auto">
              <a:xfrm>
                <a:off x="1729" y="330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97" name="Freeform 5441"/>
              <p:cNvSpPr>
                <a:spLocks/>
              </p:cNvSpPr>
              <p:nvPr/>
            </p:nvSpPr>
            <p:spPr bwMode="auto">
              <a:xfrm>
                <a:off x="171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98" name="Freeform 5442"/>
              <p:cNvSpPr>
                <a:spLocks/>
              </p:cNvSpPr>
              <p:nvPr/>
            </p:nvSpPr>
            <p:spPr bwMode="auto">
              <a:xfrm>
                <a:off x="1715"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299" name="Freeform 5443"/>
              <p:cNvSpPr>
                <a:spLocks/>
              </p:cNvSpPr>
              <p:nvPr/>
            </p:nvSpPr>
            <p:spPr bwMode="auto">
              <a:xfrm>
                <a:off x="171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00" name="Freeform 5444"/>
              <p:cNvSpPr>
                <a:spLocks/>
              </p:cNvSpPr>
              <p:nvPr/>
            </p:nvSpPr>
            <p:spPr bwMode="auto">
              <a:xfrm>
                <a:off x="173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01" name="Freeform 5445"/>
              <p:cNvSpPr>
                <a:spLocks/>
              </p:cNvSpPr>
              <p:nvPr/>
            </p:nvSpPr>
            <p:spPr bwMode="auto">
              <a:xfrm>
                <a:off x="171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02" name="Freeform 5446"/>
              <p:cNvSpPr>
                <a:spLocks/>
              </p:cNvSpPr>
              <p:nvPr/>
            </p:nvSpPr>
            <p:spPr bwMode="auto">
              <a:xfrm>
                <a:off x="1715"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03" name="Freeform 5447"/>
              <p:cNvSpPr>
                <a:spLocks/>
              </p:cNvSpPr>
              <p:nvPr/>
            </p:nvSpPr>
            <p:spPr bwMode="auto">
              <a:xfrm>
                <a:off x="1715"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04" name="Freeform 5448"/>
              <p:cNvSpPr>
                <a:spLocks/>
              </p:cNvSpPr>
              <p:nvPr/>
            </p:nvSpPr>
            <p:spPr bwMode="auto">
              <a:xfrm>
                <a:off x="1715" y="324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05" name="Freeform 5449"/>
              <p:cNvSpPr>
                <a:spLocks/>
              </p:cNvSpPr>
              <p:nvPr/>
            </p:nvSpPr>
            <p:spPr bwMode="auto">
              <a:xfrm>
                <a:off x="1715" y="32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06" name="Freeform 5450"/>
              <p:cNvSpPr>
                <a:spLocks/>
              </p:cNvSpPr>
              <p:nvPr/>
            </p:nvSpPr>
            <p:spPr bwMode="auto">
              <a:xfrm>
                <a:off x="1717" y="322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07" name="Freeform 5451"/>
              <p:cNvSpPr>
                <a:spLocks/>
              </p:cNvSpPr>
              <p:nvPr/>
            </p:nvSpPr>
            <p:spPr bwMode="auto">
              <a:xfrm>
                <a:off x="1717" y="3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08" name="Freeform 5452"/>
              <p:cNvSpPr>
                <a:spLocks/>
              </p:cNvSpPr>
              <p:nvPr/>
            </p:nvSpPr>
            <p:spPr bwMode="auto">
              <a:xfrm>
                <a:off x="1717" y="324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09" name="Freeform 5453"/>
              <p:cNvSpPr>
                <a:spLocks/>
              </p:cNvSpPr>
              <p:nvPr/>
            </p:nvSpPr>
            <p:spPr bwMode="auto">
              <a:xfrm>
                <a:off x="1717" y="3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10" name="Freeform 5454"/>
              <p:cNvSpPr>
                <a:spLocks/>
              </p:cNvSpPr>
              <p:nvPr/>
            </p:nvSpPr>
            <p:spPr bwMode="auto">
              <a:xfrm>
                <a:off x="171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11" name="Freeform 5455"/>
              <p:cNvSpPr>
                <a:spLocks/>
              </p:cNvSpPr>
              <p:nvPr/>
            </p:nvSpPr>
            <p:spPr bwMode="auto">
              <a:xfrm>
                <a:off x="1715"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12" name="Freeform 5456"/>
              <p:cNvSpPr>
                <a:spLocks/>
              </p:cNvSpPr>
              <p:nvPr/>
            </p:nvSpPr>
            <p:spPr bwMode="auto">
              <a:xfrm>
                <a:off x="1715"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13" name="Freeform 5457"/>
              <p:cNvSpPr>
                <a:spLocks/>
              </p:cNvSpPr>
              <p:nvPr/>
            </p:nvSpPr>
            <p:spPr bwMode="auto">
              <a:xfrm>
                <a:off x="1715"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14" name="Freeform 5458"/>
              <p:cNvSpPr>
                <a:spLocks/>
              </p:cNvSpPr>
              <p:nvPr/>
            </p:nvSpPr>
            <p:spPr bwMode="auto">
              <a:xfrm>
                <a:off x="1715"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15" name="Freeform 5459"/>
              <p:cNvSpPr>
                <a:spLocks/>
              </p:cNvSpPr>
              <p:nvPr/>
            </p:nvSpPr>
            <p:spPr bwMode="auto">
              <a:xfrm>
                <a:off x="1715"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16" name="Freeform 5460"/>
              <p:cNvSpPr>
                <a:spLocks/>
              </p:cNvSpPr>
              <p:nvPr/>
            </p:nvSpPr>
            <p:spPr bwMode="auto">
              <a:xfrm>
                <a:off x="1715"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17" name="Freeform 5461"/>
              <p:cNvSpPr>
                <a:spLocks/>
              </p:cNvSpPr>
              <p:nvPr/>
            </p:nvSpPr>
            <p:spPr bwMode="auto">
              <a:xfrm>
                <a:off x="171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18" name="Freeform 5462"/>
              <p:cNvSpPr>
                <a:spLocks/>
              </p:cNvSpPr>
              <p:nvPr/>
            </p:nvSpPr>
            <p:spPr bwMode="auto">
              <a:xfrm>
                <a:off x="1717"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19" name="Freeform 5463"/>
              <p:cNvSpPr>
                <a:spLocks/>
              </p:cNvSpPr>
              <p:nvPr/>
            </p:nvSpPr>
            <p:spPr bwMode="auto">
              <a:xfrm>
                <a:off x="1717"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0" name="Freeform 5464"/>
              <p:cNvSpPr>
                <a:spLocks/>
              </p:cNvSpPr>
              <p:nvPr/>
            </p:nvSpPr>
            <p:spPr bwMode="auto">
              <a:xfrm>
                <a:off x="171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1" name="Freeform 5465"/>
              <p:cNvSpPr>
                <a:spLocks/>
              </p:cNvSpPr>
              <p:nvPr/>
            </p:nvSpPr>
            <p:spPr bwMode="auto">
              <a:xfrm>
                <a:off x="171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2" name="Freeform 5466"/>
              <p:cNvSpPr>
                <a:spLocks/>
              </p:cNvSpPr>
              <p:nvPr/>
            </p:nvSpPr>
            <p:spPr bwMode="auto">
              <a:xfrm>
                <a:off x="171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3" name="Freeform 5467"/>
              <p:cNvSpPr>
                <a:spLocks/>
              </p:cNvSpPr>
              <p:nvPr/>
            </p:nvSpPr>
            <p:spPr bwMode="auto">
              <a:xfrm>
                <a:off x="1717" y="32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4" name="Freeform 5468"/>
              <p:cNvSpPr>
                <a:spLocks/>
              </p:cNvSpPr>
              <p:nvPr/>
            </p:nvSpPr>
            <p:spPr bwMode="auto">
              <a:xfrm>
                <a:off x="1717" y="3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5" name="Freeform 5469"/>
              <p:cNvSpPr>
                <a:spLocks/>
              </p:cNvSpPr>
              <p:nvPr/>
            </p:nvSpPr>
            <p:spPr bwMode="auto">
              <a:xfrm>
                <a:off x="171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6" name="Freeform 5470"/>
              <p:cNvSpPr>
                <a:spLocks/>
              </p:cNvSpPr>
              <p:nvPr/>
            </p:nvSpPr>
            <p:spPr bwMode="auto">
              <a:xfrm>
                <a:off x="171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7" name="Freeform 5471"/>
              <p:cNvSpPr>
                <a:spLocks/>
              </p:cNvSpPr>
              <p:nvPr/>
            </p:nvSpPr>
            <p:spPr bwMode="auto">
              <a:xfrm>
                <a:off x="1717"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8" name="Freeform 5472"/>
              <p:cNvSpPr>
                <a:spLocks/>
              </p:cNvSpPr>
              <p:nvPr/>
            </p:nvSpPr>
            <p:spPr bwMode="auto">
              <a:xfrm>
                <a:off x="171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29" name="Freeform 5473"/>
              <p:cNvSpPr>
                <a:spLocks/>
              </p:cNvSpPr>
              <p:nvPr/>
            </p:nvSpPr>
            <p:spPr bwMode="auto">
              <a:xfrm>
                <a:off x="1717"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30" name="Freeform 5474"/>
              <p:cNvSpPr>
                <a:spLocks/>
              </p:cNvSpPr>
              <p:nvPr/>
            </p:nvSpPr>
            <p:spPr bwMode="auto">
              <a:xfrm>
                <a:off x="1717"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31" name="Freeform 5475"/>
              <p:cNvSpPr>
                <a:spLocks/>
              </p:cNvSpPr>
              <p:nvPr/>
            </p:nvSpPr>
            <p:spPr bwMode="auto">
              <a:xfrm>
                <a:off x="1717"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32" name="Freeform 5476"/>
              <p:cNvSpPr>
                <a:spLocks/>
              </p:cNvSpPr>
              <p:nvPr/>
            </p:nvSpPr>
            <p:spPr bwMode="auto">
              <a:xfrm>
                <a:off x="1717"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33" name="Freeform 5477"/>
              <p:cNvSpPr>
                <a:spLocks/>
              </p:cNvSpPr>
              <p:nvPr/>
            </p:nvSpPr>
            <p:spPr bwMode="auto">
              <a:xfrm>
                <a:off x="173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34" name="Freeform 5478"/>
              <p:cNvSpPr>
                <a:spLocks/>
              </p:cNvSpPr>
              <p:nvPr/>
            </p:nvSpPr>
            <p:spPr bwMode="auto">
              <a:xfrm>
                <a:off x="1719" y="321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35" name="Freeform 5479"/>
              <p:cNvSpPr>
                <a:spLocks/>
              </p:cNvSpPr>
              <p:nvPr/>
            </p:nvSpPr>
            <p:spPr bwMode="auto">
              <a:xfrm>
                <a:off x="1719" y="3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36" name="Freeform 5480"/>
              <p:cNvSpPr>
                <a:spLocks/>
              </p:cNvSpPr>
              <p:nvPr/>
            </p:nvSpPr>
            <p:spPr bwMode="auto">
              <a:xfrm>
                <a:off x="1731"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37" name="Freeform 5481"/>
              <p:cNvSpPr>
                <a:spLocks/>
              </p:cNvSpPr>
              <p:nvPr/>
            </p:nvSpPr>
            <p:spPr bwMode="auto">
              <a:xfrm>
                <a:off x="1731"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38" name="Freeform 5482"/>
              <p:cNvSpPr>
                <a:spLocks/>
              </p:cNvSpPr>
              <p:nvPr/>
            </p:nvSpPr>
            <p:spPr bwMode="auto">
              <a:xfrm>
                <a:off x="1731" y="3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39" name="Freeform 5483"/>
              <p:cNvSpPr>
                <a:spLocks/>
              </p:cNvSpPr>
              <p:nvPr/>
            </p:nvSpPr>
            <p:spPr bwMode="auto">
              <a:xfrm>
                <a:off x="1731" y="3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40" name="Freeform 5484"/>
              <p:cNvSpPr>
                <a:spLocks/>
              </p:cNvSpPr>
              <p:nvPr/>
            </p:nvSpPr>
            <p:spPr bwMode="auto">
              <a:xfrm>
                <a:off x="1717" y="32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41" name="Freeform 5485"/>
              <p:cNvSpPr>
                <a:spLocks/>
              </p:cNvSpPr>
              <p:nvPr/>
            </p:nvSpPr>
            <p:spPr bwMode="auto">
              <a:xfrm>
                <a:off x="1717" y="3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42" name="Freeform 5486"/>
              <p:cNvSpPr>
                <a:spLocks/>
              </p:cNvSpPr>
              <p:nvPr/>
            </p:nvSpPr>
            <p:spPr bwMode="auto">
              <a:xfrm>
                <a:off x="173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43" name="Freeform 5487"/>
              <p:cNvSpPr>
                <a:spLocks/>
              </p:cNvSpPr>
              <p:nvPr/>
            </p:nvSpPr>
            <p:spPr bwMode="auto">
              <a:xfrm>
                <a:off x="1717" y="3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44" name="Freeform 5488"/>
              <p:cNvSpPr>
                <a:spLocks/>
              </p:cNvSpPr>
              <p:nvPr/>
            </p:nvSpPr>
            <p:spPr bwMode="auto">
              <a:xfrm>
                <a:off x="1717" y="3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45" name="Freeform 5489"/>
              <p:cNvSpPr>
                <a:spLocks/>
              </p:cNvSpPr>
              <p:nvPr/>
            </p:nvSpPr>
            <p:spPr bwMode="auto">
              <a:xfrm>
                <a:off x="1717"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46" name="Freeform 5490"/>
              <p:cNvSpPr>
                <a:spLocks/>
              </p:cNvSpPr>
              <p:nvPr/>
            </p:nvSpPr>
            <p:spPr bwMode="auto">
              <a:xfrm>
                <a:off x="1717"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47" name="Freeform 5491"/>
              <p:cNvSpPr>
                <a:spLocks/>
              </p:cNvSpPr>
              <p:nvPr/>
            </p:nvSpPr>
            <p:spPr bwMode="auto">
              <a:xfrm>
                <a:off x="171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48" name="Freeform 5492"/>
              <p:cNvSpPr>
                <a:spLocks/>
              </p:cNvSpPr>
              <p:nvPr/>
            </p:nvSpPr>
            <p:spPr bwMode="auto">
              <a:xfrm>
                <a:off x="1717"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49" name="Freeform 5493"/>
              <p:cNvSpPr>
                <a:spLocks/>
              </p:cNvSpPr>
              <p:nvPr/>
            </p:nvSpPr>
            <p:spPr bwMode="auto">
              <a:xfrm>
                <a:off x="1717"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50" name="Freeform 5494"/>
              <p:cNvSpPr>
                <a:spLocks/>
              </p:cNvSpPr>
              <p:nvPr/>
            </p:nvSpPr>
            <p:spPr bwMode="auto">
              <a:xfrm>
                <a:off x="1717"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51" name="Freeform 5495"/>
              <p:cNvSpPr>
                <a:spLocks/>
              </p:cNvSpPr>
              <p:nvPr/>
            </p:nvSpPr>
            <p:spPr bwMode="auto">
              <a:xfrm>
                <a:off x="171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52" name="Freeform 5496"/>
              <p:cNvSpPr>
                <a:spLocks/>
              </p:cNvSpPr>
              <p:nvPr/>
            </p:nvSpPr>
            <p:spPr bwMode="auto">
              <a:xfrm>
                <a:off x="1731" y="323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53" name="Freeform 5497"/>
              <p:cNvSpPr>
                <a:spLocks/>
              </p:cNvSpPr>
              <p:nvPr/>
            </p:nvSpPr>
            <p:spPr bwMode="auto">
              <a:xfrm>
                <a:off x="1731" y="3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54" name="Freeform 5498"/>
              <p:cNvSpPr>
                <a:spLocks/>
              </p:cNvSpPr>
              <p:nvPr/>
            </p:nvSpPr>
            <p:spPr bwMode="auto">
              <a:xfrm>
                <a:off x="171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55" name="Freeform 5499"/>
              <p:cNvSpPr>
                <a:spLocks/>
              </p:cNvSpPr>
              <p:nvPr/>
            </p:nvSpPr>
            <p:spPr bwMode="auto">
              <a:xfrm>
                <a:off x="171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56" name="Freeform 5500"/>
              <p:cNvSpPr>
                <a:spLocks/>
              </p:cNvSpPr>
              <p:nvPr/>
            </p:nvSpPr>
            <p:spPr bwMode="auto">
              <a:xfrm>
                <a:off x="1731" y="32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57" name="Freeform 5501"/>
              <p:cNvSpPr>
                <a:spLocks/>
              </p:cNvSpPr>
              <p:nvPr/>
            </p:nvSpPr>
            <p:spPr bwMode="auto">
              <a:xfrm>
                <a:off x="1731" y="32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58" name="Freeform 5502"/>
              <p:cNvSpPr>
                <a:spLocks/>
              </p:cNvSpPr>
              <p:nvPr/>
            </p:nvSpPr>
            <p:spPr bwMode="auto">
              <a:xfrm>
                <a:off x="1717"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59" name="Freeform 5503"/>
              <p:cNvSpPr>
                <a:spLocks/>
              </p:cNvSpPr>
              <p:nvPr/>
            </p:nvSpPr>
            <p:spPr bwMode="auto">
              <a:xfrm>
                <a:off x="1717"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60" name="Freeform 5504"/>
              <p:cNvSpPr>
                <a:spLocks/>
              </p:cNvSpPr>
              <p:nvPr/>
            </p:nvSpPr>
            <p:spPr bwMode="auto">
              <a:xfrm>
                <a:off x="1717"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61" name="Freeform 5505"/>
              <p:cNvSpPr>
                <a:spLocks/>
              </p:cNvSpPr>
              <p:nvPr/>
            </p:nvSpPr>
            <p:spPr bwMode="auto">
              <a:xfrm>
                <a:off x="1717"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62" name="Freeform 5506"/>
              <p:cNvSpPr>
                <a:spLocks/>
              </p:cNvSpPr>
              <p:nvPr/>
            </p:nvSpPr>
            <p:spPr bwMode="auto">
              <a:xfrm>
                <a:off x="1719" y="3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63" name="Freeform 5507"/>
              <p:cNvSpPr>
                <a:spLocks/>
              </p:cNvSpPr>
              <p:nvPr/>
            </p:nvSpPr>
            <p:spPr bwMode="auto">
              <a:xfrm>
                <a:off x="1719" y="3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64" name="Freeform 5508"/>
              <p:cNvSpPr>
                <a:spLocks/>
              </p:cNvSpPr>
              <p:nvPr/>
            </p:nvSpPr>
            <p:spPr bwMode="auto">
              <a:xfrm>
                <a:off x="171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65" name="Freeform 5509"/>
              <p:cNvSpPr>
                <a:spLocks/>
              </p:cNvSpPr>
              <p:nvPr/>
            </p:nvSpPr>
            <p:spPr bwMode="auto">
              <a:xfrm>
                <a:off x="1717"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66" name="Freeform 5510"/>
              <p:cNvSpPr>
                <a:spLocks/>
              </p:cNvSpPr>
              <p:nvPr/>
            </p:nvSpPr>
            <p:spPr bwMode="auto">
              <a:xfrm>
                <a:off x="1717"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367" name="Freeform 5511"/>
              <p:cNvSpPr>
                <a:spLocks/>
              </p:cNvSpPr>
              <p:nvPr/>
            </p:nvSpPr>
            <p:spPr bwMode="auto">
              <a:xfrm>
                <a:off x="171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68" name="Freeform 5512"/>
              <p:cNvSpPr>
                <a:spLocks/>
              </p:cNvSpPr>
              <p:nvPr/>
            </p:nvSpPr>
            <p:spPr bwMode="auto">
              <a:xfrm>
                <a:off x="1719" y="324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69" name="Freeform 5513"/>
              <p:cNvSpPr>
                <a:spLocks/>
              </p:cNvSpPr>
              <p:nvPr/>
            </p:nvSpPr>
            <p:spPr bwMode="auto">
              <a:xfrm>
                <a:off x="1719" y="325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70" name="Freeform 5514"/>
              <p:cNvSpPr>
                <a:spLocks/>
              </p:cNvSpPr>
              <p:nvPr/>
            </p:nvSpPr>
            <p:spPr bwMode="auto">
              <a:xfrm>
                <a:off x="1719" y="323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71" name="Freeform 5515"/>
              <p:cNvSpPr>
                <a:spLocks/>
              </p:cNvSpPr>
              <p:nvPr/>
            </p:nvSpPr>
            <p:spPr bwMode="auto">
              <a:xfrm>
                <a:off x="1719" y="32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72" name="Freeform 5516"/>
              <p:cNvSpPr>
                <a:spLocks/>
              </p:cNvSpPr>
              <p:nvPr/>
            </p:nvSpPr>
            <p:spPr bwMode="auto">
              <a:xfrm>
                <a:off x="171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73" name="Freeform 5517"/>
              <p:cNvSpPr>
                <a:spLocks/>
              </p:cNvSpPr>
              <p:nvPr/>
            </p:nvSpPr>
            <p:spPr bwMode="auto">
              <a:xfrm>
                <a:off x="1717"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74" name="Freeform 5518"/>
              <p:cNvSpPr>
                <a:spLocks/>
              </p:cNvSpPr>
              <p:nvPr/>
            </p:nvSpPr>
            <p:spPr bwMode="auto">
              <a:xfrm>
                <a:off x="1717"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375" name="Freeform 5519"/>
              <p:cNvSpPr>
                <a:spLocks/>
              </p:cNvSpPr>
              <p:nvPr/>
            </p:nvSpPr>
            <p:spPr bwMode="auto">
              <a:xfrm>
                <a:off x="1719"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76" name="Freeform 5520"/>
              <p:cNvSpPr>
                <a:spLocks/>
              </p:cNvSpPr>
              <p:nvPr/>
            </p:nvSpPr>
            <p:spPr bwMode="auto">
              <a:xfrm>
                <a:off x="1719"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77" name="Freeform 5521"/>
              <p:cNvSpPr>
                <a:spLocks/>
              </p:cNvSpPr>
              <p:nvPr/>
            </p:nvSpPr>
            <p:spPr bwMode="auto">
              <a:xfrm>
                <a:off x="173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78" name="Freeform 5522"/>
              <p:cNvSpPr>
                <a:spLocks/>
              </p:cNvSpPr>
              <p:nvPr/>
            </p:nvSpPr>
            <p:spPr bwMode="auto">
              <a:xfrm>
                <a:off x="171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79" name="Freeform 5523"/>
              <p:cNvSpPr>
                <a:spLocks/>
              </p:cNvSpPr>
              <p:nvPr/>
            </p:nvSpPr>
            <p:spPr bwMode="auto">
              <a:xfrm>
                <a:off x="1731"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80" name="Freeform 5524"/>
              <p:cNvSpPr>
                <a:spLocks/>
              </p:cNvSpPr>
              <p:nvPr/>
            </p:nvSpPr>
            <p:spPr bwMode="auto">
              <a:xfrm>
                <a:off x="1731"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81" name="Freeform 5525"/>
              <p:cNvSpPr>
                <a:spLocks/>
              </p:cNvSpPr>
              <p:nvPr/>
            </p:nvSpPr>
            <p:spPr bwMode="auto">
              <a:xfrm>
                <a:off x="1719"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82" name="Freeform 5526"/>
              <p:cNvSpPr>
                <a:spLocks/>
              </p:cNvSpPr>
              <p:nvPr/>
            </p:nvSpPr>
            <p:spPr bwMode="auto">
              <a:xfrm>
                <a:off x="1719"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383" name="Freeform 5527"/>
              <p:cNvSpPr>
                <a:spLocks/>
              </p:cNvSpPr>
              <p:nvPr/>
            </p:nvSpPr>
            <p:spPr bwMode="auto">
              <a:xfrm>
                <a:off x="1719"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84" name="Freeform 5528"/>
              <p:cNvSpPr>
                <a:spLocks/>
              </p:cNvSpPr>
              <p:nvPr/>
            </p:nvSpPr>
            <p:spPr bwMode="auto">
              <a:xfrm>
                <a:off x="1719"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85" name="Freeform 5529"/>
              <p:cNvSpPr>
                <a:spLocks/>
              </p:cNvSpPr>
              <p:nvPr/>
            </p:nvSpPr>
            <p:spPr bwMode="auto">
              <a:xfrm>
                <a:off x="1719"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86" name="Freeform 5530"/>
              <p:cNvSpPr>
                <a:spLocks/>
              </p:cNvSpPr>
              <p:nvPr/>
            </p:nvSpPr>
            <p:spPr bwMode="auto">
              <a:xfrm>
                <a:off x="1719"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87" name="Freeform 5531"/>
              <p:cNvSpPr>
                <a:spLocks/>
              </p:cNvSpPr>
              <p:nvPr/>
            </p:nvSpPr>
            <p:spPr bwMode="auto">
              <a:xfrm>
                <a:off x="1719"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88" name="Freeform 5532"/>
              <p:cNvSpPr>
                <a:spLocks/>
              </p:cNvSpPr>
              <p:nvPr/>
            </p:nvSpPr>
            <p:spPr bwMode="auto">
              <a:xfrm>
                <a:off x="1719"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89" name="Freeform 5533"/>
              <p:cNvSpPr>
                <a:spLocks/>
              </p:cNvSpPr>
              <p:nvPr/>
            </p:nvSpPr>
            <p:spPr bwMode="auto">
              <a:xfrm>
                <a:off x="171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0" name="Freeform 5534"/>
              <p:cNvSpPr>
                <a:spLocks/>
              </p:cNvSpPr>
              <p:nvPr/>
            </p:nvSpPr>
            <p:spPr bwMode="auto">
              <a:xfrm>
                <a:off x="1731"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1" name="Freeform 5535"/>
              <p:cNvSpPr>
                <a:spLocks/>
              </p:cNvSpPr>
              <p:nvPr/>
            </p:nvSpPr>
            <p:spPr bwMode="auto">
              <a:xfrm>
                <a:off x="1731"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2" name="Freeform 5536"/>
              <p:cNvSpPr>
                <a:spLocks/>
              </p:cNvSpPr>
              <p:nvPr/>
            </p:nvSpPr>
            <p:spPr bwMode="auto">
              <a:xfrm>
                <a:off x="1719"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3" name="Freeform 5537"/>
              <p:cNvSpPr>
                <a:spLocks/>
              </p:cNvSpPr>
              <p:nvPr/>
            </p:nvSpPr>
            <p:spPr bwMode="auto">
              <a:xfrm>
                <a:off x="1719"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4" name="Freeform 5538"/>
              <p:cNvSpPr>
                <a:spLocks/>
              </p:cNvSpPr>
              <p:nvPr/>
            </p:nvSpPr>
            <p:spPr bwMode="auto">
              <a:xfrm>
                <a:off x="171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5" name="Freeform 5539"/>
              <p:cNvSpPr>
                <a:spLocks/>
              </p:cNvSpPr>
              <p:nvPr/>
            </p:nvSpPr>
            <p:spPr bwMode="auto">
              <a:xfrm>
                <a:off x="1719"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6" name="Freeform 5540"/>
              <p:cNvSpPr>
                <a:spLocks/>
              </p:cNvSpPr>
              <p:nvPr/>
            </p:nvSpPr>
            <p:spPr bwMode="auto">
              <a:xfrm>
                <a:off x="1719"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7" name="Freeform 5541"/>
              <p:cNvSpPr>
                <a:spLocks/>
              </p:cNvSpPr>
              <p:nvPr/>
            </p:nvSpPr>
            <p:spPr bwMode="auto">
              <a:xfrm>
                <a:off x="1719"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8" name="Freeform 5542"/>
              <p:cNvSpPr>
                <a:spLocks/>
              </p:cNvSpPr>
              <p:nvPr/>
            </p:nvSpPr>
            <p:spPr bwMode="auto">
              <a:xfrm>
                <a:off x="171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399" name="Freeform 5543"/>
              <p:cNvSpPr>
                <a:spLocks/>
              </p:cNvSpPr>
              <p:nvPr/>
            </p:nvSpPr>
            <p:spPr bwMode="auto">
              <a:xfrm>
                <a:off x="1719"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00" name="Freeform 5544"/>
              <p:cNvSpPr>
                <a:spLocks/>
              </p:cNvSpPr>
              <p:nvPr/>
            </p:nvSpPr>
            <p:spPr bwMode="auto">
              <a:xfrm>
                <a:off x="1719"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01" name="Freeform 5545"/>
              <p:cNvSpPr>
                <a:spLocks/>
              </p:cNvSpPr>
              <p:nvPr/>
            </p:nvSpPr>
            <p:spPr bwMode="auto">
              <a:xfrm>
                <a:off x="1719"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02" name="Freeform 5546"/>
              <p:cNvSpPr>
                <a:spLocks/>
              </p:cNvSpPr>
              <p:nvPr/>
            </p:nvSpPr>
            <p:spPr bwMode="auto">
              <a:xfrm>
                <a:off x="1719"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03" name="Freeform 5547"/>
              <p:cNvSpPr>
                <a:spLocks/>
              </p:cNvSpPr>
              <p:nvPr/>
            </p:nvSpPr>
            <p:spPr bwMode="auto">
              <a:xfrm>
                <a:off x="1719" y="324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04" name="Freeform 5548"/>
              <p:cNvSpPr>
                <a:spLocks/>
              </p:cNvSpPr>
              <p:nvPr/>
            </p:nvSpPr>
            <p:spPr bwMode="auto">
              <a:xfrm>
                <a:off x="1719" y="3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05" name="Freeform 5549"/>
              <p:cNvSpPr>
                <a:spLocks/>
              </p:cNvSpPr>
              <p:nvPr/>
            </p:nvSpPr>
            <p:spPr bwMode="auto">
              <a:xfrm>
                <a:off x="173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06" name="Freeform 5550"/>
              <p:cNvSpPr>
                <a:spLocks/>
              </p:cNvSpPr>
              <p:nvPr/>
            </p:nvSpPr>
            <p:spPr bwMode="auto">
              <a:xfrm>
                <a:off x="1729" y="323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07" name="Freeform 5551"/>
              <p:cNvSpPr>
                <a:spLocks/>
              </p:cNvSpPr>
              <p:nvPr/>
            </p:nvSpPr>
            <p:spPr bwMode="auto">
              <a:xfrm>
                <a:off x="1729" y="326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08" name="Freeform 5552"/>
              <p:cNvSpPr>
                <a:spLocks/>
              </p:cNvSpPr>
              <p:nvPr/>
            </p:nvSpPr>
            <p:spPr bwMode="auto">
              <a:xfrm>
                <a:off x="171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09" name="Freeform 5553"/>
              <p:cNvSpPr>
                <a:spLocks/>
              </p:cNvSpPr>
              <p:nvPr/>
            </p:nvSpPr>
            <p:spPr bwMode="auto">
              <a:xfrm>
                <a:off x="1719"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410" name="Freeform 5554"/>
              <p:cNvSpPr>
                <a:spLocks/>
              </p:cNvSpPr>
              <p:nvPr/>
            </p:nvSpPr>
            <p:spPr bwMode="auto">
              <a:xfrm>
                <a:off x="1719"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411" name="Freeform 5555"/>
              <p:cNvSpPr>
                <a:spLocks/>
              </p:cNvSpPr>
              <p:nvPr/>
            </p:nvSpPr>
            <p:spPr bwMode="auto">
              <a:xfrm>
                <a:off x="1719"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412" name="Freeform 5556"/>
              <p:cNvSpPr>
                <a:spLocks/>
              </p:cNvSpPr>
              <p:nvPr/>
            </p:nvSpPr>
            <p:spPr bwMode="auto">
              <a:xfrm>
                <a:off x="1719"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413" name="Freeform 5557"/>
              <p:cNvSpPr>
                <a:spLocks/>
              </p:cNvSpPr>
              <p:nvPr/>
            </p:nvSpPr>
            <p:spPr bwMode="auto">
              <a:xfrm>
                <a:off x="171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14" name="Freeform 5558"/>
              <p:cNvSpPr>
                <a:spLocks/>
              </p:cNvSpPr>
              <p:nvPr/>
            </p:nvSpPr>
            <p:spPr bwMode="auto">
              <a:xfrm>
                <a:off x="1719"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15" name="Freeform 5559"/>
              <p:cNvSpPr>
                <a:spLocks/>
              </p:cNvSpPr>
              <p:nvPr/>
            </p:nvSpPr>
            <p:spPr bwMode="auto">
              <a:xfrm>
                <a:off x="1719"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16" name="Freeform 5560"/>
              <p:cNvSpPr>
                <a:spLocks/>
              </p:cNvSpPr>
              <p:nvPr/>
            </p:nvSpPr>
            <p:spPr bwMode="auto">
              <a:xfrm>
                <a:off x="1719" y="324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17" name="Freeform 5561"/>
              <p:cNvSpPr>
                <a:spLocks/>
              </p:cNvSpPr>
              <p:nvPr/>
            </p:nvSpPr>
            <p:spPr bwMode="auto">
              <a:xfrm>
                <a:off x="1719" y="3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18" name="Freeform 5562"/>
              <p:cNvSpPr>
                <a:spLocks/>
              </p:cNvSpPr>
              <p:nvPr/>
            </p:nvSpPr>
            <p:spPr bwMode="auto">
              <a:xfrm>
                <a:off x="1719" y="324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19" name="Freeform 5563"/>
              <p:cNvSpPr>
                <a:spLocks/>
              </p:cNvSpPr>
              <p:nvPr/>
            </p:nvSpPr>
            <p:spPr bwMode="auto">
              <a:xfrm>
                <a:off x="1719" y="3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20" name="Freeform 5564"/>
              <p:cNvSpPr>
                <a:spLocks/>
              </p:cNvSpPr>
              <p:nvPr/>
            </p:nvSpPr>
            <p:spPr bwMode="auto">
              <a:xfrm>
                <a:off x="1729" y="323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21" name="Freeform 5565"/>
              <p:cNvSpPr>
                <a:spLocks/>
              </p:cNvSpPr>
              <p:nvPr/>
            </p:nvSpPr>
            <p:spPr bwMode="auto">
              <a:xfrm>
                <a:off x="1729" y="326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22" name="Freeform 5566"/>
              <p:cNvSpPr>
                <a:spLocks/>
              </p:cNvSpPr>
              <p:nvPr/>
            </p:nvSpPr>
            <p:spPr bwMode="auto">
              <a:xfrm>
                <a:off x="1729"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23" name="Freeform 5567"/>
              <p:cNvSpPr>
                <a:spLocks/>
              </p:cNvSpPr>
              <p:nvPr/>
            </p:nvSpPr>
            <p:spPr bwMode="auto">
              <a:xfrm>
                <a:off x="172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24" name="Freeform 5568"/>
              <p:cNvSpPr>
                <a:spLocks/>
              </p:cNvSpPr>
              <p:nvPr/>
            </p:nvSpPr>
            <p:spPr bwMode="auto">
              <a:xfrm>
                <a:off x="1721" y="323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25" name="Freeform 5569"/>
              <p:cNvSpPr>
                <a:spLocks/>
              </p:cNvSpPr>
              <p:nvPr/>
            </p:nvSpPr>
            <p:spPr bwMode="auto">
              <a:xfrm>
                <a:off x="1721" y="325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26" name="Freeform 5570"/>
              <p:cNvSpPr>
                <a:spLocks/>
              </p:cNvSpPr>
              <p:nvPr/>
            </p:nvSpPr>
            <p:spPr bwMode="auto">
              <a:xfrm>
                <a:off x="172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27" name="Freeform 5571"/>
              <p:cNvSpPr>
                <a:spLocks/>
              </p:cNvSpPr>
              <p:nvPr/>
            </p:nvSpPr>
            <p:spPr bwMode="auto">
              <a:xfrm>
                <a:off x="1721" y="324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28" name="Freeform 5572"/>
              <p:cNvSpPr>
                <a:spLocks/>
              </p:cNvSpPr>
              <p:nvPr/>
            </p:nvSpPr>
            <p:spPr bwMode="auto">
              <a:xfrm>
                <a:off x="1721" y="325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29" name="Freeform 5573"/>
              <p:cNvSpPr>
                <a:spLocks/>
              </p:cNvSpPr>
              <p:nvPr/>
            </p:nvSpPr>
            <p:spPr bwMode="auto">
              <a:xfrm>
                <a:off x="1721" y="32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30" name="Freeform 5574"/>
              <p:cNvSpPr>
                <a:spLocks/>
              </p:cNvSpPr>
              <p:nvPr/>
            </p:nvSpPr>
            <p:spPr bwMode="auto">
              <a:xfrm>
                <a:off x="1721" y="3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31" name="Freeform 5575"/>
              <p:cNvSpPr>
                <a:spLocks/>
              </p:cNvSpPr>
              <p:nvPr/>
            </p:nvSpPr>
            <p:spPr bwMode="auto">
              <a:xfrm>
                <a:off x="172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32" name="Freeform 5576"/>
              <p:cNvSpPr>
                <a:spLocks/>
              </p:cNvSpPr>
              <p:nvPr/>
            </p:nvSpPr>
            <p:spPr bwMode="auto">
              <a:xfrm>
                <a:off x="1721"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33" name="Freeform 5577"/>
              <p:cNvSpPr>
                <a:spLocks/>
              </p:cNvSpPr>
              <p:nvPr/>
            </p:nvSpPr>
            <p:spPr bwMode="auto">
              <a:xfrm>
                <a:off x="1721"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34" name="Freeform 5578"/>
              <p:cNvSpPr>
                <a:spLocks/>
              </p:cNvSpPr>
              <p:nvPr/>
            </p:nvSpPr>
            <p:spPr bwMode="auto">
              <a:xfrm>
                <a:off x="1721"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35" name="Freeform 5579"/>
              <p:cNvSpPr>
                <a:spLocks/>
              </p:cNvSpPr>
              <p:nvPr/>
            </p:nvSpPr>
            <p:spPr bwMode="auto">
              <a:xfrm>
                <a:off x="1721"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36" name="Freeform 5580"/>
              <p:cNvSpPr>
                <a:spLocks/>
              </p:cNvSpPr>
              <p:nvPr/>
            </p:nvSpPr>
            <p:spPr bwMode="auto">
              <a:xfrm>
                <a:off x="172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37" name="Freeform 5581"/>
              <p:cNvSpPr>
                <a:spLocks/>
              </p:cNvSpPr>
              <p:nvPr/>
            </p:nvSpPr>
            <p:spPr bwMode="auto">
              <a:xfrm>
                <a:off x="1729" y="32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38" name="Freeform 5582"/>
              <p:cNvSpPr>
                <a:spLocks/>
              </p:cNvSpPr>
              <p:nvPr/>
            </p:nvSpPr>
            <p:spPr bwMode="auto">
              <a:xfrm>
                <a:off x="1729" y="3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39" name="Freeform 5583"/>
              <p:cNvSpPr>
                <a:spLocks/>
              </p:cNvSpPr>
              <p:nvPr/>
            </p:nvSpPr>
            <p:spPr bwMode="auto">
              <a:xfrm>
                <a:off x="1729" y="3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40" name="Freeform 5584"/>
              <p:cNvSpPr>
                <a:spLocks/>
              </p:cNvSpPr>
              <p:nvPr/>
            </p:nvSpPr>
            <p:spPr bwMode="auto">
              <a:xfrm>
                <a:off x="1729" y="3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41" name="Freeform 5585"/>
              <p:cNvSpPr>
                <a:spLocks/>
              </p:cNvSpPr>
              <p:nvPr/>
            </p:nvSpPr>
            <p:spPr bwMode="auto">
              <a:xfrm>
                <a:off x="1729"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42" name="Freeform 5586"/>
              <p:cNvSpPr>
                <a:spLocks/>
              </p:cNvSpPr>
              <p:nvPr/>
            </p:nvSpPr>
            <p:spPr bwMode="auto">
              <a:xfrm>
                <a:off x="1729"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43" name="Freeform 5587"/>
              <p:cNvSpPr>
                <a:spLocks/>
              </p:cNvSpPr>
              <p:nvPr/>
            </p:nvSpPr>
            <p:spPr bwMode="auto">
              <a:xfrm>
                <a:off x="172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44" name="Freeform 5588"/>
              <p:cNvSpPr>
                <a:spLocks/>
              </p:cNvSpPr>
              <p:nvPr/>
            </p:nvSpPr>
            <p:spPr bwMode="auto">
              <a:xfrm>
                <a:off x="1721"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45" name="Freeform 5589"/>
              <p:cNvSpPr>
                <a:spLocks/>
              </p:cNvSpPr>
              <p:nvPr/>
            </p:nvSpPr>
            <p:spPr bwMode="auto">
              <a:xfrm>
                <a:off x="1723" y="322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46" name="Freeform 5590"/>
              <p:cNvSpPr>
                <a:spLocks/>
              </p:cNvSpPr>
              <p:nvPr/>
            </p:nvSpPr>
            <p:spPr bwMode="auto">
              <a:xfrm>
                <a:off x="1723" y="3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47" name="Freeform 5591"/>
              <p:cNvSpPr>
                <a:spLocks/>
              </p:cNvSpPr>
              <p:nvPr/>
            </p:nvSpPr>
            <p:spPr bwMode="auto">
              <a:xfrm>
                <a:off x="1721" y="324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48" name="Freeform 5592"/>
              <p:cNvSpPr>
                <a:spLocks/>
              </p:cNvSpPr>
              <p:nvPr/>
            </p:nvSpPr>
            <p:spPr bwMode="auto">
              <a:xfrm>
                <a:off x="1721" y="3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49" name="Freeform 5593"/>
              <p:cNvSpPr>
                <a:spLocks/>
              </p:cNvSpPr>
              <p:nvPr/>
            </p:nvSpPr>
            <p:spPr bwMode="auto">
              <a:xfrm>
                <a:off x="1727" y="321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50" name="Freeform 5594"/>
              <p:cNvSpPr>
                <a:spLocks/>
              </p:cNvSpPr>
              <p:nvPr/>
            </p:nvSpPr>
            <p:spPr bwMode="auto">
              <a:xfrm>
                <a:off x="1727" y="3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51" name="Freeform 5595"/>
              <p:cNvSpPr>
                <a:spLocks/>
              </p:cNvSpPr>
              <p:nvPr/>
            </p:nvSpPr>
            <p:spPr bwMode="auto">
              <a:xfrm>
                <a:off x="172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52" name="Freeform 5596"/>
              <p:cNvSpPr>
                <a:spLocks/>
              </p:cNvSpPr>
              <p:nvPr/>
            </p:nvSpPr>
            <p:spPr bwMode="auto">
              <a:xfrm>
                <a:off x="1721" y="3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53" name="Freeform 5597"/>
              <p:cNvSpPr>
                <a:spLocks/>
              </p:cNvSpPr>
              <p:nvPr/>
            </p:nvSpPr>
            <p:spPr bwMode="auto">
              <a:xfrm>
                <a:off x="1721" y="3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54" name="Freeform 5598"/>
              <p:cNvSpPr>
                <a:spLocks/>
              </p:cNvSpPr>
              <p:nvPr/>
            </p:nvSpPr>
            <p:spPr bwMode="auto">
              <a:xfrm>
                <a:off x="1723" y="323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55" name="Freeform 5599"/>
              <p:cNvSpPr>
                <a:spLocks/>
              </p:cNvSpPr>
              <p:nvPr/>
            </p:nvSpPr>
            <p:spPr bwMode="auto">
              <a:xfrm>
                <a:off x="1723" y="3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56" name="Freeform 5600"/>
              <p:cNvSpPr>
                <a:spLocks/>
              </p:cNvSpPr>
              <p:nvPr/>
            </p:nvSpPr>
            <p:spPr bwMode="auto">
              <a:xfrm>
                <a:off x="172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57" name="Freeform 5601"/>
              <p:cNvSpPr>
                <a:spLocks/>
              </p:cNvSpPr>
              <p:nvPr/>
            </p:nvSpPr>
            <p:spPr bwMode="auto">
              <a:xfrm>
                <a:off x="1721" y="323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58" name="Freeform 5602"/>
              <p:cNvSpPr>
                <a:spLocks/>
              </p:cNvSpPr>
              <p:nvPr/>
            </p:nvSpPr>
            <p:spPr bwMode="auto">
              <a:xfrm>
                <a:off x="1721" y="325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59" name="Freeform 5603"/>
              <p:cNvSpPr>
                <a:spLocks/>
              </p:cNvSpPr>
              <p:nvPr/>
            </p:nvSpPr>
            <p:spPr bwMode="auto">
              <a:xfrm>
                <a:off x="1729" y="323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60" name="Freeform 5604"/>
              <p:cNvSpPr>
                <a:spLocks/>
              </p:cNvSpPr>
              <p:nvPr/>
            </p:nvSpPr>
            <p:spPr bwMode="auto">
              <a:xfrm>
                <a:off x="1729" y="326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61" name="Freeform 5605"/>
              <p:cNvSpPr>
                <a:spLocks/>
              </p:cNvSpPr>
              <p:nvPr/>
            </p:nvSpPr>
            <p:spPr bwMode="auto">
              <a:xfrm>
                <a:off x="1729"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62" name="Freeform 5606"/>
              <p:cNvSpPr>
                <a:spLocks/>
              </p:cNvSpPr>
              <p:nvPr/>
            </p:nvSpPr>
            <p:spPr bwMode="auto">
              <a:xfrm>
                <a:off x="1721"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63" name="Freeform 5607"/>
              <p:cNvSpPr>
                <a:spLocks/>
              </p:cNvSpPr>
              <p:nvPr/>
            </p:nvSpPr>
            <p:spPr bwMode="auto">
              <a:xfrm>
                <a:off x="1721"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64" name="Freeform 5608"/>
              <p:cNvSpPr>
                <a:spLocks/>
              </p:cNvSpPr>
              <p:nvPr/>
            </p:nvSpPr>
            <p:spPr bwMode="auto">
              <a:xfrm>
                <a:off x="1723" y="322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65" name="Freeform 5609"/>
              <p:cNvSpPr>
                <a:spLocks/>
              </p:cNvSpPr>
              <p:nvPr/>
            </p:nvSpPr>
            <p:spPr bwMode="auto">
              <a:xfrm>
                <a:off x="1723" y="3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66" name="Freeform 5610"/>
              <p:cNvSpPr>
                <a:spLocks/>
              </p:cNvSpPr>
              <p:nvPr/>
            </p:nvSpPr>
            <p:spPr bwMode="auto">
              <a:xfrm>
                <a:off x="1721" y="324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467" name="Freeform 5611"/>
              <p:cNvSpPr>
                <a:spLocks/>
              </p:cNvSpPr>
              <p:nvPr/>
            </p:nvSpPr>
            <p:spPr bwMode="auto">
              <a:xfrm>
                <a:off x="1721" y="32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468" name="Freeform 5612"/>
              <p:cNvSpPr>
                <a:spLocks/>
              </p:cNvSpPr>
              <p:nvPr/>
            </p:nvSpPr>
            <p:spPr bwMode="auto">
              <a:xfrm>
                <a:off x="1721"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69" name="Freeform 5613"/>
              <p:cNvSpPr>
                <a:spLocks/>
              </p:cNvSpPr>
              <p:nvPr/>
            </p:nvSpPr>
            <p:spPr bwMode="auto">
              <a:xfrm>
                <a:off x="172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70" name="Freeform 5614"/>
              <p:cNvSpPr>
                <a:spLocks/>
              </p:cNvSpPr>
              <p:nvPr/>
            </p:nvSpPr>
            <p:spPr bwMode="auto">
              <a:xfrm>
                <a:off x="1721"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20" name="Group 5816"/>
            <p:cNvGrpSpPr>
              <a:grpSpLocks/>
            </p:cNvGrpSpPr>
            <p:nvPr/>
          </p:nvGrpSpPr>
          <p:grpSpPr bwMode="auto">
            <a:xfrm>
              <a:off x="1721" y="3230"/>
              <a:ext cx="56" cy="84"/>
              <a:chOff x="1721" y="3230"/>
              <a:chExt cx="56" cy="84"/>
            </a:xfrm>
          </p:grpSpPr>
          <p:sp>
            <p:nvSpPr>
              <p:cNvPr id="127472" name="Freeform 5616"/>
              <p:cNvSpPr>
                <a:spLocks/>
              </p:cNvSpPr>
              <p:nvPr/>
            </p:nvSpPr>
            <p:spPr bwMode="auto">
              <a:xfrm>
                <a:off x="172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73" name="Freeform 5617"/>
              <p:cNvSpPr>
                <a:spLocks/>
              </p:cNvSpPr>
              <p:nvPr/>
            </p:nvSpPr>
            <p:spPr bwMode="auto">
              <a:xfrm>
                <a:off x="1721"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74" name="Freeform 5618"/>
              <p:cNvSpPr>
                <a:spLocks/>
              </p:cNvSpPr>
              <p:nvPr/>
            </p:nvSpPr>
            <p:spPr bwMode="auto">
              <a:xfrm>
                <a:off x="1721"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75" name="Freeform 5619"/>
              <p:cNvSpPr>
                <a:spLocks/>
              </p:cNvSpPr>
              <p:nvPr/>
            </p:nvSpPr>
            <p:spPr bwMode="auto">
              <a:xfrm>
                <a:off x="172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76" name="Freeform 5620"/>
              <p:cNvSpPr>
                <a:spLocks/>
              </p:cNvSpPr>
              <p:nvPr/>
            </p:nvSpPr>
            <p:spPr bwMode="auto">
              <a:xfrm>
                <a:off x="1721"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77" name="Freeform 5621"/>
              <p:cNvSpPr>
                <a:spLocks/>
              </p:cNvSpPr>
              <p:nvPr/>
            </p:nvSpPr>
            <p:spPr bwMode="auto">
              <a:xfrm>
                <a:off x="172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78" name="Freeform 5622"/>
              <p:cNvSpPr>
                <a:spLocks/>
              </p:cNvSpPr>
              <p:nvPr/>
            </p:nvSpPr>
            <p:spPr bwMode="auto">
              <a:xfrm>
                <a:off x="1721" y="324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79" name="Freeform 5623"/>
              <p:cNvSpPr>
                <a:spLocks/>
              </p:cNvSpPr>
              <p:nvPr/>
            </p:nvSpPr>
            <p:spPr bwMode="auto">
              <a:xfrm>
                <a:off x="1721" y="3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80" name="Freeform 5624"/>
              <p:cNvSpPr>
                <a:spLocks/>
              </p:cNvSpPr>
              <p:nvPr/>
            </p:nvSpPr>
            <p:spPr bwMode="auto">
              <a:xfrm>
                <a:off x="1721"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481" name="Freeform 5625"/>
              <p:cNvSpPr>
                <a:spLocks/>
              </p:cNvSpPr>
              <p:nvPr/>
            </p:nvSpPr>
            <p:spPr bwMode="auto">
              <a:xfrm>
                <a:off x="1721"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482" name="Freeform 5626"/>
              <p:cNvSpPr>
                <a:spLocks/>
              </p:cNvSpPr>
              <p:nvPr/>
            </p:nvSpPr>
            <p:spPr bwMode="auto">
              <a:xfrm>
                <a:off x="1721"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483" name="Freeform 5627"/>
              <p:cNvSpPr>
                <a:spLocks/>
              </p:cNvSpPr>
              <p:nvPr/>
            </p:nvSpPr>
            <p:spPr bwMode="auto">
              <a:xfrm>
                <a:off x="1723" y="323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84" name="Freeform 5628"/>
              <p:cNvSpPr>
                <a:spLocks/>
              </p:cNvSpPr>
              <p:nvPr/>
            </p:nvSpPr>
            <p:spPr bwMode="auto">
              <a:xfrm>
                <a:off x="1723" y="326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85" name="Freeform 5629"/>
              <p:cNvSpPr>
                <a:spLocks/>
              </p:cNvSpPr>
              <p:nvPr/>
            </p:nvSpPr>
            <p:spPr bwMode="auto">
              <a:xfrm>
                <a:off x="172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86" name="Freeform 5630"/>
              <p:cNvSpPr>
                <a:spLocks/>
              </p:cNvSpPr>
              <p:nvPr/>
            </p:nvSpPr>
            <p:spPr bwMode="auto">
              <a:xfrm>
                <a:off x="1723" y="323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87" name="Freeform 5631"/>
              <p:cNvSpPr>
                <a:spLocks/>
              </p:cNvSpPr>
              <p:nvPr/>
            </p:nvSpPr>
            <p:spPr bwMode="auto">
              <a:xfrm>
                <a:off x="1723" y="325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88" name="Freeform 5632"/>
              <p:cNvSpPr>
                <a:spLocks/>
              </p:cNvSpPr>
              <p:nvPr/>
            </p:nvSpPr>
            <p:spPr bwMode="auto">
              <a:xfrm>
                <a:off x="1723" y="324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89" name="Freeform 5633"/>
              <p:cNvSpPr>
                <a:spLocks/>
              </p:cNvSpPr>
              <p:nvPr/>
            </p:nvSpPr>
            <p:spPr bwMode="auto">
              <a:xfrm>
                <a:off x="1723" y="325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90" name="Freeform 5634"/>
              <p:cNvSpPr>
                <a:spLocks/>
              </p:cNvSpPr>
              <p:nvPr/>
            </p:nvSpPr>
            <p:spPr bwMode="auto">
              <a:xfrm>
                <a:off x="1723"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91" name="Freeform 5635"/>
              <p:cNvSpPr>
                <a:spLocks/>
              </p:cNvSpPr>
              <p:nvPr/>
            </p:nvSpPr>
            <p:spPr bwMode="auto">
              <a:xfrm>
                <a:off x="1723"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92" name="Freeform 5636"/>
              <p:cNvSpPr>
                <a:spLocks/>
              </p:cNvSpPr>
              <p:nvPr/>
            </p:nvSpPr>
            <p:spPr bwMode="auto">
              <a:xfrm>
                <a:off x="1727" y="323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93" name="Freeform 5637"/>
              <p:cNvSpPr>
                <a:spLocks/>
              </p:cNvSpPr>
              <p:nvPr/>
            </p:nvSpPr>
            <p:spPr bwMode="auto">
              <a:xfrm>
                <a:off x="1727" y="326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94" name="Freeform 5638"/>
              <p:cNvSpPr>
                <a:spLocks/>
              </p:cNvSpPr>
              <p:nvPr/>
            </p:nvSpPr>
            <p:spPr bwMode="auto">
              <a:xfrm>
                <a:off x="172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95" name="Freeform 5639"/>
              <p:cNvSpPr>
                <a:spLocks/>
              </p:cNvSpPr>
              <p:nvPr/>
            </p:nvSpPr>
            <p:spPr bwMode="auto">
              <a:xfrm>
                <a:off x="1723"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96" name="Freeform 5640"/>
              <p:cNvSpPr>
                <a:spLocks/>
              </p:cNvSpPr>
              <p:nvPr/>
            </p:nvSpPr>
            <p:spPr bwMode="auto">
              <a:xfrm>
                <a:off x="1723"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497" name="Freeform 5641"/>
              <p:cNvSpPr>
                <a:spLocks/>
              </p:cNvSpPr>
              <p:nvPr/>
            </p:nvSpPr>
            <p:spPr bwMode="auto">
              <a:xfrm>
                <a:off x="1723"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98" name="Freeform 5642"/>
              <p:cNvSpPr>
                <a:spLocks/>
              </p:cNvSpPr>
              <p:nvPr/>
            </p:nvSpPr>
            <p:spPr bwMode="auto">
              <a:xfrm>
                <a:off x="1723"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499" name="Freeform 5643"/>
              <p:cNvSpPr>
                <a:spLocks/>
              </p:cNvSpPr>
              <p:nvPr/>
            </p:nvSpPr>
            <p:spPr bwMode="auto">
              <a:xfrm>
                <a:off x="172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00" name="Freeform 5644"/>
              <p:cNvSpPr>
                <a:spLocks/>
              </p:cNvSpPr>
              <p:nvPr/>
            </p:nvSpPr>
            <p:spPr bwMode="auto">
              <a:xfrm>
                <a:off x="172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01" name="Freeform 5645"/>
              <p:cNvSpPr>
                <a:spLocks/>
              </p:cNvSpPr>
              <p:nvPr/>
            </p:nvSpPr>
            <p:spPr bwMode="auto">
              <a:xfrm>
                <a:off x="1723"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02" name="Freeform 5646"/>
              <p:cNvSpPr>
                <a:spLocks/>
              </p:cNvSpPr>
              <p:nvPr/>
            </p:nvSpPr>
            <p:spPr bwMode="auto">
              <a:xfrm>
                <a:off x="1723"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03" name="Freeform 5647"/>
              <p:cNvSpPr>
                <a:spLocks/>
              </p:cNvSpPr>
              <p:nvPr/>
            </p:nvSpPr>
            <p:spPr bwMode="auto">
              <a:xfrm>
                <a:off x="172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04" name="Freeform 5648"/>
              <p:cNvSpPr>
                <a:spLocks/>
              </p:cNvSpPr>
              <p:nvPr/>
            </p:nvSpPr>
            <p:spPr bwMode="auto">
              <a:xfrm>
                <a:off x="1723"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05" name="Freeform 5649"/>
              <p:cNvSpPr>
                <a:spLocks/>
              </p:cNvSpPr>
              <p:nvPr/>
            </p:nvSpPr>
            <p:spPr bwMode="auto">
              <a:xfrm>
                <a:off x="1723"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06" name="Freeform 5650"/>
              <p:cNvSpPr>
                <a:spLocks/>
              </p:cNvSpPr>
              <p:nvPr/>
            </p:nvSpPr>
            <p:spPr bwMode="auto">
              <a:xfrm>
                <a:off x="1723"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07" name="Freeform 5651"/>
              <p:cNvSpPr>
                <a:spLocks/>
              </p:cNvSpPr>
              <p:nvPr/>
            </p:nvSpPr>
            <p:spPr bwMode="auto">
              <a:xfrm>
                <a:off x="1723"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08" name="Freeform 5652"/>
              <p:cNvSpPr>
                <a:spLocks/>
              </p:cNvSpPr>
              <p:nvPr/>
            </p:nvSpPr>
            <p:spPr bwMode="auto">
              <a:xfrm>
                <a:off x="1725" y="323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09" name="Freeform 5653"/>
              <p:cNvSpPr>
                <a:spLocks/>
              </p:cNvSpPr>
              <p:nvPr/>
            </p:nvSpPr>
            <p:spPr bwMode="auto">
              <a:xfrm>
                <a:off x="1725" y="3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10" name="Freeform 5654"/>
              <p:cNvSpPr>
                <a:spLocks/>
              </p:cNvSpPr>
              <p:nvPr/>
            </p:nvSpPr>
            <p:spPr bwMode="auto">
              <a:xfrm>
                <a:off x="1723"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11" name="Freeform 5655"/>
              <p:cNvSpPr>
                <a:spLocks/>
              </p:cNvSpPr>
              <p:nvPr/>
            </p:nvSpPr>
            <p:spPr bwMode="auto">
              <a:xfrm>
                <a:off x="1723"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12" name="Freeform 5656"/>
              <p:cNvSpPr>
                <a:spLocks/>
              </p:cNvSpPr>
              <p:nvPr/>
            </p:nvSpPr>
            <p:spPr bwMode="auto">
              <a:xfrm>
                <a:off x="1725" y="323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13" name="Freeform 5657"/>
              <p:cNvSpPr>
                <a:spLocks/>
              </p:cNvSpPr>
              <p:nvPr/>
            </p:nvSpPr>
            <p:spPr bwMode="auto">
              <a:xfrm>
                <a:off x="1725" y="32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14" name="Freeform 5658"/>
              <p:cNvSpPr>
                <a:spLocks/>
              </p:cNvSpPr>
              <p:nvPr/>
            </p:nvSpPr>
            <p:spPr bwMode="auto">
              <a:xfrm>
                <a:off x="1727" y="3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15" name="Freeform 5659"/>
              <p:cNvSpPr>
                <a:spLocks/>
              </p:cNvSpPr>
              <p:nvPr/>
            </p:nvSpPr>
            <p:spPr bwMode="auto">
              <a:xfrm>
                <a:off x="1727" y="3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16" name="Freeform 5660"/>
              <p:cNvSpPr>
                <a:spLocks/>
              </p:cNvSpPr>
              <p:nvPr/>
            </p:nvSpPr>
            <p:spPr bwMode="auto">
              <a:xfrm>
                <a:off x="172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17" name="Freeform 5661"/>
              <p:cNvSpPr>
                <a:spLocks/>
              </p:cNvSpPr>
              <p:nvPr/>
            </p:nvSpPr>
            <p:spPr bwMode="auto">
              <a:xfrm>
                <a:off x="1723"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18" name="Freeform 5662"/>
              <p:cNvSpPr>
                <a:spLocks/>
              </p:cNvSpPr>
              <p:nvPr/>
            </p:nvSpPr>
            <p:spPr bwMode="auto">
              <a:xfrm>
                <a:off x="1723"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19" name="Freeform 5663"/>
              <p:cNvSpPr>
                <a:spLocks/>
              </p:cNvSpPr>
              <p:nvPr/>
            </p:nvSpPr>
            <p:spPr bwMode="auto">
              <a:xfrm>
                <a:off x="172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20" name="Freeform 5664"/>
              <p:cNvSpPr>
                <a:spLocks/>
              </p:cNvSpPr>
              <p:nvPr/>
            </p:nvSpPr>
            <p:spPr bwMode="auto">
              <a:xfrm>
                <a:off x="1723" y="324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21" name="Freeform 5665"/>
              <p:cNvSpPr>
                <a:spLocks/>
              </p:cNvSpPr>
              <p:nvPr/>
            </p:nvSpPr>
            <p:spPr bwMode="auto">
              <a:xfrm>
                <a:off x="1723" y="3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22" name="Freeform 5666"/>
              <p:cNvSpPr>
                <a:spLocks/>
              </p:cNvSpPr>
              <p:nvPr/>
            </p:nvSpPr>
            <p:spPr bwMode="auto">
              <a:xfrm>
                <a:off x="1729"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23" name="Freeform 5667"/>
              <p:cNvSpPr>
                <a:spLocks/>
              </p:cNvSpPr>
              <p:nvPr/>
            </p:nvSpPr>
            <p:spPr bwMode="auto">
              <a:xfrm>
                <a:off x="1727" y="323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24" name="Freeform 5668"/>
              <p:cNvSpPr>
                <a:spLocks/>
              </p:cNvSpPr>
              <p:nvPr/>
            </p:nvSpPr>
            <p:spPr bwMode="auto">
              <a:xfrm>
                <a:off x="1727" y="3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25" name="Freeform 5669"/>
              <p:cNvSpPr>
                <a:spLocks/>
              </p:cNvSpPr>
              <p:nvPr/>
            </p:nvSpPr>
            <p:spPr bwMode="auto">
              <a:xfrm>
                <a:off x="1723"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26" name="Freeform 5670"/>
              <p:cNvSpPr>
                <a:spLocks/>
              </p:cNvSpPr>
              <p:nvPr/>
            </p:nvSpPr>
            <p:spPr bwMode="auto">
              <a:xfrm>
                <a:off x="1723" y="32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27" name="Freeform 5671"/>
              <p:cNvSpPr>
                <a:spLocks/>
              </p:cNvSpPr>
              <p:nvPr/>
            </p:nvSpPr>
            <p:spPr bwMode="auto">
              <a:xfrm>
                <a:off x="1723" y="325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28" name="Freeform 5672"/>
              <p:cNvSpPr>
                <a:spLocks/>
              </p:cNvSpPr>
              <p:nvPr/>
            </p:nvSpPr>
            <p:spPr bwMode="auto">
              <a:xfrm>
                <a:off x="1727" y="324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29" name="Freeform 5673"/>
              <p:cNvSpPr>
                <a:spLocks/>
              </p:cNvSpPr>
              <p:nvPr/>
            </p:nvSpPr>
            <p:spPr bwMode="auto">
              <a:xfrm>
                <a:off x="1727" y="3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30" name="Freeform 5674"/>
              <p:cNvSpPr>
                <a:spLocks/>
              </p:cNvSpPr>
              <p:nvPr/>
            </p:nvSpPr>
            <p:spPr bwMode="auto">
              <a:xfrm>
                <a:off x="1727"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31" name="Freeform 5675"/>
              <p:cNvSpPr>
                <a:spLocks/>
              </p:cNvSpPr>
              <p:nvPr/>
            </p:nvSpPr>
            <p:spPr bwMode="auto">
              <a:xfrm>
                <a:off x="1727"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32" name="Freeform 5676"/>
              <p:cNvSpPr>
                <a:spLocks/>
              </p:cNvSpPr>
              <p:nvPr/>
            </p:nvSpPr>
            <p:spPr bwMode="auto">
              <a:xfrm>
                <a:off x="1725" y="323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33" name="Freeform 5677"/>
              <p:cNvSpPr>
                <a:spLocks/>
              </p:cNvSpPr>
              <p:nvPr/>
            </p:nvSpPr>
            <p:spPr bwMode="auto">
              <a:xfrm>
                <a:off x="1725" y="3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34" name="Freeform 5678"/>
              <p:cNvSpPr>
                <a:spLocks/>
              </p:cNvSpPr>
              <p:nvPr/>
            </p:nvSpPr>
            <p:spPr bwMode="auto">
              <a:xfrm>
                <a:off x="1723" y="32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35" name="Freeform 5679"/>
              <p:cNvSpPr>
                <a:spLocks/>
              </p:cNvSpPr>
              <p:nvPr/>
            </p:nvSpPr>
            <p:spPr bwMode="auto">
              <a:xfrm>
                <a:off x="1723" y="325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36" name="Freeform 5680"/>
              <p:cNvSpPr>
                <a:spLocks/>
              </p:cNvSpPr>
              <p:nvPr/>
            </p:nvSpPr>
            <p:spPr bwMode="auto">
              <a:xfrm>
                <a:off x="1723" y="32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37" name="Freeform 5681"/>
              <p:cNvSpPr>
                <a:spLocks/>
              </p:cNvSpPr>
              <p:nvPr/>
            </p:nvSpPr>
            <p:spPr bwMode="auto">
              <a:xfrm>
                <a:off x="1723" y="3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38" name="Freeform 5682"/>
              <p:cNvSpPr>
                <a:spLocks/>
              </p:cNvSpPr>
              <p:nvPr/>
            </p:nvSpPr>
            <p:spPr bwMode="auto">
              <a:xfrm>
                <a:off x="1723"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39" name="Freeform 5683"/>
              <p:cNvSpPr>
                <a:spLocks/>
              </p:cNvSpPr>
              <p:nvPr/>
            </p:nvSpPr>
            <p:spPr bwMode="auto">
              <a:xfrm>
                <a:off x="1723"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40" name="Freeform 5684"/>
              <p:cNvSpPr>
                <a:spLocks/>
              </p:cNvSpPr>
              <p:nvPr/>
            </p:nvSpPr>
            <p:spPr bwMode="auto">
              <a:xfrm>
                <a:off x="172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41" name="Freeform 5685"/>
              <p:cNvSpPr>
                <a:spLocks/>
              </p:cNvSpPr>
              <p:nvPr/>
            </p:nvSpPr>
            <p:spPr bwMode="auto">
              <a:xfrm>
                <a:off x="1725" y="323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42" name="Freeform 5686"/>
              <p:cNvSpPr>
                <a:spLocks/>
              </p:cNvSpPr>
              <p:nvPr/>
            </p:nvSpPr>
            <p:spPr bwMode="auto">
              <a:xfrm>
                <a:off x="1725" y="325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43" name="Freeform 5687"/>
              <p:cNvSpPr>
                <a:spLocks/>
              </p:cNvSpPr>
              <p:nvPr/>
            </p:nvSpPr>
            <p:spPr bwMode="auto">
              <a:xfrm>
                <a:off x="172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44" name="Freeform 5688"/>
              <p:cNvSpPr>
                <a:spLocks/>
              </p:cNvSpPr>
              <p:nvPr/>
            </p:nvSpPr>
            <p:spPr bwMode="auto">
              <a:xfrm>
                <a:off x="1727"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45" name="Freeform 5689"/>
              <p:cNvSpPr>
                <a:spLocks/>
              </p:cNvSpPr>
              <p:nvPr/>
            </p:nvSpPr>
            <p:spPr bwMode="auto">
              <a:xfrm>
                <a:off x="172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46" name="Freeform 5690"/>
              <p:cNvSpPr>
                <a:spLocks/>
              </p:cNvSpPr>
              <p:nvPr/>
            </p:nvSpPr>
            <p:spPr bwMode="auto">
              <a:xfrm>
                <a:off x="1723" y="32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47" name="Freeform 5691"/>
              <p:cNvSpPr>
                <a:spLocks/>
              </p:cNvSpPr>
              <p:nvPr/>
            </p:nvSpPr>
            <p:spPr bwMode="auto">
              <a:xfrm>
                <a:off x="1723" y="3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48" name="Freeform 5692"/>
              <p:cNvSpPr>
                <a:spLocks/>
              </p:cNvSpPr>
              <p:nvPr/>
            </p:nvSpPr>
            <p:spPr bwMode="auto">
              <a:xfrm>
                <a:off x="1723"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49" name="Freeform 5693"/>
              <p:cNvSpPr>
                <a:spLocks/>
              </p:cNvSpPr>
              <p:nvPr/>
            </p:nvSpPr>
            <p:spPr bwMode="auto">
              <a:xfrm>
                <a:off x="1723"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50" name="Freeform 5694"/>
              <p:cNvSpPr>
                <a:spLocks/>
              </p:cNvSpPr>
              <p:nvPr/>
            </p:nvSpPr>
            <p:spPr bwMode="auto">
              <a:xfrm>
                <a:off x="1723"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51" name="Freeform 5695"/>
              <p:cNvSpPr>
                <a:spLocks/>
              </p:cNvSpPr>
              <p:nvPr/>
            </p:nvSpPr>
            <p:spPr bwMode="auto">
              <a:xfrm>
                <a:off x="1723"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52" name="Freeform 5696"/>
              <p:cNvSpPr>
                <a:spLocks/>
              </p:cNvSpPr>
              <p:nvPr/>
            </p:nvSpPr>
            <p:spPr bwMode="auto">
              <a:xfrm>
                <a:off x="1725" y="323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53" name="Freeform 5697"/>
              <p:cNvSpPr>
                <a:spLocks/>
              </p:cNvSpPr>
              <p:nvPr/>
            </p:nvSpPr>
            <p:spPr bwMode="auto">
              <a:xfrm>
                <a:off x="1725" y="3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54" name="Freeform 5698"/>
              <p:cNvSpPr>
                <a:spLocks/>
              </p:cNvSpPr>
              <p:nvPr/>
            </p:nvSpPr>
            <p:spPr bwMode="auto">
              <a:xfrm>
                <a:off x="1725"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55" name="Freeform 5699"/>
              <p:cNvSpPr>
                <a:spLocks/>
              </p:cNvSpPr>
              <p:nvPr/>
            </p:nvSpPr>
            <p:spPr bwMode="auto">
              <a:xfrm>
                <a:off x="1725"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56" name="Freeform 5700"/>
              <p:cNvSpPr>
                <a:spLocks/>
              </p:cNvSpPr>
              <p:nvPr/>
            </p:nvSpPr>
            <p:spPr bwMode="auto">
              <a:xfrm>
                <a:off x="1725" y="324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57" name="Freeform 5701"/>
              <p:cNvSpPr>
                <a:spLocks/>
              </p:cNvSpPr>
              <p:nvPr/>
            </p:nvSpPr>
            <p:spPr bwMode="auto">
              <a:xfrm>
                <a:off x="1725" y="325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58" name="Freeform 5702"/>
              <p:cNvSpPr>
                <a:spLocks/>
              </p:cNvSpPr>
              <p:nvPr/>
            </p:nvSpPr>
            <p:spPr bwMode="auto">
              <a:xfrm>
                <a:off x="1725"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59" name="Freeform 5703"/>
              <p:cNvSpPr>
                <a:spLocks/>
              </p:cNvSpPr>
              <p:nvPr/>
            </p:nvSpPr>
            <p:spPr bwMode="auto">
              <a:xfrm>
                <a:off x="1725"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60" name="Freeform 5704"/>
              <p:cNvSpPr>
                <a:spLocks/>
              </p:cNvSpPr>
              <p:nvPr/>
            </p:nvSpPr>
            <p:spPr bwMode="auto">
              <a:xfrm>
                <a:off x="1725"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61" name="Freeform 5705"/>
              <p:cNvSpPr>
                <a:spLocks/>
              </p:cNvSpPr>
              <p:nvPr/>
            </p:nvSpPr>
            <p:spPr bwMode="auto">
              <a:xfrm>
                <a:off x="172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62" name="Freeform 5706"/>
              <p:cNvSpPr>
                <a:spLocks/>
              </p:cNvSpPr>
              <p:nvPr/>
            </p:nvSpPr>
            <p:spPr bwMode="auto">
              <a:xfrm>
                <a:off x="1727" y="32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63" name="Freeform 5707"/>
              <p:cNvSpPr>
                <a:spLocks/>
              </p:cNvSpPr>
              <p:nvPr/>
            </p:nvSpPr>
            <p:spPr bwMode="auto">
              <a:xfrm>
                <a:off x="1727" y="32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64" name="Freeform 5708"/>
              <p:cNvSpPr>
                <a:spLocks/>
              </p:cNvSpPr>
              <p:nvPr/>
            </p:nvSpPr>
            <p:spPr bwMode="auto">
              <a:xfrm>
                <a:off x="1725"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65" name="Freeform 5709"/>
              <p:cNvSpPr>
                <a:spLocks/>
              </p:cNvSpPr>
              <p:nvPr/>
            </p:nvSpPr>
            <p:spPr bwMode="auto">
              <a:xfrm>
                <a:off x="1725"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66" name="Freeform 5710"/>
              <p:cNvSpPr>
                <a:spLocks/>
              </p:cNvSpPr>
              <p:nvPr/>
            </p:nvSpPr>
            <p:spPr bwMode="auto">
              <a:xfrm>
                <a:off x="172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67" name="Freeform 5711"/>
              <p:cNvSpPr>
                <a:spLocks/>
              </p:cNvSpPr>
              <p:nvPr/>
            </p:nvSpPr>
            <p:spPr bwMode="auto">
              <a:xfrm>
                <a:off x="1725"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68" name="Freeform 5712"/>
              <p:cNvSpPr>
                <a:spLocks/>
              </p:cNvSpPr>
              <p:nvPr/>
            </p:nvSpPr>
            <p:spPr bwMode="auto">
              <a:xfrm>
                <a:off x="172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69" name="Freeform 5713"/>
              <p:cNvSpPr>
                <a:spLocks/>
              </p:cNvSpPr>
              <p:nvPr/>
            </p:nvSpPr>
            <p:spPr bwMode="auto">
              <a:xfrm>
                <a:off x="1727"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70" name="Freeform 5714"/>
              <p:cNvSpPr>
                <a:spLocks/>
              </p:cNvSpPr>
              <p:nvPr/>
            </p:nvSpPr>
            <p:spPr bwMode="auto">
              <a:xfrm>
                <a:off x="1727"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571" name="Freeform 5715"/>
              <p:cNvSpPr>
                <a:spLocks/>
              </p:cNvSpPr>
              <p:nvPr/>
            </p:nvSpPr>
            <p:spPr bwMode="auto">
              <a:xfrm>
                <a:off x="1727" y="3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72" name="Freeform 5716"/>
              <p:cNvSpPr>
                <a:spLocks/>
              </p:cNvSpPr>
              <p:nvPr/>
            </p:nvSpPr>
            <p:spPr bwMode="auto">
              <a:xfrm>
                <a:off x="1727" y="3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73" name="Freeform 5717"/>
              <p:cNvSpPr>
                <a:spLocks/>
              </p:cNvSpPr>
              <p:nvPr/>
            </p:nvSpPr>
            <p:spPr bwMode="auto">
              <a:xfrm>
                <a:off x="1725" y="3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74" name="Freeform 5718"/>
              <p:cNvSpPr>
                <a:spLocks/>
              </p:cNvSpPr>
              <p:nvPr/>
            </p:nvSpPr>
            <p:spPr bwMode="auto">
              <a:xfrm>
                <a:off x="1725" y="3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75" name="Freeform 5719"/>
              <p:cNvSpPr>
                <a:spLocks/>
              </p:cNvSpPr>
              <p:nvPr/>
            </p:nvSpPr>
            <p:spPr bwMode="auto">
              <a:xfrm>
                <a:off x="1725" y="3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76" name="Freeform 5720"/>
              <p:cNvSpPr>
                <a:spLocks/>
              </p:cNvSpPr>
              <p:nvPr/>
            </p:nvSpPr>
            <p:spPr bwMode="auto">
              <a:xfrm>
                <a:off x="1725" y="3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77" name="Freeform 5721"/>
              <p:cNvSpPr>
                <a:spLocks/>
              </p:cNvSpPr>
              <p:nvPr/>
            </p:nvSpPr>
            <p:spPr bwMode="auto">
              <a:xfrm>
                <a:off x="1725" y="3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78" name="Freeform 5722"/>
              <p:cNvSpPr>
                <a:spLocks/>
              </p:cNvSpPr>
              <p:nvPr/>
            </p:nvSpPr>
            <p:spPr bwMode="auto">
              <a:xfrm>
                <a:off x="1725" y="32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79" name="Freeform 5723"/>
              <p:cNvSpPr>
                <a:spLocks/>
              </p:cNvSpPr>
              <p:nvPr/>
            </p:nvSpPr>
            <p:spPr bwMode="auto">
              <a:xfrm>
                <a:off x="172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80" name="Freeform 5724"/>
              <p:cNvSpPr>
                <a:spLocks/>
              </p:cNvSpPr>
              <p:nvPr/>
            </p:nvSpPr>
            <p:spPr bwMode="auto">
              <a:xfrm>
                <a:off x="1725"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81" name="Freeform 5725"/>
              <p:cNvSpPr>
                <a:spLocks/>
              </p:cNvSpPr>
              <p:nvPr/>
            </p:nvSpPr>
            <p:spPr bwMode="auto">
              <a:xfrm>
                <a:off x="172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82" name="Freeform 5726"/>
              <p:cNvSpPr>
                <a:spLocks/>
              </p:cNvSpPr>
              <p:nvPr/>
            </p:nvSpPr>
            <p:spPr bwMode="auto">
              <a:xfrm>
                <a:off x="1725"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83" name="Freeform 5727"/>
              <p:cNvSpPr>
                <a:spLocks/>
              </p:cNvSpPr>
              <p:nvPr/>
            </p:nvSpPr>
            <p:spPr bwMode="auto">
              <a:xfrm>
                <a:off x="1725"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84" name="Freeform 5728"/>
              <p:cNvSpPr>
                <a:spLocks/>
              </p:cNvSpPr>
              <p:nvPr/>
            </p:nvSpPr>
            <p:spPr bwMode="auto">
              <a:xfrm>
                <a:off x="1727" y="32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85" name="Freeform 5729"/>
              <p:cNvSpPr>
                <a:spLocks/>
              </p:cNvSpPr>
              <p:nvPr/>
            </p:nvSpPr>
            <p:spPr bwMode="auto">
              <a:xfrm>
                <a:off x="1727" y="3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86" name="Freeform 5730"/>
              <p:cNvSpPr>
                <a:spLocks/>
              </p:cNvSpPr>
              <p:nvPr/>
            </p:nvSpPr>
            <p:spPr bwMode="auto">
              <a:xfrm>
                <a:off x="172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87" name="Freeform 5731"/>
              <p:cNvSpPr>
                <a:spLocks/>
              </p:cNvSpPr>
              <p:nvPr/>
            </p:nvSpPr>
            <p:spPr bwMode="auto">
              <a:xfrm>
                <a:off x="172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88" name="Freeform 5732"/>
              <p:cNvSpPr>
                <a:spLocks/>
              </p:cNvSpPr>
              <p:nvPr/>
            </p:nvSpPr>
            <p:spPr bwMode="auto">
              <a:xfrm>
                <a:off x="1725"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89" name="Freeform 5733"/>
              <p:cNvSpPr>
                <a:spLocks/>
              </p:cNvSpPr>
              <p:nvPr/>
            </p:nvSpPr>
            <p:spPr bwMode="auto">
              <a:xfrm>
                <a:off x="1725"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90" name="Freeform 5734"/>
              <p:cNvSpPr>
                <a:spLocks/>
              </p:cNvSpPr>
              <p:nvPr/>
            </p:nvSpPr>
            <p:spPr bwMode="auto">
              <a:xfrm>
                <a:off x="1725" y="3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91" name="Freeform 5735"/>
              <p:cNvSpPr>
                <a:spLocks/>
              </p:cNvSpPr>
              <p:nvPr/>
            </p:nvSpPr>
            <p:spPr bwMode="auto">
              <a:xfrm>
                <a:off x="1725" y="3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592" name="Freeform 5736"/>
              <p:cNvSpPr>
                <a:spLocks/>
              </p:cNvSpPr>
              <p:nvPr/>
            </p:nvSpPr>
            <p:spPr bwMode="auto">
              <a:xfrm>
                <a:off x="1725"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93" name="Freeform 5737"/>
              <p:cNvSpPr>
                <a:spLocks/>
              </p:cNvSpPr>
              <p:nvPr/>
            </p:nvSpPr>
            <p:spPr bwMode="auto">
              <a:xfrm>
                <a:off x="1725" y="32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94" name="Freeform 5738"/>
              <p:cNvSpPr>
                <a:spLocks/>
              </p:cNvSpPr>
              <p:nvPr/>
            </p:nvSpPr>
            <p:spPr bwMode="auto">
              <a:xfrm>
                <a:off x="1725" y="3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595" name="Freeform 5739"/>
              <p:cNvSpPr>
                <a:spLocks/>
              </p:cNvSpPr>
              <p:nvPr/>
            </p:nvSpPr>
            <p:spPr bwMode="auto">
              <a:xfrm>
                <a:off x="172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96" name="Freeform 5740"/>
              <p:cNvSpPr>
                <a:spLocks/>
              </p:cNvSpPr>
              <p:nvPr/>
            </p:nvSpPr>
            <p:spPr bwMode="auto">
              <a:xfrm>
                <a:off x="1727" y="32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97" name="Freeform 5741"/>
              <p:cNvSpPr>
                <a:spLocks/>
              </p:cNvSpPr>
              <p:nvPr/>
            </p:nvSpPr>
            <p:spPr bwMode="auto">
              <a:xfrm>
                <a:off x="1727" y="3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98" name="Freeform 5742"/>
              <p:cNvSpPr>
                <a:spLocks/>
              </p:cNvSpPr>
              <p:nvPr/>
            </p:nvSpPr>
            <p:spPr bwMode="auto">
              <a:xfrm>
                <a:off x="1727" y="324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599" name="Freeform 5743"/>
              <p:cNvSpPr>
                <a:spLocks/>
              </p:cNvSpPr>
              <p:nvPr/>
            </p:nvSpPr>
            <p:spPr bwMode="auto">
              <a:xfrm>
                <a:off x="1727" y="32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00" name="Freeform 5744"/>
              <p:cNvSpPr>
                <a:spLocks/>
              </p:cNvSpPr>
              <p:nvPr/>
            </p:nvSpPr>
            <p:spPr bwMode="auto">
              <a:xfrm>
                <a:off x="1725" y="324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01" name="Freeform 5745"/>
              <p:cNvSpPr>
                <a:spLocks/>
              </p:cNvSpPr>
              <p:nvPr/>
            </p:nvSpPr>
            <p:spPr bwMode="auto">
              <a:xfrm>
                <a:off x="1725" y="3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02" name="Freeform 5746"/>
              <p:cNvSpPr>
                <a:spLocks/>
              </p:cNvSpPr>
              <p:nvPr/>
            </p:nvSpPr>
            <p:spPr bwMode="auto">
              <a:xfrm>
                <a:off x="1725" y="324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03" name="Freeform 5747"/>
              <p:cNvSpPr>
                <a:spLocks/>
              </p:cNvSpPr>
              <p:nvPr/>
            </p:nvSpPr>
            <p:spPr bwMode="auto">
              <a:xfrm>
                <a:off x="1725" y="3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04" name="Freeform 5748"/>
              <p:cNvSpPr>
                <a:spLocks/>
              </p:cNvSpPr>
              <p:nvPr/>
            </p:nvSpPr>
            <p:spPr bwMode="auto">
              <a:xfrm>
                <a:off x="172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05" name="Freeform 5749"/>
              <p:cNvSpPr>
                <a:spLocks/>
              </p:cNvSpPr>
              <p:nvPr/>
            </p:nvSpPr>
            <p:spPr bwMode="auto">
              <a:xfrm>
                <a:off x="1727"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606" name="Freeform 5750"/>
              <p:cNvSpPr>
                <a:spLocks/>
              </p:cNvSpPr>
              <p:nvPr/>
            </p:nvSpPr>
            <p:spPr bwMode="auto">
              <a:xfrm>
                <a:off x="1727"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607" name="Freeform 5751"/>
              <p:cNvSpPr>
                <a:spLocks/>
              </p:cNvSpPr>
              <p:nvPr/>
            </p:nvSpPr>
            <p:spPr bwMode="auto">
              <a:xfrm>
                <a:off x="1725"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08" name="Freeform 5752"/>
              <p:cNvSpPr>
                <a:spLocks/>
              </p:cNvSpPr>
              <p:nvPr/>
            </p:nvSpPr>
            <p:spPr bwMode="auto">
              <a:xfrm>
                <a:off x="1725"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09" name="Freeform 5753"/>
              <p:cNvSpPr>
                <a:spLocks/>
              </p:cNvSpPr>
              <p:nvPr/>
            </p:nvSpPr>
            <p:spPr bwMode="auto">
              <a:xfrm>
                <a:off x="1727"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10" name="Freeform 5754"/>
              <p:cNvSpPr>
                <a:spLocks/>
              </p:cNvSpPr>
              <p:nvPr/>
            </p:nvSpPr>
            <p:spPr bwMode="auto">
              <a:xfrm>
                <a:off x="1725"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11" name="Freeform 5755"/>
              <p:cNvSpPr>
                <a:spLocks/>
              </p:cNvSpPr>
              <p:nvPr/>
            </p:nvSpPr>
            <p:spPr bwMode="auto">
              <a:xfrm>
                <a:off x="172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12" name="Freeform 5756"/>
              <p:cNvSpPr>
                <a:spLocks/>
              </p:cNvSpPr>
              <p:nvPr/>
            </p:nvSpPr>
            <p:spPr bwMode="auto">
              <a:xfrm>
                <a:off x="1725" y="324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613" name="Freeform 5757"/>
              <p:cNvSpPr>
                <a:spLocks/>
              </p:cNvSpPr>
              <p:nvPr/>
            </p:nvSpPr>
            <p:spPr bwMode="auto">
              <a:xfrm>
                <a:off x="1725" y="3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614" name="Freeform 5758"/>
              <p:cNvSpPr>
                <a:spLocks/>
              </p:cNvSpPr>
              <p:nvPr/>
            </p:nvSpPr>
            <p:spPr bwMode="auto">
              <a:xfrm>
                <a:off x="172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15" name="Freeform 5759"/>
              <p:cNvSpPr>
                <a:spLocks/>
              </p:cNvSpPr>
              <p:nvPr/>
            </p:nvSpPr>
            <p:spPr bwMode="auto">
              <a:xfrm>
                <a:off x="1727"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16" name="Freeform 5760"/>
              <p:cNvSpPr>
                <a:spLocks/>
              </p:cNvSpPr>
              <p:nvPr/>
            </p:nvSpPr>
            <p:spPr bwMode="auto">
              <a:xfrm>
                <a:off x="1727"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17" name="Freeform 5761"/>
              <p:cNvSpPr>
                <a:spLocks/>
              </p:cNvSpPr>
              <p:nvPr/>
            </p:nvSpPr>
            <p:spPr bwMode="auto">
              <a:xfrm>
                <a:off x="1727" y="324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18" name="Freeform 5762"/>
              <p:cNvSpPr>
                <a:spLocks/>
              </p:cNvSpPr>
              <p:nvPr/>
            </p:nvSpPr>
            <p:spPr bwMode="auto">
              <a:xfrm>
                <a:off x="1727" y="325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19" name="Freeform 5763"/>
              <p:cNvSpPr>
                <a:spLocks/>
              </p:cNvSpPr>
              <p:nvPr/>
            </p:nvSpPr>
            <p:spPr bwMode="auto">
              <a:xfrm>
                <a:off x="1727" y="324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620" name="Freeform 5764"/>
              <p:cNvSpPr>
                <a:spLocks/>
              </p:cNvSpPr>
              <p:nvPr/>
            </p:nvSpPr>
            <p:spPr bwMode="auto">
              <a:xfrm>
                <a:off x="1727" y="3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621" name="Freeform 5765"/>
              <p:cNvSpPr>
                <a:spLocks/>
              </p:cNvSpPr>
              <p:nvPr/>
            </p:nvSpPr>
            <p:spPr bwMode="auto">
              <a:xfrm>
                <a:off x="1727" y="3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22" name="Freeform 5766"/>
              <p:cNvSpPr>
                <a:spLocks/>
              </p:cNvSpPr>
              <p:nvPr/>
            </p:nvSpPr>
            <p:spPr bwMode="auto">
              <a:xfrm>
                <a:off x="1727" y="3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23" name="Freeform 5767"/>
              <p:cNvSpPr>
                <a:spLocks/>
              </p:cNvSpPr>
              <p:nvPr/>
            </p:nvSpPr>
            <p:spPr bwMode="auto">
              <a:xfrm>
                <a:off x="1725"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24" name="Freeform 5768"/>
              <p:cNvSpPr>
                <a:spLocks/>
              </p:cNvSpPr>
              <p:nvPr/>
            </p:nvSpPr>
            <p:spPr bwMode="auto">
              <a:xfrm>
                <a:off x="172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25" name="Freeform 5769"/>
              <p:cNvSpPr>
                <a:spLocks/>
              </p:cNvSpPr>
              <p:nvPr/>
            </p:nvSpPr>
            <p:spPr bwMode="auto">
              <a:xfrm>
                <a:off x="1725" y="3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26" name="Freeform 5770"/>
              <p:cNvSpPr>
                <a:spLocks/>
              </p:cNvSpPr>
              <p:nvPr/>
            </p:nvSpPr>
            <p:spPr bwMode="auto">
              <a:xfrm>
                <a:off x="1725" y="3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27" name="Freeform 5771"/>
              <p:cNvSpPr>
                <a:spLocks/>
              </p:cNvSpPr>
              <p:nvPr/>
            </p:nvSpPr>
            <p:spPr bwMode="auto">
              <a:xfrm>
                <a:off x="172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28" name="Freeform 5772"/>
              <p:cNvSpPr>
                <a:spLocks/>
              </p:cNvSpPr>
              <p:nvPr/>
            </p:nvSpPr>
            <p:spPr bwMode="auto">
              <a:xfrm>
                <a:off x="1725"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29" name="Freeform 5773"/>
              <p:cNvSpPr>
                <a:spLocks/>
              </p:cNvSpPr>
              <p:nvPr/>
            </p:nvSpPr>
            <p:spPr bwMode="auto">
              <a:xfrm>
                <a:off x="1725"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30" name="Freeform 5774"/>
              <p:cNvSpPr>
                <a:spLocks/>
              </p:cNvSpPr>
              <p:nvPr/>
            </p:nvSpPr>
            <p:spPr bwMode="auto">
              <a:xfrm>
                <a:off x="1725" y="3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31" name="Freeform 5775"/>
              <p:cNvSpPr>
                <a:spLocks/>
              </p:cNvSpPr>
              <p:nvPr/>
            </p:nvSpPr>
            <p:spPr bwMode="auto">
              <a:xfrm>
                <a:off x="1725" y="3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32" name="Freeform 5776"/>
              <p:cNvSpPr>
                <a:spLocks/>
              </p:cNvSpPr>
              <p:nvPr/>
            </p:nvSpPr>
            <p:spPr bwMode="auto">
              <a:xfrm>
                <a:off x="1725"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33" name="Freeform 5777"/>
              <p:cNvSpPr>
                <a:spLocks/>
              </p:cNvSpPr>
              <p:nvPr/>
            </p:nvSpPr>
            <p:spPr bwMode="auto">
              <a:xfrm>
                <a:off x="1725"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34" name="Freeform 5778"/>
              <p:cNvSpPr>
                <a:spLocks/>
              </p:cNvSpPr>
              <p:nvPr/>
            </p:nvSpPr>
            <p:spPr bwMode="auto">
              <a:xfrm>
                <a:off x="1725" y="3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35" name="Freeform 5779"/>
              <p:cNvSpPr>
                <a:spLocks/>
              </p:cNvSpPr>
              <p:nvPr/>
            </p:nvSpPr>
            <p:spPr bwMode="auto">
              <a:xfrm>
                <a:off x="1725" y="3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36" name="Freeform 5780"/>
              <p:cNvSpPr>
                <a:spLocks/>
              </p:cNvSpPr>
              <p:nvPr/>
            </p:nvSpPr>
            <p:spPr bwMode="auto">
              <a:xfrm>
                <a:off x="1725"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37" name="Freeform 5781"/>
              <p:cNvSpPr>
                <a:spLocks/>
              </p:cNvSpPr>
              <p:nvPr/>
            </p:nvSpPr>
            <p:spPr bwMode="auto">
              <a:xfrm>
                <a:off x="1725"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38" name="Freeform 5782"/>
              <p:cNvSpPr>
                <a:spLocks/>
              </p:cNvSpPr>
              <p:nvPr/>
            </p:nvSpPr>
            <p:spPr bwMode="auto">
              <a:xfrm>
                <a:off x="1725" y="3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39" name="Freeform 5783"/>
              <p:cNvSpPr>
                <a:spLocks/>
              </p:cNvSpPr>
              <p:nvPr/>
            </p:nvSpPr>
            <p:spPr bwMode="auto">
              <a:xfrm>
                <a:off x="1725" y="3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40" name="Freeform 5784"/>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41" name="Freeform 578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42" name="Freeform 578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43" name="Freeform 5787"/>
              <p:cNvSpPr>
                <a:spLocks/>
              </p:cNvSpPr>
              <p:nvPr/>
            </p:nvSpPr>
            <p:spPr bwMode="auto">
              <a:xfrm>
                <a:off x="1725" y="32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644" name="Freeform 5788"/>
              <p:cNvSpPr>
                <a:spLocks/>
              </p:cNvSpPr>
              <p:nvPr/>
            </p:nvSpPr>
            <p:spPr bwMode="auto">
              <a:xfrm>
                <a:off x="1725" y="3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645" name="Freeform 5789"/>
              <p:cNvSpPr>
                <a:spLocks/>
              </p:cNvSpPr>
              <p:nvPr/>
            </p:nvSpPr>
            <p:spPr bwMode="auto">
              <a:xfrm>
                <a:off x="1725"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46" name="Freeform 5790"/>
              <p:cNvSpPr>
                <a:spLocks/>
              </p:cNvSpPr>
              <p:nvPr/>
            </p:nvSpPr>
            <p:spPr bwMode="auto">
              <a:xfrm>
                <a:off x="1725"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47" name="Freeform 5791"/>
              <p:cNvSpPr>
                <a:spLocks/>
              </p:cNvSpPr>
              <p:nvPr/>
            </p:nvSpPr>
            <p:spPr bwMode="auto">
              <a:xfrm>
                <a:off x="1725"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48" name="Freeform 5792"/>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49" name="Freeform 5793"/>
              <p:cNvSpPr>
                <a:spLocks/>
              </p:cNvSpPr>
              <p:nvPr/>
            </p:nvSpPr>
            <p:spPr bwMode="auto">
              <a:xfrm>
                <a:off x="1725"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50" name="Freeform 5794"/>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51" name="Freeform 5795"/>
              <p:cNvSpPr>
                <a:spLocks/>
              </p:cNvSpPr>
              <p:nvPr/>
            </p:nvSpPr>
            <p:spPr bwMode="auto">
              <a:xfrm>
                <a:off x="1725"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52" name="Freeform 5796"/>
              <p:cNvSpPr>
                <a:spLocks/>
              </p:cNvSpPr>
              <p:nvPr/>
            </p:nvSpPr>
            <p:spPr bwMode="auto">
              <a:xfrm>
                <a:off x="1725"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53" name="Freeform 5797"/>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54" name="Freeform 579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55" name="Freeform 5799"/>
              <p:cNvSpPr>
                <a:spLocks/>
              </p:cNvSpPr>
              <p:nvPr/>
            </p:nvSpPr>
            <p:spPr bwMode="auto">
              <a:xfrm>
                <a:off x="1725"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56" name="Freeform 5800"/>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57" name="Freeform 5801"/>
              <p:cNvSpPr>
                <a:spLocks/>
              </p:cNvSpPr>
              <p:nvPr/>
            </p:nvSpPr>
            <p:spPr bwMode="auto">
              <a:xfrm>
                <a:off x="1727" y="3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58" name="Freeform 5802"/>
              <p:cNvSpPr>
                <a:spLocks/>
              </p:cNvSpPr>
              <p:nvPr/>
            </p:nvSpPr>
            <p:spPr bwMode="auto">
              <a:xfrm>
                <a:off x="1727" y="3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59" name="Freeform 5803"/>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60" name="Freeform 5804"/>
              <p:cNvSpPr>
                <a:spLocks/>
              </p:cNvSpPr>
              <p:nvPr/>
            </p:nvSpPr>
            <p:spPr bwMode="auto">
              <a:xfrm>
                <a:off x="1725" y="3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61" name="Freeform 5805"/>
              <p:cNvSpPr>
                <a:spLocks/>
              </p:cNvSpPr>
              <p:nvPr/>
            </p:nvSpPr>
            <p:spPr bwMode="auto">
              <a:xfrm>
                <a:off x="1725" y="3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62" name="Freeform 5806"/>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63" name="Freeform 5807"/>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64" name="Freeform 5808"/>
              <p:cNvSpPr>
                <a:spLocks/>
              </p:cNvSpPr>
              <p:nvPr/>
            </p:nvSpPr>
            <p:spPr bwMode="auto">
              <a:xfrm>
                <a:off x="1725"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65" name="Freeform 5809"/>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66" name="Freeform 5810"/>
              <p:cNvSpPr>
                <a:spLocks/>
              </p:cNvSpPr>
              <p:nvPr/>
            </p:nvSpPr>
            <p:spPr bwMode="auto">
              <a:xfrm>
                <a:off x="1725" y="3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667" name="Freeform 5811"/>
              <p:cNvSpPr>
                <a:spLocks/>
              </p:cNvSpPr>
              <p:nvPr/>
            </p:nvSpPr>
            <p:spPr bwMode="auto">
              <a:xfrm>
                <a:off x="1725" y="3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27668" name="Freeform 5812"/>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69" name="Freeform 5813"/>
              <p:cNvSpPr>
                <a:spLocks/>
              </p:cNvSpPr>
              <p:nvPr/>
            </p:nvSpPr>
            <p:spPr bwMode="auto">
              <a:xfrm>
                <a:off x="1727" y="3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670" name="Freeform 5814"/>
              <p:cNvSpPr>
                <a:spLocks/>
              </p:cNvSpPr>
              <p:nvPr/>
            </p:nvSpPr>
            <p:spPr bwMode="auto">
              <a:xfrm>
                <a:off x="1727" y="3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27671" name="Freeform 5815"/>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sp>
          <p:nvSpPr>
            <p:cNvPr id="127673" name="Freeform 5817"/>
            <p:cNvSpPr>
              <a:spLocks/>
            </p:cNvSpPr>
            <p:nvPr/>
          </p:nvSpPr>
          <p:spPr bwMode="auto">
            <a:xfrm>
              <a:off x="1725"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74" name="Freeform 5818"/>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75" name="Freeform 5819"/>
            <p:cNvSpPr>
              <a:spLocks/>
            </p:cNvSpPr>
            <p:nvPr/>
          </p:nvSpPr>
          <p:spPr bwMode="auto">
            <a:xfrm>
              <a:off x="1725" y="32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76" name="Freeform 5820"/>
            <p:cNvSpPr>
              <a:spLocks/>
            </p:cNvSpPr>
            <p:nvPr/>
          </p:nvSpPr>
          <p:spPr bwMode="auto">
            <a:xfrm>
              <a:off x="1725" y="32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27677" name="Freeform 582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78" name="Freeform 582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79" name="Freeform 582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0" name="Freeform 582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1" name="Freeform 582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2" name="Freeform 582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3" name="Freeform 582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4" name="Freeform 582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5" name="Freeform 582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6" name="Freeform 583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7" name="Freeform 583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8" name="Freeform 583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89" name="Freeform 583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0" name="Freeform 583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1" name="Freeform 583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2" name="Freeform 583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3" name="Freeform 583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4" name="Freeform 583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5" name="Freeform 583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6" name="Freeform 584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7" name="Freeform 584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8" name="Freeform 584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699" name="Freeform 584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0" name="Freeform 584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1" name="Freeform 584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2" name="Freeform 584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3" name="Freeform 584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4" name="Freeform 584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5" name="Freeform 584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6" name="Freeform 585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7" name="Freeform 585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8" name="Freeform 585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09" name="Freeform 585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0" name="Freeform 585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1" name="Freeform 585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2" name="Freeform 585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3" name="Freeform 585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4" name="Freeform 585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5" name="Freeform 585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6" name="Freeform 586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7" name="Freeform 586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8" name="Freeform 586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19" name="Freeform 586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0" name="Freeform 586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1" name="Freeform 586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2" name="Freeform 586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3" name="Freeform 586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4" name="Freeform 586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5" name="Freeform 586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6" name="Freeform 587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7" name="Freeform 587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8" name="Freeform 587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29" name="Freeform 587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0" name="Freeform 587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1" name="Freeform 587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2" name="Freeform 587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3" name="Freeform 587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4" name="Freeform 587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5" name="Freeform 587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6" name="Freeform 588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7" name="Freeform 588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8" name="Freeform 588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39" name="Freeform 588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0" name="Freeform 588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1" name="Freeform 588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2" name="Freeform 588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3" name="Freeform 588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4" name="Freeform 588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5" name="Freeform 588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6" name="Freeform 589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7" name="Freeform 589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8" name="Freeform 589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49" name="Freeform 589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0" name="Freeform 589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1" name="Freeform 589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2" name="Freeform 589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3" name="Freeform 589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4" name="Freeform 589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5" name="Freeform 589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6" name="Freeform 590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7" name="Freeform 590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8" name="Freeform 590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59" name="Freeform 590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0" name="Freeform 590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1" name="Freeform 590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2" name="Freeform 590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3" name="Freeform 590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4" name="Freeform 590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5" name="Freeform 590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6" name="Freeform 591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7" name="Freeform 591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8" name="Freeform 591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69" name="Freeform 591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0" name="Freeform 591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1" name="Freeform 591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2" name="Freeform 591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3" name="Freeform 591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4" name="Freeform 591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5" name="Freeform 591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6" name="Freeform 592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7" name="Freeform 592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8" name="Freeform 592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79" name="Freeform 592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0" name="Freeform 592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1" name="Freeform 592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2" name="Freeform 592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3" name="Freeform 592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4" name="Freeform 592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5" name="Freeform 592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6" name="Freeform 593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7" name="Freeform 593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8" name="Freeform 593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89" name="Freeform 593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0" name="Freeform 593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1" name="Freeform 593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2" name="Freeform 593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3" name="Freeform 593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4" name="Freeform 593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5" name="Freeform 593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6" name="Freeform 594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7" name="Freeform 594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8" name="Freeform 594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799" name="Freeform 594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0" name="Freeform 594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1" name="Freeform 594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2" name="Freeform 594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3" name="Freeform 594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4" name="Freeform 594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5" name="Freeform 594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6" name="Freeform 595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7" name="Freeform 595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8" name="Freeform 595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09" name="Freeform 595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0" name="Freeform 595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1" name="Freeform 595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2" name="Freeform 595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3" name="Freeform 595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4" name="Freeform 595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5" name="Freeform 595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6" name="Freeform 596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7" name="Freeform 596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8" name="Freeform 596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19" name="Freeform 596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0" name="Freeform 596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1" name="Freeform 596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2" name="Freeform 596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3" name="Freeform 596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4" name="Freeform 596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5" name="Freeform 596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6" name="Freeform 597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7" name="Freeform 597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8" name="Freeform 597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29" name="Freeform 597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0" name="Freeform 597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1" name="Freeform 597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2" name="Freeform 597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3" name="Freeform 597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4" name="Freeform 597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5" name="Freeform 597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6" name="Freeform 598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7" name="Freeform 598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8" name="Freeform 598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39" name="Freeform 5983"/>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40" name="Freeform 5984"/>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41" name="Freeform 5985"/>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42" name="Freeform 5986"/>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43" name="Freeform 5987"/>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44" name="Freeform 5988"/>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45" name="Freeform 5989"/>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46" name="Freeform 5990"/>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47" name="Freeform 5991"/>
            <p:cNvSpPr>
              <a:spLocks/>
            </p:cNvSpPr>
            <p:nvPr/>
          </p:nvSpPr>
          <p:spPr bwMode="auto">
            <a:xfrm>
              <a:off x="1727" y="3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27848" name="Freeform 5992"/>
            <p:cNvSpPr>
              <a:spLocks/>
            </p:cNvSpPr>
            <p:nvPr/>
          </p:nvSpPr>
          <p:spPr bwMode="auto">
            <a:xfrm>
              <a:off x="1727" y="3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27850" name="Text Box 5994"/>
          <p:cNvSpPr txBox="1">
            <a:spLocks noChangeArrowheads="1"/>
          </p:cNvSpPr>
          <p:nvPr/>
        </p:nvSpPr>
        <p:spPr bwMode="auto">
          <a:xfrm>
            <a:off x="3154363" y="3935413"/>
            <a:ext cx="3230562" cy="427037"/>
          </a:xfrm>
          <a:prstGeom prst="rect">
            <a:avLst/>
          </a:prstGeom>
          <a:noFill/>
          <a:ln w="0" algn="ctr">
            <a:noFill/>
            <a:miter lim="800000"/>
            <a:headEnd/>
            <a:tailEnd/>
          </a:ln>
          <a:effectLst/>
        </p:spPr>
        <p:txBody>
          <a:bodyPr>
            <a:spAutoFit/>
          </a:bodyPr>
          <a:lstStyle/>
          <a:p>
            <a:pPr>
              <a:spcBef>
                <a:spcPct val="50000"/>
              </a:spcBef>
              <a:buNone/>
            </a:pPr>
            <a:r>
              <a:rPr lang="en-US" sz="2200" dirty="0" err="1">
                <a:solidFill>
                  <a:schemeClr val="bg2"/>
                </a:solidFill>
              </a:rPr>
              <a:t>Eigenvalues</a:t>
            </a:r>
            <a:r>
              <a:rPr lang="en-US" sz="2200" dirty="0">
                <a:solidFill>
                  <a:schemeClr val="bg2"/>
                </a:solidFill>
              </a:rPr>
              <a:t> </a:t>
            </a:r>
            <a:r>
              <a:rPr lang="en-US" sz="2200" i="1" dirty="0" err="1">
                <a:solidFill>
                  <a:schemeClr val="bg2"/>
                </a:solidFill>
                <a:latin typeface="Euclid" pitchFamily="18" charset="0"/>
              </a:rPr>
              <a:t>AM</a:t>
            </a:r>
            <a:r>
              <a:rPr lang="en-US" sz="2200" i="1" baseline="-25000" dirty="0" err="1">
                <a:solidFill>
                  <a:schemeClr val="bg2"/>
                </a:solidFill>
                <a:latin typeface="Euclid" pitchFamily="18" charset="0"/>
              </a:rPr>
              <a:t>m</a:t>
            </a:r>
            <a:endParaRPr lang="en-US" sz="2200" i="1" dirty="0">
              <a:solidFill>
                <a:schemeClr val="bg2"/>
              </a:solidFill>
              <a:latin typeface="Euclid" pitchFamily="18" charset="0"/>
            </a:endParaRPr>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Footer Placeholder 2"/>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129028" name="Rectangle 4"/>
          <p:cNvSpPr>
            <a:spLocks noGrp="1" noChangeArrowheads="1"/>
          </p:cNvSpPr>
          <p:nvPr>
            <p:ph type="title"/>
          </p:nvPr>
        </p:nvSpPr>
        <p:spPr/>
        <p:txBody>
          <a:bodyPr/>
          <a:lstStyle/>
          <a:p>
            <a:r>
              <a:rPr lang="en-US"/>
              <a:t>Diffusion with discontinuities</a:t>
            </a:r>
          </a:p>
        </p:txBody>
      </p:sp>
      <p:graphicFrame>
        <p:nvGraphicFramePr>
          <p:cNvPr id="130000" name="Group 976"/>
          <p:cNvGraphicFramePr>
            <a:graphicFrameLocks noGrp="1"/>
          </p:cNvGraphicFramePr>
          <p:nvPr/>
        </p:nvGraphicFramePr>
        <p:xfrm>
          <a:off x="457200" y="1209675"/>
          <a:ext cx="6572250" cy="2560320"/>
        </p:xfrm>
        <a:graphic>
          <a:graphicData uri="http://schemas.openxmlformats.org/drawingml/2006/table">
            <a:tbl>
              <a:tblPr/>
              <a:tblGrid>
                <a:gridCol w="1693863"/>
                <a:gridCol w="917575"/>
                <a:gridCol w="887412"/>
                <a:gridCol w="1030288"/>
                <a:gridCol w="1020762"/>
                <a:gridCol w="1022350"/>
              </a:tblGrid>
              <a:tr h="319088">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timestep</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2</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3</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5</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49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max level</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5</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6</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7</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7</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7</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49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n</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4096</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6016</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12448</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14176</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15424</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r h="33655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No Prec</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419</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914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1196</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910</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49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SPAI</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123</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115</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177</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193</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174</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49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SPAI-2</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76</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73</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80</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88</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69</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49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SPAI-ML</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30</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25</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20</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23</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23</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29603" name="Text Box 579"/>
          <p:cNvSpPr txBox="1">
            <a:spLocks noChangeArrowheads="1"/>
          </p:cNvSpPr>
          <p:nvPr/>
        </p:nvSpPr>
        <p:spPr bwMode="auto">
          <a:xfrm>
            <a:off x="7038975" y="1171575"/>
            <a:ext cx="1685925" cy="457200"/>
          </a:xfrm>
          <a:prstGeom prst="rect">
            <a:avLst/>
          </a:prstGeom>
          <a:noFill/>
          <a:ln w="0" algn="ctr">
            <a:noFill/>
            <a:miter lim="800000"/>
            <a:headEnd/>
            <a:tailEnd/>
          </a:ln>
          <a:effectLst/>
        </p:spPr>
        <p:txBody>
          <a:bodyPr>
            <a:spAutoFit/>
          </a:bodyPr>
          <a:lstStyle/>
          <a:p>
            <a:pPr algn="l">
              <a:spcBef>
                <a:spcPct val="50000"/>
              </a:spcBef>
              <a:buNone/>
            </a:pPr>
            <a:r>
              <a:rPr lang="en-US" dirty="0"/>
              <a:t>Iterations</a:t>
            </a:r>
          </a:p>
        </p:txBody>
      </p:sp>
      <p:sp>
        <p:nvSpPr>
          <p:cNvPr id="129604" name="Text Box 580"/>
          <p:cNvSpPr txBox="1">
            <a:spLocks noChangeArrowheads="1"/>
          </p:cNvSpPr>
          <p:nvPr/>
        </p:nvSpPr>
        <p:spPr bwMode="auto">
          <a:xfrm>
            <a:off x="7038975" y="4048125"/>
            <a:ext cx="1485900" cy="457200"/>
          </a:xfrm>
          <a:prstGeom prst="rect">
            <a:avLst/>
          </a:prstGeom>
          <a:noFill/>
          <a:ln w="0" algn="ctr">
            <a:noFill/>
            <a:miter lim="800000"/>
            <a:headEnd/>
            <a:tailEnd/>
          </a:ln>
          <a:effectLst/>
        </p:spPr>
        <p:txBody>
          <a:bodyPr>
            <a:spAutoFit/>
          </a:bodyPr>
          <a:lstStyle/>
          <a:p>
            <a:pPr algn="l">
              <a:spcBef>
                <a:spcPct val="50000"/>
              </a:spcBef>
              <a:buNone/>
            </a:pPr>
            <a:r>
              <a:rPr lang="en-US" dirty="0"/>
              <a:t>Runtime </a:t>
            </a:r>
          </a:p>
        </p:txBody>
      </p:sp>
      <p:graphicFrame>
        <p:nvGraphicFramePr>
          <p:cNvPr id="130001" name="Group 977"/>
          <p:cNvGraphicFramePr>
            <a:graphicFrameLocks noGrp="1"/>
          </p:cNvGraphicFramePr>
          <p:nvPr/>
        </p:nvGraphicFramePr>
        <p:xfrm>
          <a:off x="457200" y="4105275"/>
          <a:ext cx="6581775" cy="2194560"/>
        </p:xfrm>
        <a:graphic>
          <a:graphicData uri="http://schemas.openxmlformats.org/drawingml/2006/table">
            <a:tbl>
              <a:tblPr/>
              <a:tblGrid>
                <a:gridCol w="1416050"/>
                <a:gridCol w="782638"/>
                <a:gridCol w="755650"/>
                <a:gridCol w="876300"/>
                <a:gridCol w="849312"/>
                <a:gridCol w="863600"/>
                <a:gridCol w="1038225"/>
              </a:tblGrid>
              <a:tr h="3603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timestep</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2</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3</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4</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5</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Total</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r h="3603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No Prec</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18.02</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79.93</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119.61</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99.29</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325.84</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03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SPAI</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5.84</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8.23</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25.50</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32.09</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31.56</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104.37</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03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SPAI-2</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6.14</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8.50</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17.63</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22.25</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19.20</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74.87</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03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SPAI-ML</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3.15</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4.72</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8.03</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10.80</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11.52</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39.37</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9563">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Update M</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0.30</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381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0.14</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0.51</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0.12</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0.09</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Nimrod" pitchFamily="18" charset="0"/>
                          <a:cs typeface="Arial" charset="0"/>
                        </a:rPr>
                        <a:t>1.15</a:t>
                      </a:r>
                      <a:endParaRPr kumimoji="0" lang="en-US" sz="18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 name="Footer Placeholder 4"/>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215045" name="Rectangle 5"/>
          <p:cNvSpPr>
            <a:spLocks noGrp="1" noChangeArrowheads="1"/>
          </p:cNvSpPr>
          <p:nvPr>
            <p:ph type="title"/>
          </p:nvPr>
        </p:nvSpPr>
        <p:spPr/>
        <p:txBody>
          <a:bodyPr/>
          <a:lstStyle/>
          <a:p>
            <a:r>
              <a:rPr lang="en-US"/>
              <a:t>Diffusion with discontinuities</a:t>
            </a:r>
          </a:p>
        </p:txBody>
      </p:sp>
      <p:sp>
        <p:nvSpPr>
          <p:cNvPr id="215046" name="Rectangle 6"/>
          <p:cNvSpPr>
            <a:spLocks noGrp="1" noChangeArrowheads="1"/>
          </p:cNvSpPr>
          <p:nvPr>
            <p:ph type="body" sz="half" idx="1"/>
          </p:nvPr>
        </p:nvSpPr>
        <p:spPr>
          <a:xfrm>
            <a:off x="457200" y="1295400"/>
            <a:ext cx="8229600" cy="1181100"/>
          </a:xfrm>
        </p:spPr>
        <p:txBody>
          <a:bodyPr/>
          <a:lstStyle/>
          <a:p>
            <a:pPr>
              <a:buNone/>
            </a:pPr>
            <a:r>
              <a:rPr lang="en-US" dirty="0"/>
              <a:t>Convergence for second time step with different levels of refinement</a:t>
            </a:r>
          </a:p>
          <a:p>
            <a:pPr>
              <a:buNone/>
            </a:pPr>
            <a:r>
              <a:rPr lang="en-US" dirty="0"/>
              <a:t>Observe </a:t>
            </a:r>
            <a:r>
              <a:rPr lang="en-US" i="1" dirty="0"/>
              <a:t>h</a:t>
            </a:r>
            <a:r>
              <a:rPr lang="en-US" dirty="0"/>
              <a:t>-independent convergence rate </a:t>
            </a:r>
          </a:p>
        </p:txBody>
      </p:sp>
      <p:graphicFrame>
        <p:nvGraphicFramePr>
          <p:cNvPr id="215157" name="Group 117"/>
          <p:cNvGraphicFramePr>
            <a:graphicFrameLocks noGrp="1"/>
          </p:cNvGraphicFramePr>
          <p:nvPr>
            <p:ph sz="half" idx="2"/>
          </p:nvPr>
        </p:nvGraphicFramePr>
        <p:xfrm>
          <a:off x="1363663" y="2795588"/>
          <a:ext cx="6448425" cy="2851468"/>
        </p:xfrm>
        <a:graphic>
          <a:graphicData uri="http://schemas.openxmlformats.org/drawingml/2006/table">
            <a:tbl>
              <a:tblPr/>
              <a:tblGrid>
                <a:gridCol w="906462"/>
                <a:gridCol w="1836738"/>
                <a:gridCol w="1733550"/>
                <a:gridCol w="1971675"/>
              </a:tblGrid>
              <a:tr h="614363">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800" b="0" i="0" u="none" strike="noStrike" cap="none" normalizeH="0" baseline="0" smtClean="0">
                          <a:ln>
                            <a:noFill/>
                          </a:ln>
                          <a:solidFill>
                            <a:schemeClr val="tx1"/>
                          </a:solidFill>
                          <a:effectLst/>
                          <a:latin typeface="Nimrod" pitchFamily="18" charset="0"/>
                          <a:cs typeface="Arial" charset="0"/>
                        </a:rPr>
                        <a:t>max level</a:t>
                      </a:r>
                    </a:p>
                  </a:txBody>
                  <a:tcPr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800" b="0" i="0" u="none" strike="noStrike" cap="none" normalizeH="0" baseline="0" smtClean="0">
                          <a:ln>
                            <a:noFill/>
                          </a:ln>
                          <a:solidFill>
                            <a:schemeClr val="tx1"/>
                          </a:solidFill>
                          <a:effectLst/>
                          <a:latin typeface="Nimrod" pitchFamily="18" charset="0"/>
                          <a:cs typeface="Arial" charset="0"/>
                        </a:rPr>
                        <a:t>#unknowns</a:t>
                      </a:r>
                    </a:p>
                  </a:txBody>
                  <a:tcP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800" b="0" i="0" u="none" strike="noStrike" cap="none" normalizeH="0" baseline="0" smtClean="0">
                          <a:ln>
                            <a:noFill/>
                          </a:ln>
                          <a:solidFill>
                            <a:schemeClr val="tx1"/>
                          </a:solidFill>
                          <a:effectLst/>
                          <a:latin typeface="Nimrod" pitchFamily="18" charset="0"/>
                          <a:cs typeface="Arial" charset="0"/>
                        </a:rPr>
                        <a:t>#iterations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800" b="0" i="0" u="none" strike="noStrike" cap="none" normalizeH="0" baseline="0" smtClean="0">
                          <a:ln>
                            <a:noFill/>
                          </a:ln>
                          <a:solidFill>
                            <a:schemeClr val="tx1"/>
                          </a:solidFill>
                          <a:effectLst/>
                          <a:latin typeface="Nimrod" pitchFamily="18" charset="0"/>
                          <a:cs typeface="Arial" charset="0"/>
                        </a:rPr>
                        <a:t>solution time (s)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552450">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5</a:t>
                      </a:r>
                    </a:p>
                  </a:txBody>
                  <a:tcPr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4096</a:t>
                      </a:r>
                    </a:p>
                  </a:txBody>
                  <a:tcP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0.92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52450">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6</a:t>
                      </a:r>
                    </a:p>
                  </a:txBody>
                  <a:tcPr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6112</a:t>
                      </a:r>
                    </a:p>
                  </a:txBody>
                  <a:tcP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18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1.71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52450">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7</a:t>
                      </a:r>
                    </a:p>
                  </a:txBody>
                  <a:tcPr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16096</a:t>
                      </a:r>
                    </a:p>
                  </a:txBody>
                  <a:tcP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3.26</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54038">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8</a:t>
                      </a:r>
                    </a:p>
                  </a:txBody>
                  <a:tcPr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36448</a:t>
                      </a:r>
                    </a:p>
                  </a:txBody>
                  <a:tcP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2000" b="0" i="0" u="none" strike="noStrike" cap="none" normalizeH="0" baseline="0" smtClean="0">
                          <a:ln>
                            <a:noFill/>
                          </a:ln>
                          <a:solidFill>
                            <a:schemeClr val="tx1"/>
                          </a:solidFill>
                          <a:effectLst/>
                          <a:latin typeface="Nimrod" pitchFamily="18" charset="0"/>
                          <a:cs typeface="Arial" charset="0"/>
                        </a:rPr>
                        <a:t>7.05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83"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89094" name="Rectangle 6"/>
          <p:cNvSpPr>
            <a:spLocks noGrp="1" noChangeArrowheads="1"/>
          </p:cNvSpPr>
          <p:nvPr>
            <p:ph type="title"/>
          </p:nvPr>
        </p:nvSpPr>
        <p:spPr/>
        <p:txBody>
          <a:bodyPr/>
          <a:lstStyle/>
          <a:p>
            <a:r>
              <a:rPr lang="en-US"/>
              <a:t>Convection-Diffusion</a:t>
            </a:r>
          </a:p>
        </p:txBody>
      </p:sp>
      <p:grpSp>
        <p:nvGrpSpPr>
          <p:cNvPr id="2" name="Group 3856"/>
          <p:cNvGrpSpPr>
            <a:grpSpLocks/>
          </p:cNvGrpSpPr>
          <p:nvPr/>
        </p:nvGrpSpPr>
        <p:grpSpPr bwMode="auto">
          <a:xfrm>
            <a:off x="1412875" y="1209675"/>
            <a:ext cx="5854700" cy="2347913"/>
            <a:chOff x="890" y="762"/>
            <a:chExt cx="3688" cy="1479"/>
          </a:xfrm>
        </p:grpSpPr>
        <p:sp>
          <p:nvSpPr>
            <p:cNvPr id="89096" name="Text Box 8"/>
            <p:cNvSpPr txBox="1">
              <a:spLocks noChangeArrowheads="1"/>
            </p:cNvSpPr>
            <p:nvPr/>
          </p:nvSpPr>
          <p:spPr bwMode="auto">
            <a:xfrm>
              <a:off x="1484" y="762"/>
              <a:ext cx="2691" cy="269"/>
            </a:xfrm>
            <a:prstGeom prst="rect">
              <a:avLst/>
            </a:prstGeom>
            <a:noFill/>
            <a:ln w="0" algn="ctr">
              <a:noFill/>
              <a:miter lim="800000"/>
              <a:headEnd/>
              <a:tailEnd/>
            </a:ln>
            <a:effectLst/>
          </p:spPr>
          <p:txBody>
            <a:bodyPr>
              <a:spAutoFit/>
            </a:bodyPr>
            <a:lstStyle/>
            <a:p>
              <a:pPr>
                <a:spcBef>
                  <a:spcPct val="50000"/>
                </a:spcBef>
                <a:buNone/>
              </a:pPr>
              <a:r>
                <a:rPr lang="en-US" sz="2200" dirty="0" err="1">
                  <a:solidFill>
                    <a:schemeClr val="bg2"/>
                  </a:solidFill>
                </a:rPr>
                <a:t>Eigenvalues</a:t>
              </a:r>
              <a:r>
                <a:rPr lang="en-US" sz="2200" dirty="0">
                  <a:solidFill>
                    <a:schemeClr val="bg2"/>
                  </a:solidFill>
                </a:rPr>
                <a:t> of matrix </a:t>
              </a:r>
              <a:r>
                <a:rPr lang="en-US" sz="2200" i="1" dirty="0">
                  <a:solidFill>
                    <a:schemeClr val="bg2"/>
                  </a:solidFill>
                  <a:latin typeface="Euclid" pitchFamily="18" charset="0"/>
                </a:rPr>
                <a:t>A</a:t>
              </a:r>
            </a:p>
          </p:txBody>
        </p:sp>
        <p:grpSp>
          <p:nvGrpSpPr>
            <p:cNvPr id="3" name="Group 2330"/>
            <p:cNvGrpSpPr>
              <a:grpSpLocks/>
            </p:cNvGrpSpPr>
            <p:nvPr/>
          </p:nvGrpSpPr>
          <p:grpSpPr bwMode="auto">
            <a:xfrm>
              <a:off x="890" y="931"/>
              <a:ext cx="3688" cy="1310"/>
              <a:chOff x="902" y="1552"/>
              <a:chExt cx="3934" cy="1578"/>
            </a:xfrm>
          </p:grpSpPr>
          <p:grpSp>
            <p:nvGrpSpPr>
              <p:cNvPr id="4" name="Group 2329"/>
              <p:cNvGrpSpPr>
                <a:grpSpLocks/>
              </p:cNvGrpSpPr>
              <p:nvPr/>
            </p:nvGrpSpPr>
            <p:grpSpPr bwMode="auto">
              <a:xfrm>
                <a:off x="902" y="1552"/>
                <a:ext cx="3934" cy="1578"/>
                <a:chOff x="902" y="1552"/>
                <a:chExt cx="3934" cy="1578"/>
              </a:xfrm>
            </p:grpSpPr>
            <p:sp>
              <p:nvSpPr>
                <p:cNvPr id="92310" name="Rectangle 1174"/>
                <p:cNvSpPr>
                  <a:spLocks noChangeArrowheads="1"/>
                </p:cNvSpPr>
                <p:nvPr/>
              </p:nvSpPr>
              <p:spPr bwMode="auto">
                <a:xfrm>
                  <a:off x="1164" y="1586"/>
                  <a:ext cx="3570" cy="1428"/>
                </a:xfrm>
                <a:prstGeom prst="rect">
                  <a:avLst/>
                </a:prstGeom>
                <a:noFill/>
                <a:ln w="6350">
                  <a:solidFill>
                    <a:srgbClr val="FFFFFF"/>
                  </a:solidFill>
                  <a:miter lim="800000"/>
                  <a:headEnd/>
                  <a:tailEnd/>
                </a:ln>
              </p:spPr>
              <p:txBody>
                <a:bodyPr/>
                <a:lstStyle/>
                <a:p>
                  <a:endParaRPr lang="en-US"/>
                </a:p>
              </p:txBody>
            </p:sp>
            <p:sp>
              <p:nvSpPr>
                <p:cNvPr id="92311" name="Line 1175"/>
                <p:cNvSpPr>
                  <a:spLocks noChangeShapeType="1"/>
                </p:cNvSpPr>
                <p:nvPr/>
              </p:nvSpPr>
              <p:spPr bwMode="auto">
                <a:xfrm>
                  <a:off x="1164" y="3014"/>
                  <a:ext cx="3570" cy="1"/>
                </a:xfrm>
                <a:prstGeom prst="line">
                  <a:avLst/>
                </a:prstGeom>
                <a:noFill/>
                <a:ln w="6350">
                  <a:solidFill>
                    <a:srgbClr val="000000"/>
                  </a:solidFill>
                  <a:round/>
                  <a:headEnd/>
                  <a:tailEnd/>
                </a:ln>
              </p:spPr>
              <p:txBody>
                <a:bodyPr/>
                <a:lstStyle/>
                <a:p>
                  <a:endParaRPr lang="en-US"/>
                </a:p>
              </p:txBody>
            </p:sp>
            <p:sp>
              <p:nvSpPr>
                <p:cNvPr id="92312" name="Line 1176"/>
                <p:cNvSpPr>
                  <a:spLocks noChangeShapeType="1"/>
                </p:cNvSpPr>
                <p:nvPr/>
              </p:nvSpPr>
              <p:spPr bwMode="auto">
                <a:xfrm>
                  <a:off x="1164" y="1586"/>
                  <a:ext cx="3570" cy="1"/>
                </a:xfrm>
                <a:prstGeom prst="line">
                  <a:avLst/>
                </a:prstGeom>
                <a:noFill/>
                <a:ln w="6350">
                  <a:solidFill>
                    <a:srgbClr val="000000"/>
                  </a:solidFill>
                  <a:round/>
                  <a:headEnd/>
                  <a:tailEnd/>
                </a:ln>
              </p:spPr>
              <p:txBody>
                <a:bodyPr/>
                <a:lstStyle/>
                <a:p>
                  <a:endParaRPr lang="en-US"/>
                </a:p>
              </p:txBody>
            </p:sp>
            <p:sp>
              <p:nvSpPr>
                <p:cNvPr id="92313" name="Line 1177"/>
                <p:cNvSpPr>
                  <a:spLocks noChangeShapeType="1"/>
                </p:cNvSpPr>
                <p:nvPr/>
              </p:nvSpPr>
              <p:spPr bwMode="auto">
                <a:xfrm flipV="1">
                  <a:off x="1164" y="1586"/>
                  <a:ext cx="1" cy="1428"/>
                </a:xfrm>
                <a:prstGeom prst="line">
                  <a:avLst/>
                </a:prstGeom>
                <a:noFill/>
                <a:ln w="6350">
                  <a:solidFill>
                    <a:srgbClr val="000000"/>
                  </a:solidFill>
                  <a:round/>
                  <a:headEnd/>
                  <a:tailEnd/>
                </a:ln>
              </p:spPr>
              <p:txBody>
                <a:bodyPr/>
                <a:lstStyle/>
                <a:p>
                  <a:endParaRPr lang="en-US"/>
                </a:p>
              </p:txBody>
            </p:sp>
            <p:sp>
              <p:nvSpPr>
                <p:cNvPr id="92314" name="Line 1178"/>
                <p:cNvSpPr>
                  <a:spLocks noChangeShapeType="1"/>
                </p:cNvSpPr>
                <p:nvPr/>
              </p:nvSpPr>
              <p:spPr bwMode="auto">
                <a:xfrm flipV="1">
                  <a:off x="4734" y="1586"/>
                  <a:ext cx="1" cy="1428"/>
                </a:xfrm>
                <a:prstGeom prst="line">
                  <a:avLst/>
                </a:prstGeom>
                <a:noFill/>
                <a:ln w="6350">
                  <a:solidFill>
                    <a:srgbClr val="000000"/>
                  </a:solidFill>
                  <a:round/>
                  <a:headEnd/>
                  <a:tailEnd/>
                </a:ln>
              </p:spPr>
              <p:txBody>
                <a:bodyPr/>
                <a:lstStyle/>
                <a:p>
                  <a:endParaRPr lang="en-US"/>
                </a:p>
              </p:txBody>
            </p:sp>
            <p:sp>
              <p:nvSpPr>
                <p:cNvPr id="92315" name="Line 1179"/>
                <p:cNvSpPr>
                  <a:spLocks noChangeShapeType="1"/>
                </p:cNvSpPr>
                <p:nvPr/>
              </p:nvSpPr>
              <p:spPr bwMode="auto">
                <a:xfrm>
                  <a:off x="1164" y="3014"/>
                  <a:ext cx="3570" cy="1"/>
                </a:xfrm>
                <a:prstGeom prst="line">
                  <a:avLst/>
                </a:prstGeom>
                <a:noFill/>
                <a:ln w="6350">
                  <a:solidFill>
                    <a:srgbClr val="000000"/>
                  </a:solidFill>
                  <a:round/>
                  <a:headEnd/>
                  <a:tailEnd/>
                </a:ln>
              </p:spPr>
              <p:txBody>
                <a:bodyPr/>
                <a:lstStyle/>
                <a:p>
                  <a:endParaRPr lang="en-US"/>
                </a:p>
              </p:txBody>
            </p:sp>
            <p:sp>
              <p:nvSpPr>
                <p:cNvPr id="92316" name="Line 1180"/>
                <p:cNvSpPr>
                  <a:spLocks noChangeShapeType="1"/>
                </p:cNvSpPr>
                <p:nvPr/>
              </p:nvSpPr>
              <p:spPr bwMode="auto">
                <a:xfrm flipV="1">
                  <a:off x="1164" y="1586"/>
                  <a:ext cx="1" cy="1428"/>
                </a:xfrm>
                <a:prstGeom prst="line">
                  <a:avLst/>
                </a:prstGeom>
                <a:noFill/>
                <a:ln w="6350">
                  <a:solidFill>
                    <a:srgbClr val="000000"/>
                  </a:solidFill>
                  <a:round/>
                  <a:headEnd/>
                  <a:tailEnd/>
                </a:ln>
              </p:spPr>
              <p:txBody>
                <a:bodyPr/>
                <a:lstStyle/>
                <a:p>
                  <a:endParaRPr lang="en-US"/>
                </a:p>
              </p:txBody>
            </p:sp>
            <p:sp>
              <p:nvSpPr>
                <p:cNvPr id="92317" name="Line 1181"/>
                <p:cNvSpPr>
                  <a:spLocks noChangeShapeType="1"/>
                </p:cNvSpPr>
                <p:nvPr/>
              </p:nvSpPr>
              <p:spPr bwMode="auto">
                <a:xfrm flipV="1">
                  <a:off x="1164" y="2978"/>
                  <a:ext cx="1" cy="36"/>
                </a:xfrm>
                <a:prstGeom prst="line">
                  <a:avLst/>
                </a:prstGeom>
                <a:noFill/>
                <a:ln w="6350">
                  <a:solidFill>
                    <a:srgbClr val="000000"/>
                  </a:solidFill>
                  <a:round/>
                  <a:headEnd/>
                  <a:tailEnd/>
                </a:ln>
              </p:spPr>
              <p:txBody>
                <a:bodyPr/>
                <a:lstStyle/>
                <a:p>
                  <a:endParaRPr lang="en-US"/>
                </a:p>
              </p:txBody>
            </p:sp>
            <p:sp>
              <p:nvSpPr>
                <p:cNvPr id="92318" name="Line 1182"/>
                <p:cNvSpPr>
                  <a:spLocks noChangeShapeType="1"/>
                </p:cNvSpPr>
                <p:nvPr/>
              </p:nvSpPr>
              <p:spPr bwMode="auto">
                <a:xfrm>
                  <a:off x="1164" y="1586"/>
                  <a:ext cx="1" cy="36"/>
                </a:xfrm>
                <a:prstGeom prst="line">
                  <a:avLst/>
                </a:prstGeom>
                <a:noFill/>
                <a:ln w="6350">
                  <a:solidFill>
                    <a:srgbClr val="000000"/>
                  </a:solidFill>
                  <a:round/>
                  <a:headEnd/>
                  <a:tailEnd/>
                </a:ln>
              </p:spPr>
              <p:txBody>
                <a:bodyPr/>
                <a:lstStyle/>
                <a:p>
                  <a:endParaRPr lang="en-US"/>
                </a:p>
              </p:txBody>
            </p:sp>
            <p:sp>
              <p:nvSpPr>
                <p:cNvPr id="92319" name="Freeform 1183"/>
                <p:cNvSpPr>
                  <a:spLocks noEditPoints="1"/>
                </p:cNvSpPr>
                <p:nvPr/>
              </p:nvSpPr>
              <p:spPr bwMode="auto">
                <a:xfrm>
                  <a:off x="114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2320" name="Line 1184"/>
                <p:cNvSpPr>
                  <a:spLocks noChangeShapeType="1"/>
                </p:cNvSpPr>
                <p:nvPr/>
              </p:nvSpPr>
              <p:spPr bwMode="auto">
                <a:xfrm flipV="1">
                  <a:off x="1560" y="2978"/>
                  <a:ext cx="1" cy="36"/>
                </a:xfrm>
                <a:prstGeom prst="line">
                  <a:avLst/>
                </a:prstGeom>
                <a:noFill/>
                <a:ln w="6350">
                  <a:solidFill>
                    <a:srgbClr val="000000"/>
                  </a:solidFill>
                  <a:round/>
                  <a:headEnd/>
                  <a:tailEnd/>
                </a:ln>
              </p:spPr>
              <p:txBody>
                <a:bodyPr/>
                <a:lstStyle/>
                <a:p>
                  <a:endParaRPr lang="en-US"/>
                </a:p>
              </p:txBody>
            </p:sp>
            <p:sp>
              <p:nvSpPr>
                <p:cNvPr id="92321" name="Line 1185"/>
                <p:cNvSpPr>
                  <a:spLocks noChangeShapeType="1"/>
                </p:cNvSpPr>
                <p:nvPr/>
              </p:nvSpPr>
              <p:spPr bwMode="auto">
                <a:xfrm>
                  <a:off x="1560" y="1586"/>
                  <a:ext cx="1" cy="36"/>
                </a:xfrm>
                <a:prstGeom prst="line">
                  <a:avLst/>
                </a:prstGeom>
                <a:noFill/>
                <a:ln w="6350">
                  <a:solidFill>
                    <a:srgbClr val="000000"/>
                  </a:solidFill>
                  <a:round/>
                  <a:headEnd/>
                  <a:tailEnd/>
                </a:ln>
              </p:spPr>
              <p:txBody>
                <a:bodyPr/>
                <a:lstStyle/>
                <a:p>
                  <a:endParaRPr lang="en-US"/>
                </a:p>
              </p:txBody>
            </p:sp>
            <p:sp>
              <p:nvSpPr>
                <p:cNvPr id="92322" name="Freeform 1186"/>
                <p:cNvSpPr>
                  <a:spLocks/>
                </p:cNvSpPr>
                <p:nvPr/>
              </p:nvSpPr>
              <p:spPr bwMode="auto">
                <a:xfrm>
                  <a:off x="1484" y="3060"/>
                  <a:ext cx="46" cy="70"/>
                </a:xfrm>
                <a:custGeom>
                  <a:avLst/>
                  <a:gdLst/>
                  <a:ahLst/>
                  <a:cxnLst>
                    <a:cxn ang="0">
                      <a:pos x="0" y="50"/>
                    </a:cxn>
                    <a:cxn ang="0">
                      <a:pos x="12" y="48"/>
                    </a:cxn>
                    <a:cxn ang="0">
                      <a:pos x="14" y="52"/>
                    </a:cxn>
                    <a:cxn ang="0">
                      <a:pos x="16" y="54"/>
                    </a:cxn>
                    <a:cxn ang="0">
                      <a:pos x="18" y="56"/>
                    </a:cxn>
                    <a:cxn ang="0">
                      <a:pos x="22" y="58"/>
                    </a:cxn>
                    <a:cxn ang="0">
                      <a:pos x="26" y="56"/>
                    </a:cxn>
                    <a:cxn ang="0">
                      <a:pos x="30" y="54"/>
                    </a:cxn>
                    <a:cxn ang="0">
                      <a:pos x="32" y="52"/>
                    </a:cxn>
                    <a:cxn ang="0">
                      <a:pos x="34" y="46"/>
                    </a:cxn>
                    <a:cxn ang="0">
                      <a:pos x="32" y="40"/>
                    </a:cxn>
                    <a:cxn ang="0">
                      <a:pos x="30" y="38"/>
                    </a:cxn>
                    <a:cxn ang="0">
                      <a:pos x="26" y="36"/>
                    </a:cxn>
                    <a:cxn ang="0">
                      <a:pos x="22" y="34"/>
                    </a:cxn>
                    <a:cxn ang="0">
                      <a:pos x="18" y="36"/>
                    </a:cxn>
                    <a:cxn ang="0">
                      <a:pos x="12" y="40"/>
                    </a:cxn>
                    <a:cxn ang="0">
                      <a:pos x="2" y="38"/>
                    </a:cxn>
                    <a:cxn ang="0">
                      <a:pos x="10" y="0"/>
                    </a:cxn>
                    <a:cxn ang="0">
                      <a:pos x="44" y="0"/>
                    </a:cxn>
                    <a:cxn ang="0">
                      <a:pos x="44" y="14"/>
                    </a:cxn>
                    <a:cxn ang="0">
                      <a:pos x="20" y="14"/>
                    </a:cxn>
                    <a:cxn ang="0">
                      <a:pos x="16" y="26"/>
                    </a:cxn>
                    <a:cxn ang="0">
                      <a:pos x="22" y="24"/>
                    </a:cxn>
                    <a:cxn ang="0">
                      <a:pos x="26" y="22"/>
                    </a:cxn>
                    <a:cxn ang="0">
                      <a:pos x="30" y="24"/>
                    </a:cxn>
                    <a:cxn ang="0">
                      <a:pos x="36" y="26"/>
                    </a:cxn>
                    <a:cxn ang="0">
                      <a:pos x="40" y="30"/>
                    </a:cxn>
                    <a:cxn ang="0">
                      <a:pos x="44" y="34"/>
                    </a:cxn>
                    <a:cxn ang="0">
                      <a:pos x="46" y="40"/>
                    </a:cxn>
                    <a:cxn ang="0">
                      <a:pos x="46" y="46"/>
                    </a:cxn>
                    <a:cxn ang="0">
                      <a:pos x="44"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18" y="56"/>
                      </a:lnTo>
                      <a:lnTo>
                        <a:pt x="22" y="58"/>
                      </a:lnTo>
                      <a:lnTo>
                        <a:pt x="26" y="56"/>
                      </a:lnTo>
                      <a:lnTo>
                        <a:pt x="30" y="54"/>
                      </a:lnTo>
                      <a:lnTo>
                        <a:pt x="32" y="52"/>
                      </a:lnTo>
                      <a:lnTo>
                        <a:pt x="34" y="46"/>
                      </a:lnTo>
                      <a:lnTo>
                        <a:pt x="32" y="40"/>
                      </a:lnTo>
                      <a:lnTo>
                        <a:pt x="30" y="38"/>
                      </a:lnTo>
                      <a:lnTo>
                        <a:pt x="26" y="36"/>
                      </a:lnTo>
                      <a:lnTo>
                        <a:pt x="22" y="34"/>
                      </a:lnTo>
                      <a:lnTo>
                        <a:pt x="18" y="36"/>
                      </a:lnTo>
                      <a:lnTo>
                        <a:pt x="12" y="40"/>
                      </a:lnTo>
                      <a:lnTo>
                        <a:pt x="2" y="38"/>
                      </a:lnTo>
                      <a:lnTo>
                        <a:pt x="10" y="0"/>
                      </a:lnTo>
                      <a:lnTo>
                        <a:pt x="44" y="0"/>
                      </a:lnTo>
                      <a:lnTo>
                        <a:pt x="44" y="14"/>
                      </a:lnTo>
                      <a:lnTo>
                        <a:pt x="20" y="14"/>
                      </a:lnTo>
                      <a:lnTo>
                        <a:pt x="16" y="26"/>
                      </a:lnTo>
                      <a:lnTo>
                        <a:pt x="22" y="24"/>
                      </a:lnTo>
                      <a:lnTo>
                        <a:pt x="26" y="22"/>
                      </a:lnTo>
                      <a:lnTo>
                        <a:pt x="30" y="24"/>
                      </a:lnTo>
                      <a:lnTo>
                        <a:pt x="36" y="26"/>
                      </a:lnTo>
                      <a:lnTo>
                        <a:pt x="40" y="30"/>
                      </a:lnTo>
                      <a:lnTo>
                        <a:pt x="44" y="34"/>
                      </a:lnTo>
                      <a:lnTo>
                        <a:pt x="46" y="40"/>
                      </a:lnTo>
                      <a:lnTo>
                        <a:pt x="46" y="46"/>
                      </a:lnTo>
                      <a:lnTo>
                        <a:pt x="44"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92323" name="Freeform 1187"/>
                <p:cNvSpPr>
                  <a:spLocks noEditPoints="1"/>
                </p:cNvSpPr>
                <p:nvPr/>
              </p:nvSpPr>
              <p:spPr bwMode="auto">
                <a:xfrm>
                  <a:off x="1538" y="306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24" name="Freeform 1188"/>
                <p:cNvSpPr>
                  <a:spLocks noEditPoints="1"/>
                </p:cNvSpPr>
                <p:nvPr/>
              </p:nvSpPr>
              <p:spPr bwMode="auto">
                <a:xfrm>
                  <a:off x="1590" y="3060"/>
                  <a:ext cx="46" cy="70"/>
                </a:xfrm>
                <a:custGeom>
                  <a:avLst/>
                  <a:gdLst/>
                  <a:ahLst/>
                  <a:cxnLst>
                    <a:cxn ang="0">
                      <a:pos x="22" y="0"/>
                    </a:cxn>
                    <a:cxn ang="0">
                      <a:pos x="28" y="0"/>
                    </a:cxn>
                    <a:cxn ang="0">
                      <a:pos x="34" y="2"/>
                    </a:cxn>
                    <a:cxn ang="0">
                      <a:pos x="38" y="6"/>
                    </a:cxn>
                    <a:cxn ang="0">
                      <a:pos x="42" y="14"/>
                    </a:cxn>
                    <a:cxn ang="0">
                      <a:pos x="44" y="22"/>
                    </a:cxn>
                    <a:cxn ang="0">
                      <a:pos x="46"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4" y="14"/>
                    </a:cxn>
                    <a:cxn ang="0">
                      <a:pos x="6"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28" y="0"/>
                      </a:lnTo>
                      <a:lnTo>
                        <a:pt x="34" y="2"/>
                      </a:lnTo>
                      <a:lnTo>
                        <a:pt x="38" y="6"/>
                      </a:lnTo>
                      <a:lnTo>
                        <a:pt x="42" y="14"/>
                      </a:lnTo>
                      <a:lnTo>
                        <a:pt x="44" y="22"/>
                      </a:lnTo>
                      <a:lnTo>
                        <a:pt x="46"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4" y="14"/>
                      </a:lnTo>
                      <a:lnTo>
                        <a:pt x="6"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25" name="Line 1189"/>
                <p:cNvSpPr>
                  <a:spLocks noChangeShapeType="1"/>
                </p:cNvSpPr>
                <p:nvPr/>
              </p:nvSpPr>
              <p:spPr bwMode="auto">
                <a:xfrm flipV="1">
                  <a:off x="1956" y="2978"/>
                  <a:ext cx="1" cy="36"/>
                </a:xfrm>
                <a:prstGeom prst="line">
                  <a:avLst/>
                </a:prstGeom>
                <a:noFill/>
                <a:ln w="6350">
                  <a:solidFill>
                    <a:srgbClr val="000000"/>
                  </a:solidFill>
                  <a:round/>
                  <a:headEnd/>
                  <a:tailEnd/>
                </a:ln>
              </p:spPr>
              <p:txBody>
                <a:bodyPr/>
                <a:lstStyle/>
                <a:p>
                  <a:endParaRPr lang="en-US"/>
                </a:p>
              </p:txBody>
            </p:sp>
            <p:sp>
              <p:nvSpPr>
                <p:cNvPr id="92326" name="Line 1190"/>
                <p:cNvSpPr>
                  <a:spLocks noChangeShapeType="1"/>
                </p:cNvSpPr>
                <p:nvPr/>
              </p:nvSpPr>
              <p:spPr bwMode="auto">
                <a:xfrm>
                  <a:off x="1956" y="1586"/>
                  <a:ext cx="1" cy="36"/>
                </a:xfrm>
                <a:prstGeom prst="line">
                  <a:avLst/>
                </a:prstGeom>
                <a:noFill/>
                <a:ln w="6350">
                  <a:solidFill>
                    <a:srgbClr val="000000"/>
                  </a:solidFill>
                  <a:round/>
                  <a:headEnd/>
                  <a:tailEnd/>
                </a:ln>
              </p:spPr>
              <p:txBody>
                <a:bodyPr/>
                <a:lstStyle/>
                <a:p>
                  <a:endParaRPr lang="en-US"/>
                </a:p>
              </p:txBody>
            </p:sp>
            <p:sp>
              <p:nvSpPr>
                <p:cNvPr id="92327" name="Freeform 1191"/>
                <p:cNvSpPr>
                  <a:spLocks/>
                </p:cNvSpPr>
                <p:nvPr/>
              </p:nvSpPr>
              <p:spPr bwMode="auto">
                <a:xfrm>
                  <a:off x="1858" y="3060"/>
                  <a:ext cx="30" cy="68"/>
                </a:xfrm>
                <a:custGeom>
                  <a:avLst/>
                  <a:gdLst/>
                  <a:ahLst/>
                  <a:cxnLst>
                    <a:cxn ang="0">
                      <a:pos x="30" y="68"/>
                    </a:cxn>
                    <a:cxn ang="0">
                      <a:pos x="16" y="68"/>
                    </a:cxn>
                    <a:cxn ang="0">
                      <a:pos x="16" y="18"/>
                    </a:cxn>
                    <a:cxn ang="0">
                      <a:pos x="8" y="26"/>
                    </a:cxn>
                    <a:cxn ang="0">
                      <a:pos x="0" y="30"/>
                    </a:cxn>
                    <a:cxn ang="0">
                      <a:pos x="0" y="16"/>
                    </a:cxn>
                    <a:cxn ang="0">
                      <a:pos x="4" y="14"/>
                    </a:cxn>
                    <a:cxn ang="0">
                      <a:pos x="10" y="10"/>
                    </a:cxn>
                    <a:cxn ang="0">
                      <a:pos x="16" y="6"/>
                    </a:cxn>
                    <a:cxn ang="0">
                      <a:pos x="18" y="0"/>
                    </a:cxn>
                    <a:cxn ang="0">
                      <a:pos x="30" y="0"/>
                    </a:cxn>
                    <a:cxn ang="0">
                      <a:pos x="30" y="68"/>
                    </a:cxn>
                  </a:cxnLst>
                  <a:rect l="0" t="0" r="r" b="b"/>
                  <a:pathLst>
                    <a:path w="30" h="68">
                      <a:moveTo>
                        <a:pt x="30" y="68"/>
                      </a:moveTo>
                      <a:lnTo>
                        <a:pt x="16" y="68"/>
                      </a:lnTo>
                      <a:lnTo>
                        <a:pt x="16" y="18"/>
                      </a:lnTo>
                      <a:lnTo>
                        <a:pt x="8" y="26"/>
                      </a:lnTo>
                      <a:lnTo>
                        <a:pt x="0" y="30"/>
                      </a:lnTo>
                      <a:lnTo>
                        <a:pt x="0" y="16"/>
                      </a:lnTo>
                      <a:lnTo>
                        <a:pt x="4" y="14"/>
                      </a:lnTo>
                      <a:lnTo>
                        <a:pt x="10" y="10"/>
                      </a:lnTo>
                      <a:lnTo>
                        <a:pt x="16" y="6"/>
                      </a:lnTo>
                      <a:lnTo>
                        <a:pt x="18"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92328" name="Freeform 1192"/>
                <p:cNvSpPr>
                  <a:spLocks noEditPoints="1"/>
                </p:cNvSpPr>
                <p:nvPr/>
              </p:nvSpPr>
              <p:spPr bwMode="auto">
                <a:xfrm>
                  <a:off x="1908" y="306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29" name="Freeform 1193"/>
                <p:cNvSpPr>
                  <a:spLocks noEditPoints="1"/>
                </p:cNvSpPr>
                <p:nvPr/>
              </p:nvSpPr>
              <p:spPr bwMode="auto">
                <a:xfrm>
                  <a:off x="1960" y="3060"/>
                  <a:ext cx="46" cy="70"/>
                </a:xfrm>
                <a:custGeom>
                  <a:avLst/>
                  <a:gdLst/>
                  <a:ahLst/>
                  <a:cxnLst>
                    <a:cxn ang="0">
                      <a:pos x="22" y="0"/>
                    </a:cxn>
                    <a:cxn ang="0">
                      <a:pos x="28" y="0"/>
                    </a:cxn>
                    <a:cxn ang="0">
                      <a:pos x="34" y="2"/>
                    </a:cxn>
                    <a:cxn ang="0">
                      <a:pos x="38" y="6"/>
                    </a:cxn>
                    <a:cxn ang="0">
                      <a:pos x="42" y="14"/>
                    </a:cxn>
                    <a:cxn ang="0">
                      <a:pos x="44" y="22"/>
                    </a:cxn>
                    <a:cxn ang="0">
                      <a:pos x="46"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4" y="14"/>
                    </a:cxn>
                    <a:cxn ang="0">
                      <a:pos x="6"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28" y="0"/>
                      </a:lnTo>
                      <a:lnTo>
                        <a:pt x="34" y="2"/>
                      </a:lnTo>
                      <a:lnTo>
                        <a:pt x="38" y="6"/>
                      </a:lnTo>
                      <a:lnTo>
                        <a:pt x="42" y="14"/>
                      </a:lnTo>
                      <a:lnTo>
                        <a:pt x="44" y="22"/>
                      </a:lnTo>
                      <a:lnTo>
                        <a:pt x="46"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4" y="14"/>
                      </a:lnTo>
                      <a:lnTo>
                        <a:pt x="6"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30" name="Freeform 1194"/>
                <p:cNvSpPr>
                  <a:spLocks noEditPoints="1"/>
                </p:cNvSpPr>
                <p:nvPr/>
              </p:nvSpPr>
              <p:spPr bwMode="auto">
                <a:xfrm>
                  <a:off x="2014" y="306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31" name="Line 1195"/>
                <p:cNvSpPr>
                  <a:spLocks noChangeShapeType="1"/>
                </p:cNvSpPr>
                <p:nvPr/>
              </p:nvSpPr>
              <p:spPr bwMode="auto">
                <a:xfrm flipV="1">
                  <a:off x="2354" y="2978"/>
                  <a:ext cx="1" cy="36"/>
                </a:xfrm>
                <a:prstGeom prst="line">
                  <a:avLst/>
                </a:prstGeom>
                <a:noFill/>
                <a:ln w="6350">
                  <a:solidFill>
                    <a:srgbClr val="000000"/>
                  </a:solidFill>
                  <a:round/>
                  <a:headEnd/>
                  <a:tailEnd/>
                </a:ln>
              </p:spPr>
              <p:txBody>
                <a:bodyPr/>
                <a:lstStyle/>
                <a:p>
                  <a:endParaRPr lang="en-US"/>
                </a:p>
              </p:txBody>
            </p:sp>
            <p:sp>
              <p:nvSpPr>
                <p:cNvPr id="92332" name="Line 1196"/>
                <p:cNvSpPr>
                  <a:spLocks noChangeShapeType="1"/>
                </p:cNvSpPr>
                <p:nvPr/>
              </p:nvSpPr>
              <p:spPr bwMode="auto">
                <a:xfrm>
                  <a:off x="2354" y="1586"/>
                  <a:ext cx="1" cy="36"/>
                </a:xfrm>
                <a:prstGeom prst="line">
                  <a:avLst/>
                </a:prstGeom>
                <a:noFill/>
                <a:ln w="6350">
                  <a:solidFill>
                    <a:srgbClr val="000000"/>
                  </a:solidFill>
                  <a:round/>
                  <a:headEnd/>
                  <a:tailEnd/>
                </a:ln>
              </p:spPr>
              <p:txBody>
                <a:bodyPr/>
                <a:lstStyle/>
                <a:p>
                  <a:endParaRPr lang="en-US"/>
                </a:p>
              </p:txBody>
            </p:sp>
            <p:sp>
              <p:nvSpPr>
                <p:cNvPr id="92333" name="Freeform 1197"/>
                <p:cNvSpPr>
                  <a:spLocks/>
                </p:cNvSpPr>
                <p:nvPr/>
              </p:nvSpPr>
              <p:spPr bwMode="auto">
                <a:xfrm>
                  <a:off x="2254"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92334" name="Freeform 1198"/>
                <p:cNvSpPr>
                  <a:spLocks/>
                </p:cNvSpPr>
                <p:nvPr/>
              </p:nvSpPr>
              <p:spPr bwMode="auto">
                <a:xfrm>
                  <a:off x="2304" y="3060"/>
                  <a:ext cx="46" cy="70"/>
                </a:xfrm>
                <a:custGeom>
                  <a:avLst/>
                  <a:gdLst/>
                  <a:ahLst/>
                  <a:cxnLst>
                    <a:cxn ang="0">
                      <a:pos x="0" y="50"/>
                    </a:cxn>
                    <a:cxn ang="0">
                      <a:pos x="12" y="48"/>
                    </a:cxn>
                    <a:cxn ang="0">
                      <a:pos x="12" y="52"/>
                    </a:cxn>
                    <a:cxn ang="0">
                      <a:pos x="16" y="54"/>
                    </a:cxn>
                    <a:cxn ang="0">
                      <a:pos x="18" y="56"/>
                    </a:cxn>
                    <a:cxn ang="0">
                      <a:pos x="22" y="58"/>
                    </a:cxn>
                    <a:cxn ang="0">
                      <a:pos x="26" y="56"/>
                    </a:cxn>
                    <a:cxn ang="0">
                      <a:pos x="30" y="54"/>
                    </a:cxn>
                    <a:cxn ang="0">
                      <a:pos x="32" y="52"/>
                    </a:cxn>
                    <a:cxn ang="0">
                      <a:pos x="32" y="46"/>
                    </a:cxn>
                    <a:cxn ang="0">
                      <a:pos x="32" y="40"/>
                    </a:cxn>
                    <a:cxn ang="0">
                      <a:pos x="30" y="38"/>
                    </a:cxn>
                    <a:cxn ang="0">
                      <a:pos x="26" y="36"/>
                    </a:cxn>
                    <a:cxn ang="0">
                      <a:pos x="22" y="34"/>
                    </a:cxn>
                    <a:cxn ang="0">
                      <a:pos x="18" y="36"/>
                    </a:cxn>
                    <a:cxn ang="0">
                      <a:pos x="12" y="40"/>
                    </a:cxn>
                    <a:cxn ang="0">
                      <a:pos x="0" y="38"/>
                    </a:cxn>
                    <a:cxn ang="0">
                      <a:pos x="8" y="0"/>
                    </a:cxn>
                    <a:cxn ang="0">
                      <a:pos x="42" y="0"/>
                    </a:cxn>
                    <a:cxn ang="0">
                      <a:pos x="42" y="14"/>
                    </a:cxn>
                    <a:cxn ang="0">
                      <a:pos x="20" y="14"/>
                    </a:cxn>
                    <a:cxn ang="0">
                      <a:pos x="16" y="26"/>
                    </a:cxn>
                    <a:cxn ang="0">
                      <a:pos x="20" y="24"/>
                    </a:cxn>
                    <a:cxn ang="0">
                      <a:pos x="26" y="22"/>
                    </a:cxn>
                    <a:cxn ang="0">
                      <a:pos x="30" y="24"/>
                    </a:cxn>
                    <a:cxn ang="0">
                      <a:pos x="36" y="26"/>
                    </a:cxn>
                    <a:cxn ang="0">
                      <a:pos x="40" y="30"/>
                    </a:cxn>
                    <a:cxn ang="0">
                      <a:pos x="44" y="34"/>
                    </a:cxn>
                    <a:cxn ang="0">
                      <a:pos x="46" y="40"/>
                    </a:cxn>
                    <a:cxn ang="0">
                      <a:pos x="46" y="46"/>
                    </a:cxn>
                    <a:cxn ang="0">
                      <a:pos x="44" y="54"/>
                    </a:cxn>
                    <a:cxn ang="0">
                      <a:pos x="40" y="60"/>
                    </a:cxn>
                    <a:cxn ang="0">
                      <a:pos x="36" y="66"/>
                    </a:cxn>
                    <a:cxn ang="0">
                      <a:pos x="30" y="68"/>
                    </a:cxn>
                    <a:cxn ang="0">
                      <a:pos x="22" y="70"/>
                    </a:cxn>
                    <a:cxn ang="0">
                      <a:pos x="16" y="70"/>
                    </a:cxn>
                    <a:cxn ang="0">
                      <a:pos x="12" y="68"/>
                    </a:cxn>
                    <a:cxn ang="0">
                      <a:pos x="6" y="64"/>
                    </a:cxn>
                    <a:cxn ang="0">
                      <a:pos x="4" y="60"/>
                    </a:cxn>
                    <a:cxn ang="0">
                      <a:pos x="0" y="54"/>
                    </a:cxn>
                    <a:cxn ang="0">
                      <a:pos x="0" y="50"/>
                    </a:cxn>
                  </a:cxnLst>
                  <a:rect l="0" t="0" r="r" b="b"/>
                  <a:pathLst>
                    <a:path w="46" h="70">
                      <a:moveTo>
                        <a:pt x="0" y="50"/>
                      </a:moveTo>
                      <a:lnTo>
                        <a:pt x="12" y="48"/>
                      </a:lnTo>
                      <a:lnTo>
                        <a:pt x="12" y="52"/>
                      </a:lnTo>
                      <a:lnTo>
                        <a:pt x="16" y="54"/>
                      </a:lnTo>
                      <a:lnTo>
                        <a:pt x="18" y="56"/>
                      </a:lnTo>
                      <a:lnTo>
                        <a:pt x="22" y="58"/>
                      </a:lnTo>
                      <a:lnTo>
                        <a:pt x="26" y="56"/>
                      </a:lnTo>
                      <a:lnTo>
                        <a:pt x="30" y="54"/>
                      </a:lnTo>
                      <a:lnTo>
                        <a:pt x="32" y="52"/>
                      </a:lnTo>
                      <a:lnTo>
                        <a:pt x="32" y="46"/>
                      </a:lnTo>
                      <a:lnTo>
                        <a:pt x="32" y="40"/>
                      </a:lnTo>
                      <a:lnTo>
                        <a:pt x="30" y="38"/>
                      </a:lnTo>
                      <a:lnTo>
                        <a:pt x="26" y="36"/>
                      </a:lnTo>
                      <a:lnTo>
                        <a:pt x="22" y="34"/>
                      </a:lnTo>
                      <a:lnTo>
                        <a:pt x="18" y="36"/>
                      </a:lnTo>
                      <a:lnTo>
                        <a:pt x="12" y="40"/>
                      </a:lnTo>
                      <a:lnTo>
                        <a:pt x="0" y="38"/>
                      </a:lnTo>
                      <a:lnTo>
                        <a:pt x="8" y="0"/>
                      </a:lnTo>
                      <a:lnTo>
                        <a:pt x="42" y="0"/>
                      </a:lnTo>
                      <a:lnTo>
                        <a:pt x="42" y="14"/>
                      </a:lnTo>
                      <a:lnTo>
                        <a:pt x="20" y="14"/>
                      </a:lnTo>
                      <a:lnTo>
                        <a:pt x="16" y="26"/>
                      </a:lnTo>
                      <a:lnTo>
                        <a:pt x="20" y="24"/>
                      </a:lnTo>
                      <a:lnTo>
                        <a:pt x="26" y="22"/>
                      </a:lnTo>
                      <a:lnTo>
                        <a:pt x="30" y="24"/>
                      </a:lnTo>
                      <a:lnTo>
                        <a:pt x="36" y="26"/>
                      </a:lnTo>
                      <a:lnTo>
                        <a:pt x="40" y="30"/>
                      </a:lnTo>
                      <a:lnTo>
                        <a:pt x="44" y="34"/>
                      </a:lnTo>
                      <a:lnTo>
                        <a:pt x="46" y="40"/>
                      </a:lnTo>
                      <a:lnTo>
                        <a:pt x="46" y="46"/>
                      </a:lnTo>
                      <a:lnTo>
                        <a:pt x="44" y="54"/>
                      </a:lnTo>
                      <a:lnTo>
                        <a:pt x="40" y="60"/>
                      </a:lnTo>
                      <a:lnTo>
                        <a:pt x="36" y="66"/>
                      </a:lnTo>
                      <a:lnTo>
                        <a:pt x="30" y="68"/>
                      </a:lnTo>
                      <a:lnTo>
                        <a:pt x="22" y="70"/>
                      </a:lnTo>
                      <a:lnTo>
                        <a:pt x="16" y="70"/>
                      </a:lnTo>
                      <a:lnTo>
                        <a:pt x="12" y="68"/>
                      </a:lnTo>
                      <a:lnTo>
                        <a:pt x="6" y="64"/>
                      </a:lnTo>
                      <a:lnTo>
                        <a:pt x="4" y="60"/>
                      </a:lnTo>
                      <a:lnTo>
                        <a:pt x="0"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92335" name="Freeform 1199"/>
                <p:cNvSpPr>
                  <a:spLocks noEditPoints="1"/>
                </p:cNvSpPr>
                <p:nvPr/>
              </p:nvSpPr>
              <p:spPr bwMode="auto">
                <a:xfrm>
                  <a:off x="2356"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2336" name="Freeform 1200"/>
                <p:cNvSpPr>
                  <a:spLocks noEditPoints="1"/>
                </p:cNvSpPr>
                <p:nvPr/>
              </p:nvSpPr>
              <p:spPr bwMode="auto">
                <a:xfrm>
                  <a:off x="2410" y="306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4"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2"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4"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2"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37" name="Line 1201"/>
                <p:cNvSpPr>
                  <a:spLocks noChangeShapeType="1"/>
                </p:cNvSpPr>
                <p:nvPr/>
              </p:nvSpPr>
              <p:spPr bwMode="auto">
                <a:xfrm flipV="1">
                  <a:off x="2750" y="2978"/>
                  <a:ext cx="1" cy="36"/>
                </a:xfrm>
                <a:prstGeom prst="line">
                  <a:avLst/>
                </a:prstGeom>
                <a:noFill/>
                <a:ln w="6350">
                  <a:solidFill>
                    <a:srgbClr val="000000"/>
                  </a:solidFill>
                  <a:round/>
                  <a:headEnd/>
                  <a:tailEnd/>
                </a:ln>
              </p:spPr>
              <p:txBody>
                <a:bodyPr/>
                <a:lstStyle/>
                <a:p>
                  <a:endParaRPr lang="en-US"/>
                </a:p>
              </p:txBody>
            </p:sp>
            <p:sp>
              <p:nvSpPr>
                <p:cNvPr id="92338" name="Line 1202"/>
                <p:cNvSpPr>
                  <a:spLocks noChangeShapeType="1"/>
                </p:cNvSpPr>
                <p:nvPr/>
              </p:nvSpPr>
              <p:spPr bwMode="auto">
                <a:xfrm>
                  <a:off x="2750" y="1586"/>
                  <a:ext cx="1" cy="36"/>
                </a:xfrm>
                <a:prstGeom prst="line">
                  <a:avLst/>
                </a:prstGeom>
                <a:noFill/>
                <a:ln w="6350">
                  <a:solidFill>
                    <a:srgbClr val="000000"/>
                  </a:solidFill>
                  <a:round/>
                  <a:headEnd/>
                  <a:tailEnd/>
                </a:ln>
              </p:spPr>
              <p:txBody>
                <a:bodyPr/>
                <a:lstStyle/>
                <a:p>
                  <a:endParaRPr lang="en-US"/>
                </a:p>
              </p:txBody>
            </p:sp>
            <p:sp>
              <p:nvSpPr>
                <p:cNvPr id="92339" name="Freeform 1203"/>
                <p:cNvSpPr>
                  <a:spLocks/>
                </p:cNvSpPr>
                <p:nvPr/>
              </p:nvSpPr>
              <p:spPr bwMode="auto">
                <a:xfrm>
                  <a:off x="2648" y="3060"/>
                  <a:ext cx="44" cy="68"/>
                </a:xfrm>
                <a:custGeom>
                  <a:avLst/>
                  <a:gdLst/>
                  <a:ahLst/>
                  <a:cxnLst>
                    <a:cxn ang="0">
                      <a:pos x="44" y="56"/>
                    </a:cxn>
                    <a:cxn ang="0">
                      <a:pos x="44" y="68"/>
                    </a:cxn>
                    <a:cxn ang="0">
                      <a:pos x="0" y="68"/>
                    </a:cxn>
                    <a:cxn ang="0">
                      <a:pos x="0" y="62"/>
                    </a:cxn>
                    <a:cxn ang="0">
                      <a:pos x="4" y="56"/>
                    </a:cxn>
                    <a:cxn ang="0">
                      <a:pos x="6" y="52"/>
                    </a:cxn>
                    <a:cxn ang="0">
                      <a:pos x="12" y="46"/>
                    </a:cxn>
                    <a:cxn ang="0">
                      <a:pos x="18" y="40"/>
                    </a:cxn>
                    <a:cxn ang="0">
                      <a:pos x="24" y="34"/>
                    </a:cxn>
                    <a:cxn ang="0">
                      <a:pos x="26" y="32"/>
                    </a:cxn>
                    <a:cxn ang="0">
                      <a:pos x="28" y="28"/>
                    </a:cxn>
                    <a:cxn ang="0">
                      <a:pos x="30" y="24"/>
                    </a:cxn>
                    <a:cxn ang="0">
                      <a:pos x="32" y="20"/>
                    </a:cxn>
                    <a:cxn ang="0">
                      <a:pos x="30" y="16"/>
                    </a:cxn>
                    <a:cxn ang="0">
                      <a:pos x="30" y="14"/>
                    </a:cxn>
                    <a:cxn ang="0">
                      <a:pos x="26" y="12"/>
                    </a:cxn>
                    <a:cxn ang="0">
                      <a:pos x="22" y="12"/>
                    </a:cxn>
                    <a:cxn ang="0">
                      <a:pos x="18" y="12"/>
                    </a:cxn>
                    <a:cxn ang="0">
                      <a:pos x="16" y="14"/>
                    </a:cxn>
                    <a:cxn ang="0">
                      <a:pos x="14" y="18"/>
                    </a:cxn>
                    <a:cxn ang="0">
                      <a:pos x="14" y="22"/>
                    </a:cxn>
                    <a:cxn ang="0">
                      <a:pos x="0" y="20"/>
                    </a:cxn>
                    <a:cxn ang="0">
                      <a:pos x="2" y="14"/>
                    </a:cxn>
                    <a:cxn ang="0">
                      <a:pos x="4" y="8"/>
                    </a:cxn>
                    <a:cxn ang="0">
                      <a:pos x="8" y="4"/>
                    </a:cxn>
                    <a:cxn ang="0">
                      <a:pos x="14" y="0"/>
                    </a:cxn>
                    <a:cxn ang="0">
                      <a:pos x="22" y="0"/>
                    </a:cxn>
                    <a:cxn ang="0">
                      <a:pos x="30" y="0"/>
                    </a:cxn>
                    <a:cxn ang="0">
                      <a:pos x="34" y="2"/>
                    </a:cxn>
                    <a:cxn ang="0">
                      <a:pos x="38" y="6"/>
                    </a:cxn>
                    <a:cxn ang="0">
                      <a:pos x="42" y="8"/>
                    </a:cxn>
                    <a:cxn ang="0">
                      <a:pos x="44" y="14"/>
                    </a:cxn>
                    <a:cxn ang="0">
                      <a:pos x="44" y="18"/>
                    </a:cxn>
                    <a:cxn ang="0">
                      <a:pos x="44" y="22"/>
                    </a:cxn>
                    <a:cxn ang="0">
                      <a:pos x="42" y="28"/>
                    </a:cxn>
                    <a:cxn ang="0">
                      <a:pos x="40" y="32"/>
                    </a:cxn>
                    <a:cxn ang="0">
                      <a:pos x="38" y="36"/>
                    </a:cxn>
                    <a:cxn ang="0">
                      <a:pos x="34" y="40"/>
                    </a:cxn>
                    <a:cxn ang="0">
                      <a:pos x="30" y="44"/>
                    </a:cxn>
                    <a:cxn ang="0">
                      <a:pos x="26" y="48"/>
                    </a:cxn>
                    <a:cxn ang="0">
                      <a:pos x="24" y="50"/>
                    </a:cxn>
                    <a:cxn ang="0">
                      <a:pos x="22" y="52"/>
                    </a:cxn>
                    <a:cxn ang="0">
                      <a:pos x="20" y="54"/>
                    </a:cxn>
                    <a:cxn ang="0">
                      <a:pos x="18" y="56"/>
                    </a:cxn>
                    <a:cxn ang="0">
                      <a:pos x="44" y="56"/>
                    </a:cxn>
                  </a:cxnLst>
                  <a:rect l="0" t="0" r="r" b="b"/>
                  <a:pathLst>
                    <a:path w="44" h="68">
                      <a:moveTo>
                        <a:pt x="44" y="56"/>
                      </a:moveTo>
                      <a:lnTo>
                        <a:pt x="44" y="68"/>
                      </a:lnTo>
                      <a:lnTo>
                        <a:pt x="0" y="68"/>
                      </a:lnTo>
                      <a:lnTo>
                        <a:pt x="0" y="62"/>
                      </a:lnTo>
                      <a:lnTo>
                        <a:pt x="4" y="56"/>
                      </a:lnTo>
                      <a:lnTo>
                        <a:pt x="6" y="52"/>
                      </a:lnTo>
                      <a:lnTo>
                        <a:pt x="12" y="46"/>
                      </a:lnTo>
                      <a:lnTo>
                        <a:pt x="18" y="40"/>
                      </a:lnTo>
                      <a:lnTo>
                        <a:pt x="24" y="34"/>
                      </a:lnTo>
                      <a:lnTo>
                        <a:pt x="26" y="32"/>
                      </a:lnTo>
                      <a:lnTo>
                        <a:pt x="28" y="28"/>
                      </a:lnTo>
                      <a:lnTo>
                        <a:pt x="30" y="24"/>
                      </a:lnTo>
                      <a:lnTo>
                        <a:pt x="32" y="20"/>
                      </a:lnTo>
                      <a:lnTo>
                        <a:pt x="30" y="16"/>
                      </a:lnTo>
                      <a:lnTo>
                        <a:pt x="30" y="14"/>
                      </a:lnTo>
                      <a:lnTo>
                        <a:pt x="26" y="12"/>
                      </a:lnTo>
                      <a:lnTo>
                        <a:pt x="22" y="12"/>
                      </a:lnTo>
                      <a:lnTo>
                        <a:pt x="18" y="12"/>
                      </a:lnTo>
                      <a:lnTo>
                        <a:pt x="16" y="14"/>
                      </a:lnTo>
                      <a:lnTo>
                        <a:pt x="14" y="18"/>
                      </a:lnTo>
                      <a:lnTo>
                        <a:pt x="14" y="22"/>
                      </a:lnTo>
                      <a:lnTo>
                        <a:pt x="0" y="20"/>
                      </a:lnTo>
                      <a:lnTo>
                        <a:pt x="2" y="14"/>
                      </a:lnTo>
                      <a:lnTo>
                        <a:pt x="4" y="8"/>
                      </a:lnTo>
                      <a:lnTo>
                        <a:pt x="8" y="4"/>
                      </a:lnTo>
                      <a:lnTo>
                        <a:pt x="14" y="0"/>
                      </a:lnTo>
                      <a:lnTo>
                        <a:pt x="22" y="0"/>
                      </a:lnTo>
                      <a:lnTo>
                        <a:pt x="30" y="0"/>
                      </a:lnTo>
                      <a:lnTo>
                        <a:pt x="34" y="2"/>
                      </a:lnTo>
                      <a:lnTo>
                        <a:pt x="38" y="6"/>
                      </a:lnTo>
                      <a:lnTo>
                        <a:pt x="42" y="8"/>
                      </a:lnTo>
                      <a:lnTo>
                        <a:pt x="44" y="14"/>
                      </a:lnTo>
                      <a:lnTo>
                        <a:pt x="44" y="18"/>
                      </a:lnTo>
                      <a:lnTo>
                        <a:pt x="44" y="22"/>
                      </a:lnTo>
                      <a:lnTo>
                        <a:pt x="42" y="28"/>
                      </a:lnTo>
                      <a:lnTo>
                        <a:pt x="40" y="32"/>
                      </a:lnTo>
                      <a:lnTo>
                        <a:pt x="38" y="36"/>
                      </a:lnTo>
                      <a:lnTo>
                        <a:pt x="34" y="40"/>
                      </a:lnTo>
                      <a:lnTo>
                        <a:pt x="30" y="44"/>
                      </a:lnTo>
                      <a:lnTo>
                        <a:pt x="26" y="48"/>
                      </a:lnTo>
                      <a:lnTo>
                        <a:pt x="24" y="50"/>
                      </a:lnTo>
                      <a:lnTo>
                        <a:pt x="22" y="52"/>
                      </a:lnTo>
                      <a:lnTo>
                        <a:pt x="20" y="54"/>
                      </a:lnTo>
                      <a:lnTo>
                        <a:pt x="18" y="56"/>
                      </a:lnTo>
                      <a:lnTo>
                        <a:pt x="44" y="56"/>
                      </a:lnTo>
                      <a:close/>
                    </a:path>
                  </a:pathLst>
                </a:custGeom>
                <a:solidFill>
                  <a:srgbClr val="000000"/>
                </a:solidFill>
                <a:ln w="0">
                  <a:solidFill>
                    <a:srgbClr val="000000"/>
                  </a:solidFill>
                  <a:prstDash val="solid"/>
                  <a:round/>
                  <a:headEnd/>
                  <a:tailEnd/>
                </a:ln>
              </p:spPr>
              <p:txBody>
                <a:bodyPr/>
                <a:lstStyle/>
                <a:p>
                  <a:endParaRPr lang="en-US"/>
                </a:p>
              </p:txBody>
            </p:sp>
            <p:sp>
              <p:nvSpPr>
                <p:cNvPr id="92340" name="Freeform 1204"/>
                <p:cNvSpPr>
                  <a:spLocks noEditPoints="1"/>
                </p:cNvSpPr>
                <p:nvPr/>
              </p:nvSpPr>
              <p:spPr bwMode="auto">
                <a:xfrm>
                  <a:off x="2700" y="3060"/>
                  <a:ext cx="46" cy="70"/>
                </a:xfrm>
                <a:custGeom>
                  <a:avLst/>
                  <a:gdLst/>
                  <a:ahLst/>
                  <a:cxnLst>
                    <a:cxn ang="0">
                      <a:pos x="22"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2" y="70"/>
                    </a:cxn>
                    <a:cxn ang="0">
                      <a:pos x="16" y="68"/>
                    </a:cxn>
                    <a:cxn ang="0">
                      <a:pos x="12" y="66"/>
                    </a:cxn>
                    <a:cxn ang="0">
                      <a:pos x="6" y="62"/>
                    </a:cxn>
                    <a:cxn ang="0">
                      <a:pos x="4" y="58"/>
                    </a:cxn>
                    <a:cxn ang="0">
                      <a:pos x="2" y="52"/>
                    </a:cxn>
                    <a:cxn ang="0">
                      <a:pos x="0" y="44"/>
                    </a:cxn>
                    <a:cxn ang="0">
                      <a:pos x="0" y="34"/>
                    </a:cxn>
                    <a:cxn ang="0">
                      <a:pos x="2" y="22"/>
                    </a:cxn>
                    <a:cxn ang="0">
                      <a:pos x="4" y="14"/>
                    </a:cxn>
                    <a:cxn ang="0">
                      <a:pos x="8"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2" y="70"/>
                      </a:lnTo>
                      <a:lnTo>
                        <a:pt x="16" y="68"/>
                      </a:lnTo>
                      <a:lnTo>
                        <a:pt x="12" y="66"/>
                      </a:lnTo>
                      <a:lnTo>
                        <a:pt x="6" y="62"/>
                      </a:lnTo>
                      <a:lnTo>
                        <a:pt x="4" y="58"/>
                      </a:lnTo>
                      <a:lnTo>
                        <a:pt x="2" y="52"/>
                      </a:lnTo>
                      <a:lnTo>
                        <a:pt x="0" y="44"/>
                      </a:lnTo>
                      <a:lnTo>
                        <a:pt x="0" y="34"/>
                      </a:lnTo>
                      <a:lnTo>
                        <a:pt x="2" y="22"/>
                      </a:lnTo>
                      <a:lnTo>
                        <a:pt x="4" y="14"/>
                      </a:lnTo>
                      <a:lnTo>
                        <a:pt x="8"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41" name="Freeform 1205"/>
                <p:cNvSpPr>
                  <a:spLocks noEditPoints="1"/>
                </p:cNvSpPr>
                <p:nvPr/>
              </p:nvSpPr>
              <p:spPr bwMode="auto">
                <a:xfrm>
                  <a:off x="2754" y="306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42" name="Freeform 1206"/>
                <p:cNvSpPr>
                  <a:spLocks noEditPoints="1"/>
                </p:cNvSpPr>
                <p:nvPr/>
              </p:nvSpPr>
              <p:spPr bwMode="auto">
                <a:xfrm>
                  <a:off x="2806" y="3060"/>
                  <a:ext cx="46" cy="70"/>
                </a:xfrm>
                <a:custGeom>
                  <a:avLst/>
                  <a:gdLst/>
                  <a:ahLst/>
                  <a:cxnLst>
                    <a:cxn ang="0">
                      <a:pos x="22"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2" y="70"/>
                    </a:cxn>
                    <a:cxn ang="0">
                      <a:pos x="16" y="68"/>
                    </a:cxn>
                    <a:cxn ang="0">
                      <a:pos x="12" y="66"/>
                    </a:cxn>
                    <a:cxn ang="0">
                      <a:pos x="6" y="62"/>
                    </a:cxn>
                    <a:cxn ang="0">
                      <a:pos x="4" y="58"/>
                    </a:cxn>
                    <a:cxn ang="0">
                      <a:pos x="2" y="52"/>
                    </a:cxn>
                    <a:cxn ang="0">
                      <a:pos x="0" y="44"/>
                    </a:cxn>
                    <a:cxn ang="0">
                      <a:pos x="0" y="34"/>
                    </a:cxn>
                    <a:cxn ang="0">
                      <a:pos x="2" y="22"/>
                    </a:cxn>
                    <a:cxn ang="0">
                      <a:pos x="4" y="14"/>
                    </a:cxn>
                    <a:cxn ang="0">
                      <a:pos x="8"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2" y="70"/>
                      </a:lnTo>
                      <a:lnTo>
                        <a:pt x="16" y="68"/>
                      </a:lnTo>
                      <a:lnTo>
                        <a:pt x="12" y="66"/>
                      </a:lnTo>
                      <a:lnTo>
                        <a:pt x="6" y="62"/>
                      </a:lnTo>
                      <a:lnTo>
                        <a:pt x="4" y="58"/>
                      </a:lnTo>
                      <a:lnTo>
                        <a:pt x="2" y="52"/>
                      </a:lnTo>
                      <a:lnTo>
                        <a:pt x="0" y="44"/>
                      </a:lnTo>
                      <a:lnTo>
                        <a:pt x="0" y="34"/>
                      </a:lnTo>
                      <a:lnTo>
                        <a:pt x="2" y="22"/>
                      </a:lnTo>
                      <a:lnTo>
                        <a:pt x="4" y="14"/>
                      </a:lnTo>
                      <a:lnTo>
                        <a:pt x="8"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43" name="Line 1207"/>
                <p:cNvSpPr>
                  <a:spLocks noChangeShapeType="1"/>
                </p:cNvSpPr>
                <p:nvPr/>
              </p:nvSpPr>
              <p:spPr bwMode="auto">
                <a:xfrm flipV="1">
                  <a:off x="3146" y="2978"/>
                  <a:ext cx="1" cy="36"/>
                </a:xfrm>
                <a:prstGeom prst="line">
                  <a:avLst/>
                </a:prstGeom>
                <a:noFill/>
                <a:ln w="6350">
                  <a:solidFill>
                    <a:srgbClr val="000000"/>
                  </a:solidFill>
                  <a:round/>
                  <a:headEnd/>
                  <a:tailEnd/>
                </a:ln>
              </p:spPr>
              <p:txBody>
                <a:bodyPr/>
                <a:lstStyle/>
                <a:p>
                  <a:endParaRPr lang="en-US"/>
                </a:p>
              </p:txBody>
            </p:sp>
            <p:sp>
              <p:nvSpPr>
                <p:cNvPr id="92344" name="Line 1208"/>
                <p:cNvSpPr>
                  <a:spLocks noChangeShapeType="1"/>
                </p:cNvSpPr>
                <p:nvPr/>
              </p:nvSpPr>
              <p:spPr bwMode="auto">
                <a:xfrm>
                  <a:off x="3146" y="1586"/>
                  <a:ext cx="1" cy="36"/>
                </a:xfrm>
                <a:prstGeom prst="line">
                  <a:avLst/>
                </a:prstGeom>
                <a:noFill/>
                <a:ln w="6350">
                  <a:solidFill>
                    <a:srgbClr val="000000"/>
                  </a:solidFill>
                  <a:round/>
                  <a:headEnd/>
                  <a:tailEnd/>
                </a:ln>
              </p:spPr>
              <p:txBody>
                <a:bodyPr/>
                <a:lstStyle/>
                <a:p>
                  <a:endParaRPr lang="en-US"/>
                </a:p>
              </p:txBody>
            </p:sp>
            <p:sp>
              <p:nvSpPr>
                <p:cNvPr id="92345" name="Freeform 1209"/>
                <p:cNvSpPr>
                  <a:spLocks/>
                </p:cNvSpPr>
                <p:nvPr/>
              </p:nvSpPr>
              <p:spPr bwMode="auto">
                <a:xfrm>
                  <a:off x="3044" y="3060"/>
                  <a:ext cx="46" cy="68"/>
                </a:xfrm>
                <a:custGeom>
                  <a:avLst/>
                  <a:gdLst/>
                  <a:ahLst/>
                  <a:cxnLst>
                    <a:cxn ang="0">
                      <a:pos x="46" y="56"/>
                    </a:cxn>
                    <a:cxn ang="0">
                      <a:pos x="46" y="68"/>
                    </a:cxn>
                    <a:cxn ang="0">
                      <a:pos x="0" y="68"/>
                    </a:cxn>
                    <a:cxn ang="0">
                      <a:pos x="2" y="62"/>
                    </a:cxn>
                    <a:cxn ang="0">
                      <a:pos x="4" y="56"/>
                    </a:cxn>
                    <a:cxn ang="0">
                      <a:pos x="8" y="52"/>
                    </a:cxn>
                    <a:cxn ang="0">
                      <a:pos x="12" y="46"/>
                    </a:cxn>
                    <a:cxn ang="0">
                      <a:pos x="18" y="40"/>
                    </a:cxn>
                    <a:cxn ang="0">
                      <a:pos x="24" y="34"/>
                    </a:cxn>
                    <a:cxn ang="0">
                      <a:pos x="28" y="32"/>
                    </a:cxn>
                    <a:cxn ang="0">
                      <a:pos x="30" y="28"/>
                    </a:cxn>
                    <a:cxn ang="0">
                      <a:pos x="32" y="24"/>
                    </a:cxn>
                    <a:cxn ang="0">
                      <a:pos x="32" y="20"/>
                    </a:cxn>
                    <a:cxn ang="0">
                      <a:pos x="32" y="16"/>
                    </a:cxn>
                    <a:cxn ang="0">
                      <a:pos x="30" y="14"/>
                    </a:cxn>
                    <a:cxn ang="0">
                      <a:pos x="26" y="12"/>
                    </a:cxn>
                    <a:cxn ang="0">
                      <a:pos x="24" y="12"/>
                    </a:cxn>
                    <a:cxn ang="0">
                      <a:pos x="20" y="12"/>
                    </a:cxn>
                    <a:cxn ang="0">
                      <a:pos x="16" y="14"/>
                    </a:cxn>
                    <a:cxn ang="0">
                      <a:pos x="14" y="18"/>
                    </a:cxn>
                    <a:cxn ang="0">
                      <a:pos x="14" y="22"/>
                    </a:cxn>
                    <a:cxn ang="0">
                      <a:pos x="2" y="20"/>
                    </a:cxn>
                    <a:cxn ang="0">
                      <a:pos x="2" y="14"/>
                    </a:cxn>
                    <a:cxn ang="0">
                      <a:pos x="4" y="8"/>
                    </a:cxn>
                    <a:cxn ang="0">
                      <a:pos x="8" y="4"/>
                    </a:cxn>
                    <a:cxn ang="0">
                      <a:pos x="16" y="0"/>
                    </a:cxn>
                    <a:cxn ang="0">
                      <a:pos x="24" y="0"/>
                    </a:cxn>
                    <a:cxn ang="0">
                      <a:pos x="30" y="0"/>
                    </a:cxn>
                    <a:cxn ang="0">
                      <a:pos x="34" y="2"/>
                    </a:cxn>
                    <a:cxn ang="0">
                      <a:pos x="40" y="6"/>
                    </a:cxn>
                    <a:cxn ang="0">
                      <a:pos x="42" y="8"/>
                    </a:cxn>
                    <a:cxn ang="0">
                      <a:pos x="44" y="14"/>
                    </a:cxn>
                    <a:cxn ang="0">
                      <a:pos x="46" y="18"/>
                    </a:cxn>
                    <a:cxn ang="0">
                      <a:pos x="44" y="22"/>
                    </a:cxn>
                    <a:cxn ang="0">
                      <a:pos x="44" y="28"/>
                    </a:cxn>
                    <a:cxn ang="0">
                      <a:pos x="42" y="32"/>
                    </a:cxn>
                    <a:cxn ang="0">
                      <a:pos x="38" y="36"/>
                    </a:cxn>
                    <a:cxn ang="0">
                      <a:pos x="36" y="40"/>
                    </a:cxn>
                    <a:cxn ang="0">
                      <a:pos x="30" y="44"/>
                    </a:cxn>
                    <a:cxn ang="0">
                      <a:pos x="26" y="48"/>
                    </a:cxn>
                    <a:cxn ang="0">
                      <a:pos x="24" y="50"/>
                    </a:cxn>
                    <a:cxn ang="0">
                      <a:pos x="22" y="52"/>
                    </a:cxn>
                    <a:cxn ang="0">
                      <a:pos x="20" y="54"/>
                    </a:cxn>
                    <a:cxn ang="0">
                      <a:pos x="20" y="56"/>
                    </a:cxn>
                    <a:cxn ang="0">
                      <a:pos x="46" y="56"/>
                    </a:cxn>
                  </a:cxnLst>
                  <a:rect l="0" t="0" r="r" b="b"/>
                  <a:pathLst>
                    <a:path w="46" h="68">
                      <a:moveTo>
                        <a:pt x="46" y="56"/>
                      </a:moveTo>
                      <a:lnTo>
                        <a:pt x="46" y="68"/>
                      </a:lnTo>
                      <a:lnTo>
                        <a:pt x="0" y="68"/>
                      </a:lnTo>
                      <a:lnTo>
                        <a:pt x="2" y="62"/>
                      </a:lnTo>
                      <a:lnTo>
                        <a:pt x="4" y="56"/>
                      </a:lnTo>
                      <a:lnTo>
                        <a:pt x="8" y="52"/>
                      </a:lnTo>
                      <a:lnTo>
                        <a:pt x="12" y="46"/>
                      </a:lnTo>
                      <a:lnTo>
                        <a:pt x="18" y="40"/>
                      </a:lnTo>
                      <a:lnTo>
                        <a:pt x="24" y="34"/>
                      </a:lnTo>
                      <a:lnTo>
                        <a:pt x="28" y="32"/>
                      </a:lnTo>
                      <a:lnTo>
                        <a:pt x="30" y="28"/>
                      </a:lnTo>
                      <a:lnTo>
                        <a:pt x="32" y="24"/>
                      </a:lnTo>
                      <a:lnTo>
                        <a:pt x="32" y="20"/>
                      </a:lnTo>
                      <a:lnTo>
                        <a:pt x="32" y="16"/>
                      </a:lnTo>
                      <a:lnTo>
                        <a:pt x="30" y="14"/>
                      </a:lnTo>
                      <a:lnTo>
                        <a:pt x="26" y="12"/>
                      </a:lnTo>
                      <a:lnTo>
                        <a:pt x="24" y="12"/>
                      </a:lnTo>
                      <a:lnTo>
                        <a:pt x="20" y="12"/>
                      </a:lnTo>
                      <a:lnTo>
                        <a:pt x="16" y="14"/>
                      </a:lnTo>
                      <a:lnTo>
                        <a:pt x="14" y="18"/>
                      </a:lnTo>
                      <a:lnTo>
                        <a:pt x="14" y="22"/>
                      </a:lnTo>
                      <a:lnTo>
                        <a:pt x="2" y="20"/>
                      </a:lnTo>
                      <a:lnTo>
                        <a:pt x="2" y="14"/>
                      </a:lnTo>
                      <a:lnTo>
                        <a:pt x="4" y="8"/>
                      </a:lnTo>
                      <a:lnTo>
                        <a:pt x="8" y="4"/>
                      </a:lnTo>
                      <a:lnTo>
                        <a:pt x="16" y="0"/>
                      </a:lnTo>
                      <a:lnTo>
                        <a:pt x="24" y="0"/>
                      </a:lnTo>
                      <a:lnTo>
                        <a:pt x="30" y="0"/>
                      </a:lnTo>
                      <a:lnTo>
                        <a:pt x="34" y="2"/>
                      </a:lnTo>
                      <a:lnTo>
                        <a:pt x="40" y="6"/>
                      </a:lnTo>
                      <a:lnTo>
                        <a:pt x="42" y="8"/>
                      </a:lnTo>
                      <a:lnTo>
                        <a:pt x="44" y="14"/>
                      </a:lnTo>
                      <a:lnTo>
                        <a:pt x="46" y="18"/>
                      </a:lnTo>
                      <a:lnTo>
                        <a:pt x="44" y="22"/>
                      </a:lnTo>
                      <a:lnTo>
                        <a:pt x="44" y="28"/>
                      </a:lnTo>
                      <a:lnTo>
                        <a:pt x="42" y="32"/>
                      </a:lnTo>
                      <a:lnTo>
                        <a:pt x="38" y="36"/>
                      </a:lnTo>
                      <a:lnTo>
                        <a:pt x="36" y="40"/>
                      </a:lnTo>
                      <a:lnTo>
                        <a:pt x="30" y="44"/>
                      </a:lnTo>
                      <a:lnTo>
                        <a:pt x="26" y="48"/>
                      </a:lnTo>
                      <a:lnTo>
                        <a:pt x="24" y="50"/>
                      </a:lnTo>
                      <a:lnTo>
                        <a:pt x="22" y="52"/>
                      </a:lnTo>
                      <a:lnTo>
                        <a:pt x="20"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92346" name="Freeform 1210"/>
                <p:cNvSpPr>
                  <a:spLocks/>
                </p:cNvSpPr>
                <p:nvPr/>
              </p:nvSpPr>
              <p:spPr bwMode="auto">
                <a:xfrm>
                  <a:off x="3098" y="3060"/>
                  <a:ext cx="46" cy="70"/>
                </a:xfrm>
                <a:custGeom>
                  <a:avLst/>
                  <a:gdLst/>
                  <a:ahLst/>
                  <a:cxnLst>
                    <a:cxn ang="0">
                      <a:pos x="0" y="50"/>
                    </a:cxn>
                    <a:cxn ang="0">
                      <a:pos x="12" y="48"/>
                    </a:cxn>
                    <a:cxn ang="0">
                      <a:pos x="12" y="52"/>
                    </a:cxn>
                    <a:cxn ang="0">
                      <a:pos x="14" y="54"/>
                    </a:cxn>
                    <a:cxn ang="0">
                      <a:pos x="18" y="56"/>
                    </a:cxn>
                    <a:cxn ang="0">
                      <a:pos x="22" y="58"/>
                    </a:cxn>
                    <a:cxn ang="0">
                      <a:pos x="26" y="56"/>
                    </a:cxn>
                    <a:cxn ang="0">
                      <a:pos x="28" y="54"/>
                    </a:cxn>
                    <a:cxn ang="0">
                      <a:pos x="32" y="52"/>
                    </a:cxn>
                    <a:cxn ang="0">
                      <a:pos x="32" y="46"/>
                    </a:cxn>
                    <a:cxn ang="0">
                      <a:pos x="32" y="40"/>
                    </a:cxn>
                    <a:cxn ang="0">
                      <a:pos x="30" y="38"/>
                    </a:cxn>
                    <a:cxn ang="0">
                      <a:pos x="26" y="36"/>
                    </a:cxn>
                    <a:cxn ang="0">
                      <a:pos x="22" y="34"/>
                    </a:cxn>
                    <a:cxn ang="0">
                      <a:pos x="16" y="36"/>
                    </a:cxn>
                    <a:cxn ang="0">
                      <a:pos x="12" y="40"/>
                    </a:cxn>
                    <a:cxn ang="0">
                      <a:pos x="0" y="38"/>
                    </a:cxn>
                    <a:cxn ang="0">
                      <a:pos x="8" y="0"/>
                    </a:cxn>
                    <a:cxn ang="0">
                      <a:pos x="42" y="0"/>
                    </a:cxn>
                    <a:cxn ang="0">
                      <a:pos x="42" y="14"/>
                    </a:cxn>
                    <a:cxn ang="0">
                      <a:pos x="18" y="14"/>
                    </a:cxn>
                    <a:cxn ang="0">
                      <a:pos x="16" y="26"/>
                    </a:cxn>
                    <a:cxn ang="0">
                      <a:pos x="20" y="24"/>
                    </a:cxn>
                    <a:cxn ang="0">
                      <a:pos x="24" y="22"/>
                    </a:cxn>
                    <a:cxn ang="0">
                      <a:pos x="30" y="24"/>
                    </a:cxn>
                    <a:cxn ang="0">
                      <a:pos x="34" y="26"/>
                    </a:cxn>
                    <a:cxn ang="0">
                      <a:pos x="40" y="30"/>
                    </a:cxn>
                    <a:cxn ang="0">
                      <a:pos x="42" y="34"/>
                    </a:cxn>
                    <a:cxn ang="0">
                      <a:pos x="44" y="40"/>
                    </a:cxn>
                    <a:cxn ang="0">
                      <a:pos x="46" y="46"/>
                    </a:cxn>
                    <a:cxn ang="0">
                      <a:pos x="44" y="54"/>
                    </a:cxn>
                    <a:cxn ang="0">
                      <a:pos x="40" y="60"/>
                    </a:cxn>
                    <a:cxn ang="0">
                      <a:pos x="36" y="66"/>
                    </a:cxn>
                    <a:cxn ang="0">
                      <a:pos x="28" y="68"/>
                    </a:cxn>
                    <a:cxn ang="0">
                      <a:pos x="22" y="70"/>
                    </a:cxn>
                    <a:cxn ang="0">
                      <a:pos x="16" y="70"/>
                    </a:cxn>
                    <a:cxn ang="0">
                      <a:pos x="10" y="68"/>
                    </a:cxn>
                    <a:cxn ang="0">
                      <a:pos x="6" y="64"/>
                    </a:cxn>
                    <a:cxn ang="0">
                      <a:pos x="2" y="60"/>
                    </a:cxn>
                    <a:cxn ang="0">
                      <a:pos x="0" y="54"/>
                    </a:cxn>
                    <a:cxn ang="0">
                      <a:pos x="0" y="50"/>
                    </a:cxn>
                  </a:cxnLst>
                  <a:rect l="0" t="0" r="r" b="b"/>
                  <a:pathLst>
                    <a:path w="46" h="70">
                      <a:moveTo>
                        <a:pt x="0" y="50"/>
                      </a:moveTo>
                      <a:lnTo>
                        <a:pt x="12" y="48"/>
                      </a:lnTo>
                      <a:lnTo>
                        <a:pt x="12" y="52"/>
                      </a:lnTo>
                      <a:lnTo>
                        <a:pt x="14" y="54"/>
                      </a:lnTo>
                      <a:lnTo>
                        <a:pt x="18" y="56"/>
                      </a:lnTo>
                      <a:lnTo>
                        <a:pt x="22" y="58"/>
                      </a:lnTo>
                      <a:lnTo>
                        <a:pt x="26" y="56"/>
                      </a:lnTo>
                      <a:lnTo>
                        <a:pt x="28" y="54"/>
                      </a:lnTo>
                      <a:lnTo>
                        <a:pt x="32" y="52"/>
                      </a:lnTo>
                      <a:lnTo>
                        <a:pt x="32" y="46"/>
                      </a:lnTo>
                      <a:lnTo>
                        <a:pt x="32" y="40"/>
                      </a:lnTo>
                      <a:lnTo>
                        <a:pt x="30" y="38"/>
                      </a:lnTo>
                      <a:lnTo>
                        <a:pt x="26" y="36"/>
                      </a:lnTo>
                      <a:lnTo>
                        <a:pt x="22" y="34"/>
                      </a:lnTo>
                      <a:lnTo>
                        <a:pt x="16" y="36"/>
                      </a:lnTo>
                      <a:lnTo>
                        <a:pt x="12" y="40"/>
                      </a:lnTo>
                      <a:lnTo>
                        <a:pt x="0" y="38"/>
                      </a:lnTo>
                      <a:lnTo>
                        <a:pt x="8" y="0"/>
                      </a:lnTo>
                      <a:lnTo>
                        <a:pt x="42" y="0"/>
                      </a:lnTo>
                      <a:lnTo>
                        <a:pt x="42" y="14"/>
                      </a:lnTo>
                      <a:lnTo>
                        <a:pt x="18" y="14"/>
                      </a:lnTo>
                      <a:lnTo>
                        <a:pt x="16" y="26"/>
                      </a:lnTo>
                      <a:lnTo>
                        <a:pt x="20" y="24"/>
                      </a:lnTo>
                      <a:lnTo>
                        <a:pt x="24" y="22"/>
                      </a:lnTo>
                      <a:lnTo>
                        <a:pt x="30" y="24"/>
                      </a:lnTo>
                      <a:lnTo>
                        <a:pt x="34" y="26"/>
                      </a:lnTo>
                      <a:lnTo>
                        <a:pt x="40" y="30"/>
                      </a:lnTo>
                      <a:lnTo>
                        <a:pt x="42" y="34"/>
                      </a:lnTo>
                      <a:lnTo>
                        <a:pt x="44" y="40"/>
                      </a:lnTo>
                      <a:lnTo>
                        <a:pt x="46" y="46"/>
                      </a:lnTo>
                      <a:lnTo>
                        <a:pt x="44" y="54"/>
                      </a:lnTo>
                      <a:lnTo>
                        <a:pt x="40" y="60"/>
                      </a:lnTo>
                      <a:lnTo>
                        <a:pt x="36" y="66"/>
                      </a:lnTo>
                      <a:lnTo>
                        <a:pt x="28" y="68"/>
                      </a:lnTo>
                      <a:lnTo>
                        <a:pt x="22" y="70"/>
                      </a:lnTo>
                      <a:lnTo>
                        <a:pt x="16" y="70"/>
                      </a:lnTo>
                      <a:lnTo>
                        <a:pt x="10" y="68"/>
                      </a:lnTo>
                      <a:lnTo>
                        <a:pt x="6" y="64"/>
                      </a:lnTo>
                      <a:lnTo>
                        <a:pt x="2" y="60"/>
                      </a:lnTo>
                      <a:lnTo>
                        <a:pt x="0"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92347" name="Freeform 1211"/>
                <p:cNvSpPr>
                  <a:spLocks noEditPoints="1"/>
                </p:cNvSpPr>
                <p:nvPr/>
              </p:nvSpPr>
              <p:spPr bwMode="auto">
                <a:xfrm>
                  <a:off x="3150" y="3060"/>
                  <a:ext cx="46" cy="70"/>
                </a:xfrm>
                <a:custGeom>
                  <a:avLst/>
                  <a:gdLst/>
                  <a:ahLst/>
                  <a:cxnLst>
                    <a:cxn ang="0">
                      <a:pos x="22" y="0"/>
                    </a:cxn>
                    <a:cxn ang="0">
                      <a:pos x="28" y="0"/>
                    </a:cxn>
                    <a:cxn ang="0">
                      <a:pos x="34" y="2"/>
                    </a:cxn>
                    <a:cxn ang="0">
                      <a:pos x="38" y="6"/>
                    </a:cxn>
                    <a:cxn ang="0">
                      <a:pos x="42" y="14"/>
                    </a:cxn>
                    <a:cxn ang="0">
                      <a:pos x="44" y="22"/>
                    </a:cxn>
                    <a:cxn ang="0">
                      <a:pos x="46"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4" y="14"/>
                    </a:cxn>
                    <a:cxn ang="0">
                      <a:pos x="6"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28" y="0"/>
                      </a:lnTo>
                      <a:lnTo>
                        <a:pt x="34" y="2"/>
                      </a:lnTo>
                      <a:lnTo>
                        <a:pt x="38" y="6"/>
                      </a:lnTo>
                      <a:lnTo>
                        <a:pt x="42" y="14"/>
                      </a:lnTo>
                      <a:lnTo>
                        <a:pt x="44" y="22"/>
                      </a:lnTo>
                      <a:lnTo>
                        <a:pt x="46"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4" y="14"/>
                      </a:lnTo>
                      <a:lnTo>
                        <a:pt x="6"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48" name="Freeform 1212"/>
                <p:cNvSpPr>
                  <a:spLocks noEditPoints="1"/>
                </p:cNvSpPr>
                <p:nvPr/>
              </p:nvSpPr>
              <p:spPr bwMode="auto">
                <a:xfrm>
                  <a:off x="3204" y="306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49" name="Line 1213"/>
                <p:cNvSpPr>
                  <a:spLocks noChangeShapeType="1"/>
                </p:cNvSpPr>
                <p:nvPr/>
              </p:nvSpPr>
              <p:spPr bwMode="auto">
                <a:xfrm flipV="1">
                  <a:off x="3544" y="2978"/>
                  <a:ext cx="1" cy="36"/>
                </a:xfrm>
                <a:prstGeom prst="line">
                  <a:avLst/>
                </a:prstGeom>
                <a:noFill/>
                <a:ln w="6350">
                  <a:solidFill>
                    <a:srgbClr val="000000"/>
                  </a:solidFill>
                  <a:round/>
                  <a:headEnd/>
                  <a:tailEnd/>
                </a:ln>
              </p:spPr>
              <p:txBody>
                <a:bodyPr/>
                <a:lstStyle/>
                <a:p>
                  <a:endParaRPr lang="en-US"/>
                </a:p>
              </p:txBody>
            </p:sp>
            <p:sp>
              <p:nvSpPr>
                <p:cNvPr id="92350" name="Line 1214"/>
                <p:cNvSpPr>
                  <a:spLocks noChangeShapeType="1"/>
                </p:cNvSpPr>
                <p:nvPr/>
              </p:nvSpPr>
              <p:spPr bwMode="auto">
                <a:xfrm>
                  <a:off x="3544" y="1586"/>
                  <a:ext cx="1" cy="36"/>
                </a:xfrm>
                <a:prstGeom prst="line">
                  <a:avLst/>
                </a:prstGeom>
                <a:noFill/>
                <a:ln w="6350">
                  <a:solidFill>
                    <a:srgbClr val="000000"/>
                  </a:solidFill>
                  <a:round/>
                  <a:headEnd/>
                  <a:tailEnd/>
                </a:ln>
              </p:spPr>
              <p:txBody>
                <a:bodyPr/>
                <a:lstStyle/>
                <a:p>
                  <a:endParaRPr lang="en-US"/>
                </a:p>
              </p:txBody>
            </p:sp>
            <p:sp>
              <p:nvSpPr>
                <p:cNvPr id="92351" name="Freeform 1215"/>
                <p:cNvSpPr>
                  <a:spLocks/>
                </p:cNvSpPr>
                <p:nvPr/>
              </p:nvSpPr>
              <p:spPr bwMode="auto">
                <a:xfrm>
                  <a:off x="3440" y="3060"/>
                  <a:ext cx="46" cy="70"/>
                </a:xfrm>
                <a:custGeom>
                  <a:avLst/>
                  <a:gdLst/>
                  <a:ahLst/>
                  <a:cxnLst>
                    <a:cxn ang="0">
                      <a:pos x="0" y="50"/>
                    </a:cxn>
                    <a:cxn ang="0">
                      <a:pos x="14" y="48"/>
                    </a:cxn>
                    <a:cxn ang="0">
                      <a:pos x="14" y="52"/>
                    </a:cxn>
                    <a:cxn ang="0">
                      <a:pos x="16" y="56"/>
                    </a:cxn>
                    <a:cxn ang="0">
                      <a:pos x="20" y="58"/>
                    </a:cxn>
                    <a:cxn ang="0">
                      <a:pos x="24" y="58"/>
                    </a:cxn>
                    <a:cxn ang="0">
                      <a:pos x="26" y="56"/>
                    </a:cxn>
                    <a:cxn ang="0">
                      <a:pos x="30" y="54"/>
                    </a:cxn>
                    <a:cxn ang="0">
                      <a:pos x="32" y="52"/>
                    </a:cxn>
                    <a:cxn ang="0">
                      <a:pos x="32" y="48"/>
                    </a:cxn>
                    <a:cxn ang="0">
                      <a:pos x="32" y="44"/>
                    </a:cxn>
                    <a:cxn ang="0">
                      <a:pos x="30" y="40"/>
                    </a:cxn>
                    <a:cxn ang="0">
                      <a:pos x="28" y="38"/>
                    </a:cxn>
                    <a:cxn ang="0">
                      <a:pos x="24" y="38"/>
                    </a:cxn>
                    <a:cxn ang="0">
                      <a:pos x="22" y="38"/>
                    </a:cxn>
                    <a:cxn ang="0">
                      <a:pos x="18" y="38"/>
                    </a:cxn>
                    <a:cxn ang="0">
                      <a:pos x="20" y="28"/>
                    </a:cxn>
                    <a:cxn ang="0">
                      <a:pos x="24" y="28"/>
                    </a:cxn>
                    <a:cxn ang="0">
                      <a:pos x="28" y="26"/>
                    </a:cxn>
                    <a:cxn ang="0">
                      <a:pos x="30" y="22"/>
                    </a:cxn>
                    <a:cxn ang="0">
                      <a:pos x="30" y="20"/>
                    </a:cxn>
                    <a:cxn ang="0">
                      <a:pos x="30" y="16"/>
                    </a:cxn>
                    <a:cxn ang="0">
                      <a:pos x="28" y="14"/>
                    </a:cxn>
                    <a:cxn ang="0">
                      <a:pos x="26" y="12"/>
                    </a:cxn>
                    <a:cxn ang="0">
                      <a:pos x="22" y="12"/>
                    </a:cxn>
                    <a:cxn ang="0">
                      <a:pos x="20" y="12"/>
                    </a:cxn>
                    <a:cxn ang="0">
                      <a:pos x="18" y="14"/>
                    </a:cxn>
                    <a:cxn ang="0">
                      <a:pos x="16" y="16"/>
                    </a:cxn>
                    <a:cxn ang="0">
                      <a:pos x="14" y="20"/>
                    </a:cxn>
                    <a:cxn ang="0">
                      <a:pos x="2" y="18"/>
                    </a:cxn>
                    <a:cxn ang="0">
                      <a:pos x="4" y="12"/>
                    </a:cxn>
                    <a:cxn ang="0">
                      <a:pos x="6" y="8"/>
                    </a:cxn>
                    <a:cxn ang="0">
                      <a:pos x="8" y="4"/>
                    </a:cxn>
                    <a:cxn ang="0">
                      <a:pos x="12" y="2"/>
                    </a:cxn>
                    <a:cxn ang="0">
                      <a:pos x="18" y="0"/>
                    </a:cxn>
                    <a:cxn ang="0">
                      <a:pos x="22" y="0"/>
                    </a:cxn>
                    <a:cxn ang="0">
                      <a:pos x="28" y="0"/>
                    </a:cxn>
                    <a:cxn ang="0">
                      <a:pos x="34" y="2"/>
                    </a:cxn>
                    <a:cxn ang="0">
                      <a:pos x="38" y="6"/>
                    </a:cxn>
                    <a:cxn ang="0">
                      <a:pos x="42" y="12"/>
                    </a:cxn>
                    <a:cxn ang="0">
                      <a:pos x="42" y="18"/>
                    </a:cxn>
                    <a:cxn ang="0">
                      <a:pos x="42" y="24"/>
                    </a:cxn>
                    <a:cxn ang="0">
                      <a:pos x="38" y="28"/>
                    </a:cxn>
                    <a:cxn ang="0">
                      <a:pos x="32" y="32"/>
                    </a:cxn>
                    <a:cxn ang="0">
                      <a:pos x="38" y="34"/>
                    </a:cxn>
                    <a:cxn ang="0">
                      <a:pos x="42" y="38"/>
                    </a:cxn>
                    <a:cxn ang="0">
                      <a:pos x="44" y="42"/>
                    </a:cxn>
                    <a:cxn ang="0">
                      <a:pos x="46" y="48"/>
                    </a:cxn>
                    <a:cxn ang="0">
                      <a:pos x="44" y="54"/>
                    </a:cxn>
                    <a:cxn ang="0">
                      <a:pos x="42" y="60"/>
                    </a:cxn>
                    <a:cxn ang="0">
                      <a:pos x="40" y="64"/>
                    </a:cxn>
                    <a:cxn ang="0">
                      <a:pos x="34" y="66"/>
                    </a:cxn>
                    <a:cxn ang="0">
                      <a:pos x="30" y="68"/>
                    </a:cxn>
                    <a:cxn ang="0">
                      <a:pos x="22" y="70"/>
                    </a:cxn>
                    <a:cxn ang="0">
                      <a:pos x="18" y="70"/>
                    </a:cxn>
                    <a:cxn ang="0">
                      <a:pos x="12" y="68"/>
                    </a:cxn>
                    <a:cxn ang="0">
                      <a:pos x="8" y="64"/>
                    </a:cxn>
                    <a:cxn ang="0">
                      <a:pos x="4" y="60"/>
                    </a:cxn>
                    <a:cxn ang="0">
                      <a:pos x="2" y="54"/>
                    </a:cxn>
                    <a:cxn ang="0">
                      <a:pos x="0" y="50"/>
                    </a:cxn>
                  </a:cxnLst>
                  <a:rect l="0" t="0" r="r" b="b"/>
                  <a:pathLst>
                    <a:path w="46" h="70">
                      <a:moveTo>
                        <a:pt x="0" y="50"/>
                      </a:moveTo>
                      <a:lnTo>
                        <a:pt x="14" y="48"/>
                      </a:lnTo>
                      <a:lnTo>
                        <a:pt x="14" y="52"/>
                      </a:lnTo>
                      <a:lnTo>
                        <a:pt x="16" y="56"/>
                      </a:lnTo>
                      <a:lnTo>
                        <a:pt x="20" y="58"/>
                      </a:lnTo>
                      <a:lnTo>
                        <a:pt x="24" y="58"/>
                      </a:lnTo>
                      <a:lnTo>
                        <a:pt x="26" y="56"/>
                      </a:lnTo>
                      <a:lnTo>
                        <a:pt x="30" y="54"/>
                      </a:lnTo>
                      <a:lnTo>
                        <a:pt x="32" y="52"/>
                      </a:lnTo>
                      <a:lnTo>
                        <a:pt x="32" y="48"/>
                      </a:lnTo>
                      <a:lnTo>
                        <a:pt x="32" y="44"/>
                      </a:lnTo>
                      <a:lnTo>
                        <a:pt x="30" y="40"/>
                      </a:lnTo>
                      <a:lnTo>
                        <a:pt x="28" y="38"/>
                      </a:lnTo>
                      <a:lnTo>
                        <a:pt x="24" y="38"/>
                      </a:lnTo>
                      <a:lnTo>
                        <a:pt x="22" y="38"/>
                      </a:lnTo>
                      <a:lnTo>
                        <a:pt x="18" y="38"/>
                      </a:lnTo>
                      <a:lnTo>
                        <a:pt x="20" y="28"/>
                      </a:lnTo>
                      <a:lnTo>
                        <a:pt x="24" y="28"/>
                      </a:lnTo>
                      <a:lnTo>
                        <a:pt x="28" y="26"/>
                      </a:lnTo>
                      <a:lnTo>
                        <a:pt x="30" y="22"/>
                      </a:lnTo>
                      <a:lnTo>
                        <a:pt x="30" y="20"/>
                      </a:lnTo>
                      <a:lnTo>
                        <a:pt x="30" y="16"/>
                      </a:lnTo>
                      <a:lnTo>
                        <a:pt x="28" y="14"/>
                      </a:lnTo>
                      <a:lnTo>
                        <a:pt x="26" y="12"/>
                      </a:lnTo>
                      <a:lnTo>
                        <a:pt x="22" y="12"/>
                      </a:lnTo>
                      <a:lnTo>
                        <a:pt x="20" y="12"/>
                      </a:lnTo>
                      <a:lnTo>
                        <a:pt x="18" y="14"/>
                      </a:lnTo>
                      <a:lnTo>
                        <a:pt x="16" y="16"/>
                      </a:lnTo>
                      <a:lnTo>
                        <a:pt x="14" y="20"/>
                      </a:lnTo>
                      <a:lnTo>
                        <a:pt x="2" y="18"/>
                      </a:lnTo>
                      <a:lnTo>
                        <a:pt x="4" y="12"/>
                      </a:lnTo>
                      <a:lnTo>
                        <a:pt x="6" y="8"/>
                      </a:lnTo>
                      <a:lnTo>
                        <a:pt x="8" y="4"/>
                      </a:lnTo>
                      <a:lnTo>
                        <a:pt x="12" y="2"/>
                      </a:lnTo>
                      <a:lnTo>
                        <a:pt x="18" y="0"/>
                      </a:lnTo>
                      <a:lnTo>
                        <a:pt x="22" y="0"/>
                      </a:lnTo>
                      <a:lnTo>
                        <a:pt x="28" y="0"/>
                      </a:lnTo>
                      <a:lnTo>
                        <a:pt x="34" y="2"/>
                      </a:lnTo>
                      <a:lnTo>
                        <a:pt x="38" y="6"/>
                      </a:lnTo>
                      <a:lnTo>
                        <a:pt x="42" y="12"/>
                      </a:lnTo>
                      <a:lnTo>
                        <a:pt x="42" y="18"/>
                      </a:lnTo>
                      <a:lnTo>
                        <a:pt x="42" y="24"/>
                      </a:lnTo>
                      <a:lnTo>
                        <a:pt x="38" y="28"/>
                      </a:lnTo>
                      <a:lnTo>
                        <a:pt x="32" y="32"/>
                      </a:lnTo>
                      <a:lnTo>
                        <a:pt x="38" y="34"/>
                      </a:lnTo>
                      <a:lnTo>
                        <a:pt x="42" y="38"/>
                      </a:lnTo>
                      <a:lnTo>
                        <a:pt x="44" y="42"/>
                      </a:lnTo>
                      <a:lnTo>
                        <a:pt x="46" y="48"/>
                      </a:lnTo>
                      <a:lnTo>
                        <a:pt x="44" y="54"/>
                      </a:lnTo>
                      <a:lnTo>
                        <a:pt x="42" y="60"/>
                      </a:lnTo>
                      <a:lnTo>
                        <a:pt x="40" y="64"/>
                      </a:lnTo>
                      <a:lnTo>
                        <a:pt x="34" y="66"/>
                      </a:lnTo>
                      <a:lnTo>
                        <a:pt x="30" y="68"/>
                      </a:lnTo>
                      <a:lnTo>
                        <a:pt x="22" y="70"/>
                      </a:lnTo>
                      <a:lnTo>
                        <a:pt x="18"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92352" name="Freeform 1216"/>
                <p:cNvSpPr>
                  <a:spLocks noEditPoints="1"/>
                </p:cNvSpPr>
                <p:nvPr/>
              </p:nvSpPr>
              <p:spPr bwMode="auto">
                <a:xfrm>
                  <a:off x="3494" y="306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4"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2"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4"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2"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53" name="Freeform 1217"/>
                <p:cNvSpPr>
                  <a:spLocks noEditPoints="1"/>
                </p:cNvSpPr>
                <p:nvPr/>
              </p:nvSpPr>
              <p:spPr bwMode="auto">
                <a:xfrm>
                  <a:off x="3546"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2354" name="Freeform 1218"/>
                <p:cNvSpPr>
                  <a:spLocks noEditPoints="1"/>
                </p:cNvSpPr>
                <p:nvPr/>
              </p:nvSpPr>
              <p:spPr bwMode="auto">
                <a:xfrm>
                  <a:off x="3600" y="306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4"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2"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4"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2"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55" name="Line 1219"/>
                <p:cNvSpPr>
                  <a:spLocks noChangeShapeType="1"/>
                </p:cNvSpPr>
                <p:nvPr/>
              </p:nvSpPr>
              <p:spPr bwMode="auto">
                <a:xfrm flipV="1">
                  <a:off x="3940" y="2978"/>
                  <a:ext cx="1" cy="36"/>
                </a:xfrm>
                <a:prstGeom prst="line">
                  <a:avLst/>
                </a:prstGeom>
                <a:noFill/>
                <a:ln w="6350">
                  <a:solidFill>
                    <a:srgbClr val="000000"/>
                  </a:solidFill>
                  <a:round/>
                  <a:headEnd/>
                  <a:tailEnd/>
                </a:ln>
              </p:spPr>
              <p:txBody>
                <a:bodyPr/>
                <a:lstStyle/>
                <a:p>
                  <a:endParaRPr lang="en-US"/>
                </a:p>
              </p:txBody>
            </p:sp>
            <p:sp>
              <p:nvSpPr>
                <p:cNvPr id="92356" name="Line 1220"/>
                <p:cNvSpPr>
                  <a:spLocks noChangeShapeType="1"/>
                </p:cNvSpPr>
                <p:nvPr/>
              </p:nvSpPr>
              <p:spPr bwMode="auto">
                <a:xfrm>
                  <a:off x="3940" y="1586"/>
                  <a:ext cx="1" cy="36"/>
                </a:xfrm>
                <a:prstGeom prst="line">
                  <a:avLst/>
                </a:prstGeom>
                <a:noFill/>
                <a:ln w="6350">
                  <a:solidFill>
                    <a:srgbClr val="000000"/>
                  </a:solidFill>
                  <a:round/>
                  <a:headEnd/>
                  <a:tailEnd/>
                </a:ln>
              </p:spPr>
              <p:txBody>
                <a:bodyPr/>
                <a:lstStyle/>
                <a:p>
                  <a:endParaRPr lang="en-US"/>
                </a:p>
              </p:txBody>
            </p:sp>
            <p:sp>
              <p:nvSpPr>
                <p:cNvPr id="92357" name="Freeform 1221"/>
                <p:cNvSpPr>
                  <a:spLocks/>
                </p:cNvSpPr>
                <p:nvPr/>
              </p:nvSpPr>
              <p:spPr bwMode="auto">
                <a:xfrm>
                  <a:off x="3838" y="3060"/>
                  <a:ext cx="44" cy="70"/>
                </a:xfrm>
                <a:custGeom>
                  <a:avLst/>
                  <a:gdLst/>
                  <a:ahLst/>
                  <a:cxnLst>
                    <a:cxn ang="0">
                      <a:pos x="0" y="50"/>
                    </a:cxn>
                    <a:cxn ang="0">
                      <a:pos x="12" y="48"/>
                    </a:cxn>
                    <a:cxn ang="0">
                      <a:pos x="14" y="52"/>
                    </a:cxn>
                    <a:cxn ang="0">
                      <a:pos x="16" y="56"/>
                    </a:cxn>
                    <a:cxn ang="0">
                      <a:pos x="18" y="58"/>
                    </a:cxn>
                    <a:cxn ang="0">
                      <a:pos x="22" y="58"/>
                    </a:cxn>
                    <a:cxn ang="0">
                      <a:pos x="26" y="56"/>
                    </a:cxn>
                    <a:cxn ang="0">
                      <a:pos x="28" y="54"/>
                    </a:cxn>
                    <a:cxn ang="0">
                      <a:pos x="30" y="52"/>
                    </a:cxn>
                    <a:cxn ang="0">
                      <a:pos x="32" y="48"/>
                    </a:cxn>
                    <a:cxn ang="0">
                      <a:pos x="30" y="44"/>
                    </a:cxn>
                    <a:cxn ang="0">
                      <a:pos x="28" y="40"/>
                    </a:cxn>
                    <a:cxn ang="0">
                      <a:pos x="26" y="38"/>
                    </a:cxn>
                    <a:cxn ang="0">
                      <a:pos x="22" y="38"/>
                    </a:cxn>
                    <a:cxn ang="0">
                      <a:pos x="20" y="38"/>
                    </a:cxn>
                    <a:cxn ang="0">
                      <a:pos x="18" y="38"/>
                    </a:cxn>
                    <a:cxn ang="0">
                      <a:pos x="18" y="28"/>
                    </a:cxn>
                    <a:cxn ang="0">
                      <a:pos x="22" y="28"/>
                    </a:cxn>
                    <a:cxn ang="0">
                      <a:pos x="26" y="26"/>
                    </a:cxn>
                    <a:cxn ang="0">
                      <a:pos x="28" y="22"/>
                    </a:cxn>
                    <a:cxn ang="0">
                      <a:pos x="28" y="20"/>
                    </a:cxn>
                    <a:cxn ang="0">
                      <a:pos x="28" y="16"/>
                    </a:cxn>
                    <a:cxn ang="0">
                      <a:pos x="26" y="14"/>
                    </a:cxn>
                    <a:cxn ang="0">
                      <a:pos x="24" y="12"/>
                    </a:cxn>
                    <a:cxn ang="0">
                      <a:pos x="22" y="12"/>
                    </a:cxn>
                    <a:cxn ang="0">
                      <a:pos x="18" y="12"/>
                    </a:cxn>
                    <a:cxn ang="0">
                      <a:pos x="16" y="14"/>
                    </a:cxn>
                    <a:cxn ang="0">
                      <a:pos x="14" y="16"/>
                    </a:cxn>
                    <a:cxn ang="0">
                      <a:pos x="14" y="20"/>
                    </a:cxn>
                    <a:cxn ang="0">
                      <a:pos x="0" y="18"/>
                    </a:cxn>
                    <a:cxn ang="0">
                      <a:pos x="2" y="12"/>
                    </a:cxn>
                    <a:cxn ang="0">
                      <a:pos x="4" y="8"/>
                    </a:cxn>
                    <a:cxn ang="0">
                      <a:pos x="8" y="4"/>
                    </a:cxn>
                    <a:cxn ang="0">
                      <a:pos x="12" y="2"/>
                    </a:cxn>
                    <a:cxn ang="0">
                      <a:pos x="16" y="0"/>
                    </a:cxn>
                    <a:cxn ang="0">
                      <a:pos x="22" y="0"/>
                    </a:cxn>
                    <a:cxn ang="0">
                      <a:pos x="28" y="0"/>
                    </a:cxn>
                    <a:cxn ang="0">
                      <a:pos x="32" y="2"/>
                    </a:cxn>
                    <a:cxn ang="0">
                      <a:pos x="36" y="6"/>
                    </a:cxn>
                    <a:cxn ang="0">
                      <a:pos x="40" y="12"/>
                    </a:cxn>
                    <a:cxn ang="0">
                      <a:pos x="42" y="18"/>
                    </a:cxn>
                    <a:cxn ang="0">
                      <a:pos x="40" y="24"/>
                    </a:cxn>
                    <a:cxn ang="0">
                      <a:pos x="38" y="28"/>
                    </a:cxn>
                    <a:cxn ang="0">
                      <a:pos x="32" y="32"/>
                    </a:cxn>
                    <a:cxn ang="0">
                      <a:pos x="36" y="34"/>
                    </a:cxn>
                    <a:cxn ang="0">
                      <a:pos x="40" y="38"/>
                    </a:cxn>
                    <a:cxn ang="0">
                      <a:pos x="44" y="42"/>
                    </a:cxn>
                    <a:cxn ang="0">
                      <a:pos x="44" y="48"/>
                    </a:cxn>
                    <a:cxn ang="0">
                      <a:pos x="44" y="54"/>
                    </a:cxn>
                    <a:cxn ang="0">
                      <a:pos x="42" y="60"/>
                    </a:cxn>
                    <a:cxn ang="0">
                      <a:pos x="38" y="64"/>
                    </a:cxn>
                    <a:cxn ang="0">
                      <a:pos x="34" y="66"/>
                    </a:cxn>
                    <a:cxn ang="0">
                      <a:pos x="28" y="68"/>
                    </a:cxn>
                    <a:cxn ang="0">
                      <a:pos x="22" y="70"/>
                    </a:cxn>
                    <a:cxn ang="0">
                      <a:pos x="16" y="70"/>
                    </a:cxn>
                    <a:cxn ang="0">
                      <a:pos x="10" y="68"/>
                    </a:cxn>
                    <a:cxn ang="0">
                      <a:pos x="6" y="64"/>
                    </a:cxn>
                    <a:cxn ang="0">
                      <a:pos x="2" y="60"/>
                    </a:cxn>
                    <a:cxn ang="0">
                      <a:pos x="0" y="54"/>
                    </a:cxn>
                    <a:cxn ang="0">
                      <a:pos x="0" y="50"/>
                    </a:cxn>
                  </a:cxnLst>
                  <a:rect l="0" t="0" r="r" b="b"/>
                  <a:pathLst>
                    <a:path w="44" h="70">
                      <a:moveTo>
                        <a:pt x="0" y="50"/>
                      </a:moveTo>
                      <a:lnTo>
                        <a:pt x="12" y="48"/>
                      </a:lnTo>
                      <a:lnTo>
                        <a:pt x="14" y="52"/>
                      </a:lnTo>
                      <a:lnTo>
                        <a:pt x="16" y="56"/>
                      </a:lnTo>
                      <a:lnTo>
                        <a:pt x="18" y="58"/>
                      </a:lnTo>
                      <a:lnTo>
                        <a:pt x="22" y="58"/>
                      </a:lnTo>
                      <a:lnTo>
                        <a:pt x="26" y="56"/>
                      </a:lnTo>
                      <a:lnTo>
                        <a:pt x="28" y="54"/>
                      </a:lnTo>
                      <a:lnTo>
                        <a:pt x="30" y="52"/>
                      </a:lnTo>
                      <a:lnTo>
                        <a:pt x="32" y="48"/>
                      </a:lnTo>
                      <a:lnTo>
                        <a:pt x="30" y="44"/>
                      </a:lnTo>
                      <a:lnTo>
                        <a:pt x="28" y="40"/>
                      </a:lnTo>
                      <a:lnTo>
                        <a:pt x="26" y="38"/>
                      </a:lnTo>
                      <a:lnTo>
                        <a:pt x="22" y="38"/>
                      </a:lnTo>
                      <a:lnTo>
                        <a:pt x="20" y="38"/>
                      </a:lnTo>
                      <a:lnTo>
                        <a:pt x="18" y="38"/>
                      </a:lnTo>
                      <a:lnTo>
                        <a:pt x="18" y="28"/>
                      </a:lnTo>
                      <a:lnTo>
                        <a:pt x="22" y="28"/>
                      </a:lnTo>
                      <a:lnTo>
                        <a:pt x="26" y="26"/>
                      </a:lnTo>
                      <a:lnTo>
                        <a:pt x="28" y="22"/>
                      </a:lnTo>
                      <a:lnTo>
                        <a:pt x="28" y="20"/>
                      </a:lnTo>
                      <a:lnTo>
                        <a:pt x="28" y="16"/>
                      </a:lnTo>
                      <a:lnTo>
                        <a:pt x="26" y="14"/>
                      </a:lnTo>
                      <a:lnTo>
                        <a:pt x="24" y="12"/>
                      </a:lnTo>
                      <a:lnTo>
                        <a:pt x="22" y="12"/>
                      </a:lnTo>
                      <a:lnTo>
                        <a:pt x="18" y="12"/>
                      </a:lnTo>
                      <a:lnTo>
                        <a:pt x="16" y="14"/>
                      </a:lnTo>
                      <a:lnTo>
                        <a:pt x="14" y="16"/>
                      </a:lnTo>
                      <a:lnTo>
                        <a:pt x="14" y="20"/>
                      </a:lnTo>
                      <a:lnTo>
                        <a:pt x="0" y="18"/>
                      </a:lnTo>
                      <a:lnTo>
                        <a:pt x="2" y="12"/>
                      </a:lnTo>
                      <a:lnTo>
                        <a:pt x="4" y="8"/>
                      </a:lnTo>
                      <a:lnTo>
                        <a:pt x="8" y="4"/>
                      </a:lnTo>
                      <a:lnTo>
                        <a:pt x="12" y="2"/>
                      </a:lnTo>
                      <a:lnTo>
                        <a:pt x="16" y="0"/>
                      </a:lnTo>
                      <a:lnTo>
                        <a:pt x="22" y="0"/>
                      </a:lnTo>
                      <a:lnTo>
                        <a:pt x="28" y="0"/>
                      </a:lnTo>
                      <a:lnTo>
                        <a:pt x="32" y="2"/>
                      </a:lnTo>
                      <a:lnTo>
                        <a:pt x="36" y="6"/>
                      </a:lnTo>
                      <a:lnTo>
                        <a:pt x="40" y="12"/>
                      </a:lnTo>
                      <a:lnTo>
                        <a:pt x="42" y="18"/>
                      </a:lnTo>
                      <a:lnTo>
                        <a:pt x="40" y="24"/>
                      </a:lnTo>
                      <a:lnTo>
                        <a:pt x="38" y="28"/>
                      </a:lnTo>
                      <a:lnTo>
                        <a:pt x="32" y="32"/>
                      </a:lnTo>
                      <a:lnTo>
                        <a:pt x="36" y="34"/>
                      </a:lnTo>
                      <a:lnTo>
                        <a:pt x="40" y="38"/>
                      </a:lnTo>
                      <a:lnTo>
                        <a:pt x="44" y="42"/>
                      </a:lnTo>
                      <a:lnTo>
                        <a:pt x="44" y="48"/>
                      </a:lnTo>
                      <a:lnTo>
                        <a:pt x="44" y="54"/>
                      </a:lnTo>
                      <a:lnTo>
                        <a:pt x="42" y="60"/>
                      </a:lnTo>
                      <a:lnTo>
                        <a:pt x="38" y="64"/>
                      </a:lnTo>
                      <a:lnTo>
                        <a:pt x="34" y="66"/>
                      </a:lnTo>
                      <a:lnTo>
                        <a:pt x="28" y="68"/>
                      </a:lnTo>
                      <a:lnTo>
                        <a:pt x="22" y="70"/>
                      </a:lnTo>
                      <a:lnTo>
                        <a:pt x="16" y="70"/>
                      </a:lnTo>
                      <a:lnTo>
                        <a:pt x="10" y="68"/>
                      </a:lnTo>
                      <a:lnTo>
                        <a:pt x="6" y="64"/>
                      </a:lnTo>
                      <a:lnTo>
                        <a:pt x="2" y="60"/>
                      </a:lnTo>
                      <a:lnTo>
                        <a:pt x="0"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92358" name="Freeform 1222"/>
                <p:cNvSpPr>
                  <a:spLocks/>
                </p:cNvSpPr>
                <p:nvPr/>
              </p:nvSpPr>
              <p:spPr bwMode="auto">
                <a:xfrm>
                  <a:off x="3890" y="3060"/>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92359" name="Freeform 1223"/>
                <p:cNvSpPr>
                  <a:spLocks noEditPoints="1"/>
                </p:cNvSpPr>
                <p:nvPr/>
              </p:nvSpPr>
              <p:spPr bwMode="auto">
                <a:xfrm>
                  <a:off x="3944" y="306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60" name="Freeform 1224"/>
                <p:cNvSpPr>
                  <a:spLocks noEditPoints="1"/>
                </p:cNvSpPr>
                <p:nvPr/>
              </p:nvSpPr>
              <p:spPr bwMode="auto">
                <a:xfrm>
                  <a:off x="3996" y="3060"/>
                  <a:ext cx="46" cy="70"/>
                </a:xfrm>
                <a:custGeom>
                  <a:avLst/>
                  <a:gdLst/>
                  <a:ahLst/>
                  <a:cxnLst>
                    <a:cxn ang="0">
                      <a:pos x="22"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2" y="70"/>
                    </a:cxn>
                    <a:cxn ang="0">
                      <a:pos x="16" y="68"/>
                    </a:cxn>
                    <a:cxn ang="0">
                      <a:pos x="12" y="66"/>
                    </a:cxn>
                    <a:cxn ang="0">
                      <a:pos x="6" y="62"/>
                    </a:cxn>
                    <a:cxn ang="0">
                      <a:pos x="4" y="58"/>
                    </a:cxn>
                    <a:cxn ang="0">
                      <a:pos x="2" y="52"/>
                    </a:cxn>
                    <a:cxn ang="0">
                      <a:pos x="0" y="44"/>
                    </a:cxn>
                    <a:cxn ang="0">
                      <a:pos x="0" y="34"/>
                    </a:cxn>
                    <a:cxn ang="0">
                      <a:pos x="2" y="22"/>
                    </a:cxn>
                    <a:cxn ang="0">
                      <a:pos x="4" y="14"/>
                    </a:cxn>
                    <a:cxn ang="0">
                      <a:pos x="8"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2" y="70"/>
                      </a:lnTo>
                      <a:lnTo>
                        <a:pt x="16" y="68"/>
                      </a:lnTo>
                      <a:lnTo>
                        <a:pt x="12" y="66"/>
                      </a:lnTo>
                      <a:lnTo>
                        <a:pt x="6" y="62"/>
                      </a:lnTo>
                      <a:lnTo>
                        <a:pt x="4" y="58"/>
                      </a:lnTo>
                      <a:lnTo>
                        <a:pt x="2" y="52"/>
                      </a:lnTo>
                      <a:lnTo>
                        <a:pt x="0" y="44"/>
                      </a:lnTo>
                      <a:lnTo>
                        <a:pt x="0" y="34"/>
                      </a:lnTo>
                      <a:lnTo>
                        <a:pt x="2" y="22"/>
                      </a:lnTo>
                      <a:lnTo>
                        <a:pt x="4" y="14"/>
                      </a:lnTo>
                      <a:lnTo>
                        <a:pt x="8"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61" name="Line 1225"/>
                <p:cNvSpPr>
                  <a:spLocks noChangeShapeType="1"/>
                </p:cNvSpPr>
                <p:nvPr/>
              </p:nvSpPr>
              <p:spPr bwMode="auto">
                <a:xfrm flipV="1">
                  <a:off x="4336" y="2978"/>
                  <a:ext cx="1" cy="36"/>
                </a:xfrm>
                <a:prstGeom prst="line">
                  <a:avLst/>
                </a:prstGeom>
                <a:noFill/>
                <a:ln w="6350">
                  <a:solidFill>
                    <a:srgbClr val="000000"/>
                  </a:solidFill>
                  <a:round/>
                  <a:headEnd/>
                  <a:tailEnd/>
                </a:ln>
              </p:spPr>
              <p:txBody>
                <a:bodyPr/>
                <a:lstStyle/>
                <a:p>
                  <a:endParaRPr lang="en-US"/>
                </a:p>
              </p:txBody>
            </p:sp>
            <p:sp>
              <p:nvSpPr>
                <p:cNvPr id="92362" name="Line 1226"/>
                <p:cNvSpPr>
                  <a:spLocks noChangeShapeType="1"/>
                </p:cNvSpPr>
                <p:nvPr/>
              </p:nvSpPr>
              <p:spPr bwMode="auto">
                <a:xfrm>
                  <a:off x="4336" y="1586"/>
                  <a:ext cx="1" cy="36"/>
                </a:xfrm>
                <a:prstGeom prst="line">
                  <a:avLst/>
                </a:prstGeom>
                <a:noFill/>
                <a:ln w="6350">
                  <a:solidFill>
                    <a:srgbClr val="000000"/>
                  </a:solidFill>
                  <a:round/>
                  <a:headEnd/>
                  <a:tailEnd/>
                </a:ln>
              </p:spPr>
              <p:txBody>
                <a:bodyPr/>
                <a:lstStyle/>
                <a:p>
                  <a:endParaRPr lang="en-US"/>
                </a:p>
              </p:txBody>
            </p:sp>
            <p:sp>
              <p:nvSpPr>
                <p:cNvPr id="92363" name="Freeform 1227"/>
                <p:cNvSpPr>
                  <a:spLocks noEditPoints="1"/>
                </p:cNvSpPr>
                <p:nvPr/>
              </p:nvSpPr>
              <p:spPr bwMode="auto">
                <a:xfrm>
                  <a:off x="4232" y="3060"/>
                  <a:ext cx="50" cy="68"/>
                </a:xfrm>
                <a:custGeom>
                  <a:avLst/>
                  <a:gdLst/>
                  <a:ahLst/>
                  <a:cxnLst>
                    <a:cxn ang="0">
                      <a:pos x="28" y="68"/>
                    </a:cxn>
                    <a:cxn ang="0">
                      <a:pos x="28" y="54"/>
                    </a:cxn>
                    <a:cxn ang="0">
                      <a:pos x="0" y="54"/>
                    </a:cxn>
                    <a:cxn ang="0">
                      <a:pos x="0" y="42"/>
                    </a:cxn>
                    <a:cxn ang="0">
                      <a:pos x="28"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28"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92364" name="Freeform 1228"/>
                <p:cNvSpPr>
                  <a:spLocks noEditPoints="1"/>
                </p:cNvSpPr>
                <p:nvPr/>
              </p:nvSpPr>
              <p:spPr bwMode="auto">
                <a:xfrm>
                  <a:off x="4288" y="306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65" name="Freeform 1229"/>
                <p:cNvSpPr>
                  <a:spLocks noEditPoints="1"/>
                </p:cNvSpPr>
                <p:nvPr/>
              </p:nvSpPr>
              <p:spPr bwMode="auto">
                <a:xfrm>
                  <a:off x="4340" y="3060"/>
                  <a:ext cx="46" cy="70"/>
                </a:xfrm>
                <a:custGeom>
                  <a:avLst/>
                  <a:gdLst/>
                  <a:ahLst/>
                  <a:cxnLst>
                    <a:cxn ang="0">
                      <a:pos x="22" y="0"/>
                    </a:cxn>
                    <a:cxn ang="0">
                      <a:pos x="28" y="0"/>
                    </a:cxn>
                    <a:cxn ang="0">
                      <a:pos x="34" y="2"/>
                    </a:cxn>
                    <a:cxn ang="0">
                      <a:pos x="38" y="6"/>
                    </a:cxn>
                    <a:cxn ang="0">
                      <a:pos x="42" y="14"/>
                    </a:cxn>
                    <a:cxn ang="0">
                      <a:pos x="44" y="22"/>
                    </a:cxn>
                    <a:cxn ang="0">
                      <a:pos x="46" y="34"/>
                    </a:cxn>
                    <a:cxn ang="0">
                      <a:pos x="44" y="46"/>
                    </a:cxn>
                    <a:cxn ang="0">
                      <a:pos x="42" y="56"/>
                    </a:cxn>
                    <a:cxn ang="0">
                      <a:pos x="38" y="62"/>
                    </a:cxn>
                    <a:cxn ang="0">
                      <a:pos x="34" y="66"/>
                    </a:cxn>
                    <a:cxn ang="0">
                      <a:pos x="28" y="68"/>
                    </a:cxn>
                    <a:cxn ang="0">
                      <a:pos x="22" y="70"/>
                    </a:cxn>
                    <a:cxn ang="0">
                      <a:pos x="16" y="68"/>
                    </a:cxn>
                    <a:cxn ang="0">
                      <a:pos x="10" y="66"/>
                    </a:cxn>
                    <a:cxn ang="0">
                      <a:pos x="6" y="62"/>
                    </a:cxn>
                    <a:cxn ang="0">
                      <a:pos x="4" y="58"/>
                    </a:cxn>
                    <a:cxn ang="0">
                      <a:pos x="2" y="52"/>
                    </a:cxn>
                    <a:cxn ang="0">
                      <a:pos x="0" y="44"/>
                    </a:cxn>
                    <a:cxn ang="0">
                      <a:pos x="0" y="34"/>
                    </a:cxn>
                    <a:cxn ang="0">
                      <a:pos x="0" y="22"/>
                    </a:cxn>
                    <a:cxn ang="0">
                      <a:pos x="4" y="14"/>
                    </a:cxn>
                    <a:cxn ang="0">
                      <a:pos x="6"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28" y="0"/>
                      </a:lnTo>
                      <a:lnTo>
                        <a:pt x="34" y="2"/>
                      </a:lnTo>
                      <a:lnTo>
                        <a:pt x="38" y="6"/>
                      </a:lnTo>
                      <a:lnTo>
                        <a:pt x="42" y="14"/>
                      </a:lnTo>
                      <a:lnTo>
                        <a:pt x="44" y="22"/>
                      </a:lnTo>
                      <a:lnTo>
                        <a:pt x="46" y="34"/>
                      </a:lnTo>
                      <a:lnTo>
                        <a:pt x="44" y="46"/>
                      </a:lnTo>
                      <a:lnTo>
                        <a:pt x="42" y="56"/>
                      </a:lnTo>
                      <a:lnTo>
                        <a:pt x="38" y="62"/>
                      </a:lnTo>
                      <a:lnTo>
                        <a:pt x="34" y="66"/>
                      </a:lnTo>
                      <a:lnTo>
                        <a:pt x="28" y="68"/>
                      </a:lnTo>
                      <a:lnTo>
                        <a:pt x="22" y="70"/>
                      </a:lnTo>
                      <a:lnTo>
                        <a:pt x="16" y="68"/>
                      </a:lnTo>
                      <a:lnTo>
                        <a:pt x="10" y="66"/>
                      </a:lnTo>
                      <a:lnTo>
                        <a:pt x="6" y="62"/>
                      </a:lnTo>
                      <a:lnTo>
                        <a:pt x="4" y="58"/>
                      </a:lnTo>
                      <a:lnTo>
                        <a:pt x="2" y="52"/>
                      </a:lnTo>
                      <a:lnTo>
                        <a:pt x="0" y="44"/>
                      </a:lnTo>
                      <a:lnTo>
                        <a:pt x="0" y="34"/>
                      </a:lnTo>
                      <a:lnTo>
                        <a:pt x="0" y="22"/>
                      </a:lnTo>
                      <a:lnTo>
                        <a:pt x="4" y="14"/>
                      </a:lnTo>
                      <a:lnTo>
                        <a:pt x="6"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66" name="Freeform 1230"/>
                <p:cNvSpPr>
                  <a:spLocks noEditPoints="1"/>
                </p:cNvSpPr>
                <p:nvPr/>
              </p:nvSpPr>
              <p:spPr bwMode="auto">
                <a:xfrm>
                  <a:off x="4394" y="3060"/>
                  <a:ext cx="44" cy="70"/>
                </a:xfrm>
                <a:custGeom>
                  <a:avLst/>
                  <a:gdLst/>
                  <a:ahLst/>
                  <a:cxnLst>
                    <a:cxn ang="0">
                      <a:pos x="22" y="0"/>
                    </a:cxn>
                    <a:cxn ang="0">
                      <a:pos x="28" y="0"/>
                    </a:cxn>
                    <a:cxn ang="0">
                      <a:pos x="32" y="2"/>
                    </a:cxn>
                    <a:cxn ang="0">
                      <a:pos x="38" y="6"/>
                    </a:cxn>
                    <a:cxn ang="0">
                      <a:pos x="40" y="14"/>
                    </a:cxn>
                    <a:cxn ang="0">
                      <a:pos x="44" y="22"/>
                    </a:cxn>
                    <a:cxn ang="0">
                      <a:pos x="44" y="34"/>
                    </a:cxn>
                    <a:cxn ang="0">
                      <a:pos x="44" y="46"/>
                    </a:cxn>
                    <a:cxn ang="0">
                      <a:pos x="40" y="56"/>
                    </a:cxn>
                    <a:cxn ang="0">
                      <a:pos x="38" y="62"/>
                    </a:cxn>
                    <a:cxn ang="0">
                      <a:pos x="32"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18" y="12"/>
                    </a:cxn>
                    <a:cxn ang="0">
                      <a:pos x="16" y="14"/>
                    </a:cxn>
                    <a:cxn ang="0">
                      <a:pos x="14" y="16"/>
                    </a:cxn>
                    <a:cxn ang="0">
                      <a:pos x="14" y="18"/>
                    </a:cxn>
                    <a:cxn ang="0">
                      <a:pos x="12" y="22"/>
                    </a:cxn>
                    <a:cxn ang="0">
                      <a:pos x="12" y="28"/>
                    </a:cxn>
                    <a:cxn ang="0">
                      <a:pos x="12" y="34"/>
                    </a:cxn>
                    <a:cxn ang="0">
                      <a:pos x="12" y="42"/>
                    </a:cxn>
                    <a:cxn ang="0">
                      <a:pos x="12" y="46"/>
                    </a:cxn>
                    <a:cxn ang="0">
                      <a:pos x="14" y="50"/>
                    </a:cxn>
                    <a:cxn ang="0">
                      <a:pos x="14" y="54"/>
                    </a:cxn>
                    <a:cxn ang="0">
                      <a:pos x="16" y="56"/>
                    </a:cxn>
                    <a:cxn ang="0">
                      <a:pos x="18" y="58"/>
                    </a:cxn>
                    <a:cxn ang="0">
                      <a:pos x="22" y="58"/>
                    </a:cxn>
                    <a:cxn ang="0">
                      <a:pos x="24" y="58"/>
                    </a:cxn>
                    <a:cxn ang="0">
                      <a:pos x="26" y="56"/>
                    </a:cxn>
                    <a:cxn ang="0">
                      <a:pos x="28" y="54"/>
                    </a:cxn>
                    <a:cxn ang="0">
                      <a:pos x="30" y="52"/>
                    </a:cxn>
                    <a:cxn ang="0">
                      <a:pos x="30" y="48"/>
                    </a:cxn>
                    <a:cxn ang="0">
                      <a:pos x="30" y="42"/>
                    </a:cxn>
                    <a:cxn ang="0">
                      <a:pos x="32" y="34"/>
                    </a:cxn>
                    <a:cxn ang="0">
                      <a:pos x="30"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2" y="2"/>
                      </a:lnTo>
                      <a:lnTo>
                        <a:pt x="38" y="6"/>
                      </a:lnTo>
                      <a:lnTo>
                        <a:pt x="40" y="14"/>
                      </a:lnTo>
                      <a:lnTo>
                        <a:pt x="44" y="22"/>
                      </a:lnTo>
                      <a:lnTo>
                        <a:pt x="44" y="34"/>
                      </a:lnTo>
                      <a:lnTo>
                        <a:pt x="44" y="46"/>
                      </a:lnTo>
                      <a:lnTo>
                        <a:pt x="40" y="56"/>
                      </a:lnTo>
                      <a:lnTo>
                        <a:pt x="38" y="62"/>
                      </a:lnTo>
                      <a:lnTo>
                        <a:pt x="32"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18" y="12"/>
                      </a:lnTo>
                      <a:lnTo>
                        <a:pt x="16" y="14"/>
                      </a:lnTo>
                      <a:lnTo>
                        <a:pt x="14" y="16"/>
                      </a:lnTo>
                      <a:lnTo>
                        <a:pt x="14" y="18"/>
                      </a:lnTo>
                      <a:lnTo>
                        <a:pt x="12" y="22"/>
                      </a:lnTo>
                      <a:lnTo>
                        <a:pt x="12" y="28"/>
                      </a:lnTo>
                      <a:lnTo>
                        <a:pt x="12" y="34"/>
                      </a:lnTo>
                      <a:lnTo>
                        <a:pt x="12" y="42"/>
                      </a:lnTo>
                      <a:lnTo>
                        <a:pt x="12" y="46"/>
                      </a:lnTo>
                      <a:lnTo>
                        <a:pt x="14" y="50"/>
                      </a:lnTo>
                      <a:lnTo>
                        <a:pt x="14" y="54"/>
                      </a:lnTo>
                      <a:lnTo>
                        <a:pt x="16" y="56"/>
                      </a:lnTo>
                      <a:lnTo>
                        <a:pt x="18" y="58"/>
                      </a:lnTo>
                      <a:lnTo>
                        <a:pt x="22" y="58"/>
                      </a:lnTo>
                      <a:lnTo>
                        <a:pt x="24" y="58"/>
                      </a:lnTo>
                      <a:lnTo>
                        <a:pt x="26" y="56"/>
                      </a:lnTo>
                      <a:lnTo>
                        <a:pt x="28" y="54"/>
                      </a:lnTo>
                      <a:lnTo>
                        <a:pt x="30" y="52"/>
                      </a:lnTo>
                      <a:lnTo>
                        <a:pt x="30" y="48"/>
                      </a:lnTo>
                      <a:lnTo>
                        <a:pt x="30" y="42"/>
                      </a:lnTo>
                      <a:lnTo>
                        <a:pt x="32" y="34"/>
                      </a:lnTo>
                      <a:lnTo>
                        <a:pt x="30"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67" name="Line 1231"/>
                <p:cNvSpPr>
                  <a:spLocks noChangeShapeType="1"/>
                </p:cNvSpPr>
                <p:nvPr/>
              </p:nvSpPr>
              <p:spPr bwMode="auto">
                <a:xfrm flipV="1">
                  <a:off x="4734" y="2978"/>
                  <a:ext cx="1" cy="36"/>
                </a:xfrm>
                <a:prstGeom prst="line">
                  <a:avLst/>
                </a:prstGeom>
                <a:noFill/>
                <a:ln w="6350">
                  <a:solidFill>
                    <a:srgbClr val="000000"/>
                  </a:solidFill>
                  <a:round/>
                  <a:headEnd/>
                  <a:tailEnd/>
                </a:ln>
              </p:spPr>
              <p:txBody>
                <a:bodyPr/>
                <a:lstStyle/>
                <a:p>
                  <a:endParaRPr lang="en-US"/>
                </a:p>
              </p:txBody>
            </p:sp>
            <p:sp>
              <p:nvSpPr>
                <p:cNvPr id="92368" name="Line 1232"/>
                <p:cNvSpPr>
                  <a:spLocks noChangeShapeType="1"/>
                </p:cNvSpPr>
                <p:nvPr/>
              </p:nvSpPr>
              <p:spPr bwMode="auto">
                <a:xfrm>
                  <a:off x="4734" y="1586"/>
                  <a:ext cx="1" cy="36"/>
                </a:xfrm>
                <a:prstGeom prst="line">
                  <a:avLst/>
                </a:prstGeom>
                <a:noFill/>
                <a:ln w="6350">
                  <a:solidFill>
                    <a:srgbClr val="000000"/>
                  </a:solidFill>
                  <a:round/>
                  <a:headEnd/>
                  <a:tailEnd/>
                </a:ln>
              </p:spPr>
              <p:txBody>
                <a:bodyPr/>
                <a:lstStyle/>
                <a:p>
                  <a:endParaRPr lang="en-US"/>
                </a:p>
              </p:txBody>
            </p:sp>
            <p:sp>
              <p:nvSpPr>
                <p:cNvPr id="92369" name="Freeform 1233"/>
                <p:cNvSpPr>
                  <a:spLocks noEditPoints="1"/>
                </p:cNvSpPr>
                <p:nvPr/>
              </p:nvSpPr>
              <p:spPr bwMode="auto">
                <a:xfrm>
                  <a:off x="4630" y="3060"/>
                  <a:ext cx="48" cy="68"/>
                </a:xfrm>
                <a:custGeom>
                  <a:avLst/>
                  <a:gdLst/>
                  <a:ahLst/>
                  <a:cxnLst>
                    <a:cxn ang="0">
                      <a:pos x="26" y="68"/>
                    </a:cxn>
                    <a:cxn ang="0">
                      <a:pos x="26" y="54"/>
                    </a:cxn>
                    <a:cxn ang="0">
                      <a:pos x="0" y="54"/>
                    </a:cxn>
                    <a:cxn ang="0">
                      <a:pos x="0" y="42"/>
                    </a:cxn>
                    <a:cxn ang="0">
                      <a:pos x="28" y="0"/>
                    </a:cxn>
                    <a:cxn ang="0">
                      <a:pos x="40" y="0"/>
                    </a:cxn>
                    <a:cxn ang="0">
                      <a:pos x="40" y="42"/>
                    </a:cxn>
                    <a:cxn ang="0">
                      <a:pos x="48" y="42"/>
                    </a:cxn>
                    <a:cxn ang="0">
                      <a:pos x="48" y="54"/>
                    </a:cxn>
                    <a:cxn ang="0">
                      <a:pos x="40" y="54"/>
                    </a:cxn>
                    <a:cxn ang="0">
                      <a:pos x="40" y="68"/>
                    </a:cxn>
                    <a:cxn ang="0">
                      <a:pos x="26" y="68"/>
                    </a:cxn>
                    <a:cxn ang="0">
                      <a:pos x="26" y="42"/>
                    </a:cxn>
                    <a:cxn ang="0">
                      <a:pos x="26" y="20"/>
                    </a:cxn>
                    <a:cxn ang="0">
                      <a:pos x="12" y="42"/>
                    </a:cxn>
                    <a:cxn ang="0">
                      <a:pos x="26" y="42"/>
                    </a:cxn>
                  </a:cxnLst>
                  <a:rect l="0" t="0" r="r" b="b"/>
                  <a:pathLst>
                    <a:path w="48" h="68">
                      <a:moveTo>
                        <a:pt x="26" y="68"/>
                      </a:moveTo>
                      <a:lnTo>
                        <a:pt x="26" y="54"/>
                      </a:lnTo>
                      <a:lnTo>
                        <a:pt x="0" y="54"/>
                      </a:lnTo>
                      <a:lnTo>
                        <a:pt x="0" y="42"/>
                      </a:lnTo>
                      <a:lnTo>
                        <a:pt x="28" y="0"/>
                      </a:lnTo>
                      <a:lnTo>
                        <a:pt x="40" y="0"/>
                      </a:lnTo>
                      <a:lnTo>
                        <a:pt x="40" y="42"/>
                      </a:lnTo>
                      <a:lnTo>
                        <a:pt x="48" y="42"/>
                      </a:lnTo>
                      <a:lnTo>
                        <a:pt x="48" y="54"/>
                      </a:lnTo>
                      <a:lnTo>
                        <a:pt x="40" y="54"/>
                      </a:lnTo>
                      <a:lnTo>
                        <a:pt x="40" y="68"/>
                      </a:lnTo>
                      <a:lnTo>
                        <a:pt x="26" y="68"/>
                      </a:lnTo>
                      <a:close/>
                      <a:moveTo>
                        <a:pt x="26" y="42"/>
                      </a:moveTo>
                      <a:lnTo>
                        <a:pt x="26" y="20"/>
                      </a:lnTo>
                      <a:lnTo>
                        <a:pt x="12" y="42"/>
                      </a:lnTo>
                      <a:lnTo>
                        <a:pt x="26" y="42"/>
                      </a:lnTo>
                      <a:close/>
                    </a:path>
                  </a:pathLst>
                </a:custGeom>
                <a:solidFill>
                  <a:srgbClr val="000000"/>
                </a:solidFill>
                <a:ln w="0">
                  <a:solidFill>
                    <a:srgbClr val="000000"/>
                  </a:solidFill>
                  <a:prstDash val="solid"/>
                  <a:round/>
                  <a:headEnd/>
                  <a:tailEnd/>
                </a:ln>
              </p:spPr>
              <p:txBody>
                <a:bodyPr/>
                <a:lstStyle/>
                <a:p>
                  <a:endParaRPr lang="en-US"/>
                </a:p>
              </p:txBody>
            </p:sp>
            <p:sp>
              <p:nvSpPr>
                <p:cNvPr id="92370" name="Freeform 1234"/>
                <p:cNvSpPr>
                  <a:spLocks/>
                </p:cNvSpPr>
                <p:nvPr/>
              </p:nvSpPr>
              <p:spPr bwMode="auto">
                <a:xfrm>
                  <a:off x="4684" y="3060"/>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92371" name="Freeform 1235"/>
                <p:cNvSpPr>
                  <a:spLocks noEditPoints="1"/>
                </p:cNvSpPr>
                <p:nvPr/>
              </p:nvSpPr>
              <p:spPr bwMode="auto">
                <a:xfrm>
                  <a:off x="4738" y="3060"/>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72" name="Freeform 1236"/>
                <p:cNvSpPr>
                  <a:spLocks noEditPoints="1"/>
                </p:cNvSpPr>
                <p:nvPr/>
              </p:nvSpPr>
              <p:spPr bwMode="auto">
                <a:xfrm>
                  <a:off x="4790" y="3060"/>
                  <a:ext cx="46" cy="70"/>
                </a:xfrm>
                <a:custGeom>
                  <a:avLst/>
                  <a:gdLst/>
                  <a:ahLst/>
                  <a:cxnLst>
                    <a:cxn ang="0">
                      <a:pos x="22"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2" y="70"/>
                    </a:cxn>
                    <a:cxn ang="0">
                      <a:pos x="16" y="68"/>
                    </a:cxn>
                    <a:cxn ang="0">
                      <a:pos x="12" y="66"/>
                    </a:cxn>
                    <a:cxn ang="0">
                      <a:pos x="6" y="62"/>
                    </a:cxn>
                    <a:cxn ang="0">
                      <a:pos x="4" y="58"/>
                    </a:cxn>
                    <a:cxn ang="0">
                      <a:pos x="2" y="52"/>
                    </a:cxn>
                    <a:cxn ang="0">
                      <a:pos x="0" y="44"/>
                    </a:cxn>
                    <a:cxn ang="0">
                      <a:pos x="0" y="34"/>
                    </a:cxn>
                    <a:cxn ang="0">
                      <a:pos x="2" y="22"/>
                    </a:cxn>
                    <a:cxn ang="0">
                      <a:pos x="4" y="14"/>
                    </a:cxn>
                    <a:cxn ang="0">
                      <a:pos x="8" y="6"/>
                    </a:cxn>
                    <a:cxn ang="0">
                      <a:pos x="12" y="2"/>
                    </a:cxn>
                    <a:cxn ang="0">
                      <a:pos x="16" y="0"/>
                    </a:cxn>
                    <a:cxn ang="0">
                      <a:pos x="22" y="0"/>
                    </a:cxn>
                    <a:cxn ang="0">
                      <a:pos x="22" y="12"/>
                    </a:cxn>
                    <a:cxn ang="0">
                      <a:pos x="20" y="12"/>
                    </a:cxn>
                    <a:cxn ang="0">
                      <a:pos x="18" y="14"/>
                    </a:cxn>
                    <a:cxn ang="0">
                      <a:pos x="16" y="16"/>
                    </a:cxn>
                    <a:cxn ang="0">
                      <a:pos x="14" y="18"/>
                    </a:cxn>
                    <a:cxn ang="0">
                      <a:pos x="14" y="22"/>
                    </a:cxn>
                    <a:cxn ang="0">
                      <a:pos x="14" y="28"/>
                    </a:cxn>
                    <a:cxn ang="0">
                      <a:pos x="14" y="34"/>
                    </a:cxn>
                    <a:cxn ang="0">
                      <a:pos x="14" y="42"/>
                    </a:cxn>
                    <a:cxn ang="0">
                      <a:pos x="14" y="46"/>
                    </a:cxn>
                    <a:cxn ang="0">
                      <a:pos x="14" y="50"/>
                    </a:cxn>
                    <a:cxn ang="0">
                      <a:pos x="16" y="54"/>
                    </a:cxn>
                    <a:cxn ang="0">
                      <a:pos x="18" y="56"/>
                    </a:cxn>
                    <a:cxn ang="0">
                      <a:pos x="20" y="58"/>
                    </a:cxn>
                    <a:cxn ang="0">
                      <a:pos x="22" y="58"/>
                    </a:cxn>
                    <a:cxn ang="0">
                      <a:pos x="26" y="58"/>
                    </a:cxn>
                    <a:cxn ang="0">
                      <a:pos x="28" y="56"/>
                    </a:cxn>
                    <a:cxn ang="0">
                      <a:pos x="30" y="54"/>
                    </a:cxn>
                    <a:cxn ang="0">
                      <a:pos x="30" y="52"/>
                    </a:cxn>
                    <a:cxn ang="0">
                      <a:pos x="32" y="48"/>
                    </a:cxn>
                    <a:cxn ang="0">
                      <a:pos x="32" y="42"/>
                    </a:cxn>
                    <a:cxn ang="0">
                      <a:pos x="32" y="34"/>
                    </a:cxn>
                    <a:cxn ang="0">
                      <a:pos x="32" y="28"/>
                    </a:cxn>
                    <a:cxn ang="0">
                      <a:pos x="32" y="22"/>
                    </a:cxn>
                    <a:cxn ang="0">
                      <a:pos x="30" y="18"/>
                    </a:cxn>
                    <a:cxn ang="0">
                      <a:pos x="30" y="16"/>
                    </a:cxn>
                    <a:cxn ang="0">
                      <a:pos x="28" y="14"/>
                    </a:cxn>
                    <a:cxn ang="0">
                      <a:pos x="26" y="12"/>
                    </a:cxn>
                    <a:cxn ang="0">
                      <a:pos x="22" y="12"/>
                    </a:cxn>
                  </a:cxnLst>
                  <a:rect l="0" t="0" r="r" b="b"/>
                  <a:pathLst>
                    <a:path w="46" h="70">
                      <a:moveTo>
                        <a:pt x="22"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2" y="70"/>
                      </a:lnTo>
                      <a:lnTo>
                        <a:pt x="16" y="68"/>
                      </a:lnTo>
                      <a:lnTo>
                        <a:pt x="12" y="66"/>
                      </a:lnTo>
                      <a:lnTo>
                        <a:pt x="6" y="62"/>
                      </a:lnTo>
                      <a:lnTo>
                        <a:pt x="4" y="58"/>
                      </a:lnTo>
                      <a:lnTo>
                        <a:pt x="2" y="52"/>
                      </a:lnTo>
                      <a:lnTo>
                        <a:pt x="0" y="44"/>
                      </a:lnTo>
                      <a:lnTo>
                        <a:pt x="0" y="34"/>
                      </a:lnTo>
                      <a:lnTo>
                        <a:pt x="2" y="22"/>
                      </a:lnTo>
                      <a:lnTo>
                        <a:pt x="4" y="14"/>
                      </a:lnTo>
                      <a:lnTo>
                        <a:pt x="8" y="6"/>
                      </a:lnTo>
                      <a:lnTo>
                        <a:pt x="12" y="2"/>
                      </a:lnTo>
                      <a:lnTo>
                        <a:pt x="16" y="0"/>
                      </a:lnTo>
                      <a:lnTo>
                        <a:pt x="22" y="0"/>
                      </a:lnTo>
                      <a:close/>
                      <a:moveTo>
                        <a:pt x="22" y="12"/>
                      </a:moveTo>
                      <a:lnTo>
                        <a:pt x="20" y="12"/>
                      </a:lnTo>
                      <a:lnTo>
                        <a:pt x="18" y="14"/>
                      </a:lnTo>
                      <a:lnTo>
                        <a:pt x="16" y="16"/>
                      </a:lnTo>
                      <a:lnTo>
                        <a:pt x="14" y="18"/>
                      </a:lnTo>
                      <a:lnTo>
                        <a:pt x="14" y="22"/>
                      </a:lnTo>
                      <a:lnTo>
                        <a:pt x="14" y="28"/>
                      </a:lnTo>
                      <a:lnTo>
                        <a:pt x="14" y="34"/>
                      </a:lnTo>
                      <a:lnTo>
                        <a:pt x="14" y="42"/>
                      </a:lnTo>
                      <a:lnTo>
                        <a:pt x="14" y="46"/>
                      </a:lnTo>
                      <a:lnTo>
                        <a:pt x="14" y="50"/>
                      </a:lnTo>
                      <a:lnTo>
                        <a:pt x="16" y="54"/>
                      </a:lnTo>
                      <a:lnTo>
                        <a:pt x="18" y="56"/>
                      </a:lnTo>
                      <a:lnTo>
                        <a:pt x="20" y="58"/>
                      </a:lnTo>
                      <a:lnTo>
                        <a:pt x="22" y="58"/>
                      </a:lnTo>
                      <a:lnTo>
                        <a:pt x="26" y="58"/>
                      </a:lnTo>
                      <a:lnTo>
                        <a:pt x="28" y="56"/>
                      </a:lnTo>
                      <a:lnTo>
                        <a:pt x="30" y="54"/>
                      </a:lnTo>
                      <a:lnTo>
                        <a:pt x="30" y="52"/>
                      </a:lnTo>
                      <a:lnTo>
                        <a:pt x="32" y="48"/>
                      </a:lnTo>
                      <a:lnTo>
                        <a:pt x="32" y="42"/>
                      </a:lnTo>
                      <a:lnTo>
                        <a:pt x="32" y="34"/>
                      </a:lnTo>
                      <a:lnTo>
                        <a:pt x="32" y="28"/>
                      </a:lnTo>
                      <a:lnTo>
                        <a:pt x="32" y="22"/>
                      </a:lnTo>
                      <a:lnTo>
                        <a:pt x="30" y="18"/>
                      </a:lnTo>
                      <a:lnTo>
                        <a:pt x="30" y="16"/>
                      </a:lnTo>
                      <a:lnTo>
                        <a:pt x="28" y="14"/>
                      </a:lnTo>
                      <a:lnTo>
                        <a:pt x="26"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73" name="Line 1237"/>
                <p:cNvSpPr>
                  <a:spLocks noChangeShapeType="1"/>
                </p:cNvSpPr>
                <p:nvPr/>
              </p:nvSpPr>
              <p:spPr bwMode="auto">
                <a:xfrm>
                  <a:off x="1164" y="3014"/>
                  <a:ext cx="34" cy="1"/>
                </a:xfrm>
                <a:prstGeom prst="line">
                  <a:avLst/>
                </a:prstGeom>
                <a:noFill/>
                <a:ln w="6350">
                  <a:solidFill>
                    <a:srgbClr val="000000"/>
                  </a:solidFill>
                  <a:round/>
                  <a:headEnd/>
                  <a:tailEnd/>
                </a:ln>
              </p:spPr>
              <p:txBody>
                <a:bodyPr/>
                <a:lstStyle/>
                <a:p>
                  <a:endParaRPr lang="en-US"/>
                </a:p>
              </p:txBody>
            </p:sp>
            <p:sp>
              <p:nvSpPr>
                <p:cNvPr id="92374" name="Line 1238"/>
                <p:cNvSpPr>
                  <a:spLocks noChangeShapeType="1"/>
                </p:cNvSpPr>
                <p:nvPr/>
              </p:nvSpPr>
              <p:spPr bwMode="auto">
                <a:xfrm flipH="1">
                  <a:off x="4698" y="3014"/>
                  <a:ext cx="36" cy="1"/>
                </a:xfrm>
                <a:prstGeom prst="line">
                  <a:avLst/>
                </a:prstGeom>
                <a:noFill/>
                <a:ln w="6350">
                  <a:solidFill>
                    <a:srgbClr val="000000"/>
                  </a:solidFill>
                  <a:round/>
                  <a:headEnd/>
                  <a:tailEnd/>
                </a:ln>
              </p:spPr>
              <p:txBody>
                <a:bodyPr/>
                <a:lstStyle/>
                <a:p>
                  <a:endParaRPr lang="en-US"/>
                </a:p>
              </p:txBody>
            </p:sp>
            <p:sp>
              <p:nvSpPr>
                <p:cNvPr id="92375" name="Rectangle 1239"/>
                <p:cNvSpPr>
                  <a:spLocks noChangeArrowheads="1"/>
                </p:cNvSpPr>
                <p:nvPr/>
              </p:nvSpPr>
              <p:spPr bwMode="auto">
                <a:xfrm>
                  <a:off x="956" y="3020"/>
                  <a:ext cx="26" cy="12"/>
                </a:xfrm>
                <a:prstGeom prst="rect">
                  <a:avLst/>
                </a:prstGeom>
                <a:solidFill>
                  <a:srgbClr val="000000"/>
                </a:solidFill>
                <a:ln w="0">
                  <a:solidFill>
                    <a:srgbClr val="000000"/>
                  </a:solidFill>
                  <a:miter lim="800000"/>
                  <a:headEnd/>
                  <a:tailEnd/>
                </a:ln>
              </p:spPr>
              <p:txBody>
                <a:bodyPr/>
                <a:lstStyle/>
                <a:p>
                  <a:endParaRPr lang="en-US"/>
                </a:p>
              </p:txBody>
            </p:sp>
            <p:sp>
              <p:nvSpPr>
                <p:cNvPr id="92376" name="Freeform 1240"/>
                <p:cNvSpPr>
                  <a:spLocks noEditPoints="1"/>
                </p:cNvSpPr>
                <p:nvPr/>
              </p:nvSpPr>
              <p:spPr bwMode="auto">
                <a:xfrm>
                  <a:off x="986" y="2982"/>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2377" name="Rectangle 1241"/>
                <p:cNvSpPr>
                  <a:spLocks noChangeArrowheads="1"/>
                </p:cNvSpPr>
                <p:nvPr/>
              </p:nvSpPr>
              <p:spPr bwMode="auto">
                <a:xfrm>
                  <a:off x="1042" y="3038"/>
                  <a:ext cx="14" cy="12"/>
                </a:xfrm>
                <a:prstGeom prst="rect">
                  <a:avLst/>
                </a:prstGeom>
                <a:solidFill>
                  <a:srgbClr val="000000"/>
                </a:solidFill>
                <a:ln w="0">
                  <a:solidFill>
                    <a:srgbClr val="000000"/>
                  </a:solidFill>
                  <a:miter lim="800000"/>
                  <a:headEnd/>
                  <a:tailEnd/>
                </a:ln>
              </p:spPr>
              <p:txBody>
                <a:bodyPr/>
                <a:lstStyle/>
                <a:p>
                  <a:endParaRPr lang="en-US"/>
                </a:p>
              </p:txBody>
            </p:sp>
            <p:sp>
              <p:nvSpPr>
                <p:cNvPr id="92378" name="Freeform 1242"/>
                <p:cNvSpPr>
                  <a:spLocks/>
                </p:cNvSpPr>
                <p:nvPr/>
              </p:nvSpPr>
              <p:spPr bwMode="auto">
                <a:xfrm>
                  <a:off x="1066" y="2982"/>
                  <a:ext cx="46" cy="70"/>
                </a:xfrm>
                <a:custGeom>
                  <a:avLst/>
                  <a:gdLst/>
                  <a:ahLst/>
                  <a:cxnLst>
                    <a:cxn ang="0">
                      <a:pos x="0" y="50"/>
                    </a:cxn>
                    <a:cxn ang="0">
                      <a:pos x="12" y="48"/>
                    </a:cxn>
                    <a:cxn ang="0">
                      <a:pos x="14" y="52"/>
                    </a:cxn>
                    <a:cxn ang="0">
                      <a:pos x="16" y="54"/>
                    </a:cxn>
                    <a:cxn ang="0">
                      <a:pos x="20" y="56"/>
                    </a:cxn>
                    <a:cxn ang="0">
                      <a:pos x="24" y="58"/>
                    </a:cxn>
                    <a:cxn ang="0">
                      <a:pos x="28" y="56"/>
                    </a:cxn>
                    <a:cxn ang="0">
                      <a:pos x="30" y="54"/>
                    </a:cxn>
                    <a:cxn ang="0">
                      <a:pos x="32" y="52"/>
                    </a:cxn>
                    <a:cxn ang="0">
                      <a:pos x="34" y="46"/>
                    </a:cxn>
                    <a:cxn ang="0">
                      <a:pos x="32" y="40"/>
                    </a:cxn>
                    <a:cxn ang="0">
                      <a:pos x="30" y="38"/>
                    </a:cxn>
                    <a:cxn ang="0">
                      <a:pos x="28" y="36"/>
                    </a:cxn>
                    <a:cxn ang="0">
                      <a:pos x="24" y="34"/>
                    </a:cxn>
                    <a:cxn ang="0">
                      <a:pos x="18" y="36"/>
                    </a:cxn>
                    <a:cxn ang="0">
                      <a:pos x="14"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4" y="70"/>
                    </a:cxn>
                    <a:cxn ang="0">
                      <a:pos x="18"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4" y="58"/>
                      </a:lnTo>
                      <a:lnTo>
                        <a:pt x="28" y="56"/>
                      </a:lnTo>
                      <a:lnTo>
                        <a:pt x="30" y="54"/>
                      </a:lnTo>
                      <a:lnTo>
                        <a:pt x="32" y="52"/>
                      </a:lnTo>
                      <a:lnTo>
                        <a:pt x="34" y="46"/>
                      </a:lnTo>
                      <a:lnTo>
                        <a:pt x="32" y="40"/>
                      </a:lnTo>
                      <a:lnTo>
                        <a:pt x="30" y="38"/>
                      </a:lnTo>
                      <a:lnTo>
                        <a:pt x="28" y="36"/>
                      </a:lnTo>
                      <a:lnTo>
                        <a:pt x="24" y="34"/>
                      </a:lnTo>
                      <a:lnTo>
                        <a:pt x="18" y="36"/>
                      </a:lnTo>
                      <a:lnTo>
                        <a:pt x="14"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4" y="70"/>
                      </a:lnTo>
                      <a:lnTo>
                        <a:pt x="18"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92379" name="Line 1243"/>
                <p:cNvSpPr>
                  <a:spLocks noChangeShapeType="1"/>
                </p:cNvSpPr>
                <p:nvPr/>
              </p:nvSpPr>
              <p:spPr bwMode="auto">
                <a:xfrm>
                  <a:off x="1164" y="2656"/>
                  <a:ext cx="34" cy="1"/>
                </a:xfrm>
                <a:prstGeom prst="line">
                  <a:avLst/>
                </a:prstGeom>
                <a:noFill/>
                <a:ln w="6350">
                  <a:solidFill>
                    <a:schemeClr val="bg2"/>
                  </a:solidFill>
                  <a:round/>
                  <a:headEnd/>
                  <a:tailEnd/>
                </a:ln>
              </p:spPr>
              <p:txBody>
                <a:bodyPr/>
                <a:lstStyle/>
                <a:p>
                  <a:endParaRPr lang="en-US"/>
                </a:p>
              </p:txBody>
            </p:sp>
            <p:sp>
              <p:nvSpPr>
                <p:cNvPr id="92380" name="Line 1244"/>
                <p:cNvSpPr>
                  <a:spLocks noChangeShapeType="1"/>
                </p:cNvSpPr>
                <p:nvPr/>
              </p:nvSpPr>
              <p:spPr bwMode="auto">
                <a:xfrm flipH="1">
                  <a:off x="4698" y="2656"/>
                  <a:ext cx="36" cy="1"/>
                </a:xfrm>
                <a:prstGeom prst="line">
                  <a:avLst/>
                </a:prstGeom>
                <a:noFill/>
                <a:ln w="6350">
                  <a:solidFill>
                    <a:srgbClr val="000000"/>
                  </a:solidFill>
                  <a:round/>
                  <a:headEnd/>
                  <a:tailEnd/>
                </a:ln>
              </p:spPr>
              <p:txBody>
                <a:bodyPr/>
                <a:lstStyle/>
                <a:p>
                  <a:endParaRPr lang="en-US"/>
                </a:p>
              </p:txBody>
            </p:sp>
            <p:sp>
              <p:nvSpPr>
                <p:cNvPr id="92381" name="Rectangle 1245"/>
                <p:cNvSpPr>
                  <a:spLocks noChangeArrowheads="1"/>
                </p:cNvSpPr>
                <p:nvPr/>
              </p:nvSpPr>
              <p:spPr bwMode="auto">
                <a:xfrm>
                  <a:off x="902" y="2664"/>
                  <a:ext cx="26" cy="12"/>
                </a:xfrm>
                <a:prstGeom prst="rect">
                  <a:avLst/>
                </a:prstGeom>
                <a:solidFill>
                  <a:srgbClr val="000000"/>
                </a:solidFill>
                <a:ln w="0">
                  <a:solidFill>
                    <a:srgbClr val="000000"/>
                  </a:solidFill>
                  <a:miter lim="800000"/>
                  <a:headEnd/>
                  <a:tailEnd/>
                </a:ln>
              </p:spPr>
              <p:txBody>
                <a:bodyPr/>
                <a:lstStyle/>
                <a:p>
                  <a:endParaRPr lang="en-US"/>
                </a:p>
              </p:txBody>
            </p:sp>
            <p:sp>
              <p:nvSpPr>
                <p:cNvPr id="92382" name="Freeform 1246"/>
                <p:cNvSpPr>
                  <a:spLocks noEditPoints="1"/>
                </p:cNvSpPr>
                <p:nvPr/>
              </p:nvSpPr>
              <p:spPr bwMode="auto">
                <a:xfrm>
                  <a:off x="934" y="2624"/>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6"/>
                    </a:cxn>
                    <a:cxn ang="0">
                      <a:pos x="38" y="64"/>
                    </a:cxn>
                    <a:cxn ang="0">
                      <a:pos x="34" y="68"/>
                    </a:cxn>
                    <a:cxn ang="0">
                      <a:pos x="28" y="70"/>
                    </a:cxn>
                    <a:cxn ang="0">
                      <a:pos x="22" y="70"/>
                    </a:cxn>
                    <a:cxn ang="0">
                      <a:pos x="16" y="70"/>
                    </a:cxn>
                    <a:cxn ang="0">
                      <a:pos x="10" y="66"/>
                    </a:cxn>
                    <a:cxn ang="0">
                      <a:pos x="6" y="62"/>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2"/>
                    </a:cxn>
                    <a:cxn ang="0">
                      <a:pos x="18" y="14"/>
                    </a:cxn>
                    <a:cxn ang="0">
                      <a:pos x="16" y="16"/>
                    </a:cxn>
                    <a:cxn ang="0">
                      <a:pos x="14" y="18"/>
                    </a:cxn>
                    <a:cxn ang="0">
                      <a:pos x="14" y="22"/>
                    </a:cxn>
                    <a:cxn ang="0">
                      <a:pos x="12" y="28"/>
                    </a:cxn>
                    <a:cxn ang="0">
                      <a:pos x="12" y="36"/>
                    </a:cxn>
                    <a:cxn ang="0">
                      <a:pos x="12" y="42"/>
                    </a:cxn>
                    <a:cxn ang="0">
                      <a:pos x="12" y="48"/>
                    </a:cxn>
                    <a:cxn ang="0">
                      <a:pos x="14" y="52"/>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6"/>
                    </a:cxn>
                    <a:cxn ang="0">
                      <a:pos x="32" y="28"/>
                    </a:cxn>
                    <a:cxn ang="0">
                      <a:pos x="30" y="24"/>
                    </a:cxn>
                    <a:cxn ang="0">
                      <a:pos x="30" y="20"/>
                    </a:cxn>
                    <a:cxn ang="0">
                      <a:pos x="28" y="16"/>
                    </a:cxn>
                    <a:cxn ang="0">
                      <a:pos x="26" y="14"/>
                    </a:cxn>
                    <a:cxn ang="0">
                      <a:pos x="24" y="12"/>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6"/>
                      </a:lnTo>
                      <a:lnTo>
                        <a:pt x="38" y="64"/>
                      </a:lnTo>
                      <a:lnTo>
                        <a:pt x="34" y="68"/>
                      </a:lnTo>
                      <a:lnTo>
                        <a:pt x="28" y="70"/>
                      </a:lnTo>
                      <a:lnTo>
                        <a:pt x="22" y="70"/>
                      </a:lnTo>
                      <a:lnTo>
                        <a:pt x="16" y="70"/>
                      </a:lnTo>
                      <a:lnTo>
                        <a:pt x="10" y="66"/>
                      </a:lnTo>
                      <a:lnTo>
                        <a:pt x="6" y="62"/>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2"/>
                      </a:lnTo>
                      <a:lnTo>
                        <a:pt x="18" y="14"/>
                      </a:lnTo>
                      <a:lnTo>
                        <a:pt x="16" y="16"/>
                      </a:lnTo>
                      <a:lnTo>
                        <a:pt x="14" y="18"/>
                      </a:lnTo>
                      <a:lnTo>
                        <a:pt x="14" y="22"/>
                      </a:lnTo>
                      <a:lnTo>
                        <a:pt x="12" y="28"/>
                      </a:lnTo>
                      <a:lnTo>
                        <a:pt x="12" y="36"/>
                      </a:lnTo>
                      <a:lnTo>
                        <a:pt x="12" y="42"/>
                      </a:lnTo>
                      <a:lnTo>
                        <a:pt x="12" y="48"/>
                      </a:lnTo>
                      <a:lnTo>
                        <a:pt x="14" y="52"/>
                      </a:lnTo>
                      <a:lnTo>
                        <a:pt x="16" y="54"/>
                      </a:lnTo>
                      <a:lnTo>
                        <a:pt x="18" y="56"/>
                      </a:lnTo>
                      <a:lnTo>
                        <a:pt x="20" y="58"/>
                      </a:lnTo>
                      <a:lnTo>
                        <a:pt x="22" y="58"/>
                      </a:lnTo>
                      <a:lnTo>
                        <a:pt x="24" y="58"/>
                      </a:lnTo>
                      <a:lnTo>
                        <a:pt x="26" y="56"/>
                      </a:lnTo>
                      <a:lnTo>
                        <a:pt x="28" y="54"/>
                      </a:lnTo>
                      <a:lnTo>
                        <a:pt x="30" y="52"/>
                      </a:lnTo>
                      <a:lnTo>
                        <a:pt x="30" y="48"/>
                      </a:lnTo>
                      <a:lnTo>
                        <a:pt x="32" y="42"/>
                      </a:lnTo>
                      <a:lnTo>
                        <a:pt x="32" y="36"/>
                      </a:lnTo>
                      <a:lnTo>
                        <a:pt x="32" y="28"/>
                      </a:lnTo>
                      <a:lnTo>
                        <a:pt x="30" y="24"/>
                      </a:lnTo>
                      <a:lnTo>
                        <a:pt x="30" y="20"/>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83" name="Rectangle 1247"/>
                <p:cNvSpPr>
                  <a:spLocks noChangeArrowheads="1"/>
                </p:cNvSpPr>
                <p:nvPr/>
              </p:nvSpPr>
              <p:spPr bwMode="auto">
                <a:xfrm>
                  <a:off x="990" y="2680"/>
                  <a:ext cx="12" cy="14"/>
                </a:xfrm>
                <a:prstGeom prst="rect">
                  <a:avLst/>
                </a:prstGeom>
                <a:solidFill>
                  <a:srgbClr val="000000"/>
                </a:solidFill>
                <a:ln w="0">
                  <a:solidFill>
                    <a:srgbClr val="000000"/>
                  </a:solidFill>
                  <a:miter lim="800000"/>
                  <a:headEnd/>
                  <a:tailEnd/>
                </a:ln>
              </p:spPr>
              <p:txBody>
                <a:bodyPr/>
                <a:lstStyle/>
                <a:p>
                  <a:endParaRPr lang="en-US"/>
                </a:p>
              </p:txBody>
            </p:sp>
            <p:sp>
              <p:nvSpPr>
                <p:cNvPr id="92384" name="Freeform 1248"/>
                <p:cNvSpPr>
                  <a:spLocks/>
                </p:cNvSpPr>
                <p:nvPr/>
              </p:nvSpPr>
              <p:spPr bwMode="auto">
                <a:xfrm>
                  <a:off x="1014" y="2624"/>
                  <a:ext cx="44" cy="70"/>
                </a:xfrm>
                <a:custGeom>
                  <a:avLst/>
                  <a:gdLst/>
                  <a:ahLst/>
                  <a:cxnLst>
                    <a:cxn ang="0">
                      <a:pos x="44" y="56"/>
                    </a:cxn>
                    <a:cxn ang="0">
                      <a:pos x="44" y="70"/>
                    </a:cxn>
                    <a:cxn ang="0">
                      <a:pos x="0" y="70"/>
                    </a:cxn>
                    <a:cxn ang="0">
                      <a:pos x="0" y="62"/>
                    </a:cxn>
                    <a:cxn ang="0">
                      <a:pos x="4" y="56"/>
                    </a:cxn>
                    <a:cxn ang="0">
                      <a:pos x="6" y="52"/>
                    </a:cxn>
                    <a:cxn ang="0">
                      <a:pos x="12" y="46"/>
                    </a:cxn>
                    <a:cxn ang="0">
                      <a:pos x="18" y="40"/>
                    </a:cxn>
                    <a:cxn ang="0">
                      <a:pos x="24" y="36"/>
                    </a:cxn>
                    <a:cxn ang="0">
                      <a:pos x="26" y="32"/>
                    </a:cxn>
                    <a:cxn ang="0">
                      <a:pos x="28" y="30"/>
                    </a:cxn>
                    <a:cxn ang="0">
                      <a:pos x="30" y="26"/>
                    </a:cxn>
                    <a:cxn ang="0">
                      <a:pos x="32" y="22"/>
                    </a:cxn>
                    <a:cxn ang="0">
                      <a:pos x="30" y="18"/>
                    </a:cxn>
                    <a:cxn ang="0">
                      <a:pos x="30" y="14"/>
                    </a:cxn>
                    <a:cxn ang="0">
                      <a:pos x="26" y="12"/>
                    </a:cxn>
                    <a:cxn ang="0">
                      <a:pos x="22" y="12"/>
                    </a:cxn>
                    <a:cxn ang="0">
                      <a:pos x="18" y="12"/>
                    </a:cxn>
                    <a:cxn ang="0">
                      <a:pos x="16" y="14"/>
                    </a:cxn>
                    <a:cxn ang="0">
                      <a:pos x="14" y="18"/>
                    </a:cxn>
                    <a:cxn ang="0">
                      <a:pos x="14" y="22"/>
                    </a:cxn>
                    <a:cxn ang="0">
                      <a:pos x="0" y="22"/>
                    </a:cxn>
                    <a:cxn ang="0">
                      <a:pos x="2" y="14"/>
                    </a:cxn>
                    <a:cxn ang="0">
                      <a:pos x="4" y="10"/>
                    </a:cxn>
                    <a:cxn ang="0">
                      <a:pos x="8" y="6"/>
                    </a:cxn>
                    <a:cxn ang="0">
                      <a:pos x="14" y="2"/>
                    </a:cxn>
                    <a:cxn ang="0">
                      <a:pos x="22" y="0"/>
                    </a:cxn>
                    <a:cxn ang="0">
                      <a:pos x="30" y="0"/>
                    </a:cxn>
                    <a:cxn ang="0">
                      <a:pos x="34" y="2"/>
                    </a:cxn>
                    <a:cxn ang="0">
                      <a:pos x="38" y="6"/>
                    </a:cxn>
                    <a:cxn ang="0">
                      <a:pos x="42" y="10"/>
                    </a:cxn>
                    <a:cxn ang="0">
                      <a:pos x="44" y="14"/>
                    </a:cxn>
                    <a:cxn ang="0">
                      <a:pos x="44" y="20"/>
                    </a:cxn>
                    <a:cxn ang="0">
                      <a:pos x="44" y="24"/>
                    </a:cxn>
                    <a:cxn ang="0">
                      <a:pos x="42" y="28"/>
                    </a:cxn>
                    <a:cxn ang="0">
                      <a:pos x="40" y="32"/>
                    </a:cxn>
                    <a:cxn ang="0">
                      <a:pos x="38" y="36"/>
                    </a:cxn>
                    <a:cxn ang="0">
                      <a:pos x="34" y="40"/>
                    </a:cxn>
                    <a:cxn ang="0">
                      <a:pos x="30" y="46"/>
                    </a:cxn>
                    <a:cxn ang="0">
                      <a:pos x="26" y="48"/>
                    </a:cxn>
                    <a:cxn ang="0">
                      <a:pos x="24" y="52"/>
                    </a:cxn>
                    <a:cxn ang="0">
                      <a:pos x="22" y="52"/>
                    </a:cxn>
                    <a:cxn ang="0">
                      <a:pos x="20" y="54"/>
                    </a:cxn>
                    <a:cxn ang="0">
                      <a:pos x="18" y="56"/>
                    </a:cxn>
                    <a:cxn ang="0">
                      <a:pos x="44" y="56"/>
                    </a:cxn>
                  </a:cxnLst>
                  <a:rect l="0" t="0" r="r" b="b"/>
                  <a:pathLst>
                    <a:path w="44" h="70">
                      <a:moveTo>
                        <a:pt x="44" y="56"/>
                      </a:moveTo>
                      <a:lnTo>
                        <a:pt x="44" y="70"/>
                      </a:lnTo>
                      <a:lnTo>
                        <a:pt x="0" y="70"/>
                      </a:lnTo>
                      <a:lnTo>
                        <a:pt x="0" y="62"/>
                      </a:lnTo>
                      <a:lnTo>
                        <a:pt x="4" y="56"/>
                      </a:lnTo>
                      <a:lnTo>
                        <a:pt x="6" y="52"/>
                      </a:lnTo>
                      <a:lnTo>
                        <a:pt x="12" y="46"/>
                      </a:lnTo>
                      <a:lnTo>
                        <a:pt x="18" y="40"/>
                      </a:lnTo>
                      <a:lnTo>
                        <a:pt x="24" y="36"/>
                      </a:lnTo>
                      <a:lnTo>
                        <a:pt x="26" y="32"/>
                      </a:lnTo>
                      <a:lnTo>
                        <a:pt x="28" y="30"/>
                      </a:lnTo>
                      <a:lnTo>
                        <a:pt x="30" y="26"/>
                      </a:lnTo>
                      <a:lnTo>
                        <a:pt x="32" y="22"/>
                      </a:lnTo>
                      <a:lnTo>
                        <a:pt x="30" y="18"/>
                      </a:lnTo>
                      <a:lnTo>
                        <a:pt x="30" y="14"/>
                      </a:lnTo>
                      <a:lnTo>
                        <a:pt x="26" y="12"/>
                      </a:lnTo>
                      <a:lnTo>
                        <a:pt x="22" y="12"/>
                      </a:lnTo>
                      <a:lnTo>
                        <a:pt x="18" y="12"/>
                      </a:lnTo>
                      <a:lnTo>
                        <a:pt x="16" y="14"/>
                      </a:lnTo>
                      <a:lnTo>
                        <a:pt x="14" y="18"/>
                      </a:lnTo>
                      <a:lnTo>
                        <a:pt x="14" y="22"/>
                      </a:lnTo>
                      <a:lnTo>
                        <a:pt x="0" y="22"/>
                      </a:lnTo>
                      <a:lnTo>
                        <a:pt x="2" y="14"/>
                      </a:lnTo>
                      <a:lnTo>
                        <a:pt x="4" y="10"/>
                      </a:lnTo>
                      <a:lnTo>
                        <a:pt x="8" y="6"/>
                      </a:lnTo>
                      <a:lnTo>
                        <a:pt x="14" y="2"/>
                      </a:lnTo>
                      <a:lnTo>
                        <a:pt x="22" y="0"/>
                      </a:lnTo>
                      <a:lnTo>
                        <a:pt x="30" y="0"/>
                      </a:lnTo>
                      <a:lnTo>
                        <a:pt x="34" y="2"/>
                      </a:lnTo>
                      <a:lnTo>
                        <a:pt x="38" y="6"/>
                      </a:lnTo>
                      <a:lnTo>
                        <a:pt x="42" y="10"/>
                      </a:lnTo>
                      <a:lnTo>
                        <a:pt x="44" y="14"/>
                      </a:lnTo>
                      <a:lnTo>
                        <a:pt x="44" y="20"/>
                      </a:lnTo>
                      <a:lnTo>
                        <a:pt x="44" y="24"/>
                      </a:lnTo>
                      <a:lnTo>
                        <a:pt x="42" y="28"/>
                      </a:lnTo>
                      <a:lnTo>
                        <a:pt x="40" y="32"/>
                      </a:lnTo>
                      <a:lnTo>
                        <a:pt x="38" y="36"/>
                      </a:lnTo>
                      <a:lnTo>
                        <a:pt x="34" y="40"/>
                      </a:lnTo>
                      <a:lnTo>
                        <a:pt x="30" y="46"/>
                      </a:lnTo>
                      <a:lnTo>
                        <a:pt x="26" y="48"/>
                      </a:lnTo>
                      <a:lnTo>
                        <a:pt x="24" y="52"/>
                      </a:lnTo>
                      <a:lnTo>
                        <a:pt x="22" y="52"/>
                      </a:lnTo>
                      <a:lnTo>
                        <a:pt x="20" y="54"/>
                      </a:lnTo>
                      <a:lnTo>
                        <a:pt x="18" y="56"/>
                      </a:lnTo>
                      <a:lnTo>
                        <a:pt x="44" y="56"/>
                      </a:lnTo>
                      <a:close/>
                    </a:path>
                  </a:pathLst>
                </a:custGeom>
                <a:solidFill>
                  <a:srgbClr val="000000"/>
                </a:solidFill>
                <a:ln w="0">
                  <a:solidFill>
                    <a:srgbClr val="000000"/>
                  </a:solidFill>
                  <a:prstDash val="solid"/>
                  <a:round/>
                  <a:headEnd/>
                  <a:tailEnd/>
                </a:ln>
              </p:spPr>
              <p:txBody>
                <a:bodyPr/>
                <a:lstStyle/>
                <a:p>
                  <a:endParaRPr lang="en-US"/>
                </a:p>
              </p:txBody>
            </p:sp>
            <p:sp>
              <p:nvSpPr>
                <p:cNvPr id="92385" name="Freeform 1249"/>
                <p:cNvSpPr>
                  <a:spLocks/>
                </p:cNvSpPr>
                <p:nvPr/>
              </p:nvSpPr>
              <p:spPr bwMode="auto">
                <a:xfrm>
                  <a:off x="1066" y="2626"/>
                  <a:ext cx="46" cy="68"/>
                </a:xfrm>
                <a:custGeom>
                  <a:avLst/>
                  <a:gdLst/>
                  <a:ahLst/>
                  <a:cxnLst>
                    <a:cxn ang="0">
                      <a:pos x="0" y="48"/>
                    </a:cxn>
                    <a:cxn ang="0">
                      <a:pos x="12" y="46"/>
                    </a:cxn>
                    <a:cxn ang="0">
                      <a:pos x="14" y="50"/>
                    </a:cxn>
                    <a:cxn ang="0">
                      <a:pos x="16" y="54"/>
                    </a:cxn>
                    <a:cxn ang="0">
                      <a:pos x="20" y="56"/>
                    </a:cxn>
                    <a:cxn ang="0">
                      <a:pos x="22" y="56"/>
                    </a:cxn>
                    <a:cxn ang="0">
                      <a:pos x="26" y="56"/>
                    </a:cxn>
                    <a:cxn ang="0">
                      <a:pos x="30" y="54"/>
                    </a:cxn>
                    <a:cxn ang="0">
                      <a:pos x="32" y="50"/>
                    </a:cxn>
                    <a:cxn ang="0">
                      <a:pos x="34" y="44"/>
                    </a:cxn>
                    <a:cxn ang="0">
                      <a:pos x="32" y="40"/>
                    </a:cxn>
                    <a:cxn ang="0">
                      <a:pos x="30" y="36"/>
                    </a:cxn>
                    <a:cxn ang="0">
                      <a:pos x="28" y="34"/>
                    </a:cxn>
                    <a:cxn ang="0">
                      <a:pos x="24" y="34"/>
                    </a:cxn>
                    <a:cxn ang="0">
                      <a:pos x="18" y="34"/>
                    </a:cxn>
                    <a:cxn ang="0">
                      <a:pos x="12" y="38"/>
                    </a:cxn>
                    <a:cxn ang="0">
                      <a:pos x="2" y="36"/>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2"/>
                    </a:cxn>
                    <a:cxn ang="0">
                      <a:pos x="46" y="38"/>
                    </a:cxn>
                    <a:cxn ang="0">
                      <a:pos x="46" y="44"/>
                    </a:cxn>
                    <a:cxn ang="0">
                      <a:pos x="46" y="52"/>
                    </a:cxn>
                    <a:cxn ang="0">
                      <a:pos x="42" y="60"/>
                    </a:cxn>
                    <a:cxn ang="0">
                      <a:pos x="36" y="64"/>
                    </a:cxn>
                    <a:cxn ang="0">
                      <a:pos x="30" y="68"/>
                    </a:cxn>
                    <a:cxn ang="0">
                      <a:pos x="22" y="68"/>
                    </a:cxn>
                    <a:cxn ang="0">
                      <a:pos x="16" y="68"/>
                    </a:cxn>
                    <a:cxn ang="0">
                      <a:pos x="12" y="66"/>
                    </a:cxn>
                    <a:cxn ang="0">
                      <a:pos x="8" y="62"/>
                    </a:cxn>
                    <a:cxn ang="0">
                      <a:pos x="4" y="58"/>
                    </a:cxn>
                    <a:cxn ang="0">
                      <a:pos x="2" y="54"/>
                    </a:cxn>
                    <a:cxn ang="0">
                      <a:pos x="0" y="48"/>
                    </a:cxn>
                  </a:cxnLst>
                  <a:rect l="0" t="0" r="r" b="b"/>
                  <a:pathLst>
                    <a:path w="46" h="68">
                      <a:moveTo>
                        <a:pt x="0" y="48"/>
                      </a:moveTo>
                      <a:lnTo>
                        <a:pt x="12" y="46"/>
                      </a:lnTo>
                      <a:lnTo>
                        <a:pt x="14" y="50"/>
                      </a:lnTo>
                      <a:lnTo>
                        <a:pt x="16" y="54"/>
                      </a:lnTo>
                      <a:lnTo>
                        <a:pt x="20" y="56"/>
                      </a:lnTo>
                      <a:lnTo>
                        <a:pt x="22" y="56"/>
                      </a:lnTo>
                      <a:lnTo>
                        <a:pt x="26" y="56"/>
                      </a:lnTo>
                      <a:lnTo>
                        <a:pt x="30" y="54"/>
                      </a:lnTo>
                      <a:lnTo>
                        <a:pt x="32" y="50"/>
                      </a:lnTo>
                      <a:lnTo>
                        <a:pt x="34" y="44"/>
                      </a:lnTo>
                      <a:lnTo>
                        <a:pt x="32" y="40"/>
                      </a:lnTo>
                      <a:lnTo>
                        <a:pt x="30" y="36"/>
                      </a:lnTo>
                      <a:lnTo>
                        <a:pt x="28" y="34"/>
                      </a:lnTo>
                      <a:lnTo>
                        <a:pt x="24" y="34"/>
                      </a:lnTo>
                      <a:lnTo>
                        <a:pt x="18" y="34"/>
                      </a:lnTo>
                      <a:lnTo>
                        <a:pt x="12" y="38"/>
                      </a:lnTo>
                      <a:lnTo>
                        <a:pt x="2" y="36"/>
                      </a:lnTo>
                      <a:lnTo>
                        <a:pt x="10" y="0"/>
                      </a:lnTo>
                      <a:lnTo>
                        <a:pt x="44" y="0"/>
                      </a:lnTo>
                      <a:lnTo>
                        <a:pt x="44" y="12"/>
                      </a:lnTo>
                      <a:lnTo>
                        <a:pt x="20" y="12"/>
                      </a:lnTo>
                      <a:lnTo>
                        <a:pt x="18" y="24"/>
                      </a:lnTo>
                      <a:lnTo>
                        <a:pt x="22" y="22"/>
                      </a:lnTo>
                      <a:lnTo>
                        <a:pt x="26" y="22"/>
                      </a:lnTo>
                      <a:lnTo>
                        <a:pt x="32" y="22"/>
                      </a:lnTo>
                      <a:lnTo>
                        <a:pt x="36" y="24"/>
                      </a:lnTo>
                      <a:lnTo>
                        <a:pt x="40" y="28"/>
                      </a:lnTo>
                      <a:lnTo>
                        <a:pt x="44" y="32"/>
                      </a:lnTo>
                      <a:lnTo>
                        <a:pt x="46" y="38"/>
                      </a:lnTo>
                      <a:lnTo>
                        <a:pt x="46" y="44"/>
                      </a:lnTo>
                      <a:lnTo>
                        <a:pt x="46" y="52"/>
                      </a:lnTo>
                      <a:lnTo>
                        <a:pt x="42" y="60"/>
                      </a:lnTo>
                      <a:lnTo>
                        <a:pt x="36" y="64"/>
                      </a:lnTo>
                      <a:lnTo>
                        <a:pt x="30" y="68"/>
                      </a:lnTo>
                      <a:lnTo>
                        <a:pt x="22" y="68"/>
                      </a:lnTo>
                      <a:lnTo>
                        <a:pt x="16" y="68"/>
                      </a:lnTo>
                      <a:lnTo>
                        <a:pt x="12" y="66"/>
                      </a:lnTo>
                      <a:lnTo>
                        <a:pt x="8" y="62"/>
                      </a:lnTo>
                      <a:lnTo>
                        <a:pt x="4" y="58"/>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92386" name="Line 1250"/>
                <p:cNvSpPr>
                  <a:spLocks noChangeShapeType="1"/>
                </p:cNvSpPr>
                <p:nvPr/>
              </p:nvSpPr>
              <p:spPr bwMode="auto">
                <a:xfrm>
                  <a:off x="1164" y="2300"/>
                  <a:ext cx="34" cy="1"/>
                </a:xfrm>
                <a:prstGeom prst="line">
                  <a:avLst/>
                </a:prstGeom>
                <a:noFill/>
                <a:ln w="6350">
                  <a:solidFill>
                    <a:schemeClr val="bg2"/>
                  </a:solidFill>
                  <a:round/>
                  <a:headEnd/>
                  <a:tailEnd/>
                </a:ln>
              </p:spPr>
              <p:txBody>
                <a:bodyPr/>
                <a:lstStyle/>
                <a:p>
                  <a:endParaRPr lang="en-US"/>
                </a:p>
              </p:txBody>
            </p:sp>
            <p:sp>
              <p:nvSpPr>
                <p:cNvPr id="92387" name="Line 1251"/>
                <p:cNvSpPr>
                  <a:spLocks noChangeShapeType="1"/>
                </p:cNvSpPr>
                <p:nvPr/>
              </p:nvSpPr>
              <p:spPr bwMode="auto">
                <a:xfrm flipH="1">
                  <a:off x="4698" y="2300"/>
                  <a:ext cx="36" cy="1"/>
                </a:xfrm>
                <a:prstGeom prst="line">
                  <a:avLst/>
                </a:prstGeom>
                <a:noFill/>
                <a:ln w="6350">
                  <a:solidFill>
                    <a:srgbClr val="000000"/>
                  </a:solidFill>
                  <a:round/>
                  <a:headEnd/>
                  <a:tailEnd/>
                </a:ln>
              </p:spPr>
              <p:txBody>
                <a:bodyPr/>
                <a:lstStyle/>
                <a:p>
                  <a:endParaRPr lang="en-US"/>
                </a:p>
              </p:txBody>
            </p:sp>
            <p:sp>
              <p:nvSpPr>
                <p:cNvPr id="92388" name="Freeform 1252"/>
                <p:cNvSpPr>
                  <a:spLocks noEditPoints="1"/>
                </p:cNvSpPr>
                <p:nvPr/>
              </p:nvSpPr>
              <p:spPr bwMode="auto">
                <a:xfrm>
                  <a:off x="1090" y="2268"/>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2389" name="Line 1253"/>
                <p:cNvSpPr>
                  <a:spLocks noChangeShapeType="1"/>
                </p:cNvSpPr>
                <p:nvPr/>
              </p:nvSpPr>
              <p:spPr bwMode="auto">
                <a:xfrm>
                  <a:off x="1164" y="1942"/>
                  <a:ext cx="34" cy="1"/>
                </a:xfrm>
                <a:prstGeom prst="line">
                  <a:avLst/>
                </a:prstGeom>
                <a:noFill/>
                <a:ln w="6350">
                  <a:solidFill>
                    <a:schemeClr val="bg2"/>
                  </a:solidFill>
                  <a:round/>
                  <a:headEnd/>
                  <a:tailEnd/>
                </a:ln>
              </p:spPr>
              <p:txBody>
                <a:bodyPr/>
                <a:lstStyle/>
                <a:p>
                  <a:endParaRPr lang="en-US"/>
                </a:p>
              </p:txBody>
            </p:sp>
            <p:sp>
              <p:nvSpPr>
                <p:cNvPr id="92390" name="Line 1254"/>
                <p:cNvSpPr>
                  <a:spLocks noChangeShapeType="1"/>
                </p:cNvSpPr>
                <p:nvPr/>
              </p:nvSpPr>
              <p:spPr bwMode="auto">
                <a:xfrm flipH="1">
                  <a:off x="4698" y="1942"/>
                  <a:ext cx="36" cy="1"/>
                </a:xfrm>
                <a:prstGeom prst="line">
                  <a:avLst/>
                </a:prstGeom>
                <a:noFill/>
                <a:ln w="6350">
                  <a:solidFill>
                    <a:srgbClr val="000000"/>
                  </a:solidFill>
                  <a:round/>
                  <a:headEnd/>
                  <a:tailEnd/>
                </a:ln>
              </p:spPr>
              <p:txBody>
                <a:bodyPr/>
                <a:lstStyle/>
                <a:p>
                  <a:endParaRPr lang="en-US"/>
                </a:p>
              </p:txBody>
            </p:sp>
            <p:sp>
              <p:nvSpPr>
                <p:cNvPr id="92391" name="Freeform 1255"/>
                <p:cNvSpPr>
                  <a:spLocks noEditPoints="1"/>
                </p:cNvSpPr>
                <p:nvPr/>
              </p:nvSpPr>
              <p:spPr bwMode="auto">
                <a:xfrm>
                  <a:off x="958" y="1910"/>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6"/>
                    </a:cxn>
                    <a:cxn ang="0">
                      <a:pos x="38" y="64"/>
                    </a:cxn>
                    <a:cxn ang="0">
                      <a:pos x="34" y="68"/>
                    </a:cxn>
                    <a:cxn ang="0">
                      <a:pos x="28" y="70"/>
                    </a:cxn>
                    <a:cxn ang="0">
                      <a:pos x="22" y="70"/>
                    </a:cxn>
                    <a:cxn ang="0">
                      <a:pos x="16" y="70"/>
                    </a:cxn>
                    <a:cxn ang="0">
                      <a:pos x="10" y="66"/>
                    </a:cxn>
                    <a:cxn ang="0">
                      <a:pos x="6" y="62"/>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2"/>
                    </a:cxn>
                    <a:cxn ang="0">
                      <a:pos x="18" y="14"/>
                    </a:cxn>
                    <a:cxn ang="0">
                      <a:pos x="16" y="16"/>
                    </a:cxn>
                    <a:cxn ang="0">
                      <a:pos x="14" y="18"/>
                    </a:cxn>
                    <a:cxn ang="0">
                      <a:pos x="14" y="22"/>
                    </a:cxn>
                    <a:cxn ang="0">
                      <a:pos x="12" y="28"/>
                    </a:cxn>
                    <a:cxn ang="0">
                      <a:pos x="12" y="36"/>
                    </a:cxn>
                    <a:cxn ang="0">
                      <a:pos x="12" y="42"/>
                    </a:cxn>
                    <a:cxn ang="0">
                      <a:pos x="12" y="48"/>
                    </a:cxn>
                    <a:cxn ang="0">
                      <a:pos x="14" y="52"/>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6"/>
                    </a:cxn>
                    <a:cxn ang="0">
                      <a:pos x="32" y="28"/>
                    </a:cxn>
                    <a:cxn ang="0">
                      <a:pos x="30" y="24"/>
                    </a:cxn>
                    <a:cxn ang="0">
                      <a:pos x="30" y="20"/>
                    </a:cxn>
                    <a:cxn ang="0">
                      <a:pos x="28" y="16"/>
                    </a:cxn>
                    <a:cxn ang="0">
                      <a:pos x="26" y="14"/>
                    </a:cxn>
                    <a:cxn ang="0">
                      <a:pos x="24" y="12"/>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6"/>
                      </a:lnTo>
                      <a:lnTo>
                        <a:pt x="38" y="64"/>
                      </a:lnTo>
                      <a:lnTo>
                        <a:pt x="34" y="68"/>
                      </a:lnTo>
                      <a:lnTo>
                        <a:pt x="28" y="70"/>
                      </a:lnTo>
                      <a:lnTo>
                        <a:pt x="22" y="70"/>
                      </a:lnTo>
                      <a:lnTo>
                        <a:pt x="16" y="70"/>
                      </a:lnTo>
                      <a:lnTo>
                        <a:pt x="10" y="66"/>
                      </a:lnTo>
                      <a:lnTo>
                        <a:pt x="6" y="62"/>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2"/>
                      </a:lnTo>
                      <a:lnTo>
                        <a:pt x="18" y="14"/>
                      </a:lnTo>
                      <a:lnTo>
                        <a:pt x="16" y="16"/>
                      </a:lnTo>
                      <a:lnTo>
                        <a:pt x="14" y="18"/>
                      </a:lnTo>
                      <a:lnTo>
                        <a:pt x="14" y="22"/>
                      </a:lnTo>
                      <a:lnTo>
                        <a:pt x="12" y="28"/>
                      </a:lnTo>
                      <a:lnTo>
                        <a:pt x="12" y="36"/>
                      </a:lnTo>
                      <a:lnTo>
                        <a:pt x="12" y="42"/>
                      </a:lnTo>
                      <a:lnTo>
                        <a:pt x="12" y="48"/>
                      </a:lnTo>
                      <a:lnTo>
                        <a:pt x="14" y="52"/>
                      </a:lnTo>
                      <a:lnTo>
                        <a:pt x="16" y="54"/>
                      </a:lnTo>
                      <a:lnTo>
                        <a:pt x="18" y="56"/>
                      </a:lnTo>
                      <a:lnTo>
                        <a:pt x="20" y="58"/>
                      </a:lnTo>
                      <a:lnTo>
                        <a:pt x="22" y="58"/>
                      </a:lnTo>
                      <a:lnTo>
                        <a:pt x="24" y="58"/>
                      </a:lnTo>
                      <a:lnTo>
                        <a:pt x="26" y="56"/>
                      </a:lnTo>
                      <a:lnTo>
                        <a:pt x="28" y="54"/>
                      </a:lnTo>
                      <a:lnTo>
                        <a:pt x="30" y="52"/>
                      </a:lnTo>
                      <a:lnTo>
                        <a:pt x="30" y="48"/>
                      </a:lnTo>
                      <a:lnTo>
                        <a:pt x="32" y="42"/>
                      </a:lnTo>
                      <a:lnTo>
                        <a:pt x="32" y="36"/>
                      </a:lnTo>
                      <a:lnTo>
                        <a:pt x="32" y="28"/>
                      </a:lnTo>
                      <a:lnTo>
                        <a:pt x="30" y="24"/>
                      </a:lnTo>
                      <a:lnTo>
                        <a:pt x="30" y="20"/>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2392" name="Rectangle 1256"/>
                <p:cNvSpPr>
                  <a:spLocks noChangeArrowheads="1"/>
                </p:cNvSpPr>
                <p:nvPr/>
              </p:nvSpPr>
              <p:spPr bwMode="auto">
                <a:xfrm>
                  <a:off x="1014" y="1966"/>
                  <a:ext cx="12" cy="14"/>
                </a:xfrm>
                <a:prstGeom prst="rect">
                  <a:avLst/>
                </a:prstGeom>
                <a:solidFill>
                  <a:srgbClr val="000000"/>
                </a:solidFill>
                <a:ln w="0">
                  <a:solidFill>
                    <a:srgbClr val="000000"/>
                  </a:solidFill>
                  <a:miter lim="800000"/>
                  <a:headEnd/>
                  <a:tailEnd/>
                </a:ln>
              </p:spPr>
              <p:txBody>
                <a:bodyPr/>
                <a:lstStyle/>
                <a:p>
                  <a:endParaRPr lang="en-US"/>
                </a:p>
              </p:txBody>
            </p:sp>
            <p:sp>
              <p:nvSpPr>
                <p:cNvPr id="92393" name="Freeform 1257"/>
                <p:cNvSpPr>
                  <a:spLocks/>
                </p:cNvSpPr>
                <p:nvPr/>
              </p:nvSpPr>
              <p:spPr bwMode="auto">
                <a:xfrm>
                  <a:off x="1038" y="1910"/>
                  <a:ext cx="44" cy="70"/>
                </a:xfrm>
                <a:custGeom>
                  <a:avLst/>
                  <a:gdLst/>
                  <a:ahLst/>
                  <a:cxnLst>
                    <a:cxn ang="0">
                      <a:pos x="44" y="56"/>
                    </a:cxn>
                    <a:cxn ang="0">
                      <a:pos x="44" y="70"/>
                    </a:cxn>
                    <a:cxn ang="0">
                      <a:pos x="0" y="70"/>
                    </a:cxn>
                    <a:cxn ang="0">
                      <a:pos x="0" y="62"/>
                    </a:cxn>
                    <a:cxn ang="0">
                      <a:pos x="4" y="56"/>
                    </a:cxn>
                    <a:cxn ang="0">
                      <a:pos x="6" y="52"/>
                    </a:cxn>
                    <a:cxn ang="0">
                      <a:pos x="12" y="46"/>
                    </a:cxn>
                    <a:cxn ang="0">
                      <a:pos x="18" y="40"/>
                    </a:cxn>
                    <a:cxn ang="0">
                      <a:pos x="24" y="36"/>
                    </a:cxn>
                    <a:cxn ang="0">
                      <a:pos x="26" y="32"/>
                    </a:cxn>
                    <a:cxn ang="0">
                      <a:pos x="28" y="30"/>
                    </a:cxn>
                    <a:cxn ang="0">
                      <a:pos x="30" y="26"/>
                    </a:cxn>
                    <a:cxn ang="0">
                      <a:pos x="32" y="22"/>
                    </a:cxn>
                    <a:cxn ang="0">
                      <a:pos x="30" y="18"/>
                    </a:cxn>
                    <a:cxn ang="0">
                      <a:pos x="30" y="14"/>
                    </a:cxn>
                    <a:cxn ang="0">
                      <a:pos x="26" y="12"/>
                    </a:cxn>
                    <a:cxn ang="0">
                      <a:pos x="22" y="12"/>
                    </a:cxn>
                    <a:cxn ang="0">
                      <a:pos x="18" y="12"/>
                    </a:cxn>
                    <a:cxn ang="0">
                      <a:pos x="16" y="14"/>
                    </a:cxn>
                    <a:cxn ang="0">
                      <a:pos x="14" y="18"/>
                    </a:cxn>
                    <a:cxn ang="0">
                      <a:pos x="14" y="22"/>
                    </a:cxn>
                    <a:cxn ang="0">
                      <a:pos x="0" y="22"/>
                    </a:cxn>
                    <a:cxn ang="0">
                      <a:pos x="2" y="14"/>
                    </a:cxn>
                    <a:cxn ang="0">
                      <a:pos x="4" y="10"/>
                    </a:cxn>
                    <a:cxn ang="0">
                      <a:pos x="8" y="6"/>
                    </a:cxn>
                    <a:cxn ang="0">
                      <a:pos x="14" y="2"/>
                    </a:cxn>
                    <a:cxn ang="0">
                      <a:pos x="22" y="0"/>
                    </a:cxn>
                    <a:cxn ang="0">
                      <a:pos x="30" y="0"/>
                    </a:cxn>
                    <a:cxn ang="0">
                      <a:pos x="34" y="2"/>
                    </a:cxn>
                    <a:cxn ang="0">
                      <a:pos x="38" y="6"/>
                    </a:cxn>
                    <a:cxn ang="0">
                      <a:pos x="42" y="10"/>
                    </a:cxn>
                    <a:cxn ang="0">
                      <a:pos x="44" y="14"/>
                    </a:cxn>
                    <a:cxn ang="0">
                      <a:pos x="44" y="20"/>
                    </a:cxn>
                    <a:cxn ang="0">
                      <a:pos x="44" y="24"/>
                    </a:cxn>
                    <a:cxn ang="0">
                      <a:pos x="42" y="28"/>
                    </a:cxn>
                    <a:cxn ang="0">
                      <a:pos x="40" y="32"/>
                    </a:cxn>
                    <a:cxn ang="0">
                      <a:pos x="38" y="36"/>
                    </a:cxn>
                    <a:cxn ang="0">
                      <a:pos x="34" y="40"/>
                    </a:cxn>
                    <a:cxn ang="0">
                      <a:pos x="30" y="46"/>
                    </a:cxn>
                    <a:cxn ang="0">
                      <a:pos x="26" y="48"/>
                    </a:cxn>
                    <a:cxn ang="0">
                      <a:pos x="24" y="52"/>
                    </a:cxn>
                    <a:cxn ang="0">
                      <a:pos x="22" y="52"/>
                    </a:cxn>
                    <a:cxn ang="0">
                      <a:pos x="20" y="54"/>
                    </a:cxn>
                    <a:cxn ang="0">
                      <a:pos x="18" y="56"/>
                    </a:cxn>
                    <a:cxn ang="0">
                      <a:pos x="44" y="56"/>
                    </a:cxn>
                  </a:cxnLst>
                  <a:rect l="0" t="0" r="r" b="b"/>
                  <a:pathLst>
                    <a:path w="44" h="70">
                      <a:moveTo>
                        <a:pt x="44" y="56"/>
                      </a:moveTo>
                      <a:lnTo>
                        <a:pt x="44" y="70"/>
                      </a:lnTo>
                      <a:lnTo>
                        <a:pt x="0" y="70"/>
                      </a:lnTo>
                      <a:lnTo>
                        <a:pt x="0" y="62"/>
                      </a:lnTo>
                      <a:lnTo>
                        <a:pt x="4" y="56"/>
                      </a:lnTo>
                      <a:lnTo>
                        <a:pt x="6" y="52"/>
                      </a:lnTo>
                      <a:lnTo>
                        <a:pt x="12" y="46"/>
                      </a:lnTo>
                      <a:lnTo>
                        <a:pt x="18" y="40"/>
                      </a:lnTo>
                      <a:lnTo>
                        <a:pt x="24" y="36"/>
                      </a:lnTo>
                      <a:lnTo>
                        <a:pt x="26" y="32"/>
                      </a:lnTo>
                      <a:lnTo>
                        <a:pt x="28" y="30"/>
                      </a:lnTo>
                      <a:lnTo>
                        <a:pt x="30" y="26"/>
                      </a:lnTo>
                      <a:lnTo>
                        <a:pt x="32" y="22"/>
                      </a:lnTo>
                      <a:lnTo>
                        <a:pt x="30" y="18"/>
                      </a:lnTo>
                      <a:lnTo>
                        <a:pt x="30" y="14"/>
                      </a:lnTo>
                      <a:lnTo>
                        <a:pt x="26" y="12"/>
                      </a:lnTo>
                      <a:lnTo>
                        <a:pt x="22" y="12"/>
                      </a:lnTo>
                      <a:lnTo>
                        <a:pt x="18" y="12"/>
                      </a:lnTo>
                      <a:lnTo>
                        <a:pt x="16" y="14"/>
                      </a:lnTo>
                      <a:lnTo>
                        <a:pt x="14" y="18"/>
                      </a:lnTo>
                      <a:lnTo>
                        <a:pt x="14" y="22"/>
                      </a:lnTo>
                      <a:lnTo>
                        <a:pt x="0" y="22"/>
                      </a:lnTo>
                      <a:lnTo>
                        <a:pt x="2" y="14"/>
                      </a:lnTo>
                      <a:lnTo>
                        <a:pt x="4" y="10"/>
                      </a:lnTo>
                      <a:lnTo>
                        <a:pt x="8" y="6"/>
                      </a:lnTo>
                      <a:lnTo>
                        <a:pt x="14" y="2"/>
                      </a:lnTo>
                      <a:lnTo>
                        <a:pt x="22" y="0"/>
                      </a:lnTo>
                      <a:lnTo>
                        <a:pt x="30" y="0"/>
                      </a:lnTo>
                      <a:lnTo>
                        <a:pt x="34" y="2"/>
                      </a:lnTo>
                      <a:lnTo>
                        <a:pt x="38" y="6"/>
                      </a:lnTo>
                      <a:lnTo>
                        <a:pt x="42" y="10"/>
                      </a:lnTo>
                      <a:lnTo>
                        <a:pt x="44" y="14"/>
                      </a:lnTo>
                      <a:lnTo>
                        <a:pt x="44" y="20"/>
                      </a:lnTo>
                      <a:lnTo>
                        <a:pt x="44" y="24"/>
                      </a:lnTo>
                      <a:lnTo>
                        <a:pt x="42" y="28"/>
                      </a:lnTo>
                      <a:lnTo>
                        <a:pt x="40" y="32"/>
                      </a:lnTo>
                      <a:lnTo>
                        <a:pt x="38" y="36"/>
                      </a:lnTo>
                      <a:lnTo>
                        <a:pt x="34" y="40"/>
                      </a:lnTo>
                      <a:lnTo>
                        <a:pt x="30" y="46"/>
                      </a:lnTo>
                      <a:lnTo>
                        <a:pt x="26" y="48"/>
                      </a:lnTo>
                      <a:lnTo>
                        <a:pt x="24" y="52"/>
                      </a:lnTo>
                      <a:lnTo>
                        <a:pt x="22" y="52"/>
                      </a:lnTo>
                      <a:lnTo>
                        <a:pt x="20" y="54"/>
                      </a:lnTo>
                      <a:lnTo>
                        <a:pt x="18" y="56"/>
                      </a:lnTo>
                      <a:lnTo>
                        <a:pt x="44" y="56"/>
                      </a:lnTo>
                      <a:close/>
                    </a:path>
                  </a:pathLst>
                </a:custGeom>
                <a:solidFill>
                  <a:srgbClr val="000000"/>
                </a:solidFill>
                <a:ln w="0">
                  <a:solidFill>
                    <a:srgbClr val="000000"/>
                  </a:solidFill>
                  <a:prstDash val="solid"/>
                  <a:round/>
                  <a:headEnd/>
                  <a:tailEnd/>
                </a:ln>
              </p:spPr>
              <p:txBody>
                <a:bodyPr/>
                <a:lstStyle/>
                <a:p>
                  <a:endParaRPr lang="en-US"/>
                </a:p>
              </p:txBody>
            </p:sp>
            <p:sp>
              <p:nvSpPr>
                <p:cNvPr id="92394" name="Freeform 1258"/>
                <p:cNvSpPr>
                  <a:spLocks/>
                </p:cNvSpPr>
                <p:nvPr/>
              </p:nvSpPr>
              <p:spPr bwMode="auto">
                <a:xfrm>
                  <a:off x="1090" y="1912"/>
                  <a:ext cx="46" cy="68"/>
                </a:xfrm>
                <a:custGeom>
                  <a:avLst/>
                  <a:gdLst/>
                  <a:ahLst/>
                  <a:cxnLst>
                    <a:cxn ang="0">
                      <a:pos x="0" y="48"/>
                    </a:cxn>
                    <a:cxn ang="0">
                      <a:pos x="12" y="46"/>
                    </a:cxn>
                    <a:cxn ang="0">
                      <a:pos x="14" y="50"/>
                    </a:cxn>
                    <a:cxn ang="0">
                      <a:pos x="16" y="54"/>
                    </a:cxn>
                    <a:cxn ang="0">
                      <a:pos x="20" y="56"/>
                    </a:cxn>
                    <a:cxn ang="0">
                      <a:pos x="22" y="56"/>
                    </a:cxn>
                    <a:cxn ang="0">
                      <a:pos x="26" y="56"/>
                    </a:cxn>
                    <a:cxn ang="0">
                      <a:pos x="30" y="54"/>
                    </a:cxn>
                    <a:cxn ang="0">
                      <a:pos x="32" y="50"/>
                    </a:cxn>
                    <a:cxn ang="0">
                      <a:pos x="34" y="44"/>
                    </a:cxn>
                    <a:cxn ang="0">
                      <a:pos x="32" y="40"/>
                    </a:cxn>
                    <a:cxn ang="0">
                      <a:pos x="30" y="36"/>
                    </a:cxn>
                    <a:cxn ang="0">
                      <a:pos x="28" y="34"/>
                    </a:cxn>
                    <a:cxn ang="0">
                      <a:pos x="24" y="34"/>
                    </a:cxn>
                    <a:cxn ang="0">
                      <a:pos x="18" y="34"/>
                    </a:cxn>
                    <a:cxn ang="0">
                      <a:pos x="12" y="38"/>
                    </a:cxn>
                    <a:cxn ang="0">
                      <a:pos x="2" y="36"/>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2"/>
                    </a:cxn>
                    <a:cxn ang="0">
                      <a:pos x="46" y="38"/>
                    </a:cxn>
                    <a:cxn ang="0">
                      <a:pos x="46" y="44"/>
                    </a:cxn>
                    <a:cxn ang="0">
                      <a:pos x="46" y="52"/>
                    </a:cxn>
                    <a:cxn ang="0">
                      <a:pos x="42" y="60"/>
                    </a:cxn>
                    <a:cxn ang="0">
                      <a:pos x="36" y="64"/>
                    </a:cxn>
                    <a:cxn ang="0">
                      <a:pos x="30" y="68"/>
                    </a:cxn>
                    <a:cxn ang="0">
                      <a:pos x="22" y="68"/>
                    </a:cxn>
                    <a:cxn ang="0">
                      <a:pos x="16" y="68"/>
                    </a:cxn>
                    <a:cxn ang="0">
                      <a:pos x="12" y="66"/>
                    </a:cxn>
                    <a:cxn ang="0">
                      <a:pos x="8" y="62"/>
                    </a:cxn>
                    <a:cxn ang="0">
                      <a:pos x="4" y="58"/>
                    </a:cxn>
                    <a:cxn ang="0">
                      <a:pos x="2" y="54"/>
                    </a:cxn>
                    <a:cxn ang="0">
                      <a:pos x="0" y="48"/>
                    </a:cxn>
                  </a:cxnLst>
                  <a:rect l="0" t="0" r="r" b="b"/>
                  <a:pathLst>
                    <a:path w="46" h="68">
                      <a:moveTo>
                        <a:pt x="0" y="48"/>
                      </a:moveTo>
                      <a:lnTo>
                        <a:pt x="12" y="46"/>
                      </a:lnTo>
                      <a:lnTo>
                        <a:pt x="14" y="50"/>
                      </a:lnTo>
                      <a:lnTo>
                        <a:pt x="16" y="54"/>
                      </a:lnTo>
                      <a:lnTo>
                        <a:pt x="20" y="56"/>
                      </a:lnTo>
                      <a:lnTo>
                        <a:pt x="22" y="56"/>
                      </a:lnTo>
                      <a:lnTo>
                        <a:pt x="26" y="56"/>
                      </a:lnTo>
                      <a:lnTo>
                        <a:pt x="30" y="54"/>
                      </a:lnTo>
                      <a:lnTo>
                        <a:pt x="32" y="50"/>
                      </a:lnTo>
                      <a:lnTo>
                        <a:pt x="34" y="44"/>
                      </a:lnTo>
                      <a:lnTo>
                        <a:pt x="32" y="40"/>
                      </a:lnTo>
                      <a:lnTo>
                        <a:pt x="30" y="36"/>
                      </a:lnTo>
                      <a:lnTo>
                        <a:pt x="28" y="34"/>
                      </a:lnTo>
                      <a:lnTo>
                        <a:pt x="24" y="34"/>
                      </a:lnTo>
                      <a:lnTo>
                        <a:pt x="18" y="34"/>
                      </a:lnTo>
                      <a:lnTo>
                        <a:pt x="12" y="38"/>
                      </a:lnTo>
                      <a:lnTo>
                        <a:pt x="2" y="36"/>
                      </a:lnTo>
                      <a:lnTo>
                        <a:pt x="10" y="0"/>
                      </a:lnTo>
                      <a:lnTo>
                        <a:pt x="44" y="0"/>
                      </a:lnTo>
                      <a:lnTo>
                        <a:pt x="44" y="12"/>
                      </a:lnTo>
                      <a:lnTo>
                        <a:pt x="20" y="12"/>
                      </a:lnTo>
                      <a:lnTo>
                        <a:pt x="18" y="24"/>
                      </a:lnTo>
                      <a:lnTo>
                        <a:pt x="22" y="22"/>
                      </a:lnTo>
                      <a:lnTo>
                        <a:pt x="26" y="22"/>
                      </a:lnTo>
                      <a:lnTo>
                        <a:pt x="32" y="22"/>
                      </a:lnTo>
                      <a:lnTo>
                        <a:pt x="36" y="24"/>
                      </a:lnTo>
                      <a:lnTo>
                        <a:pt x="40" y="28"/>
                      </a:lnTo>
                      <a:lnTo>
                        <a:pt x="44" y="32"/>
                      </a:lnTo>
                      <a:lnTo>
                        <a:pt x="46" y="38"/>
                      </a:lnTo>
                      <a:lnTo>
                        <a:pt x="46" y="44"/>
                      </a:lnTo>
                      <a:lnTo>
                        <a:pt x="46" y="52"/>
                      </a:lnTo>
                      <a:lnTo>
                        <a:pt x="42" y="60"/>
                      </a:lnTo>
                      <a:lnTo>
                        <a:pt x="36" y="64"/>
                      </a:lnTo>
                      <a:lnTo>
                        <a:pt x="30" y="68"/>
                      </a:lnTo>
                      <a:lnTo>
                        <a:pt x="22" y="68"/>
                      </a:lnTo>
                      <a:lnTo>
                        <a:pt x="16" y="68"/>
                      </a:lnTo>
                      <a:lnTo>
                        <a:pt x="12" y="66"/>
                      </a:lnTo>
                      <a:lnTo>
                        <a:pt x="8" y="62"/>
                      </a:lnTo>
                      <a:lnTo>
                        <a:pt x="4" y="58"/>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92395" name="Line 1259"/>
                <p:cNvSpPr>
                  <a:spLocks noChangeShapeType="1"/>
                </p:cNvSpPr>
                <p:nvPr/>
              </p:nvSpPr>
              <p:spPr bwMode="auto">
                <a:xfrm>
                  <a:off x="1164" y="1586"/>
                  <a:ext cx="34" cy="1"/>
                </a:xfrm>
                <a:prstGeom prst="line">
                  <a:avLst/>
                </a:prstGeom>
                <a:noFill/>
                <a:ln w="6350">
                  <a:solidFill>
                    <a:srgbClr val="000000"/>
                  </a:solidFill>
                  <a:round/>
                  <a:headEnd/>
                  <a:tailEnd/>
                </a:ln>
              </p:spPr>
              <p:txBody>
                <a:bodyPr/>
                <a:lstStyle/>
                <a:p>
                  <a:endParaRPr lang="en-US"/>
                </a:p>
              </p:txBody>
            </p:sp>
            <p:sp>
              <p:nvSpPr>
                <p:cNvPr id="92396" name="Line 1260"/>
                <p:cNvSpPr>
                  <a:spLocks noChangeShapeType="1"/>
                </p:cNvSpPr>
                <p:nvPr/>
              </p:nvSpPr>
              <p:spPr bwMode="auto">
                <a:xfrm flipH="1">
                  <a:off x="4698" y="1586"/>
                  <a:ext cx="36" cy="1"/>
                </a:xfrm>
                <a:prstGeom prst="line">
                  <a:avLst/>
                </a:prstGeom>
                <a:noFill/>
                <a:ln w="6350">
                  <a:solidFill>
                    <a:srgbClr val="000000"/>
                  </a:solidFill>
                  <a:round/>
                  <a:headEnd/>
                  <a:tailEnd/>
                </a:ln>
              </p:spPr>
              <p:txBody>
                <a:bodyPr/>
                <a:lstStyle/>
                <a:p>
                  <a:endParaRPr lang="en-US"/>
                </a:p>
              </p:txBody>
            </p:sp>
            <p:sp>
              <p:nvSpPr>
                <p:cNvPr id="92397" name="Freeform 1261"/>
                <p:cNvSpPr>
                  <a:spLocks noEditPoints="1"/>
                </p:cNvSpPr>
                <p:nvPr/>
              </p:nvSpPr>
              <p:spPr bwMode="auto">
                <a:xfrm>
                  <a:off x="1010" y="1552"/>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8"/>
                    </a:cxn>
                    <a:cxn ang="0">
                      <a:pos x="38" y="64"/>
                    </a:cxn>
                    <a:cxn ang="0">
                      <a:pos x="34" y="68"/>
                    </a:cxn>
                    <a:cxn ang="0">
                      <a:pos x="30" y="70"/>
                    </a:cxn>
                    <a:cxn ang="0">
                      <a:pos x="24" y="70"/>
                    </a:cxn>
                    <a:cxn ang="0">
                      <a:pos x="16" y="70"/>
                    </a:cxn>
                    <a:cxn ang="0">
                      <a:pos x="12" y="68"/>
                    </a:cxn>
                    <a:cxn ang="0">
                      <a:pos x="6" y="64"/>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4"/>
                    </a:cxn>
                    <a:cxn ang="0">
                      <a:pos x="18" y="14"/>
                    </a:cxn>
                    <a:cxn ang="0">
                      <a:pos x="16" y="16"/>
                    </a:cxn>
                    <a:cxn ang="0">
                      <a:pos x="16" y="20"/>
                    </a:cxn>
                    <a:cxn ang="0">
                      <a:pos x="14" y="24"/>
                    </a:cxn>
                    <a:cxn ang="0">
                      <a:pos x="14" y="30"/>
                    </a:cxn>
                    <a:cxn ang="0">
                      <a:pos x="14" y="36"/>
                    </a:cxn>
                    <a:cxn ang="0">
                      <a:pos x="14" y="42"/>
                    </a:cxn>
                    <a:cxn ang="0">
                      <a:pos x="14" y="48"/>
                    </a:cxn>
                    <a:cxn ang="0">
                      <a:pos x="16" y="52"/>
                    </a:cxn>
                    <a:cxn ang="0">
                      <a:pos x="16" y="56"/>
                    </a:cxn>
                    <a:cxn ang="0">
                      <a:pos x="18" y="58"/>
                    </a:cxn>
                    <a:cxn ang="0">
                      <a:pos x="20" y="58"/>
                    </a:cxn>
                    <a:cxn ang="0">
                      <a:pos x="24" y="58"/>
                    </a:cxn>
                    <a:cxn ang="0">
                      <a:pos x="26" y="58"/>
                    </a:cxn>
                    <a:cxn ang="0">
                      <a:pos x="28" y="58"/>
                    </a:cxn>
                    <a:cxn ang="0">
                      <a:pos x="30" y="56"/>
                    </a:cxn>
                    <a:cxn ang="0">
                      <a:pos x="32" y="52"/>
                    </a:cxn>
                    <a:cxn ang="0">
                      <a:pos x="32" y="48"/>
                    </a:cxn>
                    <a:cxn ang="0">
                      <a:pos x="32" y="42"/>
                    </a:cxn>
                    <a:cxn ang="0">
                      <a:pos x="32" y="36"/>
                    </a:cxn>
                    <a:cxn ang="0">
                      <a:pos x="32" y="30"/>
                    </a:cxn>
                    <a:cxn ang="0">
                      <a:pos x="32" y="24"/>
                    </a:cxn>
                    <a:cxn ang="0">
                      <a:pos x="32" y="20"/>
                    </a:cxn>
                    <a:cxn ang="0">
                      <a:pos x="30" y="16"/>
                    </a:cxn>
                    <a:cxn ang="0">
                      <a:pos x="28" y="14"/>
                    </a:cxn>
                    <a:cxn ang="0">
                      <a:pos x="26" y="14"/>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8"/>
                      </a:lnTo>
                      <a:lnTo>
                        <a:pt x="38" y="64"/>
                      </a:lnTo>
                      <a:lnTo>
                        <a:pt x="34" y="68"/>
                      </a:lnTo>
                      <a:lnTo>
                        <a:pt x="30" y="70"/>
                      </a:lnTo>
                      <a:lnTo>
                        <a:pt x="24" y="70"/>
                      </a:lnTo>
                      <a:lnTo>
                        <a:pt x="16" y="70"/>
                      </a:lnTo>
                      <a:lnTo>
                        <a:pt x="12" y="68"/>
                      </a:lnTo>
                      <a:lnTo>
                        <a:pt x="6" y="64"/>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4"/>
                      </a:lnTo>
                      <a:lnTo>
                        <a:pt x="18" y="14"/>
                      </a:lnTo>
                      <a:lnTo>
                        <a:pt x="16" y="16"/>
                      </a:lnTo>
                      <a:lnTo>
                        <a:pt x="16" y="20"/>
                      </a:lnTo>
                      <a:lnTo>
                        <a:pt x="14" y="24"/>
                      </a:lnTo>
                      <a:lnTo>
                        <a:pt x="14" y="30"/>
                      </a:lnTo>
                      <a:lnTo>
                        <a:pt x="14" y="36"/>
                      </a:lnTo>
                      <a:lnTo>
                        <a:pt x="14" y="42"/>
                      </a:lnTo>
                      <a:lnTo>
                        <a:pt x="14" y="48"/>
                      </a:lnTo>
                      <a:lnTo>
                        <a:pt x="16" y="52"/>
                      </a:lnTo>
                      <a:lnTo>
                        <a:pt x="16" y="56"/>
                      </a:lnTo>
                      <a:lnTo>
                        <a:pt x="18" y="58"/>
                      </a:lnTo>
                      <a:lnTo>
                        <a:pt x="20" y="58"/>
                      </a:lnTo>
                      <a:lnTo>
                        <a:pt x="24" y="58"/>
                      </a:lnTo>
                      <a:lnTo>
                        <a:pt x="26" y="58"/>
                      </a:lnTo>
                      <a:lnTo>
                        <a:pt x="28" y="58"/>
                      </a:lnTo>
                      <a:lnTo>
                        <a:pt x="30" y="56"/>
                      </a:lnTo>
                      <a:lnTo>
                        <a:pt x="32" y="52"/>
                      </a:lnTo>
                      <a:lnTo>
                        <a:pt x="32" y="48"/>
                      </a:lnTo>
                      <a:lnTo>
                        <a:pt x="32" y="42"/>
                      </a:lnTo>
                      <a:lnTo>
                        <a:pt x="32" y="36"/>
                      </a:lnTo>
                      <a:lnTo>
                        <a:pt x="32" y="30"/>
                      </a:lnTo>
                      <a:lnTo>
                        <a:pt x="32" y="24"/>
                      </a:lnTo>
                      <a:lnTo>
                        <a:pt x="32" y="20"/>
                      </a:lnTo>
                      <a:lnTo>
                        <a:pt x="30" y="16"/>
                      </a:lnTo>
                      <a:lnTo>
                        <a:pt x="28" y="14"/>
                      </a:lnTo>
                      <a:lnTo>
                        <a:pt x="26" y="14"/>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2398" name="Rectangle 1262"/>
                <p:cNvSpPr>
                  <a:spLocks noChangeArrowheads="1"/>
                </p:cNvSpPr>
                <p:nvPr/>
              </p:nvSpPr>
              <p:spPr bwMode="auto">
                <a:xfrm>
                  <a:off x="1066" y="1608"/>
                  <a:ext cx="14" cy="14"/>
                </a:xfrm>
                <a:prstGeom prst="rect">
                  <a:avLst/>
                </a:prstGeom>
                <a:solidFill>
                  <a:srgbClr val="000000"/>
                </a:solidFill>
                <a:ln w="0">
                  <a:solidFill>
                    <a:srgbClr val="000000"/>
                  </a:solidFill>
                  <a:miter lim="800000"/>
                  <a:headEnd/>
                  <a:tailEnd/>
                </a:ln>
              </p:spPr>
              <p:txBody>
                <a:bodyPr/>
                <a:lstStyle/>
                <a:p>
                  <a:endParaRPr lang="en-US"/>
                </a:p>
              </p:txBody>
            </p:sp>
            <p:sp>
              <p:nvSpPr>
                <p:cNvPr id="92399" name="Freeform 1263"/>
                <p:cNvSpPr>
                  <a:spLocks/>
                </p:cNvSpPr>
                <p:nvPr/>
              </p:nvSpPr>
              <p:spPr bwMode="auto">
                <a:xfrm>
                  <a:off x="1090" y="1554"/>
                  <a:ext cx="46" cy="68"/>
                </a:xfrm>
                <a:custGeom>
                  <a:avLst/>
                  <a:gdLst/>
                  <a:ahLst/>
                  <a:cxnLst>
                    <a:cxn ang="0">
                      <a:pos x="0" y="48"/>
                    </a:cxn>
                    <a:cxn ang="0">
                      <a:pos x="12" y="46"/>
                    </a:cxn>
                    <a:cxn ang="0">
                      <a:pos x="14" y="52"/>
                    </a:cxn>
                    <a:cxn ang="0">
                      <a:pos x="16" y="54"/>
                    </a:cxn>
                    <a:cxn ang="0">
                      <a:pos x="20" y="56"/>
                    </a:cxn>
                    <a:cxn ang="0">
                      <a:pos x="24" y="56"/>
                    </a:cxn>
                    <a:cxn ang="0">
                      <a:pos x="28" y="56"/>
                    </a:cxn>
                    <a:cxn ang="0">
                      <a:pos x="30" y="54"/>
                    </a:cxn>
                    <a:cxn ang="0">
                      <a:pos x="32" y="50"/>
                    </a:cxn>
                    <a:cxn ang="0">
                      <a:pos x="34" y="46"/>
                    </a:cxn>
                    <a:cxn ang="0">
                      <a:pos x="32" y="40"/>
                    </a:cxn>
                    <a:cxn ang="0">
                      <a:pos x="30" y="36"/>
                    </a:cxn>
                    <a:cxn ang="0">
                      <a:pos x="28" y="34"/>
                    </a:cxn>
                    <a:cxn ang="0">
                      <a:pos x="24" y="34"/>
                    </a:cxn>
                    <a:cxn ang="0">
                      <a:pos x="18" y="36"/>
                    </a:cxn>
                    <a:cxn ang="0">
                      <a:pos x="14"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4" y="68"/>
                    </a:cxn>
                    <a:cxn ang="0">
                      <a:pos x="18"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4" y="56"/>
                      </a:lnTo>
                      <a:lnTo>
                        <a:pt x="28" y="56"/>
                      </a:lnTo>
                      <a:lnTo>
                        <a:pt x="30" y="54"/>
                      </a:lnTo>
                      <a:lnTo>
                        <a:pt x="32" y="50"/>
                      </a:lnTo>
                      <a:lnTo>
                        <a:pt x="34" y="46"/>
                      </a:lnTo>
                      <a:lnTo>
                        <a:pt x="32" y="40"/>
                      </a:lnTo>
                      <a:lnTo>
                        <a:pt x="30" y="36"/>
                      </a:lnTo>
                      <a:lnTo>
                        <a:pt x="28" y="34"/>
                      </a:lnTo>
                      <a:lnTo>
                        <a:pt x="24" y="34"/>
                      </a:lnTo>
                      <a:lnTo>
                        <a:pt x="18" y="36"/>
                      </a:lnTo>
                      <a:lnTo>
                        <a:pt x="14"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4" y="68"/>
                      </a:lnTo>
                      <a:lnTo>
                        <a:pt x="18"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92400" name="Line 1264"/>
                <p:cNvSpPr>
                  <a:spLocks noChangeShapeType="1"/>
                </p:cNvSpPr>
                <p:nvPr/>
              </p:nvSpPr>
              <p:spPr bwMode="auto">
                <a:xfrm>
                  <a:off x="1164" y="3014"/>
                  <a:ext cx="3570" cy="1"/>
                </a:xfrm>
                <a:prstGeom prst="line">
                  <a:avLst/>
                </a:prstGeom>
                <a:noFill/>
                <a:ln w="6350">
                  <a:solidFill>
                    <a:srgbClr val="000000"/>
                  </a:solidFill>
                  <a:round/>
                  <a:headEnd/>
                  <a:tailEnd/>
                </a:ln>
              </p:spPr>
              <p:txBody>
                <a:bodyPr/>
                <a:lstStyle/>
                <a:p>
                  <a:endParaRPr lang="en-US"/>
                </a:p>
              </p:txBody>
            </p:sp>
            <p:sp>
              <p:nvSpPr>
                <p:cNvPr id="92401" name="Line 1265"/>
                <p:cNvSpPr>
                  <a:spLocks noChangeShapeType="1"/>
                </p:cNvSpPr>
                <p:nvPr/>
              </p:nvSpPr>
              <p:spPr bwMode="auto">
                <a:xfrm>
                  <a:off x="1164" y="1586"/>
                  <a:ext cx="3570" cy="1"/>
                </a:xfrm>
                <a:prstGeom prst="line">
                  <a:avLst/>
                </a:prstGeom>
                <a:noFill/>
                <a:ln w="6350">
                  <a:solidFill>
                    <a:srgbClr val="000000"/>
                  </a:solidFill>
                  <a:round/>
                  <a:headEnd/>
                  <a:tailEnd/>
                </a:ln>
              </p:spPr>
              <p:txBody>
                <a:bodyPr/>
                <a:lstStyle/>
                <a:p>
                  <a:endParaRPr lang="en-US"/>
                </a:p>
              </p:txBody>
            </p:sp>
            <p:sp>
              <p:nvSpPr>
                <p:cNvPr id="92402" name="Line 1266"/>
                <p:cNvSpPr>
                  <a:spLocks noChangeShapeType="1"/>
                </p:cNvSpPr>
                <p:nvPr/>
              </p:nvSpPr>
              <p:spPr bwMode="auto">
                <a:xfrm flipV="1">
                  <a:off x="1164" y="1586"/>
                  <a:ext cx="1" cy="1428"/>
                </a:xfrm>
                <a:prstGeom prst="line">
                  <a:avLst/>
                </a:prstGeom>
                <a:noFill/>
                <a:ln w="6350">
                  <a:solidFill>
                    <a:srgbClr val="000000"/>
                  </a:solidFill>
                  <a:round/>
                  <a:headEnd/>
                  <a:tailEnd/>
                </a:ln>
              </p:spPr>
              <p:txBody>
                <a:bodyPr/>
                <a:lstStyle/>
                <a:p>
                  <a:endParaRPr lang="en-US"/>
                </a:p>
              </p:txBody>
            </p:sp>
            <p:sp>
              <p:nvSpPr>
                <p:cNvPr id="92403" name="Line 1267"/>
                <p:cNvSpPr>
                  <a:spLocks noChangeShapeType="1"/>
                </p:cNvSpPr>
                <p:nvPr/>
              </p:nvSpPr>
              <p:spPr bwMode="auto">
                <a:xfrm flipV="1">
                  <a:off x="4734" y="1586"/>
                  <a:ext cx="1" cy="1428"/>
                </a:xfrm>
                <a:prstGeom prst="line">
                  <a:avLst/>
                </a:prstGeom>
                <a:noFill/>
                <a:ln w="6350">
                  <a:solidFill>
                    <a:srgbClr val="000000"/>
                  </a:solidFill>
                  <a:round/>
                  <a:headEnd/>
                  <a:tailEnd/>
                </a:ln>
              </p:spPr>
              <p:txBody>
                <a:bodyPr/>
                <a:lstStyle/>
                <a:p>
                  <a:endParaRPr lang="en-US"/>
                </a:p>
              </p:txBody>
            </p:sp>
            <p:sp>
              <p:nvSpPr>
                <p:cNvPr id="92404" name="Freeform 1268"/>
                <p:cNvSpPr>
                  <a:spLocks/>
                </p:cNvSpPr>
                <p:nvPr/>
              </p:nvSpPr>
              <p:spPr bwMode="auto">
                <a:xfrm>
                  <a:off x="43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05" name="Freeform 1269"/>
                <p:cNvSpPr>
                  <a:spLocks/>
                </p:cNvSpPr>
                <p:nvPr/>
              </p:nvSpPr>
              <p:spPr bwMode="auto">
                <a:xfrm>
                  <a:off x="43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06" name="Freeform 1270"/>
                <p:cNvSpPr>
                  <a:spLocks/>
                </p:cNvSpPr>
                <p:nvPr/>
              </p:nvSpPr>
              <p:spPr bwMode="auto">
                <a:xfrm>
                  <a:off x="42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07" name="Freeform 1271"/>
                <p:cNvSpPr>
                  <a:spLocks/>
                </p:cNvSpPr>
                <p:nvPr/>
              </p:nvSpPr>
              <p:spPr bwMode="auto">
                <a:xfrm>
                  <a:off x="42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08" name="Freeform 1272"/>
                <p:cNvSpPr>
                  <a:spLocks/>
                </p:cNvSpPr>
                <p:nvPr/>
              </p:nvSpPr>
              <p:spPr bwMode="auto">
                <a:xfrm>
                  <a:off x="42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09" name="Freeform 1273"/>
                <p:cNvSpPr>
                  <a:spLocks/>
                </p:cNvSpPr>
                <p:nvPr/>
              </p:nvSpPr>
              <p:spPr bwMode="auto">
                <a:xfrm>
                  <a:off x="41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10" name="Freeform 1274"/>
                <p:cNvSpPr>
                  <a:spLocks/>
                </p:cNvSpPr>
                <p:nvPr/>
              </p:nvSpPr>
              <p:spPr bwMode="auto">
                <a:xfrm>
                  <a:off x="41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11" name="Freeform 1275"/>
                <p:cNvSpPr>
                  <a:spLocks/>
                </p:cNvSpPr>
                <p:nvPr/>
              </p:nvSpPr>
              <p:spPr bwMode="auto">
                <a:xfrm>
                  <a:off x="41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12" name="Freeform 1276"/>
                <p:cNvSpPr>
                  <a:spLocks/>
                </p:cNvSpPr>
                <p:nvPr/>
              </p:nvSpPr>
              <p:spPr bwMode="auto">
                <a:xfrm>
                  <a:off x="41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13" name="Freeform 1277"/>
                <p:cNvSpPr>
                  <a:spLocks/>
                </p:cNvSpPr>
                <p:nvPr/>
              </p:nvSpPr>
              <p:spPr bwMode="auto">
                <a:xfrm>
                  <a:off x="40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14" name="Freeform 1278"/>
                <p:cNvSpPr>
                  <a:spLocks/>
                </p:cNvSpPr>
                <p:nvPr/>
              </p:nvSpPr>
              <p:spPr bwMode="auto">
                <a:xfrm>
                  <a:off x="40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15" name="Freeform 1279"/>
                <p:cNvSpPr>
                  <a:spLocks/>
                </p:cNvSpPr>
                <p:nvPr/>
              </p:nvSpPr>
              <p:spPr bwMode="auto">
                <a:xfrm>
                  <a:off x="40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16" name="Freeform 1280"/>
                <p:cNvSpPr>
                  <a:spLocks/>
                </p:cNvSpPr>
                <p:nvPr/>
              </p:nvSpPr>
              <p:spPr bwMode="auto">
                <a:xfrm>
                  <a:off x="40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17" name="Freeform 1281"/>
                <p:cNvSpPr>
                  <a:spLocks/>
                </p:cNvSpPr>
                <p:nvPr/>
              </p:nvSpPr>
              <p:spPr bwMode="auto">
                <a:xfrm>
                  <a:off x="40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18" name="Freeform 1282"/>
                <p:cNvSpPr>
                  <a:spLocks/>
                </p:cNvSpPr>
                <p:nvPr/>
              </p:nvSpPr>
              <p:spPr bwMode="auto">
                <a:xfrm>
                  <a:off x="39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19" name="Freeform 1283"/>
                <p:cNvSpPr>
                  <a:spLocks/>
                </p:cNvSpPr>
                <p:nvPr/>
              </p:nvSpPr>
              <p:spPr bwMode="auto">
                <a:xfrm>
                  <a:off x="39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20" name="Freeform 1284"/>
                <p:cNvSpPr>
                  <a:spLocks/>
                </p:cNvSpPr>
                <p:nvPr/>
              </p:nvSpPr>
              <p:spPr bwMode="auto">
                <a:xfrm>
                  <a:off x="39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21" name="Freeform 1285"/>
                <p:cNvSpPr>
                  <a:spLocks/>
                </p:cNvSpPr>
                <p:nvPr/>
              </p:nvSpPr>
              <p:spPr bwMode="auto">
                <a:xfrm>
                  <a:off x="39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22" name="Freeform 1286"/>
                <p:cNvSpPr>
                  <a:spLocks/>
                </p:cNvSpPr>
                <p:nvPr/>
              </p:nvSpPr>
              <p:spPr bwMode="auto">
                <a:xfrm>
                  <a:off x="39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23" name="Freeform 1287"/>
                <p:cNvSpPr>
                  <a:spLocks/>
                </p:cNvSpPr>
                <p:nvPr/>
              </p:nvSpPr>
              <p:spPr bwMode="auto">
                <a:xfrm>
                  <a:off x="38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24" name="Freeform 1288"/>
                <p:cNvSpPr>
                  <a:spLocks/>
                </p:cNvSpPr>
                <p:nvPr/>
              </p:nvSpPr>
              <p:spPr bwMode="auto">
                <a:xfrm>
                  <a:off x="38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25" name="Freeform 1289"/>
                <p:cNvSpPr>
                  <a:spLocks/>
                </p:cNvSpPr>
                <p:nvPr/>
              </p:nvSpPr>
              <p:spPr bwMode="auto">
                <a:xfrm>
                  <a:off x="38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26" name="Freeform 1290"/>
                <p:cNvSpPr>
                  <a:spLocks/>
                </p:cNvSpPr>
                <p:nvPr/>
              </p:nvSpPr>
              <p:spPr bwMode="auto">
                <a:xfrm>
                  <a:off x="38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27" name="Freeform 1291"/>
                <p:cNvSpPr>
                  <a:spLocks/>
                </p:cNvSpPr>
                <p:nvPr/>
              </p:nvSpPr>
              <p:spPr bwMode="auto">
                <a:xfrm>
                  <a:off x="38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28" name="Freeform 1292"/>
                <p:cNvSpPr>
                  <a:spLocks/>
                </p:cNvSpPr>
                <p:nvPr/>
              </p:nvSpPr>
              <p:spPr bwMode="auto">
                <a:xfrm>
                  <a:off x="37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29" name="Freeform 1293"/>
                <p:cNvSpPr>
                  <a:spLocks/>
                </p:cNvSpPr>
                <p:nvPr/>
              </p:nvSpPr>
              <p:spPr bwMode="auto">
                <a:xfrm>
                  <a:off x="37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30" name="Freeform 1294"/>
                <p:cNvSpPr>
                  <a:spLocks/>
                </p:cNvSpPr>
                <p:nvPr/>
              </p:nvSpPr>
              <p:spPr bwMode="auto">
                <a:xfrm>
                  <a:off x="37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31" name="Freeform 1295"/>
                <p:cNvSpPr>
                  <a:spLocks/>
                </p:cNvSpPr>
                <p:nvPr/>
              </p:nvSpPr>
              <p:spPr bwMode="auto">
                <a:xfrm>
                  <a:off x="37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32" name="Freeform 1296"/>
                <p:cNvSpPr>
                  <a:spLocks/>
                </p:cNvSpPr>
                <p:nvPr/>
              </p:nvSpPr>
              <p:spPr bwMode="auto">
                <a:xfrm>
                  <a:off x="37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33" name="Freeform 1297"/>
                <p:cNvSpPr>
                  <a:spLocks/>
                </p:cNvSpPr>
                <p:nvPr/>
              </p:nvSpPr>
              <p:spPr bwMode="auto">
                <a:xfrm>
                  <a:off x="36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34" name="Freeform 1298"/>
                <p:cNvSpPr>
                  <a:spLocks/>
                </p:cNvSpPr>
                <p:nvPr/>
              </p:nvSpPr>
              <p:spPr bwMode="auto">
                <a:xfrm>
                  <a:off x="36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35" name="Freeform 1299"/>
                <p:cNvSpPr>
                  <a:spLocks/>
                </p:cNvSpPr>
                <p:nvPr/>
              </p:nvSpPr>
              <p:spPr bwMode="auto">
                <a:xfrm>
                  <a:off x="36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36" name="Freeform 1300"/>
                <p:cNvSpPr>
                  <a:spLocks/>
                </p:cNvSpPr>
                <p:nvPr/>
              </p:nvSpPr>
              <p:spPr bwMode="auto">
                <a:xfrm>
                  <a:off x="36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37" name="Freeform 1301"/>
                <p:cNvSpPr>
                  <a:spLocks/>
                </p:cNvSpPr>
                <p:nvPr/>
              </p:nvSpPr>
              <p:spPr bwMode="auto">
                <a:xfrm>
                  <a:off x="36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38" name="Freeform 1302"/>
                <p:cNvSpPr>
                  <a:spLocks/>
                </p:cNvSpPr>
                <p:nvPr/>
              </p:nvSpPr>
              <p:spPr bwMode="auto">
                <a:xfrm>
                  <a:off x="35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39" name="Freeform 1303"/>
                <p:cNvSpPr>
                  <a:spLocks/>
                </p:cNvSpPr>
                <p:nvPr/>
              </p:nvSpPr>
              <p:spPr bwMode="auto">
                <a:xfrm>
                  <a:off x="35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40" name="Freeform 1304"/>
                <p:cNvSpPr>
                  <a:spLocks/>
                </p:cNvSpPr>
                <p:nvPr/>
              </p:nvSpPr>
              <p:spPr bwMode="auto">
                <a:xfrm>
                  <a:off x="35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41" name="Freeform 1305"/>
                <p:cNvSpPr>
                  <a:spLocks/>
                </p:cNvSpPr>
                <p:nvPr/>
              </p:nvSpPr>
              <p:spPr bwMode="auto">
                <a:xfrm>
                  <a:off x="35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42" name="Freeform 1306"/>
                <p:cNvSpPr>
                  <a:spLocks/>
                </p:cNvSpPr>
                <p:nvPr/>
              </p:nvSpPr>
              <p:spPr bwMode="auto">
                <a:xfrm>
                  <a:off x="35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43" name="Freeform 1307"/>
                <p:cNvSpPr>
                  <a:spLocks/>
                </p:cNvSpPr>
                <p:nvPr/>
              </p:nvSpPr>
              <p:spPr bwMode="auto">
                <a:xfrm>
                  <a:off x="35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44" name="Freeform 1308"/>
                <p:cNvSpPr>
                  <a:spLocks/>
                </p:cNvSpPr>
                <p:nvPr/>
              </p:nvSpPr>
              <p:spPr bwMode="auto">
                <a:xfrm>
                  <a:off x="35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45" name="Freeform 1309"/>
                <p:cNvSpPr>
                  <a:spLocks/>
                </p:cNvSpPr>
                <p:nvPr/>
              </p:nvSpPr>
              <p:spPr bwMode="auto">
                <a:xfrm>
                  <a:off x="34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46" name="Freeform 1310"/>
                <p:cNvSpPr>
                  <a:spLocks/>
                </p:cNvSpPr>
                <p:nvPr/>
              </p:nvSpPr>
              <p:spPr bwMode="auto">
                <a:xfrm>
                  <a:off x="34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47" name="Freeform 1311"/>
                <p:cNvSpPr>
                  <a:spLocks/>
                </p:cNvSpPr>
                <p:nvPr/>
              </p:nvSpPr>
              <p:spPr bwMode="auto">
                <a:xfrm>
                  <a:off x="34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48" name="Freeform 1312"/>
                <p:cNvSpPr>
                  <a:spLocks/>
                </p:cNvSpPr>
                <p:nvPr/>
              </p:nvSpPr>
              <p:spPr bwMode="auto">
                <a:xfrm>
                  <a:off x="34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49" name="Freeform 1313"/>
                <p:cNvSpPr>
                  <a:spLocks/>
                </p:cNvSpPr>
                <p:nvPr/>
              </p:nvSpPr>
              <p:spPr bwMode="auto">
                <a:xfrm>
                  <a:off x="34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50" name="Freeform 1314"/>
                <p:cNvSpPr>
                  <a:spLocks/>
                </p:cNvSpPr>
                <p:nvPr/>
              </p:nvSpPr>
              <p:spPr bwMode="auto">
                <a:xfrm>
                  <a:off x="34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51" name="Freeform 1315"/>
                <p:cNvSpPr>
                  <a:spLocks/>
                </p:cNvSpPr>
                <p:nvPr/>
              </p:nvSpPr>
              <p:spPr bwMode="auto">
                <a:xfrm>
                  <a:off x="33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52" name="Freeform 1316"/>
                <p:cNvSpPr>
                  <a:spLocks/>
                </p:cNvSpPr>
                <p:nvPr/>
              </p:nvSpPr>
              <p:spPr bwMode="auto">
                <a:xfrm>
                  <a:off x="33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53" name="Freeform 1317"/>
                <p:cNvSpPr>
                  <a:spLocks/>
                </p:cNvSpPr>
                <p:nvPr/>
              </p:nvSpPr>
              <p:spPr bwMode="auto">
                <a:xfrm>
                  <a:off x="33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54" name="Freeform 1318"/>
                <p:cNvSpPr>
                  <a:spLocks/>
                </p:cNvSpPr>
                <p:nvPr/>
              </p:nvSpPr>
              <p:spPr bwMode="auto">
                <a:xfrm>
                  <a:off x="33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55" name="Freeform 1319"/>
                <p:cNvSpPr>
                  <a:spLocks/>
                </p:cNvSpPr>
                <p:nvPr/>
              </p:nvSpPr>
              <p:spPr bwMode="auto">
                <a:xfrm>
                  <a:off x="33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56" name="Freeform 1320"/>
                <p:cNvSpPr>
                  <a:spLocks/>
                </p:cNvSpPr>
                <p:nvPr/>
              </p:nvSpPr>
              <p:spPr bwMode="auto">
                <a:xfrm>
                  <a:off x="33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57" name="Freeform 1321"/>
                <p:cNvSpPr>
                  <a:spLocks/>
                </p:cNvSpPr>
                <p:nvPr/>
              </p:nvSpPr>
              <p:spPr bwMode="auto">
                <a:xfrm>
                  <a:off x="32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58" name="Freeform 1322"/>
                <p:cNvSpPr>
                  <a:spLocks/>
                </p:cNvSpPr>
                <p:nvPr/>
              </p:nvSpPr>
              <p:spPr bwMode="auto">
                <a:xfrm>
                  <a:off x="32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59" name="Freeform 1323"/>
                <p:cNvSpPr>
                  <a:spLocks/>
                </p:cNvSpPr>
                <p:nvPr/>
              </p:nvSpPr>
              <p:spPr bwMode="auto">
                <a:xfrm>
                  <a:off x="32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60" name="Freeform 1324"/>
                <p:cNvSpPr>
                  <a:spLocks/>
                </p:cNvSpPr>
                <p:nvPr/>
              </p:nvSpPr>
              <p:spPr bwMode="auto">
                <a:xfrm>
                  <a:off x="32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61" name="Freeform 1325"/>
                <p:cNvSpPr>
                  <a:spLocks/>
                </p:cNvSpPr>
                <p:nvPr/>
              </p:nvSpPr>
              <p:spPr bwMode="auto">
                <a:xfrm>
                  <a:off x="32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62" name="Freeform 1326"/>
                <p:cNvSpPr>
                  <a:spLocks/>
                </p:cNvSpPr>
                <p:nvPr/>
              </p:nvSpPr>
              <p:spPr bwMode="auto">
                <a:xfrm>
                  <a:off x="32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63" name="Freeform 1327"/>
                <p:cNvSpPr>
                  <a:spLocks/>
                </p:cNvSpPr>
                <p:nvPr/>
              </p:nvSpPr>
              <p:spPr bwMode="auto">
                <a:xfrm>
                  <a:off x="32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64" name="Freeform 1328"/>
                <p:cNvSpPr>
                  <a:spLocks/>
                </p:cNvSpPr>
                <p:nvPr/>
              </p:nvSpPr>
              <p:spPr bwMode="auto">
                <a:xfrm>
                  <a:off x="31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65" name="Freeform 1329"/>
                <p:cNvSpPr>
                  <a:spLocks/>
                </p:cNvSpPr>
                <p:nvPr/>
              </p:nvSpPr>
              <p:spPr bwMode="auto">
                <a:xfrm>
                  <a:off x="31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66" name="Freeform 1330"/>
                <p:cNvSpPr>
                  <a:spLocks/>
                </p:cNvSpPr>
                <p:nvPr/>
              </p:nvSpPr>
              <p:spPr bwMode="auto">
                <a:xfrm>
                  <a:off x="31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67" name="Freeform 1331"/>
                <p:cNvSpPr>
                  <a:spLocks/>
                </p:cNvSpPr>
                <p:nvPr/>
              </p:nvSpPr>
              <p:spPr bwMode="auto">
                <a:xfrm>
                  <a:off x="31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68" name="Freeform 1332"/>
                <p:cNvSpPr>
                  <a:spLocks/>
                </p:cNvSpPr>
                <p:nvPr/>
              </p:nvSpPr>
              <p:spPr bwMode="auto">
                <a:xfrm>
                  <a:off x="31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69" name="Freeform 1333"/>
                <p:cNvSpPr>
                  <a:spLocks/>
                </p:cNvSpPr>
                <p:nvPr/>
              </p:nvSpPr>
              <p:spPr bwMode="auto">
                <a:xfrm>
                  <a:off x="31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70" name="Freeform 1334"/>
                <p:cNvSpPr>
                  <a:spLocks/>
                </p:cNvSpPr>
                <p:nvPr/>
              </p:nvSpPr>
              <p:spPr bwMode="auto">
                <a:xfrm>
                  <a:off x="31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71" name="Freeform 1335"/>
                <p:cNvSpPr>
                  <a:spLocks/>
                </p:cNvSpPr>
                <p:nvPr/>
              </p:nvSpPr>
              <p:spPr bwMode="auto">
                <a:xfrm>
                  <a:off x="31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72" name="Freeform 1336"/>
                <p:cNvSpPr>
                  <a:spLocks/>
                </p:cNvSpPr>
                <p:nvPr/>
              </p:nvSpPr>
              <p:spPr bwMode="auto">
                <a:xfrm>
                  <a:off x="30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73" name="Freeform 1337"/>
                <p:cNvSpPr>
                  <a:spLocks/>
                </p:cNvSpPr>
                <p:nvPr/>
              </p:nvSpPr>
              <p:spPr bwMode="auto">
                <a:xfrm>
                  <a:off x="30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74" name="Freeform 1338"/>
                <p:cNvSpPr>
                  <a:spLocks/>
                </p:cNvSpPr>
                <p:nvPr/>
              </p:nvSpPr>
              <p:spPr bwMode="auto">
                <a:xfrm>
                  <a:off x="30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75" name="Freeform 1339"/>
                <p:cNvSpPr>
                  <a:spLocks/>
                </p:cNvSpPr>
                <p:nvPr/>
              </p:nvSpPr>
              <p:spPr bwMode="auto">
                <a:xfrm>
                  <a:off x="30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76" name="Freeform 1340"/>
                <p:cNvSpPr>
                  <a:spLocks/>
                </p:cNvSpPr>
                <p:nvPr/>
              </p:nvSpPr>
              <p:spPr bwMode="auto">
                <a:xfrm>
                  <a:off x="30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77" name="Freeform 1341"/>
                <p:cNvSpPr>
                  <a:spLocks/>
                </p:cNvSpPr>
                <p:nvPr/>
              </p:nvSpPr>
              <p:spPr bwMode="auto">
                <a:xfrm>
                  <a:off x="30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78" name="Freeform 1342"/>
                <p:cNvSpPr>
                  <a:spLocks/>
                </p:cNvSpPr>
                <p:nvPr/>
              </p:nvSpPr>
              <p:spPr bwMode="auto">
                <a:xfrm>
                  <a:off x="30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79" name="Freeform 1343"/>
                <p:cNvSpPr>
                  <a:spLocks/>
                </p:cNvSpPr>
                <p:nvPr/>
              </p:nvSpPr>
              <p:spPr bwMode="auto">
                <a:xfrm>
                  <a:off x="30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80" name="Freeform 1344"/>
                <p:cNvSpPr>
                  <a:spLocks/>
                </p:cNvSpPr>
                <p:nvPr/>
              </p:nvSpPr>
              <p:spPr bwMode="auto">
                <a:xfrm>
                  <a:off x="29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81" name="Freeform 1345"/>
                <p:cNvSpPr>
                  <a:spLocks/>
                </p:cNvSpPr>
                <p:nvPr/>
              </p:nvSpPr>
              <p:spPr bwMode="auto">
                <a:xfrm>
                  <a:off x="29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82" name="Freeform 1346"/>
                <p:cNvSpPr>
                  <a:spLocks/>
                </p:cNvSpPr>
                <p:nvPr/>
              </p:nvSpPr>
              <p:spPr bwMode="auto">
                <a:xfrm>
                  <a:off x="29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83" name="Freeform 1347"/>
                <p:cNvSpPr>
                  <a:spLocks/>
                </p:cNvSpPr>
                <p:nvPr/>
              </p:nvSpPr>
              <p:spPr bwMode="auto">
                <a:xfrm>
                  <a:off x="29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84" name="Freeform 1348"/>
                <p:cNvSpPr>
                  <a:spLocks/>
                </p:cNvSpPr>
                <p:nvPr/>
              </p:nvSpPr>
              <p:spPr bwMode="auto">
                <a:xfrm>
                  <a:off x="29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85" name="Freeform 1349"/>
                <p:cNvSpPr>
                  <a:spLocks/>
                </p:cNvSpPr>
                <p:nvPr/>
              </p:nvSpPr>
              <p:spPr bwMode="auto">
                <a:xfrm>
                  <a:off x="29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86" name="Freeform 1350"/>
                <p:cNvSpPr>
                  <a:spLocks/>
                </p:cNvSpPr>
                <p:nvPr/>
              </p:nvSpPr>
              <p:spPr bwMode="auto">
                <a:xfrm>
                  <a:off x="29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87" name="Freeform 1351"/>
                <p:cNvSpPr>
                  <a:spLocks/>
                </p:cNvSpPr>
                <p:nvPr/>
              </p:nvSpPr>
              <p:spPr bwMode="auto">
                <a:xfrm>
                  <a:off x="29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88" name="Freeform 1352"/>
                <p:cNvSpPr>
                  <a:spLocks/>
                </p:cNvSpPr>
                <p:nvPr/>
              </p:nvSpPr>
              <p:spPr bwMode="auto">
                <a:xfrm>
                  <a:off x="29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89" name="Freeform 1353"/>
                <p:cNvSpPr>
                  <a:spLocks/>
                </p:cNvSpPr>
                <p:nvPr/>
              </p:nvSpPr>
              <p:spPr bwMode="auto">
                <a:xfrm>
                  <a:off x="29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90" name="Freeform 1354"/>
                <p:cNvSpPr>
                  <a:spLocks/>
                </p:cNvSpPr>
                <p:nvPr/>
              </p:nvSpPr>
              <p:spPr bwMode="auto">
                <a:xfrm>
                  <a:off x="28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91" name="Freeform 1355"/>
                <p:cNvSpPr>
                  <a:spLocks/>
                </p:cNvSpPr>
                <p:nvPr/>
              </p:nvSpPr>
              <p:spPr bwMode="auto">
                <a:xfrm>
                  <a:off x="28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92" name="Freeform 1356"/>
                <p:cNvSpPr>
                  <a:spLocks/>
                </p:cNvSpPr>
                <p:nvPr/>
              </p:nvSpPr>
              <p:spPr bwMode="auto">
                <a:xfrm>
                  <a:off x="28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93" name="Freeform 1357"/>
                <p:cNvSpPr>
                  <a:spLocks/>
                </p:cNvSpPr>
                <p:nvPr/>
              </p:nvSpPr>
              <p:spPr bwMode="auto">
                <a:xfrm>
                  <a:off x="28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94" name="Freeform 1358"/>
                <p:cNvSpPr>
                  <a:spLocks/>
                </p:cNvSpPr>
                <p:nvPr/>
              </p:nvSpPr>
              <p:spPr bwMode="auto">
                <a:xfrm>
                  <a:off x="28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95" name="Freeform 1359"/>
                <p:cNvSpPr>
                  <a:spLocks/>
                </p:cNvSpPr>
                <p:nvPr/>
              </p:nvSpPr>
              <p:spPr bwMode="auto">
                <a:xfrm>
                  <a:off x="28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96" name="Freeform 1360"/>
                <p:cNvSpPr>
                  <a:spLocks/>
                </p:cNvSpPr>
                <p:nvPr/>
              </p:nvSpPr>
              <p:spPr bwMode="auto">
                <a:xfrm>
                  <a:off x="28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97" name="Freeform 1361"/>
                <p:cNvSpPr>
                  <a:spLocks/>
                </p:cNvSpPr>
                <p:nvPr/>
              </p:nvSpPr>
              <p:spPr bwMode="auto">
                <a:xfrm>
                  <a:off x="28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498" name="Freeform 1362"/>
                <p:cNvSpPr>
                  <a:spLocks/>
                </p:cNvSpPr>
                <p:nvPr/>
              </p:nvSpPr>
              <p:spPr bwMode="auto">
                <a:xfrm>
                  <a:off x="28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499" name="Freeform 1363"/>
                <p:cNvSpPr>
                  <a:spLocks/>
                </p:cNvSpPr>
                <p:nvPr/>
              </p:nvSpPr>
              <p:spPr bwMode="auto">
                <a:xfrm>
                  <a:off x="28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00" name="Freeform 1364"/>
                <p:cNvSpPr>
                  <a:spLocks/>
                </p:cNvSpPr>
                <p:nvPr/>
              </p:nvSpPr>
              <p:spPr bwMode="auto">
                <a:xfrm>
                  <a:off x="28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01" name="Freeform 1365"/>
                <p:cNvSpPr>
                  <a:spLocks/>
                </p:cNvSpPr>
                <p:nvPr/>
              </p:nvSpPr>
              <p:spPr bwMode="auto">
                <a:xfrm>
                  <a:off x="27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02" name="Freeform 1366"/>
                <p:cNvSpPr>
                  <a:spLocks/>
                </p:cNvSpPr>
                <p:nvPr/>
              </p:nvSpPr>
              <p:spPr bwMode="auto">
                <a:xfrm>
                  <a:off x="27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03" name="Freeform 1367"/>
                <p:cNvSpPr>
                  <a:spLocks/>
                </p:cNvSpPr>
                <p:nvPr/>
              </p:nvSpPr>
              <p:spPr bwMode="auto">
                <a:xfrm>
                  <a:off x="27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04" name="Freeform 1368"/>
                <p:cNvSpPr>
                  <a:spLocks/>
                </p:cNvSpPr>
                <p:nvPr/>
              </p:nvSpPr>
              <p:spPr bwMode="auto">
                <a:xfrm>
                  <a:off x="27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05" name="Freeform 1369"/>
                <p:cNvSpPr>
                  <a:spLocks/>
                </p:cNvSpPr>
                <p:nvPr/>
              </p:nvSpPr>
              <p:spPr bwMode="auto">
                <a:xfrm>
                  <a:off x="27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06" name="Freeform 1370"/>
                <p:cNvSpPr>
                  <a:spLocks/>
                </p:cNvSpPr>
                <p:nvPr/>
              </p:nvSpPr>
              <p:spPr bwMode="auto">
                <a:xfrm>
                  <a:off x="27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5" name="Group 1572"/>
              <p:cNvGrpSpPr>
                <a:grpSpLocks/>
              </p:cNvGrpSpPr>
              <p:nvPr/>
            </p:nvGrpSpPr>
            <p:grpSpPr bwMode="auto">
              <a:xfrm>
                <a:off x="1982" y="2276"/>
                <a:ext cx="814" cy="48"/>
                <a:chOff x="1982" y="2276"/>
                <a:chExt cx="814" cy="48"/>
              </a:xfrm>
            </p:grpSpPr>
            <p:sp>
              <p:nvSpPr>
                <p:cNvPr id="92508" name="Freeform 1372"/>
                <p:cNvSpPr>
                  <a:spLocks/>
                </p:cNvSpPr>
                <p:nvPr/>
              </p:nvSpPr>
              <p:spPr bwMode="auto">
                <a:xfrm>
                  <a:off x="27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09" name="Freeform 1373"/>
                <p:cNvSpPr>
                  <a:spLocks/>
                </p:cNvSpPr>
                <p:nvPr/>
              </p:nvSpPr>
              <p:spPr bwMode="auto">
                <a:xfrm>
                  <a:off x="27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10" name="Freeform 1374"/>
                <p:cNvSpPr>
                  <a:spLocks/>
                </p:cNvSpPr>
                <p:nvPr/>
              </p:nvSpPr>
              <p:spPr bwMode="auto">
                <a:xfrm>
                  <a:off x="27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11" name="Freeform 1375"/>
                <p:cNvSpPr>
                  <a:spLocks/>
                </p:cNvSpPr>
                <p:nvPr/>
              </p:nvSpPr>
              <p:spPr bwMode="auto">
                <a:xfrm>
                  <a:off x="27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12" name="Freeform 1376"/>
                <p:cNvSpPr>
                  <a:spLocks/>
                </p:cNvSpPr>
                <p:nvPr/>
              </p:nvSpPr>
              <p:spPr bwMode="auto">
                <a:xfrm>
                  <a:off x="27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13" name="Freeform 1377"/>
                <p:cNvSpPr>
                  <a:spLocks/>
                </p:cNvSpPr>
                <p:nvPr/>
              </p:nvSpPr>
              <p:spPr bwMode="auto">
                <a:xfrm>
                  <a:off x="27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14" name="Freeform 1378"/>
                <p:cNvSpPr>
                  <a:spLocks/>
                </p:cNvSpPr>
                <p:nvPr/>
              </p:nvSpPr>
              <p:spPr bwMode="auto">
                <a:xfrm>
                  <a:off x="2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15" name="Freeform 1379"/>
                <p:cNvSpPr>
                  <a:spLocks/>
                </p:cNvSpPr>
                <p:nvPr/>
              </p:nvSpPr>
              <p:spPr bwMode="auto">
                <a:xfrm>
                  <a:off x="2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16" name="Freeform 1380"/>
                <p:cNvSpPr>
                  <a:spLocks/>
                </p:cNvSpPr>
                <p:nvPr/>
              </p:nvSpPr>
              <p:spPr bwMode="auto">
                <a:xfrm>
                  <a:off x="27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17" name="Freeform 1381"/>
                <p:cNvSpPr>
                  <a:spLocks/>
                </p:cNvSpPr>
                <p:nvPr/>
              </p:nvSpPr>
              <p:spPr bwMode="auto">
                <a:xfrm>
                  <a:off x="27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18" name="Freeform 1382"/>
                <p:cNvSpPr>
                  <a:spLocks/>
                </p:cNvSpPr>
                <p:nvPr/>
              </p:nvSpPr>
              <p:spPr bwMode="auto">
                <a:xfrm>
                  <a:off x="26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19" name="Freeform 1383"/>
                <p:cNvSpPr>
                  <a:spLocks/>
                </p:cNvSpPr>
                <p:nvPr/>
              </p:nvSpPr>
              <p:spPr bwMode="auto">
                <a:xfrm>
                  <a:off x="26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20" name="Freeform 1384"/>
                <p:cNvSpPr>
                  <a:spLocks/>
                </p:cNvSpPr>
                <p:nvPr/>
              </p:nvSpPr>
              <p:spPr bwMode="auto">
                <a:xfrm>
                  <a:off x="26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21" name="Freeform 1385"/>
                <p:cNvSpPr>
                  <a:spLocks/>
                </p:cNvSpPr>
                <p:nvPr/>
              </p:nvSpPr>
              <p:spPr bwMode="auto">
                <a:xfrm>
                  <a:off x="2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22" name="Freeform 1386"/>
                <p:cNvSpPr>
                  <a:spLocks/>
                </p:cNvSpPr>
                <p:nvPr/>
              </p:nvSpPr>
              <p:spPr bwMode="auto">
                <a:xfrm>
                  <a:off x="26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23" name="Freeform 1387"/>
                <p:cNvSpPr>
                  <a:spLocks/>
                </p:cNvSpPr>
                <p:nvPr/>
              </p:nvSpPr>
              <p:spPr bwMode="auto">
                <a:xfrm>
                  <a:off x="26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24" name="Freeform 1388"/>
                <p:cNvSpPr>
                  <a:spLocks/>
                </p:cNvSpPr>
                <p:nvPr/>
              </p:nvSpPr>
              <p:spPr bwMode="auto">
                <a:xfrm>
                  <a:off x="26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25" name="Freeform 1389"/>
                <p:cNvSpPr>
                  <a:spLocks/>
                </p:cNvSpPr>
                <p:nvPr/>
              </p:nvSpPr>
              <p:spPr bwMode="auto">
                <a:xfrm>
                  <a:off x="26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26" name="Freeform 1390"/>
                <p:cNvSpPr>
                  <a:spLocks/>
                </p:cNvSpPr>
                <p:nvPr/>
              </p:nvSpPr>
              <p:spPr bwMode="auto">
                <a:xfrm>
                  <a:off x="26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27" name="Freeform 1391"/>
                <p:cNvSpPr>
                  <a:spLocks/>
                </p:cNvSpPr>
                <p:nvPr/>
              </p:nvSpPr>
              <p:spPr bwMode="auto">
                <a:xfrm>
                  <a:off x="26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28" name="Freeform 1392"/>
                <p:cNvSpPr>
                  <a:spLocks/>
                </p:cNvSpPr>
                <p:nvPr/>
              </p:nvSpPr>
              <p:spPr bwMode="auto">
                <a:xfrm>
                  <a:off x="26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29" name="Freeform 1393"/>
                <p:cNvSpPr>
                  <a:spLocks/>
                </p:cNvSpPr>
                <p:nvPr/>
              </p:nvSpPr>
              <p:spPr bwMode="auto">
                <a:xfrm>
                  <a:off x="25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30" name="Freeform 1394"/>
                <p:cNvSpPr>
                  <a:spLocks/>
                </p:cNvSpPr>
                <p:nvPr/>
              </p:nvSpPr>
              <p:spPr bwMode="auto">
                <a:xfrm>
                  <a:off x="25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31" name="Freeform 1395"/>
                <p:cNvSpPr>
                  <a:spLocks/>
                </p:cNvSpPr>
                <p:nvPr/>
              </p:nvSpPr>
              <p:spPr bwMode="auto">
                <a:xfrm>
                  <a:off x="25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32" name="Freeform 1396"/>
                <p:cNvSpPr>
                  <a:spLocks/>
                </p:cNvSpPr>
                <p:nvPr/>
              </p:nvSpPr>
              <p:spPr bwMode="auto">
                <a:xfrm>
                  <a:off x="25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33" name="Freeform 1397"/>
                <p:cNvSpPr>
                  <a:spLocks/>
                </p:cNvSpPr>
                <p:nvPr/>
              </p:nvSpPr>
              <p:spPr bwMode="auto">
                <a:xfrm>
                  <a:off x="25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34" name="Freeform 1398"/>
                <p:cNvSpPr>
                  <a:spLocks/>
                </p:cNvSpPr>
                <p:nvPr/>
              </p:nvSpPr>
              <p:spPr bwMode="auto">
                <a:xfrm>
                  <a:off x="25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35" name="Freeform 1399"/>
                <p:cNvSpPr>
                  <a:spLocks/>
                </p:cNvSpPr>
                <p:nvPr/>
              </p:nvSpPr>
              <p:spPr bwMode="auto">
                <a:xfrm>
                  <a:off x="25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36" name="Freeform 1400"/>
                <p:cNvSpPr>
                  <a:spLocks/>
                </p:cNvSpPr>
                <p:nvPr/>
              </p:nvSpPr>
              <p:spPr bwMode="auto">
                <a:xfrm>
                  <a:off x="25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37" name="Freeform 1401"/>
                <p:cNvSpPr>
                  <a:spLocks/>
                </p:cNvSpPr>
                <p:nvPr/>
              </p:nvSpPr>
              <p:spPr bwMode="auto">
                <a:xfrm>
                  <a:off x="25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38" name="Freeform 1402"/>
                <p:cNvSpPr>
                  <a:spLocks/>
                </p:cNvSpPr>
                <p:nvPr/>
              </p:nvSpPr>
              <p:spPr bwMode="auto">
                <a:xfrm>
                  <a:off x="25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39" name="Freeform 1403"/>
                <p:cNvSpPr>
                  <a:spLocks/>
                </p:cNvSpPr>
                <p:nvPr/>
              </p:nvSpPr>
              <p:spPr bwMode="auto">
                <a:xfrm>
                  <a:off x="24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40" name="Freeform 1404"/>
                <p:cNvSpPr>
                  <a:spLocks/>
                </p:cNvSpPr>
                <p:nvPr/>
              </p:nvSpPr>
              <p:spPr bwMode="auto">
                <a:xfrm>
                  <a:off x="24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41" name="Freeform 1405"/>
                <p:cNvSpPr>
                  <a:spLocks/>
                </p:cNvSpPr>
                <p:nvPr/>
              </p:nvSpPr>
              <p:spPr bwMode="auto">
                <a:xfrm>
                  <a:off x="24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42" name="Freeform 1406"/>
                <p:cNvSpPr>
                  <a:spLocks/>
                </p:cNvSpPr>
                <p:nvPr/>
              </p:nvSpPr>
              <p:spPr bwMode="auto">
                <a:xfrm>
                  <a:off x="24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43" name="Freeform 1407"/>
                <p:cNvSpPr>
                  <a:spLocks/>
                </p:cNvSpPr>
                <p:nvPr/>
              </p:nvSpPr>
              <p:spPr bwMode="auto">
                <a:xfrm>
                  <a:off x="24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44" name="Freeform 1408"/>
                <p:cNvSpPr>
                  <a:spLocks/>
                </p:cNvSpPr>
                <p:nvPr/>
              </p:nvSpPr>
              <p:spPr bwMode="auto">
                <a:xfrm>
                  <a:off x="24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45" name="Freeform 1409"/>
                <p:cNvSpPr>
                  <a:spLocks/>
                </p:cNvSpPr>
                <p:nvPr/>
              </p:nvSpPr>
              <p:spPr bwMode="auto">
                <a:xfrm>
                  <a:off x="24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46" name="Freeform 1410"/>
                <p:cNvSpPr>
                  <a:spLocks/>
                </p:cNvSpPr>
                <p:nvPr/>
              </p:nvSpPr>
              <p:spPr bwMode="auto">
                <a:xfrm>
                  <a:off x="24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47" name="Freeform 1411"/>
                <p:cNvSpPr>
                  <a:spLocks/>
                </p:cNvSpPr>
                <p:nvPr/>
              </p:nvSpPr>
              <p:spPr bwMode="auto">
                <a:xfrm>
                  <a:off x="24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48" name="Freeform 1412"/>
                <p:cNvSpPr>
                  <a:spLocks/>
                </p:cNvSpPr>
                <p:nvPr/>
              </p:nvSpPr>
              <p:spPr bwMode="auto">
                <a:xfrm>
                  <a:off x="24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49" name="Freeform 1413"/>
                <p:cNvSpPr>
                  <a:spLocks/>
                </p:cNvSpPr>
                <p:nvPr/>
              </p:nvSpPr>
              <p:spPr bwMode="auto">
                <a:xfrm>
                  <a:off x="24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50" name="Freeform 1414"/>
                <p:cNvSpPr>
                  <a:spLocks/>
                </p:cNvSpPr>
                <p:nvPr/>
              </p:nvSpPr>
              <p:spPr bwMode="auto">
                <a:xfrm>
                  <a:off x="24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51" name="Freeform 1415"/>
                <p:cNvSpPr>
                  <a:spLocks/>
                </p:cNvSpPr>
                <p:nvPr/>
              </p:nvSpPr>
              <p:spPr bwMode="auto">
                <a:xfrm>
                  <a:off x="23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52" name="Freeform 1416"/>
                <p:cNvSpPr>
                  <a:spLocks/>
                </p:cNvSpPr>
                <p:nvPr/>
              </p:nvSpPr>
              <p:spPr bwMode="auto">
                <a:xfrm>
                  <a:off x="23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53" name="Freeform 1417"/>
                <p:cNvSpPr>
                  <a:spLocks/>
                </p:cNvSpPr>
                <p:nvPr/>
              </p:nvSpPr>
              <p:spPr bwMode="auto">
                <a:xfrm>
                  <a:off x="23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54" name="Freeform 1418"/>
                <p:cNvSpPr>
                  <a:spLocks/>
                </p:cNvSpPr>
                <p:nvPr/>
              </p:nvSpPr>
              <p:spPr bwMode="auto">
                <a:xfrm>
                  <a:off x="24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55" name="Freeform 1419"/>
                <p:cNvSpPr>
                  <a:spLocks/>
                </p:cNvSpPr>
                <p:nvPr/>
              </p:nvSpPr>
              <p:spPr bwMode="auto">
                <a:xfrm>
                  <a:off x="23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56" name="Freeform 1420"/>
                <p:cNvSpPr>
                  <a:spLocks/>
                </p:cNvSpPr>
                <p:nvPr/>
              </p:nvSpPr>
              <p:spPr bwMode="auto">
                <a:xfrm>
                  <a:off x="23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57" name="Freeform 1421"/>
                <p:cNvSpPr>
                  <a:spLocks/>
                </p:cNvSpPr>
                <p:nvPr/>
              </p:nvSpPr>
              <p:spPr bwMode="auto">
                <a:xfrm>
                  <a:off x="23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58" name="Freeform 1422"/>
                <p:cNvSpPr>
                  <a:spLocks/>
                </p:cNvSpPr>
                <p:nvPr/>
              </p:nvSpPr>
              <p:spPr bwMode="auto">
                <a:xfrm>
                  <a:off x="23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59" name="Freeform 1423"/>
                <p:cNvSpPr>
                  <a:spLocks/>
                </p:cNvSpPr>
                <p:nvPr/>
              </p:nvSpPr>
              <p:spPr bwMode="auto">
                <a:xfrm>
                  <a:off x="23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60" name="Freeform 1424"/>
                <p:cNvSpPr>
                  <a:spLocks/>
                </p:cNvSpPr>
                <p:nvPr/>
              </p:nvSpPr>
              <p:spPr bwMode="auto">
                <a:xfrm>
                  <a:off x="23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61" name="Freeform 1425"/>
                <p:cNvSpPr>
                  <a:spLocks/>
                </p:cNvSpPr>
                <p:nvPr/>
              </p:nvSpPr>
              <p:spPr bwMode="auto">
                <a:xfrm>
                  <a:off x="23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62" name="Freeform 1426"/>
                <p:cNvSpPr>
                  <a:spLocks/>
                </p:cNvSpPr>
                <p:nvPr/>
              </p:nvSpPr>
              <p:spPr bwMode="auto">
                <a:xfrm>
                  <a:off x="23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63" name="Freeform 1427"/>
                <p:cNvSpPr>
                  <a:spLocks/>
                </p:cNvSpPr>
                <p:nvPr/>
              </p:nvSpPr>
              <p:spPr bwMode="auto">
                <a:xfrm>
                  <a:off x="23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64" name="Freeform 1428"/>
                <p:cNvSpPr>
                  <a:spLocks/>
                </p:cNvSpPr>
                <p:nvPr/>
              </p:nvSpPr>
              <p:spPr bwMode="auto">
                <a:xfrm>
                  <a:off x="23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65" name="Freeform 1429"/>
                <p:cNvSpPr>
                  <a:spLocks/>
                </p:cNvSpPr>
                <p:nvPr/>
              </p:nvSpPr>
              <p:spPr bwMode="auto">
                <a:xfrm>
                  <a:off x="23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66" name="Freeform 1430"/>
                <p:cNvSpPr>
                  <a:spLocks/>
                </p:cNvSpPr>
                <p:nvPr/>
              </p:nvSpPr>
              <p:spPr bwMode="auto">
                <a:xfrm>
                  <a:off x="23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67" name="Freeform 1431"/>
                <p:cNvSpPr>
                  <a:spLocks/>
                </p:cNvSpPr>
                <p:nvPr/>
              </p:nvSpPr>
              <p:spPr bwMode="auto">
                <a:xfrm>
                  <a:off x="23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68" name="Freeform 1432"/>
                <p:cNvSpPr>
                  <a:spLocks/>
                </p:cNvSpPr>
                <p:nvPr/>
              </p:nvSpPr>
              <p:spPr bwMode="auto">
                <a:xfrm>
                  <a:off x="23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69" name="Freeform 1433"/>
                <p:cNvSpPr>
                  <a:spLocks/>
                </p:cNvSpPr>
                <p:nvPr/>
              </p:nvSpPr>
              <p:spPr bwMode="auto">
                <a:xfrm>
                  <a:off x="23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70" name="Freeform 1434"/>
                <p:cNvSpPr>
                  <a:spLocks/>
                </p:cNvSpPr>
                <p:nvPr/>
              </p:nvSpPr>
              <p:spPr bwMode="auto">
                <a:xfrm>
                  <a:off x="23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71" name="Freeform 1435"/>
                <p:cNvSpPr>
                  <a:spLocks/>
                </p:cNvSpPr>
                <p:nvPr/>
              </p:nvSpPr>
              <p:spPr bwMode="auto">
                <a:xfrm>
                  <a:off x="23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72" name="Freeform 1436"/>
                <p:cNvSpPr>
                  <a:spLocks/>
                </p:cNvSpPr>
                <p:nvPr/>
              </p:nvSpPr>
              <p:spPr bwMode="auto">
                <a:xfrm>
                  <a:off x="23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73" name="Freeform 1437"/>
                <p:cNvSpPr>
                  <a:spLocks/>
                </p:cNvSpPr>
                <p:nvPr/>
              </p:nvSpPr>
              <p:spPr bwMode="auto">
                <a:xfrm>
                  <a:off x="23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74" name="Freeform 1438"/>
                <p:cNvSpPr>
                  <a:spLocks/>
                </p:cNvSpPr>
                <p:nvPr/>
              </p:nvSpPr>
              <p:spPr bwMode="auto">
                <a:xfrm>
                  <a:off x="23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75" name="Freeform 1439"/>
                <p:cNvSpPr>
                  <a:spLocks/>
                </p:cNvSpPr>
                <p:nvPr/>
              </p:nvSpPr>
              <p:spPr bwMode="auto">
                <a:xfrm>
                  <a:off x="23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76" name="Freeform 1440"/>
                <p:cNvSpPr>
                  <a:spLocks/>
                </p:cNvSpPr>
                <p:nvPr/>
              </p:nvSpPr>
              <p:spPr bwMode="auto">
                <a:xfrm>
                  <a:off x="23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77" name="Freeform 1441"/>
                <p:cNvSpPr>
                  <a:spLocks/>
                </p:cNvSpPr>
                <p:nvPr/>
              </p:nvSpPr>
              <p:spPr bwMode="auto">
                <a:xfrm>
                  <a:off x="23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78" name="Freeform 1442"/>
                <p:cNvSpPr>
                  <a:spLocks/>
                </p:cNvSpPr>
                <p:nvPr/>
              </p:nvSpPr>
              <p:spPr bwMode="auto">
                <a:xfrm>
                  <a:off x="23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79" name="Freeform 1443"/>
                <p:cNvSpPr>
                  <a:spLocks/>
                </p:cNvSpPr>
                <p:nvPr/>
              </p:nvSpPr>
              <p:spPr bwMode="auto">
                <a:xfrm>
                  <a:off x="22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80" name="Freeform 1444"/>
                <p:cNvSpPr>
                  <a:spLocks/>
                </p:cNvSpPr>
                <p:nvPr/>
              </p:nvSpPr>
              <p:spPr bwMode="auto">
                <a:xfrm>
                  <a:off x="22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81" name="Freeform 1445"/>
                <p:cNvSpPr>
                  <a:spLocks/>
                </p:cNvSpPr>
                <p:nvPr/>
              </p:nvSpPr>
              <p:spPr bwMode="auto">
                <a:xfrm>
                  <a:off x="22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82" name="Freeform 1446"/>
                <p:cNvSpPr>
                  <a:spLocks/>
                </p:cNvSpPr>
                <p:nvPr/>
              </p:nvSpPr>
              <p:spPr bwMode="auto">
                <a:xfrm>
                  <a:off x="22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83" name="Freeform 1447"/>
                <p:cNvSpPr>
                  <a:spLocks/>
                </p:cNvSpPr>
                <p:nvPr/>
              </p:nvSpPr>
              <p:spPr bwMode="auto">
                <a:xfrm>
                  <a:off x="22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84" name="Freeform 1448"/>
                <p:cNvSpPr>
                  <a:spLocks/>
                </p:cNvSpPr>
                <p:nvPr/>
              </p:nvSpPr>
              <p:spPr bwMode="auto">
                <a:xfrm>
                  <a:off x="22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85" name="Freeform 1449"/>
                <p:cNvSpPr>
                  <a:spLocks/>
                </p:cNvSpPr>
                <p:nvPr/>
              </p:nvSpPr>
              <p:spPr bwMode="auto">
                <a:xfrm>
                  <a:off x="22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86" name="Freeform 1450"/>
                <p:cNvSpPr>
                  <a:spLocks/>
                </p:cNvSpPr>
                <p:nvPr/>
              </p:nvSpPr>
              <p:spPr bwMode="auto">
                <a:xfrm>
                  <a:off x="22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87" name="Freeform 1451"/>
                <p:cNvSpPr>
                  <a:spLocks/>
                </p:cNvSpPr>
                <p:nvPr/>
              </p:nvSpPr>
              <p:spPr bwMode="auto">
                <a:xfrm>
                  <a:off x="22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88" name="Freeform 1452"/>
                <p:cNvSpPr>
                  <a:spLocks/>
                </p:cNvSpPr>
                <p:nvPr/>
              </p:nvSpPr>
              <p:spPr bwMode="auto">
                <a:xfrm>
                  <a:off x="22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89" name="Freeform 1453"/>
                <p:cNvSpPr>
                  <a:spLocks/>
                </p:cNvSpPr>
                <p:nvPr/>
              </p:nvSpPr>
              <p:spPr bwMode="auto">
                <a:xfrm>
                  <a:off x="22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90" name="Freeform 1454"/>
                <p:cNvSpPr>
                  <a:spLocks/>
                </p:cNvSpPr>
                <p:nvPr/>
              </p:nvSpPr>
              <p:spPr bwMode="auto">
                <a:xfrm>
                  <a:off x="22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91" name="Freeform 1455"/>
                <p:cNvSpPr>
                  <a:spLocks/>
                </p:cNvSpPr>
                <p:nvPr/>
              </p:nvSpPr>
              <p:spPr bwMode="auto">
                <a:xfrm>
                  <a:off x="22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92" name="Freeform 1456"/>
                <p:cNvSpPr>
                  <a:spLocks/>
                </p:cNvSpPr>
                <p:nvPr/>
              </p:nvSpPr>
              <p:spPr bwMode="auto">
                <a:xfrm>
                  <a:off x="22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93" name="Freeform 1457"/>
                <p:cNvSpPr>
                  <a:spLocks/>
                </p:cNvSpPr>
                <p:nvPr/>
              </p:nvSpPr>
              <p:spPr bwMode="auto">
                <a:xfrm>
                  <a:off x="22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94" name="Freeform 1458"/>
                <p:cNvSpPr>
                  <a:spLocks/>
                </p:cNvSpPr>
                <p:nvPr/>
              </p:nvSpPr>
              <p:spPr bwMode="auto">
                <a:xfrm>
                  <a:off x="22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95" name="Freeform 1459"/>
                <p:cNvSpPr>
                  <a:spLocks/>
                </p:cNvSpPr>
                <p:nvPr/>
              </p:nvSpPr>
              <p:spPr bwMode="auto">
                <a:xfrm>
                  <a:off x="22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96" name="Freeform 1460"/>
                <p:cNvSpPr>
                  <a:spLocks/>
                </p:cNvSpPr>
                <p:nvPr/>
              </p:nvSpPr>
              <p:spPr bwMode="auto">
                <a:xfrm>
                  <a:off x="22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97" name="Freeform 1461"/>
                <p:cNvSpPr>
                  <a:spLocks/>
                </p:cNvSpPr>
                <p:nvPr/>
              </p:nvSpPr>
              <p:spPr bwMode="auto">
                <a:xfrm>
                  <a:off x="22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598" name="Freeform 1462"/>
                <p:cNvSpPr>
                  <a:spLocks/>
                </p:cNvSpPr>
                <p:nvPr/>
              </p:nvSpPr>
              <p:spPr bwMode="auto">
                <a:xfrm>
                  <a:off x="22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599" name="Freeform 1463"/>
                <p:cNvSpPr>
                  <a:spLocks/>
                </p:cNvSpPr>
                <p:nvPr/>
              </p:nvSpPr>
              <p:spPr bwMode="auto">
                <a:xfrm>
                  <a:off x="22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00" name="Freeform 1464"/>
                <p:cNvSpPr>
                  <a:spLocks/>
                </p:cNvSpPr>
                <p:nvPr/>
              </p:nvSpPr>
              <p:spPr bwMode="auto">
                <a:xfrm>
                  <a:off x="22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01" name="Freeform 1465"/>
                <p:cNvSpPr>
                  <a:spLocks/>
                </p:cNvSpPr>
                <p:nvPr/>
              </p:nvSpPr>
              <p:spPr bwMode="auto">
                <a:xfrm>
                  <a:off x="22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02" name="Freeform 1466"/>
                <p:cNvSpPr>
                  <a:spLocks/>
                </p:cNvSpPr>
                <p:nvPr/>
              </p:nvSpPr>
              <p:spPr bwMode="auto">
                <a:xfrm>
                  <a:off x="22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03" name="Freeform 1467"/>
                <p:cNvSpPr>
                  <a:spLocks/>
                </p:cNvSpPr>
                <p:nvPr/>
              </p:nvSpPr>
              <p:spPr bwMode="auto">
                <a:xfrm>
                  <a:off x="22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04" name="Freeform 1468"/>
                <p:cNvSpPr>
                  <a:spLocks/>
                </p:cNvSpPr>
                <p:nvPr/>
              </p:nvSpPr>
              <p:spPr bwMode="auto">
                <a:xfrm>
                  <a:off x="22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05" name="Freeform 1469"/>
                <p:cNvSpPr>
                  <a:spLocks/>
                </p:cNvSpPr>
                <p:nvPr/>
              </p:nvSpPr>
              <p:spPr bwMode="auto">
                <a:xfrm>
                  <a:off x="22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06" name="Freeform 1470"/>
                <p:cNvSpPr>
                  <a:spLocks/>
                </p:cNvSpPr>
                <p:nvPr/>
              </p:nvSpPr>
              <p:spPr bwMode="auto">
                <a:xfrm>
                  <a:off x="22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07" name="Freeform 1471"/>
                <p:cNvSpPr>
                  <a:spLocks/>
                </p:cNvSpPr>
                <p:nvPr/>
              </p:nvSpPr>
              <p:spPr bwMode="auto">
                <a:xfrm>
                  <a:off x="22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08" name="Freeform 1472"/>
                <p:cNvSpPr>
                  <a:spLocks/>
                </p:cNvSpPr>
                <p:nvPr/>
              </p:nvSpPr>
              <p:spPr bwMode="auto">
                <a:xfrm>
                  <a:off x="22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09" name="Freeform 1473"/>
                <p:cNvSpPr>
                  <a:spLocks/>
                </p:cNvSpPr>
                <p:nvPr/>
              </p:nvSpPr>
              <p:spPr bwMode="auto">
                <a:xfrm>
                  <a:off x="22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10" name="Freeform 1474"/>
                <p:cNvSpPr>
                  <a:spLocks/>
                </p:cNvSpPr>
                <p:nvPr/>
              </p:nvSpPr>
              <p:spPr bwMode="auto">
                <a:xfrm>
                  <a:off x="22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11" name="Freeform 1475"/>
                <p:cNvSpPr>
                  <a:spLocks/>
                </p:cNvSpPr>
                <p:nvPr/>
              </p:nvSpPr>
              <p:spPr bwMode="auto">
                <a:xfrm>
                  <a:off x="22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12" name="Freeform 1476"/>
                <p:cNvSpPr>
                  <a:spLocks/>
                </p:cNvSpPr>
                <p:nvPr/>
              </p:nvSpPr>
              <p:spPr bwMode="auto">
                <a:xfrm>
                  <a:off x="22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13" name="Freeform 1477"/>
                <p:cNvSpPr>
                  <a:spLocks/>
                </p:cNvSpPr>
                <p:nvPr/>
              </p:nvSpPr>
              <p:spPr bwMode="auto">
                <a:xfrm>
                  <a:off x="22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14" name="Freeform 1478"/>
                <p:cNvSpPr>
                  <a:spLocks/>
                </p:cNvSpPr>
                <p:nvPr/>
              </p:nvSpPr>
              <p:spPr bwMode="auto">
                <a:xfrm>
                  <a:off x="22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15" name="Freeform 1479"/>
                <p:cNvSpPr>
                  <a:spLocks/>
                </p:cNvSpPr>
                <p:nvPr/>
              </p:nvSpPr>
              <p:spPr bwMode="auto">
                <a:xfrm>
                  <a:off x="22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16" name="Freeform 1480"/>
                <p:cNvSpPr>
                  <a:spLocks/>
                </p:cNvSpPr>
                <p:nvPr/>
              </p:nvSpPr>
              <p:spPr bwMode="auto">
                <a:xfrm>
                  <a:off x="22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17" name="Freeform 1481"/>
                <p:cNvSpPr>
                  <a:spLocks/>
                </p:cNvSpPr>
                <p:nvPr/>
              </p:nvSpPr>
              <p:spPr bwMode="auto">
                <a:xfrm>
                  <a:off x="22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18" name="Freeform 1482"/>
                <p:cNvSpPr>
                  <a:spLocks/>
                </p:cNvSpPr>
                <p:nvPr/>
              </p:nvSpPr>
              <p:spPr bwMode="auto">
                <a:xfrm>
                  <a:off x="21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19" name="Freeform 1483"/>
                <p:cNvSpPr>
                  <a:spLocks/>
                </p:cNvSpPr>
                <p:nvPr/>
              </p:nvSpPr>
              <p:spPr bwMode="auto">
                <a:xfrm>
                  <a:off x="21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20" name="Freeform 1484"/>
                <p:cNvSpPr>
                  <a:spLocks/>
                </p:cNvSpPr>
                <p:nvPr/>
              </p:nvSpPr>
              <p:spPr bwMode="auto">
                <a:xfrm>
                  <a:off x="21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21" name="Freeform 1485"/>
                <p:cNvSpPr>
                  <a:spLocks/>
                </p:cNvSpPr>
                <p:nvPr/>
              </p:nvSpPr>
              <p:spPr bwMode="auto">
                <a:xfrm>
                  <a:off x="21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22" name="Freeform 1486"/>
                <p:cNvSpPr>
                  <a:spLocks/>
                </p:cNvSpPr>
                <p:nvPr/>
              </p:nvSpPr>
              <p:spPr bwMode="auto">
                <a:xfrm>
                  <a:off x="21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23" name="Freeform 1487"/>
                <p:cNvSpPr>
                  <a:spLocks/>
                </p:cNvSpPr>
                <p:nvPr/>
              </p:nvSpPr>
              <p:spPr bwMode="auto">
                <a:xfrm>
                  <a:off x="21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24" name="Freeform 1488"/>
                <p:cNvSpPr>
                  <a:spLocks/>
                </p:cNvSpPr>
                <p:nvPr/>
              </p:nvSpPr>
              <p:spPr bwMode="auto">
                <a:xfrm>
                  <a:off x="21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25" name="Freeform 1489"/>
                <p:cNvSpPr>
                  <a:spLocks/>
                </p:cNvSpPr>
                <p:nvPr/>
              </p:nvSpPr>
              <p:spPr bwMode="auto">
                <a:xfrm>
                  <a:off x="21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26" name="Freeform 1490"/>
                <p:cNvSpPr>
                  <a:spLocks/>
                </p:cNvSpPr>
                <p:nvPr/>
              </p:nvSpPr>
              <p:spPr bwMode="auto">
                <a:xfrm>
                  <a:off x="21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27" name="Freeform 1491"/>
                <p:cNvSpPr>
                  <a:spLocks/>
                </p:cNvSpPr>
                <p:nvPr/>
              </p:nvSpPr>
              <p:spPr bwMode="auto">
                <a:xfrm>
                  <a:off x="21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28" name="Freeform 1492"/>
                <p:cNvSpPr>
                  <a:spLocks/>
                </p:cNvSpPr>
                <p:nvPr/>
              </p:nvSpPr>
              <p:spPr bwMode="auto">
                <a:xfrm>
                  <a:off x="21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29" name="Freeform 1493"/>
                <p:cNvSpPr>
                  <a:spLocks/>
                </p:cNvSpPr>
                <p:nvPr/>
              </p:nvSpPr>
              <p:spPr bwMode="auto">
                <a:xfrm>
                  <a:off x="21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30" name="Freeform 1494"/>
                <p:cNvSpPr>
                  <a:spLocks/>
                </p:cNvSpPr>
                <p:nvPr/>
              </p:nvSpPr>
              <p:spPr bwMode="auto">
                <a:xfrm>
                  <a:off x="21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31" name="Freeform 1495"/>
                <p:cNvSpPr>
                  <a:spLocks/>
                </p:cNvSpPr>
                <p:nvPr/>
              </p:nvSpPr>
              <p:spPr bwMode="auto">
                <a:xfrm>
                  <a:off x="21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32" name="Freeform 1496"/>
                <p:cNvSpPr>
                  <a:spLocks/>
                </p:cNvSpPr>
                <p:nvPr/>
              </p:nvSpPr>
              <p:spPr bwMode="auto">
                <a:xfrm>
                  <a:off x="21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33" name="Freeform 1497"/>
                <p:cNvSpPr>
                  <a:spLocks/>
                </p:cNvSpPr>
                <p:nvPr/>
              </p:nvSpPr>
              <p:spPr bwMode="auto">
                <a:xfrm>
                  <a:off x="21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34" name="Freeform 1498"/>
                <p:cNvSpPr>
                  <a:spLocks/>
                </p:cNvSpPr>
                <p:nvPr/>
              </p:nvSpPr>
              <p:spPr bwMode="auto">
                <a:xfrm>
                  <a:off x="21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35" name="Freeform 1499"/>
                <p:cNvSpPr>
                  <a:spLocks/>
                </p:cNvSpPr>
                <p:nvPr/>
              </p:nvSpPr>
              <p:spPr bwMode="auto">
                <a:xfrm>
                  <a:off x="21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36" name="Freeform 1500"/>
                <p:cNvSpPr>
                  <a:spLocks/>
                </p:cNvSpPr>
                <p:nvPr/>
              </p:nvSpPr>
              <p:spPr bwMode="auto">
                <a:xfrm>
                  <a:off x="21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37" name="Freeform 1501"/>
                <p:cNvSpPr>
                  <a:spLocks/>
                </p:cNvSpPr>
                <p:nvPr/>
              </p:nvSpPr>
              <p:spPr bwMode="auto">
                <a:xfrm>
                  <a:off x="21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38" name="Freeform 1502"/>
                <p:cNvSpPr>
                  <a:spLocks/>
                </p:cNvSpPr>
                <p:nvPr/>
              </p:nvSpPr>
              <p:spPr bwMode="auto">
                <a:xfrm>
                  <a:off x="21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39" name="Freeform 1503"/>
                <p:cNvSpPr>
                  <a:spLocks/>
                </p:cNvSpPr>
                <p:nvPr/>
              </p:nvSpPr>
              <p:spPr bwMode="auto">
                <a:xfrm>
                  <a:off x="21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40" name="Freeform 1504"/>
                <p:cNvSpPr>
                  <a:spLocks/>
                </p:cNvSpPr>
                <p:nvPr/>
              </p:nvSpPr>
              <p:spPr bwMode="auto">
                <a:xfrm>
                  <a:off x="21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41" name="Freeform 1505"/>
                <p:cNvSpPr>
                  <a:spLocks/>
                </p:cNvSpPr>
                <p:nvPr/>
              </p:nvSpPr>
              <p:spPr bwMode="auto">
                <a:xfrm>
                  <a:off x="21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42" name="Freeform 1506"/>
                <p:cNvSpPr>
                  <a:spLocks/>
                </p:cNvSpPr>
                <p:nvPr/>
              </p:nvSpPr>
              <p:spPr bwMode="auto">
                <a:xfrm>
                  <a:off x="21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43" name="Freeform 1507"/>
                <p:cNvSpPr>
                  <a:spLocks/>
                </p:cNvSpPr>
                <p:nvPr/>
              </p:nvSpPr>
              <p:spPr bwMode="auto">
                <a:xfrm>
                  <a:off x="21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44" name="Freeform 1508"/>
                <p:cNvSpPr>
                  <a:spLocks/>
                </p:cNvSpPr>
                <p:nvPr/>
              </p:nvSpPr>
              <p:spPr bwMode="auto">
                <a:xfrm>
                  <a:off x="21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45" name="Freeform 1509"/>
                <p:cNvSpPr>
                  <a:spLocks/>
                </p:cNvSpPr>
                <p:nvPr/>
              </p:nvSpPr>
              <p:spPr bwMode="auto">
                <a:xfrm>
                  <a:off x="21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46" name="Freeform 1510"/>
                <p:cNvSpPr>
                  <a:spLocks/>
                </p:cNvSpPr>
                <p:nvPr/>
              </p:nvSpPr>
              <p:spPr bwMode="auto">
                <a:xfrm>
                  <a:off x="21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47" name="Freeform 1511"/>
                <p:cNvSpPr>
                  <a:spLocks/>
                </p:cNvSpPr>
                <p:nvPr/>
              </p:nvSpPr>
              <p:spPr bwMode="auto">
                <a:xfrm>
                  <a:off x="21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48" name="Freeform 1512"/>
                <p:cNvSpPr>
                  <a:spLocks/>
                </p:cNvSpPr>
                <p:nvPr/>
              </p:nvSpPr>
              <p:spPr bwMode="auto">
                <a:xfrm>
                  <a:off x="21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49" name="Freeform 1513"/>
                <p:cNvSpPr>
                  <a:spLocks/>
                </p:cNvSpPr>
                <p:nvPr/>
              </p:nvSpPr>
              <p:spPr bwMode="auto">
                <a:xfrm>
                  <a:off x="21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50" name="Freeform 1514"/>
                <p:cNvSpPr>
                  <a:spLocks/>
                </p:cNvSpPr>
                <p:nvPr/>
              </p:nvSpPr>
              <p:spPr bwMode="auto">
                <a:xfrm>
                  <a:off x="21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51" name="Freeform 1515"/>
                <p:cNvSpPr>
                  <a:spLocks/>
                </p:cNvSpPr>
                <p:nvPr/>
              </p:nvSpPr>
              <p:spPr bwMode="auto">
                <a:xfrm>
                  <a:off x="21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52" name="Freeform 1516"/>
                <p:cNvSpPr>
                  <a:spLocks/>
                </p:cNvSpPr>
                <p:nvPr/>
              </p:nvSpPr>
              <p:spPr bwMode="auto">
                <a:xfrm>
                  <a:off x="21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53" name="Freeform 1517"/>
                <p:cNvSpPr>
                  <a:spLocks/>
                </p:cNvSpPr>
                <p:nvPr/>
              </p:nvSpPr>
              <p:spPr bwMode="auto">
                <a:xfrm>
                  <a:off x="21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54" name="Freeform 1518"/>
                <p:cNvSpPr>
                  <a:spLocks/>
                </p:cNvSpPr>
                <p:nvPr/>
              </p:nvSpPr>
              <p:spPr bwMode="auto">
                <a:xfrm>
                  <a:off x="21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55" name="Freeform 1519"/>
                <p:cNvSpPr>
                  <a:spLocks/>
                </p:cNvSpPr>
                <p:nvPr/>
              </p:nvSpPr>
              <p:spPr bwMode="auto">
                <a:xfrm>
                  <a:off x="21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56" name="Freeform 1520"/>
                <p:cNvSpPr>
                  <a:spLocks/>
                </p:cNvSpPr>
                <p:nvPr/>
              </p:nvSpPr>
              <p:spPr bwMode="auto">
                <a:xfrm>
                  <a:off x="21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57" name="Freeform 1521"/>
                <p:cNvSpPr>
                  <a:spLocks/>
                </p:cNvSpPr>
                <p:nvPr/>
              </p:nvSpPr>
              <p:spPr bwMode="auto">
                <a:xfrm>
                  <a:off x="21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58" name="Freeform 1522"/>
                <p:cNvSpPr>
                  <a:spLocks/>
                </p:cNvSpPr>
                <p:nvPr/>
              </p:nvSpPr>
              <p:spPr bwMode="auto">
                <a:xfrm>
                  <a:off x="21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59" name="Freeform 1523"/>
                <p:cNvSpPr>
                  <a:spLocks/>
                </p:cNvSpPr>
                <p:nvPr/>
              </p:nvSpPr>
              <p:spPr bwMode="auto">
                <a:xfrm>
                  <a:off x="21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60" name="Freeform 1524"/>
                <p:cNvSpPr>
                  <a:spLocks/>
                </p:cNvSpPr>
                <p:nvPr/>
              </p:nvSpPr>
              <p:spPr bwMode="auto">
                <a:xfrm>
                  <a:off x="21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61" name="Freeform 1525"/>
                <p:cNvSpPr>
                  <a:spLocks/>
                </p:cNvSpPr>
                <p:nvPr/>
              </p:nvSpPr>
              <p:spPr bwMode="auto">
                <a:xfrm>
                  <a:off x="20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62" name="Freeform 1526"/>
                <p:cNvSpPr>
                  <a:spLocks/>
                </p:cNvSpPr>
                <p:nvPr/>
              </p:nvSpPr>
              <p:spPr bwMode="auto">
                <a:xfrm>
                  <a:off x="20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63" name="Freeform 1527"/>
                <p:cNvSpPr>
                  <a:spLocks/>
                </p:cNvSpPr>
                <p:nvPr/>
              </p:nvSpPr>
              <p:spPr bwMode="auto">
                <a:xfrm>
                  <a:off x="20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64" name="Freeform 1528"/>
                <p:cNvSpPr>
                  <a:spLocks/>
                </p:cNvSpPr>
                <p:nvPr/>
              </p:nvSpPr>
              <p:spPr bwMode="auto">
                <a:xfrm>
                  <a:off x="20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65" name="Freeform 1529"/>
                <p:cNvSpPr>
                  <a:spLocks/>
                </p:cNvSpPr>
                <p:nvPr/>
              </p:nvSpPr>
              <p:spPr bwMode="auto">
                <a:xfrm>
                  <a:off x="20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66" name="Freeform 1530"/>
                <p:cNvSpPr>
                  <a:spLocks/>
                </p:cNvSpPr>
                <p:nvPr/>
              </p:nvSpPr>
              <p:spPr bwMode="auto">
                <a:xfrm>
                  <a:off x="20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67" name="Freeform 1531"/>
                <p:cNvSpPr>
                  <a:spLocks/>
                </p:cNvSpPr>
                <p:nvPr/>
              </p:nvSpPr>
              <p:spPr bwMode="auto">
                <a:xfrm>
                  <a:off x="20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68" name="Freeform 1532"/>
                <p:cNvSpPr>
                  <a:spLocks/>
                </p:cNvSpPr>
                <p:nvPr/>
              </p:nvSpPr>
              <p:spPr bwMode="auto">
                <a:xfrm>
                  <a:off x="20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69" name="Freeform 1533"/>
                <p:cNvSpPr>
                  <a:spLocks/>
                </p:cNvSpPr>
                <p:nvPr/>
              </p:nvSpPr>
              <p:spPr bwMode="auto">
                <a:xfrm>
                  <a:off x="20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70" name="Freeform 1534"/>
                <p:cNvSpPr>
                  <a:spLocks/>
                </p:cNvSpPr>
                <p:nvPr/>
              </p:nvSpPr>
              <p:spPr bwMode="auto">
                <a:xfrm>
                  <a:off x="20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71" name="Freeform 1535"/>
                <p:cNvSpPr>
                  <a:spLocks/>
                </p:cNvSpPr>
                <p:nvPr/>
              </p:nvSpPr>
              <p:spPr bwMode="auto">
                <a:xfrm>
                  <a:off x="20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72" name="Freeform 1536"/>
                <p:cNvSpPr>
                  <a:spLocks/>
                </p:cNvSpPr>
                <p:nvPr/>
              </p:nvSpPr>
              <p:spPr bwMode="auto">
                <a:xfrm>
                  <a:off x="20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73" name="Freeform 1537"/>
                <p:cNvSpPr>
                  <a:spLocks/>
                </p:cNvSpPr>
                <p:nvPr/>
              </p:nvSpPr>
              <p:spPr bwMode="auto">
                <a:xfrm>
                  <a:off x="20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74" name="Freeform 1538"/>
                <p:cNvSpPr>
                  <a:spLocks/>
                </p:cNvSpPr>
                <p:nvPr/>
              </p:nvSpPr>
              <p:spPr bwMode="auto">
                <a:xfrm>
                  <a:off x="20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75" name="Freeform 1539"/>
                <p:cNvSpPr>
                  <a:spLocks/>
                </p:cNvSpPr>
                <p:nvPr/>
              </p:nvSpPr>
              <p:spPr bwMode="auto">
                <a:xfrm>
                  <a:off x="20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76" name="Freeform 1540"/>
                <p:cNvSpPr>
                  <a:spLocks/>
                </p:cNvSpPr>
                <p:nvPr/>
              </p:nvSpPr>
              <p:spPr bwMode="auto">
                <a:xfrm>
                  <a:off x="20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77" name="Freeform 1541"/>
                <p:cNvSpPr>
                  <a:spLocks/>
                </p:cNvSpPr>
                <p:nvPr/>
              </p:nvSpPr>
              <p:spPr bwMode="auto">
                <a:xfrm>
                  <a:off x="20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78" name="Freeform 1542"/>
                <p:cNvSpPr>
                  <a:spLocks/>
                </p:cNvSpPr>
                <p:nvPr/>
              </p:nvSpPr>
              <p:spPr bwMode="auto">
                <a:xfrm>
                  <a:off x="20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79" name="Freeform 1543"/>
                <p:cNvSpPr>
                  <a:spLocks/>
                </p:cNvSpPr>
                <p:nvPr/>
              </p:nvSpPr>
              <p:spPr bwMode="auto">
                <a:xfrm>
                  <a:off x="20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80" name="Freeform 1544"/>
                <p:cNvSpPr>
                  <a:spLocks/>
                </p:cNvSpPr>
                <p:nvPr/>
              </p:nvSpPr>
              <p:spPr bwMode="auto">
                <a:xfrm>
                  <a:off x="20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81" name="Freeform 1545"/>
                <p:cNvSpPr>
                  <a:spLocks/>
                </p:cNvSpPr>
                <p:nvPr/>
              </p:nvSpPr>
              <p:spPr bwMode="auto">
                <a:xfrm>
                  <a:off x="20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82" name="Freeform 1546"/>
                <p:cNvSpPr>
                  <a:spLocks/>
                </p:cNvSpPr>
                <p:nvPr/>
              </p:nvSpPr>
              <p:spPr bwMode="auto">
                <a:xfrm>
                  <a:off x="20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83" name="Freeform 1547"/>
                <p:cNvSpPr>
                  <a:spLocks/>
                </p:cNvSpPr>
                <p:nvPr/>
              </p:nvSpPr>
              <p:spPr bwMode="auto">
                <a:xfrm>
                  <a:off x="20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84" name="Freeform 1548"/>
                <p:cNvSpPr>
                  <a:spLocks/>
                </p:cNvSpPr>
                <p:nvPr/>
              </p:nvSpPr>
              <p:spPr bwMode="auto">
                <a:xfrm>
                  <a:off x="20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85" name="Freeform 1549"/>
                <p:cNvSpPr>
                  <a:spLocks/>
                </p:cNvSpPr>
                <p:nvPr/>
              </p:nvSpPr>
              <p:spPr bwMode="auto">
                <a:xfrm>
                  <a:off x="20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86" name="Freeform 1550"/>
                <p:cNvSpPr>
                  <a:spLocks/>
                </p:cNvSpPr>
                <p:nvPr/>
              </p:nvSpPr>
              <p:spPr bwMode="auto">
                <a:xfrm>
                  <a:off x="20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87" name="Freeform 1551"/>
                <p:cNvSpPr>
                  <a:spLocks/>
                </p:cNvSpPr>
                <p:nvPr/>
              </p:nvSpPr>
              <p:spPr bwMode="auto">
                <a:xfrm>
                  <a:off x="20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88" name="Freeform 1552"/>
                <p:cNvSpPr>
                  <a:spLocks/>
                </p:cNvSpPr>
                <p:nvPr/>
              </p:nvSpPr>
              <p:spPr bwMode="auto">
                <a:xfrm>
                  <a:off x="20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89" name="Freeform 1553"/>
                <p:cNvSpPr>
                  <a:spLocks/>
                </p:cNvSpPr>
                <p:nvPr/>
              </p:nvSpPr>
              <p:spPr bwMode="auto">
                <a:xfrm>
                  <a:off x="20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90" name="Freeform 1554"/>
                <p:cNvSpPr>
                  <a:spLocks/>
                </p:cNvSpPr>
                <p:nvPr/>
              </p:nvSpPr>
              <p:spPr bwMode="auto">
                <a:xfrm>
                  <a:off x="20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91" name="Freeform 1555"/>
                <p:cNvSpPr>
                  <a:spLocks/>
                </p:cNvSpPr>
                <p:nvPr/>
              </p:nvSpPr>
              <p:spPr bwMode="auto">
                <a:xfrm>
                  <a:off x="20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92" name="Freeform 1556"/>
                <p:cNvSpPr>
                  <a:spLocks/>
                </p:cNvSpPr>
                <p:nvPr/>
              </p:nvSpPr>
              <p:spPr bwMode="auto">
                <a:xfrm>
                  <a:off x="20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93" name="Freeform 1557"/>
                <p:cNvSpPr>
                  <a:spLocks/>
                </p:cNvSpPr>
                <p:nvPr/>
              </p:nvSpPr>
              <p:spPr bwMode="auto">
                <a:xfrm>
                  <a:off x="20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94" name="Freeform 1558"/>
                <p:cNvSpPr>
                  <a:spLocks/>
                </p:cNvSpPr>
                <p:nvPr/>
              </p:nvSpPr>
              <p:spPr bwMode="auto">
                <a:xfrm>
                  <a:off x="20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95" name="Freeform 1559"/>
                <p:cNvSpPr>
                  <a:spLocks/>
                </p:cNvSpPr>
                <p:nvPr/>
              </p:nvSpPr>
              <p:spPr bwMode="auto">
                <a:xfrm>
                  <a:off x="19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696" name="Freeform 1560"/>
                <p:cNvSpPr>
                  <a:spLocks/>
                </p:cNvSpPr>
                <p:nvPr/>
              </p:nvSpPr>
              <p:spPr bwMode="auto">
                <a:xfrm>
                  <a:off x="19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97" name="Freeform 1561"/>
                <p:cNvSpPr>
                  <a:spLocks/>
                </p:cNvSpPr>
                <p:nvPr/>
              </p:nvSpPr>
              <p:spPr bwMode="auto">
                <a:xfrm>
                  <a:off x="20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98" name="Freeform 1562"/>
                <p:cNvSpPr>
                  <a:spLocks/>
                </p:cNvSpPr>
                <p:nvPr/>
              </p:nvSpPr>
              <p:spPr bwMode="auto">
                <a:xfrm>
                  <a:off x="19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699" name="Freeform 1563"/>
                <p:cNvSpPr>
                  <a:spLocks/>
                </p:cNvSpPr>
                <p:nvPr/>
              </p:nvSpPr>
              <p:spPr bwMode="auto">
                <a:xfrm>
                  <a:off x="19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00" name="Freeform 1564"/>
                <p:cNvSpPr>
                  <a:spLocks/>
                </p:cNvSpPr>
                <p:nvPr/>
              </p:nvSpPr>
              <p:spPr bwMode="auto">
                <a:xfrm>
                  <a:off x="19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01" name="Freeform 1565"/>
                <p:cNvSpPr>
                  <a:spLocks/>
                </p:cNvSpPr>
                <p:nvPr/>
              </p:nvSpPr>
              <p:spPr bwMode="auto">
                <a:xfrm>
                  <a:off x="19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02" name="Freeform 1566"/>
                <p:cNvSpPr>
                  <a:spLocks/>
                </p:cNvSpPr>
                <p:nvPr/>
              </p:nvSpPr>
              <p:spPr bwMode="auto">
                <a:xfrm>
                  <a:off x="19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03" name="Freeform 1567"/>
                <p:cNvSpPr>
                  <a:spLocks/>
                </p:cNvSpPr>
                <p:nvPr/>
              </p:nvSpPr>
              <p:spPr bwMode="auto">
                <a:xfrm>
                  <a:off x="19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04" name="Freeform 1568"/>
                <p:cNvSpPr>
                  <a:spLocks/>
                </p:cNvSpPr>
                <p:nvPr/>
              </p:nvSpPr>
              <p:spPr bwMode="auto">
                <a:xfrm>
                  <a:off x="19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05" name="Freeform 1569"/>
                <p:cNvSpPr>
                  <a:spLocks/>
                </p:cNvSpPr>
                <p:nvPr/>
              </p:nvSpPr>
              <p:spPr bwMode="auto">
                <a:xfrm>
                  <a:off x="19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06" name="Freeform 1570"/>
                <p:cNvSpPr>
                  <a:spLocks/>
                </p:cNvSpPr>
                <p:nvPr/>
              </p:nvSpPr>
              <p:spPr bwMode="auto">
                <a:xfrm>
                  <a:off x="19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07" name="Freeform 1571"/>
                <p:cNvSpPr>
                  <a:spLocks/>
                </p:cNvSpPr>
                <p:nvPr/>
              </p:nvSpPr>
              <p:spPr bwMode="auto">
                <a:xfrm>
                  <a:off x="19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6" name="Group 1773"/>
              <p:cNvGrpSpPr>
                <a:grpSpLocks/>
              </p:cNvGrpSpPr>
              <p:nvPr/>
            </p:nvGrpSpPr>
            <p:grpSpPr bwMode="auto">
              <a:xfrm>
                <a:off x="1666" y="1690"/>
                <a:ext cx="368" cy="1220"/>
                <a:chOff x="1666" y="1690"/>
                <a:chExt cx="368" cy="1220"/>
              </a:xfrm>
            </p:grpSpPr>
            <p:sp>
              <p:nvSpPr>
                <p:cNvPr id="92709" name="Freeform 1573"/>
                <p:cNvSpPr>
                  <a:spLocks/>
                </p:cNvSpPr>
                <p:nvPr/>
              </p:nvSpPr>
              <p:spPr bwMode="auto">
                <a:xfrm>
                  <a:off x="19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10" name="Freeform 1574"/>
                <p:cNvSpPr>
                  <a:spLocks/>
                </p:cNvSpPr>
                <p:nvPr/>
              </p:nvSpPr>
              <p:spPr bwMode="auto">
                <a:xfrm>
                  <a:off x="19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11" name="Freeform 1575"/>
                <p:cNvSpPr>
                  <a:spLocks/>
                </p:cNvSpPr>
                <p:nvPr/>
              </p:nvSpPr>
              <p:spPr bwMode="auto">
                <a:xfrm>
                  <a:off x="19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12" name="Freeform 1576"/>
                <p:cNvSpPr>
                  <a:spLocks/>
                </p:cNvSpPr>
                <p:nvPr/>
              </p:nvSpPr>
              <p:spPr bwMode="auto">
                <a:xfrm>
                  <a:off x="19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13" name="Freeform 1577"/>
                <p:cNvSpPr>
                  <a:spLocks/>
                </p:cNvSpPr>
                <p:nvPr/>
              </p:nvSpPr>
              <p:spPr bwMode="auto">
                <a:xfrm>
                  <a:off x="19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14" name="Freeform 1578"/>
                <p:cNvSpPr>
                  <a:spLocks/>
                </p:cNvSpPr>
                <p:nvPr/>
              </p:nvSpPr>
              <p:spPr bwMode="auto">
                <a:xfrm>
                  <a:off x="19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15" name="Freeform 1579"/>
                <p:cNvSpPr>
                  <a:spLocks/>
                </p:cNvSpPr>
                <p:nvPr/>
              </p:nvSpPr>
              <p:spPr bwMode="auto">
                <a:xfrm>
                  <a:off x="19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16" name="Freeform 1580"/>
                <p:cNvSpPr>
                  <a:spLocks/>
                </p:cNvSpPr>
                <p:nvPr/>
              </p:nvSpPr>
              <p:spPr bwMode="auto">
                <a:xfrm>
                  <a:off x="19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17" name="Freeform 1581"/>
                <p:cNvSpPr>
                  <a:spLocks/>
                </p:cNvSpPr>
                <p:nvPr/>
              </p:nvSpPr>
              <p:spPr bwMode="auto">
                <a:xfrm>
                  <a:off x="19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18" name="Freeform 1582"/>
                <p:cNvSpPr>
                  <a:spLocks/>
                </p:cNvSpPr>
                <p:nvPr/>
              </p:nvSpPr>
              <p:spPr bwMode="auto">
                <a:xfrm>
                  <a:off x="19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19" name="Freeform 1583"/>
                <p:cNvSpPr>
                  <a:spLocks/>
                </p:cNvSpPr>
                <p:nvPr/>
              </p:nvSpPr>
              <p:spPr bwMode="auto">
                <a:xfrm>
                  <a:off x="19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20" name="Freeform 1584"/>
                <p:cNvSpPr>
                  <a:spLocks/>
                </p:cNvSpPr>
                <p:nvPr/>
              </p:nvSpPr>
              <p:spPr bwMode="auto">
                <a:xfrm>
                  <a:off x="19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21" name="Freeform 1585"/>
                <p:cNvSpPr>
                  <a:spLocks/>
                </p:cNvSpPr>
                <p:nvPr/>
              </p:nvSpPr>
              <p:spPr bwMode="auto">
                <a:xfrm>
                  <a:off x="19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22" name="Freeform 1586"/>
                <p:cNvSpPr>
                  <a:spLocks/>
                </p:cNvSpPr>
                <p:nvPr/>
              </p:nvSpPr>
              <p:spPr bwMode="auto">
                <a:xfrm>
                  <a:off x="19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23" name="Freeform 1587"/>
                <p:cNvSpPr>
                  <a:spLocks/>
                </p:cNvSpPr>
                <p:nvPr/>
              </p:nvSpPr>
              <p:spPr bwMode="auto">
                <a:xfrm>
                  <a:off x="19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24" name="Freeform 1588"/>
                <p:cNvSpPr>
                  <a:spLocks/>
                </p:cNvSpPr>
                <p:nvPr/>
              </p:nvSpPr>
              <p:spPr bwMode="auto">
                <a:xfrm>
                  <a:off x="19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25" name="Freeform 1589"/>
                <p:cNvSpPr>
                  <a:spLocks/>
                </p:cNvSpPr>
                <p:nvPr/>
              </p:nvSpPr>
              <p:spPr bwMode="auto">
                <a:xfrm>
                  <a:off x="19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26" name="Freeform 1590"/>
                <p:cNvSpPr>
                  <a:spLocks/>
                </p:cNvSpPr>
                <p:nvPr/>
              </p:nvSpPr>
              <p:spPr bwMode="auto">
                <a:xfrm>
                  <a:off x="19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27" name="Freeform 1591"/>
                <p:cNvSpPr>
                  <a:spLocks/>
                </p:cNvSpPr>
                <p:nvPr/>
              </p:nvSpPr>
              <p:spPr bwMode="auto">
                <a:xfrm>
                  <a:off x="19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28" name="Freeform 1592"/>
                <p:cNvSpPr>
                  <a:spLocks/>
                </p:cNvSpPr>
                <p:nvPr/>
              </p:nvSpPr>
              <p:spPr bwMode="auto">
                <a:xfrm>
                  <a:off x="19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29" name="Freeform 1593"/>
                <p:cNvSpPr>
                  <a:spLocks/>
                </p:cNvSpPr>
                <p:nvPr/>
              </p:nvSpPr>
              <p:spPr bwMode="auto">
                <a:xfrm>
                  <a:off x="19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30" name="Freeform 1594"/>
                <p:cNvSpPr>
                  <a:spLocks/>
                </p:cNvSpPr>
                <p:nvPr/>
              </p:nvSpPr>
              <p:spPr bwMode="auto">
                <a:xfrm>
                  <a:off x="19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31" name="Freeform 1595"/>
                <p:cNvSpPr>
                  <a:spLocks/>
                </p:cNvSpPr>
                <p:nvPr/>
              </p:nvSpPr>
              <p:spPr bwMode="auto">
                <a:xfrm>
                  <a:off x="19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32" name="Freeform 1596"/>
                <p:cNvSpPr>
                  <a:spLocks/>
                </p:cNvSpPr>
                <p:nvPr/>
              </p:nvSpPr>
              <p:spPr bwMode="auto">
                <a:xfrm>
                  <a:off x="19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33" name="Freeform 1597"/>
                <p:cNvSpPr>
                  <a:spLocks/>
                </p:cNvSpPr>
                <p:nvPr/>
              </p:nvSpPr>
              <p:spPr bwMode="auto">
                <a:xfrm>
                  <a:off x="19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34" name="Freeform 1598"/>
                <p:cNvSpPr>
                  <a:spLocks/>
                </p:cNvSpPr>
                <p:nvPr/>
              </p:nvSpPr>
              <p:spPr bwMode="auto">
                <a:xfrm>
                  <a:off x="19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35" name="Freeform 1599"/>
                <p:cNvSpPr>
                  <a:spLocks/>
                </p:cNvSpPr>
                <p:nvPr/>
              </p:nvSpPr>
              <p:spPr bwMode="auto">
                <a:xfrm>
                  <a:off x="19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36" name="Freeform 1600"/>
                <p:cNvSpPr>
                  <a:spLocks/>
                </p:cNvSpPr>
                <p:nvPr/>
              </p:nvSpPr>
              <p:spPr bwMode="auto">
                <a:xfrm>
                  <a:off x="19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37" name="Freeform 1601"/>
                <p:cNvSpPr>
                  <a:spLocks/>
                </p:cNvSpPr>
                <p:nvPr/>
              </p:nvSpPr>
              <p:spPr bwMode="auto">
                <a:xfrm>
                  <a:off x="19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38" name="Freeform 1602"/>
                <p:cNvSpPr>
                  <a:spLocks/>
                </p:cNvSpPr>
                <p:nvPr/>
              </p:nvSpPr>
              <p:spPr bwMode="auto">
                <a:xfrm>
                  <a:off x="19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39" name="Freeform 1603"/>
                <p:cNvSpPr>
                  <a:spLocks/>
                </p:cNvSpPr>
                <p:nvPr/>
              </p:nvSpPr>
              <p:spPr bwMode="auto">
                <a:xfrm>
                  <a:off x="19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40" name="Freeform 1604"/>
                <p:cNvSpPr>
                  <a:spLocks/>
                </p:cNvSpPr>
                <p:nvPr/>
              </p:nvSpPr>
              <p:spPr bwMode="auto">
                <a:xfrm>
                  <a:off x="19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41" name="Freeform 1605"/>
                <p:cNvSpPr>
                  <a:spLocks/>
                </p:cNvSpPr>
                <p:nvPr/>
              </p:nvSpPr>
              <p:spPr bwMode="auto">
                <a:xfrm>
                  <a:off x="19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42" name="Freeform 1606"/>
                <p:cNvSpPr>
                  <a:spLocks/>
                </p:cNvSpPr>
                <p:nvPr/>
              </p:nvSpPr>
              <p:spPr bwMode="auto">
                <a:xfrm>
                  <a:off x="19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43" name="Freeform 1607"/>
                <p:cNvSpPr>
                  <a:spLocks/>
                </p:cNvSpPr>
                <p:nvPr/>
              </p:nvSpPr>
              <p:spPr bwMode="auto">
                <a:xfrm>
                  <a:off x="19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44" name="Freeform 1608"/>
                <p:cNvSpPr>
                  <a:spLocks/>
                </p:cNvSpPr>
                <p:nvPr/>
              </p:nvSpPr>
              <p:spPr bwMode="auto">
                <a:xfrm>
                  <a:off x="19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45" name="Freeform 1609"/>
                <p:cNvSpPr>
                  <a:spLocks/>
                </p:cNvSpPr>
                <p:nvPr/>
              </p:nvSpPr>
              <p:spPr bwMode="auto">
                <a:xfrm>
                  <a:off x="19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46" name="Freeform 1610"/>
                <p:cNvSpPr>
                  <a:spLocks/>
                </p:cNvSpPr>
                <p:nvPr/>
              </p:nvSpPr>
              <p:spPr bwMode="auto">
                <a:xfrm>
                  <a:off x="19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47" name="Freeform 1611"/>
                <p:cNvSpPr>
                  <a:spLocks/>
                </p:cNvSpPr>
                <p:nvPr/>
              </p:nvSpPr>
              <p:spPr bwMode="auto">
                <a:xfrm>
                  <a:off x="19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48" name="Freeform 1612"/>
                <p:cNvSpPr>
                  <a:spLocks/>
                </p:cNvSpPr>
                <p:nvPr/>
              </p:nvSpPr>
              <p:spPr bwMode="auto">
                <a:xfrm>
                  <a:off x="19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49" name="Freeform 1613"/>
                <p:cNvSpPr>
                  <a:spLocks/>
                </p:cNvSpPr>
                <p:nvPr/>
              </p:nvSpPr>
              <p:spPr bwMode="auto">
                <a:xfrm>
                  <a:off x="19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50" name="Freeform 1614"/>
                <p:cNvSpPr>
                  <a:spLocks/>
                </p:cNvSpPr>
                <p:nvPr/>
              </p:nvSpPr>
              <p:spPr bwMode="auto">
                <a:xfrm>
                  <a:off x="19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51" name="Freeform 1615"/>
                <p:cNvSpPr>
                  <a:spLocks/>
                </p:cNvSpPr>
                <p:nvPr/>
              </p:nvSpPr>
              <p:spPr bwMode="auto">
                <a:xfrm>
                  <a:off x="19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52" name="Freeform 1616"/>
                <p:cNvSpPr>
                  <a:spLocks/>
                </p:cNvSpPr>
                <p:nvPr/>
              </p:nvSpPr>
              <p:spPr bwMode="auto">
                <a:xfrm>
                  <a:off x="19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53" name="Freeform 1617"/>
                <p:cNvSpPr>
                  <a:spLocks/>
                </p:cNvSpPr>
                <p:nvPr/>
              </p:nvSpPr>
              <p:spPr bwMode="auto">
                <a:xfrm>
                  <a:off x="18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54" name="Freeform 1618"/>
                <p:cNvSpPr>
                  <a:spLocks/>
                </p:cNvSpPr>
                <p:nvPr/>
              </p:nvSpPr>
              <p:spPr bwMode="auto">
                <a:xfrm>
                  <a:off x="18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55" name="Freeform 1619"/>
                <p:cNvSpPr>
                  <a:spLocks/>
                </p:cNvSpPr>
                <p:nvPr/>
              </p:nvSpPr>
              <p:spPr bwMode="auto">
                <a:xfrm>
                  <a:off x="18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56" name="Freeform 1620"/>
                <p:cNvSpPr>
                  <a:spLocks/>
                </p:cNvSpPr>
                <p:nvPr/>
              </p:nvSpPr>
              <p:spPr bwMode="auto">
                <a:xfrm>
                  <a:off x="18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57" name="Freeform 1621"/>
                <p:cNvSpPr>
                  <a:spLocks/>
                </p:cNvSpPr>
                <p:nvPr/>
              </p:nvSpPr>
              <p:spPr bwMode="auto">
                <a:xfrm>
                  <a:off x="18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58" name="Freeform 1622"/>
                <p:cNvSpPr>
                  <a:spLocks/>
                </p:cNvSpPr>
                <p:nvPr/>
              </p:nvSpPr>
              <p:spPr bwMode="auto">
                <a:xfrm>
                  <a:off x="18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59" name="Freeform 1623"/>
                <p:cNvSpPr>
                  <a:spLocks/>
                </p:cNvSpPr>
                <p:nvPr/>
              </p:nvSpPr>
              <p:spPr bwMode="auto">
                <a:xfrm>
                  <a:off x="18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60" name="Freeform 1624"/>
                <p:cNvSpPr>
                  <a:spLocks/>
                </p:cNvSpPr>
                <p:nvPr/>
              </p:nvSpPr>
              <p:spPr bwMode="auto">
                <a:xfrm>
                  <a:off x="18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61" name="Freeform 1625"/>
                <p:cNvSpPr>
                  <a:spLocks/>
                </p:cNvSpPr>
                <p:nvPr/>
              </p:nvSpPr>
              <p:spPr bwMode="auto">
                <a:xfrm>
                  <a:off x="18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62" name="Freeform 1626"/>
                <p:cNvSpPr>
                  <a:spLocks/>
                </p:cNvSpPr>
                <p:nvPr/>
              </p:nvSpPr>
              <p:spPr bwMode="auto">
                <a:xfrm>
                  <a:off x="18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63" name="Freeform 1627"/>
                <p:cNvSpPr>
                  <a:spLocks/>
                </p:cNvSpPr>
                <p:nvPr/>
              </p:nvSpPr>
              <p:spPr bwMode="auto">
                <a:xfrm>
                  <a:off x="18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64" name="Freeform 1628"/>
                <p:cNvSpPr>
                  <a:spLocks/>
                </p:cNvSpPr>
                <p:nvPr/>
              </p:nvSpPr>
              <p:spPr bwMode="auto">
                <a:xfrm>
                  <a:off x="18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65" name="Freeform 1629"/>
                <p:cNvSpPr>
                  <a:spLocks/>
                </p:cNvSpPr>
                <p:nvPr/>
              </p:nvSpPr>
              <p:spPr bwMode="auto">
                <a:xfrm>
                  <a:off x="18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66" name="Freeform 1630"/>
                <p:cNvSpPr>
                  <a:spLocks/>
                </p:cNvSpPr>
                <p:nvPr/>
              </p:nvSpPr>
              <p:spPr bwMode="auto">
                <a:xfrm>
                  <a:off x="18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67" name="Freeform 1631"/>
                <p:cNvSpPr>
                  <a:spLocks/>
                </p:cNvSpPr>
                <p:nvPr/>
              </p:nvSpPr>
              <p:spPr bwMode="auto">
                <a:xfrm>
                  <a:off x="18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68" name="Freeform 1632"/>
                <p:cNvSpPr>
                  <a:spLocks/>
                </p:cNvSpPr>
                <p:nvPr/>
              </p:nvSpPr>
              <p:spPr bwMode="auto">
                <a:xfrm>
                  <a:off x="1866" y="200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2769" name="Freeform 1633"/>
                <p:cNvSpPr>
                  <a:spLocks/>
                </p:cNvSpPr>
                <p:nvPr/>
              </p:nvSpPr>
              <p:spPr bwMode="auto">
                <a:xfrm>
                  <a:off x="1866" y="25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2770" name="Freeform 1634"/>
                <p:cNvSpPr>
                  <a:spLocks/>
                </p:cNvSpPr>
                <p:nvPr/>
              </p:nvSpPr>
              <p:spPr bwMode="auto">
                <a:xfrm>
                  <a:off x="18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71" name="Freeform 1635"/>
                <p:cNvSpPr>
                  <a:spLocks/>
                </p:cNvSpPr>
                <p:nvPr/>
              </p:nvSpPr>
              <p:spPr bwMode="auto">
                <a:xfrm>
                  <a:off x="18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72" name="Freeform 1636"/>
                <p:cNvSpPr>
                  <a:spLocks/>
                </p:cNvSpPr>
                <p:nvPr/>
              </p:nvSpPr>
              <p:spPr bwMode="auto">
                <a:xfrm>
                  <a:off x="18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73" name="Freeform 1637"/>
                <p:cNvSpPr>
                  <a:spLocks/>
                </p:cNvSpPr>
                <p:nvPr/>
              </p:nvSpPr>
              <p:spPr bwMode="auto">
                <a:xfrm>
                  <a:off x="18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74" name="Freeform 1638"/>
                <p:cNvSpPr>
                  <a:spLocks/>
                </p:cNvSpPr>
                <p:nvPr/>
              </p:nvSpPr>
              <p:spPr bwMode="auto">
                <a:xfrm>
                  <a:off x="18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75" name="Freeform 1639"/>
                <p:cNvSpPr>
                  <a:spLocks/>
                </p:cNvSpPr>
                <p:nvPr/>
              </p:nvSpPr>
              <p:spPr bwMode="auto">
                <a:xfrm>
                  <a:off x="18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76" name="Freeform 1640"/>
                <p:cNvSpPr>
                  <a:spLocks/>
                </p:cNvSpPr>
                <p:nvPr/>
              </p:nvSpPr>
              <p:spPr bwMode="auto">
                <a:xfrm>
                  <a:off x="18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77" name="Freeform 1641"/>
                <p:cNvSpPr>
                  <a:spLocks/>
                </p:cNvSpPr>
                <p:nvPr/>
              </p:nvSpPr>
              <p:spPr bwMode="auto">
                <a:xfrm>
                  <a:off x="18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78" name="Freeform 1642"/>
                <p:cNvSpPr>
                  <a:spLocks/>
                </p:cNvSpPr>
                <p:nvPr/>
              </p:nvSpPr>
              <p:spPr bwMode="auto">
                <a:xfrm>
                  <a:off x="18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79" name="Freeform 1643"/>
                <p:cNvSpPr>
                  <a:spLocks/>
                </p:cNvSpPr>
                <p:nvPr/>
              </p:nvSpPr>
              <p:spPr bwMode="auto">
                <a:xfrm>
                  <a:off x="18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80" name="Freeform 1644"/>
                <p:cNvSpPr>
                  <a:spLocks/>
                </p:cNvSpPr>
                <p:nvPr/>
              </p:nvSpPr>
              <p:spPr bwMode="auto">
                <a:xfrm>
                  <a:off x="18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81" name="Freeform 1645"/>
                <p:cNvSpPr>
                  <a:spLocks/>
                </p:cNvSpPr>
                <p:nvPr/>
              </p:nvSpPr>
              <p:spPr bwMode="auto">
                <a:xfrm>
                  <a:off x="18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82" name="Freeform 1646"/>
                <p:cNvSpPr>
                  <a:spLocks/>
                </p:cNvSpPr>
                <p:nvPr/>
              </p:nvSpPr>
              <p:spPr bwMode="auto">
                <a:xfrm>
                  <a:off x="18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83" name="Freeform 1647"/>
                <p:cNvSpPr>
                  <a:spLocks/>
                </p:cNvSpPr>
                <p:nvPr/>
              </p:nvSpPr>
              <p:spPr bwMode="auto">
                <a:xfrm>
                  <a:off x="18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84" name="Freeform 1648"/>
                <p:cNvSpPr>
                  <a:spLocks/>
                </p:cNvSpPr>
                <p:nvPr/>
              </p:nvSpPr>
              <p:spPr bwMode="auto">
                <a:xfrm>
                  <a:off x="18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85" name="Freeform 1649"/>
                <p:cNvSpPr>
                  <a:spLocks/>
                </p:cNvSpPr>
                <p:nvPr/>
              </p:nvSpPr>
              <p:spPr bwMode="auto">
                <a:xfrm>
                  <a:off x="18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86" name="Freeform 1650"/>
                <p:cNvSpPr>
                  <a:spLocks/>
                </p:cNvSpPr>
                <p:nvPr/>
              </p:nvSpPr>
              <p:spPr bwMode="auto">
                <a:xfrm>
                  <a:off x="18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787" name="Freeform 1651"/>
                <p:cNvSpPr>
                  <a:spLocks/>
                </p:cNvSpPr>
                <p:nvPr/>
              </p:nvSpPr>
              <p:spPr bwMode="auto">
                <a:xfrm>
                  <a:off x="18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88" name="Freeform 1652"/>
                <p:cNvSpPr>
                  <a:spLocks/>
                </p:cNvSpPr>
                <p:nvPr/>
              </p:nvSpPr>
              <p:spPr bwMode="auto">
                <a:xfrm>
                  <a:off x="18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89" name="Freeform 1653"/>
                <p:cNvSpPr>
                  <a:spLocks/>
                </p:cNvSpPr>
                <p:nvPr/>
              </p:nvSpPr>
              <p:spPr bwMode="auto">
                <a:xfrm>
                  <a:off x="18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0" name="Freeform 1654"/>
                <p:cNvSpPr>
                  <a:spLocks/>
                </p:cNvSpPr>
                <p:nvPr/>
              </p:nvSpPr>
              <p:spPr bwMode="auto">
                <a:xfrm>
                  <a:off x="18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1" name="Freeform 1655"/>
                <p:cNvSpPr>
                  <a:spLocks/>
                </p:cNvSpPr>
                <p:nvPr/>
              </p:nvSpPr>
              <p:spPr bwMode="auto">
                <a:xfrm>
                  <a:off x="18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2" name="Freeform 1656"/>
                <p:cNvSpPr>
                  <a:spLocks/>
                </p:cNvSpPr>
                <p:nvPr/>
              </p:nvSpPr>
              <p:spPr bwMode="auto">
                <a:xfrm>
                  <a:off x="18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3" name="Freeform 1657"/>
                <p:cNvSpPr>
                  <a:spLocks/>
                </p:cNvSpPr>
                <p:nvPr/>
              </p:nvSpPr>
              <p:spPr bwMode="auto">
                <a:xfrm>
                  <a:off x="18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4" name="Freeform 1658"/>
                <p:cNvSpPr>
                  <a:spLocks/>
                </p:cNvSpPr>
                <p:nvPr/>
              </p:nvSpPr>
              <p:spPr bwMode="auto">
                <a:xfrm>
                  <a:off x="1828" y="21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5" name="Freeform 1659"/>
                <p:cNvSpPr>
                  <a:spLocks/>
                </p:cNvSpPr>
                <p:nvPr/>
              </p:nvSpPr>
              <p:spPr bwMode="auto">
                <a:xfrm>
                  <a:off x="1828" y="23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6" name="Freeform 1660"/>
                <p:cNvSpPr>
                  <a:spLocks/>
                </p:cNvSpPr>
                <p:nvPr/>
              </p:nvSpPr>
              <p:spPr bwMode="auto">
                <a:xfrm>
                  <a:off x="18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7" name="Freeform 1661"/>
                <p:cNvSpPr>
                  <a:spLocks/>
                </p:cNvSpPr>
                <p:nvPr/>
              </p:nvSpPr>
              <p:spPr bwMode="auto">
                <a:xfrm>
                  <a:off x="18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8" name="Freeform 1662"/>
                <p:cNvSpPr>
                  <a:spLocks/>
                </p:cNvSpPr>
                <p:nvPr/>
              </p:nvSpPr>
              <p:spPr bwMode="auto">
                <a:xfrm>
                  <a:off x="18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799" name="Freeform 1663"/>
                <p:cNvSpPr>
                  <a:spLocks/>
                </p:cNvSpPr>
                <p:nvPr/>
              </p:nvSpPr>
              <p:spPr bwMode="auto">
                <a:xfrm>
                  <a:off x="18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00" name="Freeform 1664"/>
                <p:cNvSpPr>
                  <a:spLocks/>
                </p:cNvSpPr>
                <p:nvPr/>
              </p:nvSpPr>
              <p:spPr bwMode="auto">
                <a:xfrm>
                  <a:off x="18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01" name="Freeform 1665"/>
                <p:cNvSpPr>
                  <a:spLocks/>
                </p:cNvSpPr>
                <p:nvPr/>
              </p:nvSpPr>
              <p:spPr bwMode="auto">
                <a:xfrm>
                  <a:off x="18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02" name="Freeform 1666"/>
                <p:cNvSpPr>
                  <a:spLocks/>
                </p:cNvSpPr>
                <p:nvPr/>
              </p:nvSpPr>
              <p:spPr bwMode="auto">
                <a:xfrm>
                  <a:off x="18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03" name="Freeform 1667"/>
                <p:cNvSpPr>
                  <a:spLocks/>
                </p:cNvSpPr>
                <p:nvPr/>
              </p:nvSpPr>
              <p:spPr bwMode="auto">
                <a:xfrm>
                  <a:off x="18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04" name="Freeform 1668"/>
                <p:cNvSpPr>
                  <a:spLocks/>
                </p:cNvSpPr>
                <p:nvPr/>
              </p:nvSpPr>
              <p:spPr bwMode="auto">
                <a:xfrm>
                  <a:off x="18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05" name="Freeform 1669"/>
                <p:cNvSpPr>
                  <a:spLocks/>
                </p:cNvSpPr>
                <p:nvPr/>
              </p:nvSpPr>
              <p:spPr bwMode="auto">
                <a:xfrm>
                  <a:off x="18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06" name="Freeform 1670"/>
                <p:cNvSpPr>
                  <a:spLocks/>
                </p:cNvSpPr>
                <p:nvPr/>
              </p:nvSpPr>
              <p:spPr bwMode="auto">
                <a:xfrm>
                  <a:off x="18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07" name="Freeform 1671"/>
                <p:cNvSpPr>
                  <a:spLocks/>
                </p:cNvSpPr>
                <p:nvPr/>
              </p:nvSpPr>
              <p:spPr bwMode="auto">
                <a:xfrm>
                  <a:off x="18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08" name="Freeform 1672"/>
                <p:cNvSpPr>
                  <a:spLocks/>
                </p:cNvSpPr>
                <p:nvPr/>
              </p:nvSpPr>
              <p:spPr bwMode="auto">
                <a:xfrm>
                  <a:off x="18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09" name="Freeform 1673"/>
                <p:cNvSpPr>
                  <a:spLocks/>
                </p:cNvSpPr>
                <p:nvPr/>
              </p:nvSpPr>
              <p:spPr bwMode="auto">
                <a:xfrm>
                  <a:off x="18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10" name="Freeform 1674"/>
                <p:cNvSpPr>
                  <a:spLocks/>
                </p:cNvSpPr>
                <p:nvPr/>
              </p:nvSpPr>
              <p:spPr bwMode="auto">
                <a:xfrm>
                  <a:off x="18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11" name="Freeform 1675"/>
                <p:cNvSpPr>
                  <a:spLocks/>
                </p:cNvSpPr>
                <p:nvPr/>
              </p:nvSpPr>
              <p:spPr bwMode="auto">
                <a:xfrm>
                  <a:off x="18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12" name="Freeform 1676"/>
                <p:cNvSpPr>
                  <a:spLocks/>
                </p:cNvSpPr>
                <p:nvPr/>
              </p:nvSpPr>
              <p:spPr bwMode="auto">
                <a:xfrm>
                  <a:off x="18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13" name="Freeform 1677"/>
                <p:cNvSpPr>
                  <a:spLocks/>
                </p:cNvSpPr>
                <p:nvPr/>
              </p:nvSpPr>
              <p:spPr bwMode="auto">
                <a:xfrm>
                  <a:off x="18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14" name="Freeform 1678"/>
                <p:cNvSpPr>
                  <a:spLocks/>
                </p:cNvSpPr>
                <p:nvPr/>
              </p:nvSpPr>
              <p:spPr bwMode="auto">
                <a:xfrm>
                  <a:off x="18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15" name="Freeform 1679"/>
                <p:cNvSpPr>
                  <a:spLocks/>
                </p:cNvSpPr>
                <p:nvPr/>
              </p:nvSpPr>
              <p:spPr bwMode="auto">
                <a:xfrm>
                  <a:off x="18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16" name="Freeform 1680"/>
                <p:cNvSpPr>
                  <a:spLocks/>
                </p:cNvSpPr>
                <p:nvPr/>
              </p:nvSpPr>
              <p:spPr bwMode="auto">
                <a:xfrm>
                  <a:off x="17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17" name="Freeform 1681"/>
                <p:cNvSpPr>
                  <a:spLocks/>
                </p:cNvSpPr>
                <p:nvPr/>
              </p:nvSpPr>
              <p:spPr bwMode="auto">
                <a:xfrm>
                  <a:off x="17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18" name="Freeform 1682"/>
                <p:cNvSpPr>
                  <a:spLocks/>
                </p:cNvSpPr>
                <p:nvPr/>
              </p:nvSpPr>
              <p:spPr bwMode="auto">
                <a:xfrm>
                  <a:off x="17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19" name="Freeform 1683"/>
                <p:cNvSpPr>
                  <a:spLocks/>
                </p:cNvSpPr>
                <p:nvPr/>
              </p:nvSpPr>
              <p:spPr bwMode="auto">
                <a:xfrm>
                  <a:off x="17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20" name="Freeform 1684"/>
                <p:cNvSpPr>
                  <a:spLocks/>
                </p:cNvSpPr>
                <p:nvPr/>
              </p:nvSpPr>
              <p:spPr bwMode="auto">
                <a:xfrm>
                  <a:off x="17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21" name="Freeform 1685"/>
                <p:cNvSpPr>
                  <a:spLocks/>
                </p:cNvSpPr>
                <p:nvPr/>
              </p:nvSpPr>
              <p:spPr bwMode="auto">
                <a:xfrm>
                  <a:off x="17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22" name="Freeform 1686"/>
                <p:cNvSpPr>
                  <a:spLocks/>
                </p:cNvSpPr>
                <p:nvPr/>
              </p:nvSpPr>
              <p:spPr bwMode="auto">
                <a:xfrm>
                  <a:off x="17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23" name="Freeform 1687"/>
                <p:cNvSpPr>
                  <a:spLocks/>
                </p:cNvSpPr>
                <p:nvPr/>
              </p:nvSpPr>
              <p:spPr bwMode="auto">
                <a:xfrm>
                  <a:off x="17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24" name="Freeform 1688"/>
                <p:cNvSpPr>
                  <a:spLocks/>
                </p:cNvSpPr>
                <p:nvPr/>
              </p:nvSpPr>
              <p:spPr bwMode="auto">
                <a:xfrm>
                  <a:off x="17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25" name="Freeform 1689"/>
                <p:cNvSpPr>
                  <a:spLocks/>
                </p:cNvSpPr>
                <p:nvPr/>
              </p:nvSpPr>
              <p:spPr bwMode="auto">
                <a:xfrm>
                  <a:off x="17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26" name="Freeform 1690"/>
                <p:cNvSpPr>
                  <a:spLocks/>
                </p:cNvSpPr>
                <p:nvPr/>
              </p:nvSpPr>
              <p:spPr bwMode="auto">
                <a:xfrm>
                  <a:off x="17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27" name="Freeform 1691"/>
                <p:cNvSpPr>
                  <a:spLocks/>
                </p:cNvSpPr>
                <p:nvPr/>
              </p:nvSpPr>
              <p:spPr bwMode="auto">
                <a:xfrm>
                  <a:off x="17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28" name="Freeform 1692"/>
                <p:cNvSpPr>
                  <a:spLocks/>
                </p:cNvSpPr>
                <p:nvPr/>
              </p:nvSpPr>
              <p:spPr bwMode="auto">
                <a:xfrm>
                  <a:off x="17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29" name="Freeform 1693"/>
                <p:cNvSpPr>
                  <a:spLocks/>
                </p:cNvSpPr>
                <p:nvPr/>
              </p:nvSpPr>
              <p:spPr bwMode="auto">
                <a:xfrm>
                  <a:off x="17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30" name="Freeform 1694"/>
                <p:cNvSpPr>
                  <a:spLocks/>
                </p:cNvSpPr>
                <p:nvPr/>
              </p:nvSpPr>
              <p:spPr bwMode="auto">
                <a:xfrm>
                  <a:off x="17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31" name="Freeform 1695"/>
                <p:cNvSpPr>
                  <a:spLocks/>
                </p:cNvSpPr>
                <p:nvPr/>
              </p:nvSpPr>
              <p:spPr bwMode="auto">
                <a:xfrm>
                  <a:off x="17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32" name="Freeform 1696"/>
                <p:cNvSpPr>
                  <a:spLocks/>
                </p:cNvSpPr>
                <p:nvPr/>
              </p:nvSpPr>
              <p:spPr bwMode="auto">
                <a:xfrm>
                  <a:off x="17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33" name="Freeform 1697"/>
                <p:cNvSpPr>
                  <a:spLocks/>
                </p:cNvSpPr>
                <p:nvPr/>
              </p:nvSpPr>
              <p:spPr bwMode="auto">
                <a:xfrm>
                  <a:off x="17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34" name="Freeform 1698"/>
                <p:cNvSpPr>
                  <a:spLocks/>
                </p:cNvSpPr>
                <p:nvPr/>
              </p:nvSpPr>
              <p:spPr bwMode="auto">
                <a:xfrm>
                  <a:off x="17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35" name="Freeform 1699"/>
                <p:cNvSpPr>
                  <a:spLocks/>
                </p:cNvSpPr>
                <p:nvPr/>
              </p:nvSpPr>
              <p:spPr bwMode="auto">
                <a:xfrm>
                  <a:off x="17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36" name="Freeform 1700"/>
                <p:cNvSpPr>
                  <a:spLocks/>
                </p:cNvSpPr>
                <p:nvPr/>
              </p:nvSpPr>
              <p:spPr bwMode="auto">
                <a:xfrm>
                  <a:off x="1774" y="222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37" name="Freeform 1701"/>
                <p:cNvSpPr>
                  <a:spLocks/>
                </p:cNvSpPr>
                <p:nvPr/>
              </p:nvSpPr>
              <p:spPr bwMode="auto">
                <a:xfrm>
                  <a:off x="1774" y="232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38" name="Freeform 1702"/>
                <p:cNvSpPr>
                  <a:spLocks/>
                </p:cNvSpPr>
                <p:nvPr/>
              </p:nvSpPr>
              <p:spPr bwMode="auto">
                <a:xfrm>
                  <a:off x="17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39" name="Freeform 1703"/>
                <p:cNvSpPr>
                  <a:spLocks/>
                </p:cNvSpPr>
                <p:nvPr/>
              </p:nvSpPr>
              <p:spPr bwMode="auto">
                <a:xfrm>
                  <a:off x="17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40" name="Freeform 1704"/>
                <p:cNvSpPr>
                  <a:spLocks/>
                </p:cNvSpPr>
                <p:nvPr/>
              </p:nvSpPr>
              <p:spPr bwMode="auto">
                <a:xfrm>
                  <a:off x="17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41" name="Freeform 1705"/>
                <p:cNvSpPr>
                  <a:spLocks/>
                </p:cNvSpPr>
                <p:nvPr/>
              </p:nvSpPr>
              <p:spPr bwMode="auto">
                <a:xfrm>
                  <a:off x="17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42" name="Freeform 1706"/>
                <p:cNvSpPr>
                  <a:spLocks/>
                </p:cNvSpPr>
                <p:nvPr/>
              </p:nvSpPr>
              <p:spPr bwMode="auto">
                <a:xfrm>
                  <a:off x="1768" y="20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43" name="Freeform 1707"/>
                <p:cNvSpPr>
                  <a:spLocks/>
                </p:cNvSpPr>
                <p:nvPr/>
              </p:nvSpPr>
              <p:spPr bwMode="auto">
                <a:xfrm>
                  <a:off x="1768" y="24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44" name="Freeform 1708"/>
                <p:cNvSpPr>
                  <a:spLocks/>
                </p:cNvSpPr>
                <p:nvPr/>
              </p:nvSpPr>
              <p:spPr bwMode="auto">
                <a:xfrm>
                  <a:off x="1768" y="169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45" name="Freeform 1709"/>
                <p:cNvSpPr>
                  <a:spLocks/>
                </p:cNvSpPr>
                <p:nvPr/>
              </p:nvSpPr>
              <p:spPr bwMode="auto">
                <a:xfrm>
                  <a:off x="1768" y="286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46" name="Freeform 1710"/>
                <p:cNvSpPr>
                  <a:spLocks/>
                </p:cNvSpPr>
                <p:nvPr/>
              </p:nvSpPr>
              <p:spPr bwMode="auto">
                <a:xfrm>
                  <a:off x="17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47" name="Freeform 1711"/>
                <p:cNvSpPr>
                  <a:spLocks/>
                </p:cNvSpPr>
                <p:nvPr/>
              </p:nvSpPr>
              <p:spPr bwMode="auto">
                <a:xfrm>
                  <a:off x="17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48" name="Freeform 1712"/>
                <p:cNvSpPr>
                  <a:spLocks/>
                </p:cNvSpPr>
                <p:nvPr/>
              </p:nvSpPr>
              <p:spPr bwMode="auto">
                <a:xfrm>
                  <a:off x="17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49" name="Freeform 1713"/>
                <p:cNvSpPr>
                  <a:spLocks/>
                </p:cNvSpPr>
                <p:nvPr/>
              </p:nvSpPr>
              <p:spPr bwMode="auto">
                <a:xfrm>
                  <a:off x="17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50" name="Freeform 1714"/>
                <p:cNvSpPr>
                  <a:spLocks/>
                </p:cNvSpPr>
                <p:nvPr/>
              </p:nvSpPr>
              <p:spPr bwMode="auto">
                <a:xfrm>
                  <a:off x="17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51" name="Freeform 1715"/>
                <p:cNvSpPr>
                  <a:spLocks/>
                </p:cNvSpPr>
                <p:nvPr/>
              </p:nvSpPr>
              <p:spPr bwMode="auto">
                <a:xfrm>
                  <a:off x="17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52" name="Freeform 1716"/>
                <p:cNvSpPr>
                  <a:spLocks/>
                </p:cNvSpPr>
                <p:nvPr/>
              </p:nvSpPr>
              <p:spPr bwMode="auto">
                <a:xfrm>
                  <a:off x="17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53" name="Freeform 1717"/>
                <p:cNvSpPr>
                  <a:spLocks/>
                </p:cNvSpPr>
                <p:nvPr/>
              </p:nvSpPr>
              <p:spPr bwMode="auto">
                <a:xfrm>
                  <a:off x="17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54" name="Freeform 1718"/>
                <p:cNvSpPr>
                  <a:spLocks/>
                </p:cNvSpPr>
                <p:nvPr/>
              </p:nvSpPr>
              <p:spPr bwMode="auto">
                <a:xfrm>
                  <a:off x="17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55" name="Freeform 1719"/>
                <p:cNvSpPr>
                  <a:spLocks/>
                </p:cNvSpPr>
                <p:nvPr/>
              </p:nvSpPr>
              <p:spPr bwMode="auto">
                <a:xfrm>
                  <a:off x="17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56" name="Freeform 1720"/>
                <p:cNvSpPr>
                  <a:spLocks/>
                </p:cNvSpPr>
                <p:nvPr/>
              </p:nvSpPr>
              <p:spPr bwMode="auto">
                <a:xfrm>
                  <a:off x="17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57" name="Freeform 1721"/>
                <p:cNvSpPr>
                  <a:spLocks/>
                </p:cNvSpPr>
                <p:nvPr/>
              </p:nvSpPr>
              <p:spPr bwMode="auto">
                <a:xfrm>
                  <a:off x="17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58" name="Freeform 1722"/>
                <p:cNvSpPr>
                  <a:spLocks/>
                </p:cNvSpPr>
                <p:nvPr/>
              </p:nvSpPr>
              <p:spPr bwMode="auto">
                <a:xfrm>
                  <a:off x="17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59" name="Freeform 1723"/>
                <p:cNvSpPr>
                  <a:spLocks/>
                </p:cNvSpPr>
                <p:nvPr/>
              </p:nvSpPr>
              <p:spPr bwMode="auto">
                <a:xfrm>
                  <a:off x="17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60" name="Freeform 1724"/>
                <p:cNvSpPr>
                  <a:spLocks/>
                </p:cNvSpPr>
                <p:nvPr/>
              </p:nvSpPr>
              <p:spPr bwMode="auto">
                <a:xfrm>
                  <a:off x="1750" y="19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2861" name="Freeform 1725"/>
                <p:cNvSpPr>
                  <a:spLocks/>
                </p:cNvSpPr>
                <p:nvPr/>
              </p:nvSpPr>
              <p:spPr bwMode="auto">
                <a:xfrm>
                  <a:off x="1750" y="25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2862" name="Freeform 1726"/>
                <p:cNvSpPr>
                  <a:spLocks/>
                </p:cNvSpPr>
                <p:nvPr/>
              </p:nvSpPr>
              <p:spPr bwMode="auto">
                <a:xfrm>
                  <a:off x="17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63" name="Freeform 1727"/>
                <p:cNvSpPr>
                  <a:spLocks/>
                </p:cNvSpPr>
                <p:nvPr/>
              </p:nvSpPr>
              <p:spPr bwMode="auto">
                <a:xfrm>
                  <a:off x="17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64" name="Freeform 1728"/>
                <p:cNvSpPr>
                  <a:spLocks/>
                </p:cNvSpPr>
                <p:nvPr/>
              </p:nvSpPr>
              <p:spPr bwMode="auto">
                <a:xfrm>
                  <a:off x="17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65" name="Freeform 1729"/>
                <p:cNvSpPr>
                  <a:spLocks/>
                </p:cNvSpPr>
                <p:nvPr/>
              </p:nvSpPr>
              <p:spPr bwMode="auto">
                <a:xfrm>
                  <a:off x="17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66" name="Freeform 1730"/>
                <p:cNvSpPr>
                  <a:spLocks/>
                </p:cNvSpPr>
                <p:nvPr/>
              </p:nvSpPr>
              <p:spPr bwMode="auto">
                <a:xfrm>
                  <a:off x="17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67" name="Freeform 1731"/>
                <p:cNvSpPr>
                  <a:spLocks/>
                </p:cNvSpPr>
                <p:nvPr/>
              </p:nvSpPr>
              <p:spPr bwMode="auto">
                <a:xfrm>
                  <a:off x="17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68" name="Freeform 1732"/>
                <p:cNvSpPr>
                  <a:spLocks/>
                </p:cNvSpPr>
                <p:nvPr/>
              </p:nvSpPr>
              <p:spPr bwMode="auto">
                <a:xfrm>
                  <a:off x="17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69" name="Freeform 1733"/>
                <p:cNvSpPr>
                  <a:spLocks/>
                </p:cNvSpPr>
                <p:nvPr/>
              </p:nvSpPr>
              <p:spPr bwMode="auto">
                <a:xfrm>
                  <a:off x="17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70" name="Freeform 1734"/>
                <p:cNvSpPr>
                  <a:spLocks/>
                </p:cNvSpPr>
                <p:nvPr/>
              </p:nvSpPr>
              <p:spPr bwMode="auto">
                <a:xfrm>
                  <a:off x="17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71" name="Freeform 1735"/>
                <p:cNvSpPr>
                  <a:spLocks/>
                </p:cNvSpPr>
                <p:nvPr/>
              </p:nvSpPr>
              <p:spPr bwMode="auto">
                <a:xfrm>
                  <a:off x="17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72" name="Freeform 1736"/>
                <p:cNvSpPr>
                  <a:spLocks/>
                </p:cNvSpPr>
                <p:nvPr/>
              </p:nvSpPr>
              <p:spPr bwMode="auto">
                <a:xfrm>
                  <a:off x="17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73" name="Freeform 1737"/>
                <p:cNvSpPr>
                  <a:spLocks/>
                </p:cNvSpPr>
                <p:nvPr/>
              </p:nvSpPr>
              <p:spPr bwMode="auto">
                <a:xfrm>
                  <a:off x="17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74" name="Freeform 1738"/>
                <p:cNvSpPr>
                  <a:spLocks/>
                </p:cNvSpPr>
                <p:nvPr/>
              </p:nvSpPr>
              <p:spPr bwMode="auto">
                <a:xfrm>
                  <a:off x="17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75" name="Freeform 1739"/>
                <p:cNvSpPr>
                  <a:spLocks/>
                </p:cNvSpPr>
                <p:nvPr/>
              </p:nvSpPr>
              <p:spPr bwMode="auto">
                <a:xfrm>
                  <a:off x="17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76" name="Freeform 1740"/>
                <p:cNvSpPr>
                  <a:spLocks/>
                </p:cNvSpPr>
                <p:nvPr/>
              </p:nvSpPr>
              <p:spPr bwMode="auto">
                <a:xfrm>
                  <a:off x="17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77" name="Freeform 1741"/>
                <p:cNvSpPr>
                  <a:spLocks/>
                </p:cNvSpPr>
                <p:nvPr/>
              </p:nvSpPr>
              <p:spPr bwMode="auto">
                <a:xfrm>
                  <a:off x="17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78" name="Freeform 1742"/>
                <p:cNvSpPr>
                  <a:spLocks/>
                </p:cNvSpPr>
                <p:nvPr/>
              </p:nvSpPr>
              <p:spPr bwMode="auto">
                <a:xfrm>
                  <a:off x="17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79" name="Freeform 1743"/>
                <p:cNvSpPr>
                  <a:spLocks/>
                </p:cNvSpPr>
                <p:nvPr/>
              </p:nvSpPr>
              <p:spPr bwMode="auto">
                <a:xfrm>
                  <a:off x="17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80" name="Freeform 1744"/>
                <p:cNvSpPr>
                  <a:spLocks/>
                </p:cNvSpPr>
                <p:nvPr/>
              </p:nvSpPr>
              <p:spPr bwMode="auto">
                <a:xfrm>
                  <a:off x="17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81" name="Freeform 1745"/>
                <p:cNvSpPr>
                  <a:spLocks/>
                </p:cNvSpPr>
                <p:nvPr/>
              </p:nvSpPr>
              <p:spPr bwMode="auto">
                <a:xfrm>
                  <a:off x="1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82" name="Freeform 1746"/>
                <p:cNvSpPr>
                  <a:spLocks/>
                </p:cNvSpPr>
                <p:nvPr/>
              </p:nvSpPr>
              <p:spPr bwMode="auto">
                <a:xfrm>
                  <a:off x="17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83" name="Freeform 1747"/>
                <p:cNvSpPr>
                  <a:spLocks/>
                </p:cNvSpPr>
                <p:nvPr/>
              </p:nvSpPr>
              <p:spPr bwMode="auto">
                <a:xfrm>
                  <a:off x="17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84" name="Freeform 1748"/>
                <p:cNvSpPr>
                  <a:spLocks/>
                </p:cNvSpPr>
                <p:nvPr/>
              </p:nvSpPr>
              <p:spPr bwMode="auto">
                <a:xfrm>
                  <a:off x="17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85" name="Freeform 1749"/>
                <p:cNvSpPr>
                  <a:spLocks/>
                </p:cNvSpPr>
                <p:nvPr/>
              </p:nvSpPr>
              <p:spPr bwMode="auto">
                <a:xfrm>
                  <a:off x="17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86" name="Freeform 1750"/>
                <p:cNvSpPr>
                  <a:spLocks/>
                </p:cNvSpPr>
                <p:nvPr/>
              </p:nvSpPr>
              <p:spPr bwMode="auto">
                <a:xfrm>
                  <a:off x="17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87" name="Freeform 1751"/>
                <p:cNvSpPr>
                  <a:spLocks/>
                </p:cNvSpPr>
                <p:nvPr/>
              </p:nvSpPr>
              <p:spPr bwMode="auto">
                <a:xfrm>
                  <a:off x="17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88" name="Freeform 1752"/>
                <p:cNvSpPr>
                  <a:spLocks/>
                </p:cNvSpPr>
                <p:nvPr/>
              </p:nvSpPr>
              <p:spPr bwMode="auto">
                <a:xfrm>
                  <a:off x="16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89" name="Freeform 1753"/>
                <p:cNvSpPr>
                  <a:spLocks/>
                </p:cNvSpPr>
                <p:nvPr/>
              </p:nvSpPr>
              <p:spPr bwMode="auto">
                <a:xfrm>
                  <a:off x="16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90" name="Freeform 1754"/>
                <p:cNvSpPr>
                  <a:spLocks/>
                </p:cNvSpPr>
                <p:nvPr/>
              </p:nvSpPr>
              <p:spPr bwMode="auto">
                <a:xfrm>
                  <a:off x="16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91" name="Freeform 1755"/>
                <p:cNvSpPr>
                  <a:spLocks/>
                </p:cNvSpPr>
                <p:nvPr/>
              </p:nvSpPr>
              <p:spPr bwMode="auto">
                <a:xfrm>
                  <a:off x="16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92" name="Freeform 1756"/>
                <p:cNvSpPr>
                  <a:spLocks/>
                </p:cNvSpPr>
                <p:nvPr/>
              </p:nvSpPr>
              <p:spPr bwMode="auto">
                <a:xfrm>
                  <a:off x="16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93" name="Freeform 1757"/>
                <p:cNvSpPr>
                  <a:spLocks/>
                </p:cNvSpPr>
                <p:nvPr/>
              </p:nvSpPr>
              <p:spPr bwMode="auto">
                <a:xfrm>
                  <a:off x="16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94" name="Freeform 1758"/>
                <p:cNvSpPr>
                  <a:spLocks/>
                </p:cNvSpPr>
                <p:nvPr/>
              </p:nvSpPr>
              <p:spPr bwMode="auto">
                <a:xfrm>
                  <a:off x="16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95" name="Freeform 1759"/>
                <p:cNvSpPr>
                  <a:spLocks/>
                </p:cNvSpPr>
                <p:nvPr/>
              </p:nvSpPr>
              <p:spPr bwMode="auto">
                <a:xfrm>
                  <a:off x="16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96" name="Freeform 1760"/>
                <p:cNvSpPr>
                  <a:spLocks/>
                </p:cNvSpPr>
                <p:nvPr/>
              </p:nvSpPr>
              <p:spPr bwMode="auto">
                <a:xfrm>
                  <a:off x="16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97" name="Freeform 1761"/>
                <p:cNvSpPr>
                  <a:spLocks/>
                </p:cNvSpPr>
                <p:nvPr/>
              </p:nvSpPr>
              <p:spPr bwMode="auto">
                <a:xfrm>
                  <a:off x="16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898" name="Freeform 1762"/>
                <p:cNvSpPr>
                  <a:spLocks/>
                </p:cNvSpPr>
                <p:nvPr/>
              </p:nvSpPr>
              <p:spPr bwMode="auto">
                <a:xfrm>
                  <a:off x="16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899" name="Freeform 1763"/>
                <p:cNvSpPr>
                  <a:spLocks/>
                </p:cNvSpPr>
                <p:nvPr/>
              </p:nvSpPr>
              <p:spPr bwMode="auto">
                <a:xfrm>
                  <a:off x="16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00" name="Freeform 1764"/>
                <p:cNvSpPr>
                  <a:spLocks/>
                </p:cNvSpPr>
                <p:nvPr/>
              </p:nvSpPr>
              <p:spPr bwMode="auto">
                <a:xfrm>
                  <a:off x="16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01" name="Freeform 1765"/>
                <p:cNvSpPr>
                  <a:spLocks/>
                </p:cNvSpPr>
                <p:nvPr/>
              </p:nvSpPr>
              <p:spPr bwMode="auto">
                <a:xfrm>
                  <a:off x="16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02" name="Freeform 1766"/>
                <p:cNvSpPr>
                  <a:spLocks/>
                </p:cNvSpPr>
                <p:nvPr/>
              </p:nvSpPr>
              <p:spPr bwMode="auto">
                <a:xfrm>
                  <a:off x="16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03" name="Freeform 1767"/>
                <p:cNvSpPr>
                  <a:spLocks/>
                </p:cNvSpPr>
                <p:nvPr/>
              </p:nvSpPr>
              <p:spPr bwMode="auto">
                <a:xfrm>
                  <a:off x="16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04" name="Freeform 1768"/>
                <p:cNvSpPr>
                  <a:spLocks/>
                </p:cNvSpPr>
                <p:nvPr/>
              </p:nvSpPr>
              <p:spPr bwMode="auto">
                <a:xfrm>
                  <a:off x="16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05" name="Freeform 1769"/>
                <p:cNvSpPr>
                  <a:spLocks/>
                </p:cNvSpPr>
                <p:nvPr/>
              </p:nvSpPr>
              <p:spPr bwMode="auto">
                <a:xfrm>
                  <a:off x="16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06" name="Freeform 1770"/>
                <p:cNvSpPr>
                  <a:spLocks/>
                </p:cNvSpPr>
                <p:nvPr/>
              </p:nvSpPr>
              <p:spPr bwMode="auto">
                <a:xfrm>
                  <a:off x="16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07" name="Freeform 1771"/>
                <p:cNvSpPr>
                  <a:spLocks/>
                </p:cNvSpPr>
                <p:nvPr/>
              </p:nvSpPr>
              <p:spPr bwMode="auto">
                <a:xfrm>
                  <a:off x="16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08" name="Freeform 1772"/>
                <p:cNvSpPr>
                  <a:spLocks/>
                </p:cNvSpPr>
                <p:nvPr/>
              </p:nvSpPr>
              <p:spPr bwMode="auto">
                <a:xfrm>
                  <a:off x="16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7" name="Group 1974"/>
              <p:cNvGrpSpPr>
                <a:grpSpLocks/>
              </p:cNvGrpSpPr>
              <p:nvPr/>
            </p:nvGrpSpPr>
            <p:grpSpPr bwMode="auto">
              <a:xfrm>
                <a:off x="1376" y="2078"/>
                <a:ext cx="338" cy="444"/>
                <a:chOff x="1376" y="2078"/>
                <a:chExt cx="338" cy="444"/>
              </a:xfrm>
            </p:grpSpPr>
            <p:sp>
              <p:nvSpPr>
                <p:cNvPr id="92910" name="Freeform 1774"/>
                <p:cNvSpPr>
                  <a:spLocks/>
                </p:cNvSpPr>
                <p:nvPr/>
              </p:nvSpPr>
              <p:spPr bwMode="auto">
                <a:xfrm>
                  <a:off x="16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11" name="Freeform 1775"/>
                <p:cNvSpPr>
                  <a:spLocks/>
                </p:cNvSpPr>
                <p:nvPr/>
              </p:nvSpPr>
              <p:spPr bwMode="auto">
                <a:xfrm>
                  <a:off x="16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12" name="Freeform 1776"/>
                <p:cNvSpPr>
                  <a:spLocks/>
                </p:cNvSpPr>
                <p:nvPr/>
              </p:nvSpPr>
              <p:spPr bwMode="auto">
                <a:xfrm>
                  <a:off x="16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13" name="Freeform 177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14" name="Freeform 1778"/>
                <p:cNvSpPr>
                  <a:spLocks/>
                </p:cNvSpPr>
                <p:nvPr/>
              </p:nvSpPr>
              <p:spPr bwMode="auto">
                <a:xfrm>
                  <a:off x="16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15" name="Freeform 1779"/>
                <p:cNvSpPr>
                  <a:spLocks/>
                </p:cNvSpPr>
                <p:nvPr/>
              </p:nvSpPr>
              <p:spPr bwMode="auto">
                <a:xfrm>
                  <a:off x="1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16" name="Freeform 1780"/>
                <p:cNvSpPr>
                  <a:spLocks/>
                </p:cNvSpPr>
                <p:nvPr/>
              </p:nvSpPr>
              <p:spPr bwMode="auto">
                <a:xfrm>
                  <a:off x="16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17" name="Freeform 1781"/>
                <p:cNvSpPr>
                  <a:spLocks/>
                </p:cNvSpPr>
                <p:nvPr/>
              </p:nvSpPr>
              <p:spPr bwMode="auto">
                <a:xfrm>
                  <a:off x="16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18" name="Freeform 1782"/>
                <p:cNvSpPr>
                  <a:spLocks/>
                </p:cNvSpPr>
                <p:nvPr/>
              </p:nvSpPr>
              <p:spPr bwMode="auto">
                <a:xfrm>
                  <a:off x="16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19" name="Freeform 1783"/>
                <p:cNvSpPr>
                  <a:spLocks/>
                </p:cNvSpPr>
                <p:nvPr/>
              </p:nvSpPr>
              <p:spPr bwMode="auto">
                <a:xfrm>
                  <a:off x="16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20" name="Freeform 1784"/>
                <p:cNvSpPr>
                  <a:spLocks/>
                </p:cNvSpPr>
                <p:nvPr/>
              </p:nvSpPr>
              <p:spPr bwMode="auto">
                <a:xfrm>
                  <a:off x="1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21" name="Freeform 1785"/>
                <p:cNvSpPr>
                  <a:spLocks/>
                </p:cNvSpPr>
                <p:nvPr/>
              </p:nvSpPr>
              <p:spPr bwMode="auto">
                <a:xfrm>
                  <a:off x="16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22" name="Freeform 1786"/>
                <p:cNvSpPr>
                  <a:spLocks/>
                </p:cNvSpPr>
                <p:nvPr/>
              </p:nvSpPr>
              <p:spPr bwMode="auto">
                <a:xfrm>
                  <a:off x="16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23" name="Freeform 1787"/>
                <p:cNvSpPr>
                  <a:spLocks/>
                </p:cNvSpPr>
                <p:nvPr/>
              </p:nvSpPr>
              <p:spPr bwMode="auto">
                <a:xfrm>
                  <a:off x="16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24" name="Freeform 1788"/>
                <p:cNvSpPr>
                  <a:spLocks/>
                </p:cNvSpPr>
                <p:nvPr/>
              </p:nvSpPr>
              <p:spPr bwMode="auto">
                <a:xfrm>
                  <a:off x="16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25" name="Freeform 1789"/>
                <p:cNvSpPr>
                  <a:spLocks/>
                </p:cNvSpPr>
                <p:nvPr/>
              </p:nvSpPr>
              <p:spPr bwMode="auto">
                <a:xfrm>
                  <a:off x="16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26" name="Freeform 1790"/>
                <p:cNvSpPr>
                  <a:spLocks/>
                </p:cNvSpPr>
                <p:nvPr/>
              </p:nvSpPr>
              <p:spPr bwMode="auto">
                <a:xfrm>
                  <a:off x="16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27" name="Freeform 1791"/>
                <p:cNvSpPr>
                  <a:spLocks/>
                </p:cNvSpPr>
                <p:nvPr/>
              </p:nvSpPr>
              <p:spPr bwMode="auto">
                <a:xfrm>
                  <a:off x="16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28" name="Freeform 1792"/>
                <p:cNvSpPr>
                  <a:spLocks/>
                </p:cNvSpPr>
                <p:nvPr/>
              </p:nvSpPr>
              <p:spPr bwMode="auto">
                <a:xfrm>
                  <a:off x="16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29" name="Freeform 1793"/>
                <p:cNvSpPr>
                  <a:spLocks/>
                </p:cNvSpPr>
                <p:nvPr/>
              </p:nvSpPr>
              <p:spPr bwMode="auto">
                <a:xfrm>
                  <a:off x="16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30" name="Freeform 1794"/>
                <p:cNvSpPr>
                  <a:spLocks/>
                </p:cNvSpPr>
                <p:nvPr/>
              </p:nvSpPr>
              <p:spPr bwMode="auto">
                <a:xfrm>
                  <a:off x="16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31" name="Freeform 1795"/>
                <p:cNvSpPr>
                  <a:spLocks/>
                </p:cNvSpPr>
                <p:nvPr/>
              </p:nvSpPr>
              <p:spPr bwMode="auto">
                <a:xfrm>
                  <a:off x="16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32" name="Freeform 1796"/>
                <p:cNvSpPr>
                  <a:spLocks/>
                </p:cNvSpPr>
                <p:nvPr/>
              </p:nvSpPr>
              <p:spPr bwMode="auto">
                <a:xfrm>
                  <a:off x="16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33" name="Freeform 1797"/>
                <p:cNvSpPr>
                  <a:spLocks/>
                </p:cNvSpPr>
                <p:nvPr/>
              </p:nvSpPr>
              <p:spPr bwMode="auto">
                <a:xfrm>
                  <a:off x="16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34" name="Freeform 1798"/>
                <p:cNvSpPr>
                  <a:spLocks/>
                </p:cNvSpPr>
                <p:nvPr/>
              </p:nvSpPr>
              <p:spPr bwMode="auto">
                <a:xfrm>
                  <a:off x="16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35" name="Freeform 1799"/>
                <p:cNvSpPr>
                  <a:spLocks/>
                </p:cNvSpPr>
                <p:nvPr/>
              </p:nvSpPr>
              <p:spPr bwMode="auto">
                <a:xfrm>
                  <a:off x="16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36" name="Freeform 1800"/>
                <p:cNvSpPr>
                  <a:spLocks/>
                </p:cNvSpPr>
                <p:nvPr/>
              </p:nvSpPr>
              <p:spPr bwMode="auto">
                <a:xfrm>
                  <a:off x="16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37" name="Freeform 1801"/>
                <p:cNvSpPr>
                  <a:spLocks/>
                </p:cNvSpPr>
                <p:nvPr/>
              </p:nvSpPr>
              <p:spPr bwMode="auto">
                <a:xfrm>
                  <a:off x="16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38" name="Freeform 1802"/>
                <p:cNvSpPr>
                  <a:spLocks/>
                </p:cNvSpPr>
                <p:nvPr/>
              </p:nvSpPr>
              <p:spPr bwMode="auto">
                <a:xfrm>
                  <a:off x="16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39" name="Freeform 1803"/>
                <p:cNvSpPr>
                  <a:spLocks/>
                </p:cNvSpPr>
                <p:nvPr/>
              </p:nvSpPr>
              <p:spPr bwMode="auto">
                <a:xfrm>
                  <a:off x="16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40" name="Freeform 1804"/>
                <p:cNvSpPr>
                  <a:spLocks/>
                </p:cNvSpPr>
                <p:nvPr/>
              </p:nvSpPr>
              <p:spPr bwMode="auto">
                <a:xfrm>
                  <a:off x="16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41" name="Freeform 1805"/>
                <p:cNvSpPr>
                  <a:spLocks/>
                </p:cNvSpPr>
                <p:nvPr/>
              </p:nvSpPr>
              <p:spPr bwMode="auto">
                <a:xfrm>
                  <a:off x="16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42" name="Freeform 1806"/>
                <p:cNvSpPr>
                  <a:spLocks/>
                </p:cNvSpPr>
                <p:nvPr/>
              </p:nvSpPr>
              <p:spPr bwMode="auto">
                <a:xfrm>
                  <a:off x="16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43" name="Freeform 1807"/>
                <p:cNvSpPr>
                  <a:spLocks/>
                </p:cNvSpPr>
                <p:nvPr/>
              </p:nvSpPr>
              <p:spPr bwMode="auto">
                <a:xfrm>
                  <a:off x="16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44" name="Freeform 1808"/>
                <p:cNvSpPr>
                  <a:spLocks/>
                </p:cNvSpPr>
                <p:nvPr/>
              </p:nvSpPr>
              <p:spPr bwMode="auto">
                <a:xfrm>
                  <a:off x="15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45" name="Freeform 1809"/>
                <p:cNvSpPr>
                  <a:spLocks/>
                </p:cNvSpPr>
                <p:nvPr/>
              </p:nvSpPr>
              <p:spPr bwMode="auto">
                <a:xfrm>
                  <a:off x="15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46" name="Freeform 1810"/>
                <p:cNvSpPr>
                  <a:spLocks/>
                </p:cNvSpPr>
                <p:nvPr/>
              </p:nvSpPr>
              <p:spPr bwMode="auto">
                <a:xfrm>
                  <a:off x="15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47" name="Freeform 1811"/>
                <p:cNvSpPr>
                  <a:spLocks/>
                </p:cNvSpPr>
                <p:nvPr/>
              </p:nvSpPr>
              <p:spPr bwMode="auto">
                <a:xfrm>
                  <a:off x="15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48" name="Freeform 1812"/>
                <p:cNvSpPr>
                  <a:spLocks/>
                </p:cNvSpPr>
                <p:nvPr/>
              </p:nvSpPr>
              <p:spPr bwMode="auto">
                <a:xfrm>
                  <a:off x="15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49" name="Freeform 1813"/>
                <p:cNvSpPr>
                  <a:spLocks/>
                </p:cNvSpPr>
                <p:nvPr/>
              </p:nvSpPr>
              <p:spPr bwMode="auto">
                <a:xfrm>
                  <a:off x="15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50" name="Freeform 1814"/>
                <p:cNvSpPr>
                  <a:spLocks/>
                </p:cNvSpPr>
                <p:nvPr/>
              </p:nvSpPr>
              <p:spPr bwMode="auto">
                <a:xfrm>
                  <a:off x="15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51" name="Freeform 1815"/>
                <p:cNvSpPr>
                  <a:spLocks/>
                </p:cNvSpPr>
                <p:nvPr/>
              </p:nvSpPr>
              <p:spPr bwMode="auto">
                <a:xfrm>
                  <a:off x="15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52" name="Freeform 1816"/>
                <p:cNvSpPr>
                  <a:spLocks/>
                </p:cNvSpPr>
                <p:nvPr/>
              </p:nvSpPr>
              <p:spPr bwMode="auto">
                <a:xfrm>
                  <a:off x="15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53" name="Freeform 1817"/>
                <p:cNvSpPr>
                  <a:spLocks/>
                </p:cNvSpPr>
                <p:nvPr/>
              </p:nvSpPr>
              <p:spPr bwMode="auto">
                <a:xfrm>
                  <a:off x="15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54" name="Freeform 1818"/>
                <p:cNvSpPr>
                  <a:spLocks/>
                </p:cNvSpPr>
                <p:nvPr/>
              </p:nvSpPr>
              <p:spPr bwMode="auto">
                <a:xfrm>
                  <a:off x="15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55" name="Freeform 1819"/>
                <p:cNvSpPr>
                  <a:spLocks/>
                </p:cNvSpPr>
                <p:nvPr/>
              </p:nvSpPr>
              <p:spPr bwMode="auto">
                <a:xfrm>
                  <a:off x="15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56" name="Freeform 1820"/>
                <p:cNvSpPr>
                  <a:spLocks/>
                </p:cNvSpPr>
                <p:nvPr/>
              </p:nvSpPr>
              <p:spPr bwMode="auto">
                <a:xfrm>
                  <a:off x="15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57" name="Freeform 1821"/>
                <p:cNvSpPr>
                  <a:spLocks/>
                </p:cNvSpPr>
                <p:nvPr/>
              </p:nvSpPr>
              <p:spPr bwMode="auto">
                <a:xfrm>
                  <a:off x="15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58" name="Freeform 1822"/>
                <p:cNvSpPr>
                  <a:spLocks/>
                </p:cNvSpPr>
                <p:nvPr/>
              </p:nvSpPr>
              <p:spPr bwMode="auto">
                <a:xfrm>
                  <a:off x="15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59" name="Freeform 1823"/>
                <p:cNvSpPr>
                  <a:spLocks/>
                </p:cNvSpPr>
                <p:nvPr/>
              </p:nvSpPr>
              <p:spPr bwMode="auto">
                <a:xfrm>
                  <a:off x="15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60" name="Freeform 1824"/>
                <p:cNvSpPr>
                  <a:spLocks/>
                </p:cNvSpPr>
                <p:nvPr/>
              </p:nvSpPr>
              <p:spPr bwMode="auto">
                <a:xfrm>
                  <a:off x="15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61" name="Freeform 1825"/>
                <p:cNvSpPr>
                  <a:spLocks/>
                </p:cNvSpPr>
                <p:nvPr/>
              </p:nvSpPr>
              <p:spPr bwMode="auto">
                <a:xfrm>
                  <a:off x="15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62" name="Freeform 1826"/>
                <p:cNvSpPr>
                  <a:spLocks/>
                </p:cNvSpPr>
                <p:nvPr/>
              </p:nvSpPr>
              <p:spPr bwMode="auto">
                <a:xfrm>
                  <a:off x="15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63" name="Freeform 1827"/>
                <p:cNvSpPr>
                  <a:spLocks/>
                </p:cNvSpPr>
                <p:nvPr/>
              </p:nvSpPr>
              <p:spPr bwMode="auto">
                <a:xfrm>
                  <a:off x="15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64" name="Freeform 1828"/>
                <p:cNvSpPr>
                  <a:spLocks/>
                </p:cNvSpPr>
                <p:nvPr/>
              </p:nvSpPr>
              <p:spPr bwMode="auto">
                <a:xfrm>
                  <a:off x="15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65" name="Freeform 1829"/>
                <p:cNvSpPr>
                  <a:spLocks/>
                </p:cNvSpPr>
                <p:nvPr/>
              </p:nvSpPr>
              <p:spPr bwMode="auto">
                <a:xfrm>
                  <a:off x="15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66" name="Freeform 1830"/>
                <p:cNvSpPr>
                  <a:spLocks/>
                </p:cNvSpPr>
                <p:nvPr/>
              </p:nvSpPr>
              <p:spPr bwMode="auto">
                <a:xfrm>
                  <a:off x="15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67" name="Freeform 1831"/>
                <p:cNvSpPr>
                  <a:spLocks/>
                </p:cNvSpPr>
                <p:nvPr/>
              </p:nvSpPr>
              <p:spPr bwMode="auto">
                <a:xfrm>
                  <a:off x="15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68" name="Freeform 1832"/>
                <p:cNvSpPr>
                  <a:spLocks/>
                </p:cNvSpPr>
                <p:nvPr/>
              </p:nvSpPr>
              <p:spPr bwMode="auto">
                <a:xfrm>
                  <a:off x="15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69" name="Freeform 1833"/>
                <p:cNvSpPr>
                  <a:spLocks/>
                </p:cNvSpPr>
                <p:nvPr/>
              </p:nvSpPr>
              <p:spPr bwMode="auto">
                <a:xfrm>
                  <a:off x="15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70" name="Freeform 1834"/>
                <p:cNvSpPr>
                  <a:spLocks/>
                </p:cNvSpPr>
                <p:nvPr/>
              </p:nvSpPr>
              <p:spPr bwMode="auto">
                <a:xfrm>
                  <a:off x="15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71" name="Freeform 1835"/>
                <p:cNvSpPr>
                  <a:spLocks/>
                </p:cNvSpPr>
                <p:nvPr/>
              </p:nvSpPr>
              <p:spPr bwMode="auto">
                <a:xfrm>
                  <a:off x="15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72" name="Freeform 1836"/>
                <p:cNvSpPr>
                  <a:spLocks/>
                </p:cNvSpPr>
                <p:nvPr/>
              </p:nvSpPr>
              <p:spPr bwMode="auto">
                <a:xfrm>
                  <a:off x="15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73" name="Freeform 1837"/>
                <p:cNvSpPr>
                  <a:spLocks/>
                </p:cNvSpPr>
                <p:nvPr/>
              </p:nvSpPr>
              <p:spPr bwMode="auto">
                <a:xfrm>
                  <a:off x="15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74" name="Freeform 1838"/>
                <p:cNvSpPr>
                  <a:spLocks/>
                </p:cNvSpPr>
                <p:nvPr/>
              </p:nvSpPr>
              <p:spPr bwMode="auto">
                <a:xfrm>
                  <a:off x="15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75" name="Freeform 1839"/>
                <p:cNvSpPr>
                  <a:spLocks/>
                </p:cNvSpPr>
                <p:nvPr/>
              </p:nvSpPr>
              <p:spPr bwMode="auto">
                <a:xfrm>
                  <a:off x="15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76" name="Freeform 1840"/>
                <p:cNvSpPr>
                  <a:spLocks/>
                </p:cNvSpPr>
                <p:nvPr/>
              </p:nvSpPr>
              <p:spPr bwMode="auto">
                <a:xfrm>
                  <a:off x="15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77" name="Freeform 1841"/>
                <p:cNvSpPr>
                  <a:spLocks/>
                </p:cNvSpPr>
                <p:nvPr/>
              </p:nvSpPr>
              <p:spPr bwMode="auto">
                <a:xfrm>
                  <a:off x="15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78" name="Freeform 1842"/>
                <p:cNvSpPr>
                  <a:spLocks/>
                </p:cNvSpPr>
                <p:nvPr/>
              </p:nvSpPr>
              <p:spPr bwMode="auto">
                <a:xfrm>
                  <a:off x="15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79" name="Freeform 1843"/>
                <p:cNvSpPr>
                  <a:spLocks/>
                </p:cNvSpPr>
                <p:nvPr/>
              </p:nvSpPr>
              <p:spPr bwMode="auto">
                <a:xfrm>
                  <a:off x="15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80" name="Freeform 1844"/>
                <p:cNvSpPr>
                  <a:spLocks/>
                </p:cNvSpPr>
                <p:nvPr/>
              </p:nvSpPr>
              <p:spPr bwMode="auto">
                <a:xfrm>
                  <a:off x="15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81" name="Freeform 1845"/>
                <p:cNvSpPr>
                  <a:spLocks/>
                </p:cNvSpPr>
                <p:nvPr/>
              </p:nvSpPr>
              <p:spPr bwMode="auto">
                <a:xfrm>
                  <a:off x="15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82" name="Freeform 1846"/>
                <p:cNvSpPr>
                  <a:spLocks/>
                </p:cNvSpPr>
                <p:nvPr/>
              </p:nvSpPr>
              <p:spPr bwMode="auto">
                <a:xfrm>
                  <a:off x="15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83" name="Freeform 1847"/>
                <p:cNvSpPr>
                  <a:spLocks/>
                </p:cNvSpPr>
                <p:nvPr/>
              </p:nvSpPr>
              <p:spPr bwMode="auto">
                <a:xfrm>
                  <a:off x="15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84" name="Freeform 1848"/>
                <p:cNvSpPr>
                  <a:spLocks/>
                </p:cNvSpPr>
                <p:nvPr/>
              </p:nvSpPr>
              <p:spPr bwMode="auto">
                <a:xfrm>
                  <a:off x="15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85" name="Freeform 1849"/>
                <p:cNvSpPr>
                  <a:spLocks/>
                </p:cNvSpPr>
                <p:nvPr/>
              </p:nvSpPr>
              <p:spPr bwMode="auto">
                <a:xfrm>
                  <a:off x="15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86" name="Freeform 1850"/>
                <p:cNvSpPr>
                  <a:spLocks/>
                </p:cNvSpPr>
                <p:nvPr/>
              </p:nvSpPr>
              <p:spPr bwMode="auto">
                <a:xfrm>
                  <a:off x="15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87" name="Freeform 1851"/>
                <p:cNvSpPr>
                  <a:spLocks/>
                </p:cNvSpPr>
                <p:nvPr/>
              </p:nvSpPr>
              <p:spPr bwMode="auto">
                <a:xfrm>
                  <a:off x="15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88" name="Freeform 1852"/>
                <p:cNvSpPr>
                  <a:spLocks/>
                </p:cNvSpPr>
                <p:nvPr/>
              </p:nvSpPr>
              <p:spPr bwMode="auto">
                <a:xfrm>
                  <a:off x="15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89" name="Freeform 1853"/>
                <p:cNvSpPr>
                  <a:spLocks/>
                </p:cNvSpPr>
                <p:nvPr/>
              </p:nvSpPr>
              <p:spPr bwMode="auto">
                <a:xfrm>
                  <a:off x="15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90" name="Freeform 1854"/>
                <p:cNvSpPr>
                  <a:spLocks/>
                </p:cNvSpPr>
                <p:nvPr/>
              </p:nvSpPr>
              <p:spPr bwMode="auto">
                <a:xfrm>
                  <a:off x="15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91" name="Freeform 1855"/>
                <p:cNvSpPr>
                  <a:spLocks/>
                </p:cNvSpPr>
                <p:nvPr/>
              </p:nvSpPr>
              <p:spPr bwMode="auto">
                <a:xfrm>
                  <a:off x="15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92" name="Freeform 1856"/>
                <p:cNvSpPr>
                  <a:spLocks/>
                </p:cNvSpPr>
                <p:nvPr/>
              </p:nvSpPr>
              <p:spPr bwMode="auto">
                <a:xfrm>
                  <a:off x="15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93" name="Freeform 1857"/>
                <p:cNvSpPr>
                  <a:spLocks/>
                </p:cNvSpPr>
                <p:nvPr/>
              </p:nvSpPr>
              <p:spPr bwMode="auto">
                <a:xfrm>
                  <a:off x="15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94" name="Freeform 1858"/>
                <p:cNvSpPr>
                  <a:spLocks/>
                </p:cNvSpPr>
                <p:nvPr/>
              </p:nvSpPr>
              <p:spPr bwMode="auto">
                <a:xfrm>
                  <a:off x="15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95" name="Freeform 1859"/>
                <p:cNvSpPr>
                  <a:spLocks/>
                </p:cNvSpPr>
                <p:nvPr/>
              </p:nvSpPr>
              <p:spPr bwMode="auto">
                <a:xfrm>
                  <a:off x="15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96" name="Freeform 1860"/>
                <p:cNvSpPr>
                  <a:spLocks/>
                </p:cNvSpPr>
                <p:nvPr/>
              </p:nvSpPr>
              <p:spPr bwMode="auto">
                <a:xfrm>
                  <a:off x="14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97" name="Freeform 1861"/>
                <p:cNvSpPr>
                  <a:spLocks/>
                </p:cNvSpPr>
                <p:nvPr/>
              </p:nvSpPr>
              <p:spPr bwMode="auto">
                <a:xfrm>
                  <a:off x="14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2998" name="Freeform 1862"/>
                <p:cNvSpPr>
                  <a:spLocks/>
                </p:cNvSpPr>
                <p:nvPr/>
              </p:nvSpPr>
              <p:spPr bwMode="auto">
                <a:xfrm>
                  <a:off x="14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2999" name="Freeform 1863"/>
                <p:cNvSpPr>
                  <a:spLocks/>
                </p:cNvSpPr>
                <p:nvPr/>
              </p:nvSpPr>
              <p:spPr bwMode="auto">
                <a:xfrm>
                  <a:off x="14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00" name="Freeform 1864"/>
                <p:cNvSpPr>
                  <a:spLocks/>
                </p:cNvSpPr>
                <p:nvPr/>
              </p:nvSpPr>
              <p:spPr bwMode="auto">
                <a:xfrm>
                  <a:off x="14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01" name="Freeform 1865"/>
                <p:cNvSpPr>
                  <a:spLocks/>
                </p:cNvSpPr>
                <p:nvPr/>
              </p:nvSpPr>
              <p:spPr bwMode="auto">
                <a:xfrm>
                  <a:off x="14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02" name="Freeform 1866"/>
                <p:cNvSpPr>
                  <a:spLocks/>
                </p:cNvSpPr>
                <p:nvPr/>
              </p:nvSpPr>
              <p:spPr bwMode="auto">
                <a:xfrm>
                  <a:off x="14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03" name="Freeform 1867"/>
                <p:cNvSpPr>
                  <a:spLocks/>
                </p:cNvSpPr>
                <p:nvPr/>
              </p:nvSpPr>
              <p:spPr bwMode="auto">
                <a:xfrm>
                  <a:off x="14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04" name="Freeform 1868"/>
                <p:cNvSpPr>
                  <a:spLocks/>
                </p:cNvSpPr>
                <p:nvPr/>
              </p:nvSpPr>
              <p:spPr bwMode="auto">
                <a:xfrm>
                  <a:off x="14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05" name="Freeform 1869"/>
                <p:cNvSpPr>
                  <a:spLocks/>
                </p:cNvSpPr>
                <p:nvPr/>
              </p:nvSpPr>
              <p:spPr bwMode="auto">
                <a:xfrm>
                  <a:off x="14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06" name="Freeform 1870"/>
                <p:cNvSpPr>
                  <a:spLocks/>
                </p:cNvSpPr>
                <p:nvPr/>
              </p:nvSpPr>
              <p:spPr bwMode="auto">
                <a:xfrm>
                  <a:off x="14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07" name="Freeform 1871"/>
                <p:cNvSpPr>
                  <a:spLocks/>
                </p:cNvSpPr>
                <p:nvPr/>
              </p:nvSpPr>
              <p:spPr bwMode="auto">
                <a:xfrm>
                  <a:off x="14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08" name="Freeform 1872"/>
                <p:cNvSpPr>
                  <a:spLocks/>
                </p:cNvSpPr>
                <p:nvPr/>
              </p:nvSpPr>
              <p:spPr bwMode="auto">
                <a:xfrm>
                  <a:off x="14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09" name="Freeform 1873"/>
                <p:cNvSpPr>
                  <a:spLocks/>
                </p:cNvSpPr>
                <p:nvPr/>
              </p:nvSpPr>
              <p:spPr bwMode="auto">
                <a:xfrm>
                  <a:off x="1460" y="20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10" name="Freeform 1874"/>
                <p:cNvSpPr>
                  <a:spLocks/>
                </p:cNvSpPr>
                <p:nvPr/>
              </p:nvSpPr>
              <p:spPr bwMode="auto">
                <a:xfrm>
                  <a:off x="1460" y="24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11" name="Freeform 1875"/>
                <p:cNvSpPr>
                  <a:spLocks/>
                </p:cNvSpPr>
                <p:nvPr/>
              </p:nvSpPr>
              <p:spPr bwMode="auto">
                <a:xfrm>
                  <a:off x="14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12" name="Freeform 1876"/>
                <p:cNvSpPr>
                  <a:spLocks/>
                </p:cNvSpPr>
                <p:nvPr/>
              </p:nvSpPr>
              <p:spPr bwMode="auto">
                <a:xfrm>
                  <a:off x="14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13" name="Freeform 1877"/>
                <p:cNvSpPr>
                  <a:spLocks/>
                </p:cNvSpPr>
                <p:nvPr/>
              </p:nvSpPr>
              <p:spPr bwMode="auto">
                <a:xfrm>
                  <a:off x="14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14" name="Freeform 1878"/>
                <p:cNvSpPr>
                  <a:spLocks/>
                </p:cNvSpPr>
                <p:nvPr/>
              </p:nvSpPr>
              <p:spPr bwMode="auto">
                <a:xfrm>
                  <a:off x="14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15" name="Freeform 1879"/>
                <p:cNvSpPr>
                  <a:spLocks/>
                </p:cNvSpPr>
                <p:nvPr/>
              </p:nvSpPr>
              <p:spPr bwMode="auto">
                <a:xfrm>
                  <a:off x="14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16" name="Freeform 1880"/>
                <p:cNvSpPr>
                  <a:spLocks/>
                </p:cNvSpPr>
                <p:nvPr/>
              </p:nvSpPr>
              <p:spPr bwMode="auto">
                <a:xfrm>
                  <a:off x="14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17" name="Freeform 1881"/>
                <p:cNvSpPr>
                  <a:spLocks/>
                </p:cNvSpPr>
                <p:nvPr/>
              </p:nvSpPr>
              <p:spPr bwMode="auto">
                <a:xfrm>
                  <a:off x="14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18" name="Freeform 1882"/>
                <p:cNvSpPr>
                  <a:spLocks/>
                </p:cNvSpPr>
                <p:nvPr/>
              </p:nvSpPr>
              <p:spPr bwMode="auto">
                <a:xfrm>
                  <a:off x="14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19" name="Freeform 1883"/>
                <p:cNvSpPr>
                  <a:spLocks/>
                </p:cNvSpPr>
                <p:nvPr/>
              </p:nvSpPr>
              <p:spPr bwMode="auto">
                <a:xfrm>
                  <a:off x="14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20" name="Freeform 1884"/>
                <p:cNvSpPr>
                  <a:spLocks/>
                </p:cNvSpPr>
                <p:nvPr/>
              </p:nvSpPr>
              <p:spPr bwMode="auto">
                <a:xfrm>
                  <a:off x="14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21" name="Freeform 1885"/>
                <p:cNvSpPr>
                  <a:spLocks/>
                </p:cNvSpPr>
                <p:nvPr/>
              </p:nvSpPr>
              <p:spPr bwMode="auto">
                <a:xfrm>
                  <a:off x="14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22" name="Freeform 1886"/>
                <p:cNvSpPr>
                  <a:spLocks/>
                </p:cNvSpPr>
                <p:nvPr/>
              </p:nvSpPr>
              <p:spPr bwMode="auto">
                <a:xfrm>
                  <a:off x="14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23" name="Freeform 1887"/>
                <p:cNvSpPr>
                  <a:spLocks/>
                </p:cNvSpPr>
                <p:nvPr/>
              </p:nvSpPr>
              <p:spPr bwMode="auto">
                <a:xfrm>
                  <a:off x="14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24" name="Freeform 1888"/>
                <p:cNvSpPr>
                  <a:spLocks/>
                </p:cNvSpPr>
                <p:nvPr/>
              </p:nvSpPr>
              <p:spPr bwMode="auto">
                <a:xfrm>
                  <a:off x="14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25" name="Freeform 1889"/>
                <p:cNvSpPr>
                  <a:spLocks/>
                </p:cNvSpPr>
                <p:nvPr/>
              </p:nvSpPr>
              <p:spPr bwMode="auto">
                <a:xfrm>
                  <a:off x="14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26" name="Freeform 1890"/>
                <p:cNvSpPr>
                  <a:spLocks/>
                </p:cNvSpPr>
                <p:nvPr/>
              </p:nvSpPr>
              <p:spPr bwMode="auto">
                <a:xfrm>
                  <a:off x="14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27" name="Freeform 1891"/>
                <p:cNvSpPr>
                  <a:spLocks/>
                </p:cNvSpPr>
                <p:nvPr/>
              </p:nvSpPr>
              <p:spPr bwMode="auto">
                <a:xfrm>
                  <a:off x="14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28" name="Freeform 1892"/>
                <p:cNvSpPr>
                  <a:spLocks/>
                </p:cNvSpPr>
                <p:nvPr/>
              </p:nvSpPr>
              <p:spPr bwMode="auto">
                <a:xfrm>
                  <a:off x="14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29" name="Freeform 1893"/>
                <p:cNvSpPr>
                  <a:spLocks/>
                </p:cNvSpPr>
                <p:nvPr/>
              </p:nvSpPr>
              <p:spPr bwMode="auto">
                <a:xfrm>
                  <a:off x="14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30" name="Freeform 1894"/>
                <p:cNvSpPr>
                  <a:spLocks/>
                </p:cNvSpPr>
                <p:nvPr/>
              </p:nvSpPr>
              <p:spPr bwMode="auto">
                <a:xfrm>
                  <a:off x="14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31" name="Freeform 1895"/>
                <p:cNvSpPr>
                  <a:spLocks/>
                </p:cNvSpPr>
                <p:nvPr/>
              </p:nvSpPr>
              <p:spPr bwMode="auto">
                <a:xfrm>
                  <a:off x="14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32" name="Freeform 1896"/>
                <p:cNvSpPr>
                  <a:spLocks/>
                </p:cNvSpPr>
                <p:nvPr/>
              </p:nvSpPr>
              <p:spPr bwMode="auto">
                <a:xfrm>
                  <a:off x="14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33" name="Freeform 1897"/>
                <p:cNvSpPr>
                  <a:spLocks/>
                </p:cNvSpPr>
                <p:nvPr/>
              </p:nvSpPr>
              <p:spPr bwMode="auto">
                <a:xfrm>
                  <a:off x="14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34" name="Freeform 1898"/>
                <p:cNvSpPr>
                  <a:spLocks/>
                </p:cNvSpPr>
                <p:nvPr/>
              </p:nvSpPr>
              <p:spPr bwMode="auto">
                <a:xfrm>
                  <a:off x="14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35" name="Freeform 1899"/>
                <p:cNvSpPr>
                  <a:spLocks/>
                </p:cNvSpPr>
                <p:nvPr/>
              </p:nvSpPr>
              <p:spPr bwMode="auto">
                <a:xfrm>
                  <a:off x="14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36" name="Freeform 1900"/>
                <p:cNvSpPr>
                  <a:spLocks/>
                </p:cNvSpPr>
                <p:nvPr/>
              </p:nvSpPr>
              <p:spPr bwMode="auto">
                <a:xfrm>
                  <a:off x="14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37" name="Freeform 1901"/>
                <p:cNvSpPr>
                  <a:spLocks/>
                </p:cNvSpPr>
                <p:nvPr/>
              </p:nvSpPr>
              <p:spPr bwMode="auto">
                <a:xfrm>
                  <a:off x="14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38" name="Freeform 1902"/>
                <p:cNvSpPr>
                  <a:spLocks/>
                </p:cNvSpPr>
                <p:nvPr/>
              </p:nvSpPr>
              <p:spPr bwMode="auto">
                <a:xfrm>
                  <a:off x="14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39" name="Freeform 1903"/>
                <p:cNvSpPr>
                  <a:spLocks/>
                </p:cNvSpPr>
                <p:nvPr/>
              </p:nvSpPr>
              <p:spPr bwMode="auto">
                <a:xfrm>
                  <a:off x="14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40" name="Freeform 1904"/>
                <p:cNvSpPr>
                  <a:spLocks/>
                </p:cNvSpPr>
                <p:nvPr/>
              </p:nvSpPr>
              <p:spPr bwMode="auto">
                <a:xfrm>
                  <a:off x="14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41" name="Freeform 1905"/>
                <p:cNvSpPr>
                  <a:spLocks/>
                </p:cNvSpPr>
                <p:nvPr/>
              </p:nvSpPr>
              <p:spPr bwMode="auto">
                <a:xfrm>
                  <a:off x="14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42" name="Freeform 1906"/>
                <p:cNvSpPr>
                  <a:spLocks/>
                </p:cNvSpPr>
                <p:nvPr/>
              </p:nvSpPr>
              <p:spPr bwMode="auto">
                <a:xfrm>
                  <a:off x="14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43" name="Freeform 1907"/>
                <p:cNvSpPr>
                  <a:spLocks/>
                </p:cNvSpPr>
                <p:nvPr/>
              </p:nvSpPr>
              <p:spPr bwMode="auto">
                <a:xfrm>
                  <a:off x="14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44" name="Freeform 1908"/>
                <p:cNvSpPr>
                  <a:spLocks/>
                </p:cNvSpPr>
                <p:nvPr/>
              </p:nvSpPr>
              <p:spPr bwMode="auto">
                <a:xfrm>
                  <a:off x="14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45" name="Freeform 1909"/>
                <p:cNvSpPr>
                  <a:spLocks/>
                </p:cNvSpPr>
                <p:nvPr/>
              </p:nvSpPr>
              <p:spPr bwMode="auto">
                <a:xfrm>
                  <a:off x="14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46" name="Freeform 1910"/>
                <p:cNvSpPr>
                  <a:spLocks/>
                </p:cNvSpPr>
                <p:nvPr/>
              </p:nvSpPr>
              <p:spPr bwMode="auto">
                <a:xfrm>
                  <a:off x="14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47" name="Freeform 1911"/>
                <p:cNvSpPr>
                  <a:spLocks/>
                </p:cNvSpPr>
                <p:nvPr/>
              </p:nvSpPr>
              <p:spPr bwMode="auto">
                <a:xfrm>
                  <a:off x="14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48" name="Freeform 1912"/>
                <p:cNvSpPr>
                  <a:spLocks/>
                </p:cNvSpPr>
                <p:nvPr/>
              </p:nvSpPr>
              <p:spPr bwMode="auto">
                <a:xfrm>
                  <a:off x="14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49" name="Freeform 1913"/>
                <p:cNvSpPr>
                  <a:spLocks/>
                </p:cNvSpPr>
                <p:nvPr/>
              </p:nvSpPr>
              <p:spPr bwMode="auto">
                <a:xfrm>
                  <a:off x="14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50" name="Freeform 1914"/>
                <p:cNvSpPr>
                  <a:spLocks/>
                </p:cNvSpPr>
                <p:nvPr/>
              </p:nvSpPr>
              <p:spPr bwMode="auto">
                <a:xfrm>
                  <a:off x="14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51" name="Freeform 1915"/>
                <p:cNvSpPr>
                  <a:spLocks/>
                </p:cNvSpPr>
                <p:nvPr/>
              </p:nvSpPr>
              <p:spPr bwMode="auto">
                <a:xfrm>
                  <a:off x="14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52" name="Freeform 1916"/>
                <p:cNvSpPr>
                  <a:spLocks/>
                </p:cNvSpPr>
                <p:nvPr/>
              </p:nvSpPr>
              <p:spPr bwMode="auto">
                <a:xfrm>
                  <a:off x="14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53" name="Freeform 1917"/>
                <p:cNvSpPr>
                  <a:spLocks/>
                </p:cNvSpPr>
                <p:nvPr/>
              </p:nvSpPr>
              <p:spPr bwMode="auto">
                <a:xfrm>
                  <a:off x="14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54" name="Freeform 1918"/>
                <p:cNvSpPr>
                  <a:spLocks/>
                </p:cNvSpPr>
                <p:nvPr/>
              </p:nvSpPr>
              <p:spPr bwMode="auto">
                <a:xfrm>
                  <a:off x="14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55" name="Freeform 1919"/>
                <p:cNvSpPr>
                  <a:spLocks/>
                </p:cNvSpPr>
                <p:nvPr/>
              </p:nvSpPr>
              <p:spPr bwMode="auto">
                <a:xfrm>
                  <a:off x="14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56" name="Freeform 1920"/>
                <p:cNvSpPr>
                  <a:spLocks/>
                </p:cNvSpPr>
                <p:nvPr/>
              </p:nvSpPr>
              <p:spPr bwMode="auto">
                <a:xfrm>
                  <a:off x="14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57" name="Freeform 1921"/>
                <p:cNvSpPr>
                  <a:spLocks/>
                </p:cNvSpPr>
                <p:nvPr/>
              </p:nvSpPr>
              <p:spPr bwMode="auto">
                <a:xfrm>
                  <a:off x="14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58" name="Freeform 1922"/>
                <p:cNvSpPr>
                  <a:spLocks/>
                </p:cNvSpPr>
                <p:nvPr/>
              </p:nvSpPr>
              <p:spPr bwMode="auto">
                <a:xfrm>
                  <a:off x="14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59" name="Freeform 1923"/>
                <p:cNvSpPr>
                  <a:spLocks/>
                </p:cNvSpPr>
                <p:nvPr/>
              </p:nvSpPr>
              <p:spPr bwMode="auto">
                <a:xfrm>
                  <a:off x="14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60" name="Freeform 1924"/>
                <p:cNvSpPr>
                  <a:spLocks/>
                </p:cNvSpPr>
                <p:nvPr/>
              </p:nvSpPr>
              <p:spPr bwMode="auto">
                <a:xfrm>
                  <a:off x="14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61" name="Freeform 1925"/>
                <p:cNvSpPr>
                  <a:spLocks/>
                </p:cNvSpPr>
                <p:nvPr/>
              </p:nvSpPr>
              <p:spPr bwMode="auto">
                <a:xfrm>
                  <a:off x="14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62" name="Freeform 1926"/>
                <p:cNvSpPr>
                  <a:spLocks/>
                </p:cNvSpPr>
                <p:nvPr/>
              </p:nvSpPr>
              <p:spPr bwMode="auto">
                <a:xfrm>
                  <a:off x="14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63" name="Freeform 1927"/>
                <p:cNvSpPr>
                  <a:spLocks/>
                </p:cNvSpPr>
                <p:nvPr/>
              </p:nvSpPr>
              <p:spPr bwMode="auto">
                <a:xfrm>
                  <a:off x="14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64" name="Freeform 1928"/>
                <p:cNvSpPr>
                  <a:spLocks/>
                </p:cNvSpPr>
                <p:nvPr/>
              </p:nvSpPr>
              <p:spPr bwMode="auto">
                <a:xfrm>
                  <a:off x="14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65" name="Freeform 1929"/>
                <p:cNvSpPr>
                  <a:spLocks/>
                </p:cNvSpPr>
                <p:nvPr/>
              </p:nvSpPr>
              <p:spPr bwMode="auto">
                <a:xfrm>
                  <a:off x="14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66" name="Freeform 1930"/>
                <p:cNvSpPr>
                  <a:spLocks/>
                </p:cNvSpPr>
                <p:nvPr/>
              </p:nvSpPr>
              <p:spPr bwMode="auto">
                <a:xfrm>
                  <a:off x="14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67" name="Freeform 1931"/>
                <p:cNvSpPr>
                  <a:spLocks/>
                </p:cNvSpPr>
                <p:nvPr/>
              </p:nvSpPr>
              <p:spPr bwMode="auto">
                <a:xfrm>
                  <a:off x="14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68" name="Freeform 1932"/>
                <p:cNvSpPr>
                  <a:spLocks/>
                </p:cNvSpPr>
                <p:nvPr/>
              </p:nvSpPr>
              <p:spPr bwMode="auto">
                <a:xfrm>
                  <a:off x="14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69" name="Freeform 1933"/>
                <p:cNvSpPr>
                  <a:spLocks/>
                </p:cNvSpPr>
                <p:nvPr/>
              </p:nvSpPr>
              <p:spPr bwMode="auto">
                <a:xfrm>
                  <a:off x="14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70" name="Freeform 1934"/>
                <p:cNvSpPr>
                  <a:spLocks/>
                </p:cNvSpPr>
                <p:nvPr/>
              </p:nvSpPr>
              <p:spPr bwMode="auto">
                <a:xfrm>
                  <a:off x="14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71" name="Freeform 1935"/>
                <p:cNvSpPr>
                  <a:spLocks/>
                </p:cNvSpPr>
                <p:nvPr/>
              </p:nvSpPr>
              <p:spPr bwMode="auto">
                <a:xfrm>
                  <a:off x="14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72" name="Freeform 1936"/>
                <p:cNvSpPr>
                  <a:spLocks/>
                </p:cNvSpPr>
                <p:nvPr/>
              </p:nvSpPr>
              <p:spPr bwMode="auto">
                <a:xfrm>
                  <a:off x="14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73" name="Freeform 1937"/>
                <p:cNvSpPr>
                  <a:spLocks/>
                </p:cNvSpPr>
                <p:nvPr/>
              </p:nvSpPr>
              <p:spPr bwMode="auto">
                <a:xfrm>
                  <a:off x="14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74" name="Freeform 1938"/>
                <p:cNvSpPr>
                  <a:spLocks/>
                </p:cNvSpPr>
                <p:nvPr/>
              </p:nvSpPr>
              <p:spPr bwMode="auto">
                <a:xfrm>
                  <a:off x="14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75" name="Freeform 1939"/>
                <p:cNvSpPr>
                  <a:spLocks/>
                </p:cNvSpPr>
                <p:nvPr/>
              </p:nvSpPr>
              <p:spPr bwMode="auto">
                <a:xfrm>
                  <a:off x="13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76" name="Freeform 1940"/>
                <p:cNvSpPr>
                  <a:spLocks/>
                </p:cNvSpPr>
                <p:nvPr/>
              </p:nvSpPr>
              <p:spPr bwMode="auto">
                <a:xfrm>
                  <a:off x="13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77" name="Freeform 1941"/>
                <p:cNvSpPr>
                  <a:spLocks/>
                </p:cNvSpPr>
                <p:nvPr/>
              </p:nvSpPr>
              <p:spPr bwMode="auto">
                <a:xfrm>
                  <a:off x="13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78" name="Freeform 1942"/>
                <p:cNvSpPr>
                  <a:spLocks/>
                </p:cNvSpPr>
                <p:nvPr/>
              </p:nvSpPr>
              <p:spPr bwMode="auto">
                <a:xfrm>
                  <a:off x="13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79" name="Freeform 1943"/>
                <p:cNvSpPr>
                  <a:spLocks/>
                </p:cNvSpPr>
                <p:nvPr/>
              </p:nvSpPr>
              <p:spPr bwMode="auto">
                <a:xfrm>
                  <a:off x="13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80" name="Freeform 1944"/>
                <p:cNvSpPr>
                  <a:spLocks/>
                </p:cNvSpPr>
                <p:nvPr/>
              </p:nvSpPr>
              <p:spPr bwMode="auto">
                <a:xfrm>
                  <a:off x="13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81" name="Freeform 1945"/>
                <p:cNvSpPr>
                  <a:spLocks/>
                </p:cNvSpPr>
                <p:nvPr/>
              </p:nvSpPr>
              <p:spPr bwMode="auto">
                <a:xfrm>
                  <a:off x="13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82" name="Freeform 1946"/>
                <p:cNvSpPr>
                  <a:spLocks/>
                </p:cNvSpPr>
                <p:nvPr/>
              </p:nvSpPr>
              <p:spPr bwMode="auto">
                <a:xfrm>
                  <a:off x="13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83" name="Freeform 1947"/>
                <p:cNvSpPr>
                  <a:spLocks/>
                </p:cNvSpPr>
                <p:nvPr/>
              </p:nvSpPr>
              <p:spPr bwMode="auto">
                <a:xfrm>
                  <a:off x="13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84" name="Freeform 1948"/>
                <p:cNvSpPr>
                  <a:spLocks/>
                </p:cNvSpPr>
                <p:nvPr/>
              </p:nvSpPr>
              <p:spPr bwMode="auto">
                <a:xfrm>
                  <a:off x="13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85" name="Freeform 1949"/>
                <p:cNvSpPr>
                  <a:spLocks/>
                </p:cNvSpPr>
                <p:nvPr/>
              </p:nvSpPr>
              <p:spPr bwMode="auto">
                <a:xfrm>
                  <a:off x="13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86" name="Freeform 1950"/>
                <p:cNvSpPr>
                  <a:spLocks/>
                </p:cNvSpPr>
                <p:nvPr/>
              </p:nvSpPr>
              <p:spPr bwMode="auto">
                <a:xfrm>
                  <a:off x="13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87" name="Freeform 1951"/>
                <p:cNvSpPr>
                  <a:spLocks/>
                </p:cNvSpPr>
                <p:nvPr/>
              </p:nvSpPr>
              <p:spPr bwMode="auto">
                <a:xfrm>
                  <a:off x="1390" y="215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88" name="Freeform 1952"/>
                <p:cNvSpPr>
                  <a:spLocks/>
                </p:cNvSpPr>
                <p:nvPr/>
              </p:nvSpPr>
              <p:spPr bwMode="auto">
                <a:xfrm>
                  <a:off x="1390" y="239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89" name="Freeform 1953"/>
                <p:cNvSpPr>
                  <a:spLocks/>
                </p:cNvSpPr>
                <p:nvPr/>
              </p:nvSpPr>
              <p:spPr bwMode="auto">
                <a:xfrm>
                  <a:off x="13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90" name="Freeform 1954"/>
                <p:cNvSpPr>
                  <a:spLocks/>
                </p:cNvSpPr>
                <p:nvPr/>
              </p:nvSpPr>
              <p:spPr bwMode="auto">
                <a:xfrm>
                  <a:off x="1388" y="210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91" name="Freeform 1955"/>
                <p:cNvSpPr>
                  <a:spLocks/>
                </p:cNvSpPr>
                <p:nvPr/>
              </p:nvSpPr>
              <p:spPr bwMode="auto">
                <a:xfrm>
                  <a:off x="1388" y="24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92" name="Freeform 1956"/>
                <p:cNvSpPr>
                  <a:spLocks/>
                </p:cNvSpPr>
                <p:nvPr/>
              </p:nvSpPr>
              <p:spPr bwMode="auto">
                <a:xfrm>
                  <a:off x="13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93" name="Freeform 1957"/>
                <p:cNvSpPr>
                  <a:spLocks/>
                </p:cNvSpPr>
                <p:nvPr/>
              </p:nvSpPr>
              <p:spPr bwMode="auto">
                <a:xfrm>
                  <a:off x="13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94" name="Freeform 1958"/>
                <p:cNvSpPr>
                  <a:spLocks/>
                </p:cNvSpPr>
                <p:nvPr/>
              </p:nvSpPr>
              <p:spPr bwMode="auto">
                <a:xfrm>
                  <a:off x="13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95" name="Freeform 1959"/>
                <p:cNvSpPr>
                  <a:spLocks/>
                </p:cNvSpPr>
                <p:nvPr/>
              </p:nvSpPr>
              <p:spPr bwMode="auto">
                <a:xfrm>
                  <a:off x="13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96" name="Freeform 1960"/>
                <p:cNvSpPr>
                  <a:spLocks/>
                </p:cNvSpPr>
                <p:nvPr/>
              </p:nvSpPr>
              <p:spPr bwMode="auto">
                <a:xfrm>
                  <a:off x="13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097" name="Freeform 1961"/>
                <p:cNvSpPr>
                  <a:spLocks/>
                </p:cNvSpPr>
                <p:nvPr/>
              </p:nvSpPr>
              <p:spPr bwMode="auto">
                <a:xfrm>
                  <a:off x="13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98" name="Freeform 1962"/>
                <p:cNvSpPr>
                  <a:spLocks/>
                </p:cNvSpPr>
                <p:nvPr/>
              </p:nvSpPr>
              <p:spPr bwMode="auto">
                <a:xfrm>
                  <a:off x="13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099" name="Freeform 1963"/>
                <p:cNvSpPr>
                  <a:spLocks/>
                </p:cNvSpPr>
                <p:nvPr/>
              </p:nvSpPr>
              <p:spPr bwMode="auto">
                <a:xfrm>
                  <a:off x="13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00" name="Freeform 1964"/>
                <p:cNvSpPr>
                  <a:spLocks/>
                </p:cNvSpPr>
                <p:nvPr/>
              </p:nvSpPr>
              <p:spPr bwMode="auto">
                <a:xfrm>
                  <a:off x="13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01" name="Freeform 1965"/>
                <p:cNvSpPr>
                  <a:spLocks/>
                </p:cNvSpPr>
                <p:nvPr/>
              </p:nvSpPr>
              <p:spPr bwMode="auto">
                <a:xfrm>
                  <a:off x="13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02" name="Freeform 1966"/>
                <p:cNvSpPr>
                  <a:spLocks/>
                </p:cNvSpPr>
                <p:nvPr/>
              </p:nvSpPr>
              <p:spPr bwMode="auto">
                <a:xfrm>
                  <a:off x="13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03" name="Freeform 1967"/>
                <p:cNvSpPr>
                  <a:spLocks/>
                </p:cNvSpPr>
                <p:nvPr/>
              </p:nvSpPr>
              <p:spPr bwMode="auto">
                <a:xfrm>
                  <a:off x="13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04" name="Freeform 1968"/>
                <p:cNvSpPr>
                  <a:spLocks/>
                </p:cNvSpPr>
                <p:nvPr/>
              </p:nvSpPr>
              <p:spPr bwMode="auto">
                <a:xfrm>
                  <a:off x="13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05" name="Freeform 1969"/>
                <p:cNvSpPr>
                  <a:spLocks/>
                </p:cNvSpPr>
                <p:nvPr/>
              </p:nvSpPr>
              <p:spPr bwMode="auto">
                <a:xfrm>
                  <a:off x="13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06" name="Freeform 1970"/>
                <p:cNvSpPr>
                  <a:spLocks/>
                </p:cNvSpPr>
                <p:nvPr/>
              </p:nvSpPr>
              <p:spPr bwMode="auto">
                <a:xfrm>
                  <a:off x="13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07" name="Freeform 1971"/>
                <p:cNvSpPr>
                  <a:spLocks/>
                </p:cNvSpPr>
                <p:nvPr/>
              </p:nvSpPr>
              <p:spPr bwMode="auto">
                <a:xfrm>
                  <a:off x="13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08" name="Freeform 1972"/>
                <p:cNvSpPr>
                  <a:spLocks/>
                </p:cNvSpPr>
                <p:nvPr/>
              </p:nvSpPr>
              <p:spPr bwMode="auto">
                <a:xfrm>
                  <a:off x="1376" y="212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09" name="Freeform 1973"/>
                <p:cNvSpPr>
                  <a:spLocks/>
                </p:cNvSpPr>
                <p:nvPr/>
              </p:nvSpPr>
              <p:spPr bwMode="auto">
                <a:xfrm>
                  <a:off x="1376" y="243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8" name="Group 2175"/>
              <p:cNvGrpSpPr>
                <a:grpSpLocks/>
              </p:cNvGrpSpPr>
              <p:nvPr/>
            </p:nvGrpSpPr>
            <p:grpSpPr bwMode="auto">
              <a:xfrm>
                <a:off x="1254" y="2018"/>
                <a:ext cx="170" cy="564"/>
                <a:chOff x="1254" y="2018"/>
                <a:chExt cx="170" cy="564"/>
              </a:xfrm>
            </p:grpSpPr>
            <p:sp>
              <p:nvSpPr>
                <p:cNvPr id="93111" name="Freeform 1975"/>
                <p:cNvSpPr>
                  <a:spLocks/>
                </p:cNvSpPr>
                <p:nvPr/>
              </p:nvSpPr>
              <p:spPr bwMode="auto">
                <a:xfrm>
                  <a:off x="13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12" name="Freeform 1976"/>
                <p:cNvSpPr>
                  <a:spLocks/>
                </p:cNvSpPr>
                <p:nvPr/>
              </p:nvSpPr>
              <p:spPr bwMode="auto">
                <a:xfrm>
                  <a:off x="13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13" name="Freeform 1977"/>
                <p:cNvSpPr>
                  <a:spLocks/>
                </p:cNvSpPr>
                <p:nvPr/>
              </p:nvSpPr>
              <p:spPr bwMode="auto">
                <a:xfrm>
                  <a:off x="13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14" name="Freeform 1978"/>
                <p:cNvSpPr>
                  <a:spLocks/>
                </p:cNvSpPr>
                <p:nvPr/>
              </p:nvSpPr>
              <p:spPr bwMode="auto">
                <a:xfrm>
                  <a:off x="13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15" name="Freeform 1979"/>
                <p:cNvSpPr>
                  <a:spLocks/>
                </p:cNvSpPr>
                <p:nvPr/>
              </p:nvSpPr>
              <p:spPr bwMode="auto">
                <a:xfrm>
                  <a:off x="13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16" name="Freeform 1980"/>
                <p:cNvSpPr>
                  <a:spLocks/>
                </p:cNvSpPr>
                <p:nvPr/>
              </p:nvSpPr>
              <p:spPr bwMode="auto">
                <a:xfrm>
                  <a:off x="13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17" name="Freeform 1981"/>
                <p:cNvSpPr>
                  <a:spLocks/>
                </p:cNvSpPr>
                <p:nvPr/>
              </p:nvSpPr>
              <p:spPr bwMode="auto">
                <a:xfrm>
                  <a:off x="1370" y="204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18" name="Freeform 1982"/>
                <p:cNvSpPr>
                  <a:spLocks/>
                </p:cNvSpPr>
                <p:nvPr/>
              </p:nvSpPr>
              <p:spPr bwMode="auto">
                <a:xfrm>
                  <a:off x="1370" y="251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19" name="Freeform 1983"/>
                <p:cNvSpPr>
                  <a:spLocks/>
                </p:cNvSpPr>
                <p:nvPr/>
              </p:nvSpPr>
              <p:spPr bwMode="auto">
                <a:xfrm>
                  <a:off x="13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20" name="Freeform 1984"/>
                <p:cNvSpPr>
                  <a:spLocks/>
                </p:cNvSpPr>
                <p:nvPr/>
              </p:nvSpPr>
              <p:spPr bwMode="auto">
                <a:xfrm>
                  <a:off x="13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21" name="Freeform 1985"/>
                <p:cNvSpPr>
                  <a:spLocks/>
                </p:cNvSpPr>
                <p:nvPr/>
              </p:nvSpPr>
              <p:spPr bwMode="auto">
                <a:xfrm>
                  <a:off x="1368" y="221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22" name="Freeform 1986"/>
                <p:cNvSpPr>
                  <a:spLocks/>
                </p:cNvSpPr>
                <p:nvPr/>
              </p:nvSpPr>
              <p:spPr bwMode="auto">
                <a:xfrm>
                  <a:off x="1368" y="23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23" name="Freeform 1987"/>
                <p:cNvSpPr>
                  <a:spLocks/>
                </p:cNvSpPr>
                <p:nvPr/>
              </p:nvSpPr>
              <p:spPr bwMode="auto">
                <a:xfrm>
                  <a:off x="1366" y="201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24" name="Freeform 1988"/>
                <p:cNvSpPr>
                  <a:spLocks/>
                </p:cNvSpPr>
                <p:nvPr/>
              </p:nvSpPr>
              <p:spPr bwMode="auto">
                <a:xfrm>
                  <a:off x="1366" y="253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25" name="Freeform 1989"/>
                <p:cNvSpPr>
                  <a:spLocks/>
                </p:cNvSpPr>
                <p:nvPr/>
              </p:nvSpPr>
              <p:spPr bwMode="auto">
                <a:xfrm>
                  <a:off x="13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26" name="Freeform 1990"/>
                <p:cNvSpPr>
                  <a:spLocks/>
                </p:cNvSpPr>
                <p:nvPr/>
              </p:nvSpPr>
              <p:spPr bwMode="auto">
                <a:xfrm>
                  <a:off x="13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27" name="Freeform 1991"/>
                <p:cNvSpPr>
                  <a:spLocks/>
                </p:cNvSpPr>
                <p:nvPr/>
              </p:nvSpPr>
              <p:spPr bwMode="auto">
                <a:xfrm>
                  <a:off x="13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28" name="Freeform 1992"/>
                <p:cNvSpPr>
                  <a:spLocks/>
                </p:cNvSpPr>
                <p:nvPr/>
              </p:nvSpPr>
              <p:spPr bwMode="auto">
                <a:xfrm>
                  <a:off x="13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29" name="Freeform 1993"/>
                <p:cNvSpPr>
                  <a:spLocks/>
                </p:cNvSpPr>
                <p:nvPr/>
              </p:nvSpPr>
              <p:spPr bwMode="auto">
                <a:xfrm>
                  <a:off x="13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30" name="Freeform 1994"/>
                <p:cNvSpPr>
                  <a:spLocks/>
                </p:cNvSpPr>
                <p:nvPr/>
              </p:nvSpPr>
              <p:spPr bwMode="auto">
                <a:xfrm>
                  <a:off x="13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31" name="Freeform 1995"/>
                <p:cNvSpPr>
                  <a:spLocks/>
                </p:cNvSpPr>
                <p:nvPr/>
              </p:nvSpPr>
              <p:spPr bwMode="auto">
                <a:xfrm>
                  <a:off x="13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32" name="Freeform 1996"/>
                <p:cNvSpPr>
                  <a:spLocks/>
                </p:cNvSpPr>
                <p:nvPr/>
              </p:nvSpPr>
              <p:spPr bwMode="auto">
                <a:xfrm>
                  <a:off x="13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33" name="Freeform 1997"/>
                <p:cNvSpPr>
                  <a:spLocks/>
                </p:cNvSpPr>
                <p:nvPr/>
              </p:nvSpPr>
              <p:spPr bwMode="auto">
                <a:xfrm>
                  <a:off x="13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34" name="Freeform 1998"/>
                <p:cNvSpPr>
                  <a:spLocks/>
                </p:cNvSpPr>
                <p:nvPr/>
              </p:nvSpPr>
              <p:spPr bwMode="auto">
                <a:xfrm>
                  <a:off x="13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35" name="Freeform 1999"/>
                <p:cNvSpPr>
                  <a:spLocks/>
                </p:cNvSpPr>
                <p:nvPr/>
              </p:nvSpPr>
              <p:spPr bwMode="auto">
                <a:xfrm>
                  <a:off x="13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36" name="Freeform 2000"/>
                <p:cNvSpPr>
                  <a:spLocks/>
                </p:cNvSpPr>
                <p:nvPr/>
              </p:nvSpPr>
              <p:spPr bwMode="auto">
                <a:xfrm>
                  <a:off x="13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37" name="Freeform 2001"/>
                <p:cNvSpPr>
                  <a:spLocks/>
                </p:cNvSpPr>
                <p:nvPr/>
              </p:nvSpPr>
              <p:spPr bwMode="auto">
                <a:xfrm>
                  <a:off x="13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38" name="Freeform 2002"/>
                <p:cNvSpPr>
                  <a:spLocks/>
                </p:cNvSpPr>
                <p:nvPr/>
              </p:nvSpPr>
              <p:spPr bwMode="auto">
                <a:xfrm>
                  <a:off x="13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39" name="Freeform 2003"/>
                <p:cNvSpPr>
                  <a:spLocks/>
                </p:cNvSpPr>
                <p:nvPr/>
              </p:nvSpPr>
              <p:spPr bwMode="auto">
                <a:xfrm>
                  <a:off x="13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40" name="Freeform 2004"/>
                <p:cNvSpPr>
                  <a:spLocks/>
                </p:cNvSpPr>
                <p:nvPr/>
              </p:nvSpPr>
              <p:spPr bwMode="auto">
                <a:xfrm>
                  <a:off x="13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41" name="Freeform 2005"/>
                <p:cNvSpPr>
                  <a:spLocks/>
                </p:cNvSpPr>
                <p:nvPr/>
              </p:nvSpPr>
              <p:spPr bwMode="auto">
                <a:xfrm>
                  <a:off x="13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42" name="Freeform 2006"/>
                <p:cNvSpPr>
                  <a:spLocks/>
                </p:cNvSpPr>
                <p:nvPr/>
              </p:nvSpPr>
              <p:spPr bwMode="auto">
                <a:xfrm>
                  <a:off x="13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43" name="Freeform 2007"/>
                <p:cNvSpPr>
                  <a:spLocks/>
                </p:cNvSpPr>
                <p:nvPr/>
              </p:nvSpPr>
              <p:spPr bwMode="auto">
                <a:xfrm>
                  <a:off x="13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44" name="Freeform 2008"/>
                <p:cNvSpPr>
                  <a:spLocks/>
                </p:cNvSpPr>
                <p:nvPr/>
              </p:nvSpPr>
              <p:spPr bwMode="auto">
                <a:xfrm>
                  <a:off x="13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45" name="Freeform 2009"/>
                <p:cNvSpPr>
                  <a:spLocks/>
                </p:cNvSpPr>
                <p:nvPr/>
              </p:nvSpPr>
              <p:spPr bwMode="auto">
                <a:xfrm>
                  <a:off x="13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46" name="Freeform 2010"/>
                <p:cNvSpPr>
                  <a:spLocks/>
                </p:cNvSpPr>
                <p:nvPr/>
              </p:nvSpPr>
              <p:spPr bwMode="auto">
                <a:xfrm>
                  <a:off x="13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47" name="Freeform 2011"/>
                <p:cNvSpPr>
                  <a:spLocks/>
                </p:cNvSpPr>
                <p:nvPr/>
              </p:nvSpPr>
              <p:spPr bwMode="auto">
                <a:xfrm>
                  <a:off x="13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48" name="Freeform 2012"/>
                <p:cNvSpPr>
                  <a:spLocks/>
                </p:cNvSpPr>
                <p:nvPr/>
              </p:nvSpPr>
              <p:spPr bwMode="auto">
                <a:xfrm>
                  <a:off x="13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49" name="Freeform 2013"/>
                <p:cNvSpPr>
                  <a:spLocks/>
                </p:cNvSpPr>
                <p:nvPr/>
              </p:nvSpPr>
              <p:spPr bwMode="auto">
                <a:xfrm>
                  <a:off x="13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50" name="Freeform 2014"/>
                <p:cNvSpPr>
                  <a:spLocks/>
                </p:cNvSpPr>
                <p:nvPr/>
              </p:nvSpPr>
              <p:spPr bwMode="auto">
                <a:xfrm>
                  <a:off x="13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51" name="Freeform 2015"/>
                <p:cNvSpPr>
                  <a:spLocks/>
                </p:cNvSpPr>
                <p:nvPr/>
              </p:nvSpPr>
              <p:spPr bwMode="auto">
                <a:xfrm>
                  <a:off x="13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52" name="Freeform 2016"/>
                <p:cNvSpPr>
                  <a:spLocks/>
                </p:cNvSpPr>
                <p:nvPr/>
              </p:nvSpPr>
              <p:spPr bwMode="auto">
                <a:xfrm>
                  <a:off x="13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53" name="Freeform 2017"/>
                <p:cNvSpPr>
                  <a:spLocks/>
                </p:cNvSpPr>
                <p:nvPr/>
              </p:nvSpPr>
              <p:spPr bwMode="auto">
                <a:xfrm>
                  <a:off x="13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54" name="Freeform 2018"/>
                <p:cNvSpPr>
                  <a:spLocks/>
                </p:cNvSpPr>
                <p:nvPr/>
              </p:nvSpPr>
              <p:spPr bwMode="auto">
                <a:xfrm>
                  <a:off x="1346" y="20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55" name="Freeform 2019"/>
                <p:cNvSpPr>
                  <a:spLocks/>
                </p:cNvSpPr>
                <p:nvPr/>
              </p:nvSpPr>
              <p:spPr bwMode="auto">
                <a:xfrm>
                  <a:off x="1346" y="24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56" name="Freeform 2020"/>
                <p:cNvSpPr>
                  <a:spLocks/>
                </p:cNvSpPr>
                <p:nvPr/>
              </p:nvSpPr>
              <p:spPr bwMode="auto">
                <a:xfrm>
                  <a:off x="13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57" name="Freeform 2021"/>
                <p:cNvSpPr>
                  <a:spLocks/>
                </p:cNvSpPr>
                <p:nvPr/>
              </p:nvSpPr>
              <p:spPr bwMode="auto">
                <a:xfrm>
                  <a:off x="13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58" name="Freeform 2022"/>
                <p:cNvSpPr>
                  <a:spLocks/>
                </p:cNvSpPr>
                <p:nvPr/>
              </p:nvSpPr>
              <p:spPr bwMode="auto">
                <a:xfrm>
                  <a:off x="13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59" name="Freeform 2023"/>
                <p:cNvSpPr>
                  <a:spLocks/>
                </p:cNvSpPr>
                <p:nvPr/>
              </p:nvSpPr>
              <p:spPr bwMode="auto">
                <a:xfrm>
                  <a:off x="13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60" name="Freeform 2024"/>
                <p:cNvSpPr>
                  <a:spLocks/>
                </p:cNvSpPr>
                <p:nvPr/>
              </p:nvSpPr>
              <p:spPr bwMode="auto">
                <a:xfrm>
                  <a:off x="13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61" name="Freeform 2025"/>
                <p:cNvSpPr>
                  <a:spLocks/>
                </p:cNvSpPr>
                <p:nvPr/>
              </p:nvSpPr>
              <p:spPr bwMode="auto">
                <a:xfrm>
                  <a:off x="13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62" name="Freeform 2026"/>
                <p:cNvSpPr>
                  <a:spLocks/>
                </p:cNvSpPr>
                <p:nvPr/>
              </p:nvSpPr>
              <p:spPr bwMode="auto">
                <a:xfrm>
                  <a:off x="13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63" name="Freeform 2027"/>
                <p:cNvSpPr>
                  <a:spLocks/>
                </p:cNvSpPr>
                <p:nvPr/>
              </p:nvSpPr>
              <p:spPr bwMode="auto">
                <a:xfrm>
                  <a:off x="13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64" name="Freeform 2028"/>
                <p:cNvSpPr>
                  <a:spLocks/>
                </p:cNvSpPr>
                <p:nvPr/>
              </p:nvSpPr>
              <p:spPr bwMode="auto">
                <a:xfrm>
                  <a:off x="13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65" name="Freeform 2029"/>
                <p:cNvSpPr>
                  <a:spLocks/>
                </p:cNvSpPr>
                <p:nvPr/>
              </p:nvSpPr>
              <p:spPr bwMode="auto">
                <a:xfrm>
                  <a:off x="13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66" name="Freeform 2030"/>
                <p:cNvSpPr>
                  <a:spLocks/>
                </p:cNvSpPr>
                <p:nvPr/>
              </p:nvSpPr>
              <p:spPr bwMode="auto">
                <a:xfrm>
                  <a:off x="13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67" name="Freeform 2031"/>
                <p:cNvSpPr>
                  <a:spLocks/>
                </p:cNvSpPr>
                <p:nvPr/>
              </p:nvSpPr>
              <p:spPr bwMode="auto">
                <a:xfrm>
                  <a:off x="13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68" name="Freeform 2032"/>
                <p:cNvSpPr>
                  <a:spLocks/>
                </p:cNvSpPr>
                <p:nvPr/>
              </p:nvSpPr>
              <p:spPr bwMode="auto">
                <a:xfrm>
                  <a:off x="1336" y="222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69" name="Freeform 2033"/>
                <p:cNvSpPr>
                  <a:spLocks/>
                </p:cNvSpPr>
                <p:nvPr/>
              </p:nvSpPr>
              <p:spPr bwMode="auto">
                <a:xfrm>
                  <a:off x="1336" y="232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70" name="Freeform 2034"/>
                <p:cNvSpPr>
                  <a:spLocks/>
                </p:cNvSpPr>
                <p:nvPr/>
              </p:nvSpPr>
              <p:spPr bwMode="auto">
                <a:xfrm>
                  <a:off x="13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71" name="Freeform 2035"/>
                <p:cNvSpPr>
                  <a:spLocks/>
                </p:cNvSpPr>
                <p:nvPr/>
              </p:nvSpPr>
              <p:spPr bwMode="auto">
                <a:xfrm>
                  <a:off x="13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72" name="Freeform 2036"/>
                <p:cNvSpPr>
                  <a:spLocks/>
                </p:cNvSpPr>
                <p:nvPr/>
              </p:nvSpPr>
              <p:spPr bwMode="auto">
                <a:xfrm>
                  <a:off x="1334" y="21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173" name="Freeform 2037"/>
                <p:cNvSpPr>
                  <a:spLocks/>
                </p:cNvSpPr>
                <p:nvPr/>
              </p:nvSpPr>
              <p:spPr bwMode="auto">
                <a:xfrm>
                  <a:off x="1334" y="23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174" name="Freeform 2038"/>
                <p:cNvSpPr>
                  <a:spLocks/>
                </p:cNvSpPr>
                <p:nvPr/>
              </p:nvSpPr>
              <p:spPr bwMode="auto">
                <a:xfrm>
                  <a:off x="13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75" name="Freeform 2039"/>
                <p:cNvSpPr>
                  <a:spLocks/>
                </p:cNvSpPr>
                <p:nvPr/>
              </p:nvSpPr>
              <p:spPr bwMode="auto">
                <a:xfrm>
                  <a:off x="13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76" name="Freeform 2040"/>
                <p:cNvSpPr>
                  <a:spLocks/>
                </p:cNvSpPr>
                <p:nvPr/>
              </p:nvSpPr>
              <p:spPr bwMode="auto">
                <a:xfrm>
                  <a:off x="13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77" name="Freeform 2041"/>
                <p:cNvSpPr>
                  <a:spLocks/>
                </p:cNvSpPr>
                <p:nvPr/>
              </p:nvSpPr>
              <p:spPr bwMode="auto">
                <a:xfrm>
                  <a:off x="13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78" name="Freeform 2042"/>
                <p:cNvSpPr>
                  <a:spLocks/>
                </p:cNvSpPr>
                <p:nvPr/>
              </p:nvSpPr>
              <p:spPr bwMode="auto">
                <a:xfrm>
                  <a:off x="13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79" name="Freeform 2043"/>
                <p:cNvSpPr>
                  <a:spLocks/>
                </p:cNvSpPr>
                <p:nvPr/>
              </p:nvSpPr>
              <p:spPr bwMode="auto">
                <a:xfrm>
                  <a:off x="13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80" name="Freeform 2044"/>
                <p:cNvSpPr>
                  <a:spLocks/>
                </p:cNvSpPr>
                <p:nvPr/>
              </p:nvSpPr>
              <p:spPr bwMode="auto">
                <a:xfrm>
                  <a:off x="13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81" name="Freeform 2045"/>
                <p:cNvSpPr>
                  <a:spLocks/>
                </p:cNvSpPr>
                <p:nvPr/>
              </p:nvSpPr>
              <p:spPr bwMode="auto">
                <a:xfrm>
                  <a:off x="13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82" name="Freeform 2046"/>
                <p:cNvSpPr>
                  <a:spLocks/>
                </p:cNvSpPr>
                <p:nvPr/>
              </p:nvSpPr>
              <p:spPr bwMode="auto">
                <a:xfrm>
                  <a:off x="13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83" name="Freeform 2047"/>
                <p:cNvSpPr>
                  <a:spLocks/>
                </p:cNvSpPr>
                <p:nvPr/>
              </p:nvSpPr>
              <p:spPr bwMode="auto">
                <a:xfrm>
                  <a:off x="13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84" name="Freeform 2048"/>
                <p:cNvSpPr>
                  <a:spLocks/>
                </p:cNvSpPr>
                <p:nvPr/>
              </p:nvSpPr>
              <p:spPr bwMode="auto">
                <a:xfrm>
                  <a:off x="13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85" name="Freeform 2049"/>
                <p:cNvSpPr>
                  <a:spLocks/>
                </p:cNvSpPr>
                <p:nvPr/>
              </p:nvSpPr>
              <p:spPr bwMode="auto">
                <a:xfrm>
                  <a:off x="13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86" name="Freeform 2050"/>
                <p:cNvSpPr>
                  <a:spLocks/>
                </p:cNvSpPr>
                <p:nvPr/>
              </p:nvSpPr>
              <p:spPr bwMode="auto">
                <a:xfrm>
                  <a:off x="1326" y="2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187" name="Freeform 2051"/>
                <p:cNvSpPr>
                  <a:spLocks/>
                </p:cNvSpPr>
                <p:nvPr/>
              </p:nvSpPr>
              <p:spPr bwMode="auto">
                <a:xfrm>
                  <a:off x="1326" y="22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188" name="Freeform 2052"/>
                <p:cNvSpPr>
                  <a:spLocks/>
                </p:cNvSpPr>
                <p:nvPr/>
              </p:nvSpPr>
              <p:spPr bwMode="auto">
                <a:xfrm>
                  <a:off x="13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89" name="Freeform 2053"/>
                <p:cNvSpPr>
                  <a:spLocks/>
                </p:cNvSpPr>
                <p:nvPr/>
              </p:nvSpPr>
              <p:spPr bwMode="auto">
                <a:xfrm>
                  <a:off x="13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90" name="Freeform 2054"/>
                <p:cNvSpPr>
                  <a:spLocks/>
                </p:cNvSpPr>
                <p:nvPr/>
              </p:nvSpPr>
              <p:spPr bwMode="auto">
                <a:xfrm>
                  <a:off x="13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91" name="Freeform 2055"/>
                <p:cNvSpPr>
                  <a:spLocks/>
                </p:cNvSpPr>
                <p:nvPr/>
              </p:nvSpPr>
              <p:spPr bwMode="auto">
                <a:xfrm>
                  <a:off x="13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92" name="Freeform 2056"/>
                <p:cNvSpPr>
                  <a:spLocks/>
                </p:cNvSpPr>
                <p:nvPr/>
              </p:nvSpPr>
              <p:spPr bwMode="auto">
                <a:xfrm>
                  <a:off x="13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93" name="Freeform 2057"/>
                <p:cNvSpPr>
                  <a:spLocks/>
                </p:cNvSpPr>
                <p:nvPr/>
              </p:nvSpPr>
              <p:spPr bwMode="auto">
                <a:xfrm>
                  <a:off x="13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94" name="Freeform 2058"/>
                <p:cNvSpPr>
                  <a:spLocks/>
                </p:cNvSpPr>
                <p:nvPr/>
              </p:nvSpPr>
              <p:spPr bwMode="auto">
                <a:xfrm>
                  <a:off x="13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95" name="Freeform 2059"/>
                <p:cNvSpPr>
                  <a:spLocks/>
                </p:cNvSpPr>
                <p:nvPr/>
              </p:nvSpPr>
              <p:spPr bwMode="auto">
                <a:xfrm>
                  <a:off x="13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96" name="Freeform 2060"/>
                <p:cNvSpPr>
                  <a:spLocks/>
                </p:cNvSpPr>
                <p:nvPr/>
              </p:nvSpPr>
              <p:spPr bwMode="auto">
                <a:xfrm>
                  <a:off x="13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97" name="Freeform 2061"/>
                <p:cNvSpPr>
                  <a:spLocks/>
                </p:cNvSpPr>
                <p:nvPr/>
              </p:nvSpPr>
              <p:spPr bwMode="auto">
                <a:xfrm>
                  <a:off x="13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198" name="Freeform 2062"/>
                <p:cNvSpPr>
                  <a:spLocks/>
                </p:cNvSpPr>
                <p:nvPr/>
              </p:nvSpPr>
              <p:spPr bwMode="auto">
                <a:xfrm>
                  <a:off x="13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199" name="Freeform 2063"/>
                <p:cNvSpPr>
                  <a:spLocks/>
                </p:cNvSpPr>
                <p:nvPr/>
              </p:nvSpPr>
              <p:spPr bwMode="auto">
                <a:xfrm>
                  <a:off x="1318"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00" name="Freeform 2064"/>
                <p:cNvSpPr>
                  <a:spLocks/>
                </p:cNvSpPr>
                <p:nvPr/>
              </p:nvSpPr>
              <p:spPr bwMode="auto">
                <a:xfrm>
                  <a:off x="1318"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01" name="Freeform 2065"/>
                <p:cNvSpPr>
                  <a:spLocks/>
                </p:cNvSpPr>
                <p:nvPr/>
              </p:nvSpPr>
              <p:spPr bwMode="auto">
                <a:xfrm>
                  <a:off x="13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02" name="Freeform 2066"/>
                <p:cNvSpPr>
                  <a:spLocks/>
                </p:cNvSpPr>
                <p:nvPr/>
              </p:nvSpPr>
              <p:spPr bwMode="auto">
                <a:xfrm>
                  <a:off x="13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03" name="Freeform 2067"/>
                <p:cNvSpPr>
                  <a:spLocks/>
                </p:cNvSpPr>
                <p:nvPr/>
              </p:nvSpPr>
              <p:spPr bwMode="auto">
                <a:xfrm>
                  <a:off x="1316" y="204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04" name="Freeform 2068"/>
                <p:cNvSpPr>
                  <a:spLocks/>
                </p:cNvSpPr>
                <p:nvPr/>
              </p:nvSpPr>
              <p:spPr bwMode="auto">
                <a:xfrm>
                  <a:off x="1316" y="251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05" name="Freeform 2069"/>
                <p:cNvSpPr>
                  <a:spLocks/>
                </p:cNvSpPr>
                <p:nvPr/>
              </p:nvSpPr>
              <p:spPr bwMode="auto">
                <a:xfrm>
                  <a:off x="13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06" name="Freeform 2070"/>
                <p:cNvSpPr>
                  <a:spLocks/>
                </p:cNvSpPr>
                <p:nvPr/>
              </p:nvSpPr>
              <p:spPr bwMode="auto">
                <a:xfrm>
                  <a:off x="13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07" name="Freeform 2071"/>
                <p:cNvSpPr>
                  <a:spLocks/>
                </p:cNvSpPr>
                <p:nvPr/>
              </p:nvSpPr>
              <p:spPr bwMode="auto">
                <a:xfrm>
                  <a:off x="13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08" name="Freeform 2072"/>
                <p:cNvSpPr>
                  <a:spLocks/>
                </p:cNvSpPr>
                <p:nvPr/>
              </p:nvSpPr>
              <p:spPr bwMode="auto">
                <a:xfrm>
                  <a:off x="13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09" name="Freeform 2073"/>
                <p:cNvSpPr>
                  <a:spLocks/>
                </p:cNvSpPr>
                <p:nvPr/>
              </p:nvSpPr>
              <p:spPr bwMode="auto">
                <a:xfrm>
                  <a:off x="13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10" name="Freeform 2074"/>
                <p:cNvSpPr>
                  <a:spLocks/>
                </p:cNvSpPr>
                <p:nvPr/>
              </p:nvSpPr>
              <p:spPr bwMode="auto">
                <a:xfrm>
                  <a:off x="13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11" name="Freeform 2075"/>
                <p:cNvSpPr>
                  <a:spLocks/>
                </p:cNvSpPr>
                <p:nvPr/>
              </p:nvSpPr>
              <p:spPr bwMode="auto">
                <a:xfrm>
                  <a:off x="13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12" name="Freeform 2076"/>
                <p:cNvSpPr>
                  <a:spLocks/>
                </p:cNvSpPr>
                <p:nvPr/>
              </p:nvSpPr>
              <p:spPr bwMode="auto">
                <a:xfrm>
                  <a:off x="1312" y="219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13" name="Freeform 2077"/>
                <p:cNvSpPr>
                  <a:spLocks/>
                </p:cNvSpPr>
                <p:nvPr/>
              </p:nvSpPr>
              <p:spPr bwMode="auto">
                <a:xfrm>
                  <a:off x="1312" y="23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14" name="Freeform 2078"/>
                <p:cNvSpPr>
                  <a:spLocks/>
                </p:cNvSpPr>
                <p:nvPr/>
              </p:nvSpPr>
              <p:spPr bwMode="auto">
                <a:xfrm>
                  <a:off x="13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15" name="Freeform 2079"/>
                <p:cNvSpPr>
                  <a:spLocks/>
                </p:cNvSpPr>
                <p:nvPr/>
              </p:nvSpPr>
              <p:spPr bwMode="auto">
                <a:xfrm>
                  <a:off x="1310" y="20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16" name="Freeform 2080"/>
                <p:cNvSpPr>
                  <a:spLocks/>
                </p:cNvSpPr>
                <p:nvPr/>
              </p:nvSpPr>
              <p:spPr bwMode="auto">
                <a:xfrm>
                  <a:off x="1310" y="24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17" name="Freeform 2081"/>
                <p:cNvSpPr>
                  <a:spLocks/>
                </p:cNvSpPr>
                <p:nvPr/>
              </p:nvSpPr>
              <p:spPr bwMode="auto">
                <a:xfrm>
                  <a:off x="13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18" name="Freeform 2082"/>
                <p:cNvSpPr>
                  <a:spLocks/>
                </p:cNvSpPr>
                <p:nvPr/>
              </p:nvSpPr>
              <p:spPr bwMode="auto">
                <a:xfrm>
                  <a:off x="13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19" name="Freeform 2083"/>
                <p:cNvSpPr>
                  <a:spLocks/>
                </p:cNvSpPr>
                <p:nvPr/>
              </p:nvSpPr>
              <p:spPr bwMode="auto">
                <a:xfrm>
                  <a:off x="13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20" name="Freeform 2084"/>
                <p:cNvSpPr>
                  <a:spLocks/>
                </p:cNvSpPr>
                <p:nvPr/>
              </p:nvSpPr>
              <p:spPr bwMode="auto">
                <a:xfrm>
                  <a:off x="13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21" name="Freeform 2085"/>
                <p:cNvSpPr>
                  <a:spLocks/>
                </p:cNvSpPr>
                <p:nvPr/>
              </p:nvSpPr>
              <p:spPr bwMode="auto">
                <a:xfrm>
                  <a:off x="13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22" name="Freeform 2086"/>
                <p:cNvSpPr>
                  <a:spLocks/>
                </p:cNvSpPr>
                <p:nvPr/>
              </p:nvSpPr>
              <p:spPr bwMode="auto">
                <a:xfrm>
                  <a:off x="1306" y="21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23" name="Freeform 2087"/>
                <p:cNvSpPr>
                  <a:spLocks/>
                </p:cNvSpPr>
                <p:nvPr/>
              </p:nvSpPr>
              <p:spPr bwMode="auto">
                <a:xfrm>
                  <a:off x="1306" y="23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24" name="Freeform 2088"/>
                <p:cNvSpPr>
                  <a:spLocks/>
                </p:cNvSpPr>
                <p:nvPr/>
              </p:nvSpPr>
              <p:spPr bwMode="auto">
                <a:xfrm>
                  <a:off x="13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25" name="Freeform 2089"/>
                <p:cNvSpPr>
                  <a:spLocks/>
                </p:cNvSpPr>
                <p:nvPr/>
              </p:nvSpPr>
              <p:spPr bwMode="auto">
                <a:xfrm>
                  <a:off x="13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26" name="Freeform 2090"/>
                <p:cNvSpPr>
                  <a:spLocks/>
                </p:cNvSpPr>
                <p:nvPr/>
              </p:nvSpPr>
              <p:spPr bwMode="auto">
                <a:xfrm>
                  <a:off x="13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27" name="Freeform 2091"/>
                <p:cNvSpPr>
                  <a:spLocks/>
                </p:cNvSpPr>
                <p:nvPr/>
              </p:nvSpPr>
              <p:spPr bwMode="auto">
                <a:xfrm>
                  <a:off x="1306" y="223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28" name="Freeform 2092"/>
                <p:cNvSpPr>
                  <a:spLocks/>
                </p:cNvSpPr>
                <p:nvPr/>
              </p:nvSpPr>
              <p:spPr bwMode="auto">
                <a:xfrm>
                  <a:off x="1306" y="231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29" name="Freeform 2093"/>
                <p:cNvSpPr>
                  <a:spLocks/>
                </p:cNvSpPr>
                <p:nvPr/>
              </p:nvSpPr>
              <p:spPr bwMode="auto">
                <a:xfrm>
                  <a:off x="13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30" name="Freeform 2094"/>
                <p:cNvSpPr>
                  <a:spLocks/>
                </p:cNvSpPr>
                <p:nvPr/>
              </p:nvSpPr>
              <p:spPr bwMode="auto">
                <a:xfrm>
                  <a:off x="13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31" name="Freeform 2095"/>
                <p:cNvSpPr>
                  <a:spLocks/>
                </p:cNvSpPr>
                <p:nvPr/>
              </p:nvSpPr>
              <p:spPr bwMode="auto">
                <a:xfrm>
                  <a:off x="13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32" name="Freeform 2096"/>
                <p:cNvSpPr>
                  <a:spLocks/>
                </p:cNvSpPr>
                <p:nvPr/>
              </p:nvSpPr>
              <p:spPr bwMode="auto">
                <a:xfrm>
                  <a:off x="13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33" name="Freeform 2097"/>
                <p:cNvSpPr>
                  <a:spLocks/>
                </p:cNvSpPr>
                <p:nvPr/>
              </p:nvSpPr>
              <p:spPr bwMode="auto">
                <a:xfrm>
                  <a:off x="13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34" name="Freeform 2098"/>
                <p:cNvSpPr>
                  <a:spLocks/>
                </p:cNvSpPr>
                <p:nvPr/>
              </p:nvSpPr>
              <p:spPr bwMode="auto">
                <a:xfrm>
                  <a:off x="13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35" name="Freeform 2099"/>
                <p:cNvSpPr>
                  <a:spLocks/>
                </p:cNvSpPr>
                <p:nvPr/>
              </p:nvSpPr>
              <p:spPr bwMode="auto">
                <a:xfrm>
                  <a:off x="13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36" name="Freeform 2100"/>
                <p:cNvSpPr>
                  <a:spLocks/>
                </p:cNvSpPr>
                <p:nvPr/>
              </p:nvSpPr>
              <p:spPr bwMode="auto">
                <a:xfrm>
                  <a:off x="13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37" name="Freeform 2101"/>
                <p:cNvSpPr>
                  <a:spLocks/>
                </p:cNvSpPr>
                <p:nvPr/>
              </p:nvSpPr>
              <p:spPr bwMode="auto">
                <a:xfrm>
                  <a:off x="13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38" name="Freeform 2102"/>
                <p:cNvSpPr>
                  <a:spLocks/>
                </p:cNvSpPr>
                <p:nvPr/>
              </p:nvSpPr>
              <p:spPr bwMode="auto">
                <a:xfrm>
                  <a:off x="12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39" name="Freeform 2103"/>
                <p:cNvSpPr>
                  <a:spLocks/>
                </p:cNvSpPr>
                <p:nvPr/>
              </p:nvSpPr>
              <p:spPr bwMode="auto">
                <a:xfrm>
                  <a:off x="12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40" name="Freeform 2104"/>
                <p:cNvSpPr>
                  <a:spLocks/>
                </p:cNvSpPr>
                <p:nvPr/>
              </p:nvSpPr>
              <p:spPr bwMode="auto">
                <a:xfrm>
                  <a:off x="12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41" name="Freeform 2105"/>
                <p:cNvSpPr>
                  <a:spLocks/>
                </p:cNvSpPr>
                <p:nvPr/>
              </p:nvSpPr>
              <p:spPr bwMode="auto">
                <a:xfrm>
                  <a:off x="12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42" name="Freeform 2106"/>
                <p:cNvSpPr>
                  <a:spLocks/>
                </p:cNvSpPr>
                <p:nvPr/>
              </p:nvSpPr>
              <p:spPr bwMode="auto">
                <a:xfrm>
                  <a:off x="12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43" name="Freeform 2107"/>
                <p:cNvSpPr>
                  <a:spLocks/>
                </p:cNvSpPr>
                <p:nvPr/>
              </p:nvSpPr>
              <p:spPr bwMode="auto">
                <a:xfrm>
                  <a:off x="12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44" name="Freeform 2108"/>
                <p:cNvSpPr>
                  <a:spLocks/>
                </p:cNvSpPr>
                <p:nvPr/>
              </p:nvSpPr>
              <p:spPr bwMode="auto">
                <a:xfrm>
                  <a:off x="12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45" name="Freeform 2109"/>
                <p:cNvSpPr>
                  <a:spLocks/>
                </p:cNvSpPr>
                <p:nvPr/>
              </p:nvSpPr>
              <p:spPr bwMode="auto">
                <a:xfrm>
                  <a:off x="12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46" name="Freeform 2110"/>
                <p:cNvSpPr>
                  <a:spLocks/>
                </p:cNvSpPr>
                <p:nvPr/>
              </p:nvSpPr>
              <p:spPr bwMode="auto">
                <a:xfrm>
                  <a:off x="12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47" name="Freeform 2111"/>
                <p:cNvSpPr>
                  <a:spLocks/>
                </p:cNvSpPr>
                <p:nvPr/>
              </p:nvSpPr>
              <p:spPr bwMode="auto">
                <a:xfrm>
                  <a:off x="12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48" name="Freeform 2112"/>
                <p:cNvSpPr>
                  <a:spLocks/>
                </p:cNvSpPr>
                <p:nvPr/>
              </p:nvSpPr>
              <p:spPr bwMode="auto">
                <a:xfrm>
                  <a:off x="12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49" name="Freeform 2113"/>
                <p:cNvSpPr>
                  <a:spLocks/>
                </p:cNvSpPr>
                <p:nvPr/>
              </p:nvSpPr>
              <p:spPr bwMode="auto">
                <a:xfrm>
                  <a:off x="12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50" name="Freeform 2114"/>
                <p:cNvSpPr>
                  <a:spLocks/>
                </p:cNvSpPr>
                <p:nvPr/>
              </p:nvSpPr>
              <p:spPr bwMode="auto">
                <a:xfrm>
                  <a:off x="12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51" name="Freeform 2115"/>
                <p:cNvSpPr>
                  <a:spLocks/>
                </p:cNvSpPr>
                <p:nvPr/>
              </p:nvSpPr>
              <p:spPr bwMode="auto">
                <a:xfrm>
                  <a:off x="1290" y="21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52" name="Freeform 2116"/>
                <p:cNvSpPr>
                  <a:spLocks/>
                </p:cNvSpPr>
                <p:nvPr/>
              </p:nvSpPr>
              <p:spPr bwMode="auto">
                <a:xfrm>
                  <a:off x="1290" y="23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53" name="Freeform 2117"/>
                <p:cNvSpPr>
                  <a:spLocks/>
                </p:cNvSpPr>
                <p:nvPr/>
              </p:nvSpPr>
              <p:spPr bwMode="auto">
                <a:xfrm>
                  <a:off x="12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54" name="Freeform 2118"/>
                <p:cNvSpPr>
                  <a:spLocks/>
                </p:cNvSpPr>
                <p:nvPr/>
              </p:nvSpPr>
              <p:spPr bwMode="auto">
                <a:xfrm>
                  <a:off x="1290" y="215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55" name="Freeform 2119"/>
                <p:cNvSpPr>
                  <a:spLocks/>
                </p:cNvSpPr>
                <p:nvPr/>
              </p:nvSpPr>
              <p:spPr bwMode="auto">
                <a:xfrm>
                  <a:off x="1290" y="239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56" name="Freeform 2120"/>
                <p:cNvSpPr>
                  <a:spLocks/>
                </p:cNvSpPr>
                <p:nvPr/>
              </p:nvSpPr>
              <p:spPr bwMode="auto">
                <a:xfrm>
                  <a:off x="12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57" name="Freeform 2121"/>
                <p:cNvSpPr>
                  <a:spLocks/>
                </p:cNvSpPr>
                <p:nvPr/>
              </p:nvSpPr>
              <p:spPr bwMode="auto">
                <a:xfrm>
                  <a:off x="12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58" name="Freeform 2122"/>
                <p:cNvSpPr>
                  <a:spLocks/>
                </p:cNvSpPr>
                <p:nvPr/>
              </p:nvSpPr>
              <p:spPr bwMode="auto">
                <a:xfrm>
                  <a:off x="12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59" name="Freeform 2123"/>
                <p:cNvSpPr>
                  <a:spLocks/>
                </p:cNvSpPr>
                <p:nvPr/>
              </p:nvSpPr>
              <p:spPr bwMode="auto">
                <a:xfrm>
                  <a:off x="12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60" name="Freeform 2124"/>
                <p:cNvSpPr>
                  <a:spLocks/>
                </p:cNvSpPr>
                <p:nvPr/>
              </p:nvSpPr>
              <p:spPr bwMode="auto">
                <a:xfrm>
                  <a:off x="12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61" name="Freeform 2125"/>
                <p:cNvSpPr>
                  <a:spLocks/>
                </p:cNvSpPr>
                <p:nvPr/>
              </p:nvSpPr>
              <p:spPr bwMode="auto">
                <a:xfrm>
                  <a:off x="12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62" name="Freeform 2126"/>
                <p:cNvSpPr>
                  <a:spLocks/>
                </p:cNvSpPr>
                <p:nvPr/>
              </p:nvSpPr>
              <p:spPr bwMode="auto">
                <a:xfrm>
                  <a:off x="12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63" name="Freeform 2127"/>
                <p:cNvSpPr>
                  <a:spLocks/>
                </p:cNvSpPr>
                <p:nvPr/>
              </p:nvSpPr>
              <p:spPr bwMode="auto">
                <a:xfrm>
                  <a:off x="1284" y="205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64" name="Freeform 2128"/>
                <p:cNvSpPr>
                  <a:spLocks/>
                </p:cNvSpPr>
                <p:nvPr/>
              </p:nvSpPr>
              <p:spPr bwMode="auto">
                <a:xfrm>
                  <a:off x="1284" y="249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65" name="Freeform 2129"/>
                <p:cNvSpPr>
                  <a:spLocks/>
                </p:cNvSpPr>
                <p:nvPr/>
              </p:nvSpPr>
              <p:spPr bwMode="auto">
                <a:xfrm>
                  <a:off x="12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66" name="Freeform 2130"/>
                <p:cNvSpPr>
                  <a:spLocks/>
                </p:cNvSpPr>
                <p:nvPr/>
              </p:nvSpPr>
              <p:spPr bwMode="auto">
                <a:xfrm>
                  <a:off x="12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67" name="Freeform 2131"/>
                <p:cNvSpPr>
                  <a:spLocks/>
                </p:cNvSpPr>
                <p:nvPr/>
              </p:nvSpPr>
              <p:spPr bwMode="auto">
                <a:xfrm>
                  <a:off x="12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68" name="Freeform 2132"/>
                <p:cNvSpPr>
                  <a:spLocks/>
                </p:cNvSpPr>
                <p:nvPr/>
              </p:nvSpPr>
              <p:spPr bwMode="auto">
                <a:xfrm>
                  <a:off x="12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69" name="Freeform 2133"/>
                <p:cNvSpPr>
                  <a:spLocks/>
                </p:cNvSpPr>
                <p:nvPr/>
              </p:nvSpPr>
              <p:spPr bwMode="auto">
                <a:xfrm>
                  <a:off x="1282" y="210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70" name="Freeform 2134"/>
                <p:cNvSpPr>
                  <a:spLocks/>
                </p:cNvSpPr>
                <p:nvPr/>
              </p:nvSpPr>
              <p:spPr bwMode="auto">
                <a:xfrm>
                  <a:off x="1282" y="24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271" name="Freeform 2135"/>
                <p:cNvSpPr>
                  <a:spLocks/>
                </p:cNvSpPr>
                <p:nvPr/>
              </p:nvSpPr>
              <p:spPr bwMode="auto">
                <a:xfrm>
                  <a:off x="12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72" name="Freeform 2136"/>
                <p:cNvSpPr>
                  <a:spLocks/>
                </p:cNvSpPr>
                <p:nvPr/>
              </p:nvSpPr>
              <p:spPr bwMode="auto">
                <a:xfrm>
                  <a:off x="12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73" name="Freeform 2137"/>
                <p:cNvSpPr>
                  <a:spLocks/>
                </p:cNvSpPr>
                <p:nvPr/>
              </p:nvSpPr>
              <p:spPr bwMode="auto">
                <a:xfrm>
                  <a:off x="12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74" name="Freeform 2138"/>
                <p:cNvSpPr>
                  <a:spLocks/>
                </p:cNvSpPr>
                <p:nvPr/>
              </p:nvSpPr>
              <p:spPr bwMode="auto">
                <a:xfrm>
                  <a:off x="12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75" name="Freeform 2139"/>
                <p:cNvSpPr>
                  <a:spLocks/>
                </p:cNvSpPr>
                <p:nvPr/>
              </p:nvSpPr>
              <p:spPr bwMode="auto">
                <a:xfrm>
                  <a:off x="12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76" name="Freeform 2140"/>
                <p:cNvSpPr>
                  <a:spLocks/>
                </p:cNvSpPr>
                <p:nvPr/>
              </p:nvSpPr>
              <p:spPr bwMode="auto">
                <a:xfrm>
                  <a:off x="12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77" name="Freeform 2141"/>
                <p:cNvSpPr>
                  <a:spLocks/>
                </p:cNvSpPr>
                <p:nvPr/>
              </p:nvSpPr>
              <p:spPr bwMode="auto">
                <a:xfrm>
                  <a:off x="12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78" name="Freeform 2142"/>
                <p:cNvSpPr>
                  <a:spLocks/>
                </p:cNvSpPr>
                <p:nvPr/>
              </p:nvSpPr>
              <p:spPr bwMode="auto">
                <a:xfrm>
                  <a:off x="12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79" name="Freeform 2143"/>
                <p:cNvSpPr>
                  <a:spLocks/>
                </p:cNvSpPr>
                <p:nvPr/>
              </p:nvSpPr>
              <p:spPr bwMode="auto">
                <a:xfrm>
                  <a:off x="12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80" name="Freeform 2144"/>
                <p:cNvSpPr>
                  <a:spLocks/>
                </p:cNvSpPr>
                <p:nvPr/>
              </p:nvSpPr>
              <p:spPr bwMode="auto">
                <a:xfrm>
                  <a:off x="12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81" name="Freeform 2145"/>
                <p:cNvSpPr>
                  <a:spLocks/>
                </p:cNvSpPr>
                <p:nvPr/>
              </p:nvSpPr>
              <p:spPr bwMode="auto">
                <a:xfrm>
                  <a:off x="12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82" name="Freeform 2146"/>
                <p:cNvSpPr>
                  <a:spLocks/>
                </p:cNvSpPr>
                <p:nvPr/>
              </p:nvSpPr>
              <p:spPr bwMode="auto">
                <a:xfrm>
                  <a:off x="12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83" name="Freeform 2147"/>
                <p:cNvSpPr>
                  <a:spLocks/>
                </p:cNvSpPr>
                <p:nvPr/>
              </p:nvSpPr>
              <p:spPr bwMode="auto">
                <a:xfrm>
                  <a:off x="12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84" name="Freeform 2148"/>
                <p:cNvSpPr>
                  <a:spLocks/>
                </p:cNvSpPr>
                <p:nvPr/>
              </p:nvSpPr>
              <p:spPr bwMode="auto">
                <a:xfrm>
                  <a:off x="12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85" name="Freeform 2149"/>
                <p:cNvSpPr>
                  <a:spLocks/>
                </p:cNvSpPr>
                <p:nvPr/>
              </p:nvSpPr>
              <p:spPr bwMode="auto">
                <a:xfrm>
                  <a:off x="12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86" name="Freeform 2150"/>
                <p:cNvSpPr>
                  <a:spLocks/>
                </p:cNvSpPr>
                <p:nvPr/>
              </p:nvSpPr>
              <p:spPr bwMode="auto">
                <a:xfrm>
                  <a:off x="12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87" name="Freeform 2151"/>
                <p:cNvSpPr>
                  <a:spLocks/>
                </p:cNvSpPr>
                <p:nvPr/>
              </p:nvSpPr>
              <p:spPr bwMode="auto">
                <a:xfrm>
                  <a:off x="12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88" name="Freeform 2152"/>
                <p:cNvSpPr>
                  <a:spLocks/>
                </p:cNvSpPr>
                <p:nvPr/>
              </p:nvSpPr>
              <p:spPr bwMode="auto">
                <a:xfrm>
                  <a:off x="12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89" name="Freeform 2153"/>
                <p:cNvSpPr>
                  <a:spLocks/>
                </p:cNvSpPr>
                <p:nvPr/>
              </p:nvSpPr>
              <p:spPr bwMode="auto">
                <a:xfrm>
                  <a:off x="12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90" name="Freeform 2154"/>
                <p:cNvSpPr>
                  <a:spLocks/>
                </p:cNvSpPr>
                <p:nvPr/>
              </p:nvSpPr>
              <p:spPr bwMode="auto">
                <a:xfrm>
                  <a:off x="12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91" name="Freeform 2155"/>
                <p:cNvSpPr>
                  <a:spLocks/>
                </p:cNvSpPr>
                <p:nvPr/>
              </p:nvSpPr>
              <p:spPr bwMode="auto">
                <a:xfrm>
                  <a:off x="12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92" name="Freeform 2156"/>
                <p:cNvSpPr>
                  <a:spLocks/>
                </p:cNvSpPr>
                <p:nvPr/>
              </p:nvSpPr>
              <p:spPr bwMode="auto">
                <a:xfrm>
                  <a:off x="12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93" name="Freeform 2157"/>
                <p:cNvSpPr>
                  <a:spLocks/>
                </p:cNvSpPr>
                <p:nvPr/>
              </p:nvSpPr>
              <p:spPr bwMode="auto">
                <a:xfrm>
                  <a:off x="12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94" name="Freeform 2158"/>
                <p:cNvSpPr>
                  <a:spLocks/>
                </p:cNvSpPr>
                <p:nvPr/>
              </p:nvSpPr>
              <p:spPr bwMode="auto">
                <a:xfrm>
                  <a:off x="12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95" name="Freeform 2159"/>
                <p:cNvSpPr>
                  <a:spLocks/>
                </p:cNvSpPr>
                <p:nvPr/>
              </p:nvSpPr>
              <p:spPr bwMode="auto">
                <a:xfrm>
                  <a:off x="12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296" name="Freeform 2160"/>
                <p:cNvSpPr>
                  <a:spLocks/>
                </p:cNvSpPr>
                <p:nvPr/>
              </p:nvSpPr>
              <p:spPr bwMode="auto">
                <a:xfrm>
                  <a:off x="12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97" name="Freeform 2161"/>
                <p:cNvSpPr>
                  <a:spLocks/>
                </p:cNvSpPr>
                <p:nvPr/>
              </p:nvSpPr>
              <p:spPr bwMode="auto">
                <a:xfrm>
                  <a:off x="12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98" name="Freeform 2162"/>
                <p:cNvSpPr>
                  <a:spLocks/>
                </p:cNvSpPr>
                <p:nvPr/>
              </p:nvSpPr>
              <p:spPr bwMode="auto">
                <a:xfrm>
                  <a:off x="12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299" name="Freeform 2163"/>
                <p:cNvSpPr>
                  <a:spLocks/>
                </p:cNvSpPr>
                <p:nvPr/>
              </p:nvSpPr>
              <p:spPr bwMode="auto">
                <a:xfrm>
                  <a:off x="12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00" name="Freeform 2164"/>
                <p:cNvSpPr>
                  <a:spLocks/>
                </p:cNvSpPr>
                <p:nvPr/>
              </p:nvSpPr>
              <p:spPr bwMode="auto">
                <a:xfrm>
                  <a:off x="12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01" name="Freeform 2165"/>
                <p:cNvSpPr>
                  <a:spLocks/>
                </p:cNvSpPr>
                <p:nvPr/>
              </p:nvSpPr>
              <p:spPr bwMode="auto">
                <a:xfrm>
                  <a:off x="12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02" name="Freeform 2166"/>
                <p:cNvSpPr>
                  <a:spLocks/>
                </p:cNvSpPr>
                <p:nvPr/>
              </p:nvSpPr>
              <p:spPr bwMode="auto">
                <a:xfrm>
                  <a:off x="12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03" name="Freeform 2167"/>
                <p:cNvSpPr>
                  <a:spLocks/>
                </p:cNvSpPr>
                <p:nvPr/>
              </p:nvSpPr>
              <p:spPr bwMode="auto">
                <a:xfrm>
                  <a:off x="12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04" name="Freeform 2168"/>
                <p:cNvSpPr>
                  <a:spLocks/>
                </p:cNvSpPr>
                <p:nvPr/>
              </p:nvSpPr>
              <p:spPr bwMode="auto">
                <a:xfrm>
                  <a:off x="12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05" name="Freeform 2169"/>
                <p:cNvSpPr>
                  <a:spLocks/>
                </p:cNvSpPr>
                <p:nvPr/>
              </p:nvSpPr>
              <p:spPr bwMode="auto">
                <a:xfrm>
                  <a:off x="12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06" name="Freeform 2170"/>
                <p:cNvSpPr>
                  <a:spLocks/>
                </p:cNvSpPr>
                <p:nvPr/>
              </p:nvSpPr>
              <p:spPr bwMode="auto">
                <a:xfrm>
                  <a:off x="1256" y="210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07" name="Freeform 2171"/>
                <p:cNvSpPr>
                  <a:spLocks/>
                </p:cNvSpPr>
                <p:nvPr/>
              </p:nvSpPr>
              <p:spPr bwMode="auto">
                <a:xfrm>
                  <a:off x="1256" y="24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08" name="Freeform 2172"/>
                <p:cNvSpPr>
                  <a:spLocks/>
                </p:cNvSpPr>
                <p:nvPr/>
              </p:nvSpPr>
              <p:spPr bwMode="auto">
                <a:xfrm>
                  <a:off x="12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09" name="Freeform 2173"/>
                <p:cNvSpPr>
                  <a:spLocks/>
                </p:cNvSpPr>
                <p:nvPr/>
              </p:nvSpPr>
              <p:spPr bwMode="auto">
                <a:xfrm>
                  <a:off x="12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10" name="Freeform 2174"/>
                <p:cNvSpPr>
                  <a:spLocks/>
                </p:cNvSpPr>
                <p:nvPr/>
              </p:nvSpPr>
              <p:spPr bwMode="auto">
                <a:xfrm>
                  <a:off x="12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sp>
            <p:nvSpPr>
              <p:cNvPr id="93312" name="Freeform 2176"/>
              <p:cNvSpPr>
                <a:spLocks/>
              </p:cNvSpPr>
              <p:nvPr/>
            </p:nvSpPr>
            <p:spPr bwMode="auto">
              <a:xfrm>
                <a:off x="12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13" name="Freeform 2177"/>
              <p:cNvSpPr>
                <a:spLocks/>
              </p:cNvSpPr>
              <p:nvPr/>
            </p:nvSpPr>
            <p:spPr bwMode="auto">
              <a:xfrm>
                <a:off x="12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14" name="Freeform 2178"/>
              <p:cNvSpPr>
                <a:spLocks/>
              </p:cNvSpPr>
              <p:nvPr/>
            </p:nvSpPr>
            <p:spPr bwMode="auto">
              <a:xfrm>
                <a:off x="12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15" name="Freeform 2179"/>
              <p:cNvSpPr>
                <a:spLocks/>
              </p:cNvSpPr>
              <p:nvPr/>
            </p:nvSpPr>
            <p:spPr bwMode="auto">
              <a:xfrm>
                <a:off x="12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16" name="Freeform 2180"/>
              <p:cNvSpPr>
                <a:spLocks/>
              </p:cNvSpPr>
              <p:nvPr/>
            </p:nvSpPr>
            <p:spPr bwMode="auto">
              <a:xfrm>
                <a:off x="12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17" name="Freeform 2181"/>
              <p:cNvSpPr>
                <a:spLocks/>
              </p:cNvSpPr>
              <p:nvPr/>
            </p:nvSpPr>
            <p:spPr bwMode="auto">
              <a:xfrm>
                <a:off x="12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18" name="Freeform 2182"/>
              <p:cNvSpPr>
                <a:spLocks/>
              </p:cNvSpPr>
              <p:nvPr/>
            </p:nvSpPr>
            <p:spPr bwMode="auto">
              <a:xfrm>
                <a:off x="12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19" name="Freeform 2183"/>
              <p:cNvSpPr>
                <a:spLocks/>
              </p:cNvSpPr>
              <p:nvPr/>
            </p:nvSpPr>
            <p:spPr bwMode="auto">
              <a:xfrm>
                <a:off x="12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20" name="Freeform 2184"/>
              <p:cNvSpPr>
                <a:spLocks/>
              </p:cNvSpPr>
              <p:nvPr/>
            </p:nvSpPr>
            <p:spPr bwMode="auto">
              <a:xfrm>
                <a:off x="1248" y="222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21" name="Freeform 2185"/>
              <p:cNvSpPr>
                <a:spLocks/>
              </p:cNvSpPr>
              <p:nvPr/>
            </p:nvSpPr>
            <p:spPr bwMode="auto">
              <a:xfrm>
                <a:off x="1248" y="232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22" name="Freeform 2186"/>
              <p:cNvSpPr>
                <a:spLocks/>
              </p:cNvSpPr>
              <p:nvPr/>
            </p:nvSpPr>
            <p:spPr bwMode="auto">
              <a:xfrm>
                <a:off x="12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23" name="Freeform 2187"/>
              <p:cNvSpPr>
                <a:spLocks/>
              </p:cNvSpPr>
              <p:nvPr/>
            </p:nvSpPr>
            <p:spPr bwMode="auto">
              <a:xfrm>
                <a:off x="12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24" name="Freeform 2188"/>
              <p:cNvSpPr>
                <a:spLocks/>
              </p:cNvSpPr>
              <p:nvPr/>
            </p:nvSpPr>
            <p:spPr bwMode="auto">
              <a:xfrm>
                <a:off x="12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25" name="Freeform 2189"/>
              <p:cNvSpPr>
                <a:spLocks/>
              </p:cNvSpPr>
              <p:nvPr/>
            </p:nvSpPr>
            <p:spPr bwMode="auto">
              <a:xfrm>
                <a:off x="12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26" name="Freeform 2190"/>
              <p:cNvSpPr>
                <a:spLocks/>
              </p:cNvSpPr>
              <p:nvPr/>
            </p:nvSpPr>
            <p:spPr bwMode="auto">
              <a:xfrm>
                <a:off x="12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27" name="Freeform 2191"/>
              <p:cNvSpPr>
                <a:spLocks/>
              </p:cNvSpPr>
              <p:nvPr/>
            </p:nvSpPr>
            <p:spPr bwMode="auto">
              <a:xfrm>
                <a:off x="12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28" name="Freeform 2192"/>
              <p:cNvSpPr>
                <a:spLocks/>
              </p:cNvSpPr>
              <p:nvPr/>
            </p:nvSpPr>
            <p:spPr bwMode="auto">
              <a:xfrm>
                <a:off x="12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29" name="Freeform 2193"/>
              <p:cNvSpPr>
                <a:spLocks/>
              </p:cNvSpPr>
              <p:nvPr/>
            </p:nvSpPr>
            <p:spPr bwMode="auto">
              <a:xfrm>
                <a:off x="12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30" name="Freeform 2194"/>
              <p:cNvSpPr>
                <a:spLocks/>
              </p:cNvSpPr>
              <p:nvPr/>
            </p:nvSpPr>
            <p:spPr bwMode="auto">
              <a:xfrm>
                <a:off x="12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31" name="Freeform 2195"/>
              <p:cNvSpPr>
                <a:spLocks/>
              </p:cNvSpPr>
              <p:nvPr/>
            </p:nvSpPr>
            <p:spPr bwMode="auto">
              <a:xfrm>
                <a:off x="12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32" name="Freeform 2196"/>
              <p:cNvSpPr>
                <a:spLocks/>
              </p:cNvSpPr>
              <p:nvPr/>
            </p:nvSpPr>
            <p:spPr bwMode="auto">
              <a:xfrm>
                <a:off x="12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33" name="Freeform 2197"/>
              <p:cNvSpPr>
                <a:spLocks/>
              </p:cNvSpPr>
              <p:nvPr/>
            </p:nvSpPr>
            <p:spPr bwMode="auto">
              <a:xfrm>
                <a:off x="12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34" name="Freeform 2198"/>
              <p:cNvSpPr>
                <a:spLocks/>
              </p:cNvSpPr>
              <p:nvPr/>
            </p:nvSpPr>
            <p:spPr bwMode="auto">
              <a:xfrm>
                <a:off x="12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35" name="Freeform 2199"/>
              <p:cNvSpPr>
                <a:spLocks/>
              </p:cNvSpPr>
              <p:nvPr/>
            </p:nvSpPr>
            <p:spPr bwMode="auto">
              <a:xfrm>
                <a:off x="12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36" name="Freeform 2200"/>
              <p:cNvSpPr>
                <a:spLocks/>
              </p:cNvSpPr>
              <p:nvPr/>
            </p:nvSpPr>
            <p:spPr bwMode="auto">
              <a:xfrm>
                <a:off x="12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37" name="Freeform 2201"/>
              <p:cNvSpPr>
                <a:spLocks/>
              </p:cNvSpPr>
              <p:nvPr/>
            </p:nvSpPr>
            <p:spPr bwMode="auto">
              <a:xfrm>
                <a:off x="12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38" name="Freeform 2202"/>
              <p:cNvSpPr>
                <a:spLocks/>
              </p:cNvSpPr>
              <p:nvPr/>
            </p:nvSpPr>
            <p:spPr bwMode="auto">
              <a:xfrm>
                <a:off x="12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39" name="Freeform 2203"/>
              <p:cNvSpPr>
                <a:spLocks/>
              </p:cNvSpPr>
              <p:nvPr/>
            </p:nvSpPr>
            <p:spPr bwMode="auto">
              <a:xfrm>
                <a:off x="12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40" name="Freeform 2204"/>
              <p:cNvSpPr>
                <a:spLocks/>
              </p:cNvSpPr>
              <p:nvPr/>
            </p:nvSpPr>
            <p:spPr bwMode="auto">
              <a:xfrm>
                <a:off x="12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41" name="Freeform 2205"/>
              <p:cNvSpPr>
                <a:spLocks/>
              </p:cNvSpPr>
              <p:nvPr/>
            </p:nvSpPr>
            <p:spPr bwMode="auto">
              <a:xfrm>
                <a:off x="12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42" name="Freeform 2206"/>
              <p:cNvSpPr>
                <a:spLocks/>
              </p:cNvSpPr>
              <p:nvPr/>
            </p:nvSpPr>
            <p:spPr bwMode="auto">
              <a:xfrm>
                <a:off x="12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43" name="Freeform 2207"/>
              <p:cNvSpPr>
                <a:spLocks/>
              </p:cNvSpPr>
              <p:nvPr/>
            </p:nvSpPr>
            <p:spPr bwMode="auto">
              <a:xfrm>
                <a:off x="12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44" name="Freeform 2208"/>
              <p:cNvSpPr>
                <a:spLocks/>
              </p:cNvSpPr>
              <p:nvPr/>
            </p:nvSpPr>
            <p:spPr bwMode="auto">
              <a:xfrm>
                <a:off x="12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45" name="Freeform 2209"/>
              <p:cNvSpPr>
                <a:spLocks/>
              </p:cNvSpPr>
              <p:nvPr/>
            </p:nvSpPr>
            <p:spPr bwMode="auto">
              <a:xfrm>
                <a:off x="12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46" name="Freeform 2210"/>
              <p:cNvSpPr>
                <a:spLocks/>
              </p:cNvSpPr>
              <p:nvPr/>
            </p:nvSpPr>
            <p:spPr bwMode="auto">
              <a:xfrm>
                <a:off x="12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47" name="Freeform 2211"/>
              <p:cNvSpPr>
                <a:spLocks/>
              </p:cNvSpPr>
              <p:nvPr/>
            </p:nvSpPr>
            <p:spPr bwMode="auto">
              <a:xfrm>
                <a:off x="12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48" name="Freeform 2212"/>
              <p:cNvSpPr>
                <a:spLocks/>
              </p:cNvSpPr>
              <p:nvPr/>
            </p:nvSpPr>
            <p:spPr bwMode="auto">
              <a:xfrm>
                <a:off x="12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49" name="Freeform 2213"/>
              <p:cNvSpPr>
                <a:spLocks/>
              </p:cNvSpPr>
              <p:nvPr/>
            </p:nvSpPr>
            <p:spPr bwMode="auto">
              <a:xfrm>
                <a:off x="12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50" name="Freeform 2214"/>
              <p:cNvSpPr>
                <a:spLocks/>
              </p:cNvSpPr>
              <p:nvPr/>
            </p:nvSpPr>
            <p:spPr bwMode="auto">
              <a:xfrm>
                <a:off x="12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51" name="Freeform 2215"/>
              <p:cNvSpPr>
                <a:spLocks/>
              </p:cNvSpPr>
              <p:nvPr/>
            </p:nvSpPr>
            <p:spPr bwMode="auto">
              <a:xfrm>
                <a:off x="1224"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352" name="Freeform 2216"/>
              <p:cNvSpPr>
                <a:spLocks/>
              </p:cNvSpPr>
              <p:nvPr/>
            </p:nvSpPr>
            <p:spPr bwMode="auto">
              <a:xfrm>
                <a:off x="1224"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353" name="Freeform 2217"/>
              <p:cNvSpPr>
                <a:spLocks/>
              </p:cNvSpPr>
              <p:nvPr/>
            </p:nvSpPr>
            <p:spPr bwMode="auto">
              <a:xfrm>
                <a:off x="12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54" name="Freeform 2218"/>
              <p:cNvSpPr>
                <a:spLocks/>
              </p:cNvSpPr>
              <p:nvPr/>
            </p:nvSpPr>
            <p:spPr bwMode="auto">
              <a:xfrm>
                <a:off x="12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55" name="Freeform 2219"/>
              <p:cNvSpPr>
                <a:spLocks/>
              </p:cNvSpPr>
              <p:nvPr/>
            </p:nvSpPr>
            <p:spPr bwMode="auto">
              <a:xfrm>
                <a:off x="12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56" name="Freeform 2220"/>
              <p:cNvSpPr>
                <a:spLocks/>
              </p:cNvSpPr>
              <p:nvPr/>
            </p:nvSpPr>
            <p:spPr bwMode="auto">
              <a:xfrm>
                <a:off x="12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57" name="Freeform 2221"/>
              <p:cNvSpPr>
                <a:spLocks/>
              </p:cNvSpPr>
              <p:nvPr/>
            </p:nvSpPr>
            <p:spPr bwMode="auto">
              <a:xfrm>
                <a:off x="12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58" name="Freeform 2222"/>
              <p:cNvSpPr>
                <a:spLocks/>
              </p:cNvSpPr>
              <p:nvPr/>
            </p:nvSpPr>
            <p:spPr bwMode="auto">
              <a:xfrm>
                <a:off x="12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59" name="Freeform 2223"/>
              <p:cNvSpPr>
                <a:spLocks/>
              </p:cNvSpPr>
              <p:nvPr/>
            </p:nvSpPr>
            <p:spPr bwMode="auto">
              <a:xfrm>
                <a:off x="12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60" name="Freeform 2224"/>
              <p:cNvSpPr>
                <a:spLocks/>
              </p:cNvSpPr>
              <p:nvPr/>
            </p:nvSpPr>
            <p:spPr bwMode="auto">
              <a:xfrm>
                <a:off x="12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61" name="Freeform 2225"/>
              <p:cNvSpPr>
                <a:spLocks/>
              </p:cNvSpPr>
              <p:nvPr/>
            </p:nvSpPr>
            <p:spPr bwMode="auto">
              <a:xfrm>
                <a:off x="12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62" name="Freeform 2226"/>
              <p:cNvSpPr>
                <a:spLocks/>
              </p:cNvSpPr>
              <p:nvPr/>
            </p:nvSpPr>
            <p:spPr bwMode="auto">
              <a:xfrm>
                <a:off x="12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63" name="Freeform 2227"/>
              <p:cNvSpPr>
                <a:spLocks/>
              </p:cNvSpPr>
              <p:nvPr/>
            </p:nvSpPr>
            <p:spPr bwMode="auto">
              <a:xfrm>
                <a:off x="12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64" name="Freeform 2228"/>
              <p:cNvSpPr>
                <a:spLocks/>
              </p:cNvSpPr>
              <p:nvPr/>
            </p:nvSpPr>
            <p:spPr bwMode="auto">
              <a:xfrm>
                <a:off x="12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65" name="Freeform 2229"/>
              <p:cNvSpPr>
                <a:spLocks/>
              </p:cNvSpPr>
              <p:nvPr/>
            </p:nvSpPr>
            <p:spPr bwMode="auto">
              <a:xfrm>
                <a:off x="12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66" name="Freeform 2230"/>
              <p:cNvSpPr>
                <a:spLocks/>
              </p:cNvSpPr>
              <p:nvPr/>
            </p:nvSpPr>
            <p:spPr bwMode="auto">
              <a:xfrm>
                <a:off x="12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67" name="Freeform 2231"/>
              <p:cNvSpPr>
                <a:spLocks/>
              </p:cNvSpPr>
              <p:nvPr/>
            </p:nvSpPr>
            <p:spPr bwMode="auto">
              <a:xfrm>
                <a:off x="12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68" name="Freeform 2232"/>
              <p:cNvSpPr>
                <a:spLocks/>
              </p:cNvSpPr>
              <p:nvPr/>
            </p:nvSpPr>
            <p:spPr bwMode="auto">
              <a:xfrm>
                <a:off x="12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69" name="Freeform 2233"/>
              <p:cNvSpPr>
                <a:spLocks/>
              </p:cNvSpPr>
              <p:nvPr/>
            </p:nvSpPr>
            <p:spPr bwMode="auto">
              <a:xfrm>
                <a:off x="12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70" name="Freeform 2234"/>
              <p:cNvSpPr>
                <a:spLocks/>
              </p:cNvSpPr>
              <p:nvPr/>
            </p:nvSpPr>
            <p:spPr bwMode="auto">
              <a:xfrm>
                <a:off x="12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71" name="Freeform 2235"/>
              <p:cNvSpPr>
                <a:spLocks/>
              </p:cNvSpPr>
              <p:nvPr/>
            </p:nvSpPr>
            <p:spPr bwMode="auto">
              <a:xfrm>
                <a:off x="12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72" name="Freeform 2236"/>
              <p:cNvSpPr>
                <a:spLocks/>
              </p:cNvSpPr>
              <p:nvPr/>
            </p:nvSpPr>
            <p:spPr bwMode="auto">
              <a:xfrm>
                <a:off x="12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73" name="Freeform 2237"/>
              <p:cNvSpPr>
                <a:spLocks/>
              </p:cNvSpPr>
              <p:nvPr/>
            </p:nvSpPr>
            <p:spPr bwMode="auto">
              <a:xfrm>
                <a:off x="12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74" name="Freeform 2238"/>
              <p:cNvSpPr>
                <a:spLocks/>
              </p:cNvSpPr>
              <p:nvPr/>
            </p:nvSpPr>
            <p:spPr bwMode="auto">
              <a:xfrm>
                <a:off x="12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75" name="Freeform 2239"/>
              <p:cNvSpPr>
                <a:spLocks/>
              </p:cNvSpPr>
              <p:nvPr/>
            </p:nvSpPr>
            <p:spPr bwMode="auto">
              <a:xfrm>
                <a:off x="12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76" name="Freeform 2240"/>
              <p:cNvSpPr>
                <a:spLocks/>
              </p:cNvSpPr>
              <p:nvPr/>
            </p:nvSpPr>
            <p:spPr bwMode="auto">
              <a:xfrm>
                <a:off x="12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77" name="Freeform 2241"/>
              <p:cNvSpPr>
                <a:spLocks/>
              </p:cNvSpPr>
              <p:nvPr/>
            </p:nvSpPr>
            <p:spPr bwMode="auto">
              <a:xfrm>
                <a:off x="12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78" name="Freeform 2242"/>
              <p:cNvSpPr>
                <a:spLocks/>
              </p:cNvSpPr>
              <p:nvPr/>
            </p:nvSpPr>
            <p:spPr bwMode="auto">
              <a:xfrm>
                <a:off x="12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79" name="Freeform 2243"/>
              <p:cNvSpPr>
                <a:spLocks/>
              </p:cNvSpPr>
              <p:nvPr/>
            </p:nvSpPr>
            <p:spPr bwMode="auto">
              <a:xfrm>
                <a:off x="12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80" name="Freeform 2244"/>
              <p:cNvSpPr>
                <a:spLocks/>
              </p:cNvSpPr>
              <p:nvPr/>
            </p:nvSpPr>
            <p:spPr bwMode="auto">
              <a:xfrm>
                <a:off x="12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81" name="Freeform 2245"/>
              <p:cNvSpPr>
                <a:spLocks/>
              </p:cNvSpPr>
              <p:nvPr/>
            </p:nvSpPr>
            <p:spPr bwMode="auto">
              <a:xfrm>
                <a:off x="12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82" name="Freeform 2246"/>
              <p:cNvSpPr>
                <a:spLocks/>
              </p:cNvSpPr>
              <p:nvPr/>
            </p:nvSpPr>
            <p:spPr bwMode="auto">
              <a:xfrm>
                <a:off x="11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83" name="Freeform 2247"/>
              <p:cNvSpPr>
                <a:spLocks/>
              </p:cNvSpPr>
              <p:nvPr/>
            </p:nvSpPr>
            <p:spPr bwMode="auto">
              <a:xfrm>
                <a:off x="11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84" name="Freeform 2248"/>
              <p:cNvSpPr>
                <a:spLocks/>
              </p:cNvSpPr>
              <p:nvPr/>
            </p:nvSpPr>
            <p:spPr bwMode="auto">
              <a:xfrm>
                <a:off x="1198" y="224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85" name="Freeform 2249"/>
              <p:cNvSpPr>
                <a:spLocks/>
              </p:cNvSpPr>
              <p:nvPr/>
            </p:nvSpPr>
            <p:spPr bwMode="auto">
              <a:xfrm>
                <a:off x="1198" y="230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86" name="Freeform 2250"/>
              <p:cNvSpPr>
                <a:spLocks/>
              </p:cNvSpPr>
              <p:nvPr/>
            </p:nvSpPr>
            <p:spPr bwMode="auto">
              <a:xfrm>
                <a:off x="11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87" name="Freeform 2251"/>
              <p:cNvSpPr>
                <a:spLocks/>
              </p:cNvSpPr>
              <p:nvPr/>
            </p:nvSpPr>
            <p:spPr bwMode="auto">
              <a:xfrm>
                <a:off x="11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88" name="Freeform 2252"/>
              <p:cNvSpPr>
                <a:spLocks/>
              </p:cNvSpPr>
              <p:nvPr/>
            </p:nvSpPr>
            <p:spPr bwMode="auto">
              <a:xfrm>
                <a:off x="11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89" name="Freeform 2253"/>
              <p:cNvSpPr>
                <a:spLocks/>
              </p:cNvSpPr>
              <p:nvPr/>
            </p:nvSpPr>
            <p:spPr bwMode="auto">
              <a:xfrm>
                <a:off x="11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90" name="Freeform 2254"/>
              <p:cNvSpPr>
                <a:spLocks/>
              </p:cNvSpPr>
              <p:nvPr/>
            </p:nvSpPr>
            <p:spPr bwMode="auto">
              <a:xfrm>
                <a:off x="11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91" name="Freeform 2255"/>
              <p:cNvSpPr>
                <a:spLocks/>
              </p:cNvSpPr>
              <p:nvPr/>
            </p:nvSpPr>
            <p:spPr bwMode="auto">
              <a:xfrm>
                <a:off x="11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92" name="Freeform 2256"/>
              <p:cNvSpPr>
                <a:spLocks/>
              </p:cNvSpPr>
              <p:nvPr/>
            </p:nvSpPr>
            <p:spPr bwMode="auto">
              <a:xfrm>
                <a:off x="11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93" name="Freeform 2257"/>
              <p:cNvSpPr>
                <a:spLocks/>
              </p:cNvSpPr>
              <p:nvPr/>
            </p:nvSpPr>
            <p:spPr bwMode="auto">
              <a:xfrm>
                <a:off x="11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94" name="Freeform 2258"/>
              <p:cNvSpPr>
                <a:spLocks/>
              </p:cNvSpPr>
              <p:nvPr/>
            </p:nvSpPr>
            <p:spPr bwMode="auto">
              <a:xfrm>
                <a:off x="11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95" name="Freeform 2259"/>
              <p:cNvSpPr>
                <a:spLocks/>
              </p:cNvSpPr>
              <p:nvPr/>
            </p:nvSpPr>
            <p:spPr bwMode="auto">
              <a:xfrm>
                <a:off x="11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396" name="Freeform 2260"/>
              <p:cNvSpPr>
                <a:spLocks/>
              </p:cNvSpPr>
              <p:nvPr/>
            </p:nvSpPr>
            <p:spPr bwMode="auto">
              <a:xfrm>
                <a:off x="1188" y="21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397" name="Freeform 2261"/>
              <p:cNvSpPr>
                <a:spLocks/>
              </p:cNvSpPr>
              <p:nvPr/>
            </p:nvSpPr>
            <p:spPr bwMode="auto">
              <a:xfrm>
                <a:off x="1188" y="239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398" name="Freeform 2262"/>
              <p:cNvSpPr>
                <a:spLocks/>
              </p:cNvSpPr>
              <p:nvPr/>
            </p:nvSpPr>
            <p:spPr bwMode="auto">
              <a:xfrm>
                <a:off x="11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399" name="Freeform 2263"/>
              <p:cNvSpPr>
                <a:spLocks/>
              </p:cNvSpPr>
              <p:nvPr/>
            </p:nvSpPr>
            <p:spPr bwMode="auto">
              <a:xfrm>
                <a:off x="11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00" name="Freeform 2264"/>
              <p:cNvSpPr>
                <a:spLocks/>
              </p:cNvSpPr>
              <p:nvPr/>
            </p:nvSpPr>
            <p:spPr bwMode="auto">
              <a:xfrm>
                <a:off x="11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01" name="Freeform 2265"/>
              <p:cNvSpPr>
                <a:spLocks/>
              </p:cNvSpPr>
              <p:nvPr/>
            </p:nvSpPr>
            <p:spPr bwMode="auto">
              <a:xfrm>
                <a:off x="11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02" name="Freeform 2266"/>
              <p:cNvSpPr>
                <a:spLocks/>
              </p:cNvSpPr>
              <p:nvPr/>
            </p:nvSpPr>
            <p:spPr bwMode="auto">
              <a:xfrm>
                <a:off x="11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03" name="Freeform 2267"/>
              <p:cNvSpPr>
                <a:spLocks/>
              </p:cNvSpPr>
              <p:nvPr/>
            </p:nvSpPr>
            <p:spPr bwMode="auto">
              <a:xfrm>
                <a:off x="11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04" name="Freeform 2268"/>
              <p:cNvSpPr>
                <a:spLocks/>
              </p:cNvSpPr>
              <p:nvPr/>
            </p:nvSpPr>
            <p:spPr bwMode="auto">
              <a:xfrm>
                <a:off x="11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05" name="Freeform 2269"/>
              <p:cNvSpPr>
                <a:spLocks/>
              </p:cNvSpPr>
              <p:nvPr/>
            </p:nvSpPr>
            <p:spPr bwMode="auto">
              <a:xfrm>
                <a:off x="11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06" name="Freeform 2270"/>
              <p:cNvSpPr>
                <a:spLocks/>
              </p:cNvSpPr>
              <p:nvPr/>
            </p:nvSpPr>
            <p:spPr bwMode="auto">
              <a:xfrm>
                <a:off x="11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07" name="Freeform 2271"/>
              <p:cNvSpPr>
                <a:spLocks/>
              </p:cNvSpPr>
              <p:nvPr/>
            </p:nvSpPr>
            <p:spPr bwMode="auto">
              <a:xfrm>
                <a:off x="11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08" name="Freeform 2272"/>
              <p:cNvSpPr>
                <a:spLocks/>
              </p:cNvSpPr>
              <p:nvPr/>
            </p:nvSpPr>
            <p:spPr bwMode="auto">
              <a:xfrm>
                <a:off x="11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09" name="Freeform 2273"/>
              <p:cNvSpPr>
                <a:spLocks/>
              </p:cNvSpPr>
              <p:nvPr/>
            </p:nvSpPr>
            <p:spPr bwMode="auto">
              <a:xfrm>
                <a:off x="11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10" name="Freeform 2274"/>
              <p:cNvSpPr>
                <a:spLocks/>
              </p:cNvSpPr>
              <p:nvPr/>
            </p:nvSpPr>
            <p:spPr bwMode="auto">
              <a:xfrm>
                <a:off x="11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11" name="Freeform 2275"/>
              <p:cNvSpPr>
                <a:spLocks/>
              </p:cNvSpPr>
              <p:nvPr/>
            </p:nvSpPr>
            <p:spPr bwMode="auto">
              <a:xfrm>
                <a:off x="11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12" name="Freeform 2276"/>
              <p:cNvSpPr>
                <a:spLocks/>
              </p:cNvSpPr>
              <p:nvPr/>
            </p:nvSpPr>
            <p:spPr bwMode="auto">
              <a:xfrm>
                <a:off x="11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13" name="Freeform 2277"/>
              <p:cNvSpPr>
                <a:spLocks/>
              </p:cNvSpPr>
              <p:nvPr/>
            </p:nvSpPr>
            <p:spPr bwMode="auto">
              <a:xfrm>
                <a:off x="11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14" name="Freeform 2278"/>
              <p:cNvSpPr>
                <a:spLocks/>
              </p:cNvSpPr>
              <p:nvPr/>
            </p:nvSpPr>
            <p:spPr bwMode="auto">
              <a:xfrm>
                <a:off x="11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15" name="Freeform 2279"/>
              <p:cNvSpPr>
                <a:spLocks/>
              </p:cNvSpPr>
              <p:nvPr/>
            </p:nvSpPr>
            <p:spPr bwMode="auto">
              <a:xfrm>
                <a:off x="11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16" name="Freeform 2280"/>
              <p:cNvSpPr>
                <a:spLocks/>
              </p:cNvSpPr>
              <p:nvPr/>
            </p:nvSpPr>
            <p:spPr bwMode="auto">
              <a:xfrm>
                <a:off x="11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17" name="Freeform 2281"/>
              <p:cNvSpPr>
                <a:spLocks/>
              </p:cNvSpPr>
              <p:nvPr/>
            </p:nvSpPr>
            <p:spPr bwMode="auto">
              <a:xfrm>
                <a:off x="11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18" name="Freeform 2282"/>
              <p:cNvSpPr>
                <a:spLocks/>
              </p:cNvSpPr>
              <p:nvPr/>
            </p:nvSpPr>
            <p:spPr bwMode="auto">
              <a:xfrm>
                <a:off x="11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19" name="Freeform 2283"/>
              <p:cNvSpPr>
                <a:spLocks/>
              </p:cNvSpPr>
              <p:nvPr/>
            </p:nvSpPr>
            <p:spPr bwMode="auto">
              <a:xfrm>
                <a:off x="11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20" name="Freeform 2284"/>
              <p:cNvSpPr>
                <a:spLocks/>
              </p:cNvSpPr>
              <p:nvPr/>
            </p:nvSpPr>
            <p:spPr bwMode="auto">
              <a:xfrm>
                <a:off x="11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21" name="Freeform 2285"/>
              <p:cNvSpPr>
                <a:spLocks/>
              </p:cNvSpPr>
              <p:nvPr/>
            </p:nvSpPr>
            <p:spPr bwMode="auto">
              <a:xfrm>
                <a:off x="11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22" name="Freeform 2286"/>
              <p:cNvSpPr>
                <a:spLocks/>
              </p:cNvSpPr>
              <p:nvPr/>
            </p:nvSpPr>
            <p:spPr bwMode="auto">
              <a:xfrm>
                <a:off x="11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23" name="Freeform 2287"/>
              <p:cNvSpPr>
                <a:spLocks/>
              </p:cNvSpPr>
              <p:nvPr/>
            </p:nvSpPr>
            <p:spPr bwMode="auto">
              <a:xfrm>
                <a:off x="11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24" name="Freeform 2288"/>
              <p:cNvSpPr>
                <a:spLocks/>
              </p:cNvSpPr>
              <p:nvPr/>
            </p:nvSpPr>
            <p:spPr bwMode="auto">
              <a:xfrm>
                <a:off x="11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25" name="Freeform 2289"/>
              <p:cNvSpPr>
                <a:spLocks/>
              </p:cNvSpPr>
              <p:nvPr/>
            </p:nvSpPr>
            <p:spPr bwMode="auto">
              <a:xfrm>
                <a:off x="11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26" name="Freeform 2290"/>
              <p:cNvSpPr>
                <a:spLocks/>
              </p:cNvSpPr>
              <p:nvPr/>
            </p:nvSpPr>
            <p:spPr bwMode="auto">
              <a:xfrm>
                <a:off x="11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27" name="Freeform 2291"/>
              <p:cNvSpPr>
                <a:spLocks/>
              </p:cNvSpPr>
              <p:nvPr/>
            </p:nvSpPr>
            <p:spPr bwMode="auto">
              <a:xfrm>
                <a:off x="11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28" name="Freeform 2292"/>
              <p:cNvSpPr>
                <a:spLocks/>
              </p:cNvSpPr>
              <p:nvPr/>
            </p:nvSpPr>
            <p:spPr bwMode="auto">
              <a:xfrm>
                <a:off x="11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29" name="Freeform 2293"/>
              <p:cNvSpPr>
                <a:spLocks/>
              </p:cNvSpPr>
              <p:nvPr/>
            </p:nvSpPr>
            <p:spPr bwMode="auto">
              <a:xfrm>
                <a:off x="11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30" name="Freeform 2294"/>
              <p:cNvSpPr>
                <a:spLocks/>
              </p:cNvSpPr>
              <p:nvPr/>
            </p:nvSpPr>
            <p:spPr bwMode="auto">
              <a:xfrm>
                <a:off x="11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31" name="Freeform 2295"/>
              <p:cNvSpPr>
                <a:spLocks/>
              </p:cNvSpPr>
              <p:nvPr/>
            </p:nvSpPr>
            <p:spPr bwMode="auto">
              <a:xfrm>
                <a:off x="11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32" name="Freeform 2296"/>
              <p:cNvSpPr>
                <a:spLocks/>
              </p:cNvSpPr>
              <p:nvPr/>
            </p:nvSpPr>
            <p:spPr bwMode="auto">
              <a:xfrm>
                <a:off x="11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33" name="Freeform 2297"/>
              <p:cNvSpPr>
                <a:spLocks/>
              </p:cNvSpPr>
              <p:nvPr/>
            </p:nvSpPr>
            <p:spPr bwMode="auto">
              <a:xfrm>
                <a:off x="11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34" name="Freeform 2298"/>
              <p:cNvSpPr>
                <a:spLocks/>
              </p:cNvSpPr>
              <p:nvPr/>
            </p:nvSpPr>
            <p:spPr bwMode="auto">
              <a:xfrm>
                <a:off x="11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35" name="Freeform 2299"/>
              <p:cNvSpPr>
                <a:spLocks/>
              </p:cNvSpPr>
              <p:nvPr/>
            </p:nvSpPr>
            <p:spPr bwMode="auto">
              <a:xfrm>
                <a:off x="11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36" name="Freeform 2300"/>
              <p:cNvSpPr>
                <a:spLocks/>
              </p:cNvSpPr>
              <p:nvPr/>
            </p:nvSpPr>
            <p:spPr bwMode="auto">
              <a:xfrm>
                <a:off x="1156" y="222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437" name="Freeform 2301"/>
              <p:cNvSpPr>
                <a:spLocks/>
              </p:cNvSpPr>
              <p:nvPr/>
            </p:nvSpPr>
            <p:spPr bwMode="auto">
              <a:xfrm>
                <a:off x="1156" y="232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438" name="Freeform 2302"/>
              <p:cNvSpPr>
                <a:spLocks/>
              </p:cNvSpPr>
              <p:nvPr/>
            </p:nvSpPr>
            <p:spPr bwMode="auto">
              <a:xfrm>
                <a:off x="11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39" name="Freeform 2303"/>
              <p:cNvSpPr>
                <a:spLocks/>
              </p:cNvSpPr>
              <p:nvPr/>
            </p:nvSpPr>
            <p:spPr bwMode="auto">
              <a:xfrm>
                <a:off x="11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40" name="Freeform 2304"/>
              <p:cNvSpPr>
                <a:spLocks/>
              </p:cNvSpPr>
              <p:nvPr/>
            </p:nvSpPr>
            <p:spPr bwMode="auto">
              <a:xfrm>
                <a:off x="11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41" name="Freeform 2305"/>
              <p:cNvSpPr>
                <a:spLocks/>
              </p:cNvSpPr>
              <p:nvPr/>
            </p:nvSpPr>
            <p:spPr bwMode="auto">
              <a:xfrm>
                <a:off x="11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42" name="Freeform 2306"/>
              <p:cNvSpPr>
                <a:spLocks/>
              </p:cNvSpPr>
              <p:nvPr/>
            </p:nvSpPr>
            <p:spPr bwMode="auto">
              <a:xfrm>
                <a:off x="11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43" name="Freeform 2307"/>
              <p:cNvSpPr>
                <a:spLocks/>
              </p:cNvSpPr>
              <p:nvPr/>
            </p:nvSpPr>
            <p:spPr bwMode="auto">
              <a:xfrm>
                <a:off x="11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44" name="Freeform 2308"/>
              <p:cNvSpPr>
                <a:spLocks/>
              </p:cNvSpPr>
              <p:nvPr/>
            </p:nvSpPr>
            <p:spPr bwMode="auto">
              <a:xfrm>
                <a:off x="11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45" name="Freeform 2309"/>
              <p:cNvSpPr>
                <a:spLocks/>
              </p:cNvSpPr>
              <p:nvPr/>
            </p:nvSpPr>
            <p:spPr bwMode="auto">
              <a:xfrm>
                <a:off x="11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46" name="Freeform 2310"/>
              <p:cNvSpPr>
                <a:spLocks/>
              </p:cNvSpPr>
              <p:nvPr/>
            </p:nvSpPr>
            <p:spPr bwMode="auto">
              <a:xfrm>
                <a:off x="11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47" name="Freeform 2311"/>
              <p:cNvSpPr>
                <a:spLocks/>
              </p:cNvSpPr>
              <p:nvPr/>
            </p:nvSpPr>
            <p:spPr bwMode="auto">
              <a:xfrm>
                <a:off x="11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48" name="Freeform 2312"/>
              <p:cNvSpPr>
                <a:spLocks/>
              </p:cNvSpPr>
              <p:nvPr/>
            </p:nvSpPr>
            <p:spPr bwMode="auto">
              <a:xfrm>
                <a:off x="11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49" name="Freeform 2313"/>
              <p:cNvSpPr>
                <a:spLocks/>
              </p:cNvSpPr>
              <p:nvPr/>
            </p:nvSpPr>
            <p:spPr bwMode="auto">
              <a:xfrm>
                <a:off x="11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50" name="Freeform 2314"/>
              <p:cNvSpPr>
                <a:spLocks/>
              </p:cNvSpPr>
              <p:nvPr/>
            </p:nvSpPr>
            <p:spPr bwMode="auto">
              <a:xfrm>
                <a:off x="11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51" name="Freeform 2315"/>
              <p:cNvSpPr>
                <a:spLocks/>
              </p:cNvSpPr>
              <p:nvPr/>
            </p:nvSpPr>
            <p:spPr bwMode="auto">
              <a:xfrm>
                <a:off x="11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52" name="Freeform 2316"/>
              <p:cNvSpPr>
                <a:spLocks/>
              </p:cNvSpPr>
              <p:nvPr/>
            </p:nvSpPr>
            <p:spPr bwMode="auto">
              <a:xfrm>
                <a:off x="11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53" name="Freeform 2317"/>
              <p:cNvSpPr>
                <a:spLocks/>
              </p:cNvSpPr>
              <p:nvPr/>
            </p:nvSpPr>
            <p:spPr bwMode="auto">
              <a:xfrm>
                <a:off x="11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54" name="Freeform 2318"/>
              <p:cNvSpPr>
                <a:spLocks/>
              </p:cNvSpPr>
              <p:nvPr/>
            </p:nvSpPr>
            <p:spPr bwMode="auto">
              <a:xfrm>
                <a:off x="11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55" name="Freeform 2319"/>
              <p:cNvSpPr>
                <a:spLocks/>
              </p:cNvSpPr>
              <p:nvPr/>
            </p:nvSpPr>
            <p:spPr bwMode="auto">
              <a:xfrm>
                <a:off x="11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456" name="Freeform 2320"/>
              <p:cNvSpPr>
                <a:spLocks/>
              </p:cNvSpPr>
              <p:nvPr/>
            </p:nvSpPr>
            <p:spPr bwMode="auto">
              <a:xfrm>
                <a:off x="11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57" name="Freeform 2321"/>
              <p:cNvSpPr>
                <a:spLocks/>
              </p:cNvSpPr>
              <p:nvPr/>
            </p:nvSpPr>
            <p:spPr bwMode="auto">
              <a:xfrm>
                <a:off x="114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58" name="Freeform 2322"/>
              <p:cNvSpPr>
                <a:spLocks/>
              </p:cNvSpPr>
              <p:nvPr/>
            </p:nvSpPr>
            <p:spPr bwMode="auto">
              <a:xfrm>
                <a:off x="11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59" name="Freeform 2323"/>
              <p:cNvSpPr>
                <a:spLocks/>
              </p:cNvSpPr>
              <p:nvPr/>
            </p:nvSpPr>
            <p:spPr bwMode="auto">
              <a:xfrm>
                <a:off x="114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60" name="Freeform 2324"/>
              <p:cNvSpPr>
                <a:spLocks/>
              </p:cNvSpPr>
              <p:nvPr/>
            </p:nvSpPr>
            <p:spPr bwMode="auto">
              <a:xfrm>
                <a:off x="11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61" name="Freeform 2325"/>
              <p:cNvSpPr>
                <a:spLocks/>
              </p:cNvSpPr>
              <p:nvPr/>
            </p:nvSpPr>
            <p:spPr bwMode="auto">
              <a:xfrm>
                <a:off x="114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62" name="Freeform 2326"/>
              <p:cNvSpPr>
                <a:spLocks/>
              </p:cNvSpPr>
              <p:nvPr/>
            </p:nvSpPr>
            <p:spPr bwMode="auto">
              <a:xfrm>
                <a:off x="11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63" name="Freeform 2327"/>
              <p:cNvSpPr>
                <a:spLocks/>
              </p:cNvSpPr>
              <p:nvPr/>
            </p:nvSpPr>
            <p:spPr bwMode="auto">
              <a:xfrm>
                <a:off x="114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464" name="Freeform 2328"/>
              <p:cNvSpPr>
                <a:spLocks/>
              </p:cNvSpPr>
              <p:nvPr/>
            </p:nvSpPr>
            <p:spPr bwMode="auto">
              <a:xfrm>
                <a:off x="11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grpSp>
        <p:nvGrpSpPr>
          <p:cNvPr id="9" name="Group 3855"/>
          <p:cNvGrpSpPr>
            <a:grpSpLocks/>
          </p:cNvGrpSpPr>
          <p:nvPr/>
        </p:nvGrpSpPr>
        <p:grpSpPr bwMode="auto">
          <a:xfrm>
            <a:off x="1473200" y="3881438"/>
            <a:ext cx="5727700" cy="2530475"/>
            <a:chOff x="928" y="2445"/>
            <a:chExt cx="3608" cy="1594"/>
          </a:xfrm>
        </p:grpSpPr>
        <p:sp>
          <p:nvSpPr>
            <p:cNvPr id="93470" name="Text Box 2334"/>
            <p:cNvSpPr txBox="1">
              <a:spLocks noChangeArrowheads="1"/>
            </p:cNvSpPr>
            <p:nvPr/>
          </p:nvSpPr>
          <p:spPr bwMode="auto">
            <a:xfrm>
              <a:off x="1548" y="2445"/>
              <a:ext cx="2350" cy="269"/>
            </a:xfrm>
            <a:prstGeom prst="rect">
              <a:avLst/>
            </a:prstGeom>
            <a:noFill/>
            <a:ln w="0" algn="ctr">
              <a:noFill/>
              <a:miter lim="800000"/>
              <a:headEnd/>
              <a:tailEnd/>
            </a:ln>
            <a:effectLst/>
          </p:spPr>
          <p:txBody>
            <a:bodyPr>
              <a:spAutoFit/>
            </a:bodyPr>
            <a:lstStyle/>
            <a:p>
              <a:pPr>
                <a:spcBef>
                  <a:spcPct val="50000"/>
                </a:spcBef>
                <a:buNone/>
              </a:pPr>
              <a:r>
                <a:rPr lang="en-US" sz="2200" dirty="0" err="1">
                  <a:solidFill>
                    <a:schemeClr val="bg2"/>
                  </a:solidFill>
                </a:rPr>
                <a:t>Eigenvalues</a:t>
              </a:r>
              <a:r>
                <a:rPr lang="en-US" sz="2200" dirty="0">
                  <a:solidFill>
                    <a:schemeClr val="bg2"/>
                  </a:solidFill>
                </a:rPr>
                <a:t> of </a:t>
              </a:r>
              <a:r>
                <a:rPr lang="en-US" sz="2200" i="1" dirty="0">
                  <a:solidFill>
                    <a:schemeClr val="bg2"/>
                  </a:solidFill>
                  <a:latin typeface="Euclid" pitchFamily="18" charset="0"/>
                </a:rPr>
                <a:t>AM</a:t>
              </a:r>
            </a:p>
          </p:txBody>
        </p:sp>
        <p:grpSp>
          <p:nvGrpSpPr>
            <p:cNvPr id="10" name="Group 2335"/>
            <p:cNvGrpSpPr>
              <a:grpSpLocks/>
            </p:cNvGrpSpPr>
            <p:nvPr/>
          </p:nvGrpSpPr>
          <p:grpSpPr bwMode="auto">
            <a:xfrm>
              <a:off x="928" y="2613"/>
              <a:ext cx="3608" cy="1426"/>
              <a:chOff x="922" y="1552"/>
              <a:chExt cx="3896" cy="1578"/>
            </a:xfrm>
          </p:grpSpPr>
          <p:grpSp>
            <p:nvGrpSpPr>
              <p:cNvPr id="11" name="Group 2336"/>
              <p:cNvGrpSpPr>
                <a:grpSpLocks/>
              </p:cNvGrpSpPr>
              <p:nvPr/>
            </p:nvGrpSpPr>
            <p:grpSpPr bwMode="auto">
              <a:xfrm>
                <a:off x="922" y="1552"/>
                <a:ext cx="3896" cy="1578"/>
                <a:chOff x="922" y="1552"/>
                <a:chExt cx="3896" cy="1578"/>
              </a:xfrm>
            </p:grpSpPr>
            <p:sp>
              <p:nvSpPr>
                <p:cNvPr id="93473" name="Rectangle 2337"/>
                <p:cNvSpPr>
                  <a:spLocks noChangeArrowheads="1"/>
                </p:cNvSpPr>
                <p:nvPr/>
              </p:nvSpPr>
              <p:spPr bwMode="auto">
                <a:xfrm>
                  <a:off x="1184" y="1586"/>
                  <a:ext cx="3570" cy="1428"/>
                </a:xfrm>
                <a:prstGeom prst="rect">
                  <a:avLst/>
                </a:prstGeom>
                <a:noFill/>
                <a:ln w="6350">
                  <a:solidFill>
                    <a:srgbClr val="FFFFFF"/>
                  </a:solidFill>
                  <a:miter lim="800000"/>
                  <a:headEnd/>
                  <a:tailEnd/>
                </a:ln>
              </p:spPr>
              <p:txBody>
                <a:bodyPr/>
                <a:lstStyle/>
                <a:p>
                  <a:endParaRPr lang="en-US"/>
                </a:p>
              </p:txBody>
            </p:sp>
            <p:sp>
              <p:nvSpPr>
                <p:cNvPr id="93474" name="Line 2338"/>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93475" name="Line 2339"/>
                <p:cNvSpPr>
                  <a:spLocks noChangeShapeType="1"/>
                </p:cNvSpPr>
                <p:nvPr/>
              </p:nvSpPr>
              <p:spPr bwMode="auto">
                <a:xfrm>
                  <a:off x="1184" y="1586"/>
                  <a:ext cx="3570" cy="1"/>
                </a:xfrm>
                <a:prstGeom prst="line">
                  <a:avLst/>
                </a:prstGeom>
                <a:noFill/>
                <a:ln w="6350">
                  <a:solidFill>
                    <a:srgbClr val="000000"/>
                  </a:solidFill>
                  <a:round/>
                  <a:headEnd/>
                  <a:tailEnd/>
                </a:ln>
              </p:spPr>
              <p:txBody>
                <a:bodyPr/>
                <a:lstStyle/>
                <a:p>
                  <a:endParaRPr lang="en-US"/>
                </a:p>
              </p:txBody>
            </p:sp>
            <p:sp>
              <p:nvSpPr>
                <p:cNvPr id="93476" name="Line 2340"/>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93477" name="Line 2341"/>
                <p:cNvSpPr>
                  <a:spLocks noChangeShapeType="1"/>
                </p:cNvSpPr>
                <p:nvPr/>
              </p:nvSpPr>
              <p:spPr bwMode="auto">
                <a:xfrm flipV="1">
                  <a:off x="4754" y="1586"/>
                  <a:ext cx="1" cy="1428"/>
                </a:xfrm>
                <a:prstGeom prst="line">
                  <a:avLst/>
                </a:prstGeom>
                <a:noFill/>
                <a:ln w="6350">
                  <a:solidFill>
                    <a:srgbClr val="000000"/>
                  </a:solidFill>
                  <a:round/>
                  <a:headEnd/>
                  <a:tailEnd/>
                </a:ln>
              </p:spPr>
              <p:txBody>
                <a:bodyPr/>
                <a:lstStyle/>
                <a:p>
                  <a:endParaRPr lang="en-US"/>
                </a:p>
              </p:txBody>
            </p:sp>
            <p:sp>
              <p:nvSpPr>
                <p:cNvPr id="93478" name="Line 2342"/>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93479" name="Line 2343"/>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93480" name="Line 2344"/>
                <p:cNvSpPr>
                  <a:spLocks noChangeShapeType="1"/>
                </p:cNvSpPr>
                <p:nvPr/>
              </p:nvSpPr>
              <p:spPr bwMode="auto">
                <a:xfrm flipV="1">
                  <a:off x="1184" y="2978"/>
                  <a:ext cx="1" cy="36"/>
                </a:xfrm>
                <a:prstGeom prst="line">
                  <a:avLst/>
                </a:prstGeom>
                <a:noFill/>
                <a:ln w="6350">
                  <a:solidFill>
                    <a:srgbClr val="000000"/>
                  </a:solidFill>
                  <a:round/>
                  <a:headEnd/>
                  <a:tailEnd/>
                </a:ln>
              </p:spPr>
              <p:txBody>
                <a:bodyPr/>
                <a:lstStyle/>
                <a:p>
                  <a:endParaRPr lang="en-US"/>
                </a:p>
              </p:txBody>
            </p:sp>
            <p:sp>
              <p:nvSpPr>
                <p:cNvPr id="93481" name="Line 2345"/>
                <p:cNvSpPr>
                  <a:spLocks noChangeShapeType="1"/>
                </p:cNvSpPr>
                <p:nvPr/>
              </p:nvSpPr>
              <p:spPr bwMode="auto">
                <a:xfrm>
                  <a:off x="1184" y="1586"/>
                  <a:ext cx="1" cy="36"/>
                </a:xfrm>
                <a:prstGeom prst="line">
                  <a:avLst/>
                </a:prstGeom>
                <a:noFill/>
                <a:ln w="6350">
                  <a:solidFill>
                    <a:srgbClr val="000000"/>
                  </a:solidFill>
                  <a:round/>
                  <a:headEnd/>
                  <a:tailEnd/>
                </a:ln>
              </p:spPr>
              <p:txBody>
                <a:bodyPr/>
                <a:lstStyle/>
                <a:p>
                  <a:endParaRPr lang="en-US"/>
                </a:p>
              </p:txBody>
            </p:sp>
            <p:sp>
              <p:nvSpPr>
                <p:cNvPr id="93482" name="Freeform 2346"/>
                <p:cNvSpPr>
                  <a:spLocks noEditPoints="1"/>
                </p:cNvSpPr>
                <p:nvPr/>
              </p:nvSpPr>
              <p:spPr bwMode="auto">
                <a:xfrm>
                  <a:off x="116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3483" name="Line 2347"/>
                <p:cNvSpPr>
                  <a:spLocks noChangeShapeType="1"/>
                </p:cNvSpPr>
                <p:nvPr/>
              </p:nvSpPr>
              <p:spPr bwMode="auto">
                <a:xfrm flipV="1">
                  <a:off x="1694" y="2978"/>
                  <a:ext cx="1" cy="36"/>
                </a:xfrm>
                <a:prstGeom prst="line">
                  <a:avLst/>
                </a:prstGeom>
                <a:noFill/>
                <a:ln w="6350">
                  <a:solidFill>
                    <a:srgbClr val="000000"/>
                  </a:solidFill>
                  <a:round/>
                  <a:headEnd/>
                  <a:tailEnd/>
                </a:ln>
              </p:spPr>
              <p:txBody>
                <a:bodyPr/>
                <a:lstStyle/>
                <a:p>
                  <a:endParaRPr lang="en-US"/>
                </a:p>
              </p:txBody>
            </p:sp>
            <p:sp>
              <p:nvSpPr>
                <p:cNvPr id="93484" name="Line 2348"/>
                <p:cNvSpPr>
                  <a:spLocks noChangeShapeType="1"/>
                </p:cNvSpPr>
                <p:nvPr/>
              </p:nvSpPr>
              <p:spPr bwMode="auto">
                <a:xfrm>
                  <a:off x="1694" y="1586"/>
                  <a:ext cx="1" cy="36"/>
                </a:xfrm>
                <a:prstGeom prst="line">
                  <a:avLst/>
                </a:prstGeom>
                <a:noFill/>
                <a:ln w="6350">
                  <a:solidFill>
                    <a:srgbClr val="000000"/>
                  </a:solidFill>
                  <a:round/>
                  <a:headEnd/>
                  <a:tailEnd/>
                </a:ln>
              </p:spPr>
              <p:txBody>
                <a:bodyPr/>
                <a:lstStyle/>
                <a:p>
                  <a:endParaRPr lang="en-US"/>
                </a:p>
              </p:txBody>
            </p:sp>
            <p:sp>
              <p:nvSpPr>
                <p:cNvPr id="93485" name="Freeform 2349"/>
                <p:cNvSpPr>
                  <a:spLocks noEditPoints="1"/>
                </p:cNvSpPr>
                <p:nvPr/>
              </p:nvSpPr>
              <p:spPr bwMode="auto">
                <a:xfrm>
                  <a:off x="163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3486" name="Rectangle 2350"/>
                <p:cNvSpPr>
                  <a:spLocks noChangeArrowheads="1"/>
                </p:cNvSpPr>
                <p:nvPr/>
              </p:nvSpPr>
              <p:spPr bwMode="auto">
                <a:xfrm>
                  <a:off x="168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93487" name="Freeform 2351"/>
                <p:cNvSpPr>
                  <a:spLocks/>
                </p:cNvSpPr>
                <p:nvPr/>
              </p:nvSpPr>
              <p:spPr bwMode="auto">
                <a:xfrm>
                  <a:off x="1710" y="3060"/>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93488" name="Line 2352"/>
                <p:cNvSpPr>
                  <a:spLocks noChangeShapeType="1"/>
                </p:cNvSpPr>
                <p:nvPr/>
              </p:nvSpPr>
              <p:spPr bwMode="auto">
                <a:xfrm flipV="1">
                  <a:off x="2204" y="2978"/>
                  <a:ext cx="1" cy="36"/>
                </a:xfrm>
                <a:prstGeom prst="line">
                  <a:avLst/>
                </a:prstGeom>
                <a:noFill/>
                <a:ln w="6350">
                  <a:solidFill>
                    <a:srgbClr val="000000"/>
                  </a:solidFill>
                  <a:round/>
                  <a:headEnd/>
                  <a:tailEnd/>
                </a:ln>
              </p:spPr>
              <p:txBody>
                <a:bodyPr/>
                <a:lstStyle/>
                <a:p>
                  <a:endParaRPr lang="en-US"/>
                </a:p>
              </p:txBody>
            </p:sp>
            <p:sp>
              <p:nvSpPr>
                <p:cNvPr id="93489" name="Line 2353"/>
                <p:cNvSpPr>
                  <a:spLocks noChangeShapeType="1"/>
                </p:cNvSpPr>
                <p:nvPr/>
              </p:nvSpPr>
              <p:spPr bwMode="auto">
                <a:xfrm>
                  <a:off x="2204" y="1586"/>
                  <a:ext cx="1" cy="36"/>
                </a:xfrm>
                <a:prstGeom prst="line">
                  <a:avLst/>
                </a:prstGeom>
                <a:noFill/>
                <a:ln w="6350">
                  <a:solidFill>
                    <a:srgbClr val="000000"/>
                  </a:solidFill>
                  <a:round/>
                  <a:headEnd/>
                  <a:tailEnd/>
                </a:ln>
              </p:spPr>
              <p:txBody>
                <a:bodyPr/>
                <a:lstStyle/>
                <a:p>
                  <a:endParaRPr lang="en-US"/>
                </a:p>
              </p:txBody>
            </p:sp>
            <p:sp>
              <p:nvSpPr>
                <p:cNvPr id="93490" name="Freeform 2354"/>
                <p:cNvSpPr>
                  <a:spLocks noEditPoints="1"/>
                </p:cNvSpPr>
                <p:nvPr/>
              </p:nvSpPr>
              <p:spPr bwMode="auto">
                <a:xfrm>
                  <a:off x="214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3491" name="Rectangle 2355"/>
                <p:cNvSpPr>
                  <a:spLocks noChangeArrowheads="1"/>
                </p:cNvSpPr>
                <p:nvPr/>
              </p:nvSpPr>
              <p:spPr bwMode="auto">
                <a:xfrm>
                  <a:off x="219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93492" name="Freeform 2356"/>
                <p:cNvSpPr>
                  <a:spLocks noEditPoints="1"/>
                </p:cNvSpPr>
                <p:nvPr/>
              </p:nvSpPr>
              <p:spPr bwMode="auto">
                <a:xfrm>
                  <a:off x="2218" y="3060"/>
                  <a:ext cx="50" cy="68"/>
                </a:xfrm>
                <a:custGeom>
                  <a:avLst/>
                  <a:gdLst/>
                  <a:ahLst/>
                  <a:cxnLst>
                    <a:cxn ang="0">
                      <a:pos x="28" y="68"/>
                    </a:cxn>
                    <a:cxn ang="0">
                      <a:pos x="28" y="54"/>
                    </a:cxn>
                    <a:cxn ang="0">
                      <a:pos x="0" y="54"/>
                    </a:cxn>
                    <a:cxn ang="0">
                      <a:pos x="0" y="42"/>
                    </a:cxn>
                    <a:cxn ang="0">
                      <a:pos x="30"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30"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93493" name="Line 2357"/>
                <p:cNvSpPr>
                  <a:spLocks noChangeShapeType="1"/>
                </p:cNvSpPr>
                <p:nvPr/>
              </p:nvSpPr>
              <p:spPr bwMode="auto">
                <a:xfrm flipV="1">
                  <a:off x="2714" y="2978"/>
                  <a:ext cx="1" cy="36"/>
                </a:xfrm>
                <a:prstGeom prst="line">
                  <a:avLst/>
                </a:prstGeom>
                <a:noFill/>
                <a:ln w="6350">
                  <a:solidFill>
                    <a:srgbClr val="000000"/>
                  </a:solidFill>
                  <a:round/>
                  <a:headEnd/>
                  <a:tailEnd/>
                </a:ln>
              </p:spPr>
              <p:txBody>
                <a:bodyPr/>
                <a:lstStyle/>
                <a:p>
                  <a:endParaRPr lang="en-US"/>
                </a:p>
              </p:txBody>
            </p:sp>
            <p:sp>
              <p:nvSpPr>
                <p:cNvPr id="93494" name="Line 2358"/>
                <p:cNvSpPr>
                  <a:spLocks noChangeShapeType="1"/>
                </p:cNvSpPr>
                <p:nvPr/>
              </p:nvSpPr>
              <p:spPr bwMode="auto">
                <a:xfrm>
                  <a:off x="2714" y="1586"/>
                  <a:ext cx="1" cy="36"/>
                </a:xfrm>
                <a:prstGeom prst="line">
                  <a:avLst/>
                </a:prstGeom>
                <a:noFill/>
                <a:ln w="6350">
                  <a:solidFill>
                    <a:srgbClr val="000000"/>
                  </a:solidFill>
                  <a:round/>
                  <a:headEnd/>
                  <a:tailEnd/>
                </a:ln>
              </p:spPr>
              <p:txBody>
                <a:bodyPr/>
                <a:lstStyle/>
                <a:p>
                  <a:endParaRPr lang="en-US"/>
                </a:p>
              </p:txBody>
            </p:sp>
            <p:sp>
              <p:nvSpPr>
                <p:cNvPr id="93495" name="Freeform 2359"/>
                <p:cNvSpPr>
                  <a:spLocks noEditPoints="1"/>
                </p:cNvSpPr>
                <p:nvPr/>
              </p:nvSpPr>
              <p:spPr bwMode="auto">
                <a:xfrm>
                  <a:off x="265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3496" name="Rectangle 2360"/>
                <p:cNvSpPr>
                  <a:spLocks noChangeArrowheads="1"/>
                </p:cNvSpPr>
                <p:nvPr/>
              </p:nvSpPr>
              <p:spPr bwMode="auto">
                <a:xfrm>
                  <a:off x="270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93497" name="Freeform 2361"/>
                <p:cNvSpPr>
                  <a:spLocks noEditPoints="1"/>
                </p:cNvSpPr>
                <p:nvPr/>
              </p:nvSpPr>
              <p:spPr bwMode="auto">
                <a:xfrm>
                  <a:off x="2730" y="3060"/>
                  <a:ext cx="46" cy="70"/>
                </a:xfrm>
                <a:custGeom>
                  <a:avLst/>
                  <a:gdLst/>
                  <a:ahLst/>
                  <a:cxnLst>
                    <a:cxn ang="0">
                      <a:pos x="44" y="18"/>
                    </a:cxn>
                    <a:cxn ang="0">
                      <a:pos x="32" y="20"/>
                    </a:cxn>
                    <a:cxn ang="0">
                      <a:pos x="30" y="16"/>
                    </a:cxn>
                    <a:cxn ang="0">
                      <a:pos x="30" y="14"/>
                    </a:cxn>
                    <a:cxn ang="0">
                      <a:pos x="26" y="12"/>
                    </a:cxn>
                    <a:cxn ang="0">
                      <a:pos x="24" y="12"/>
                    </a:cxn>
                    <a:cxn ang="0">
                      <a:pos x="20" y="12"/>
                    </a:cxn>
                    <a:cxn ang="0">
                      <a:pos x="16" y="16"/>
                    </a:cxn>
                    <a:cxn ang="0">
                      <a:pos x="14" y="20"/>
                    </a:cxn>
                    <a:cxn ang="0">
                      <a:pos x="14" y="24"/>
                    </a:cxn>
                    <a:cxn ang="0">
                      <a:pos x="12" y="32"/>
                    </a:cxn>
                    <a:cxn ang="0">
                      <a:pos x="16" y="28"/>
                    </a:cxn>
                    <a:cxn ang="0">
                      <a:pos x="20" y="26"/>
                    </a:cxn>
                    <a:cxn ang="0">
                      <a:pos x="26" y="26"/>
                    </a:cxn>
                    <a:cxn ang="0">
                      <a:pos x="30" y="26"/>
                    </a:cxn>
                    <a:cxn ang="0">
                      <a:pos x="36" y="28"/>
                    </a:cxn>
                    <a:cxn ang="0">
                      <a:pos x="40" y="32"/>
                    </a:cxn>
                    <a:cxn ang="0">
                      <a:pos x="42" y="36"/>
                    </a:cxn>
                    <a:cxn ang="0">
                      <a:pos x="44" y="42"/>
                    </a:cxn>
                    <a:cxn ang="0">
                      <a:pos x="46" y="48"/>
                    </a:cxn>
                    <a:cxn ang="0">
                      <a:pos x="44" y="54"/>
                    </a:cxn>
                    <a:cxn ang="0">
                      <a:pos x="42" y="60"/>
                    </a:cxn>
                    <a:cxn ang="0">
                      <a:pos x="40" y="64"/>
                    </a:cxn>
                    <a:cxn ang="0">
                      <a:pos x="36" y="66"/>
                    </a:cxn>
                    <a:cxn ang="0">
                      <a:pos x="30" y="68"/>
                    </a:cxn>
                    <a:cxn ang="0">
                      <a:pos x="24" y="70"/>
                    </a:cxn>
                    <a:cxn ang="0">
                      <a:pos x="18" y="68"/>
                    </a:cxn>
                    <a:cxn ang="0">
                      <a:pos x="12" y="66"/>
                    </a:cxn>
                    <a:cxn ang="0">
                      <a:pos x="8" y="62"/>
                    </a:cxn>
                    <a:cxn ang="0">
                      <a:pos x="4" y="56"/>
                    </a:cxn>
                    <a:cxn ang="0">
                      <a:pos x="2" y="46"/>
                    </a:cxn>
                    <a:cxn ang="0">
                      <a:pos x="0" y="36"/>
                    </a:cxn>
                    <a:cxn ang="0">
                      <a:pos x="2" y="24"/>
                    </a:cxn>
                    <a:cxn ang="0">
                      <a:pos x="4" y="14"/>
                    </a:cxn>
                    <a:cxn ang="0">
                      <a:pos x="8" y="8"/>
                    </a:cxn>
                    <a:cxn ang="0">
                      <a:pos x="12" y="4"/>
                    </a:cxn>
                    <a:cxn ang="0">
                      <a:pos x="18" y="0"/>
                    </a:cxn>
                    <a:cxn ang="0">
                      <a:pos x="26" y="0"/>
                    </a:cxn>
                    <a:cxn ang="0">
                      <a:pos x="32" y="0"/>
                    </a:cxn>
                    <a:cxn ang="0">
                      <a:pos x="38" y="4"/>
                    </a:cxn>
                    <a:cxn ang="0">
                      <a:pos x="42" y="10"/>
                    </a:cxn>
                    <a:cxn ang="0">
                      <a:pos x="44" y="18"/>
                    </a:cxn>
                    <a:cxn ang="0">
                      <a:pos x="14" y="48"/>
                    </a:cxn>
                    <a:cxn ang="0">
                      <a:pos x="14" y="52"/>
                    </a:cxn>
                    <a:cxn ang="0">
                      <a:pos x="16" y="54"/>
                    </a:cxn>
                    <a:cxn ang="0">
                      <a:pos x="20" y="56"/>
                    </a:cxn>
                    <a:cxn ang="0">
                      <a:pos x="24" y="58"/>
                    </a:cxn>
                    <a:cxn ang="0">
                      <a:pos x="28" y="58"/>
                    </a:cxn>
                    <a:cxn ang="0">
                      <a:pos x="30" y="56"/>
                    </a:cxn>
                    <a:cxn ang="0">
                      <a:pos x="32" y="52"/>
                    </a:cxn>
                    <a:cxn ang="0">
                      <a:pos x="32" y="48"/>
                    </a:cxn>
                    <a:cxn ang="0">
                      <a:pos x="32" y="44"/>
                    </a:cxn>
                    <a:cxn ang="0">
                      <a:pos x="30" y="40"/>
                    </a:cxn>
                    <a:cxn ang="0">
                      <a:pos x="26" y="38"/>
                    </a:cxn>
                    <a:cxn ang="0">
                      <a:pos x="24" y="38"/>
                    </a:cxn>
                    <a:cxn ang="0">
                      <a:pos x="20" y="38"/>
                    </a:cxn>
                    <a:cxn ang="0">
                      <a:pos x="16" y="40"/>
                    </a:cxn>
                    <a:cxn ang="0">
                      <a:pos x="14" y="42"/>
                    </a:cxn>
                    <a:cxn ang="0">
                      <a:pos x="14" y="48"/>
                    </a:cxn>
                  </a:cxnLst>
                  <a:rect l="0" t="0" r="r" b="b"/>
                  <a:pathLst>
                    <a:path w="46" h="70">
                      <a:moveTo>
                        <a:pt x="44" y="18"/>
                      </a:moveTo>
                      <a:lnTo>
                        <a:pt x="32" y="20"/>
                      </a:lnTo>
                      <a:lnTo>
                        <a:pt x="30" y="16"/>
                      </a:lnTo>
                      <a:lnTo>
                        <a:pt x="30" y="14"/>
                      </a:lnTo>
                      <a:lnTo>
                        <a:pt x="26" y="12"/>
                      </a:lnTo>
                      <a:lnTo>
                        <a:pt x="24" y="12"/>
                      </a:lnTo>
                      <a:lnTo>
                        <a:pt x="20" y="12"/>
                      </a:lnTo>
                      <a:lnTo>
                        <a:pt x="16" y="16"/>
                      </a:lnTo>
                      <a:lnTo>
                        <a:pt x="14" y="20"/>
                      </a:lnTo>
                      <a:lnTo>
                        <a:pt x="14" y="24"/>
                      </a:lnTo>
                      <a:lnTo>
                        <a:pt x="12" y="32"/>
                      </a:lnTo>
                      <a:lnTo>
                        <a:pt x="16" y="28"/>
                      </a:lnTo>
                      <a:lnTo>
                        <a:pt x="20" y="26"/>
                      </a:lnTo>
                      <a:lnTo>
                        <a:pt x="26" y="26"/>
                      </a:lnTo>
                      <a:lnTo>
                        <a:pt x="30" y="26"/>
                      </a:lnTo>
                      <a:lnTo>
                        <a:pt x="36" y="28"/>
                      </a:lnTo>
                      <a:lnTo>
                        <a:pt x="40" y="32"/>
                      </a:lnTo>
                      <a:lnTo>
                        <a:pt x="42" y="36"/>
                      </a:lnTo>
                      <a:lnTo>
                        <a:pt x="44" y="42"/>
                      </a:lnTo>
                      <a:lnTo>
                        <a:pt x="46" y="48"/>
                      </a:lnTo>
                      <a:lnTo>
                        <a:pt x="44" y="54"/>
                      </a:lnTo>
                      <a:lnTo>
                        <a:pt x="42" y="60"/>
                      </a:lnTo>
                      <a:lnTo>
                        <a:pt x="40" y="64"/>
                      </a:lnTo>
                      <a:lnTo>
                        <a:pt x="36" y="66"/>
                      </a:lnTo>
                      <a:lnTo>
                        <a:pt x="30" y="68"/>
                      </a:lnTo>
                      <a:lnTo>
                        <a:pt x="24" y="70"/>
                      </a:lnTo>
                      <a:lnTo>
                        <a:pt x="18" y="68"/>
                      </a:lnTo>
                      <a:lnTo>
                        <a:pt x="12" y="66"/>
                      </a:lnTo>
                      <a:lnTo>
                        <a:pt x="8" y="62"/>
                      </a:lnTo>
                      <a:lnTo>
                        <a:pt x="4" y="56"/>
                      </a:lnTo>
                      <a:lnTo>
                        <a:pt x="2" y="46"/>
                      </a:lnTo>
                      <a:lnTo>
                        <a:pt x="0" y="36"/>
                      </a:lnTo>
                      <a:lnTo>
                        <a:pt x="2" y="24"/>
                      </a:lnTo>
                      <a:lnTo>
                        <a:pt x="4" y="14"/>
                      </a:lnTo>
                      <a:lnTo>
                        <a:pt x="8" y="8"/>
                      </a:lnTo>
                      <a:lnTo>
                        <a:pt x="12" y="4"/>
                      </a:lnTo>
                      <a:lnTo>
                        <a:pt x="18" y="0"/>
                      </a:lnTo>
                      <a:lnTo>
                        <a:pt x="26" y="0"/>
                      </a:lnTo>
                      <a:lnTo>
                        <a:pt x="32" y="0"/>
                      </a:lnTo>
                      <a:lnTo>
                        <a:pt x="38" y="4"/>
                      </a:lnTo>
                      <a:lnTo>
                        <a:pt x="42" y="10"/>
                      </a:lnTo>
                      <a:lnTo>
                        <a:pt x="44" y="18"/>
                      </a:lnTo>
                      <a:close/>
                      <a:moveTo>
                        <a:pt x="14" y="48"/>
                      </a:moveTo>
                      <a:lnTo>
                        <a:pt x="14" y="52"/>
                      </a:lnTo>
                      <a:lnTo>
                        <a:pt x="16" y="54"/>
                      </a:lnTo>
                      <a:lnTo>
                        <a:pt x="20" y="56"/>
                      </a:lnTo>
                      <a:lnTo>
                        <a:pt x="24" y="58"/>
                      </a:lnTo>
                      <a:lnTo>
                        <a:pt x="28" y="58"/>
                      </a:lnTo>
                      <a:lnTo>
                        <a:pt x="30" y="56"/>
                      </a:lnTo>
                      <a:lnTo>
                        <a:pt x="32" y="52"/>
                      </a:lnTo>
                      <a:lnTo>
                        <a:pt x="32" y="48"/>
                      </a:lnTo>
                      <a:lnTo>
                        <a:pt x="32" y="44"/>
                      </a:lnTo>
                      <a:lnTo>
                        <a:pt x="30" y="40"/>
                      </a:lnTo>
                      <a:lnTo>
                        <a:pt x="26" y="38"/>
                      </a:lnTo>
                      <a:lnTo>
                        <a:pt x="24" y="38"/>
                      </a:lnTo>
                      <a:lnTo>
                        <a:pt x="20" y="38"/>
                      </a:lnTo>
                      <a:lnTo>
                        <a:pt x="16" y="40"/>
                      </a:lnTo>
                      <a:lnTo>
                        <a:pt x="14" y="42"/>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93498" name="Line 2362"/>
                <p:cNvSpPr>
                  <a:spLocks noChangeShapeType="1"/>
                </p:cNvSpPr>
                <p:nvPr/>
              </p:nvSpPr>
              <p:spPr bwMode="auto">
                <a:xfrm flipV="1">
                  <a:off x="3224" y="2978"/>
                  <a:ext cx="1" cy="36"/>
                </a:xfrm>
                <a:prstGeom prst="line">
                  <a:avLst/>
                </a:prstGeom>
                <a:noFill/>
                <a:ln w="6350">
                  <a:solidFill>
                    <a:srgbClr val="000000"/>
                  </a:solidFill>
                  <a:round/>
                  <a:headEnd/>
                  <a:tailEnd/>
                </a:ln>
              </p:spPr>
              <p:txBody>
                <a:bodyPr/>
                <a:lstStyle/>
                <a:p>
                  <a:endParaRPr lang="en-US"/>
                </a:p>
              </p:txBody>
            </p:sp>
            <p:sp>
              <p:nvSpPr>
                <p:cNvPr id="93499" name="Line 2363"/>
                <p:cNvSpPr>
                  <a:spLocks noChangeShapeType="1"/>
                </p:cNvSpPr>
                <p:nvPr/>
              </p:nvSpPr>
              <p:spPr bwMode="auto">
                <a:xfrm>
                  <a:off x="3224" y="1586"/>
                  <a:ext cx="1" cy="36"/>
                </a:xfrm>
                <a:prstGeom prst="line">
                  <a:avLst/>
                </a:prstGeom>
                <a:noFill/>
                <a:ln w="6350">
                  <a:solidFill>
                    <a:srgbClr val="000000"/>
                  </a:solidFill>
                  <a:round/>
                  <a:headEnd/>
                  <a:tailEnd/>
                </a:ln>
              </p:spPr>
              <p:txBody>
                <a:bodyPr/>
                <a:lstStyle/>
                <a:p>
                  <a:endParaRPr lang="en-US"/>
                </a:p>
              </p:txBody>
            </p:sp>
            <p:sp>
              <p:nvSpPr>
                <p:cNvPr id="93500" name="Freeform 2364"/>
                <p:cNvSpPr>
                  <a:spLocks noEditPoints="1"/>
                </p:cNvSpPr>
                <p:nvPr/>
              </p:nvSpPr>
              <p:spPr bwMode="auto">
                <a:xfrm>
                  <a:off x="316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3501" name="Rectangle 2365"/>
                <p:cNvSpPr>
                  <a:spLocks noChangeArrowheads="1"/>
                </p:cNvSpPr>
                <p:nvPr/>
              </p:nvSpPr>
              <p:spPr bwMode="auto">
                <a:xfrm>
                  <a:off x="321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93502" name="Freeform 2366"/>
                <p:cNvSpPr>
                  <a:spLocks noEditPoints="1"/>
                </p:cNvSpPr>
                <p:nvPr/>
              </p:nvSpPr>
              <p:spPr bwMode="auto">
                <a:xfrm>
                  <a:off x="3240" y="3060"/>
                  <a:ext cx="46" cy="70"/>
                </a:xfrm>
                <a:custGeom>
                  <a:avLst/>
                  <a:gdLst/>
                  <a:ahLst/>
                  <a:cxnLst>
                    <a:cxn ang="0">
                      <a:pos x="8" y="28"/>
                    </a:cxn>
                    <a:cxn ang="0">
                      <a:pos x="2" y="22"/>
                    </a:cxn>
                    <a:cxn ang="0">
                      <a:pos x="2" y="12"/>
                    </a:cxn>
                    <a:cxn ang="0">
                      <a:pos x="8" y="4"/>
                    </a:cxn>
                    <a:cxn ang="0">
                      <a:pos x="16" y="0"/>
                    </a:cxn>
                    <a:cxn ang="0">
                      <a:pos x="30" y="0"/>
                    </a:cxn>
                    <a:cxn ang="0">
                      <a:pos x="40" y="4"/>
                    </a:cxn>
                    <a:cxn ang="0">
                      <a:pos x="44" y="12"/>
                    </a:cxn>
                    <a:cxn ang="0">
                      <a:pos x="44" y="22"/>
                    </a:cxn>
                    <a:cxn ang="0">
                      <a:pos x="38" y="28"/>
                    </a:cxn>
                    <a:cxn ang="0">
                      <a:pos x="40" y="34"/>
                    </a:cxn>
                    <a:cxn ang="0">
                      <a:pos x="44" y="42"/>
                    </a:cxn>
                    <a:cxn ang="0">
                      <a:pos x="44" y="54"/>
                    </a:cxn>
                    <a:cxn ang="0">
                      <a:pos x="40" y="64"/>
                    </a:cxn>
                    <a:cxn ang="0">
                      <a:pos x="30" y="70"/>
                    </a:cxn>
                    <a:cxn ang="0">
                      <a:pos x="18" y="70"/>
                    </a:cxn>
                    <a:cxn ang="0">
                      <a:pos x="8" y="64"/>
                    </a:cxn>
                    <a:cxn ang="0">
                      <a:pos x="2" y="56"/>
                    </a:cxn>
                    <a:cxn ang="0">
                      <a:pos x="2" y="44"/>
                    </a:cxn>
                    <a:cxn ang="0">
                      <a:pos x="6" y="34"/>
                    </a:cxn>
                    <a:cxn ang="0">
                      <a:pos x="14" y="18"/>
                    </a:cxn>
                    <a:cxn ang="0">
                      <a:pos x="16" y="24"/>
                    </a:cxn>
                    <a:cxn ang="0">
                      <a:pos x="24" y="26"/>
                    </a:cxn>
                    <a:cxn ang="0">
                      <a:pos x="30" y="24"/>
                    </a:cxn>
                    <a:cxn ang="0">
                      <a:pos x="32" y="18"/>
                    </a:cxn>
                    <a:cxn ang="0">
                      <a:pos x="30" y="12"/>
                    </a:cxn>
                    <a:cxn ang="0">
                      <a:pos x="24" y="10"/>
                    </a:cxn>
                    <a:cxn ang="0">
                      <a:pos x="16" y="12"/>
                    </a:cxn>
                    <a:cxn ang="0">
                      <a:pos x="14" y="18"/>
                    </a:cxn>
                    <a:cxn ang="0">
                      <a:pos x="14" y="52"/>
                    </a:cxn>
                    <a:cxn ang="0">
                      <a:pos x="20" y="58"/>
                    </a:cxn>
                    <a:cxn ang="0">
                      <a:pos x="28" y="58"/>
                    </a:cxn>
                    <a:cxn ang="0">
                      <a:pos x="32" y="52"/>
                    </a:cxn>
                    <a:cxn ang="0">
                      <a:pos x="32" y="44"/>
                    </a:cxn>
                    <a:cxn ang="0">
                      <a:pos x="26" y="38"/>
                    </a:cxn>
                    <a:cxn ang="0">
                      <a:pos x="18" y="38"/>
                    </a:cxn>
                    <a:cxn ang="0">
                      <a:pos x="14" y="44"/>
                    </a:cxn>
                  </a:cxnLst>
                  <a:rect l="0" t="0" r="r" b="b"/>
                  <a:pathLst>
                    <a:path w="46" h="70">
                      <a:moveTo>
                        <a:pt x="12" y="32"/>
                      </a:moveTo>
                      <a:lnTo>
                        <a:pt x="8" y="28"/>
                      </a:lnTo>
                      <a:lnTo>
                        <a:pt x="4" y="26"/>
                      </a:lnTo>
                      <a:lnTo>
                        <a:pt x="2" y="22"/>
                      </a:lnTo>
                      <a:lnTo>
                        <a:pt x="2" y="18"/>
                      </a:lnTo>
                      <a:lnTo>
                        <a:pt x="2" y="12"/>
                      </a:lnTo>
                      <a:lnTo>
                        <a:pt x="4" y="8"/>
                      </a:lnTo>
                      <a:lnTo>
                        <a:pt x="8" y="4"/>
                      </a:lnTo>
                      <a:lnTo>
                        <a:pt x="12" y="2"/>
                      </a:lnTo>
                      <a:lnTo>
                        <a:pt x="16" y="0"/>
                      </a:lnTo>
                      <a:lnTo>
                        <a:pt x="24" y="0"/>
                      </a:lnTo>
                      <a:lnTo>
                        <a:pt x="30" y="0"/>
                      </a:lnTo>
                      <a:lnTo>
                        <a:pt x="34" y="2"/>
                      </a:lnTo>
                      <a:lnTo>
                        <a:pt x="40" y="4"/>
                      </a:lnTo>
                      <a:lnTo>
                        <a:pt x="42" y="8"/>
                      </a:lnTo>
                      <a:lnTo>
                        <a:pt x="44" y="12"/>
                      </a:lnTo>
                      <a:lnTo>
                        <a:pt x="44" y="18"/>
                      </a:lnTo>
                      <a:lnTo>
                        <a:pt x="44" y="22"/>
                      </a:lnTo>
                      <a:lnTo>
                        <a:pt x="42" y="26"/>
                      </a:lnTo>
                      <a:lnTo>
                        <a:pt x="38" y="28"/>
                      </a:lnTo>
                      <a:lnTo>
                        <a:pt x="34" y="32"/>
                      </a:lnTo>
                      <a:lnTo>
                        <a:pt x="40" y="34"/>
                      </a:lnTo>
                      <a:lnTo>
                        <a:pt x="42" y="38"/>
                      </a:lnTo>
                      <a:lnTo>
                        <a:pt x="44" y="42"/>
                      </a:lnTo>
                      <a:lnTo>
                        <a:pt x="46" y="48"/>
                      </a:lnTo>
                      <a:lnTo>
                        <a:pt x="44" y="54"/>
                      </a:lnTo>
                      <a:lnTo>
                        <a:pt x="42" y="60"/>
                      </a:lnTo>
                      <a:lnTo>
                        <a:pt x="40" y="64"/>
                      </a:lnTo>
                      <a:lnTo>
                        <a:pt x="36" y="68"/>
                      </a:lnTo>
                      <a:lnTo>
                        <a:pt x="30" y="70"/>
                      </a:lnTo>
                      <a:lnTo>
                        <a:pt x="24" y="70"/>
                      </a:lnTo>
                      <a:lnTo>
                        <a:pt x="18" y="70"/>
                      </a:lnTo>
                      <a:lnTo>
                        <a:pt x="12" y="68"/>
                      </a:lnTo>
                      <a:lnTo>
                        <a:pt x="8" y="64"/>
                      </a:lnTo>
                      <a:lnTo>
                        <a:pt x="4" y="60"/>
                      </a:lnTo>
                      <a:lnTo>
                        <a:pt x="2" y="56"/>
                      </a:lnTo>
                      <a:lnTo>
                        <a:pt x="0" y="48"/>
                      </a:lnTo>
                      <a:lnTo>
                        <a:pt x="2" y="44"/>
                      </a:lnTo>
                      <a:lnTo>
                        <a:pt x="4" y="38"/>
                      </a:lnTo>
                      <a:lnTo>
                        <a:pt x="6" y="34"/>
                      </a:lnTo>
                      <a:lnTo>
                        <a:pt x="12" y="32"/>
                      </a:lnTo>
                      <a:close/>
                      <a:moveTo>
                        <a:pt x="14" y="18"/>
                      </a:moveTo>
                      <a:lnTo>
                        <a:pt x="16" y="22"/>
                      </a:lnTo>
                      <a:lnTo>
                        <a:pt x="16" y="24"/>
                      </a:lnTo>
                      <a:lnTo>
                        <a:pt x="20" y="26"/>
                      </a:lnTo>
                      <a:lnTo>
                        <a:pt x="24" y="26"/>
                      </a:lnTo>
                      <a:lnTo>
                        <a:pt x="26" y="26"/>
                      </a:lnTo>
                      <a:lnTo>
                        <a:pt x="30" y="24"/>
                      </a:lnTo>
                      <a:lnTo>
                        <a:pt x="32" y="22"/>
                      </a:lnTo>
                      <a:lnTo>
                        <a:pt x="32" y="18"/>
                      </a:lnTo>
                      <a:lnTo>
                        <a:pt x="32" y="14"/>
                      </a:lnTo>
                      <a:lnTo>
                        <a:pt x="30" y="12"/>
                      </a:lnTo>
                      <a:lnTo>
                        <a:pt x="26" y="10"/>
                      </a:lnTo>
                      <a:lnTo>
                        <a:pt x="24" y="10"/>
                      </a:lnTo>
                      <a:lnTo>
                        <a:pt x="20" y="10"/>
                      </a:lnTo>
                      <a:lnTo>
                        <a:pt x="16" y="12"/>
                      </a:lnTo>
                      <a:lnTo>
                        <a:pt x="16" y="14"/>
                      </a:lnTo>
                      <a:lnTo>
                        <a:pt x="14" y="18"/>
                      </a:lnTo>
                      <a:close/>
                      <a:moveTo>
                        <a:pt x="14" y="48"/>
                      </a:moveTo>
                      <a:lnTo>
                        <a:pt x="14" y="52"/>
                      </a:lnTo>
                      <a:lnTo>
                        <a:pt x="16" y="56"/>
                      </a:lnTo>
                      <a:lnTo>
                        <a:pt x="20" y="58"/>
                      </a:lnTo>
                      <a:lnTo>
                        <a:pt x="24" y="60"/>
                      </a:lnTo>
                      <a:lnTo>
                        <a:pt x="28" y="58"/>
                      </a:lnTo>
                      <a:lnTo>
                        <a:pt x="30" y="56"/>
                      </a:lnTo>
                      <a:lnTo>
                        <a:pt x="32" y="52"/>
                      </a:lnTo>
                      <a:lnTo>
                        <a:pt x="32" y="48"/>
                      </a:lnTo>
                      <a:lnTo>
                        <a:pt x="32" y="44"/>
                      </a:lnTo>
                      <a:lnTo>
                        <a:pt x="30" y="40"/>
                      </a:lnTo>
                      <a:lnTo>
                        <a:pt x="26" y="38"/>
                      </a:lnTo>
                      <a:lnTo>
                        <a:pt x="24" y="36"/>
                      </a:lnTo>
                      <a:lnTo>
                        <a:pt x="18" y="38"/>
                      </a:lnTo>
                      <a:lnTo>
                        <a:pt x="16" y="40"/>
                      </a:lnTo>
                      <a:lnTo>
                        <a:pt x="14" y="44"/>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93503" name="Line 2367"/>
                <p:cNvSpPr>
                  <a:spLocks noChangeShapeType="1"/>
                </p:cNvSpPr>
                <p:nvPr/>
              </p:nvSpPr>
              <p:spPr bwMode="auto">
                <a:xfrm flipV="1">
                  <a:off x="3734" y="2978"/>
                  <a:ext cx="1" cy="36"/>
                </a:xfrm>
                <a:prstGeom prst="line">
                  <a:avLst/>
                </a:prstGeom>
                <a:noFill/>
                <a:ln w="6350">
                  <a:solidFill>
                    <a:srgbClr val="000000"/>
                  </a:solidFill>
                  <a:round/>
                  <a:headEnd/>
                  <a:tailEnd/>
                </a:ln>
              </p:spPr>
              <p:txBody>
                <a:bodyPr/>
                <a:lstStyle/>
                <a:p>
                  <a:endParaRPr lang="en-US"/>
                </a:p>
              </p:txBody>
            </p:sp>
            <p:sp>
              <p:nvSpPr>
                <p:cNvPr id="93504" name="Line 2368"/>
                <p:cNvSpPr>
                  <a:spLocks noChangeShapeType="1"/>
                </p:cNvSpPr>
                <p:nvPr/>
              </p:nvSpPr>
              <p:spPr bwMode="auto">
                <a:xfrm>
                  <a:off x="3734" y="1586"/>
                  <a:ext cx="1" cy="36"/>
                </a:xfrm>
                <a:prstGeom prst="line">
                  <a:avLst/>
                </a:prstGeom>
                <a:noFill/>
                <a:ln w="6350">
                  <a:solidFill>
                    <a:srgbClr val="000000"/>
                  </a:solidFill>
                  <a:round/>
                  <a:headEnd/>
                  <a:tailEnd/>
                </a:ln>
              </p:spPr>
              <p:txBody>
                <a:bodyPr/>
                <a:lstStyle/>
                <a:p>
                  <a:endParaRPr lang="en-US"/>
                </a:p>
              </p:txBody>
            </p:sp>
            <p:sp>
              <p:nvSpPr>
                <p:cNvPr id="93505" name="Freeform 2369"/>
                <p:cNvSpPr>
                  <a:spLocks/>
                </p:cNvSpPr>
                <p:nvPr/>
              </p:nvSpPr>
              <p:spPr bwMode="auto">
                <a:xfrm>
                  <a:off x="3714"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93506" name="Line 2370"/>
                <p:cNvSpPr>
                  <a:spLocks noChangeShapeType="1"/>
                </p:cNvSpPr>
                <p:nvPr/>
              </p:nvSpPr>
              <p:spPr bwMode="auto">
                <a:xfrm flipV="1">
                  <a:off x="4244" y="2978"/>
                  <a:ext cx="1" cy="36"/>
                </a:xfrm>
                <a:prstGeom prst="line">
                  <a:avLst/>
                </a:prstGeom>
                <a:noFill/>
                <a:ln w="6350">
                  <a:solidFill>
                    <a:srgbClr val="000000"/>
                  </a:solidFill>
                  <a:round/>
                  <a:headEnd/>
                  <a:tailEnd/>
                </a:ln>
              </p:spPr>
              <p:txBody>
                <a:bodyPr/>
                <a:lstStyle/>
                <a:p>
                  <a:endParaRPr lang="en-US"/>
                </a:p>
              </p:txBody>
            </p:sp>
            <p:sp>
              <p:nvSpPr>
                <p:cNvPr id="93507" name="Line 2371"/>
                <p:cNvSpPr>
                  <a:spLocks noChangeShapeType="1"/>
                </p:cNvSpPr>
                <p:nvPr/>
              </p:nvSpPr>
              <p:spPr bwMode="auto">
                <a:xfrm>
                  <a:off x="4244" y="1586"/>
                  <a:ext cx="1" cy="36"/>
                </a:xfrm>
                <a:prstGeom prst="line">
                  <a:avLst/>
                </a:prstGeom>
                <a:noFill/>
                <a:ln w="6350">
                  <a:solidFill>
                    <a:srgbClr val="000000"/>
                  </a:solidFill>
                  <a:round/>
                  <a:headEnd/>
                  <a:tailEnd/>
                </a:ln>
              </p:spPr>
              <p:txBody>
                <a:bodyPr/>
                <a:lstStyle/>
                <a:p>
                  <a:endParaRPr lang="en-US"/>
                </a:p>
              </p:txBody>
            </p:sp>
            <p:sp>
              <p:nvSpPr>
                <p:cNvPr id="93508" name="Freeform 2372"/>
                <p:cNvSpPr>
                  <a:spLocks/>
                </p:cNvSpPr>
                <p:nvPr/>
              </p:nvSpPr>
              <p:spPr bwMode="auto">
                <a:xfrm>
                  <a:off x="4184"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93509" name="Rectangle 2373"/>
                <p:cNvSpPr>
                  <a:spLocks noChangeArrowheads="1"/>
                </p:cNvSpPr>
                <p:nvPr/>
              </p:nvSpPr>
              <p:spPr bwMode="auto">
                <a:xfrm>
                  <a:off x="423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93510" name="Freeform 2374"/>
                <p:cNvSpPr>
                  <a:spLocks/>
                </p:cNvSpPr>
                <p:nvPr/>
              </p:nvSpPr>
              <p:spPr bwMode="auto">
                <a:xfrm>
                  <a:off x="4260" y="3060"/>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93511" name="Line 2375"/>
                <p:cNvSpPr>
                  <a:spLocks noChangeShapeType="1"/>
                </p:cNvSpPr>
                <p:nvPr/>
              </p:nvSpPr>
              <p:spPr bwMode="auto">
                <a:xfrm flipV="1">
                  <a:off x="4754" y="2978"/>
                  <a:ext cx="1" cy="36"/>
                </a:xfrm>
                <a:prstGeom prst="line">
                  <a:avLst/>
                </a:prstGeom>
                <a:noFill/>
                <a:ln w="6350">
                  <a:solidFill>
                    <a:srgbClr val="000000"/>
                  </a:solidFill>
                  <a:round/>
                  <a:headEnd/>
                  <a:tailEnd/>
                </a:ln>
              </p:spPr>
              <p:txBody>
                <a:bodyPr/>
                <a:lstStyle/>
                <a:p>
                  <a:endParaRPr lang="en-US"/>
                </a:p>
              </p:txBody>
            </p:sp>
            <p:sp>
              <p:nvSpPr>
                <p:cNvPr id="93512" name="Line 2376"/>
                <p:cNvSpPr>
                  <a:spLocks noChangeShapeType="1"/>
                </p:cNvSpPr>
                <p:nvPr/>
              </p:nvSpPr>
              <p:spPr bwMode="auto">
                <a:xfrm>
                  <a:off x="4754" y="1586"/>
                  <a:ext cx="1" cy="36"/>
                </a:xfrm>
                <a:prstGeom prst="line">
                  <a:avLst/>
                </a:prstGeom>
                <a:noFill/>
                <a:ln w="6350">
                  <a:solidFill>
                    <a:srgbClr val="000000"/>
                  </a:solidFill>
                  <a:round/>
                  <a:headEnd/>
                  <a:tailEnd/>
                </a:ln>
              </p:spPr>
              <p:txBody>
                <a:bodyPr/>
                <a:lstStyle/>
                <a:p>
                  <a:endParaRPr lang="en-US"/>
                </a:p>
              </p:txBody>
            </p:sp>
            <p:sp>
              <p:nvSpPr>
                <p:cNvPr id="93513" name="Freeform 2377"/>
                <p:cNvSpPr>
                  <a:spLocks/>
                </p:cNvSpPr>
                <p:nvPr/>
              </p:nvSpPr>
              <p:spPr bwMode="auto">
                <a:xfrm>
                  <a:off x="4694" y="3060"/>
                  <a:ext cx="30" cy="68"/>
                </a:xfrm>
                <a:custGeom>
                  <a:avLst/>
                  <a:gdLst/>
                  <a:ahLst/>
                  <a:cxnLst>
                    <a:cxn ang="0">
                      <a:pos x="30" y="68"/>
                    </a:cxn>
                    <a:cxn ang="0">
                      <a:pos x="18" y="68"/>
                    </a:cxn>
                    <a:cxn ang="0">
                      <a:pos x="18" y="18"/>
                    </a:cxn>
                    <a:cxn ang="0">
                      <a:pos x="10" y="26"/>
                    </a:cxn>
                    <a:cxn ang="0">
                      <a:pos x="0" y="30"/>
                    </a:cxn>
                    <a:cxn ang="0">
                      <a:pos x="0" y="16"/>
                    </a:cxn>
                    <a:cxn ang="0">
                      <a:pos x="6" y="14"/>
                    </a:cxn>
                    <a:cxn ang="0">
                      <a:pos x="12" y="10"/>
                    </a:cxn>
                    <a:cxn ang="0">
                      <a:pos x="16" y="6"/>
                    </a:cxn>
                    <a:cxn ang="0">
                      <a:pos x="20" y="0"/>
                    </a:cxn>
                    <a:cxn ang="0">
                      <a:pos x="30" y="0"/>
                    </a:cxn>
                    <a:cxn ang="0">
                      <a:pos x="30" y="68"/>
                    </a:cxn>
                  </a:cxnLst>
                  <a:rect l="0" t="0" r="r" b="b"/>
                  <a:pathLst>
                    <a:path w="30" h="68">
                      <a:moveTo>
                        <a:pt x="30" y="68"/>
                      </a:moveTo>
                      <a:lnTo>
                        <a:pt x="18" y="68"/>
                      </a:lnTo>
                      <a:lnTo>
                        <a:pt x="18" y="18"/>
                      </a:lnTo>
                      <a:lnTo>
                        <a:pt x="10" y="26"/>
                      </a:lnTo>
                      <a:lnTo>
                        <a:pt x="0" y="30"/>
                      </a:lnTo>
                      <a:lnTo>
                        <a:pt x="0" y="16"/>
                      </a:lnTo>
                      <a:lnTo>
                        <a:pt x="6" y="14"/>
                      </a:lnTo>
                      <a:lnTo>
                        <a:pt x="12"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93514" name="Rectangle 2378"/>
                <p:cNvSpPr>
                  <a:spLocks noChangeArrowheads="1"/>
                </p:cNvSpPr>
                <p:nvPr/>
              </p:nvSpPr>
              <p:spPr bwMode="auto">
                <a:xfrm>
                  <a:off x="4748" y="3116"/>
                  <a:ext cx="12" cy="12"/>
                </a:xfrm>
                <a:prstGeom prst="rect">
                  <a:avLst/>
                </a:prstGeom>
                <a:solidFill>
                  <a:srgbClr val="000000"/>
                </a:solidFill>
                <a:ln w="0">
                  <a:solidFill>
                    <a:srgbClr val="000000"/>
                  </a:solidFill>
                  <a:miter lim="800000"/>
                  <a:headEnd/>
                  <a:tailEnd/>
                </a:ln>
              </p:spPr>
              <p:txBody>
                <a:bodyPr/>
                <a:lstStyle/>
                <a:p>
                  <a:endParaRPr lang="en-US"/>
                </a:p>
              </p:txBody>
            </p:sp>
            <p:sp>
              <p:nvSpPr>
                <p:cNvPr id="93515" name="Freeform 2379"/>
                <p:cNvSpPr>
                  <a:spLocks noEditPoints="1"/>
                </p:cNvSpPr>
                <p:nvPr/>
              </p:nvSpPr>
              <p:spPr bwMode="auto">
                <a:xfrm>
                  <a:off x="4770" y="3060"/>
                  <a:ext cx="48" cy="68"/>
                </a:xfrm>
                <a:custGeom>
                  <a:avLst/>
                  <a:gdLst/>
                  <a:ahLst/>
                  <a:cxnLst>
                    <a:cxn ang="0">
                      <a:pos x="26" y="68"/>
                    </a:cxn>
                    <a:cxn ang="0">
                      <a:pos x="26" y="54"/>
                    </a:cxn>
                    <a:cxn ang="0">
                      <a:pos x="0" y="54"/>
                    </a:cxn>
                    <a:cxn ang="0">
                      <a:pos x="0" y="42"/>
                    </a:cxn>
                    <a:cxn ang="0">
                      <a:pos x="28" y="0"/>
                    </a:cxn>
                    <a:cxn ang="0">
                      <a:pos x="40" y="0"/>
                    </a:cxn>
                    <a:cxn ang="0">
                      <a:pos x="40" y="42"/>
                    </a:cxn>
                    <a:cxn ang="0">
                      <a:pos x="48" y="42"/>
                    </a:cxn>
                    <a:cxn ang="0">
                      <a:pos x="48" y="54"/>
                    </a:cxn>
                    <a:cxn ang="0">
                      <a:pos x="40" y="54"/>
                    </a:cxn>
                    <a:cxn ang="0">
                      <a:pos x="40" y="68"/>
                    </a:cxn>
                    <a:cxn ang="0">
                      <a:pos x="26" y="68"/>
                    </a:cxn>
                    <a:cxn ang="0">
                      <a:pos x="26" y="42"/>
                    </a:cxn>
                    <a:cxn ang="0">
                      <a:pos x="26" y="20"/>
                    </a:cxn>
                    <a:cxn ang="0">
                      <a:pos x="12" y="42"/>
                    </a:cxn>
                    <a:cxn ang="0">
                      <a:pos x="26" y="42"/>
                    </a:cxn>
                  </a:cxnLst>
                  <a:rect l="0" t="0" r="r" b="b"/>
                  <a:pathLst>
                    <a:path w="48" h="68">
                      <a:moveTo>
                        <a:pt x="26" y="68"/>
                      </a:moveTo>
                      <a:lnTo>
                        <a:pt x="26" y="54"/>
                      </a:lnTo>
                      <a:lnTo>
                        <a:pt x="0" y="54"/>
                      </a:lnTo>
                      <a:lnTo>
                        <a:pt x="0" y="42"/>
                      </a:lnTo>
                      <a:lnTo>
                        <a:pt x="28" y="0"/>
                      </a:lnTo>
                      <a:lnTo>
                        <a:pt x="40" y="0"/>
                      </a:lnTo>
                      <a:lnTo>
                        <a:pt x="40" y="42"/>
                      </a:lnTo>
                      <a:lnTo>
                        <a:pt x="48" y="42"/>
                      </a:lnTo>
                      <a:lnTo>
                        <a:pt x="48" y="54"/>
                      </a:lnTo>
                      <a:lnTo>
                        <a:pt x="40" y="54"/>
                      </a:lnTo>
                      <a:lnTo>
                        <a:pt x="40" y="68"/>
                      </a:lnTo>
                      <a:lnTo>
                        <a:pt x="26" y="68"/>
                      </a:lnTo>
                      <a:close/>
                      <a:moveTo>
                        <a:pt x="26" y="42"/>
                      </a:moveTo>
                      <a:lnTo>
                        <a:pt x="26" y="20"/>
                      </a:lnTo>
                      <a:lnTo>
                        <a:pt x="12" y="42"/>
                      </a:lnTo>
                      <a:lnTo>
                        <a:pt x="26" y="42"/>
                      </a:lnTo>
                      <a:close/>
                    </a:path>
                  </a:pathLst>
                </a:custGeom>
                <a:solidFill>
                  <a:srgbClr val="000000"/>
                </a:solidFill>
                <a:ln w="0">
                  <a:solidFill>
                    <a:srgbClr val="000000"/>
                  </a:solidFill>
                  <a:prstDash val="solid"/>
                  <a:round/>
                  <a:headEnd/>
                  <a:tailEnd/>
                </a:ln>
              </p:spPr>
              <p:txBody>
                <a:bodyPr/>
                <a:lstStyle/>
                <a:p>
                  <a:endParaRPr lang="en-US"/>
                </a:p>
              </p:txBody>
            </p:sp>
            <p:sp>
              <p:nvSpPr>
                <p:cNvPr id="93516" name="Line 2380"/>
                <p:cNvSpPr>
                  <a:spLocks noChangeShapeType="1"/>
                </p:cNvSpPr>
                <p:nvPr/>
              </p:nvSpPr>
              <p:spPr bwMode="auto">
                <a:xfrm>
                  <a:off x="1184" y="2776"/>
                  <a:ext cx="34" cy="1"/>
                </a:xfrm>
                <a:prstGeom prst="line">
                  <a:avLst/>
                </a:prstGeom>
                <a:noFill/>
                <a:ln w="6350">
                  <a:solidFill>
                    <a:srgbClr val="000000"/>
                  </a:solidFill>
                  <a:round/>
                  <a:headEnd/>
                  <a:tailEnd/>
                </a:ln>
              </p:spPr>
              <p:txBody>
                <a:bodyPr/>
                <a:lstStyle/>
                <a:p>
                  <a:endParaRPr lang="en-US"/>
                </a:p>
              </p:txBody>
            </p:sp>
            <p:sp>
              <p:nvSpPr>
                <p:cNvPr id="93517" name="Line 2381"/>
                <p:cNvSpPr>
                  <a:spLocks noChangeShapeType="1"/>
                </p:cNvSpPr>
                <p:nvPr/>
              </p:nvSpPr>
              <p:spPr bwMode="auto">
                <a:xfrm flipH="1">
                  <a:off x="4718" y="2776"/>
                  <a:ext cx="36" cy="1"/>
                </a:xfrm>
                <a:prstGeom prst="line">
                  <a:avLst/>
                </a:prstGeom>
                <a:noFill/>
                <a:ln w="6350">
                  <a:solidFill>
                    <a:srgbClr val="000000"/>
                  </a:solidFill>
                  <a:round/>
                  <a:headEnd/>
                  <a:tailEnd/>
                </a:ln>
              </p:spPr>
              <p:txBody>
                <a:bodyPr/>
                <a:lstStyle/>
                <a:p>
                  <a:endParaRPr lang="en-US"/>
                </a:p>
              </p:txBody>
            </p:sp>
            <p:sp>
              <p:nvSpPr>
                <p:cNvPr id="93518" name="Rectangle 2382"/>
                <p:cNvSpPr>
                  <a:spLocks noChangeArrowheads="1"/>
                </p:cNvSpPr>
                <p:nvPr/>
              </p:nvSpPr>
              <p:spPr bwMode="auto">
                <a:xfrm>
                  <a:off x="976" y="2782"/>
                  <a:ext cx="26" cy="12"/>
                </a:xfrm>
                <a:prstGeom prst="rect">
                  <a:avLst/>
                </a:prstGeom>
                <a:solidFill>
                  <a:srgbClr val="000000"/>
                </a:solidFill>
                <a:ln w="0">
                  <a:solidFill>
                    <a:srgbClr val="000000"/>
                  </a:solidFill>
                  <a:miter lim="800000"/>
                  <a:headEnd/>
                  <a:tailEnd/>
                </a:ln>
              </p:spPr>
              <p:txBody>
                <a:bodyPr/>
                <a:lstStyle/>
                <a:p>
                  <a:endParaRPr lang="en-US"/>
                </a:p>
              </p:txBody>
            </p:sp>
            <p:sp>
              <p:nvSpPr>
                <p:cNvPr id="93519" name="Freeform 2383"/>
                <p:cNvSpPr>
                  <a:spLocks noEditPoints="1"/>
                </p:cNvSpPr>
                <p:nvPr/>
              </p:nvSpPr>
              <p:spPr bwMode="auto">
                <a:xfrm>
                  <a:off x="1006" y="2744"/>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3520" name="Rectangle 2384"/>
                <p:cNvSpPr>
                  <a:spLocks noChangeArrowheads="1"/>
                </p:cNvSpPr>
                <p:nvPr/>
              </p:nvSpPr>
              <p:spPr bwMode="auto">
                <a:xfrm>
                  <a:off x="1062" y="2800"/>
                  <a:ext cx="14" cy="12"/>
                </a:xfrm>
                <a:prstGeom prst="rect">
                  <a:avLst/>
                </a:prstGeom>
                <a:solidFill>
                  <a:srgbClr val="000000"/>
                </a:solidFill>
                <a:ln w="0">
                  <a:solidFill>
                    <a:srgbClr val="000000"/>
                  </a:solidFill>
                  <a:miter lim="800000"/>
                  <a:headEnd/>
                  <a:tailEnd/>
                </a:ln>
              </p:spPr>
              <p:txBody>
                <a:bodyPr/>
                <a:lstStyle/>
                <a:p>
                  <a:endParaRPr lang="en-US"/>
                </a:p>
              </p:txBody>
            </p:sp>
            <p:sp>
              <p:nvSpPr>
                <p:cNvPr id="93521" name="Freeform 2385"/>
                <p:cNvSpPr>
                  <a:spLocks/>
                </p:cNvSpPr>
                <p:nvPr/>
              </p:nvSpPr>
              <p:spPr bwMode="auto">
                <a:xfrm>
                  <a:off x="1090" y="2744"/>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93522" name="Line 2386"/>
                <p:cNvSpPr>
                  <a:spLocks noChangeShapeType="1"/>
                </p:cNvSpPr>
                <p:nvPr/>
              </p:nvSpPr>
              <p:spPr bwMode="auto">
                <a:xfrm>
                  <a:off x="1184" y="2538"/>
                  <a:ext cx="34" cy="1"/>
                </a:xfrm>
                <a:prstGeom prst="line">
                  <a:avLst/>
                </a:prstGeom>
                <a:noFill/>
                <a:ln w="6350">
                  <a:solidFill>
                    <a:srgbClr val="000000"/>
                  </a:solidFill>
                  <a:round/>
                  <a:headEnd/>
                  <a:tailEnd/>
                </a:ln>
              </p:spPr>
              <p:txBody>
                <a:bodyPr/>
                <a:lstStyle/>
                <a:p>
                  <a:endParaRPr lang="en-US"/>
                </a:p>
              </p:txBody>
            </p:sp>
            <p:sp>
              <p:nvSpPr>
                <p:cNvPr id="93523" name="Line 2387"/>
                <p:cNvSpPr>
                  <a:spLocks noChangeShapeType="1"/>
                </p:cNvSpPr>
                <p:nvPr/>
              </p:nvSpPr>
              <p:spPr bwMode="auto">
                <a:xfrm flipH="1">
                  <a:off x="4718" y="2538"/>
                  <a:ext cx="36" cy="1"/>
                </a:xfrm>
                <a:prstGeom prst="line">
                  <a:avLst/>
                </a:prstGeom>
                <a:noFill/>
                <a:ln w="6350">
                  <a:solidFill>
                    <a:srgbClr val="000000"/>
                  </a:solidFill>
                  <a:round/>
                  <a:headEnd/>
                  <a:tailEnd/>
                </a:ln>
              </p:spPr>
              <p:txBody>
                <a:bodyPr/>
                <a:lstStyle/>
                <a:p>
                  <a:endParaRPr lang="en-US"/>
                </a:p>
              </p:txBody>
            </p:sp>
            <p:sp>
              <p:nvSpPr>
                <p:cNvPr id="93524" name="Rectangle 2388"/>
                <p:cNvSpPr>
                  <a:spLocks noChangeArrowheads="1"/>
                </p:cNvSpPr>
                <p:nvPr/>
              </p:nvSpPr>
              <p:spPr bwMode="auto">
                <a:xfrm>
                  <a:off x="922" y="2544"/>
                  <a:ext cx="26" cy="12"/>
                </a:xfrm>
                <a:prstGeom prst="rect">
                  <a:avLst/>
                </a:prstGeom>
                <a:solidFill>
                  <a:srgbClr val="000000"/>
                </a:solidFill>
                <a:ln w="0">
                  <a:solidFill>
                    <a:srgbClr val="000000"/>
                  </a:solidFill>
                  <a:miter lim="800000"/>
                  <a:headEnd/>
                  <a:tailEnd/>
                </a:ln>
              </p:spPr>
              <p:txBody>
                <a:bodyPr/>
                <a:lstStyle/>
                <a:p>
                  <a:endParaRPr lang="en-US"/>
                </a:p>
              </p:txBody>
            </p:sp>
            <p:sp>
              <p:nvSpPr>
                <p:cNvPr id="93525" name="Freeform 2389"/>
                <p:cNvSpPr>
                  <a:spLocks noEditPoints="1"/>
                </p:cNvSpPr>
                <p:nvPr/>
              </p:nvSpPr>
              <p:spPr bwMode="auto">
                <a:xfrm>
                  <a:off x="954" y="250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3526" name="Rectangle 2390"/>
                <p:cNvSpPr>
                  <a:spLocks noChangeArrowheads="1"/>
                </p:cNvSpPr>
                <p:nvPr/>
              </p:nvSpPr>
              <p:spPr bwMode="auto">
                <a:xfrm>
                  <a:off x="1010" y="2562"/>
                  <a:ext cx="12" cy="12"/>
                </a:xfrm>
                <a:prstGeom prst="rect">
                  <a:avLst/>
                </a:prstGeom>
                <a:solidFill>
                  <a:srgbClr val="000000"/>
                </a:solidFill>
                <a:ln w="0">
                  <a:solidFill>
                    <a:srgbClr val="000000"/>
                  </a:solidFill>
                  <a:miter lim="800000"/>
                  <a:headEnd/>
                  <a:tailEnd/>
                </a:ln>
              </p:spPr>
              <p:txBody>
                <a:bodyPr/>
                <a:lstStyle/>
                <a:p>
                  <a:endParaRPr lang="en-US"/>
                </a:p>
              </p:txBody>
            </p:sp>
            <p:sp>
              <p:nvSpPr>
                <p:cNvPr id="93527" name="Freeform 2391"/>
                <p:cNvSpPr>
                  <a:spLocks noEditPoints="1"/>
                </p:cNvSpPr>
                <p:nvPr/>
              </p:nvSpPr>
              <p:spPr bwMode="auto">
                <a:xfrm>
                  <a:off x="1034" y="250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3528" name="Freeform 2392"/>
                <p:cNvSpPr>
                  <a:spLocks/>
                </p:cNvSpPr>
                <p:nvPr/>
              </p:nvSpPr>
              <p:spPr bwMode="auto">
                <a:xfrm>
                  <a:off x="1086" y="2506"/>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93529" name="Line 2393"/>
                <p:cNvSpPr>
                  <a:spLocks noChangeShapeType="1"/>
                </p:cNvSpPr>
                <p:nvPr/>
              </p:nvSpPr>
              <p:spPr bwMode="auto">
                <a:xfrm>
                  <a:off x="1184" y="2300"/>
                  <a:ext cx="34" cy="1"/>
                </a:xfrm>
                <a:prstGeom prst="line">
                  <a:avLst/>
                </a:prstGeom>
                <a:noFill/>
                <a:ln w="6350">
                  <a:solidFill>
                    <a:schemeClr val="bg2"/>
                  </a:solidFill>
                  <a:round/>
                  <a:headEnd/>
                  <a:tailEnd/>
                </a:ln>
              </p:spPr>
              <p:txBody>
                <a:bodyPr/>
                <a:lstStyle/>
                <a:p>
                  <a:endParaRPr lang="en-US"/>
                </a:p>
              </p:txBody>
            </p:sp>
            <p:sp>
              <p:nvSpPr>
                <p:cNvPr id="93530" name="Line 2394"/>
                <p:cNvSpPr>
                  <a:spLocks noChangeShapeType="1"/>
                </p:cNvSpPr>
                <p:nvPr/>
              </p:nvSpPr>
              <p:spPr bwMode="auto">
                <a:xfrm flipH="1">
                  <a:off x="4718" y="2300"/>
                  <a:ext cx="36" cy="1"/>
                </a:xfrm>
                <a:prstGeom prst="line">
                  <a:avLst/>
                </a:prstGeom>
                <a:noFill/>
                <a:ln w="6350">
                  <a:solidFill>
                    <a:srgbClr val="000000"/>
                  </a:solidFill>
                  <a:round/>
                  <a:headEnd/>
                  <a:tailEnd/>
                </a:ln>
              </p:spPr>
              <p:txBody>
                <a:bodyPr/>
                <a:lstStyle/>
                <a:p>
                  <a:endParaRPr lang="en-US"/>
                </a:p>
              </p:txBody>
            </p:sp>
            <p:sp>
              <p:nvSpPr>
                <p:cNvPr id="93531" name="Freeform 2395"/>
                <p:cNvSpPr>
                  <a:spLocks noEditPoints="1"/>
                </p:cNvSpPr>
                <p:nvPr/>
              </p:nvSpPr>
              <p:spPr bwMode="auto">
                <a:xfrm>
                  <a:off x="1110" y="2268"/>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3532" name="Line 2396"/>
                <p:cNvSpPr>
                  <a:spLocks noChangeShapeType="1"/>
                </p:cNvSpPr>
                <p:nvPr/>
              </p:nvSpPr>
              <p:spPr bwMode="auto">
                <a:xfrm>
                  <a:off x="1184" y="2062"/>
                  <a:ext cx="34" cy="1"/>
                </a:xfrm>
                <a:prstGeom prst="line">
                  <a:avLst/>
                </a:prstGeom>
                <a:noFill/>
                <a:ln w="6350">
                  <a:solidFill>
                    <a:srgbClr val="000000"/>
                  </a:solidFill>
                  <a:round/>
                  <a:headEnd/>
                  <a:tailEnd/>
                </a:ln>
              </p:spPr>
              <p:txBody>
                <a:bodyPr/>
                <a:lstStyle/>
                <a:p>
                  <a:endParaRPr lang="en-US"/>
                </a:p>
              </p:txBody>
            </p:sp>
            <p:sp>
              <p:nvSpPr>
                <p:cNvPr id="93533" name="Line 2397"/>
                <p:cNvSpPr>
                  <a:spLocks noChangeShapeType="1"/>
                </p:cNvSpPr>
                <p:nvPr/>
              </p:nvSpPr>
              <p:spPr bwMode="auto">
                <a:xfrm flipH="1">
                  <a:off x="4718" y="2062"/>
                  <a:ext cx="36" cy="1"/>
                </a:xfrm>
                <a:prstGeom prst="line">
                  <a:avLst/>
                </a:prstGeom>
                <a:noFill/>
                <a:ln w="6350">
                  <a:solidFill>
                    <a:srgbClr val="000000"/>
                  </a:solidFill>
                  <a:round/>
                  <a:headEnd/>
                  <a:tailEnd/>
                </a:ln>
              </p:spPr>
              <p:txBody>
                <a:bodyPr/>
                <a:lstStyle/>
                <a:p>
                  <a:endParaRPr lang="en-US"/>
                </a:p>
              </p:txBody>
            </p:sp>
            <p:sp>
              <p:nvSpPr>
                <p:cNvPr id="93534" name="Freeform 2398"/>
                <p:cNvSpPr>
                  <a:spLocks noEditPoints="1"/>
                </p:cNvSpPr>
                <p:nvPr/>
              </p:nvSpPr>
              <p:spPr bwMode="auto">
                <a:xfrm>
                  <a:off x="978" y="202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3535" name="Rectangle 2399"/>
                <p:cNvSpPr>
                  <a:spLocks noChangeArrowheads="1"/>
                </p:cNvSpPr>
                <p:nvPr/>
              </p:nvSpPr>
              <p:spPr bwMode="auto">
                <a:xfrm>
                  <a:off x="1034" y="2084"/>
                  <a:ext cx="12" cy="14"/>
                </a:xfrm>
                <a:prstGeom prst="rect">
                  <a:avLst/>
                </a:prstGeom>
                <a:solidFill>
                  <a:srgbClr val="000000"/>
                </a:solidFill>
                <a:ln w="0">
                  <a:solidFill>
                    <a:srgbClr val="000000"/>
                  </a:solidFill>
                  <a:miter lim="800000"/>
                  <a:headEnd/>
                  <a:tailEnd/>
                </a:ln>
              </p:spPr>
              <p:txBody>
                <a:bodyPr/>
                <a:lstStyle/>
                <a:p>
                  <a:endParaRPr lang="en-US"/>
                </a:p>
              </p:txBody>
            </p:sp>
            <p:sp>
              <p:nvSpPr>
                <p:cNvPr id="93536" name="Freeform 2400"/>
                <p:cNvSpPr>
                  <a:spLocks noEditPoints="1"/>
                </p:cNvSpPr>
                <p:nvPr/>
              </p:nvSpPr>
              <p:spPr bwMode="auto">
                <a:xfrm>
                  <a:off x="1058" y="202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3537" name="Freeform 2401"/>
                <p:cNvSpPr>
                  <a:spLocks/>
                </p:cNvSpPr>
                <p:nvPr/>
              </p:nvSpPr>
              <p:spPr bwMode="auto">
                <a:xfrm>
                  <a:off x="1110" y="2030"/>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93538" name="Line 2402"/>
                <p:cNvSpPr>
                  <a:spLocks noChangeShapeType="1"/>
                </p:cNvSpPr>
                <p:nvPr/>
              </p:nvSpPr>
              <p:spPr bwMode="auto">
                <a:xfrm>
                  <a:off x="1184" y="1824"/>
                  <a:ext cx="34" cy="1"/>
                </a:xfrm>
                <a:prstGeom prst="line">
                  <a:avLst/>
                </a:prstGeom>
                <a:noFill/>
                <a:ln w="6350">
                  <a:solidFill>
                    <a:srgbClr val="000000"/>
                  </a:solidFill>
                  <a:round/>
                  <a:headEnd/>
                  <a:tailEnd/>
                </a:ln>
              </p:spPr>
              <p:txBody>
                <a:bodyPr/>
                <a:lstStyle/>
                <a:p>
                  <a:endParaRPr lang="en-US"/>
                </a:p>
              </p:txBody>
            </p:sp>
            <p:sp>
              <p:nvSpPr>
                <p:cNvPr id="93539" name="Line 2403"/>
                <p:cNvSpPr>
                  <a:spLocks noChangeShapeType="1"/>
                </p:cNvSpPr>
                <p:nvPr/>
              </p:nvSpPr>
              <p:spPr bwMode="auto">
                <a:xfrm flipH="1">
                  <a:off x="4718" y="1824"/>
                  <a:ext cx="36" cy="1"/>
                </a:xfrm>
                <a:prstGeom prst="line">
                  <a:avLst/>
                </a:prstGeom>
                <a:noFill/>
                <a:ln w="6350">
                  <a:solidFill>
                    <a:srgbClr val="000000"/>
                  </a:solidFill>
                  <a:round/>
                  <a:headEnd/>
                  <a:tailEnd/>
                </a:ln>
              </p:spPr>
              <p:txBody>
                <a:bodyPr/>
                <a:lstStyle/>
                <a:p>
                  <a:endParaRPr lang="en-US"/>
                </a:p>
              </p:txBody>
            </p:sp>
            <p:sp>
              <p:nvSpPr>
                <p:cNvPr id="93540" name="Freeform 2404"/>
                <p:cNvSpPr>
                  <a:spLocks noEditPoints="1"/>
                </p:cNvSpPr>
                <p:nvPr/>
              </p:nvSpPr>
              <p:spPr bwMode="auto">
                <a:xfrm>
                  <a:off x="1030" y="1790"/>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8"/>
                    </a:cxn>
                    <a:cxn ang="0">
                      <a:pos x="38" y="64"/>
                    </a:cxn>
                    <a:cxn ang="0">
                      <a:pos x="34" y="68"/>
                    </a:cxn>
                    <a:cxn ang="0">
                      <a:pos x="30" y="70"/>
                    </a:cxn>
                    <a:cxn ang="0">
                      <a:pos x="24" y="70"/>
                    </a:cxn>
                    <a:cxn ang="0">
                      <a:pos x="16" y="70"/>
                    </a:cxn>
                    <a:cxn ang="0">
                      <a:pos x="12" y="68"/>
                    </a:cxn>
                    <a:cxn ang="0">
                      <a:pos x="6" y="64"/>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4"/>
                    </a:cxn>
                    <a:cxn ang="0">
                      <a:pos x="18" y="14"/>
                    </a:cxn>
                    <a:cxn ang="0">
                      <a:pos x="16" y="16"/>
                    </a:cxn>
                    <a:cxn ang="0">
                      <a:pos x="16" y="20"/>
                    </a:cxn>
                    <a:cxn ang="0">
                      <a:pos x="14" y="24"/>
                    </a:cxn>
                    <a:cxn ang="0">
                      <a:pos x="14" y="30"/>
                    </a:cxn>
                    <a:cxn ang="0">
                      <a:pos x="14" y="36"/>
                    </a:cxn>
                    <a:cxn ang="0">
                      <a:pos x="14" y="42"/>
                    </a:cxn>
                    <a:cxn ang="0">
                      <a:pos x="14" y="48"/>
                    </a:cxn>
                    <a:cxn ang="0">
                      <a:pos x="16" y="52"/>
                    </a:cxn>
                    <a:cxn ang="0">
                      <a:pos x="16" y="56"/>
                    </a:cxn>
                    <a:cxn ang="0">
                      <a:pos x="18" y="58"/>
                    </a:cxn>
                    <a:cxn ang="0">
                      <a:pos x="20" y="58"/>
                    </a:cxn>
                    <a:cxn ang="0">
                      <a:pos x="24" y="58"/>
                    </a:cxn>
                    <a:cxn ang="0">
                      <a:pos x="26" y="58"/>
                    </a:cxn>
                    <a:cxn ang="0">
                      <a:pos x="28" y="58"/>
                    </a:cxn>
                    <a:cxn ang="0">
                      <a:pos x="30" y="56"/>
                    </a:cxn>
                    <a:cxn ang="0">
                      <a:pos x="32" y="52"/>
                    </a:cxn>
                    <a:cxn ang="0">
                      <a:pos x="32" y="48"/>
                    </a:cxn>
                    <a:cxn ang="0">
                      <a:pos x="32" y="42"/>
                    </a:cxn>
                    <a:cxn ang="0">
                      <a:pos x="32" y="36"/>
                    </a:cxn>
                    <a:cxn ang="0">
                      <a:pos x="32" y="30"/>
                    </a:cxn>
                    <a:cxn ang="0">
                      <a:pos x="32" y="24"/>
                    </a:cxn>
                    <a:cxn ang="0">
                      <a:pos x="32" y="20"/>
                    </a:cxn>
                    <a:cxn ang="0">
                      <a:pos x="30" y="16"/>
                    </a:cxn>
                    <a:cxn ang="0">
                      <a:pos x="28" y="14"/>
                    </a:cxn>
                    <a:cxn ang="0">
                      <a:pos x="26" y="14"/>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8"/>
                      </a:lnTo>
                      <a:lnTo>
                        <a:pt x="38" y="64"/>
                      </a:lnTo>
                      <a:lnTo>
                        <a:pt x="34" y="68"/>
                      </a:lnTo>
                      <a:lnTo>
                        <a:pt x="30" y="70"/>
                      </a:lnTo>
                      <a:lnTo>
                        <a:pt x="24" y="70"/>
                      </a:lnTo>
                      <a:lnTo>
                        <a:pt x="16" y="70"/>
                      </a:lnTo>
                      <a:lnTo>
                        <a:pt x="12" y="68"/>
                      </a:lnTo>
                      <a:lnTo>
                        <a:pt x="6" y="64"/>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4"/>
                      </a:lnTo>
                      <a:lnTo>
                        <a:pt x="18" y="14"/>
                      </a:lnTo>
                      <a:lnTo>
                        <a:pt x="16" y="16"/>
                      </a:lnTo>
                      <a:lnTo>
                        <a:pt x="16" y="20"/>
                      </a:lnTo>
                      <a:lnTo>
                        <a:pt x="14" y="24"/>
                      </a:lnTo>
                      <a:lnTo>
                        <a:pt x="14" y="30"/>
                      </a:lnTo>
                      <a:lnTo>
                        <a:pt x="14" y="36"/>
                      </a:lnTo>
                      <a:lnTo>
                        <a:pt x="14" y="42"/>
                      </a:lnTo>
                      <a:lnTo>
                        <a:pt x="14" y="48"/>
                      </a:lnTo>
                      <a:lnTo>
                        <a:pt x="16" y="52"/>
                      </a:lnTo>
                      <a:lnTo>
                        <a:pt x="16" y="56"/>
                      </a:lnTo>
                      <a:lnTo>
                        <a:pt x="18" y="58"/>
                      </a:lnTo>
                      <a:lnTo>
                        <a:pt x="20" y="58"/>
                      </a:lnTo>
                      <a:lnTo>
                        <a:pt x="24" y="58"/>
                      </a:lnTo>
                      <a:lnTo>
                        <a:pt x="26" y="58"/>
                      </a:lnTo>
                      <a:lnTo>
                        <a:pt x="28" y="58"/>
                      </a:lnTo>
                      <a:lnTo>
                        <a:pt x="30" y="56"/>
                      </a:lnTo>
                      <a:lnTo>
                        <a:pt x="32" y="52"/>
                      </a:lnTo>
                      <a:lnTo>
                        <a:pt x="32" y="48"/>
                      </a:lnTo>
                      <a:lnTo>
                        <a:pt x="32" y="42"/>
                      </a:lnTo>
                      <a:lnTo>
                        <a:pt x="32" y="36"/>
                      </a:lnTo>
                      <a:lnTo>
                        <a:pt x="32" y="30"/>
                      </a:lnTo>
                      <a:lnTo>
                        <a:pt x="32" y="24"/>
                      </a:lnTo>
                      <a:lnTo>
                        <a:pt x="32" y="20"/>
                      </a:lnTo>
                      <a:lnTo>
                        <a:pt x="30" y="16"/>
                      </a:lnTo>
                      <a:lnTo>
                        <a:pt x="28" y="14"/>
                      </a:lnTo>
                      <a:lnTo>
                        <a:pt x="26" y="14"/>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93541" name="Rectangle 2405"/>
                <p:cNvSpPr>
                  <a:spLocks noChangeArrowheads="1"/>
                </p:cNvSpPr>
                <p:nvPr/>
              </p:nvSpPr>
              <p:spPr bwMode="auto">
                <a:xfrm>
                  <a:off x="1086" y="1846"/>
                  <a:ext cx="14" cy="14"/>
                </a:xfrm>
                <a:prstGeom prst="rect">
                  <a:avLst/>
                </a:prstGeom>
                <a:solidFill>
                  <a:srgbClr val="000000"/>
                </a:solidFill>
                <a:ln w="0">
                  <a:solidFill>
                    <a:srgbClr val="000000"/>
                  </a:solidFill>
                  <a:miter lim="800000"/>
                  <a:headEnd/>
                  <a:tailEnd/>
                </a:ln>
              </p:spPr>
              <p:txBody>
                <a:bodyPr/>
                <a:lstStyle/>
                <a:p>
                  <a:endParaRPr lang="en-US"/>
                </a:p>
              </p:txBody>
            </p:sp>
            <p:sp>
              <p:nvSpPr>
                <p:cNvPr id="93542" name="Freeform 2406"/>
                <p:cNvSpPr>
                  <a:spLocks/>
                </p:cNvSpPr>
                <p:nvPr/>
              </p:nvSpPr>
              <p:spPr bwMode="auto">
                <a:xfrm>
                  <a:off x="1114" y="1790"/>
                  <a:ext cx="30" cy="70"/>
                </a:xfrm>
                <a:custGeom>
                  <a:avLst/>
                  <a:gdLst/>
                  <a:ahLst/>
                  <a:cxnLst>
                    <a:cxn ang="0">
                      <a:pos x="30" y="70"/>
                    </a:cxn>
                    <a:cxn ang="0">
                      <a:pos x="16" y="70"/>
                    </a:cxn>
                    <a:cxn ang="0">
                      <a:pos x="16" y="20"/>
                    </a:cxn>
                    <a:cxn ang="0">
                      <a:pos x="8" y="26"/>
                    </a:cxn>
                    <a:cxn ang="0">
                      <a:pos x="0" y="30"/>
                    </a:cxn>
                    <a:cxn ang="0">
                      <a:pos x="0" y="18"/>
                    </a:cxn>
                    <a:cxn ang="0">
                      <a:pos x="6" y="16"/>
                    </a:cxn>
                    <a:cxn ang="0">
                      <a:pos x="10" y="12"/>
                    </a:cxn>
                    <a:cxn ang="0">
                      <a:pos x="16" y="6"/>
                    </a:cxn>
                    <a:cxn ang="0">
                      <a:pos x="20" y="0"/>
                    </a:cxn>
                    <a:cxn ang="0">
                      <a:pos x="30" y="0"/>
                    </a:cxn>
                    <a:cxn ang="0">
                      <a:pos x="30" y="70"/>
                    </a:cxn>
                  </a:cxnLst>
                  <a:rect l="0" t="0" r="r" b="b"/>
                  <a:pathLst>
                    <a:path w="30" h="70">
                      <a:moveTo>
                        <a:pt x="30" y="70"/>
                      </a:moveTo>
                      <a:lnTo>
                        <a:pt x="16" y="70"/>
                      </a:lnTo>
                      <a:lnTo>
                        <a:pt x="16" y="20"/>
                      </a:lnTo>
                      <a:lnTo>
                        <a:pt x="8" y="26"/>
                      </a:lnTo>
                      <a:lnTo>
                        <a:pt x="0" y="30"/>
                      </a:lnTo>
                      <a:lnTo>
                        <a:pt x="0" y="18"/>
                      </a:lnTo>
                      <a:lnTo>
                        <a:pt x="6" y="16"/>
                      </a:lnTo>
                      <a:lnTo>
                        <a:pt x="10"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93543" name="Line 2407"/>
                <p:cNvSpPr>
                  <a:spLocks noChangeShapeType="1"/>
                </p:cNvSpPr>
                <p:nvPr/>
              </p:nvSpPr>
              <p:spPr bwMode="auto">
                <a:xfrm>
                  <a:off x="1184" y="1586"/>
                  <a:ext cx="34" cy="1"/>
                </a:xfrm>
                <a:prstGeom prst="line">
                  <a:avLst/>
                </a:prstGeom>
                <a:noFill/>
                <a:ln w="6350">
                  <a:solidFill>
                    <a:srgbClr val="000000"/>
                  </a:solidFill>
                  <a:round/>
                  <a:headEnd/>
                  <a:tailEnd/>
                </a:ln>
              </p:spPr>
              <p:txBody>
                <a:bodyPr/>
                <a:lstStyle/>
                <a:p>
                  <a:endParaRPr lang="en-US"/>
                </a:p>
              </p:txBody>
            </p:sp>
            <p:sp>
              <p:nvSpPr>
                <p:cNvPr id="93544" name="Line 2408"/>
                <p:cNvSpPr>
                  <a:spLocks noChangeShapeType="1"/>
                </p:cNvSpPr>
                <p:nvPr/>
              </p:nvSpPr>
              <p:spPr bwMode="auto">
                <a:xfrm flipH="1">
                  <a:off x="4718" y="1586"/>
                  <a:ext cx="36" cy="1"/>
                </a:xfrm>
                <a:prstGeom prst="line">
                  <a:avLst/>
                </a:prstGeom>
                <a:noFill/>
                <a:ln w="6350">
                  <a:solidFill>
                    <a:srgbClr val="000000"/>
                  </a:solidFill>
                  <a:round/>
                  <a:headEnd/>
                  <a:tailEnd/>
                </a:ln>
              </p:spPr>
              <p:txBody>
                <a:bodyPr/>
                <a:lstStyle/>
                <a:p>
                  <a:endParaRPr lang="en-US"/>
                </a:p>
              </p:txBody>
            </p:sp>
            <p:sp>
              <p:nvSpPr>
                <p:cNvPr id="93545" name="Freeform 2409"/>
                <p:cNvSpPr>
                  <a:spLocks noEditPoints="1"/>
                </p:cNvSpPr>
                <p:nvPr/>
              </p:nvSpPr>
              <p:spPr bwMode="auto">
                <a:xfrm>
                  <a:off x="978" y="1552"/>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93546" name="Rectangle 2410"/>
                <p:cNvSpPr>
                  <a:spLocks noChangeArrowheads="1"/>
                </p:cNvSpPr>
                <p:nvPr/>
              </p:nvSpPr>
              <p:spPr bwMode="auto">
                <a:xfrm>
                  <a:off x="1034" y="1608"/>
                  <a:ext cx="12" cy="14"/>
                </a:xfrm>
                <a:prstGeom prst="rect">
                  <a:avLst/>
                </a:prstGeom>
                <a:solidFill>
                  <a:srgbClr val="000000"/>
                </a:solidFill>
                <a:ln w="0">
                  <a:solidFill>
                    <a:srgbClr val="000000"/>
                  </a:solidFill>
                  <a:miter lim="800000"/>
                  <a:headEnd/>
                  <a:tailEnd/>
                </a:ln>
              </p:spPr>
              <p:txBody>
                <a:bodyPr/>
                <a:lstStyle/>
                <a:p>
                  <a:endParaRPr lang="en-US"/>
                </a:p>
              </p:txBody>
            </p:sp>
            <p:sp>
              <p:nvSpPr>
                <p:cNvPr id="93547" name="Freeform 2411"/>
                <p:cNvSpPr>
                  <a:spLocks/>
                </p:cNvSpPr>
                <p:nvPr/>
              </p:nvSpPr>
              <p:spPr bwMode="auto">
                <a:xfrm>
                  <a:off x="1060" y="1552"/>
                  <a:ext cx="30" cy="70"/>
                </a:xfrm>
                <a:custGeom>
                  <a:avLst/>
                  <a:gdLst/>
                  <a:ahLst/>
                  <a:cxnLst>
                    <a:cxn ang="0">
                      <a:pos x="30" y="70"/>
                    </a:cxn>
                    <a:cxn ang="0">
                      <a:pos x="18" y="70"/>
                    </a:cxn>
                    <a:cxn ang="0">
                      <a:pos x="18" y="20"/>
                    </a:cxn>
                    <a:cxn ang="0">
                      <a:pos x="10" y="26"/>
                    </a:cxn>
                    <a:cxn ang="0">
                      <a:pos x="0" y="30"/>
                    </a:cxn>
                    <a:cxn ang="0">
                      <a:pos x="0" y="18"/>
                    </a:cxn>
                    <a:cxn ang="0">
                      <a:pos x="6" y="16"/>
                    </a:cxn>
                    <a:cxn ang="0">
                      <a:pos x="12" y="12"/>
                    </a:cxn>
                    <a:cxn ang="0">
                      <a:pos x="16" y="6"/>
                    </a:cxn>
                    <a:cxn ang="0">
                      <a:pos x="20" y="0"/>
                    </a:cxn>
                    <a:cxn ang="0">
                      <a:pos x="30" y="0"/>
                    </a:cxn>
                    <a:cxn ang="0">
                      <a:pos x="30" y="70"/>
                    </a:cxn>
                  </a:cxnLst>
                  <a:rect l="0" t="0" r="r" b="b"/>
                  <a:pathLst>
                    <a:path w="30" h="70">
                      <a:moveTo>
                        <a:pt x="30" y="70"/>
                      </a:moveTo>
                      <a:lnTo>
                        <a:pt x="18" y="70"/>
                      </a:lnTo>
                      <a:lnTo>
                        <a:pt x="18" y="20"/>
                      </a:lnTo>
                      <a:lnTo>
                        <a:pt x="10" y="26"/>
                      </a:lnTo>
                      <a:lnTo>
                        <a:pt x="0" y="30"/>
                      </a:lnTo>
                      <a:lnTo>
                        <a:pt x="0" y="18"/>
                      </a:lnTo>
                      <a:lnTo>
                        <a:pt x="6" y="16"/>
                      </a:lnTo>
                      <a:lnTo>
                        <a:pt x="12"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93548" name="Freeform 2412"/>
                <p:cNvSpPr>
                  <a:spLocks/>
                </p:cNvSpPr>
                <p:nvPr/>
              </p:nvSpPr>
              <p:spPr bwMode="auto">
                <a:xfrm>
                  <a:off x="1110" y="1554"/>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93549" name="Line 2413"/>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93550" name="Line 2414"/>
                <p:cNvSpPr>
                  <a:spLocks noChangeShapeType="1"/>
                </p:cNvSpPr>
                <p:nvPr/>
              </p:nvSpPr>
              <p:spPr bwMode="auto">
                <a:xfrm>
                  <a:off x="1184" y="1586"/>
                  <a:ext cx="3570" cy="1"/>
                </a:xfrm>
                <a:prstGeom prst="line">
                  <a:avLst/>
                </a:prstGeom>
                <a:noFill/>
                <a:ln w="6350">
                  <a:solidFill>
                    <a:srgbClr val="000000"/>
                  </a:solidFill>
                  <a:round/>
                  <a:headEnd/>
                  <a:tailEnd/>
                </a:ln>
              </p:spPr>
              <p:txBody>
                <a:bodyPr/>
                <a:lstStyle/>
                <a:p>
                  <a:endParaRPr lang="en-US"/>
                </a:p>
              </p:txBody>
            </p:sp>
            <p:sp>
              <p:nvSpPr>
                <p:cNvPr id="93551" name="Line 2415"/>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93552" name="Line 2416"/>
                <p:cNvSpPr>
                  <a:spLocks noChangeShapeType="1"/>
                </p:cNvSpPr>
                <p:nvPr/>
              </p:nvSpPr>
              <p:spPr bwMode="auto">
                <a:xfrm flipV="1">
                  <a:off x="4754" y="1586"/>
                  <a:ext cx="1" cy="1428"/>
                </a:xfrm>
                <a:prstGeom prst="line">
                  <a:avLst/>
                </a:prstGeom>
                <a:noFill/>
                <a:ln w="6350">
                  <a:solidFill>
                    <a:srgbClr val="000000"/>
                  </a:solidFill>
                  <a:round/>
                  <a:headEnd/>
                  <a:tailEnd/>
                </a:ln>
              </p:spPr>
              <p:txBody>
                <a:bodyPr/>
                <a:lstStyle/>
                <a:p>
                  <a:endParaRPr lang="en-US"/>
                </a:p>
              </p:txBody>
            </p:sp>
            <p:sp>
              <p:nvSpPr>
                <p:cNvPr id="93553" name="Freeform 2417"/>
                <p:cNvSpPr>
                  <a:spLocks/>
                </p:cNvSpPr>
                <p:nvPr/>
              </p:nvSpPr>
              <p:spPr bwMode="auto">
                <a:xfrm>
                  <a:off x="11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54" name="Freeform 2418"/>
                <p:cNvSpPr>
                  <a:spLocks/>
                </p:cNvSpPr>
                <p:nvPr/>
              </p:nvSpPr>
              <p:spPr bwMode="auto">
                <a:xfrm>
                  <a:off x="11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55" name="Freeform 2419"/>
                <p:cNvSpPr>
                  <a:spLocks/>
                </p:cNvSpPr>
                <p:nvPr/>
              </p:nvSpPr>
              <p:spPr bwMode="auto">
                <a:xfrm>
                  <a:off x="11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56" name="Freeform 2420"/>
                <p:cNvSpPr>
                  <a:spLocks/>
                </p:cNvSpPr>
                <p:nvPr/>
              </p:nvSpPr>
              <p:spPr bwMode="auto">
                <a:xfrm>
                  <a:off x="12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57" name="Freeform 2421"/>
                <p:cNvSpPr>
                  <a:spLocks/>
                </p:cNvSpPr>
                <p:nvPr/>
              </p:nvSpPr>
              <p:spPr bwMode="auto">
                <a:xfrm>
                  <a:off x="12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58" name="Freeform 2422"/>
                <p:cNvSpPr>
                  <a:spLocks/>
                </p:cNvSpPr>
                <p:nvPr/>
              </p:nvSpPr>
              <p:spPr bwMode="auto">
                <a:xfrm>
                  <a:off x="12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59" name="Freeform 2423"/>
                <p:cNvSpPr>
                  <a:spLocks/>
                </p:cNvSpPr>
                <p:nvPr/>
              </p:nvSpPr>
              <p:spPr bwMode="auto">
                <a:xfrm>
                  <a:off x="12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60" name="Freeform 2424"/>
                <p:cNvSpPr>
                  <a:spLocks/>
                </p:cNvSpPr>
                <p:nvPr/>
              </p:nvSpPr>
              <p:spPr bwMode="auto">
                <a:xfrm>
                  <a:off x="12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61" name="Freeform 2425"/>
                <p:cNvSpPr>
                  <a:spLocks/>
                </p:cNvSpPr>
                <p:nvPr/>
              </p:nvSpPr>
              <p:spPr bwMode="auto">
                <a:xfrm>
                  <a:off x="12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62" name="Freeform 2426"/>
                <p:cNvSpPr>
                  <a:spLocks/>
                </p:cNvSpPr>
                <p:nvPr/>
              </p:nvSpPr>
              <p:spPr bwMode="auto">
                <a:xfrm>
                  <a:off x="12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63" name="Freeform 2427"/>
                <p:cNvSpPr>
                  <a:spLocks/>
                </p:cNvSpPr>
                <p:nvPr/>
              </p:nvSpPr>
              <p:spPr bwMode="auto">
                <a:xfrm>
                  <a:off x="12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64" name="Freeform 2428"/>
                <p:cNvSpPr>
                  <a:spLocks/>
                </p:cNvSpPr>
                <p:nvPr/>
              </p:nvSpPr>
              <p:spPr bwMode="auto">
                <a:xfrm>
                  <a:off x="12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65" name="Freeform 2429"/>
                <p:cNvSpPr>
                  <a:spLocks/>
                </p:cNvSpPr>
                <p:nvPr/>
              </p:nvSpPr>
              <p:spPr bwMode="auto">
                <a:xfrm>
                  <a:off x="12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66" name="Freeform 2430"/>
                <p:cNvSpPr>
                  <a:spLocks/>
                </p:cNvSpPr>
                <p:nvPr/>
              </p:nvSpPr>
              <p:spPr bwMode="auto">
                <a:xfrm>
                  <a:off x="13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67" name="Freeform 2431"/>
                <p:cNvSpPr>
                  <a:spLocks/>
                </p:cNvSpPr>
                <p:nvPr/>
              </p:nvSpPr>
              <p:spPr bwMode="auto">
                <a:xfrm>
                  <a:off x="13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68" name="Freeform 2432"/>
                <p:cNvSpPr>
                  <a:spLocks/>
                </p:cNvSpPr>
                <p:nvPr/>
              </p:nvSpPr>
              <p:spPr bwMode="auto">
                <a:xfrm>
                  <a:off x="13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69" name="Freeform 2433"/>
                <p:cNvSpPr>
                  <a:spLocks/>
                </p:cNvSpPr>
                <p:nvPr/>
              </p:nvSpPr>
              <p:spPr bwMode="auto">
                <a:xfrm>
                  <a:off x="13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70" name="Freeform 2434"/>
                <p:cNvSpPr>
                  <a:spLocks/>
                </p:cNvSpPr>
                <p:nvPr/>
              </p:nvSpPr>
              <p:spPr bwMode="auto">
                <a:xfrm>
                  <a:off x="13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71" name="Freeform 2435"/>
                <p:cNvSpPr>
                  <a:spLocks/>
                </p:cNvSpPr>
                <p:nvPr/>
              </p:nvSpPr>
              <p:spPr bwMode="auto">
                <a:xfrm>
                  <a:off x="13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72" name="Freeform 2436"/>
                <p:cNvSpPr>
                  <a:spLocks/>
                </p:cNvSpPr>
                <p:nvPr/>
              </p:nvSpPr>
              <p:spPr bwMode="auto">
                <a:xfrm>
                  <a:off x="13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73" name="Freeform 2437"/>
                <p:cNvSpPr>
                  <a:spLocks/>
                </p:cNvSpPr>
                <p:nvPr/>
              </p:nvSpPr>
              <p:spPr bwMode="auto">
                <a:xfrm>
                  <a:off x="13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74" name="Freeform 2438"/>
                <p:cNvSpPr>
                  <a:spLocks/>
                </p:cNvSpPr>
                <p:nvPr/>
              </p:nvSpPr>
              <p:spPr bwMode="auto">
                <a:xfrm>
                  <a:off x="13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75" name="Freeform 2439"/>
                <p:cNvSpPr>
                  <a:spLocks/>
                </p:cNvSpPr>
                <p:nvPr/>
              </p:nvSpPr>
              <p:spPr bwMode="auto">
                <a:xfrm>
                  <a:off x="14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76" name="Freeform 2440"/>
                <p:cNvSpPr>
                  <a:spLocks/>
                </p:cNvSpPr>
                <p:nvPr/>
              </p:nvSpPr>
              <p:spPr bwMode="auto">
                <a:xfrm>
                  <a:off x="14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77" name="Freeform 2441"/>
                <p:cNvSpPr>
                  <a:spLocks/>
                </p:cNvSpPr>
                <p:nvPr/>
              </p:nvSpPr>
              <p:spPr bwMode="auto">
                <a:xfrm>
                  <a:off x="14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78" name="Freeform 2442"/>
                <p:cNvSpPr>
                  <a:spLocks/>
                </p:cNvSpPr>
                <p:nvPr/>
              </p:nvSpPr>
              <p:spPr bwMode="auto">
                <a:xfrm>
                  <a:off x="14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79" name="Freeform 2443"/>
                <p:cNvSpPr>
                  <a:spLocks/>
                </p:cNvSpPr>
                <p:nvPr/>
              </p:nvSpPr>
              <p:spPr bwMode="auto">
                <a:xfrm>
                  <a:off x="14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80" name="Freeform 2444"/>
                <p:cNvSpPr>
                  <a:spLocks/>
                </p:cNvSpPr>
                <p:nvPr/>
              </p:nvSpPr>
              <p:spPr bwMode="auto">
                <a:xfrm>
                  <a:off x="14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81" name="Freeform 2445"/>
                <p:cNvSpPr>
                  <a:spLocks/>
                </p:cNvSpPr>
                <p:nvPr/>
              </p:nvSpPr>
              <p:spPr bwMode="auto">
                <a:xfrm>
                  <a:off x="146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582" name="Freeform 2446"/>
                <p:cNvSpPr>
                  <a:spLocks/>
                </p:cNvSpPr>
                <p:nvPr/>
              </p:nvSpPr>
              <p:spPr bwMode="auto">
                <a:xfrm>
                  <a:off x="146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583" name="Freeform 2447"/>
                <p:cNvSpPr>
                  <a:spLocks/>
                </p:cNvSpPr>
                <p:nvPr/>
              </p:nvSpPr>
              <p:spPr bwMode="auto">
                <a:xfrm>
                  <a:off x="14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84" name="Freeform 2448"/>
                <p:cNvSpPr>
                  <a:spLocks/>
                </p:cNvSpPr>
                <p:nvPr/>
              </p:nvSpPr>
              <p:spPr bwMode="auto">
                <a:xfrm>
                  <a:off x="15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85" name="Freeform 2449"/>
                <p:cNvSpPr>
                  <a:spLocks/>
                </p:cNvSpPr>
                <p:nvPr/>
              </p:nvSpPr>
              <p:spPr bwMode="auto">
                <a:xfrm>
                  <a:off x="15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86" name="Freeform 2450"/>
                <p:cNvSpPr>
                  <a:spLocks/>
                </p:cNvSpPr>
                <p:nvPr/>
              </p:nvSpPr>
              <p:spPr bwMode="auto">
                <a:xfrm>
                  <a:off x="15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87" name="Freeform 2451"/>
                <p:cNvSpPr>
                  <a:spLocks/>
                </p:cNvSpPr>
                <p:nvPr/>
              </p:nvSpPr>
              <p:spPr bwMode="auto">
                <a:xfrm>
                  <a:off x="15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88" name="Freeform 2452"/>
                <p:cNvSpPr>
                  <a:spLocks/>
                </p:cNvSpPr>
                <p:nvPr/>
              </p:nvSpPr>
              <p:spPr bwMode="auto">
                <a:xfrm>
                  <a:off x="15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89" name="Freeform 2453"/>
                <p:cNvSpPr>
                  <a:spLocks/>
                </p:cNvSpPr>
                <p:nvPr/>
              </p:nvSpPr>
              <p:spPr bwMode="auto">
                <a:xfrm>
                  <a:off x="15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90" name="Freeform 2454"/>
                <p:cNvSpPr>
                  <a:spLocks/>
                </p:cNvSpPr>
                <p:nvPr/>
              </p:nvSpPr>
              <p:spPr bwMode="auto">
                <a:xfrm>
                  <a:off x="15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91" name="Freeform 2455"/>
                <p:cNvSpPr>
                  <a:spLocks/>
                </p:cNvSpPr>
                <p:nvPr/>
              </p:nvSpPr>
              <p:spPr bwMode="auto">
                <a:xfrm>
                  <a:off x="15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92" name="Freeform 2456"/>
                <p:cNvSpPr>
                  <a:spLocks/>
                </p:cNvSpPr>
                <p:nvPr/>
              </p:nvSpPr>
              <p:spPr bwMode="auto">
                <a:xfrm>
                  <a:off x="15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93" name="Freeform 2457"/>
                <p:cNvSpPr>
                  <a:spLocks/>
                </p:cNvSpPr>
                <p:nvPr/>
              </p:nvSpPr>
              <p:spPr bwMode="auto">
                <a:xfrm>
                  <a:off x="15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94" name="Freeform 2458"/>
                <p:cNvSpPr>
                  <a:spLocks/>
                </p:cNvSpPr>
                <p:nvPr/>
              </p:nvSpPr>
              <p:spPr bwMode="auto">
                <a:xfrm>
                  <a:off x="16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95" name="Freeform 2459"/>
                <p:cNvSpPr>
                  <a:spLocks/>
                </p:cNvSpPr>
                <p:nvPr/>
              </p:nvSpPr>
              <p:spPr bwMode="auto">
                <a:xfrm>
                  <a:off x="16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96" name="Freeform 2460"/>
                <p:cNvSpPr>
                  <a:spLocks/>
                </p:cNvSpPr>
                <p:nvPr/>
              </p:nvSpPr>
              <p:spPr bwMode="auto">
                <a:xfrm>
                  <a:off x="16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597" name="Freeform 2461"/>
                <p:cNvSpPr>
                  <a:spLocks/>
                </p:cNvSpPr>
                <p:nvPr/>
              </p:nvSpPr>
              <p:spPr bwMode="auto">
                <a:xfrm>
                  <a:off x="16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98" name="Freeform 2462"/>
                <p:cNvSpPr>
                  <a:spLocks/>
                </p:cNvSpPr>
                <p:nvPr/>
              </p:nvSpPr>
              <p:spPr bwMode="auto">
                <a:xfrm>
                  <a:off x="16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599" name="Freeform 2463"/>
                <p:cNvSpPr>
                  <a:spLocks/>
                </p:cNvSpPr>
                <p:nvPr/>
              </p:nvSpPr>
              <p:spPr bwMode="auto">
                <a:xfrm>
                  <a:off x="16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00" name="Freeform 2464"/>
                <p:cNvSpPr>
                  <a:spLocks/>
                </p:cNvSpPr>
                <p:nvPr/>
              </p:nvSpPr>
              <p:spPr bwMode="auto">
                <a:xfrm>
                  <a:off x="16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01" name="Freeform 2465"/>
                <p:cNvSpPr>
                  <a:spLocks/>
                </p:cNvSpPr>
                <p:nvPr/>
              </p:nvSpPr>
              <p:spPr bwMode="auto">
                <a:xfrm>
                  <a:off x="16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02" name="Freeform 2466"/>
                <p:cNvSpPr>
                  <a:spLocks/>
                </p:cNvSpPr>
                <p:nvPr/>
              </p:nvSpPr>
              <p:spPr bwMode="auto">
                <a:xfrm>
                  <a:off x="16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03" name="Freeform 2467"/>
                <p:cNvSpPr>
                  <a:spLocks/>
                </p:cNvSpPr>
                <p:nvPr/>
              </p:nvSpPr>
              <p:spPr bwMode="auto">
                <a:xfrm>
                  <a:off x="16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04" name="Freeform 2468"/>
                <p:cNvSpPr>
                  <a:spLocks/>
                </p:cNvSpPr>
                <p:nvPr/>
              </p:nvSpPr>
              <p:spPr bwMode="auto">
                <a:xfrm>
                  <a:off x="16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05" name="Freeform 2469"/>
                <p:cNvSpPr>
                  <a:spLocks/>
                </p:cNvSpPr>
                <p:nvPr/>
              </p:nvSpPr>
              <p:spPr bwMode="auto">
                <a:xfrm>
                  <a:off x="17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06" name="Freeform 2470"/>
                <p:cNvSpPr>
                  <a:spLocks/>
                </p:cNvSpPr>
                <p:nvPr/>
              </p:nvSpPr>
              <p:spPr bwMode="auto">
                <a:xfrm>
                  <a:off x="17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07" name="Freeform 2471"/>
                <p:cNvSpPr>
                  <a:spLocks/>
                </p:cNvSpPr>
                <p:nvPr/>
              </p:nvSpPr>
              <p:spPr bwMode="auto">
                <a:xfrm>
                  <a:off x="17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08" name="Freeform 2472"/>
                <p:cNvSpPr>
                  <a:spLocks/>
                </p:cNvSpPr>
                <p:nvPr/>
              </p:nvSpPr>
              <p:spPr bwMode="auto">
                <a:xfrm>
                  <a:off x="17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09" name="Freeform 2473"/>
                <p:cNvSpPr>
                  <a:spLocks/>
                </p:cNvSpPr>
                <p:nvPr/>
              </p:nvSpPr>
              <p:spPr bwMode="auto">
                <a:xfrm>
                  <a:off x="17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10" name="Freeform 2474"/>
                <p:cNvSpPr>
                  <a:spLocks/>
                </p:cNvSpPr>
                <p:nvPr/>
              </p:nvSpPr>
              <p:spPr bwMode="auto">
                <a:xfrm>
                  <a:off x="17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11" name="Freeform 2475"/>
                <p:cNvSpPr>
                  <a:spLocks/>
                </p:cNvSpPr>
                <p:nvPr/>
              </p:nvSpPr>
              <p:spPr bwMode="auto">
                <a:xfrm>
                  <a:off x="17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12" name="Freeform 2476"/>
                <p:cNvSpPr>
                  <a:spLocks/>
                </p:cNvSpPr>
                <p:nvPr/>
              </p:nvSpPr>
              <p:spPr bwMode="auto">
                <a:xfrm>
                  <a:off x="17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13" name="Freeform 2477"/>
                <p:cNvSpPr>
                  <a:spLocks/>
                </p:cNvSpPr>
                <p:nvPr/>
              </p:nvSpPr>
              <p:spPr bwMode="auto">
                <a:xfrm>
                  <a:off x="17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14" name="Freeform 2478"/>
                <p:cNvSpPr>
                  <a:spLocks/>
                </p:cNvSpPr>
                <p:nvPr/>
              </p:nvSpPr>
              <p:spPr bwMode="auto">
                <a:xfrm>
                  <a:off x="17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15" name="Freeform 2479"/>
                <p:cNvSpPr>
                  <a:spLocks/>
                </p:cNvSpPr>
                <p:nvPr/>
              </p:nvSpPr>
              <p:spPr bwMode="auto">
                <a:xfrm>
                  <a:off x="17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16" name="Freeform 2480"/>
                <p:cNvSpPr>
                  <a:spLocks/>
                </p:cNvSpPr>
                <p:nvPr/>
              </p:nvSpPr>
              <p:spPr bwMode="auto">
                <a:xfrm>
                  <a:off x="18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17" name="Freeform 2481"/>
                <p:cNvSpPr>
                  <a:spLocks/>
                </p:cNvSpPr>
                <p:nvPr/>
              </p:nvSpPr>
              <p:spPr bwMode="auto">
                <a:xfrm>
                  <a:off x="18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18" name="Freeform 2482"/>
                <p:cNvSpPr>
                  <a:spLocks/>
                </p:cNvSpPr>
                <p:nvPr/>
              </p:nvSpPr>
              <p:spPr bwMode="auto">
                <a:xfrm>
                  <a:off x="18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19" name="Freeform 2483"/>
                <p:cNvSpPr>
                  <a:spLocks/>
                </p:cNvSpPr>
                <p:nvPr/>
              </p:nvSpPr>
              <p:spPr bwMode="auto">
                <a:xfrm>
                  <a:off x="18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20" name="Freeform 2484"/>
                <p:cNvSpPr>
                  <a:spLocks/>
                </p:cNvSpPr>
                <p:nvPr/>
              </p:nvSpPr>
              <p:spPr bwMode="auto">
                <a:xfrm>
                  <a:off x="18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21" name="Freeform 2485"/>
                <p:cNvSpPr>
                  <a:spLocks/>
                </p:cNvSpPr>
                <p:nvPr/>
              </p:nvSpPr>
              <p:spPr bwMode="auto">
                <a:xfrm>
                  <a:off x="18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22" name="Freeform 2486"/>
                <p:cNvSpPr>
                  <a:spLocks/>
                </p:cNvSpPr>
                <p:nvPr/>
              </p:nvSpPr>
              <p:spPr bwMode="auto">
                <a:xfrm>
                  <a:off x="18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23" name="Freeform 2487"/>
                <p:cNvSpPr>
                  <a:spLocks/>
                </p:cNvSpPr>
                <p:nvPr/>
              </p:nvSpPr>
              <p:spPr bwMode="auto">
                <a:xfrm>
                  <a:off x="18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24" name="Freeform 2488"/>
                <p:cNvSpPr>
                  <a:spLocks/>
                </p:cNvSpPr>
                <p:nvPr/>
              </p:nvSpPr>
              <p:spPr bwMode="auto">
                <a:xfrm>
                  <a:off x="18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25" name="Freeform 2489"/>
                <p:cNvSpPr>
                  <a:spLocks/>
                </p:cNvSpPr>
                <p:nvPr/>
              </p:nvSpPr>
              <p:spPr bwMode="auto">
                <a:xfrm>
                  <a:off x="18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26" name="Freeform 2490"/>
                <p:cNvSpPr>
                  <a:spLocks/>
                </p:cNvSpPr>
                <p:nvPr/>
              </p:nvSpPr>
              <p:spPr bwMode="auto">
                <a:xfrm>
                  <a:off x="18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27" name="Freeform 2491"/>
                <p:cNvSpPr>
                  <a:spLocks/>
                </p:cNvSpPr>
                <p:nvPr/>
              </p:nvSpPr>
              <p:spPr bwMode="auto">
                <a:xfrm>
                  <a:off x="18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28" name="Freeform 2492"/>
                <p:cNvSpPr>
                  <a:spLocks/>
                </p:cNvSpPr>
                <p:nvPr/>
              </p:nvSpPr>
              <p:spPr bwMode="auto">
                <a:xfrm>
                  <a:off x="19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29" name="Freeform 2493"/>
                <p:cNvSpPr>
                  <a:spLocks/>
                </p:cNvSpPr>
                <p:nvPr/>
              </p:nvSpPr>
              <p:spPr bwMode="auto">
                <a:xfrm>
                  <a:off x="19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30" name="Freeform 2494"/>
                <p:cNvSpPr>
                  <a:spLocks/>
                </p:cNvSpPr>
                <p:nvPr/>
              </p:nvSpPr>
              <p:spPr bwMode="auto">
                <a:xfrm>
                  <a:off x="19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31" name="Freeform 2495"/>
                <p:cNvSpPr>
                  <a:spLocks/>
                </p:cNvSpPr>
                <p:nvPr/>
              </p:nvSpPr>
              <p:spPr bwMode="auto">
                <a:xfrm>
                  <a:off x="19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32" name="Freeform 2496"/>
                <p:cNvSpPr>
                  <a:spLocks/>
                </p:cNvSpPr>
                <p:nvPr/>
              </p:nvSpPr>
              <p:spPr bwMode="auto">
                <a:xfrm>
                  <a:off x="19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33" name="Freeform 2497"/>
                <p:cNvSpPr>
                  <a:spLocks/>
                </p:cNvSpPr>
                <p:nvPr/>
              </p:nvSpPr>
              <p:spPr bwMode="auto">
                <a:xfrm>
                  <a:off x="19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34" name="Freeform 2498"/>
                <p:cNvSpPr>
                  <a:spLocks/>
                </p:cNvSpPr>
                <p:nvPr/>
              </p:nvSpPr>
              <p:spPr bwMode="auto">
                <a:xfrm>
                  <a:off x="19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35" name="Freeform 2499"/>
                <p:cNvSpPr>
                  <a:spLocks/>
                </p:cNvSpPr>
                <p:nvPr/>
              </p:nvSpPr>
              <p:spPr bwMode="auto">
                <a:xfrm>
                  <a:off x="1956"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36" name="Freeform 2500"/>
                <p:cNvSpPr>
                  <a:spLocks/>
                </p:cNvSpPr>
                <p:nvPr/>
              </p:nvSpPr>
              <p:spPr bwMode="auto">
                <a:xfrm>
                  <a:off x="1956"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37" name="Freeform 2501"/>
                <p:cNvSpPr>
                  <a:spLocks/>
                </p:cNvSpPr>
                <p:nvPr/>
              </p:nvSpPr>
              <p:spPr bwMode="auto">
                <a:xfrm>
                  <a:off x="19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38" name="Freeform 2502"/>
                <p:cNvSpPr>
                  <a:spLocks/>
                </p:cNvSpPr>
                <p:nvPr/>
              </p:nvSpPr>
              <p:spPr bwMode="auto">
                <a:xfrm>
                  <a:off x="19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39" name="Freeform 2503"/>
                <p:cNvSpPr>
                  <a:spLocks/>
                </p:cNvSpPr>
                <p:nvPr/>
              </p:nvSpPr>
              <p:spPr bwMode="auto">
                <a:xfrm>
                  <a:off x="19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40" name="Freeform 2504"/>
                <p:cNvSpPr>
                  <a:spLocks/>
                </p:cNvSpPr>
                <p:nvPr/>
              </p:nvSpPr>
              <p:spPr bwMode="auto">
                <a:xfrm>
                  <a:off x="20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41" name="Freeform 2505"/>
                <p:cNvSpPr>
                  <a:spLocks/>
                </p:cNvSpPr>
                <p:nvPr/>
              </p:nvSpPr>
              <p:spPr bwMode="auto">
                <a:xfrm>
                  <a:off x="20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42" name="Freeform 2506"/>
                <p:cNvSpPr>
                  <a:spLocks/>
                </p:cNvSpPr>
                <p:nvPr/>
              </p:nvSpPr>
              <p:spPr bwMode="auto">
                <a:xfrm>
                  <a:off x="20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43" name="Freeform 2507"/>
                <p:cNvSpPr>
                  <a:spLocks/>
                </p:cNvSpPr>
                <p:nvPr/>
              </p:nvSpPr>
              <p:spPr bwMode="auto">
                <a:xfrm>
                  <a:off x="20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44" name="Freeform 2508"/>
                <p:cNvSpPr>
                  <a:spLocks/>
                </p:cNvSpPr>
                <p:nvPr/>
              </p:nvSpPr>
              <p:spPr bwMode="auto">
                <a:xfrm>
                  <a:off x="20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45" name="Freeform 2509"/>
                <p:cNvSpPr>
                  <a:spLocks/>
                </p:cNvSpPr>
                <p:nvPr/>
              </p:nvSpPr>
              <p:spPr bwMode="auto">
                <a:xfrm>
                  <a:off x="20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46" name="Freeform 2510"/>
                <p:cNvSpPr>
                  <a:spLocks/>
                </p:cNvSpPr>
                <p:nvPr/>
              </p:nvSpPr>
              <p:spPr bwMode="auto">
                <a:xfrm>
                  <a:off x="20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47" name="Freeform 2511"/>
                <p:cNvSpPr>
                  <a:spLocks/>
                </p:cNvSpPr>
                <p:nvPr/>
              </p:nvSpPr>
              <p:spPr bwMode="auto">
                <a:xfrm>
                  <a:off x="20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48" name="Freeform 2512"/>
                <p:cNvSpPr>
                  <a:spLocks/>
                </p:cNvSpPr>
                <p:nvPr/>
              </p:nvSpPr>
              <p:spPr bwMode="auto">
                <a:xfrm>
                  <a:off x="20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49" name="Freeform 2513"/>
                <p:cNvSpPr>
                  <a:spLocks/>
                </p:cNvSpPr>
                <p:nvPr/>
              </p:nvSpPr>
              <p:spPr bwMode="auto">
                <a:xfrm>
                  <a:off x="2092"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50" name="Freeform 2514"/>
                <p:cNvSpPr>
                  <a:spLocks/>
                </p:cNvSpPr>
                <p:nvPr/>
              </p:nvSpPr>
              <p:spPr bwMode="auto">
                <a:xfrm>
                  <a:off x="2092"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51" name="Freeform 2515"/>
                <p:cNvSpPr>
                  <a:spLocks/>
                </p:cNvSpPr>
                <p:nvPr/>
              </p:nvSpPr>
              <p:spPr bwMode="auto">
                <a:xfrm>
                  <a:off x="21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52" name="Freeform 2516"/>
                <p:cNvSpPr>
                  <a:spLocks/>
                </p:cNvSpPr>
                <p:nvPr/>
              </p:nvSpPr>
              <p:spPr bwMode="auto">
                <a:xfrm>
                  <a:off x="21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53" name="Freeform 2517"/>
                <p:cNvSpPr>
                  <a:spLocks/>
                </p:cNvSpPr>
                <p:nvPr/>
              </p:nvSpPr>
              <p:spPr bwMode="auto">
                <a:xfrm>
                  <a:off x="21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54" name="Freeform 2518"/>
                <p:cNvSpPr>
                  <a:spLocks/>
                </p:cNvSpPr>
                <p:nvPr/>
              </p:nvSpPr>
              <p:spPr bwMode="auto">
                <a:xfrm>
                  <a:off x="21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55" name="Freeform 2519"/>
                <p:cNvSpPr>
                  <a:spLocks/>
                </p:cNvSpPr>
                <p:nvPr/>
              </p:nvSpPr>
              <p:spPr bwMode="auto">
                <a:xfrm>
                  <a:off x="21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56" name="Freeform 2520"/>
                <p:cNvSpPr>
                  <a:spLocks/>
                </p:cNvSpPr>
                <p:nvPr/>
              </p:nvSpPr>
              <p:spPr bwMode="auto">
                <a:xfrm>
                  <a:off x="21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57" name="Freeform 2521"/>
                <p:cNvSpPr>
                  <a:spLocks/>
                </p:cNvSpPr>
                <p:nvPr/>
              </p:nvSpPr>
              <p:spPr bwMode="auto">
                <a:xfrm>
                  <a:off x="21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58" name="Freeform 2522"/>
                <p:cNvSpPr>
                  <a:spLocks/>
                </p:cNvSpPr>
                <p:nvPr/>
              </p:nvSpPr>
              <p:spPr bwMode="auto">
                <a:xfrm>
                  <a:off x="21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59" name="Freeform 2523"/>
                <p:cNvSpPr>
                  <a:spLocks/>
                </p:cNvSpPr>
                <p:nvPr/>
              </p:nvSpPr>
              <p:spPr bwMode="auto">
                <a:xfrm>
                  <a:off x="21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60" name="Freeform 2524"/>
                <p:cNvSpPr>
                  <a:spLocks/>
                </p:cNvSpPr>
                <p:nvPr/>
              </p:nvSpPr>
              <p:spPr bwMode="auto">
                <a:xfrm>
                  <a:off x="21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61" name="Freeform 2525"/>
                <p:cNvSpPr>
                  <a:spLocks/>
                </p:cNvSpPr>
                <p:nvPr/>
              </p:nvSpPr>
              <p:spPr bwMode="auto">
                <a:xfrm>
                  <a:off x="219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62" name="Freeform 2526"/>
                <p:cNvSpPr>
                  <a:spLocks/>
                </p:cNvSpPr>
                <p:nvPr/>
              </p:nvSpPr>
              <p:spPr bwMode="auto">
                <a:xfrm>
                  <a:off x="219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63" name="Freeform 2527"/>
                <p:cNvSpPr>
                  <a:spLocks/>
                </p:cNvSpPr>
                <p:nvPr/>
              </p:nvSpPr>
              <p:spPr bwMode="auto">
                <a:xfrm>
                  <a:off x="22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64" name="Freeform 2528"/>
                <p:cNvSpPr>
                  <a:spLocks/>
                </p:cNvSpPr>
                <p:nvPr/>
              </p:nvSpPr>
              <p:spPr bwMode="auto">
                <a:xfrm>
                  <a:off x="22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65" name="Freeform 2529"/>
                <p:cNvSpPr>
                  <a:spLocks/>
                </p:cNvSpPr>
                <p:nvPr/>
              </p:nvSpPr>
              <p:spPr bwMode="auto">
                <a:xfrm>
                  <a:off x="22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66" name="Freeform 2530"/>
                <p:cNvSpPr>
                  <a:spLocks/>
                </p:cNvSpPr>
                <p:nvPr/>
              </p:nvSpPr>
              <p:spPr bwMode="auto">
                <a:xfrm>
                  <a:off x="22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67" name="Freeform 2531"/>
                <p:cNvSpPr>
                  <a:spLocks/>
                </p:cNvSpPr>
                <p:nvPr/>
              </p:nvSpPr>
              <p:spPr bwMode="auto">
                <a:xfrm>
                  <a:off x="22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68" name="Freeform 2532"/>
                <p:cNvSpPr>
                  <a:spLocks/>
                </p:cNvSpPr>
                <p:nvPr/>
              </p:nvSpPr>
              <p:spPr bwMode="auto">
                <a:xfrm>
                  <a:off x="22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69" name="Freeform 2533"/>
                <p:cNvSpPr>
                  <a:spLocks/>
                </p:cNvSpPr>
                <p:nvPr/>
              </p:nvSpPr>
              <p:spPr bwMode="auto">
                <a:xfrm>
                  <a:off x="22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2" name="Group 2534"/>
              <p:cNvGrpSpPr>
                <a:grpSpLocks/>
              </p:cNvGrpSpPr>
              <p:nvPr/>
            </p:nvGrpSpPr>
            <p:grpSpPr bwMode="auto">
              <a:xfrm>
                <a:off x="2262" y="2196"/>
                <a:ext cx="1032" cy="206"/>
                <a:chOff x="2262" y="2196"/>
                <a:chExt cx="1032" cy="206"/>
              </a:xfrm>
            </p:grpSpPr>
            <p:sp>
              <p:nvSpPr>
                <p:cNvPr id="93671" name="Freeform 2535"/>
                <p:cNvSpPr>
                  <a:spLocks/>
                </p:cNvSpPr>
                <p:nvPr/>
              </p:nvSpPr>
              <p:spPr bwMode="auto">
                <a:xfrm>
                  <a:off x="22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72" name="Freeform 2536"/>
                <p:cNvSpPr>
                  <a:spLocks/>
                </p:cNvSpPr>
                <p:nvPr/>
              </p:nvSpPr>
              <p:spPr bwMode="auto">
                <a:xfrm>
                  <a:off x="22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73" name="Freeform 2537"/>
                <p:cNvSpPr>
                  <a:spLocks/>
                </p:cNvSpPr>
                <p:nvPr/>
              </p:nvSpPr>
              <p:spPr bwMode="auto">
                <a:xfrm>
                  <a:off x="22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74" name="Freeform 2538"/>
                <p:cNvSpPr>
                  <a:spLocks/>
                </p:cNvSpPr>
                <p:nvPr/>
              </p:nvSpPr>
              <p:spPr bwMode="auto">
                <a:xfrm>
                  <a:off x="22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75" name="Freeform 2539"/>
                <p:cNvSpPr>
                  <a:spLocks/>
                </p:cNvSpPr>
                <p:nvPr/>
              </p:nvSpPr>
              <p:spPr bwMode="auto">
                <a:xfrm>
                  <a:off x="23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76" name="Freeform 2540"/>
                <p:cNvSpPr>
                  <a:spLocks/>
                </p:cNvSpPr>
                <p:nvPr/>
              </p:nvSpPr>
              <p:spPr bwMode="auto">
                <a:xfrm>
                  <a:off x="23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77" name="Freeform 2541"/>
                <p:cNvSpPr>
                  <a:spLocks/>
                </p:cNvSpPr>
                <p:nvPr/>
              </p:nvSpPr>
              <p:spPr bwMode="auto">
                <a:xfrm>
                  <a:off x="23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78" name="Freeform 2542"/>
                <p:cNvSpPr>
                  <a:spLocks/>
                </p:cNvSpPr>
                <p:nvPr/>
              </p:nvSpPr>
              <p:spPr bwMode="auto">
                <a:xfrm>
                  <a:off x="23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79" name="Freeform 2543"/>
                <p:cNvSpPr>
                  <a:spLocks/>
                </p:cNvSpPr>
                <p:nvPr/>
              </p:nvSpPr>
              <p:spPr bwMode="auto">
                <a:xfrm>
                  <a:off x="232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80" name="Freeform 2544"/>
                <p:cNvSpPr>
                  <a:spLocks/>
                </p:cNvSpPr>
                <p:nvPr/>
              </p:nvSpPr>
              <p:spPr bwMode="auto">
                <a:xfrm>
                  <a:off x="232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81" name="Freeform 2545"/>
                <p:cNvSpPr>
                  <a:spLocks/>
                </p:cNvSpPr>
                <p:nvPr/>
              </p:nvSpPr>
              <p:spPr bwMode="auto">
                <a:xfrm>
                  <a:off x="23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82" name="Freeform 2546"/>
                <p:cNvSpPr>
                  <a:spLocks/>
                </p:cNvSpPr>
                <p:nvPr/>
              </p:nvSpPr>
              <p:spPr bwMode="auto">
                <a:xfrm>
                  <a:off x="23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83" name="Freeform 2547"/>
                <p:cNvSpPr>
                  <a:spLocks/>
                </p:cNvSpPr>
                <p:nvPr/>
              </p:nvSpPr>
              <p:spPr bwMode="auto">
                <a:xfrm>
                  <a:off x="23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84" name="Freeform 2548"/>
                <p:cNvSpPr>
                  <a:spLocks/>
                </p:cNvSpPr>
                <p:nvPr/>
              </p:nvSpPr>
              <p:spPr bwMode="auto">
                <a:xfrm>
                  <a:off x="23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85" name="Freeform 2549"/>
                <p:cNvSpPr>
                  <a:spLocks/>
                </p:cNvSpPr>
                <p:nvPr/>
              </p:nvSpPr>
              <p:spPr bwMode="auto">
                <a:xfrm>
                  <a:off x="23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86" name="Freeform 2550"/>
                <p:cNvSpPr>
                  <a:spLocks/>
                </p:cNvSpPr>
                <p:nvPr/>
              </p:nvSpPr>
              <p:spPr bwMode="auto">
                <a:xfrm>
                  <a:off x="23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87" name="Freeform 2551"/>
                <p:cNvSpPr>
                  <a:spLocks/>
                </p:cNvSpPr>
                <p:nvPr/>
              </p:nvSpPr>
              <p:spPr bwMode="auto">
                <a:xfrm>
                  <a:off x="23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88" name="Freeform 2552"/>
                <p:cNvSpPr>
                  <a:spLocks/>
                </p:cNvSpPr>
                <p:nvPr/>
              </p:nvSpPr>
              <p:spPr bwMode="auto">
                <a:xfrm>
                  <a:off x="23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89" name="Freeform 2553"/>
                <p:cNvSpPr>
                  <a:spLocks/>
                </p:cNvSpPr>
                <p:nvPr/>
              </p:nvSpPr>
              <p:spPr bwMode="auto">
                <a:xfrm>
                  <a:off x="24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90" name="Freeform 2554"/>
                <p:cNvSpPr>
                  <a:spLocks/>
                </p:cNvSpPr>
                <p:nvPr/>
              </p:nvSpPr>
              <p:spPr bwMode="auto">
                <a:xfrm>
                  <a:off x="24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91" name="Freeform 2555"/>
                <p:cNvSpPr>
                  <a:spLocks/>
                </p:cNvSpPr>
                <p:nvPr/>
              </p:nvSpPr>
              <p:spPr bwMode="auto">
                <a:xfrm>
                  <a:off x="24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92" name="Freeform 2556"/>
                <p:cNvSpPr>
                  <a:spLocks/>
                </p:cNvSpPr>
                <p:nvPr/>
              </p:nvSpPr>
              <p:spPr bwMode="auto">
                <a:xfrm>
                  <a:off x="24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93" name="Freeform 2557"/>
                <p:cNvSpPr>
                  <a:spLocks/>
                </p:cNvSpPr>
                <p:nvPr/>
              </p:nvSpPr>
              <p:spPr bwMode="auto">
                <a:xfrm>
                  <a:off x="24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94" name="Freeform 2558"/>
                <p:cNvSpPr>
                  <a:spLocks/>
                </p:cNvSpPr>
                <p:nvPr/>
              </p:nvSpPr>
              <p:spPr bwMode="auto">
                <a:xfrm>
                  <a:off x="24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695" name="Freeform 2559"/>
                <p:cNvSpPr>
                  <a:spLocks/>
                </p:cNvSpPr>
                <p:nvPr/>
              </p:nvSpPr>
              <p:spPr bwMode="auto">
                <a:xfrm>
                  <a:off x="24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96" name="Freeform 2560"/>
                <p:cNvSpPr>
                  <a:spLocks/>
                </p:cNvSpPr>
                <p:nvPr/>
              </p:nvSpPr>
              <p:spPr bwMode="auto">
                <a:xfrm>
                  <a:off x="2482"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697" name="Freeform 2561"/>
                <p:cNvSpPr>
                  <a:spLocks/>
                </p:cNvSpPr>
                <p:nvPr/>
              </p:nvSpPr>
              <p:spPr bwMode="auto">
                <a:xfrm>
                  <a:off x="2482"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698" name="Freeform 2562"/>
                <p:cNvSpPr>
                  <a:spLocks/>
                </p:cNvSpPr>
                <p:nvPr/>
              </p:nvSpPr>
              <p:spPr bwMode="auto">
                <a:xfrm>
                  <a:off x="24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699" name="Freeform 2563"/>
                <p:cNvSpPr>
                  <a:spLocks/>
                </p:cNvSpPr>
                <p:nvPr/>
              </p:nvSpPr>
              <p:spPr bwMode="auto">
                <a:xfrm>
                  <a:off x="24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00" name="Freeform 2564"/>
                <p:cNvSpPr>
                  <a:spLocks/>
                </p:cNvSpPr>
                <p:nvPr/>
              </p:nvSpPr>
              <p:spPr bwMode="auto">
                <a:xfrm>
                  <a:off x="25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01" name="Freeform 2565"/>
                <p:cNvSpPr>
                  <a:spLocks/>
                </p:cNvSpPr>
                <p:nvPr/>
              </p:nvSpPr>
              <p:spPr bwMode="auto">
                <a:xfrm>
                  <a:off x="25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02" name="Freeform 2566"/>
                <p:cNvSpPr>
                  <a:spLocks/>
                </p:cNvSpPr>
                <p:nvPr/>
              </p:nvSpPr>
              <p:spPr bwMode="auto">
                <a:xfrm>
                  <a:off x="25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03" name="Freeform 2567"/>
                <p:cNvSpPr>
                  <a:spLocks/>
                </p:cNvSpPr>
                <p:nvPr/>
              </p:nvSpPr>
              <p:spPr bwMode="auto">
                <a:xfrm>
                  <a:off x="25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04" name="Freeform 2568"/>
                <p:cNvSpPr>
                  <a:spLocks/>
                </p:cNvSpPr>
                <p:nvPr/>
              </p:nvSpPr>
              <p:spPr bwMode="auto">
                <a:xfrm>
                  <a:off x="25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05" name="Freeform 2569"/>
                <p:cNvSpPr>
                  <a:spLocks/>
                </p:cNvSpPr>
                <p:nvPr/>
              </p:nvSpPr>
              <p:spPr bwMode="auto">
                <a:xfrm>
                  <a:off x="25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06" name="Freeform 2570"/>
                <p:cNvSpPr>
                  <a:spLocks/>
                </p:cNvSpPr>
                <p:nvPr/>
              </p:nvSpPr>
              <p:spPr bwMode="auto">
                <a:xfrm>
                  <a:off x="25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07" name="Freeform 2571"/>
                <p:cNvSpPr>
                  <a:spLocks/>
                </p:cNvSpPr>
                <p:nvPr/>
              </p:nvSpPr>
              <p:spPr bwMode="auto">
                <a:xfrm>
                  <a:off x="25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08" name="Freeform 2572"/>
                <p:cNvSpPr>
                  <a:spLocks/>
                </p:cNvSpPr>
                <p:nvPr/>
              </p:nvSpPr>
              <p:spPr bwMode="auto">
                <a:xfrm>
                  <a:off x="25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09" name="Freeform 2573"/>
                <p:cNvSpPr>
                  <a:spLocks/>
                </p:cNvSpPr>
                <p:nvPr/>
              </p:nvSpPr>
              <p:spPr bwMode="auto">
                <a:xfrm>
                  <a:off x="25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10" name="Freeform 2574"/>
                <p:cNvSpPr>
                  <a:spLocks/>
                </p:cNvSpPr>
                <p:nvPr/>
              </p:nvSpPr>
              <p:spPr bwMode="auto">
                <a:xfrm>
                  <a:off x="25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11" name="Freeform 2575"/>
                <p:cNvSpPr>
                  <a:spLocks/>
                </p:cNvSpPr>
                <p:nvPr/>
              </p:nvSpPr>
              <p:spPr bwMode="auto">
                <a:xfrm>
                  <a:off x="25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12" name="Freeform 2576"/>
                <p:cNvSpPr>
                  <a:spLocks/>
                </p:cNvSpPr>
                <p:nvPr/>
              </p:nvSpPr>
              <p:spPr bwMode="auto">
                <a:xfrm>
                  <a:off x="25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13" name="Freeform 2577"/>
                <p:cNvSpPr>
                  <a:spLocks/>
                </p:cNvSpPr>
                <p:nvPr/>
              </p:nvSpPr>
              <p:spPr bwMode="auto">
                <a:xfrm>
                  <a:off x="25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14" name="Freeform 2578"/>
                <p:cNvSpPr>
                  <a:spLocks/>
                </p:cNvSpPr>
                <p:nvPr/>
              </p:nvSpPr>
              <p:spPr bwMode="auto">
                <a:xfrm>
                  <a:off x="25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15" name="Freeform 2579"/>
                <p:cNvSpPr>
                  <a:spLocks/>
                </p:cNvSpPr>
                <p:nvPr/>
              </p:nvSpPr>
              <p:spPr bwMode="auto">
                <a:xfrm>
                  <a:off x="25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16" name="Freeform 2580"/>
                <p:cNvSpPr>
                  <a:spLocks/>
                </p:cNvSpPr>
                <p:nvPr/>
              </p:nvSpPr>
              <p:spPr bwMode="auto">
                <a:xfrm>
                  <a:off x="26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17" name="Freeform 2581"/>
                <p:cNvSpPr>
                  <a:spLocks/>
                </p:cNvSpPr>
                <p:nvPr/>
              </p:nvSpPr>
              <p:spPr bwMode="auto">
                <a:xfrm>
                  <a:off x="26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18" name="Freeform 2582"/>
                <p:cNvSpPr>
                  <a:spLocks/>
                </p:cNvSpPr>
                <p:nvPr/>
              </p:nvSpPr>
              <p:spPr bwMode="auto">
                <a:xfrm>
                  <a:off x="26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19" name="Freeform 2583"/>
                <p:cNvSpPr>
                  <a:spLocks/>
                </p:cNvSpPr>
                <p:nvPr/>
              </p:nvSpPr>
              <p:spPr bwMode="auto">
                <a:xfrm>
                  <a:off x="26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20" name="Freeform 2584"/>
                <p:cNvSpPr>
                  <a:spLocks/>
                </p:cNvSpPr>
                <p:nvPr/>
              </p:nvSpPr>
              <p:spPr bwMode="auto">
                <a:xfrm>
                  <a:off x="26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21" name="Freeform 2585"/>
                <p:cNvSpPr>
                  <a:spLocks/>
                </p:cNvSpPr>
                <p:nvPr/>
              </p:nvSpPr>
              <p:spPr bwMode="auto">
                <a:xfrm>
                  <a:off x="26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22" name="Freeform 2586"/>
                <p:cNvSpPr>
                  <a:spLocks/>
                </p:cNvSpPr>
                <p:nvPr/>
              </p:nvSpPr>
              <p:spPr bwMode="auto">
                <a:xfrm>
                  <a:off x="2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23" name="Freeform 2587"/>
                <p:cNvSpPr>
                  <a:spLocks/>
                </p:cNvSpPr>
                <p:nvPr/>
              </p:nvSpPr>
              <p:spPr bwMode="auto">
                <a:xfrm>
                  <a:off x="26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24" name="Freeform 2588"/>
                <p:cNvSpPr>
                  <a:spLocks/>
                </p:cNvSpPr>
                <p:nvPr/>
              </p:nvSpPr>
              <p:spPr bwMode="auto">
                <a:xfrm>
                  <a:off x="266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25" name="Freeform 2589"/>
                <p:cNvSpPr>
                  <a:spLocks/>
                </p:cNvSpPr>
                <p:nvPr/>
              </p:nvSpPr>
              <p:spPr bwMode="auto">
                <a:xfrm>
                  <a:off x="266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26" name="Freeform 2590"/>
                <p:cNvSpPr>
                  <a:spLocks/>
                </p:cNvSpPr>
                <p:nvPr/>
              </p:nvSpPr>
              <p:spPr bwMode="auto">
                <a:xfrm>
                  <a:off x="26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27" name="Freeform 2591"/>
                <p:cNvSpPr>
                  <a:spLocks/>
                </p:cNvSpPr>
                <p:nvPr/>
              </p:nvSpPr>
              <p:spPr bwMode="auto">
                <a:xfrm>
                  <a:off x="26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28" name="Freeform 2592"/>
                <p:cNvSpPr>
                  <a:spLocks/>
                </p:cNvSpPr>
                <p:nvPr/>
              </p:nvSpPr>
              <p:spPr bwMode="auto">
                <a:xfrm>
                  <a:off x="26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29" name="Freeform 2593"/>
                <p:cNvSpPr>
                  <a:spLocks/>
                </p:cNvSpPr>
                <p:nvPr/>
              </p:nvSpPr>
              <p:spPr bwMode="auto">
                <a:xfrm>
                  <a:off x="26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30" name="Freeform 2594"/>
                <p:cNvSpPr>
                  <a:spLocks/>
                </p:cNvSpPr>
                <p:nvPr/>
              </p:nvSpPr>
              <p:spPr bwMode="auto">
                <a:xfrm>
                  <a:off x="26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31" name="Freeform 2595"/>
                <p:cNvSpPr>
                  <a:spLocks/>
                </p:cNvSpPr>
                <p:nvPr/>
              </p:nvSpPr>
              <p:spPr bwMode="auto">
                <a:xfrm>
                  <a:off x="26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32" name="Freeform 2596"/>
                <p:cNvSpPr>
                  <a:spLocks/>
                </p:cNvSpPr>
                <p:nvPr/>
              </p:nvSpPr>
              <p:spPr bwMode="auto">
                <a:xfrm>
                  <a:off x="27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33" name="Freeform 2597"/>
                <p:cNvSpPr>
                  <a:spLocks/>
                </p:cNvSpPr>
                <p:nvPr/>
              </p:nvSpPr>
              <p:spPr bwMode="auto">
                <a:xfrm>
                  <a:off x="27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34" name="Freeform 2598"/>
                <p:cNvSpPr>
                  <a:spLocks/>
                </p:cNvSpPr>
                <p:nvPr/>
              </p:nvSpPr>
              <p:spPr bwMode="auto">
                <a:xfrm>
                  <a:off x="27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35" name="Freeform 2599"/>
                <p:cNvSpPr>
                  <a:spLocks/>
                </p:cNvSpPr>
                <p:nvPr/>
              </p:nvSpPr>
              <p:spPr bwMode="auto">
                <a:xfrm>
                  <a:off x="27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36" name="Freeform 2600"/>
                <p:cNvSpPr>
                  <a:spLocks/>
                </p:cNvSpPr>
                <p:nvPr/>
              </p:nvSpPr>
              <p:spPr bwMode="auto">
                <a:xfrm>
                  <a:off x="27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37" name="Freeform 2601"/>
                <p:cNvSpPr>
                  <a:spLocks/>
                </p:cNvSpPr>
                <p:nvPr/>
              </p:nvSpPr>
              <p:spPr bwMode="auto">
                <a:xfrm>
                  <a:off x="27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38" name="Freeform 2602"/>
                <p:cNvSpPr>
                  <a:spLocks/>
                </p:cNvSpPr>
                <p:nvPr/>
              </p:nvSpPr>
              <p:spPr bwMode="auto">
                <a:xfrm>
                  <a:off x="27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39" name="Freeform 2603"/>
                <p:cNvSpPr>
                  <a:spLocks/>
                </p:cNvSpPr>
                <p:nvPr/>
              </p:nvSpPr>
              <p:spPr bwMode="auto">
                <a:xfrm>
                  <a:off x="27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40" name="Freeform 2604"/>
                <p:cNvSpPr>
                  <a:spLocks/>
                </p:cNvSpPr>
                <p:nvPr/>
              </p:nvSpPr>
              <p:spPr bwMode="auto">
                <a:xfrm>
                  <a:off x="27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41" name="Freeform 2605"/>
                <p:cNvSpPr>
                  <a:spLocks/>
                </p:cNvSpPr>
                <p:nvPr/>
              </p:nvSpPr>
              <p:spPr bwMode="auto">
                <a:xfrm>
                  <a:off x="27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42" name="Freeform 2606"/>
                <p:cNvSpPr>
                  <a:spLocks/>
                </p:cNvSpPr>
                <p:nvPr/>
              </p:nvSpPr>
              <p:spPr bwMode="auto">
                <a:xfrm>
                  <a:off x="27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43" name="Freeform 2607"/>
                <p:cNvSpPr>
                  <a:spLocks/>
                </p:cNvSpPr>
                <p:nvPr/>
              </p:nvSpPr>
              <p:spPr bwMode="auto">
                <a:xfrm>
                  <a:off x="27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44" name="Freeform 2608"/>
                <p:cNvSpPr>
                  <a:spLocks/>
                </p:cNvSpPr>
                <p:nvPr/>
              </p:nvSpPr>
              <p:spPr bwMode="auto">
                <a:xfrm>
                  <a:off x="27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45" name="Freeform 2609"/>
                <p:cNvSpPr>
                  <a:spLocks/>
                </p:cNvSpPr>
                <p:nvPr/>
              </p:nvSpPr>
              <p:spPr bwMode="auto">
                <a:xfrm>
                  <a:off x="27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46" name="Freeform 2610"/>
                <p:cNvSpPr>
                  <a:spLocks/>
                </p:cNvSpPr>
                <p:nvPr/>
              </p:nvSpPr>
              <p:spPr bwMode="auto">
                <a:xfrm>
                  <a:off x="27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47" name="Freeform 2611"/>
                <p:cNvSpPr>
                  <a:spLocks/>
                </p:cNvSpPr>
                <p:nvPr/>
              </p:nvSpPr>
              <p:spPr bwMode="auto">
                <a:xfrm>
                  <a:off x="27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48" name="Freeform 2612"/>
                <p:cNvSpPr>
                  <a:spLocks/>
                </p:cNvSpPr>
                <p:nvPr/>
              </p:nvSpPr>
              <p:spPr bwMode="auto">
                <a:xfrm>
                  <a:off x="28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49" name="Freeform 2613"/>
                <p:cNvSpPr>
                  <a:spLocks/>
                </p:cNvSpPr>
                <p:nvPr/>
              </p:nvSpPr>
              <p:spPr bwMode="auto">
                <a:xfrm>
                  <a:off x="28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50" name="Freeform 2614"/>
                <p:cNvSpPr>
                  <a:spLocks/>
                </p:cNvSpPr>
                <p:nvPr/>
              </p:nvSpPr>
              <p:spPr bwMode="auto">
                <a:xfrm>
                  <a:off x="28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51" name="Freeform 2615"/>
                <p:cNvSpPr>
                  <a:spLocks/>
                </p:cNvSpPr>
                <p:nvPr/>
              </p:nvSpPr>
              <p:spPr bwMode="auto">
                <a:xfrm>
                  <a:off x="28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52" name="Freeform 2616"/>
                <p:cNvSpPr>
                  <a:spLocks/>
                </p:cNvSpPr>
                <p:nvPr/>
              </p:nvSpPr>
              <p:spPr bwMode="auto">
                <a:xfrm>
                  <a:off x="28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53" name="Freeform 2617"/>
                <p:cNvSpPr>
                  <a:spLocks/>
                </p:cNvSpPr>
                <p:nvPr/>
              </p:nvSpPr>
              <p:spPr bwMode="auto">
                <a:xfrm>
                  <a:off x="28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54" name="Freeform 2618"/>
                <p:cNvSpPr>
                  <a:spLocks/>
                </p:cNvSpPr>
                <p:nvPr/>
              </p:nvSpPr>
              <p:spPr bwMode="auto">
                <a:xfrm>
                  <a:off x="28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55" name="Freeform 2619"/>
                <p:cNvSpPr>
                  <a:spLocks/>
                </p:cNvSpPr>
                <p:nvPr/>
              </p:nvSpPr>
              <p:spPr bwMode="auto">
                <a:xfrm>
                  <a:off x="28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56" name="Freeform 2620"/>
                <p:cNvSpPr>
                  <a:spLocks/>
                </p:cNvSpPr>
                <p:nvPr/>
              </p:nvSpPr>
              <p:spPr bwMode="auto">
                <a:xfrm>
                  <a:off x="28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57" name="Freeform 2621"/>
                <p:cNvSpPr>
                  <a:spLocks/>
                </p:cNvSpPr>
                <p:nvPr/>
              </p:nvSpPr>
              <p:spPr bwMode="auto">
                <a:xfrm>
                  <a:off x="28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58" name="Freeform 2622"/>
                <p:cNvSpPr>
                  <a:spLocks/>
                </p:cNvSpPr>
                <p:nvPr/>
              </p:nvSpPr>
              <p:spPr bwMode="auto">
                <a:xfrm>
                  <a:off x="28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59" name="Freeform 2623"/>
                <p:cNvSpPr>
                  <a:spLocks/>
                </p:cNvSpPr>
                <p:nvPr/>
              </p:nvSpPr>
              <p:spPr bwMode="auto">
                <a:xfrm>
                  <a:off x="28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60" name="Freeform 2624"/>
                <p:cNvSpPr>
                  <a:spLocks/>
                </p:cNvSpPr>
                <p:nvPr/>
              </p:nvSpPr>
              <p:spPr bwMode="auto">
                <a:xfrm>
                  <a:off x="28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61" name="Freeform 2625"/>
                <p:cNvSpPr>
                  <a:spLocks/>
                </p:cNvSpPr>
                <p:nvPr/>
              </p:nvSpPr>
              <p:spPr bwMode="auto">
                <a:xfrm>
                  <a:off x="28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62" name="Freeform 2626"/>
                <p:cNvSpPr>
                  <a:spLocks/>
                </p:cNvSpPr>
                <p:nvPr/>
              </p:nvSpPr>
              <p:spPr bwMode="auto">
                <a:xfrm>
                  <a:off x="28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63" name="Freeform 2627"/>
                <p:cNvSpPr>
                  <a:spLocks/>
                </p:cNvSpPr>
                <p:nvPr/>
              </p:nvSpPr>
              <p:spPr bwMode="auto">
                <a:xfrm>
                  <a:off x="28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64" name="Freeform 2628"/>
                <p:cNvSpPr>
                  <a:spLocks/>
                </p:cNvSpPr>
                <p:nvPr/>
              </p:nvSpPr>
              <p:spPr bwMode="auto">
                <a:xfrm>
                  <a:off x="28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65" name="Freeform 2629"/>
                <p:cNvSpPr>
                  <a:spLocks/>
                </p:cNvSpPr>
                <p:nvPr/>
              </p:nvSpPr>
              <p:spPr bwMode="auto">
                <a:xfrm>
                  <a:off x="28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66" name="Freeform 2630"/>
                <p:cNvSpPr>
                  <a:spLocks/>
                </p:cNvSpPr>
                <p:nvPr/>
              </p:nvSpPr>
              <p:spPr bwMode="auto">
                <a:xfrm>
                  <a:off x="288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67" name="Freeform 2631"/>
                <p:cNvSpPr>
                  <a:spLocks/>
                </p:cNvSpPr>
                <p:nvPr/>
              </p:nvSpPr>
              <p:spPr bwMode="auto">
                <a:xfrm>
                  <a:off x="288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68" name="Freeform 2632"/>
                <p:cNvSpPr>
                  <a:spLocks/>
                </p:cNvSpPr>
                <p:nvPr/>
              </p:nvSpPr>
              <p:spPr bwMode="auto">
                <a:xfrm>
                  <a:off x="28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69" name="Freeform 2633"/>
                <p:cNvSpPr>
                  <a:spLocks/>
                </p:cNvSpPr>
                <p:nvPr/>
              </p:nvSpPr>
              <p:spPr bwMode="auto">
                <a:xfrm>
                  <a:off x="28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70" name="Freeform 2634"/>
                <p:cNvSpPr>
                  <a:spLocks/>
                </p:cNvSpPr>
                <p:nvPr/>
              </p:nvSpPr>
              <p:spPr bwMode="auto">
                <a:xfrm>
                  <a:off x="28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71" name="Freeform 2635"/>
                <p:cNvSpPr>
                  <a:spLocks/>
                </p:cNvSpPr>
                <p:nvPr/>
              </p:nvSpPr>
              <p:spPr bwMode="auto">
                <a:xfrm>
                  <a:off x="29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72" name="Freeform 2636"/>
                <p:cNvSpPr>
                  <a:spLocks/>
                </p:cNvSpPr>
                <p:nvPr/>
              </p:nvSpPr>
              <p:spPr bwMode="auto">
                <a:xfrm>
                  <a:off x="29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73" name="Freeform 2637"/>
                <p:cNvSpPr>
                  <a:spLocks/>
                </p:cNvSpPr>
                <p:nvPr/>
              </p:nvSpPr>
              <p:spPr bwMode="auto">
                <a:xfrm>
                  <a:off x="29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74" name="Freeform 2638"/>
                <p:cNvSpPr>
                  <a:spLocks/>
                </p:cNvSpPr>
                <p:nvPr/>
              </p:nvSpPr>
              <p:spPr bwMode="auto">
                <a:xfrm>
                  <a:off x="29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75" name="Freeform 2639"/>
                <p:cNvSpPr>
                  <a:spLocks/>
                </p:cNvSpPr>
                <p:nvPr/>
              </p:nvSpPr>
              <p:spPr bwMode="auto">
                <a:xfrm>
                  <a:off x="29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76" name="Freeform 2640"/>
                <p:cNvSpPr>
                  <a:spLocks/>
                </p:cNvSpPr>
                <p:nvPr/>
              </p:nvSpPr>
              <p:spPr bwMode="auto">
                <a:xfrm>
                  <a:off x="2928"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77" name="Freeform 2641"/>
                <p:cNvSpPr>
                  <a:spLocks/>
                </p:cNvSpPr>
                <p:nvPr/>
              </p:nvSpPr>
              <p:spPr bwMode="auto">
                <a:xfrm>
                  <a:off x="2928"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78" name="Freeform 2642"/>
                <p:cNvSpPr>
                  <a:spLocks/>
                </p:cNvSpPr>
                <p:nvPr/>
              </p:nvSpPr>
              <p:spPr bwMode="auto">
                <a:xfrm>
                  <a:off x="29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79" name="Freeform 2643"/>
                <p:cNvSpPr>
                  <a:spLocks/>
                </p:cNvSpPr>
                <p:nvPr/>
              </p:nvSpPr>
              <p:spPr bwMode="auto">
                <a:xfrm>
                  <a:off x="29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80" name="Freeform 2644"/>
                <p:cNvSpPr>
                  <a:spLocks/>
                </p:cNvSpPr>
                <p:nvPr/>
              </p:nvSpPr>
              <p:spPr bwMode="auto">
                <a:xfrm>
                  <a:off x="294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781" name="Freeform 2645"/>
                <p:cNvSpPr>
                  <a:spLocks/>
                </p:cNvSpPr>
                <p:nvPr/>
              </p:nvSpPr>
              <p:spPr bwMode="auto">
                <a:xfrm>
                  <a:off x="294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782" name="Freeform 2646"/>
                <p:cNvSpPr>
                  <a:spLocks/>
                </p:cNvSpPr>
                <p:nvPr/>
              </p:nvSpPr>
              <p:spPr bwMode="auto">
                <a:xfrm>
                  <a:off x="29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83" name="Freeform 2647"/>
                <p:cNvSpPr>
                  <a:spLocks/>
                </p:cNvSpPr>
                <p:nvPr/>
              </p:nvSpPr>
              <p:spPr bwMode="auto">
                <a:xfrm>
                  <a:off x="29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84" name="Freeform 2648"/>
                <p:cNvSpPr>
                  <a:spLocks/>
                </p:cNvSpPr>
                <p:nvPr/>
              </p:nvSpPr>
              <p:spPr bwMode="auto">
                <a:xfrm>
                  <a:off x="29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85" name="Freeform 2649"/>
                <p:cNvSpPr>
                  <a:spLocks/>
                </p:cNvSpPr>
                <p:nvPr/>
              </p:nvSpPr>
              <p:spPr bwMode="auto">
                <a:xfrm>
                  <a:off x="29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86" name="Freeform 2650"/>
                <p:cNvSpPr>
                  <a:spLocks/>
                </p:cNvSpPr>
                <p:nvPr/>
              </p:nvSpPr>
              <p:spPr bwMode="auto">
                <a:xfrm>
                  <a:off x="2966"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87" name="Freeform 2651"/>
                <p:cNvSpPr>
                  <a:spLocks/>
                </p:cNvSpPr>
                <p:nvPr/>
              </p:nvSpPr>
              <p:spPr bwMode="auto">
                <a:xfrm>
                  <a:off x="2966"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88" name="Freeform 2652"/>
                <p:cNvSpPr>
                  <a:spLocks/>
                </p:cNvSpPr>
                <p:nvPr/>
              </p:nvSpPr>
              <p:spPr bwMode="auto">
                <a:xfrm>
                  <a:off x="296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89" name="Freeform 2653"/>
                <p:cNvSpPr>
                  <a:spLocks/>
                </p:cNvSpPr>
                <p:nvPr/>
              </p:nvSpPr>
              <p:spPr bwMode="auto">
                <a:xfrm>
                  <a:off x="296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90" name="Freeform 2654"/>
                <p:cNvSpPr>
                  <a:spLocks/>
                </p:cNvSpPr>
                <p:nvPr/>
              </p:nvSpPr>
              <p:spPr bwMode="auto">
                <a:xfrm>
                  <a:off x="29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791" name="Freeform 2655"/>
                <p:cNvSpPr>
                  <a:spLocks/>
                </p:cNvSpPr>
                <p:nvPr/>
              </p:nvSpPr>
              <p:spPr bwMode="auto">
                <a:xfrm>
                  <a:off x="2976"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92" name="Freeform 2656"/>
                <p:cNvSpPr>
                  <a:spLocks/>
                </p:cNvSpPr>
                <p:nvPr/>
              </p:nvSpPr>
              <p:spPr bwMode="auto">
                <a:xfrm>
                  <a:off x="29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93" name="Freeform 2657"/>
                <p:cNvSpPr>
                  <a:spLocks/>
                </p:cNvSpPr>
                <p:nvPr/>
              </p:nvSpPr>
              <p:spPr bwMode="auto">
                <a:xfrm>
                  <a:off x="29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94" name="Freeform 2658"/>
                <p:cNvSpPr>
                  <a:spLocks/>
                </p:cNvSpPr>
                <p:nvPr/>
              </p:nvSpPr>
              <p:spPr bwMode="auto">
                <a:xfrm>
                  <a:off x="29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95" name="Freeform 2659"/>
                <p:cNvSpPr>
                  <a:spLocks/>
                </p:cNvSpPr>
                <p:nvPr/>
              </p:nvSpPr>
              <p:spPr bwMode="auto">
                <a:xfrm>
                  <a:off x="29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96" name="Freeform 2660"/>
                <p:cNvSpPr>
                  <a:spLocks/>
                </p:cNvSpPr>
                <p:nvPr/>
              </p:nvSpPr>
              <p:spPr bwMode="auto">
                <a:xfrm>
                  <a:off x="2992"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97" name="Freeform 2661"/>
                <p:cNvSpPr>
                  <a:spLocks/>
                </p:cNvSpPr>
                <p:nvPr/>
              </p:nvSpPr>
              <p:spPr bwMode="auto">
                <a:xfrm>
                  <a:off x="2992"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98" name="Freeform 2662"/>
                <p:cNvSpPr>
                  <a:spLocks/>
                </p:cNvSpPr>
                <p:nvPr/>
              </p:nvSpPr>
              <p:spPr bwMode="auto">
                <a:xfrm>
                  <a:off x="29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799" name="Freeform 2663"/>
                <p:cNvSpPr>
                  <a:spLocks/>
                </p:cNvSpPr>
                <p:nvPr/>
              </p:nvSpPr>
              <p:spPr bwMode="auto">
                <a:xfrm>
                  <a:off x="30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00" name="Freeform 2664"/>
                <p:cNvSpPr>
                  <a:spLocks/>
                </p:cNvSpPr>
                <p:nvPr/>
              </p:nvSpPr>
              <p:spPr bwMode="auto">
                <a:xfrm>
                  <a:off x="30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01" name="Freeform 2665"/>
                <p:cNvSpPr>
                  <a:spLocks/>
                </p:cNvSpPr>
                <p:nvPr/>
              </p:nvSpPr>
              <p:spPr bwMode="auto">
                <a:xfrm>
                  <a:off x="30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02" name="Freeform 2666"/>
                <p:cNvSpPr>
                  <a:spLocks/>
                </p:cNvSpPr>
                <p:nvPr/>
              </p:nvSpPr>
              <p:spPr bwMode="auto">
                <a:xfrm>
                  <a:off x="30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03" name="Freeform 2667"/>
                <p:cNvSpPr>
                  <a:spLocks/>
                </p:cNvSpPr>
                <p:nvPr/>
              </p:nvSpPr>
              <p:spPr bwMode="auto">
                <a:xfrm>
                  <a:off x="30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04" name="Freeform 2668"/>
                <p:cNvSpPr>
                  <a:spLocks/>
                </p:cNvSpPr>
                <p:nvPr/>
              </p:nvSpPr>
              <p:spPr bwMode="auto">
                <a:xfrm>
                  <a:off x="30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05" name="Freeform 2669"/>
                <p:cNvSpPr>
                  <a:spLocks/>
                </p:cNvSpPr>
                <p:nvPr/>
              </p:nvSpPr>
              <p:spPr bwMode="auto">
                <a:xfrm>
                  <a:off x="30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06" name="Freeform 2670"/>
                <p:cNvSpPr>
                  <a:spLocks/>
                </p:cNvSpPr>
                <p:nvPr/>
              </p:nvSpPr>
              <p:spPr bwMode="auto">
                <a:xfrm>
                  <a:off x="30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07" name="Freeform 2671"/>
                <p:cNvSpPr>
                  <a:spLocks/>
                </p:cNvSpPr>
                <p:nvPr/>
              </p:nvSpPr>
              <p:spPr bwMode="auto">
                <a:xfrm>
                  <a:off x="3032"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08" name="Freeform 2672"/>
                <p:cNvSpPr>
                  <a:spLocks/>
                </p:cNvSpPr>
                <p:nvPr/>
              </p:nvSpPr>
              <p:spPr bwMode="auto">
                <a:xfrm>
                  <a:off x="3032"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09" name="Freeform 2673"/>
                <p:cNvSpPr>
                  <a:spLocks/>
                </p:cNvSpPr>
                <p:nvPr/>
              </p:nvSpPr>
              <p:spPr bwMode="auto">
                <a:xfrm>
                  <a:off x="30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10" name="Freeform 2674"/>
                <p:cNvSpPr>
                  <a:spLocks/>
                </p:cNvSpPr>
                <p:nvPr/>
              </p:nvSpPr>
              <p:spPr bwMode="auto">
                <a:xfrm>
                  <a:off x="3042" y="2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11" name="Freeform 2675"/>
                <p:cNvSpPr>
                  <a:spLocks/>
                </p:cNvSpPr>
                <p:nvPr/>
              </p:nvSpPr>
              <p:spPr bwMode="auto">
                <a:xfrm>
                  <a:off x="3042" y="229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12" name="Freeform 2676"/>
                <p:cNvSpPr>
                  <a:spLocks/>
                </p:cNvSpPr>
                <p:nvPr/>
              </p:nvSpPr>
              <p:spPr bwMode="auto">
                <a:xfrm>
                  <a:off x="305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13" name="Freeform 2677"/>
                <p:cNvSpPr>
                  <a:spLocks/>
                </p:cNvSpPr>
                <p:nvPr/>
              </p:nvSpPr>
              <p:spPr bwMode="auto">
                <a:xfrm>
                  <a:off x="305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14" name="Freeform 2678"/>
                <p:cNvSpPr>
                  <a:spLocks/>
                </p:cNvSpPr>
                <p:nvPr/>
              </p:nvSpPr>
              <p:spPr bwMode="auto">
                <a:xfrm>
                  <a:off x="3064"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15" name="Freeform 2679"/>
                <p:cNvSpPr>
                  <a:spLocks/>
                </p:cNvSpPr>
                <p:nvPr/>
              </p:nvSpPr>
              <p:spPr bwMode="auto">
                <a:xfrm>
                  <a:off x="3064"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16" name="Freeform 2680"/>
                <p:cNvSpPr>
                  <a:spLocks/>
                </p:cNvSpPr>
                <p:nvPr/>
              </p:nvSpPr>
              <p:spPr bwMode="auto">
                <a:xfrm>
                  <a:off x="30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17" name="Freeform 2681"/>
                <p:cNvSpPr>
                  <a:spLocks/>
                </p:cNvSpPr>
                <p:nvPr/>
              </p:nvSpPr>
              <p:spPr bwMode="auto">
                <a:xfrm>
                  <a:off x="3064"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818" name="Freeform 2682"/>
                <p:cNvSpPr>
                  <a:spLocks/>
                </p:cNvSpPr>
                <p:nvPr/>
              </p:nvSpPr>
              <p:spPr bwMode="auto">
                <a:xfrm>
                  <a:off x="3064"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819" name="Freeform 2683"/>
                <p:cNvSpPr>
                  <a:spLocks/>
                </p:cNvSpPr>
                <p:nvPr/>
              </p:nvSpPr>
              <p:spPr bwMode="auto">
                <a:xfrm>
                  <a:off x="30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20" name="Freeform 2684"/>
                <p:cNvSpPr>
                  <a:spLocks/>
                </p:cNvSpPr>
                <p:nvPr/>
              </p:nvSpPr>
              <p:spPr bwMode="auto">
                <a:xfrm>
                  <a:off x="307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21" name="Freeform 2685"/>
                <p:cNvSpPr>
                  <a:spLocks/>
                </p:cNvSpPr>
                <p:nvPr/>
              </p:nvSpPr>
              <p:spPr bwMode="auto">
                <a:xfrm>
                  <a:off x="307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22" name="Freeform 2686"/>
                <p:cNvSpPr>
                  <a:spLocks/>
                </p:cNvSpPr>
                <p:nvPr/>
              </p:nvSpPr>
              <p:spPr bwMode="auto">
                <a:xfrm>
                  <a:off x="30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23" name="Freeform 2687"/>
                <p:cNvSpPr>
                  <a:spLocks/>
                </p:cNvSpPr>
                <p:nvPr/>
              </p:nvSpPr>
              <p:spPr bwMode="auto">
                <a:xfrm>
                  <a:off x="30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24" name="Freeform 2688"/>
                <p:cNvSpPr>
                  <a:spLocks/>
                </p:cNvSpPr>
                <p:nvPr/>
              </p:nvSpPr>
              <p:spPr bwMode="auto">
                <a:xfrm>
                  <a:off x="30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25" name="Freeform 2689"/>
                <p:cNvSpPr>
                  <a:spLocks/>
                </p:cNvSpPr>
                <p:nvPr/>
              </p:nvSpPr>
              <p:spPr bwMode="auto">
                <a:xfrm>
                  <a:off x="30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26" name="Freeform 2690"/>
                <p:cNvSpPr>
                  <a:spLocks/>
                </p:cNvSpPr>
                <p:nvPr/>
              </p:nvSpPr>
              <p:spPr bwMode="auto">
                <a:xfrm>
                  <a:off x="3100" y="2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27" name="Freeform 2691"/>
                <p:cNvSpPr>
                  <a:spLocks/>
                </p:cNvSpPr>
                <p:nvPr/>
              </p:nvSpPr>
              <p:spPr bwMode="auto">
                <a:xfrm>
                  <a:off x="3100" y="230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28" name="Freeform 2692"/>
                <p:cNvSpPr>
                  <a:spLocks/>
                </p:cNvSpPr>
                <p:nvPr/>
              </p:nvSpPr>
              <p:spPr bwMode="auto">
                <a:xfrm>
                  <a:off x="31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29" name="Freeform 2693"/>
                <p:cNvSpPr>
                  <a:spLocks/>
                </p:cNvSpPr>
                <p:nvPr/>
              </p:nvSpPr>
              <p:spPr bwMode="auto">
                <a:xfrm>
                  <a:off x="311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30" name="Freeform 2694"/>
                <p:cNvSpPr>
                  <a:spLocks/>
                </p:cNvSpPr>
                <p:nvPr/>
              </p:nvSpPr>
              <p:spPr bwMode="auto">
                <a:xfrm>
                  <a:off x="311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31" name="Freeform 2695"/>
                <p:cNvSpPr>
                  <a:spLocks/>
                </p:cNvSpPr>
                <p:nvPr/>
              </p:nvSpPr>
              <p:spPr bwMode="auto">
                <a:xfrm>
                  <a:off x="31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32" name="Freeform 2696"/>
                <p:cNvSpPr>
                  <a:spLocks/>
                </p:cNvSpPr>
                <p:nvPr/>
              </p:nvSpPr>
              <p:spPr bwMode="auto">
                <a:xfrm>
                  <a:off x="3120" y="2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33" name="Freeform 2697"/>
                <p:cNvSpPr>
                  <a:spLocks/>
                </p:cNvSpPr>
                <p:nvPr/>
              </p:nvSpPr>
              <p:spPr bwMode="auto">
                <a:xfrm>
                  <a:off x="3120" y="230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34" name="Freeform 2698"/>
                <p:cNvSpPr>
                  <a:spLocks/>
                </p:cNvSpPr>
                <p:nvPr/>
              </p:nvSpPr>
              <p:spPr bwMode="auto">
                <a:xfrm>
                  <a:off x="3126"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35" name="Freeform 2699"/>
                <p:cNvSpPr>
                  <a:spLocks/>
                </p:cNvSpPr>
                <p:nvPr/>
              </p:nvSpPr>
              <p:spPr bwMode="auto">
                <a:xfrm>
                  <a:off x="3126"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36" name="Freeform 2700"/>
                <p:cNvSpPr>
                  <a:spLocks/>
                </p:cNvSpPr>
                <p:nvPr/>
              </p:nvSpPr>
              <p:spPr bwMode="auto">
                <a:xfrm>
                  <a:off x="31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37" name="Freeform 2701"/>
                <p:cNvSpPr>
                  <a:spLocks/>
                </p:cNvSpPr>
                <p:nvPr/>
              </p:nvSpPr>
              <p:spPr bwMode="auto">
                <a:xfrm>
                  <a:off x="31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38" name="Freeform 2702"/>
                <p:cNvSpPr>
                  <a:spLocks/>
                </p:cNvSpPr>
                <p:nvPr/>
              </p:nvSpPr>
              <p:spPr bwMode="auto">
                <a:xfrm>
                  <a:off x="3142" y="2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39" name="Freeform 2703"/>
                <p:cNvSpPr>
                  <a:spLocks/>
                </p:cNvSpPr>
                <p:nvPr/>
              </p:nvSpPr>
              <p:spPr bwMode="auto">
                <a:xfrm>
                  <a:off x="3142" y="230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40" name="Freeform 2704"/>
                <p:cNvSpPr>
                  <a:spLocks/>
                </p:cNvSpPr>
                <p:nvPr/>
              </p:nvSpPr>
              <p:spPr bwMode="auto">
                <a:xfrm>
                  <a:off x="3156" y="222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41" name="Freeform 2705"/>
                <p:cNvSpPr>
                  <a:spLocks/>
                </p:cNvSpPr>
                <p:nvPr/>
              </p:nvSpPr>
              <p:spPr bwMode="auto">
                <a:xfrm>
                  <a:off x="3156" y="232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42" name="Freeform 2706"/>
                <p:cNvSpPr>
                  <a:spLocks/>
                </p:cNvSpPr>
                <p:nvPr/>
              </p:nvSpPr>
              <p:spPr bwMode="auto">
                <a:xfrm>
                  <a:off x="3150"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43" name="Freeform 2707"/>
                <p:cNvSpPr>
                  <a:spLocks/>
                </p:cNvSpPr>
                <p:nvPr/>
              </p:nvSpPr>
              <p:spPr bwMode="auto">
                <a:xfrm>
                  <a:off x="3150"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44" name="Freeform 2708"/>
                <p:cNvSpPr>
                  <a:spLocks/>
                </p:cNvSpPr>
                <p:nvPr/>
              </p:nvSpPr>
              <p:spPr bwMode="auto">
                <a:xfrm>
                  <a:off x="31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45" name="Freeform 2709"/>
                <p:cNvSpPr>
                  <a:spLocks/>
                </p:cNvSpPr>
                <p:nvPr/>
              </p:nvSpPr>
              <p:spPr bwMode="auto">
                <a:xfrm>
                  <a:off x="3158" y="2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46" name="Freeform 2710"/>
                <p:cNvSpPr>
                  <a:spLocks/>
                </p:cNvSpPr>
                <p:nvPr/>
              </p:nvSpPr>
              <p:spPr bwMode="auto">
                <a:xfrm>
                  <a:off x="3158" y="229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47" name="Freeform 2711"/>
                <p:cNvSpPr>
                  <a:spLocks/>
                </p:cNvSpPr>
                <p:nvPr/>
              </p:nvSpPr>
              <p:spPr bwMode="auto">
                <a:xfrm>
                  <a:off x="3160"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848" name="Freeform 2712"/>
                <p:cNvSpPr>
                  <a:spLocks/>
                </p:cNvSpPr>
                <p:nvPr/>
              </p:nvSpPr>
              <p:spPr bwMode="auto">
                <a:xfrm>
                  <a:off x="3160"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849" name="Freeform 2713"/>
                <p:cNvSpPr>
                  <a:spLocks/>
                </p:cNvSpPr>
                <p:nvPr/>
              </p:nvSpPr>
              <p:spPr bwMode="auto">
                <a:xfrm>
                  <a:off x="3176" y="225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50" name="Freeform 2714"/>
                <p:cNvSpPr>
                  <a:spLocks/>
                </p:cNvSpPr>
                <p:nvPr/>
              </p:nvSpPr>
              <p:spPr bwMode="auto">
                <a:xfrm>
                  <a:off x="3176" y="229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51" name="Freeform 2715"/>
                <p:cNvSpPr>
                  <a:spLocks/>
                </p:cNvSpPr>
                <p:nvPr/>
              </p:nvSpPr>
              <p:spPr bwMode="auto">
                <a:xfrm>
                  <a:off x="31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52" name="Freeform 2716"/>
                <p:cNvSpPr>
                  <a:spLocks/>
                </p:cNvSpPr>
                <p:nvPr/>
              </p:nvSpPr>
              <p:spPr bwMode="auto">
                <a:xfrm>
                  <a:off x="31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53" name="Freeform 2717"/>
                <p:cNvSpPr>
                  <a:spLocks/>
                </p:cNvSpPr>
                <p:nvPr/>
              </p:nvSpPr>
              <p:spPr bwMode="auto">
                <a:xfrm>
                  <a:off x="31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54" name="Freeform 2718"/>
                <p:cNvSpPr>
                  <a:spLocks/>
                </p:cNvSpPr>
                <p:nvPr/>
              </p:nvSpPr>
              <p:spPr bwMode="auto">
                <a:xfrm>
                  <a:off x="31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55" name="Freeform 2719"/>
                <p:cNvSpPr>
                  <a:spLocks/>
                </p:cNvSpPr>
                <p:nvPr/>
              </p:nvSpPr>
              <p:spPr bwMode="auto">
                <a:xfrm>
                  <a:off x="31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56" name="Freeform 2720"/>
                <p:cNvSpPr>
                  <a:spLocks/>
                </p:cNvSpPr>
                <p:nvPr/>
              </p:nvSpPr>
              <p:spPr bwMode="auto">
                <a:xfrm>
                  <a:off x="3202" y="223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57" name="Freeform 2721"/>
                <p:cNvSpPr>
                  <a:spLocks/>
                </p:cNvSpPr>
                <p:nvPr/>
              </p:nvSpPr>
              <p:spPr bwMode="auto">
                <a:xfrm>
                  <a:off x="3202" y="231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58" name="Freeform 2722"/>
                <p:cNvSpPr>
                  <a:spLocks/>
                </p:cNvSpPr>
                <p:nvPr/>
              </p:nvSpPr>
              <p:spPr bwMode="auto">
                <a:xfrm>
                  <a:off x="31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59" name="Freeform 2723"/>
                <p:cNvSpPr>
                  <a:spLocks/>
                </p:cNvSpPr>
                <p:nvPr/>
              </p:nvSpPr>
              <p:spPr bwMode="auto">
                <a:xfrm>
                  <a:off x="320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60" name="Freeform 2724"/>
                <p:cNvSpPr>
                  <a:spLocks/>
                </p:cNvSpPr>
                <p:nvPr/>
              </p:nvSpPr>
              <p:spPr bwMode="auto">
                <a:xfrm>
                  <a:off x="32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61" name="Freeform 2725"/>
                <p:cNvSpPr>
                  <a:spLocks/>
                </p:cNvSpPr>
                <p:nvPr/>
              </p:nvSpPr>
              <p:spPr bwMode="auto">
                <a:xfrm>
                  <a:off x="32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62" name="Freeform 2726"/>
                <p:cNvSpPr>
                  <a:spLocks/>
                </p:cNvSpPr>
                <p:nvPr/>
              </p:nvSpPr>
              <p:spPr bwMode="auto">
                <a:xfrm>
                  <a:off x="32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63" name="Freeform 2727"/>
                <p:cNvSpPr>
                  <a:spLocks/>
                </p:cNvSpPr>
                <p:nvPr/>
              </p:nvSpPr>
              <p:spPr bwMode="auto">
                <a:xfrm>
                  <a:off x="32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64" name="Freeform 2728"/>
                <p:cNvSpPr>
                  <a:spLocks/>
                </p:cNvSpPr>
                <p:nvPr/>
              </p:nvSpPr>
              <p:spPr bwMode="auto">
                <a:xfrm>
                  <a:off x="32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65" name="Freeform 2729"/>
                <p:cNvSpPr>
                  <a:spLocks/>
                </p:cNvSpPr>
                <p:nvPr/>
              </p:nvSpPr>
              <p:spPr bwMode="auto">
                <a:xfrm>
                  <a:off x="32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66" name="Freeform 2730"/>
                <p:cNvSpPr>
                  <a:spLocks/>
                </p:cNvSpPr>
                <p:nvPr/>
              </p:nvSpPr>
              <p:spPr bwMode="auto">
                <a:xfrm>
                  <a:off x="3232" y="22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67" name="Freeform 2731"/>
                <p:cNvSpPr>
                  <a:spLocks/>
                </p:cNvSpPr>
                <p:nvPr/>
              </p:nvSpPr>
              <p:spPr bwMode="auto">
                <a:xfrm>
                  <a:off x="3232" y="229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68" name="Freeform 2732"/>
                <p:cNvSpPr>
                  <a:spLocks/>
                </p:cNvSpPr>
                <p:nvPr/>
              </p:nvSpPr>
              <p:spPr bwMode="auto">
                <a:xfrm>
                  <a:off x="3244" y="219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69" name="Freeform 2733"/>
                <p:cNvSpPr>
                  <a:spLocks/>
                </p:cNvSpPr>
                <p:nvPr/>
              </p:nvSpPr>
              <p:spPr bwMode="auto">
                <a:xfrm>
                  <a:off x="3244" y="235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70" name="Freeform 2734"/>
                <p:cNvSpPr>
                  <a:spLocks/>
                </p:cNvSpPr>
                <p:nvPr/>
              </p:nvSpPr>
              <p:spPr bwMode="auto">
                <a:xfrm>
                  <a:off x="3246" y="222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3" name="Group 2735"/>
              <p:cNvGrpSpPr>
                <a:grpSpLocks/>
              </p:cNvGrpSpPr>
              <p:nvPr/>
            </p:nvGrpSpPr>
            <p:grpSpPr bwMode="auto">
              <a:xfrm>
                <a:off x="3240" y="1754"/>
                <a:ext cx="1040" cy="1092"/>
                <a:chOff x="3240" y="1754"/>
                <a:chExt cx="1040" cy="1092"/>
              </a:xfrm>
            </p:grpSpPr>
            <p:sp>
              <p:nvSpPr>
                <p:cNvPr id="93872" name="Freeform 2736"/>
                <p:cNvSpPr>
                  <a:spLocks/>
                </p:cNvSpPr>
                <p:nvPr/>
              </p:nvSpPr>
              <p:spPr bwMode="auto">
                <a:xfrm>
                  <a:off x="3246" y="232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73" name="Freeform 2737"/>
                <p:cNvSpPr>
                  <a:spLocks/>
                </p:cNvSpPr>
                <p:nvPr/>
              </p:nvSpPr>
              <p:spPr bwMode="auto">
                <a:xfrm>
                  <a:off x="3240"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74" name="Freeform 2738"/>
                <p:cNvSpPr>
                  <a:spLocks/>
                </p:cNvSpPr>
                <p:nvPr/>
              </p:nvSpPr>
              <p:spPr bwMode="auto">
                <a:xfrm>
                  <a:off x="3240"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75" name="Freeform 2739"/>
                <p:cNvSpPr>
                  <a:spLocks/>
                </p:cNvSpPr>
                <p:nvPr/>
              </p:nvSpPr>
              <p:spPr bwMode="auto">
                <a:xfrm>
                  <a:off x="3246"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76" name="Freeform 2740"/>
                <p:cNvSpPr>
                  <a:spLocks/>
                </p:cNvSpPr>
                <p:nvPr/>
              </p:nvSpPr>
              <p:spPr bwMode="auto">
                <a:xfrm>
                  <a:off x="3246"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77" name="Freeform 2741"/>
                <p:cNvSpPr>
                  <a:spLocks/>
                </p:cNvSpPr>
                <p:nvPr/>
              </p:nvSpPr>
              <p:spPr bwMode="auto">
                <a:xfrm>
                  <a:off x="32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78" name="Freeform 2742"/>
                <p:cNvSpPr>
                  <a:spLocks/>
                </p:cNvSpPr>
                <p:nvPr/>
              </p:nvSpPr>
              <p:spPr bwMode="auto">
                <a:xfrm>
                  <a:off x="32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79" name="Freeform 2743"/>
                <p:cNvSpPr>
                  <a:spLocks/>
                </p:cNvSpPr>
                <p:nvPr/>
              </p:nvSpPr>
              <p:spPr bwMode="auto">
                <a:xfrm>
                  <a:off x="32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80" name="Freeform 2744"/>
                <p:cNvSpPr>
                  <a:spLocks/>
                </p:cNvSpPr>
                <p:nvPr/>
              </p:nvSpPr>
              <p:spPr bwMode="auto">
                <a:xfrm>
                  <a:off x="32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81" name="Freeform 2745"/>
                <p:cNvSpPr>
                  <a:spLocks/>
                </p:cNvSpPr>
                <p:nvPr/>
              </p:nvSpPr>
              <p:spPr bwMode="auto">
                <a:xfrm>
                  <a:off x="32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82" name="Freeform 2746"/>
                <p:cNvSpPr>
                  <a:spLocks/>
                </p:cNvSpPr>
                <p:nvPr/>
              </p:nvSpPr>
              <p:spPr bwMode="auto">
                <a:xfrm>
                  <a:off x="3274" y="220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83" name="Freeform 2747"/>
                <p:cNvSpPr>
                  <a:spLocks/>
                </p:cNvSpPr>
                <p:nvPr/>
              </p:nvSpPr>
              <p:spPr bwMode="auto">
                <a:xfrm>
                  <a:off x="3274" y="23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84" name="Freeform 2748"/>
                <p:cNvSpPr>
                  <a:spLocks/>
                </p:cNvSpPr>
                <p:nvPr/>
              </p:nvSpPr>
              <p:spPr bwMode="auto">
                <a:xfrm>
                  <a:off x="3272"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85" name="Freeform 2749"/>
                <p:cNvSpPr>
                  <a:spLocks/>
                </p:cNvSpPr>
                <p:nvPr/>
              </p:nvSpPr>
              <p:spPr bwMode="auto">
                <a:xfrm>
                  <a:off x="3272"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86" name="Freeform 2750"/>
                <p:cNvSpPr>
                  <a:spLocks/>
                </p:cNvSpPr>
                <p:nvPr/>
              </p:nvSpPr>
              <p:spPr bwMode="auto">
                <a:xfrm>
                  <a:off x="32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87" name="Freeform 2751"/>
                <p:cNvSpPr>
                  <a:spLocks/>
                </p:cNvSpPr>
                <p:nvPr/>
              </p:nvSpPr>
              <p:spPr bwMode="auto">
                <a:xfrm>
                  <a:off x="32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88" name="Freeform 2752"/>
                <p:cNvSpPr>
                  <a:spLocks/>
                </p:cNvSpPr>
                <p:nvPr/>
              </p:nvSpPr>
              <p:spPr bwMode="auto">
                <a:xfrm>
                  <a:off x="3286" y="223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89" name="Freeform 2753"/>
                <p:cNvSpPr>
                  <a:spLocks/>
                </p:cNvSpPr>
                <p:nvPr/>
              </p:nvSpPr>
              <p:spPr bwMode="auto">
                <a:xfrm>
                  <a:off x="3286" y="231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90" name="Freeform 2754"/>
                <p:cNvSpPr>
                  <a:spLocks/>
                </p:cNvSpPr>
                <p:nvPr/>
              </p:nvSpPr>
              <p:spPr bwMode="auto">
                <a:xfrm>
                  <a:off x="3280"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91" name="Freeform 2755"/>
                <p:cNvSpPr>
                  <a:spLocks/>
                </p:cNvSpPr>
                <p:nvPr/>
              </p:nvSpPr>
              <p:spPr bwMode="auto">
                <a:xfrm>
                  <a:off x="3280"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892" name="Freeform 2756"/>
                <p:cNvSpPr>
                  <a:spLocks/>
                </p:cNvSpPr>
                <p:nvPr/>
              </p:nvSpPr>
              <p:spPr bwMode="auto">
                <a:xfrm>
                  <a:off x="32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93" name="Freeform 2757"/>
                <p:cNvSpPr>
                  <a:spLocks/>
                </p:cNvSpPr>
                <p:nvPr/>
              </p:nvSpPr>
              <p:spPr bwMode="auto">
                <a:xfrm>
                  <a:off x="32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94" name="Freeform 2758"/>
                <p:cNvSpPr>
                  <a:spLocks/>
                </p:cNvSpPr>
                <p:nvPr/>
              </p:nvSpPr>
              <p:spPr bwMode="auto">
                <a:xfrm>
                  <a:off x="32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95" name="Freeform 2759"/>
                <p:cNvSpPr>
                  <a:spLocks/>
                </p:cNvSpPr>
                <p:nvPr/>
              </p:nvSpPr>
              <p:spPr bwMode="auto">
                <a:xfrm>
                  <a:off x="3296" y="224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96" name="Freeform 2760"/>
                <p:cNvSpPr>
                  <a:spLocks/>
                </p:cNvSpPr>
                <p:nvPr/>
              </p:nvSpPr>
              <p:spPr bwMode="auto">
                <a:xfrm>
                  <a:off x="3296" y="230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897" name="Freeform 2761"/>
                <p:cNvSpPr>
                  <a:spLocks/>
                </p:cNvSpPr>
                <p:nvPr/>
              </p:nvSpPr>
              <p:spPr bwMode="auto">
                <a:xfrm>
                  <a:off x="32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98" name="Freeform 2762"/>
                <p:cNvSpPr>
                  <a:spLocks/>
                </p:cNvSpPr>
                <p:nvPr/>
              </p:nvSpPr>
              <p:spPr bwMode="auto">
                <a:xfrm>
                  <a:off x="3308" y="219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899" name="Freeform 2763"/>
                <p:cNvSpPr>
                  <a:spLocks/>
                </p:cNvSpPr>
                <p:nvPr/>
              </p:nvSpPr>
              <p:spPr bwMode="auto">
                <a:xfrm>
                  <a:off x="3308" y="235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00" name="Freeform 2764"/>
                <p:cNvSpPr>
                  <a:spLocks/>
                </p:cNvSpPr>
                <p:nvPr/>
              </p:nvSpPr>
              <p:spPr bwMode="auto">
                <a:xfrm>
                  <a:off x="3328" y="215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01" name="Freeform 2765"/>
                <p:cNvSpPr>
                  <a:spLocks/>
                </p:cNvSpPr>
                <p:nvPr/>
              </p:nvSpPr>
              <p:spPr bwMode="auto">
                <a:xfrm>
                  <a:off x="3328" y="240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02" name="Freeform 2766"/>
                <p:cNvSpPr>
                  <a:spLocks/>
                </p:cNvSpPr>
                <p:nvPr/>
              </p:nvSpPr>
              <p:spPr bwMode="auto">
                <a:xfrm>
                  <a:off x="330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03" name="Freeform 2767"/>
                <p:cNvSpPr>
                  <a:spLocks/>
                </p:cNvSpPr>
                <p:nvPr/>
              </p:nvSpPr>
              <p:spPr bwMode="auto">
                <a:xfrm>
                  <a:off x="33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04" name="Freeform 2768"/>
                <p:cNvSpPr>
                  <a:spLocks/>
                </p:cNvSpPr>
                <p:nvPr/>
              </p:nvSpPr>
              <p:spPr bwMode="auto">
                <a:xfrm>
                  <a:off x="33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05" name="Freeform 2769"/>
                <p:cNvSpPr>
                  <a:spLocks/>
                </p:cNvSpPr>
                <p:nvPr/>
              </p:nvSpPr>
              <p:spPr bwMode="auto">
                <a:xfrm>
                  <a:off x="3324" y="21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06" name="Freeform 2770"/>
                <p:cNvSpPr>
                  <a:spLocks/>
                </p:cNvSpPr>
                <p:nvPr/>
              </p:nvSpPr>
              <p:spPr bwMode="auto">
                <a:xfrm>
                  <a:off x="3324" y="23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07" name="Freeform 2771"/>
                <p:cNvSpPr>
                  <a:spLocks/>
                </p:cNvSpPr>
                <p:nvPr/>
              </p:nvSpPr>
              <p:spPr bwMode="auto">
                <a:xfrm>
                  <a:off x="3320" y="223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08" name="Freeform 2772"/>
                <p:cNvSpPr>
                  <a:spLocks/>
                </p:cNvSpPr>
                <p:nvPr/>
              </p:nvSpPr>
              <p:spPr bwMode="auto">
                <a:xfrm>
                  <a:off x="3320" y="231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09" name="Freeform 2773"/>
                <p:cNvSpPr>
                  <a:spLocks/>
                </p:cNvSpPr>
                <p:nvPr/>
              </p:nvSpPr>
              <p:spPr bwMode="auto">
                <a:xfrm>
                  <a:off x="33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10" name="Freeform 2774"/>
                <p:cNvSpPr>
                  <a:spLocks/>
                </p:cNvSpPr>
                <p:nvPr/>
              </p:nvSpPr>
              <p:spPr bwMode="auto">
                <a:xfrm>
                  <a:off x="33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11" name="Freeform 2775"/>
                <p:cNvSpPr>
                  <a:spLocks/>
                </p:cNvSpPr>
                <p:nvPr/>
              </p:nvSpPr>
              <p:spPr bwMode="auto">
                <a:xfrm>
                  <a:off x="3320" y="22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12" name="Freeform 2776"/>
                <p:cNvSpPr>
                  <a:spLocks/>
                </p:cNvSpPr>
                <p:nvPr/>
              </p:nvSpPr>
              <p:spPr bwMode="auto">
                <a:xfrm>
                  <a:off x="3320" y="22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13" name="Freeform 2777"/>
                <p:cNvSpPr>
                  <a:spLocks/>
                </p:cNvSpPr>
                <p:nvPr/>
              </p:nvSpPr>
              <p:spPr bwMode="auto">
                <a:xfrm>
                  <a:off x="33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14" name="Freeform 2778"/>
                <p:cNvSpPr>
                  <a:spLocks/>
                </p:cNvSpPr>
                <p:nvPr/>
              </p:nvSpPr>
              <p:spPr bwMode="auto">
                <a:xfrm>
                  <a:off x="3338" y="21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15" name="Freeform 2779"/>
                <p:cNvSpPr>
                  <a:spLocks/>
                </p:cNvSpPr>
                <p:nvPr/>
              </p:nvSpPr>
              <p:spPr bwMode="auto">
                <a:xfrm>
                  <a:off x="3338" y="23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16" name="Freeform 2780"/>
                <p:cNvSpPr>
                  <a:spLocks/>
                </p:cNvSpPr>
                <p:nvPr/>
              </p:nvSpPr>
              <p:spPr bwMode="auto">
                <a:xfrm>
                  <a:off x="33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17" name="Freeform 2781"/>
                <p:cNvSpPr>
                  <a:spLocks/>
                </p:cNvSpPr>
                <p:nvPr/>
              </p:nvSpPr>
              <p:spPr bwMode="auto">
                <a:xfrm>
                  <a:off x="3346" y="219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18" name="Freeform 2782"/>
                <p:cNvSpPr>
                  <a:spLocks/>
                </p:cNvSpPr>
                <p:nvPr/>
              </p:nvSpPr>
              <p:spPr bwMode="auto">
                <a:xfrm>
                  <a:off x="3346" y="235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19" name="Freeform 2783"/>
                <p:cNvSpPr>
                  <a:spLocks/>
                </p:cNvSpPr>
                <p:nvPr/>
              </p:nvSpPr>
              <p:spPr bwMode="auto">
                <a:xfrm>
                  <a:off x="42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20" name="Freeform 2784"/>
                <p:cNvSpPr>
                  <a:spLocks/>
                </p:cNvSpPr>
                <p:nvPr/>
              </p:nvSpPr>
              <p:spPr bwMode="auto">
                <a:xfrm>
                  <a:off x="33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21" name="Freeform 2785"/>
                <p:cNvSpPr>
                  <a:spLocks/>
                </p:cNvSpPr>
                <p:nvPr/>
              </p:nvSpPr>
              <p:spPr bwMode="auto">
                <a:xfrm>
                  <a:off x="33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22" name="Freeform 2786"/>
                <p:cNvSpPr>
                  <a:spLocks/>
                </p:cNvSpPr>
                <p:nvPr/>
              </p:nvSpPr>
              <p:spPr bwMode="auto">
                <a:xfrm>
                  <a:off x="33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23" name="Freeform 2787"/>
                <p:cNvSpPr>
                  <a:spLocks/>
                </p:cNvSpPr>
                <p:nvPr/>
              </p:nvSpPr>
              <p:spPr bwMode="auto">
                <a:xfrm>
                  <a:off x="33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24" name="Freeform 2788"/>
                <p:cNvSpPr>
                  <a:spLocks/>
                </p:cNvSpPr>
                <p:nvPr/>
              </p:nvSpPr>
              <p:spPr bwMode="auto">
                <a:xfrm>
                  <a:off x="33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25" name="Freeform 2789"/>
                <p:cNvSpPr>
                  <a:spLocks/>
                </p:cNvSpPr>
                <p:nvPr/>
              </p:nvSpPr>
              <p:spPr bwMode="auto">
                <a:xfrm>
                  <a:off x="3354" y="223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26" name="Freeform 2790"/>
                <p:cNvSpPr>
                  <a:spLocks/>
                </p:cNvSpPr>
                <p:nvPr/>
              </p:nvSpPr>
              <p:spPr bwMode="auto">
                <a:xfrm>
                  <a:off x="3354" y="231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27" name="Freeform 2791"/>
                <p:cNvSpPr>
                  <a:spLocks/>
                </p:cNvSpPr>
                <p:nvPr/>
              </p:nvSpPr>
              <p:spPr bwMode="auto">
                <a:xfrm>
                  <a:off x="3350"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28" name="Freeform 2792"/>
                <p:cNvSpPr>
                  <a:spLocks/>
                </p:cNvSpPr>
                <p:nvPr/>
              </p:nvSpPr>
              <p:spPr bwMode="auto">
                <a:xfrm>
                  <a:off x="3350"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29" name="Freeform 2793"/>
                <p:cNvSpPr>
                  <a:spLocks/>
                </p:cNvSpPr>
                <p:nvPr/>
              </p:nvSpPr>
              <p:spPr bwMode="auto">
                <a:xfrm>
                  <a:off x="33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30" name="Freeform 2794"/>
                <p:cNvSpPr>
                  <a:spLocks/>
                </p:cNvSpPr>
                <p:nvPr/>
              </p:nvSpPr>
              <p:spPr bwMode="auto">
                <a:xfrm>
                  <a:off x="3376" y="21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31" name="Freeform 2795"/>
                <p:cNvSpPr>
                  <a:spLocks/>
                </p:cNvSpPr>
                <p:nvPr/>
              </p:nvSpPr>
              <p:spPr bwMode="auto">
                <a:xfrm>
                  <a:off x="3376" y="23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32" name="Freeform 2796"/>
                <p:cNvSpPr>
                  <a:spLocks/>
                </p:cNvSpPr>
                <p:nvPr/>
              </p:nvSpPr>
              <p:spPr bwMode="auto">
                <a:xfrm>
                  <a:off x="33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33" name="Freeform 2797"/>
                <p:cNvSpPr>
                  <a:spLocks/>
                </p:cNvSpPr>
                <p:nvPr/>
              </p:nvSpPr>
              <p:spPr bwMode="auto">
                <a:xfrm>
                  <a:off x="3384" y="21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34" name="Freeform 2798"/>
                <p:cNvSpPr>
                  <a:spLocks/>
                </p:cNvSpPr>
                <p:nvPr/>
              </p:nvSpPr>
              <p:spPr bwMode="auto">
                <a:xfrm>
                  <a:off x="3384" y="23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35" name="Freeform 2799"/>
                <p:cNvSpPr>
                  <a:spLocks/>
                </p:cNvSpPr>
                <p:nvPr/>
              </p:nvSpPr>
              <p:spPr bwMode="auto">
                <a:xfrm>
                  <a:off x="3396" y="21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36" name="Freeform 2800"/>
                <p:cNvSpPr>
                  <a:spLocks/>
                </p:cNvSpPr>
                <p:nvPr/>
              </p:nvSpPr>
              <p:spPr bwMode="auto">
                <a:xfrm>
                  <a:off x="3396" y="238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37" name="Freeform 2801"/>
                <p:cNvSpPr>
                  <a:spLocks/>
                </p:cNvSpPr>
                <p:nvPr/>
              </p:nvSpPr>
              <p:spPr bwMode="auto">
                <a:xfrm>
                  <a:off x="33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38" name="Freeform 2802"/>
                <p:cNvSpPr>
                  <a:spLocks/>
                </p:cNvSpPr>
                <p:nvPr/>
              </p:nvSpPr>
              <p:spPr bwMode="auto">
                <a:xfrm>
                  <a:off x="3372" y="22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39" name="Freeform 2803"/>
                <p:cNvSpPr>
                  <a:spLocks/>
                </p:cNvSpPr>
                <p:nvPr/>
              </p:nvSpPr>
              <p:spPr bwMode="auto">
                <a:xfrm>
                  <a:off x="3372" y="229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40" name="Freeform 2804"/>
                <p:cNvSpPr>
                  <a:spLocks/>
                </p:cNvSpPr>
                <p:nvPr/>
              </p:nvSpPr>
              <p:spPr bwMode="auto">
                <a:xfrm>
                  <a:off x="3374"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41" name="Freeform 2805"/>
                <p:cNvSpPr>
                  <a:spLocks/>
                </p:cNvSpPr>
                <p:nvPr/>
              </p:nvSpPr>
              <p:spPr bwMode="auto">
                <a:xfrm>
                  <a:off x="3374"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42" name="Freeform 2806"/>
                <p:cNvSpPr>
                  <a:spLocks/>
                </p:cNvSpPr>
                <p:nvPr/>
              </p:nvSpPr>
              <p:spPr bwMode="auto">
                <a:xfrm>
                  <a:off x="33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43" name="Freeform 2807"/>
                <p:cNvSpPr>
                  <a:spLocks/>
                </p:cNvSpPr>
                <p:nvPr/>
              </p:nvSpPr>
              <p:spPr bwMode="auto">
                <a:xfrm>
                  <a:off x="33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44" name="Freeform 2808"/>
                <p:cNvSpPr>
                  <a:spLocks/>
                </p:cNvSpPr>
                <p:nvPr/>
              </p:nvSpPr>
              <p:spPr bwMode="auto">
                <a:xfrm>
                  <a:off x="33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45" name="Freeform 2809"/>
                <p:cNvSpPr>
                  <a:spLocks/>
                </p:cNvSpPr>
                <p:nvPr/>
              </p:nvSpPr>
              <p:spPr bwMode="auto">
                <a:xfrm>
                  <a:off x="33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46" name="Freeform 2810"/>
                <p:cNvSpPr>
                  <a:spLocks/>
                </p:cNvSpPr>
                <p:nvPr/>
              </p:nvSpPr>
              <p:spPr bwMode="auto">
                <a:xfrm>
                  <a:off x="3394" y="222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47" name="Freeform 2811"/>
                <p:cNvSpPr>
                  <a:spLocks/>
                </p:cNvSpPr>
                <p:nvPr/>
              </p:nvSpPr>
              <p:spPr bwMode="auto">
                <a:xfrm>
                  <a:off x="3394" y="232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48" name="Freeform 2812"/>
                <p:cNvSpPr>
                  <a:spLocks/>
                </p:cNvSpPr>
                <p:nvPr/>
              </p:nvSpPr>
              <p:spPr bwMode="auto">
                <a:xfrm>
                  <a:off x="3398" y="220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949" name="Freeform 2813"/>
                <p:cNvSpPr>
                  <a:spLocks/>
                </p:cNvSpPr>
                <p:nvPr/>
              </p:nvSpPr>
              <p:spPr bwMode="auto">
                <a:xfrm>
                  <a:off x="3398" y="23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950" name="Freeform 2814"/>
                <p:cNvSpPr>
                  <a:spLocks/>
                </p:cNvSpPr>
                <p:nvPr/>
              </p:nvSpPr>
              <p:spPr bwMode="auto">
                <a:xfrm>
                  <a:off x="3394"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51" name="Freeform 2815"/>
                <p:cNvSpPr>
                  <a:spLocks/>
                </p:cNvSpPr>
                <p:nvPr/>
              </p:nvSpPr>
              <p:spPr bwMode="auto">
                <a:xfrm>
                  <a:off x="3394"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52" name="Freeform 2816"/>
                <p:cNvSpPr>
                  <a:spLocks/>
                </p:cNvSpPr>
                <p:nvPr/>
              </p:nvSpPr>
              <p:spPr bwMode="auto">
                <a:xfrm>
                  <a:off x="34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53" name="Freeform 2817"/>
                <p:cNvSpPr>
                  <a:spLocks/>
                </p:cNvSpPr>
                <p:nvPr/>
              </p:nvSpPr>
              <p:spPr bwMode="auto">
                <a:xfrm>
                  <a:off x="34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54" name="Freeform 2818"/>
                <p:cNvSpPr>
                  <a:spLocks/>
                </p:cNvSpPr>
                <p:nvPr/>
              </p:nvSpPr>
              <p:spPr bwMode="auto">
                <a:xfrm>
                  <a:off x="3406" y="22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55" name="Freeform 2819"/>
                <p:cNvSpPr>
                  <a:spLocks/>
                </p:cNvSpPr>
                <p:nvPr/>
              </p:nvSpPr>
              <p:spPr bwMode="auto">
                <a:xfrm>
                  <a:off x="3406" y="230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56" name="Freeform 2820"/>
                <p:cNvSpPr>
                  <a:spLocks/>
                </p:cNvSpPr>
                <p:nvPr/>
              </p:nvSpPr>
              <p:spPr bwMode="auto">
                <a:xfrm>
                  <a:off x="4200" y="224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57" name="Freeform 2821"/>
                <p:cNvSpPr>
                  <a:spLocks/>
                </p:cNvSpPr>
                <p:nvPr/>
              </p:nvSpPr>
              <p:spPr bwMode="auto">
                <a:xfrm>
                  <a:off x="4200" y="231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58" name="Freeform 2822"/>
                <p:cNvSpPr>
                  <a:spLocks/>
                </p:cNvSpPr>
                <p:nvPr/>
              </p:nvSpPr>
              <p:spPr bwMode="auto">
                <a:xfrm>
                  <a:off x="3514" y="19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59" name="Freeform 2823"/>
                <p:cNvSpPr>
                  <a:spLocks/>
                </p:cNvSpPr>
                <p:nvPr/>
              </p:nvSpPr>
              <p:spPr bwMode="auto">
                <a:xfrm>
                  <a:off x="3514" y="259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60" name="Freeform 2824"/>
                <p:cNvSpPr>
                  <a:spLocks/>
                </p:cNvSpPr>
                <p:nvPr/>
              </p:nvSpPr>
              <p:spPr bwMode="auto">
                <a:xfrm>
                  <a:off x="34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61" name="Freeform 2825"/>
                <p:cNvSpPr>
                  <a:spLocks/>
                </p:cNvSpPr>
                <p:nvPr/>
              </p:nvSpPr>
              <p:spPr bwMode="auto">
                <a:xfrm>
                  <a:off x="3422" y="222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62" name="Freeform 2826"/>
                <p:cNvSpPr>
                  <a:spLocks/>
                </p:cNvSpPr>
                <p:nvPr/>
              </p:nvSpPr>
              <p:spPr bwMode="auto">
                <a:xfrm>
                  <a:off x="3422" y="232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63" name="Freeform 2827"/>
                <p:cNvSpPr>
                  <a:spLocks/>
                </p:cNvSpPr>
                <p:nvPr/>
              </p:nvSpPr>
              <p:spPr bwMode="auto">
                <a:xfrm>
                  <a:off x="34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64" name="Freeform 2828"/>
                <p:cNvSpPr>
                  <a:spLocks/>
                </p:cNvSpPr>
                <p:nvPr/>
              </p:nvSpPr>
              <p:spPr bwMode="auto">
                <a:xfrm>
                  <a:off x="3426" y="222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65" name="Freeform 2829"/>
                <p:cNvSpPr>
                  <a:spLocks/>
                </p:cNvSpPr>
                <p:nvPr/>
              </p:nvSpPr>
              <p:spPr bwMode="auto">
                <a:xfrm>
                  <a:off x="3426" y="232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66" name="Freeform 2830"/>
                <p:cNvSpPr>
                  <a:spLocks/>
                </p:cNvSpPr>
                <p:nvPr/>
              </p:nvSpPr>
              <p:spPr bwMode="auto">
                <a:xfrm>
                  <a:off x="3442" y="21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67" name="Freeform 2831"/>
                <p:cNvSpPr>
                  <a:spLocks/>
                </p:cNvSpPr>
                <p:nvPr/>
              </p:nvSpPr>
              <p:spPr bwMode="auto">
                <a:xfrm>
                  <a:off x="3442" y="23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68" name="Freeform 2832"/>
                <p:cNvSpPr>
                  <a:spLocks/>
                </p:cNvSpPr>
                <p:nvPr/>
              </p:nvSpPr>
              <p:spPr bwMode="auto">
                <a:xfrm>
                  <a:off x="3424"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69" name="Freeform 2833"/>
                <p:cNvSpPr>
                  <a:spLocks/>
                </p:cNvSpPr>
                <p:nvPr/>
              </p:nvSpPr>
              <p:spPr bwMode="auto">
                <a:xfrm>
                  <a:off x="3424"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70" name="Freeform 2834"/>
                <p:cNvSpPr>
                  <a:spLocks/>
                </p:cNvSpPr>
                <p:nvPr/>
              </p:nvSpPr>
              <p:spPr bwMode="auto">
                <a:xfrm>
                  <a:off x="342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71" name="Freeform 2835"/>
                <p:cNvSpPr>
                  <a:spLocks/>
                </p:cNvSpPr>
                <p:nvPr/>
              </p:nvSpPr>
              <p:spPr bwMode="auto">
                <a:xfrm>
                  <a:off x="342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72" name="Freeform 2836"/>
                <p:cNvSpPr>
                  <a:spLocks/>
                </p:cNvSpPr>
                <p:nvPr/>
              </p:nvSpPr>
              <p:spPr bwMode="auto">
                <a:xfrm>
                  <a:off x="34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73" name="Freeform 2837"/>
                <p:cNvSpPr>
                  <a:spLocks/>
                </p:cNvSpPr>
                <p:nvPr/>
              </p:nvSpPr>
              <p:spPr bwMode="auto">
                <a:xfrm>
                  <a:off x="34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74" name="Freeform 2838"/>
                <p:cNvSpPr>
                  <a:spLocks/>
                </p:cNvSpPr>
                <p:nvPr/>
              </p:nvSpPr>
              <p:spPr bwMode="auto">
                <a:xfrm>
                  <a:off x="3440" y="2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75" name="Freeform 2839"/>
                <p:cNvSpPr>
                  <a:spLocks/>
                </p:cNvSpPr>
                <p:nvPr/>
              </p:nvSpPr>
              <p:spPr bwMode="auto">
                <a:xfrm>
                  <a:off x="3440" y="22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76" name="Freeform 2840"/>
                <p:cNvSpPr>
                  <a:spLocks/>
                </p:cNvSpPr>
                <p:nvPr/>
              </p:nvSpPr>
              <p:spPr bwMode="auto">
                <a:xfrm>
                  <a:off x="3448" y="221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77" name="Freeform 2841"/>
                <p:cNvSpPr>
                  <a:spLocks/>
                </p:cNvSpPr>
                <p:nvPr/>
              </p:nvSpPr>
              <p:spPr bwMode="auto">
                <a:xfrm>
                  <a:off x="3448" y="233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78" name="Freeform 2842"/>
                <p:cNvSpPr>
                  <a:spLocks/>
                </p:cNvSpPr>
                <p:nvPr/>
              </p:nvSpPr>
              <p:spPr bwMode="auto">
                <a:xfrm>
                  <a:off x="41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79" name="Freeform 2843"/>
                <p:cNvSpPr>
                  <a:spLocks/>
                </p:cNvSpPr>
                <p:nvPr/>
              </p:nvSpPr>
              <p:spPr bwMode="auto">
                <a:xfrm>
                  <a:off x="3492" y="209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980" name="Freeform 2844"/>
                <p:cNvSpPr>
                  <a:spLocks/>
                </p:cNvSpPr>
                <p:nvPr/>
              </p:nvSpPr>
              <p:spPr bwMode="auto">
                <a:xfrm>
                  <a:off x="3492" y="245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3981" name="Freeform 2845"/>
                <p:cNvSpPr>
                  <a:spLocks/>
                </p:cNvSpPr>
                <p:nvPr/>
              </p:nvSpPr>
              <p:spPr bwMode="auto">
                <a:xfrm>
                  <a:off x="3754" y="17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82" name="Freeform 2846"/>
                <p:cNvSpPr>
                  <a:spLocks/>
                </p:cNvSpPr>
                <p:nvPr/>
              </p:nvSpPr>
              <p:spPr bwMode="auto">
                <a:xfrm>
                  <a:off x="3754" y="279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83" name="Freeform 2847"/>
                <p:cNvSpPr>
                  <a:spLocks/>
                </p:cNvSpPr>
                <p:nvPr/>
              </p:nvSpPr>
              <p:spPr bwMode="auto">
                <a:xfrm>
                  <a:off x="3448" y="225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84" name="Freeform 2848"/>
                <p:cNvSpPr>
                  <a:spLocks/>
                </p:cNvSpPr>
                <p:nvPr/>
              </p:nvSpPr>
              <p:spPr bwMode="auto">
                <a:xfrm>
                  <a:off x="3448" y="22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85" name="Freeform 2849"/>
                <p:cNvSpPr>
                  <a:spLocks/>
                </p:cNvSpPr>
                <p:nvPr/>
              </p:nvSpPr>
              <p:spPr bwMode="auto">
                <a:xfrm>
                  <a:off x="3576" y="193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86" name="Freeform 2850"/>
                <p:cNvSpPr>
                  <a:spLocks/>
                </p:cNvSpPr>
                <p:nvPr/>
              </p:nvSpPr>
              <p:spPr bwMode="auto">
                <a:xfrm>
                  <a:off x="3576" y="262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87" name="Freeform 2851"/>
                <p:cNvSpPr>
                  <a:spLocks/>
                </p:cNvSpPr>
                <p:nvPr/>
              </p:nvSpPr>
              <p:spPr bwMode="auto">
                <a:xfrm>
                  <a:off x="345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88" name="Freeform 2852"/>
                <p:cNvSpPr>
                  <a:spLocks/>
                </p:cNvSpPr>
                <p:nvPr/>
              </p:nvSpPr>
              <p:spPr bwMode="auto">
                <a:xfrm>
                  <a:off x="345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89" name="Freeform 2853"/>
                <p:cNvSpPr>
                  <a:spLocks/>
                </p:cNvSpPr>
                <p:nvPr/>
              </p:nvSpPr>
              <p:spPr bwMode="auto">
                <a:xfrm>
                  <a:off x="3456" y="225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90" name="Freeform 2854"/>
                <p:cNvSpPr>
                  <a:spLocks/>
                </p:cNvSpPr>
                <p:nvPr/>
              </p:nvSpPr>
              <p:spPr bwMode="auto">
                <a:xfrm>
                  <a:off x="3456" y="229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91" name="Freeform 2855"/>
                <p:cNvSpPr>
                  <a:spLocks/>
                </p:cNvSpPr>
                <p:nvPr/>
              </p:nvSpPr>
              <p:spPr bwMode="auto">
                <a:xfrm>
                  <a:off x="3460"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92" name="Freeform 2856"/>
                <p:cNvSpPr>
                  <a:spLocks/>
                </p:cNvSpPr>
                <p:nvPr/>
              </p:nvSpPr>
              <p:spPr bwMode="auto">
                <a:xfrm>
                  <a:off x="3460"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3993" name="Freeform 2857"/>
                <p:cNvSpPr>
                  <a:spLocks/>
                </p:cNvSpPr>
                <p:nvPr/>
              </p:nvSpPr>
              <p:spPr bwMode="auto">
                <a:xfrm>
                  <a:off x="34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94" name="Freeform 2858"/>
                <p:cNvSpPr>
                  <a:spLocks/>
                </p:cNvSpPr>
                <p:nvPr/>
              </p:nvSpPr>
              <p:spPr bwMode="auto">
                <a:xfrm>
                  <a:off x="34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95" name="Freeform 2859"/>
                <p:cNvSpPr>
                  <a:spLocks/>
                </p:cNvSpPr>
                <p:nvPr/>
              </p:nvSpPr>
              <p:spPr bwMode="auto">
                <a:xfrm>
                  <a:off x="3478" y="220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96" name="Freeform 2860"/>
                <p:cNvSpPr>
                  <a:spLocks/>
                </p:cNvSpPr>
                <p:nvPr/>
              </p:nvSpPr>
              <p:spPr bwMode="auto">
                <a:xfrm>
                  <a:off x="3478" y="23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3997" name="Freeform 2861"/>
                <p:cNvSpPr>
                  <a:spLocks/>
                </p:cNvSpPr>
                <p:nvPr/>
              </p:nvSpPr>
              <p:spPr bwMode="auto">
                <a:xfrm>
                  <a:off x="3472"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98" name="Freeform 2862"/>
                <p:cNvSpPr>
                  <a:spLocks/>
                </p:cNvSpPr>
                <p:nvPr/>
              </p:nvSpPr>
              <p:spPr bwMode="auto">
                <a:xfrm>
                  <a:off x="3472"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3999" name="Freeform 2863"/>
                <p:cNvSpPr>
                  <a:spLocks/>
                </p:cNvSpPr>
                <p:nvPr/>
              </p:nvSpPr>
              <p:spPr bwMode="auto">
                <a:xfrm>
                  <a:off x="3474" y="2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00" name="Freeform 2864"/>
                <p:cNvSpPr>
                  <a:spLocks/>
                </p:cNvSpPr>
                <p:nvPr/>
              </p:nvSpPr>
              <p:spPr bwMode="auto">
                <a:xfrm>
                  <a:off x="3474" y="229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01" name="Freeform 2865"/>
                <p:cNvSpPr>
                  <a:spLocks/>
                </p:cNvSpPr>
                <p:nvPr/>
              </p:nvSpPr>
              <p:spPr bwMode="auto">
                <a:xfrm>
                  <a:off x="3534" y="206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02" name="Freeform 2866"/>
                <p:cNvSpPr>
                  <a:spLocks/>
                </p:cNvSpPr>
                <p:nvPr/>
              </p:nvSpPr>
              <p:spPr bwMode="auto">
                <a:xfrm>
                  <a:off x="3534" y="249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03" name="Freeform 2867"/>
                <p:cNvSpPr>
                  <a:spLocks/>
                </p:cNvSpPr>
                <p:nvPr/>
              </p:nvSpPr>
              <p:spPr bwMode="auto">
                <a:xfrm>
                  <a:off x="3512" y="212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04" name="Freeform 2868"/>
                <p:cNvSpPr>
                  <a:spLocks/>
                </p:cNvSpPr>
                <p:nvPr/>
              </p:nvSpPr>
              <p:spPr bwMode="auto">
                <a:xfrm>
                  <a:off x="3512" y="242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05" name="Freeform 2869"/>
                <p:cNvSpPr>
                  <a:spLocks/>
                </p:cNvSpPr>
                <p:nvPr/>
              </p:nvSpPr>
              <p:spPr bwMode="auto">
                <a:xfrm>
                  <a:off x="41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06" name="Freeform 2870"/>
                <p:cNvSpPr>
                  <a:spLocks/>
                </p:cNvSpPr>
                <p:nvPr/>
              </p:nvSpPr>
              <p:spPr bwMode="auto">
                <a:xfrm>
                  <a:off x="41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07" name="Freeform 2871"/>
                <p:cNvSpPr>
                  <a:spLocks/>
                </p:cNvSpPr>
                <p:nvPr/>
              </p:nvSpPr>
              <p:spPr bwMode="auto">
                <a:xfrm>
                  <a:off x="3734" y="182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08" name="Freeform 2872"/>
                <p:cNvSpPr>
                  <a:spLocks/>
                </p:cNvSpPr>
                <p:nvPr/>
              </p:nvSpPr>
              <p:spPr bwMode="auto">
                <a:xfrm>
                  <a:off x="3734" y="272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09" name="Freeform 2873"/>
                <p:cNvSpPr>
                  <a:spLocks/>
                </p:cNvSpPr>
                <p:nvPr/>
              </p:nvSpPr>
              <p:spPr bwMode="auto">
                <a:xfrm>
                  <a:off x="34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10" name="Freeform 2874"/>
                <p:cNvSpPr>
                  <a:spLocks/>
                </p:cNvSpPr>
                <p:nvPr/>
              </p:nvSpPr>
              <p:spPr bwMode="auto">
                <a:xfrm>
                  <a:off x="3492" y="222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11" name="Freeform 2875"/>
                <p:cNvSpPr>
                  <a:spLocks/>
                </p:cNvSpPr>
                <p:nvPr/>
              </p:nvSpPr>
              <p:spPr bwMode="auto">
                <a:xfrm>
                  <a:off x="3492" y="233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12" name="Freeform 2876"/>
                <p:cNvSpPr>
                  <a:spLocks/>
                </p:cNvSpPr>
                <p:nvPr/>
              </p:nvSpPr>
              <p:spPr bwMode="auto">
                <a:xfrm>
                  <a:off x="34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13" name="Freeform 2877"/>
                <p:cNvSpPr>
                  <a:spLocks/>
                </p:cNvSpPr>
                <p:nvPr/>
              </p:nvSpPr>
              <p:spPr bwMode="auto">
                <a:xfrm>
                  <a:off x="3486"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14" name="Freeform 2878"/>
                <p:cNvSpPr>
                  <a:spLocks/>
                </p:cNvSpPr>
                <p:nvPr/>
              </p:nvSpPr>
              <p:spPr bwMode="auto">
                <a:xfrm>
                  <a:off x="3486"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15" name="Freeform 2879"/>
                <p:cNvSpPr>
                  <a:spLocks/>
                </p:cNvSpPr>
                <p:nvPr/>
              </p:nvSpPr>
              <p:spPr bwMode="auto">
                <a:xfrm>
                  <a:off x="34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16" name="Freeform 2880"/>
                <p:cNvSpPr>
                  <a:spLocks/>
                </p:cNvSpPr>
                <p:nvPr/>
              </p:nvSpPr>
              <p:spPr bwMode="auto">
                <a:xfrm>
                  <a:off x="41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17" name="Freeform 2881"/>
                <p:cNvSpPr>
                  <a:spLocks/>
                </p:cNvSpPr>
                <p:nvPr/>
              </p:nvSpPr>
              <p:spPr bwMode="auto">
                <a:xfrm>
                  <a:off x="3656" y="189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18" name="Freeform 2882"/>
                <p:cNvSpPr>
                  <a:spLocks/>
                </p:cNvSpPr>
                <p:nvPr/>
              </p:nvSpPr>
              <p:spPr bwMode="auto">
                <a:xfrm>
                  <a:off x="3656" y="26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19" name="Freeform 2883"/>
                <p:cNvSpPr>
                  <a:spLocks/>
                </p:cNvSpPr>
                <p:nvPr/>
              </p:nvSpPr>
              <p:spPr bwMode="auto">
                <a:xfrm>
                  <a:off x="3706" y="18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20" name="Freeform 2884"/>
                <p:cNvSpPr>
                  <a:spLocks/>
                </p:cNvSpPr>
                <p:nvPr/>
              </p:nvSpPr>
              <p:spPr bwMode="auto">
                <a:xfrm>
                  <a:off x="3706" y="270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21" name="Freeform 2885"/>
                <p:cNvSpPr>
                  <a:spLocks/>
                </p:cNvSpPr>
                <p:nvPr/>
              </p:nvSpPr>
              <p:spPr bwMode="auto">
                <a:xfrm>
                  <a:off x="34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22" name="Freeform 2886"/>
                <p:cNvSpPr>
                  <a:spLocks/>
                </p:cNvSpPr>
                <p:nvPr/>
              </p:nvSpPr>
              <p:spPr bwMode="auto">
                <a:xfrm>
                  <a:off x="3504" y="223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23" name="Freeform 2887"/>
                <p:cNvSpPr>
                  <a:spLocks/>
                </p:cNvSpPr>
                <p:nvPr/>
              </p:nvSpPr>
              <p:spPr bwMode="auto">
                <a:xfrm>
                  <a:off x="3504" y="231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24" name="Freeform 2888"/>
                <p:cNvSpPr>
                  <a:spLocks/>
                </p:cNvSpPr>
                <p:nvPr/>
              </p:nvSpPr>
              <p:spPr bwMode="auto">
                <a:xfrm>
                  <a:off x="34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25" name="Freeform 2889"/>
                <p:cNvSpPr>
                  <a:spLocks/>
                </p:cNvSpPr>
                <p:nvPr/>
              </p:nvSpPr>
              <p:spPr bwMode="auto">
                <a:xfrm>
                  <a:off x="34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26" name="Freeform 2890"/>
                <p:cNvSpPr>
                  <a:spLocks/>
                </p:cNvSpPr>
                <p:nvPr/>
              </p:nvSpPr>
              <p:spPr bwMode="auto">
                <a:xfrm>
                  <a:off x="41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27" name="Freeform 2891"/>
                <p:cNvSpPr>
                  <a:spLocks/>
                </p:cNvSpPr>
                <p:nvPr/>
              </p:nvSpPr>
              <p:spPr bwMode="auto">
                <a:xfrm>
                  <a:off x="41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28" name="Freeform 2892"/>
                <p:cNvSpPr>
                  <a:spLocks/>
                </p:cNvSpPr>
                <p:nvPr/>
              </p:nvSpPr>
              <p:spPr bwMode="auto">
                <a:xfrm>
                  <a:off x="3536" y="213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29" name="Freeform 2893"/>
                <p:cNvSpPr>
                  <a:spLocks/>
                </p:cNvSpPr>
                <p:nvPr/>
              </p:nvSpPr>
              <p:spPr bwMode="auto">
                <a:xfrm>
                  <a:off x="3536" y="241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30" name="Freeform 2894"/>
                <p:cNvSpPr>
                  <a:spLocks/>
                </p:cNvSpPr>
                <p:nvPr/>
              </p:nvSpPr>
              <p:spPr bwMode="auto">
                <a:xfrm>
                  <a:off x="3520" y="219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31" name="Freeform 2895"/>
                <p:cNvSpPr>
                  <a:spLocks/>
                </p:cNvSpPr>
                <p:nvPr/>
              </p:nvSpPr>
              <p:spPr bwMode="auto">
                <a:xfrm>
                  <a:off x="3520" y="23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32" name="Freeform 2896"/>
                <p:cNvSpPr>
                  <a:spLocks/>
                </p:cNvSpPr>
                <p:nvPr/>
              </p:nvSpPr>
              <p:spPr bwMode="auto">
                <a:xfrm>
                  <a:off x="35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33" name="Freeform 2897"/>
                <p:cNvSpPr>
                  <a:spLocks/>
                </p:cNvSpPr>
                <p:nvPr/>
              </p:nvSpPr>
              <p:spPr bwMode="auto">
                <a:xfrm>
                  <a:off x="35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34" name="Freeform 2898"/>
                <p:cNvSpPr>
                  <a:spLocks/>
                </p:cNvSpPr>
                <p:nvPr/>
              </p:nvSpPr>
              <p:spPr bwMode="auto">
                <a:xfrm>
                  <a:off x="3508"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35" name="Freeform 2899"/>
                <p:cNvSpPr>
                  <a:spLocks/>
                </p:cNvSpPr>
                <p:nvPr/>
              </p:nvSpPr>
              <p:spPr bwMode="auto">
                <a:xfrm>
                  <a:off x="3508"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36" name="Freeform 2900"/>
                <p:cNvSpPr>
                  <a:spLocks/>
                </p:cNvSpPr>
                <p:nvPr/>
              </p:nvSpPr>
              <p:spPr bwMode="auto">
                <a:xfrm>
                  <a:off x="3514" y="225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37" name="Freeform 2901"/>
                <p:cNvSpPr>
                  <a:spLocks/>
                </p:cNvSpPr>
                <p:nvPr/>
              </p:nvSpPr>
              <p:spPr bwMode="auto">
                <a:xfrm>
                  <a:off x="3514" y="229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38" name="Freeform 2902"/>
                <p:cNvSpPr>
                  <a:spLocks/>
                </p:cNvSpPr>
                <p:nvPr/>
              </p:nvSpPr>
              <p:spPr bwMode="auto">
                <a:xfrm>
                  <a:off x="41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39" name="Freeform 2903"/>
                <p:cNvSpPr>
                  <a:spLocks/>
                </p:cNvSpPr>
                <p:nvPr/>
              </p:nvSpPr>
              <p:spPr bwMode="auto">
                <a:xfrm>
                  <a:off x="35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40" name="Freeform 2904"/>
                <p:cNvSpPr>
                  <a:spLocks/>
                </p:cNvSpPr>
                <p:nvPr/>
              </p:nvSpPr>
              <p:spPr bwMode="auto">
                <a:xfrm>
                  <a:off x="3524" y="2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41" name="Freeform 2905"/>
                <p:cNvSpPr>
                  <a:spLocks/>
                </p:cNvSpPr>
                <p:nvPr/>
              </p:nvSpPr>
              <p:spPr bwMode="auto">
                <a:xfrm>
                  <a:off x="3524" y="230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42" name="Freeform 2906"/>
                <p:cNvSpPr>
                  <a:spLocks/>
                </p:cNvSpPr>
                <p:nvPr/>
              </p:nvSpPr>
              <p:spPr bwMode="auto">
                <a:xfrm>
                  <a:off x="35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43" name="Freeform 2907"/>
                <p:cNvSpPr>
                  <a:spLocks/>
                </p:cNvSpPr>
                <p:nvPr/>
              </p:nvSpPr>
              <p:spPr bwMode="auto">
                <a:xfrm>
                  <a:off x="35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44" name="Freeform 2908"/>
                <p:cNvSpPr>
                  <a:spLocks/>
                </p:cNvSpPr>
                <p:nvPr/>
              </p:nvSpPr>
              <p:spPr bwMode="auto">
                <a:xfrm>
                  <a:off x="352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45" name="Freeform 2909"/>
                <p:cNvSpPr>
                  <a:spLocks/>
                </p:cNvSpPr>
                <p:nvPr/>
              </p:nvSpPr>
              <p:spPr bwMode="auto">
                <a:xfrm>
                  <a:off x="352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46" name="Freeform 2910"/>
                <p:cNvSpPr>
                  <a:spLocks/>
                </p:cNvSpPr>
                <p:nvPr/>
              </p:nvSpPr>
              <p:spPr bwMode="auto">
                <a:xfrm>
                  <a:off x="3534" y="224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47" name="Freeform 2911"/>
                <p:cNvSpPr>
                  <a:spLocks/>
                </p:cNvSpPr>
                <p:nvPr/>
              </p:nvSpPr>
              <p:spPr bwMode="auto">
                <a:xfrm>
                  <a:off x="3534" y="231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48" name="Freeform 2912"/>
                <p:cNvSpPr>
                  <a:spLocks/>
                </p:cNvSpPr>
                <p:nvPr/>
              </p:nvSpPr>
              <p:spPr bwMode="auto">
                <a:xfrm>
                  <a:off x="3534" y="2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49" name="Freeform 2913"/>
                <p:cNvSpPr>
                  <a:spLocks/>
                </p:cNvSpPr>
                <p:nvPr/>
              </p:nvSpPr>
              <p:spPr bwMode="auto">
                <a:xfrm>
                  <a:off x="3534" y="229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50" name="Freeform 2914"/>
                <p:cNvSpPr>
                  <a:spLocks/>
                </p:cNvSpPr>
                <p:nvPr/>
              </p:nvSpPr>
              <p:spPr bwMode="auto">
                <a:xfrm>
                  <a:off x="41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51" name="Freeform 2915"/>
                <p:cNvSpPr>
                  <a:spLocks/>
                </p:cNvSpPr>
                <p:nvPr/>
              </p:nvSpPr>
              <p:spPr bwMode="auto">
                <a:xfrm>
                  <a:off x="3552" y="21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52" name="Freeform 2916"/>
                <p:cNvSpPr>
                  <a:spLocks/>
                </p:cNvSpPr>
                <p:nvPr/>
              </p:nvSpPr>
              <p:spPr bwMode="auto">
                <a:xfrm>
                  <a:off x="3552" y="23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53" name="Freeform 2917"/>
                <p:cNvSpPr>
                  <a:spLocks/>
                </p:cNvSpPr>
                <p:nvPr/>
              </p:nvSpPr>
              <p:spPr bwMode="auto">
                <a:xfrm>
                  <a:off x="35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54" name="Freeform 2918"/>
                <p:cNvSpPr>
                  <a:spLocks/>
                </p:cNvSpPr>
                <p:nvPr/>
              </p:nvSpPr>
              <p:spPr bwMode="auto">
                <a:xfrm>
                  <a:off x="3568" y="211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55" name="Freeform 2919"/>
                <p:cNvSpPr>
                  <a:spLocks/>
                </p:cNvSpPr>
                <p:nvPr/>
              </p:nvSpPr>
              <p:spPr bwMode="auto">
                <a:xfrm>
                  <a:off x="3568" y="244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56" name="Freeform 2920"/>
                <p:cNvSpPr>
                  <a:spLocks/>
                </p:cNvSpPr>
                <p:nvPr/>
              </p:nvSpPr>
              <p:spPr bwMode="auto">
                <a:xfrm>
                  <a:off x="3692" y="18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57" name="Freeform 2921"/>
                <p:cNvSpPr>
                  <a:spLocks/>
                </p:cNvSpPr>
                <p:nvPr/>
              </p:nvSpPr>
              <p:spPr bwMode="auto">
                <a:xfrm>
                  <a:off x="3692" y="26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58" name="Freeform 2922"/>
                <p:cNvSpPr>
                  <a:spLocks/>
                </p:cNvSpPr>
                <p:nvPr/>
              </p:nvSpPr>
              <p:spPr bwMode="auto">
                <a:xfrm>
                  <a:off x="3588" y="208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59" name="Freeform 2923"/>
                <p:cNvSpPr>
                  <a:spLocks/>
                </p:cNvSpPr>
                <p:nvPr/>
              </p:nvSpPr>
              <p:spPr bwMode="auto">
                <a:xfrm>
                  <a:off x="3588" y="24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60" name="Freeform 2924"/>
                <p:cNvSpPr>
                  <a:spLocks/>
                </p:cNvSpPr>
                <p:nvPr/>
              </p:nvSpPr>
              <p:spPr bwMode="auto">
                <a:xfrm>
                  <a:off x="355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61" name="Freeform 2925"/>
                <p:cNvSpPr>
                  <a:spLocks/>
                </p:cNvSpPr>
                <p:nvPr/>
              </p:nvSpPr>
              <p:spPr bwMode="auto">
                <a:xfrm>
                  <a:off x="355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62" name="Freeform 2926"/>
                <p:cNvSpPr>
                  <a:spLocks/>
                </p:cNvSpPr>
                <p:nvPr/>
              </p:nvSpPr>
              <p:spPr bwMode="auto">
                <a:xfrm>
                  <a:off x="355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63" name="Freeform 2927"/>
                <p:cNvSpPr>
                  <a:spLocks/>
                </p:cNvSpPr>
                <p:nvPr/>
              </p:nvSpPr>
              <p:spPr bwMode="auto">
                <a:xfrm>
                  <a:off x="355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64" name="Freeform 2928"/>
                <p:cNvSpPr>
                  <a:spLocks/>
                </p:cNvSpPr>
                <p:nvPr/>
              </p:nvSpPr>
              <p:spPr bwMode="auto">
                <a:xfrm>
                  <a:off x="3714" y="190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65" name="Freeform 2929"/>
                <p:cNvSpPr>
                  <a:spLocks/>
                </p:cNvSpPr>
                <p:nvPr/>
              </p:nvSpPr>
              <p:spPr bwMode="auto">
                <a:xfrm>
                  <a:off x="3714" y="26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66" name="Freeform 2930"/>
                <p:cNvSpPr>
                  <a:spLocks/>
                </p:cNvSpPr>
                <p:nvPr/>
              </p:nvSpPr>
              <p:spPr bwMode="auto">
                <a:xfrm>
                  <a:off x="355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67" name="Freeform 2931"/>
                <p:cNvSpPr>
                  <a:spLocks/>
                </p:cNvSpPr>
                <p:nvPr/>
              </p:nvSpPr>
              <p:spPr bwMode="auto">
                <a:xfrm>
                  <a:off x="355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68" name="Freeform 2932"/>
                <p:cNvSpPr>
                  <a:spLocks/>
                </p:cNvSpPr>
                <p:nvPr/>
              </p:nvSpPr>
              <p:spPr bwMode="auto">
                <a:xfrm>
                  <a:off x="3566" y="221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69" name="Freeform 2933"/>
                <p:cNvSpPr>
                  <a:spLocks/>
                </p:cNvSpPr>
                <p:nvPr/>
              </p:nvSpPr>
              <p:spPr bwMode="auto">
                <a:xfrm>
                  <a:off x="3566" y="233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70" name="Freeform 2934"/>
                <p:cNvSpPr>
                  <a:spLocks/>
                </p:cNvSpPr>
                <p:nvPr/>
              </p:nvSpPr>
              <p:spPr bwMode="auto">
                <a:xfrm>
                  <a:off x="356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71" name="Freeform 2935"/>
                <p:cNvSpPr>
                  <a:spLocks/>
                </p:cNvSpPr>
                <p:nvPr/>
              </p:nvSpPr>
              <p:spPr bwMode="auto">
                <a:xfrm>
                  <a:off x="356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14" name="Group 2936"/>
              <p:cNvGrpSpPr>
                <a:grpSpLocks/>
              </p:cNvGrpSpPr>
              <p:nvPr/>
            </p:nvGrpSpPr>
            <p:grpSpPr bwMode="auto">
              <a:xfrm>
                <a:off x="3572" y="1936"/>
                <a:ext cx="612" cy="728"/>
                <a:chOff x="3572" y="1936"/>
                <a:chExt cx="612" cy="728"/>
              </a:xfrm>
            </p:grpSpPr>
            <p:sp>
              <p:nvSpPr>
                <p:cNvPr id="94073" name="Freeform 2937"/>
                <p:cNvSpPr>
                  <a:spLocks/>
                </p:cNvSpPr>
                <p:nvPr/>
              </p:nvSpPr>
              <p:spPr bwMode="auto">
                <a:xfrm>
                  <a:off x="3612" y="20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74" name="Freeform 2938"/>
                <p:cNvSpPr>
                  <a:spLocks/>
                </p:cNvSpPr>
                <p:nvPr/>
              </p:nvSpPr>
              <p:spPr bwMode="auto">
                <a:xfrm>
                  <a:off x="3612" y="24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75" name="Freeform 2939"/>
                <p:cNvSpPr>
                  <a:spLocks/>
                </p:cNvSpPr>
                <p:nvPr/>
              </p:nvSpPr>
              <p:spPr bwMode="auto">
                <a:xfrm>
                  <a:off x="3572"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76" name="Freeform 2940"/>
                <p:cNvSpPr>
                  <a:spLocks/>
                </p:cNvSpPr>
                <p:nvPr/>
              </p:nvSpPr>
              <p:spPr bwMode="auto">
                <a:xfrm>
                  <a:off x="3572"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77" name="Freeform 2941"/>
                <p:cNvSpPr>
                  <a:spLocks/>
                </p:cNvSpPr>
                <p:nvPr/>
              </p:nvSpPr>
              <p:spPr bwMode="auto">
                <a:xfrm>
                  <a:off x="3578" y="222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78" name="Freeform 2942"/>
                <p:cNvSpPr>
                  <a:spLocks/>
                </p:cNvSpPr>
                <p:nvPr/>
              </p:nvSpPr>
              <p:spPr bwMode="auto">
                <a:xfrm>
                  <a:off x="3578" y="233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79" name="Freeform 2943"/>
                <p:cNvSpPr>
                  <a:spLocks/>
                </p:cNvSpPr>
                <p:nvPr/>
              </p:nvSpPr>
              <p:spPr bwMode="auto">
                <a:xfrm>
                  <a:off x="3682" y="19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80" name="Freeform 2944"/>
                <p:cNvSpPr>
                  <a:spLocks/>
                </p:cNvSpPr>
                <p:nvPr/>
              </p:nvSpPr>
              <p:spPr bwMode="auto">
                <a:xfrm>
                  <a:off x="3682" y="25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81" name="Freeform 2945"/>
                <p:cNvSpPr>
                  <a:spLocks/>
                </p:cNvSpPr>
                <p:nvPr/>
              </p:nvSpPr>
              <p:spPr bwMode="auto">
                <a:xfrm>
                  <a:off x="41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82" name="Freeform 2946"/>
                <p:cNvSpPr>
                  <a:spLocks/>
                </p:cNvSpPr>
                <p:nvPr/>
              </p:nvSpPr>
              <p:spPr bwMode="auto">
                <a:xfrm>
                  <a:off x="41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83" name="Freeform 2947"/>
                <p:cNvSpPr>
                  <a:spLocks/>
                </p:cNvSpPr>
                <p:nvPr/>
              </p:nvSpPr>
              <p:spPr bwMode="auto">
                <a:xfrm>
                  <a:off x="41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84" name="Freeform 2948"/>
                <p:cNvSpPr>
                  <a:spLocks/>
                </p:cNvSpPr>
                <p:nvPr/>
              </p:nvSpPr>
              <p:spPr bwMode="auto">
                <a:xfrm>
                  <a:off x="3646" y="20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85" name="Freeform 2949"/>
                <p:cNvSpPr>
                  <a:spLocks/>
                </p:cNvSpPr>
                <p:nvPr/>
              </p:nvSpPr>
              <p:spPr bwMode="auto">
                <a:xfrm>
                  <a:off x="3646" y="250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86" name="Freeform 2950"/>
                <p:cNvSpPr>
                  <a:spLocks/>
                </p:cNvSpPr>
                <p:nvPr/>
              </p:nvSpPr>
              <p:spPr bwMode="auto">
                <a:xfrm>
                  <a:off x="35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87" name="Freeform 2951"/>
                <p:cNvSpPr>
                  <a:spLocks/>
                </p:cNvSpPr>
                <p:nvPr/>
              </p:nvSpPr>
              <p:spPr bwMode="auto">
                <a:xfrm>
                  <a:off x="3582"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88" name="Freeform 2952"/>
                <p:cNvSpPr>
                  <a:spLocks/>
                </p:cNvSpPr>
                <p:nvPr/>
              </p:nvSpPr>
              <p:spPr bwMode="auto">
                <a:xfrm>
                  <a:off x="3582"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089" name="Freeform 2953"/>
                <p:cNvSpPr>
                  <a:spLocks/>
                </p:cNvSpPr>
                <p:nvPr/>
              </p:nvSpPr>
              <p:spPr bwMode="auto">
                <a:xfrm>
                  <a:off x="41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90" name="Freeform 2954"/>
                <p:cNvSpPr>
                  <a:spLocks/>
                </p:cNvSpPr>
                <p:nvPr/>
              </p:nvSpPr>
              <p:spPr bwMode="auto">
                <a:xfrm>
                  <a:off x="4126" y="2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91" name="Freeform 2955"/>
                <p:cNvSpPr>
                  <a:spLocks/>
                </p:cNvSpPr>
                <p:nvPr/>
              </p:nvSpPr>
              <p:spPr bwMode="auto">
                <a:xfrm>
                  <a:off x="4126" y="230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92" name="Freeform 2956"/>
                <p:cNvSpPr>
                  <a:spLocks/>
                </p:cNvSpPr>
                <p:nvPr/>
              </p:nvSpPr>
              <p:spPr bwMode="auto">
                <a:xfrm>
                  <a:off x="412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93" name="Freeform 2957"/>
                <p:cNvSpPr>
                  <a:spLocks/>
                </p:cNvSpPr>
                <p:nvPr/>
              </p:nvSpPr>
              <p:spPr bwMode="auto">
                <a:xfrm>
                  <a:off x="412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094" name="Freeform 2958"/>
                <p:cNvSpPr>
                  <a:spLocks/>
                </p:cNvSpPr>
                <p:nvPr/>
              </p:nvSpPr>
              <p:spPr bwMode="auto">
                <a:xfrm>
                  <a:off x="3586" y="2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95" name="Freeform 2959"/>
                <p:cNvSpPr>
                  <a:spLocks/>
                </p:cNvSpPr>
                <p:nvPr/>
              </p:nvSpPr>
              <p:spPr bwMode="auto">
                <a:xfrm>
                  <a:off x="3586" y="230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96" name="Freeform 2960"/>
                <p:cNvSpPr>
                  <a:spLocks/>
                </p:cNvSpPr>
                <p:nvPr/>
              </p:nvSpPr>
              <p:spPr bwMode="auto">
                <a:xfrm>
                  <a:off x="3590"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97" name="Freeform 2961"/>
                <p:cNvSpPr>
                  <a:spLocks/>
                </p:cNvSpPr>
                <p:nvPr/>
              </p:nvSpPr>
              <p:spPr bwMode="auto">
                <a:xfrm>
                  <a:off x="3590"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098" name="Freeform 2962"/>
                <p:cNvSpPr>
                  <a:spLocks/>
                </p:cNvSpPr>
                <p:nvPr/>
              </p:nvSpPr>
              <p:spPr bwMode="auto">
                <a:xfrm>
                  <a:off x="35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099" name="Freeform 2963"/>
                <p:cNvSpPr>
                  <a:spLocks/>
                </p:cNvSpPr>
                <p:nvPr/>
              </p:nvSpPr>
              <p:spPr bwMode="auto">
                <a:xfrm>
                  <a:off x="41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00" name="Freeform 2964"/>
                <p:cNvSpPr>
                  <a:spLocks/>
                </p:cNvSpPr>
                <p:nvPr/>
              </p:nvSpPr>
              <p:spPr bwMode="auto">
                <a:xfrm>
                  <a:off x="3682" y="201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01" name="Freeform 2965"/>
                <p:cNvSpPr>
                  <a:spLocks/>
                </p:cNvSpPr>
                <p:nvPr/>
              </p:nvSpPr>
              <p:spPr bwMode="auto">
                <a:xfrm>
                  <a:off x="3682" y="253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02" name="Freeform 2966"/>
                <p:cNvSpPr>
                  <a:spLocks/>
                </p:cNvSpPr>
                <p:nvPr/>
              </p:nvSpPr>
              <p:spPr bwMode="auto">
                <a:xfrm>
                  <a:off x="3762" y="19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03" name="Freeform 2967"/>
                <p:cNvSpPr>
                  <a:spLocks/>
                </p:cNvSpPr>
                <p:nvPr/>
              </p:nvSpPr>
              <p:spPr bwMode="auto">
                <a:xfrm>
                  <a:off x="3762" y="261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04" name="Freeform 2968"/>
                <p:cNvSpPr>
                  <a:spLocks/>
                </p:cNvSpPr>
                <p:nvPr/>
              </p:nvSpPr>
              <p:spPr bwMode="auto">
                <a:xfrm>
                  <a:off x="3598" y="2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105" name="Freeform 2969"/>
                <p:cNvSpPr>
                  <a:spLocks/>
                </p:cNvSpPr>
                <p:nvPr/>
              </p:nvSpPr>
              <p:spPr bwMode="auto">
                <a:xfrm>
                  <a:off x="3598" y="22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106" name="Freeform 2970"/>
                <p:cNvSpPr>
                  <a:spLocks/>
                </p:cNvSpPr>
                <p:nvPr/>
              </p:nvSpPr>
              <p:spPr bwMode="auto">
                <a:xfrm>
                  <a:off x="3740" y="19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07" name="Freeform 2971"/>
                <p:cNvSpPr>
                  <a:spLocks/>
                </p:cNvSpPr>
                <p:nvPr/>
              </p:nvSpPr>
              <p:spPr bwMode="auto">
                <a:xfrm>
                  <a:off x="3740" y="259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08" name="Freeform 2972"/>
                <p:cNvSpPr>
                  <a:spLocks/>
                </p:cNvSpPr>
                <p:nvPr/>
              </p:nvSpPr>
              <p:spPr bwMode="auto">
                <a:xfrm>
                  <a:off x="3614" y="219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09" name="Freeform 2973"/>
                <p:cNvSpPr>
                  <a:spLocks/>
                </p:cNvSpPr>
                <p:nvPr/>
              </p:nvSpPr>
              <p:spPr bwMode="auto">
                <a:xfrm>
                  <a:off x="3614" y="23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10" name="Freeform 2974"/>
                <p:cNvSpPr>
                  <a:spLocks/>
                </p:cNvSpPr>
                <p:nvPr/>
              </p:nvSpPr>
              <p:spPr bwMode="auto">
                <a:xfrm>
                  <a:off x="3604"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11" name="Freeform 2975"/>
                <p:cNvSpPr>
                  <a:spLocks/>
                </p:cNvSpPr>
                <p:nvPr/>
              </p:nvSpPr>
              <p:spPr bwMode="auto">
                <a:xfrm>
                  <a:off x="3604"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12" name="Freeform 2976"/>
                <p:cNvSpPr>
                  <a:spLocks/>
                </p:cNvSpPr>
                <p:nvPr/>
              </p:nvSpPr>
              <p:spPr bwMode="auto">
                <a:xfrm>
                  <a:off x="360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13" name="Freeform 2977"/>
                <p:cNvSpPr>
                  <a:spLocks/>
                </p:cNvSpPr>
                <p:nvPr/>
              </p:nvSpPr>
              <p:spPr bwMode="auto">
                <a:xfrm>
                  <a:off x="36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14" name="Freeform 2978"/>
                <p:cNvSpPr>
                  <a:spLocks/>
                </p:cNvSpPr>
                <p:nvPr/>
              </p:nvSpPr>
              <p:spPr bwMode="auto">
                <a:xfrm>
                  <a:off x="3716" y="19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15" name="Freeform 2979"/>
                <p:cNvSpPr>
                  <a:spLocks/>
                </p:cNvSpPr>
                <p:nvPr/>
              </p:nvSpPr>
              <p:spPr bwMode="auto">
                <a:xfrm>
                  <a:off x="3716" y="25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16" name="Freeform 2980"/>
                <p:cNvSpPr>
                  <a:spLocks/>
                </p:cNvSpPr>
                <p:nvPr/>
              </p:nvSpPr>
              <p:spPr bwMode="auto">
                <a:xfrm>
                  <a:off x="3748" y="19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17" name="Freeform 2981"/>
                <p:cNvSpPr>
                  <a:spLocks/>
                </p:cNvSpPr>
                <p:nvPr/>
              </p:nvSpPr>
              <p:spPr bwMode="auto">
                <a:xfrm>
                  <a:off x="3748" y="259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18" name="Freeform 2982"/>
                <p:cNvSpPr>
                  <a:spLocks/>
                </p:cNvSpPr>
                <p:nvPr/>
              </p:nvSpPr>
              <p:spPr bwMode="auto">
                <a:xfrm>
                  <a:off x="3612"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19" name="Freeform 2983"/>
                <p:cNvSpPr>
                  <a:spLocks/>
                </p:cNvSpPr>
                <p:nvPr/>
              </p:nvSpPr>
              <p:spPr bwMode="auto">
                <a:xfrm>
                  <a:off x="3612"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20" name="Freeform 2984"/>
                <p:cNvSpPr>
                  <a:spLocks/>
                </p:cNvSpPr>
                <p:nvPr/>
              </p:nvSpPr>
              <p:spPr bwMode="auto">
                <a:xfrm>
                  <a:off x="36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21" name="Freeform 2985"/>
                <p:cNvSpPr>
                  <a:spLocks/>
                </p:cNvSpPr>
                <p:nvPr/>
              </p:nvSpPr>
              <p:spPr bwMode="auto">
                <a:xfrm>
                  <a:off x="36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22" name="Freeform 2986"/>
                <p:cNvSpPr>
                  <a:spLocks/>
                </p:cNvSpPr>
                <p:nvPr/>
              </p:nvSpPr>
              <p:spPr bwMode="auto">
                <a:xfrm>
                  <a:off x="3626" y="219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23" name="Freeform 2987"/>
                <p:cNvSpPr>
                  <a:spLocks/>
                </p:cNvSpPr>
                <p:nvPr/>
              </p:nvSpPr>
              <p:spPr bwMode="auto">
                <a:xfrm>
                  <a:off x="3626" y="23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24" name="Freeform 2988"/>
                <p:cNvSpPr>
                  <a:spLocks/>
                </p:cNvSpPr>
                <p:nvPr/>
              </p:nvSpPr>
              <p:spPr bwMode="auto">
                <a:xfrm>
                  <a:off x="3618"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25" name="Freeform 2989"/>
                <p:cNvSpPr>
                  <a:spLocks/>
                </p:cNvSpPr>
                <p:nvPr/>
              </p:nvSpPr>
              <p:spPr bwMode="auto">
                <a:xfrm>
                  <a:off x="3618"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26" name="Freeform 2990"/>
                <p:cNvSpPr>
                  <a:spLocks/>
                </p:cNvSpPr>
                <p:nvPr/>
              </p:nvSpPr>
              <p:spPr bwMode="auto">
                <a:xfrm>
                  <a:off x="3680" y="20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27" name="Freeform 2991"/>
                <p:cNvSpPr>
                  <a:spLocks/>
                </p:cNvSpPr>
                <p:nvPr/>
              </p:nvSpPr>
              <p:spPr bwMode="auto">
                <a:xfrm>
                  <a:off x="3680" y="24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28" name="Freeform 2992"/>
                <p:cNvSpPr>
                  <a:spLocks/>
                </p:cNvSpPr>
                <p:nvPr/>
              </p:nvSpPr>
              <p:spPr bwMode="auto">
                <a:xfrm>
                  <a:off x="36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29" name="Freeform 2993"/>
                <p:cNvSpPr>
                  <a:spLocks/>
                </p:cNvSpPr>
                <p:nvPr/>
              </p:nvSpPr>
              <p:spPr bwMode="auto">
                <a:xfrm>
                  <a:off x="3624" y="226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30" name="Freeform 2994"/>
                <p:cNvSpPr>
                  <a:spLocks/>
                </p:cNvSpPr>
                <p:nvPr/>
              </p:nvSpPr>
              <p:spPr bwMode="auto">
                <a:xfrm>
                  <a:off x="3624" y="228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31" name="Freeform 2995"/>
                <p:cNvSpPr>
                  <a:spLocks/>
                </p:cNvSpPr>
                <p:nvPr/>
              </p:nvSpPr>
              <p:spPr bwMode="auto">
                <a:xfrm>
                  <a:off x="4122" y="2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32" name="Freeform 2996"/>
                <p:cNvSpPr>
                  <a:spLocks/>
                </p:cNvSpPr>
                <p:nvPr/>
              </p:nvSpPr>
              <p:spPr bwMode="auto">
                <a:xfrm>
                  <a:off x="4122" y="22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33" name="Freeform 2997"/>
                <p:cNvSpPr>
                  <a:spLocks/>
                </p:cNvSpPr>
                <p:nvPr/>
              </p:nvSpPr>
              <p:spPr bwMode="auto">
                <a:xfrm>
                  <a:off x="41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34" name="Freeform 2998"/>
                <p:cNvSpPr>
                  <a:spLocks/>
                </p:cNvSpPr>
                <p:nvPr/>
              </p:nvSpPr>
              <p:spPr bwMode="auto">
                <a:xfrm>
                  <a:off x="4120" y="226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35" name="Freeform 2999"/>
                <p:cNvSpPr>
                  <a:spLocks/>
                </p:cNvSpPr>
                <p:nvPr/>
              </p:nvSpPr>
              <p:spPr bwMode="auto">
                <a:xfrm>
                  <a:off x="4120" y="229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36" name="Freeform 3000"/>
                <p:cNvSpPr>
                  <a:spLocks/>
                </p:cNvSpPr>
                <p:nvPr/>
              </p:nvSpPr>
              <p:spPr bwMode="auto">
                <a:xfrm>
                  <a:off x="41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37" name="Freeform 3001"/>
                <p:cNvSpPr>
                  <a:spLocks/>
                </p:cNvSpPr>
                <p:nvPr/>
              </p:nvSpPr>
              <p:spPr bwMode="auto">
                <a:xfrm>
                  <a:off x="41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38" name="Freeform 3002"/>
                <p:cNvSpPr>
                  <a:spLocks/>
                </p:cNvSpPr>
                <p:nvPr/>
              </p:nvSpPr>
              <p:spPr bwMode="auto">
                <a:xfrm>
                  <a:off x="41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39" name="Freeform 3003"/>
                <p:cNvSpPr>
                  <a:spLocks/>
                </p:cNvSpPr>
                <p:nvPr/>
              </p:nvSpPr>
              <p:spPr bwMode="auto">
                <a:xfrm>
                  <a:off x="4118" y="2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40" name="Freeform 3004"/>
                <p:cNvSpPr>
                  <a:spLocks/>
                </p:cNvSpPr>
                <p:nvPr/>
              </p:nvSpPr>
              <p:spPr bwMode="auto">
                <a:xfrm>
                  <a:off x="4118" y="230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41" name="Freeform 3005"/>
                <p:cNvSpPr>
                  <a:spLocks/>
                </p:cNvSpPr>
                <p:nvPr/>
              </p:nvSpPr>
              <p:spPr bwMode="auto">
                <a:xfrm>
                  <a:off x="4116" y="2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42" name="Freeform 3006"/>
                <p:cNvSpPr>
                  <a:spLocks/>
                </p:cNvSpPr>
                <p:nvPr/>
              </p:nvSpPr>
              <p:spPr bwMode="auto">
                <a:xfrm>
                  <a:off x="4116" y="230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43" name="Freeform 3007"/>
                <p:cNvSpPr>
                  <a:spLocks/>
                </p:cNvSpPr>
                <p:nvPr/>
              </p:nvSpPr>
              <p:spPr bwMode="auto">
                <a:xfrm>
                  <a:off x="4112" y="224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44" name="Freeform 3008"/>
                <p:cNvSpPr>
                  <a:spLocks/>
                </p:cNvSpPr>
                <p:nvPr/>
              </p:nvSpPr>
              <p:spPr bwMode="auto">
                <a:xfrm>
                  <a:off x="4112" y="231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45" name="Freeform 3009"/>
                <p:cNvSpPr>
                  <a:spLocks/>
                </p:cNvSpPr>
                <p:nvPr/>
              </p:nvSpPr>
              <p:spPr bwMode="auto">
                <a:xfrm>
                  <a:off x="4114" y="226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46" name="Freeform 3010"/>
                <p:cNvSpPr>
                  <a:spLocks/>
                </p:cNvSpPr>
                <p:nvPr/>
              </p:nvSpPr>
              <p:spPr bwMode="auto">
                <a:xfrm>
                  <a:off x="4114" y="229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47" name="Freeform 3011"/>
                <p:cNvSpPr>
                  <a:spLocks/>
                </p:cNvSpPr>
                <p:nvPr/>
              </p:nvSpPr>
              <p:spPr bwMode="auto">
                <a:xfrm>
                  <a:off x="41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48" name="Freeform 3012"/>
                <p:cNvSpPr>
                  <a:spLocks/>
                </p:cNvSpPr>
                <p:nvPr/>
              </p:nvSpPr>
              <p:spPr bwMode="auto">
                <a:xfrm>
                  <a:off x="41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49" name="Freeform 3013"/>
                <p:cNvSpPr>
                  <a:spLocks/>
                </p:cNvSpPr>
                <p:nvPr/>
              </p:nvSpPr>
              <p:spPr bwMode="auto">
                <a:xfrm>
                  <a:off x="3800" y="19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50" name="Freeform 3014"/>
                <p:cNvSpPr>
                  <a:spLocks/>
                </p:cNvSpPr>
                <p:nvPr/>
              </p:nvSpPr>
              <p:spPr bwMode="auto">
                <a:xfrm>
                  <a:off x="3800" y="25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51" name="Freeform 3015"/>
                <p:cNvSpPr>
                  <a:spLocks/>
                </p:cNvSpPr>
                <p:nvPr/>
              </p:nvSpPr>
              <p:spPr bwMode="auto">
                <a:xfrm>
                  <a:off x="36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52" name="Freeform 3016"/>
                <p:cNvSpPr>
                  <a:spLocks/>
                </p:cNvSpPr>
                <p:nvPr/>
              </p:nvSpPr>
              <p:spPr bwMode="auto">
                <a:xfrm>
                  <a:off x="4112"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53" name="Freeform 3017"/>
                <p:cNvSpPr>
                  <a:spLocks/>
                </p:cNvSpPr>
                <p:nvPr/>
              </p:nvSpPr>
              <p:spPr bwMode="auto">
                <a:xfrm>
                  <a:off x="4112"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54" name="Freeform 3018"/>
                <p:cNvSpPr>
                  <a:spLocks/>
                </p:cNvSpPr>
                <p:nvPr/>
              </p:nvSpPr>
              <p:spPr bwMode="auto">
                <a:xfrm>
                  <a:off x="41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55" name="Freeform 3019"/>
                <p:cNvSpPr>
                  <a:spLocks/>
                </p:cNvSpPr>
                <p:nvPr/>
              </p:nvSpPr>
              <p:spPr bwMode="auto">
                <a:xfrm>
                  <a:off x="4104" y="224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56" name="Freeform 3020"/>
                <p:cNvSpPr>
                  <a:spLocks/>
                </p:cNvSpPr>
                <p:nvPr/>
              </p:nvSpPr>
              <p:spPr bwMode="auto">
                <a:xfrm>
                  <a:off x="4104" y="231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57" name="Freeform 3021"/>
                <p:cNvSpPr>
                  <a:spLocks/>
                </p:cNvSpPr>
                <p:nvPr/>
              </p:nvSpPr>
              <p:spPr bwMode="auto">
                <a:xfrm>
                  <a:off x="41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58" name="Freeform 3022"/>
                <p:cNvSpPr>
                  <a:spLocks/>
                </p:cNvSpPr>
                <p:nvPr/>
              </p:nvSpPr>
              <p:spPr bwMode="auto">
                <a:xfrm>
                  <a:off x="41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59" name="Freeform 3023"/>
                <p:cNvSpPr>
                  <a:spLocks/>
                </p:cNvSpPr>
                <p:nvPr/>
              </p:nvSpPr>
              <p:spPr bwMode="auto">
                <a:xfrm>
                  <a:off x="36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60" name="Freeform 3024"/>
                <p:cNvSpPr>
                  <a:spLocks/>
                </p:cNvSpPr>
                <p:nvPr/>
              </p:nvSpPr>
              <p:spPr bwMode="auto">
                <a:xfrm>
                  <a:off x="3644" y="225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61" name="Freeform 3025"/>
                <p:cNvSpPr>
                  <a:spLocks/>
                </p:cNvSpPr>
                <p:nvPr/>
              </p:nvSpPr>
              <p:spPr bwMode="auto">
                <a:xfrm>
                  <a:off x="3644" y="229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62" name="Freeform 3026"/>
                <p:cNvSpPr>
                  <a:spLocks/>
                </p:cNvSpPr>
                <p:nvPr/>
              </p:nvSpPr>
              <p:spPr bwMode="auto">
                <a:xfrm>
                  <a:off x="3726" y="20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63" name="Freeform 3027"/>
                <p:cNvSpPr>
                  <a:spLocks/>
                </p:cNvSpPr>
                <p:nvPr/>
              </p:nvSpPr>
              <p:spPr bwMode="auto">
                <a:xfrm>
                  <a:off x="3726" y="24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64" name="Freeform 3028"/>
                <p:cNvSpPr>
                  <a:spLocks/>
                </p:cNvSpPr>
                <p:nvPr/>
              </p:nvSpPr>
              <p:spPr bwMode="auto">
                <a:xfrm>
                  <a:off x="3644"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65" name="Freeform 3029"/>
                <p:cNvSpPr>
                  <a:spLocks/>
                </p:cNvSpPr>
                <p:nvPr/>
              </p:nvSpPr>
              <p:spPr bwMode="auto">
                <a:xfrm>
                  <a:off x="3644"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66" name="Freeform 3030"/>
                <p:cNvSpPr>
                  <a:spLocks/>
                </p:cNvSpPr>
                <p:nvPr/>
              </p:nvSpPr>
              <p:spPr bwMode="auto">
                <a:xfrm>
                  <a:off x="3654" y="221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67" name="Freeform 3031"/>
                <p:cNvSpPr>
                  <a:spLocks/>
                </p:cNvSpPr>
                <p:nvPr/>
              </p:nvSpPr>
              <p:spPr bwMode="auto">
                <a:xfrm>
                  <a:off x="3654" y="234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68" name="Freeform 3032"/>
                <p:cNvSpPr>
                  <a:spLocks/>
                </p:cNvSpPr>
                <p:nvPr/>
              </p:nvSpPr>
              <p:spPr bwMode="auto">
                <a:xfrm>
                  <a:off x="4106" y="226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69" name="Freeform 3033"/>
                <p:cNvSpPr>
                  <a:spLocks/>
                </p:cNvSpPr>
                <p:nvPr/>
              </p:nvSpPr>
              <p:spPr bwMode="auto">
                <a:xfrm>
                  <a:off x="4106" y="228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70" name="Freeform 3034"/>
                <p:cNvSpPr>
                  <a:spLocks/>
                </p:cNvSpPr>
                <p:nvPr/>
              </p:nvSpPr>
              <p:spPr bwMode="auto">
                <a:xfrm>
                  <a:off x="41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71" name="Freeform 3035"/>
                <p:cNvSpPr>
                  <a:spLocks/>
                </p:cNvSpPr>
                <p:nvPr/>
              </p:nvSpPr>
              <p:spPr bwMode="auto">
                <a:xfrm>
                  <a:off x="41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72" name="Freeform 3036"/>
                <p:cNvSpPr>
                  <a:spLocks/>
                </p:cNvSpPr>
                <p:nvPr/>
              </p:nvSpPr>
              <p:spPr bwMode="auto">
                <a:xfrm>
                  <a:off x="4104"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173" name="Freeform 3037"/>
                <p:cNvSpPr>
                  <a:spLocks/>
                </p:cNvSpPr>
                <p:nvPr/>
              </p:nvSpPr>
              <p:spPr bwMode="auto">
                <a:xfrm>
                  <a:off x="4104"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174" name="Freeform 3038"/>
                <p:cNvSpPr>
                  <a:spLocks/>
                </p:cNvSpPr>
                <p:nvPr/>
              </p:nvSpPr>
              <p:spPr bwMode="auto">
                <a:xfrm>
                  <a:off x="41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75" name="Freeform 3039"/>
                <p:cNvSpPr>
                  <a:spLocks/>
                </p:cNvSpPr>
                <p:nvPr/>
              </p:nvSpPr>
              <p:spPr bwMode="auto">
                <a:xfrm>
                  <a:off x="41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76" name="Freeform 3040"/>
                <p:cNvSpPr>
                  <a:spLocks/>
                </p:cNvSpPr>
                <p:nvPr/>
              </p:nvSpPr>
              <p:spPr bwMode="auto">
                <a:xfrm>
                  <a:off x="41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77" name="Freeform 3041"/>
                <p:cNvSpPr>
                  <a:spLocks/>
                </p:cNvSpPr>
                <p:nvPr/>
              </p:nvSpPr>
              <p:spPr bwMode="auto">
                <a:xfrm>
                  <a:off x="41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78" name="Freeform 3042"/>
                <p:cNvSpPr>
                  <a:spLocks/>
                </p:cNvSpPr>
                <p:nvPr/>
              </p:nvSpPr>
              <p:spPr bwMode="auto">
                <a:xfrm>
                  <a:off x="41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79" name="Freeform 3043"/>
                <p:cNvSpPr>
                  <a:spLocks/>
                </p:cNvSpPr>
                <p:nvPr/>
              </p:nvSpPr>
              <p:spPr bwMode="auto">
                <a:xfrm>
                  <a:off x="40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80" name="Freeform 3044"/>
                <p:cNvSpPr>
                  <a:spLocks/>
                </p:cNvSpPr>
                <p:nvPr/>
              </p:nvSpPr>
              <p:spPr bwMode="auto">
                <a:xfrm>
                  <a:off x="36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81" name="Freeform 3045"/>
                <p:cNvSpPr>
                  <a:spLocks/>
                </p:cNvSpPr>
                <p:nvPr/>
              </p:nvSpPr>
              <p:spPr bwMode="auto">
                <a:xfrm>
                  <a:off x="4092" y="2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82" name="Freeform 3046"/>
                <p:cNvSpPr>
                  <a:spLocks/>
                </p:cNvSpPr>
                <p:nvPr/>
              </p:nvSpPr>
              <p:spPr bwMode="auto">
                <a:xfrm>
                  <a:off x="4092" y="230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83" name="Freeform 3047"/>
                <p:cNvSpPr>
                  <a:spLocks/>
                </p:cNvSpPr>
                <p:nvPr/>
              </p:nvSpPr>
              <p:spPr bwMode="auto">
                <a:xfrm>
                  <a:off x="40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84" name="Freeform 3048"/>
                <p:cNvSpPr>
                  <a:spLocks/>
                </p:cNvSpPr>
                <p:nvPr/>
              </p:nvSpPr>
              <p:spPr bwMode="auto">
                <a:xfrm>
                  <a:off x="40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85" name="Freeform 3049"/>
                <p:cNvSpPr>
                  <a:spLocks/>
                </p:cNvSpPr>
                <p:nvPr/>
              </p:nvSpPr>
              <p:spPr bwMode="auto">
                <a:xfrm>
                  <a:off x="40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86" name="Freeform 3050"/>
                <p:cNvSpPr>
                  <a:spLocks/>
                </p:cNvSpPr>
                <p:nvPr/>
              </p:nvSpPr>
              <p:spPr bwMode="auto">
                <a:xfrm>
                  <a:off x="3734" y="20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87" name="Freeform 3051"/>
                <p:cNvSpPr>
                  <a:spLocks/>
                </p:cNvSpPr>
                <p:nvPr/>
              </p:nvSpPr>
              <p:spPr bwMode="auto">
                <a:xfrm>
                  <a:off x="3734" y="24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188" name="Freeform 3052"/>
                <p:cNvSpPr>
                  <a:spLocks/>
                </p:cNvSpPr>
                <p:nvPr/>
              </p:nvSpPr>
              <p:spPr bwMode="auto">
                <a:xfrm>
                  <a:off x="3672" y="21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89" name="Freeform 3053"/>
                <p:cNvSpPr>
                  <a:spLocks/>
                </p:cNvSpPr>
                <p:nvPr/>
              </p:nvSpPr>
              <p:spPr bwMode="auto">
                <a:xfrm>
                  <a:off x="3672" y="23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90" name="Freeform 3054"/>
                <p:cNvSpPr>
                  <a:spLocks/>
                </p:cNvSpPr>
                <p:nvPr/>
              </p:nvSpPr>
              <p:spPr bwMode="auto">
                <a:xfrm>
                  <a:off x="40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91" name="Freeform 3055"/>
                <p:cNvSpPr>
                  <a:spLocks/>
                </p:cNvSpPr>
                <p:nvPr/>
              </p:nvSpPr>
              <p:spPr bwMode="auto">
                <a:xfrm>
                  <a:off x="36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92" name="Freeform 3056"/>
                <p:cNvSpPr>
                  <a:spLocks/>
                </p:cNvSpPr>
                <p:nvPr/>
              </p:nvSpPr>
              <p:spPr bwMode="auto">
                <a:xfrm>
                  <a:off x="3682" y="21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93" name="Freeform 3057"/>
                <p:cNvSpPr>
                  <a:spLocks/>
                </p:cNvSpPr>
                <p:nvPr/>
              </p:nvSpPr>
              <p:spPr bwMode="auto">
                <a:xfrm>
                  <a:off x="3682" y="23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194" name="Freeform 3058"/>
                <p:cNvSpPr>
                  <a:spLocks/>
                </p:cNvSpPr>
                <p:nvPr/>
              </p:nvSpPr>
              <p:spPr bwMode="auto">
                <a:xfrm>
                  <a:off x="3660" y="224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195" name="Freeform 3059"/>
                <p:cNvSpPr>
                  <a:spLocks/>
                </p:cNvSpPr>
                <p:nvPr/>
              </p:nvSpPr>
              <p:spPr bwMode="auto">
                <a:xfrm>
                  <a:off x="3660" y="230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4196" name="Freeform 3060"/>
                <p:cNvSpPr>
                  <a:spLocks/>
                </p:cNvSpPr>
                <p:nvPr/>
              </p:nvSpPr>
              <p:spPr bwMode="auto">
                <a:xfrm>
                  <a:off x="3660" y="226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97" name="Freeform 3061"/>
                <p:cNvSpPr>
                  <a:spLocks/>
                </p:cNvSpPr>
                <p:nvPr/>
              </p:nvSpPr>
              <p:spPr bwMode="auto">
                <a:xfrm>
                  <a:off x="3660" y="228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98" name="Freeform 3062"/>
                <p:cNvSpPr>
                  <a:spLocks/>
                </p:cNvSpPr>
                <p:nvPr/>
              </p:nvSpPr>
              <p:spPr bwMode="auto">
                <a:xfrm>
                  <a:off x="3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199" name="Freeform 3063"/>
                <p:cNvSpPr>
                  <a:spLocks/>
                </p:cNvSpPr>
                <p:nvPr/>
              </p:nvSpPr>
              <p:spPr bwMode="auto">
                <a:xfrm>
                  <a:off x="36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200" name="Freeform 3064"/>
                <p:cNvSpPr>
                  <a:spLocks/>
                </p:cNvSpPr>
                <p:nvPr/>
              </p:nvSpPr>
              <p:spPr bwMode="auto">
                <a:xfrm>
                  <a:off x="3664"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201" name="Freeform 3065"/>
                <p:cNvSpPr>
                  <a:spLocks/>
                </p:cNvSpPr>
                <p:nvPr/>
              </p:nvSpPr>
              <p:spPr bwMode="auto">
                <a:xfrm>
                  <a:off x="3664"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4202" name="Freeform 3066"/>
                <p:cNvSpPr>
                  <a:spLocks/>
                </p:cNvSpPr>
                <p:nvPr/>
              </p:nvSpPr>
              <p:spPr bwMode="auto">
                <a:xfrm>
                  <a:off x="36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203" name="Freeform 3067"/>
                <p:cNvSpPr>
                  <a:spLocks/>
                </p:cNvSpPr>
                <p:nvPr/>
              </p:nvSpPr>
              <p:spPr bwMode="auto">
                <a:xfrm>
                  <a:off x="3680" y="220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204" name="Freeform 3068"/>
                <p:cNvSpPr>
                  <a:spLocks/>
                </p:cNvSpPr>
                <p:nvPr/>
              </p:nvSpPr>
              <p:spPr bwMode="auto">
                <a:xfrm>
                  <a:off x="3680" y="23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205" name="Freeform 3069"/>
                <p:cNvSpPr>
                  <a:spLocks/>
                </p:cNvSpPr>
                <p:nvPr/>
              </p:nvSpPr>
              <p:spPr bwMode="auto">
                <a:xfrm>
                  <a:off x="36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4206" name="Freeform 3070"/>
                <p:cNvSpPr>
                  <a:spLocks/>
                </p:cNvSpPr>
                <p:nvPr/>
              </p:nvSpPr>
              <p:spPr bwMode="auto">
                <a:xfrm>
                  <a:off x="3668"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4207" name="Freeform 3071"/>
                <p:cNvSpPr>
                  <a:spLocks/>
                </p:cNvSpPr>
                <p:nvPr/>
              </p:nvSpPr>
              <p:spPr bwMode="auto">
                <a:xfrm>
                  <a:off x="3668"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04" name="Freeform 3072"/>
                <p:cNvSpPr>
                  <a:spLocks/>
                </p:cNvSpPr>
                <p:nvPr/>
              </p:nvSpPr>
              <p:spPr bwMode="auto">
                <a:xfrm>
                  <a:off x="4000" y="210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05" name="Freeform 3073"/>
                <p:cNvSpPr>
                  <a:spLocks/>
                </p:cNvSpPr>
                <p:nvPr/>
              </p:nvSpPr>
              <p:spPr bwMode="auto">
                <a:xfrm>
                  <a:off x="4000" y="24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06" name="Freeform 3074"/>
                <p:cNvSpPr>
                  <a:spLocks/>
                </p:cNvSpPr>
                <p:nvPr/>
              </p:nvSpPr>
              <p:spPr bwMode="auto">
                <a:xfrm>
                  <a:off x="4090" y="226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07" name="Freeform 3075"/>
                <p:cNvSpPr>
                  <a:spLocks/>
                </p:cNvSpPr>
                <p:nvPr/>
              </p:nvSpPr>
              <p:spPr bwMode="auto">
                <a:xfrm>
                  <a:off x="4090" y="229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08" name="Freeform 3076"/>
                <p:cNvSpPr>
                  <a:spLocks/>
                </p:cNvSpPr>
                <p:nvPr/>
              </p:nvSpPr>
              <p:spPr bwMode="auto">
                <a:xfrm>
                  <a:off x="4092"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09" name="Freeform 3077"/>
                <p:cNvSpPr>
                  <a:spLocks/>
                </p:cNvSpPr>
                <p:nvPr/>
              </p:nvSpPr>
              <p:spPr bwMode="auto">
                <a:xfrm>
                  <a:off x="4092"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10" name="Freeform 3078"/>
                <p:cNvSpPr>
                  <a:spLocks/>
                </p:cNvSpPr>
                <p:nvPr/>
              </p:nvSpPr>
              <p:spPr bwMode="auto">
                <a:xfrm>
                  <a:off x="40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11" name="Freeform 3079"/>
                <p:cNvSpPr>
                  <a:spLocks/>
                </p:cNvSpPr>
                <p:nvPr/>
              </p:nvSpPr>
              <p:spPr bwMode="auto">
                <a:xfrm>
                  <a:off x="4092"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12" name="Freeform 3080"/>
                <p:cNvSpPr>
                  <a:spLocks/>
                </p:cNvSpPr>
                <p:nvPr/>
              </p:nvSpPr>
              <p:spPr bwMode="auto">
                <a:xfrm>
                  <a:off x="4092"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13" name="Freeform 3081"/>
                <p:cNvSpPr>
                  <a:spLocks/>
                </p:cNvSpPr>
                <p:nvPr/>
              </p:nvSpPr>
              <p:spPr bwMode="auto">
                <a:xfrm>
                  <a:off x="40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14" name="Freeform 3082"/>
                <p:cNvSpPr>
                  <a:spLocks/>
                </p:cNvSpPr>
                <p:nvPr/>
              </p:nvSpPr>
              <p:spPr bwMode="auto">
                <a:xfrm>
                  <a:off x="4088" y="226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15" name="Freeform 3083"/>
                <p:cNvSpPr>
                  <a:spLocks/>
                </p:cNvSpPr>
                <p:nvPr/>
              </p:nvSpPr>
              <p:spPr bwMode="auto">
                <a:xfrm>
                  <a:off x="4088" y="228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16" name="Freeform 3084"/>
                <p:cNvSpPr>
                  <a:spLocks/>
                </p:cNvSpPr>
                <p:nvPr/>
              </p:nvSpPr>
              <p:spPr bwMode="auto">
                <a:xfrm>
                  <a:off x="40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17" name="Freeform 3085"/>
                <p:cNvSpPr>
                  <a:spLocks/>
                </p:cNvSpPr>
                <p:nvPr/>
              </p:nvSpPr>
              <p:spPr bwMode="auto">
                <a:xfrm>
                  <a:off x="4078" y="22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18" name="Freeform 3086"/>
                <p:cNvSpPr>
                  <a:spLocks/>
                </p:cNvSpPr>
                <p:nvPr/>
              </p:nvSpPr>
              <p:spPr bwMode="auto">
                <a:xfrm>
                  <a:off x="4078" y="231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19" name="Freeform 3087"/>
                <p:cNvSpPr>
                  <a:spLocks/>
                </p:cNvSpPr>
                <p:nvPr/>
              </p:nvSpPr>
              <p:spPr bwMode="auto">
                <a:xfrm>
                  <a:off x="4062" y="21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20" name="Freeform 3088"/>
                <p:cNvSpPr>
                  <a:spLocks/>
                </p:cNvSpPr>
                <p:nvPr/>
              </p:nvSpPr>
              <p:spPr bwMode="auto">
                <a:xfrm>
                  <a:off x="4062" y="23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21" name="Freeform 3089"/>
                <p:cNvSpPr>
                  <a:spLocks/>
                </p:cNvSpPr>
                <p:nvPr/>
              </p:nvSpPr>
              <p:spPr bwMode="auto">
                <a:xfrm>
                  <a:off x="4088"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22" name="Freeform 3090"/>
                <p:cNvSpPr>
                  <a:spLocks/>
                </p:cNvSpPr>
                <p:nvPr/>
              </p:nvSpPr>
              <p:spPr bwMode="auto">
                <a:xfrm>
                  <a:off x="4088"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23" name="Freeform 3091"/>
                <p:cNvSpPr>
                  <a:spLocks/>
                </p:cNvSpPr>
                <p:nvPr/>
              </p:nvSpPr>
              <p:spPr bwMode="auto">
                <a:xfrm>
                  <a:off x="4080" y="2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24" name="Freeform 3092"/>
                <p:cNvSpPr>
                  <a:spLocks/>
                </p:cNvSpPr>
                <p:nvPr/>
              </p:nvSpPr>
              <p:spPr bwMode="auto">
                <a:xfrm>
                  <a:off x="4080" y="230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25" name="Freeform 3093"/>
                <p:cNvSpPr>
                  <a:spLocks/>
                </p:cNvSpPr>
                <p:nvPr/>
              </p:nvSpPr>
              <p:spPr bwMode="auto">
                <a:xfrm>
                  <a:off x="40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26" name="Freeform 3094"/>
                <p:cNvSpPr>
                  <a:spLocks/>
                </p:cNvSpPr>
                <p:nvPr/>
              </p:nvSpPr>
              <p:spPr bwMode="auto">
                <a:xfrm>
                  <a:off x="4086"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27" name="Freeform 3095"/>
                <p:cNvSpPr>
                  <a:spLocks/>
                </p:cNvSpPr>
                <p:nvPr/>
              </p:nvSpPr>
              <p:spPr bwMode="auto">
                <a:xfrm>
                  <a:off x="4086"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28" name="Freeform 3096"/>
                <p:cNvSpPr>
                  <a:spLocks/>
                </p:cNvSpPr>
                <p:nvPr/>
              </p:nvSpPr>
              <p:spPr bwMode="auto">
                <a:xfrm>
                  <a:off x="4082" y="22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29" name="Freeform 3097"/>
                <p:cNvSpPr>
                  <a:spLocks/>
                </p:cNvSpPr>
                <p:nvPr/>
              </p:nvSpPr>
              <p:spPr bwMode="auto">
                <a:xfrm>
                  <a:off x="4082" y="22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30" name="Freeform 3098"/>
                <p:cNvSpPr>
                  <a:spLocks/>
                </p:cNvSpPr>
                <p:nvPr/>
              </p:nvSpPr>
              <p:spPr bwMode="auto">
                <a:xfrm>
                  <a:off x="4080" y="22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31" name="Freeform 3099"/>
                <p:cNvSpPr>
                  <a:spLocks/>
                </p:cNvSpPr>
                <p:nvPr/>
              </p:nvSpPr>
              <p:spPr bwMode="auto">
                <a:xfrm>
                  <a:off x="4080" y="22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32" name="Freeform 3100"/>
                <p:cNvSpPr>
                  <a:spLocks/>
                </p:cNvSpPr>
                <p:nvPr/>
              </p:nvSpPr>
              <p:spPr bwMode="auto">
                <a:xfrm>
                  <a:off x="408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33" name="Freeform 3101"/>
                <p:cNvSpPr>
                  <a:spLocks/>
                </p:cNvSpPr>
                <p:nvPr/>
              </p:nvSpPr>
              <p:spPr bwMode="auto">
                <a:xfrm>
                  <a:off x="408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34" name="Freeform 3102"/>
                <p:cNvSpPr>
                  <a:spLocks/>
                </p:cNvSpPr>
                <p:nvPr/>
              </p:nvSpPr>
              <p:spPr bwMode="auto">
                <a:xfrm>
                  <a:off x="40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35" name="Freeform 3103"/>
                <p:cNvSpPr>
                  <a:spLocks/>
                </p:cNvSpPr>
                <p:nvPr/>
              </p:nvSpPr>
              <p:spPr bwMode="auto">
                <a:xfrm>
                  <a:off x="4084"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36" name="Freeform 3104"/>
                <p:cNvSpPr>
                  <a:spLocks/>
                </p:cNvSpPr>
                <p:nvPr/>
              </p:nvSpPr>
              <p:spPr bwMode="auto">
                <a:xfrm>
                  <a:off x="4084"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37" name="Freeform 3105"/>
                <p:cNvSpPr>
                  <a:spLocks/>
                </p:cNvSpPr>
                <p:nvPr/>
              </p:nvSpPr>
              <p:spPr bwMode="auto">
                <a:xfrm>
                  <a:off x="40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38" name="Freeform 3106"/>
                <p:cNvSpPr>
                  <a:spLocks/>
                </p:cNvSpPr>
                <p:nvPr/>
              </p:nvSpPr>
              <p:spPr bwMode="auto">
                <a:xfrm>
                  <a:off x="408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39" name="Freeform 3107"/>
                <p:cNvSpPr>
                  <a:spLocks/>
                </p:cNvSpPr>
                <p:nvPr/>
              </p:nvSpPr>
              <p:spPr bwMode="auto">
                <a:xfrm>
                  <a:off x="40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40" name="Freeform 3108"/>
                <p:cNvSpPr>
                  <a:spLocks/>
                </p:cNvSpPr>
                <p:nvPr/>
              </p:nvSpPr>
              <p:spPr bwMode="auto">
                <a:xfrm>
                  <a:off x="4076" y="2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41" name="Freeform 3109"/>
                <p:cNvSpPr>
                  <a:spLocks/>
                </p:cNvSpPr>
                <p:nvPr/>
              </p:nvSpPr>
              <p:spPr bwMode="auto">
                <a:xfrm>
                  <a:off x="4076" y="230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42" name="Freeform 3110"/>
                <p:cNvSpPr>
                  <a:spLocks/>
                </p:cNvSpPr>
                <p:nvPr/>
              </p:nvSpPr>
              <p:spPr bwMode="auto">
                <a:xfrm>
                  <a:off x="40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43" name="Freeform 3111"/>
                <p:cNvSpPr>
                  <a:spLocks/>
                </p:cNvSpPr>
                <p:nvPr/>
              </p:nvSpPr>
              <p:spPr bwMode="auto">
                <a:xfrm>
                  <a:off x="40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44" name="Freeform 3112"/>
                <p:cNvSpPr>
                  <a:spLocks/>
                </p:cNvSpPr>
                <p:nvPr/>
              </p:nvSpPr>
              <p:spPr bwMode="auto">
                <a:xfrm>
                  <a:off x="3750" y="212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45" name="Freeform 3113"/>
                <p:cNvSpPr>
                  <a:spLocks/>
                </p:cNvSpPr>
                <p:nvPr/>
              </p:nvSpPr>
              <p:spPr bwMode="auto">
                <a:xfrm>
                  <a:off x="3750" y="242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46" name="Freeform 3114"/>
                <p:cNvSpPr>
                  <a:spLocks/>
                </p:cNvSpPr>
                <p:nvPr/>
              </p:nvSpPr>
              <p:spPr bwMode="auto">
                <a:xfrm>
                  <a:off x="4070" y="223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47" name="Freeform 3115"/>
                <p:cNvSpPr>
                  <a:spLocks/>
                </p:cNvSpPr>
                <p:nvPr/>
              </p:nvSpPr>
              <p:spPr bwMode="auto">
                <a:xfrm>
                  <a:off x="4070" y="231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48" name="Freeform 3116"/>
                <p:cNvSpPr>
                  <a:spLocks/>
                </p:cNvSpPr>
                <p:nvPr/>
              </p:nvSpPr>
              <p:spPr bwMode="auto">
                <a:xfrm>
                  <a:off x="40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49" name="Freeform 3117"/>
                <p:cNvSpPr>
                  <a:spLocks/>
                </p:cNvSpPr>
                <p:nvPr/>
              </p:nvSpPr>
              <p:spPr bwMode="auto">
                <a:xfrm>
                  <a:off x="407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50" name="Freeform 3118"/>
                <p:cNvSpPr>
                  <a:spLocks/>
                </p:cNvSpPr>
                <p:nvPr/>
              </p:nvSpPr>
              <p:spPr bwMode="auto">
                <a:xfrm>
                  <a:off x="407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51" name="Freeform 3119"/>
                <p:cNvSpPr>
                  <a:spLocks/>
                </p:cNvSpPr>
                <p:nvPr/>
              </p:nvSpPr>
              <p:spPr bwMode="auto">
                <a:xfrm>
                  <a:off x="40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52" name="Freeform 3120"/>
                <p:cNvSpPr>
                  <a:spLocks/>
                </p:cNvSpPr>
                <p:nvPr/>
              </p:nvSpPr>
              <p:spPr bwMode="auto">
                <a:xfrm>
                  <a:off x="40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53" name="Freeform 3121"/>
                <p:cNvSpPr>
                  <a:spLocks/>
                </p:cNvSpPr>
                <p:nvPr/>
              </p:nvSpPr>
              <p:spPr bwMode="auto">
                <a:xfrm>
                  <a:off x="4072"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54" name="Freeform 3122"/>
                <p:cNvSpPr>
                  <a:spLocks/>
                </p:cNvSpPr>
                <p:nvPr/>
              </p:nvSpPr>
              <p:spPr bwMode="auto">
                <a:xfrm>
                  <a:off x="4072"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55" name="Freeform 3123"/>
                <p:cNvSpPr>
                  <a:spLocks/>
                </p:cNvSpPr>
                <p:nvPr/>
              </p:nvSpPr>
              <p:spPr bwMode="auto">
                <a:xfrm>
                  <a:off x="4072"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356" name="Freeform 3124"/>
                <p:cNvSpPr>
                  <a:spLocks/>
                </p:cNvSpPr>
                <p:nvPr/>
              </p:nvSpPr>
              <p:spPr bwMode="auto">
                <a:xfrm>
                  <a:off x="4072"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357" name="Freeform 3125"/>
                <p:cNvSpPr>
                  <a:spLocks/>
                </p:cNvSpPr>
                <p:nvPr/>
              </p:nvSpPr>
              <p:spPr bwMode="auto">
                <a:xfrm>
                  <a:off x="4064" y="2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58" name="Freeform 3126"/>
                <p:cNvSpPr>
                  <a:spLocks/>
                </p:cNvSpPr>
                <p:nvPr/>
              </p:nvSpPr>
              <p:spPr bwMode="auto">
                <a:xfrm>
                  <a:off x="4064" y="231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59" name="Freeform 3127"/>
                <p:cNvSpPr>
                  <a:spLocks/>
                </p:cNvSpPr>
                <p:nvPr/>
              </p:nvSpPr>
              <p:spPr bwMode="auto">
                <a:xfrm>
                  <a:off x="40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60" name="Freeform 3128"/>
                <p:cNvSpPr>
                  <a:spLocks/>
                </p:cNvSpPr>
                <p:nvPr/>
              </p:nvSpPr>
              <p:spPr bwMode="auto">
                <a:xfrm>
                  <a:off x="4068" y="2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61" name="Freeform 3129"/>
                <p:cNvSpPr>
                  <a:spLocks/>
                </p:cNvSpPr>
                <p:nvPr/>
              </p:nvSpPr>
              <p:spPr bwMode="auto">
                <a:xfrm>
                  <a:off x="4068" y="229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62" name="Freeform 3130"/>
                <p:cNvSpPr>
                  <a:spLocks/>
                </p:cNvSpPr>
                <p:nvPr/>
              </p:nvSpPr>
              <p:spPr bwMode="auto">
                <a:xfrm>
                  <a:off x="4066" y="2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63" name="Freeform 3131"/>
                <p:cNvSpPr>
                  <a:spLocks/>
                </p:cNvSpPr>
                <p:nvPr/>
              </p:nvSpPr>
              <p:spPr bwMode="auto">
                <a:xfrm>
                  <a:off x="4066" y="230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64" name="Freeform 3132"/>
                <p:cNvSpPr>
                  <a:spLocks/>
                </p:cNvSpPr>
                <p:nvPr/>
              </p:nvSpPr>
              <p:spPr bwMode="auto">
                <a:xfrm>
                  <a:off x="4052" y="220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65" name="Freeform 3133"/>
                <p:cNvSpPr>
                  <a:spLocks/>
                </p:cNvSpPr>
                <p:nvPr/>
              </p:nvSpPr>
              <p:spPr bwMode="auto">
                <a:xfrm>
                  <a:off x="4052" y="23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66" name="Freeform 3134"/>
                <p:cNvSpPr>
                  <a:spLocks/>
                </p:cNvSpPr>
                <p:nvPr/>
              </p:nvSpPr>
              <p:spPr bwMode="auto">
                <a:xfrm>
                  <a:off x="4068" y="226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67" name="Freeform 3135"/>
                <p:cNvSpPr>
                  <a:spLocks/>
                </p:cNvSpPr>
                <p:nvPr/>
              </p:nvSpPr>
              <p:spPr bwMode="auto">
                <a:xfrm>
                  <a:off x="4068" y="228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68" name="Freeform 3136"/>
                <p:cNvSpPr>
                  <a:spLocks/>
                </p:cNvSpPr>
                <p:nvPr/>
              </p:nvSpPr>
              <p:spPr bwMode="auto">
                <a:xfrm>
                  <a:off x="3696" y="221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5" name="Group 3137"/>
              <p:cNvGrpSpPr>
                <a:grpSpLocks/>
              </p:cNvGrpSpPr>
              <p:nvPr/>
            </p:nvGrpSpPr>
            <p:grpSpPr bwMode="auto">
              <a:xfrm>
                <a:off x="3696" y="2100"/>
                <a:ext cx="418" cy="400"/>
                <a:chOff x="3696" y="2100"/>
                <a:chExt cx="418" cy="400"/>
              </a:xfrm>
            </p:grpSpPr>
            <p:sp>
              <p:nvSpPr>
                <p:cNvPr id="98370" name="Freeform 3138"/>
                <p:cNvSpPr>
                  <a:spLocks/>
                </p:cNvSpPr>
                <p:nvPr/>
              </p:nvSpPr>
              <p:spPr bwMode="auto">
                <a:xfrm>
                  <a:off x="3696" y="233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71" name="Freeform 3139"/>
                <p:cNvSpPr>
                  <a:spLocks/>
                </p:cNvSpPr>
                <p:nvPr/>
              </p:nvSpPr>
              <p:spPr bwMode="auto">
                <a:xfrm>
                  <a:off x="4020" y="21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72" name="Freeform 3140"/>
                <p:cNvSpPr>
                  <a:spLocks/>
                </p:cNvSpPr>
                <p:nvPr/>
              </p:nvSpPr>
              <p:spPr bwMode="auto">
                <a:xfrm>
                  <a:off x="4020" y="239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73" name="Freeform 3141"/>
                <p:cNvSpPr>
                  <a:spLocks/>
                </p:cNvSpPr>
                <p:nvPr/>
              </p:nvSpPr>
              <p:spPr bwMode="auto">
                <a:xfrm>
                  <a:off x="3796" y="210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74" name="Freeform 3142"/>
                <p:cNvSpPr>
                  <a:spLocks/>
                </p:cNvSpPr>
                <p:nvPr/>
              </p:nvSpPr>
              <p:spPr bwMode="auto">
                <a:xfrm>
                  <a:off x="3796" y="24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75" name="Freeform 3143"/>
                <p:cNvSpPr>
                  <a:spLocks/>
                </p:cNvSpPr>
                <p:nvPr/>
              </p:nvSpPr>
              <p:spPr bwMode="auto">
                <a:xfrm>
                  <a:off x="4002" y="21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76" name="Freeform 3144"/>
                <p:cNvSpPr>
                  <a:spLocks/>
                </p:cNvSpPr>
                <p:nvPr/>
              </p:nvSpPr>
              <p:spPr bwMode="auto">
                <a:xfrm>
                  <a:off x="4002" y="241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77" name="Freeform 3145"/>
                <p:cNvSpPr>
                  <a:spLocks/>
                </p:cNvSpPr>
                <p:nvPr/>
              </p:nvSpPr>
              <p:spPr bwMode="auto">
                <a:xfrm>
                  <a:off x="4066"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378" name="Freeform 3146"/>
                <p:cNvSpPr>
                  <a:spLocks/>
                </p:cNvSpPr>
                <p:nvPr/>
              </p:nvSpPr>
              <p:spPr bwMode="auto">
                <a:xfrm>
                  <a:off x="4066"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379" name="Freeform 3147"/>
                <p:cNvSpPr>
                  <a:spLocks/>
                </p:cNvSpPr>
                <p:nvPr/>
              </p:nvSpPr>
              <p:spPr bwMode="auto">
                <a:xfrm>
                  <a:off x="4048" y="221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80" name="Freeform 3148"/>
                <p:cNvSpPr>
                  <a:spLocks/>
                </p:cNvSpPr>
                <p:nvPr/>
              </p:nvSpPr>
              <p:spPr bwMode="auto">
                <a:xfrm>
                  <a:off x="4048" y="234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81" name="Freeform 3149"/>
                <p:cNvSpPr>
                  <a:spLocks/>
                </p:cNvSpPr>
                <p:nvPr/>
              </p:nvSpPr>
              <p:spPr bwMode="auto">
                <a:xfrm>
                  <a:off x="406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82" name="Freeform 3150"/>
                <p:cNvSpPr>
                  <a:spLocks/>
                </p:cNvSpPr>
                <p:nvPr/>
              </p:nvSpPr>
              <p:spPr bwMode="auto">
                <a:xfrm>
                  <a:off x="406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83" name="Freeform 3151"/>
                <p:cNvSpPr>
                  <a:spLocks/>
                </p:cNvSpPr>
                <p:nvPr/>
              </p:nvSpPr>
              <p:spPr bwMode="auto">
                <a:xfrm>
                  <a:off x="40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84" name="Freeform 3152"/>
                <p:cNvSpPr>
                  <a:spLocks/>
                </p:cNvSpPr>
                <p:nvPr/>
              </p:nvSpPr>
              <p:spPr bwMode="auto">
                <a:xfrm>
                  <a:off x="4060" y="2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85" name="Freeform 3153"/>
                <p:cNvSpPr>
                  <a:spLocks/>
                </p:cNvSpPr>
                <p:nvPr/>
              </p:nvSpPr>
              <p:spPr bwMode="auto">
                <a:xfrm>
                  <a:off x="4060" y="229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86" name="Freeform 3154"/>
                <p:cNvSpPr>
                  <a:spLocks/>
                </p:cNvSpPr>
                <p:nvPr/>
              </p:nvSpPr>
              <p:spPr bwMode="auto">
                <a:xfrm>
                  <a:off x="4064"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87" name="Freeform 3155"/>
                <p:cNvSpPr>
                  <a:spLocks/>
                </p:cNvSpPr>
                <p:nvPr/>
              </p:nvSpPr>
              <p:spPr bwMode="auto">
                <a:xfrm>
                  <a:off x="4064"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88" name="Freeform 3156"/>
                <p:cNvSpPr>
                  <a:spLocks/>
                </p:cNvSpPr>
                <p:nvPr/>
              </p:nvSpPr>
              <p:spPr bwMode="auto">
                <a:xfrm>
                  <a:off x="406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89" name="Freeform 3157"/>
                <p:cNvSpPr>
                  <a:spLocks/>
                </p:cNvSpPr>
                <p:nvPr/>
              </p:nvSpPr>
              <p:spPr bwMode="auto">
                <a:xfrm>
                  <a:off x="406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90" name="Freeform 3158"/>
                <p:cNvSpPr>
                  <a:spLocks/>
                </p:cNvSpPr>
                <p:nvPr/>
              </p:nvSpPr>
              <p:spPr bwMode="auto">
                <a:xfrm>
                  <a:off x="4044" y="220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91" name="Freeform 3159"/>
                <p:cNvSpPr>
                  <a:spLocks/>
                </p:cNvSpPr>
                <p:nvPr/>
              </p:nvSpPr>
              <p:spPr bwMode="auto">
                <a:xfrm>
                  <a:off x="4044" y="234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392" name="Freeform 3160"/>
                <p:cNvSpPr>
                  <a:spLocks/>
                </p:cNvSpPr>
                <p:nvPr/>
              </p:nvSpPr>
              <p:spPr bwMode="auto">
                <a:xfrm>
                  <a:off x="40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93" name="Freeform 3161"/>
                <p:cNvSpPr>
                  <a:spLocks/>
                </p:cNvSpPr>
                <p:nvPr/>
              </p:nvSpPr>
              <p:spPr bwMode="auto">
                <a:xfrm>
                  <a:off x="4056" y="225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94" name="Freeform 3162"/>
                <p:cNvSpPr>
                  <a:spLocks/>
                </p:cNvSpPr>
                <p:nvPr/>
              </p:nvSpPr>
              <p:spPr bwMode="auto">
                <a:xfrm>
                  <a:off x="4056" y="230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95" name="Freeform 3163"/>
                <p:cNvSpPr>
                  <a:spLocks/>
                </p:cNvSpPr>
                <p:nvPr/>
              </p:nvSpPr>
              <p:spPr bwMode="auto">
                <a:xfrm>
                  <a:off x="40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96" name="Freeform 3164"/>
                <p:cNvSpPr>
                  <a:spLocks/>
                </p:cNvSpPr>
                <p:nvPr/>
              </p:nvSpPr>
              <p:spPr bwMode="auto">
                <a:xfrm>
                  <a:off x="40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397" name="Freeform 3165"/>
                <p:cNvSpPr>
                  <a:spLocks/>
                </p:cNvSpPr>
                <p:nvPr/>
              </p:nvSpPr>
              <p:spPr bwMode="auto">
                <a:xfrm>
                  <a:off x="405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98" name="Freeform 3166"/>
                <p:cNvSpPr>
                  <a:spLocks/>
                </p:cNvSpPr>
                <p:nvPr/>
              </p:nvSpPr>
              <p:spPr bwMode="auto">
                <a:xfrm>
                  <a:off x="405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399" name="Freeform 3167"/>
                <p:cNvSpPr>
                  <a:spLocks/>
                </p:cNvSpPr>
                <p:nvPr/>
              </p:nvSpPr>
              <p:spPr bwMode="auto">
                <a:xfrm>
                  <a:off x="4030" y="21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00" name="Freeform 3168"/>
                <p:cNvSpPr>
                  <a:spLocks/>
                </p:cNvSpPr>
                <p:nvPr/>
              </p:nvSpPr>
              <p:spPr bwMode="auto">
                <a:xfrm>
                  <a:off x="4030" y="23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01" name="Freeform 3169"/>
                <p:cNvSpPr>
                  <a:spLocks/>
                </p:cNvSpPr>
                <p:nvPr/>
              </p:nvSpPr>
              <p:spPr bwMode="auto">
                <a:xfrm>
                  <a:off x="4046" y="222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02" name="Freeform 3170"/>
                <p:cNvSpPr>
                  <a:spLocks/>
                </p:cNvSpPr>
                <p:nvPr/>
              </p:nvSpPr>
              <p:spPr bwMode="auto">
                <a:xfrm>
                  <a:off x="4046" y="232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03" name="Freeform 3171"/>
                <p:cNvSpPr>
                  <a:spLocks/>
                </p:cNvSpPr>
                <p:nvPr/>
              </p:nvSpPr>
              <p:spPr bwMode="auto">
                <a:xfrm>
                  <a:off x="40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04" name="Freeform 3172"/>
                <p:cNvSpPr>
                  <a:spLocks/>
                </p:cNvSpPr>
                <p:nvPr/>
              </p:nvSpPr>
              <p:spPr bwMode="auto">
                <a:xfrm>
                  <a:off x="40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05" name="Freeform 3173"/>
                <p:cNvSpPr>
                  <a:spLocks/>
                </p:cNvSpPr>
                <p:nvPr/>
              </p:nvSpPr>
              <p:spPr bwMode="auto">
                <a:xfrm>
                  <a:off x="4042" y="221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06" name="Freeform 3174"/>
                <p:cNvSpPr>
                  <a:spLocks/>
                </p:cNvSpPr>
                <p:nvPr/>
              </p:nvSpPr>
              <p:spPr bwMode="auto">
                <a:xfrm>
                  <a:off x="4042" y="23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07" name="Freeform 3175"/>
                <p:cNvSpPr>
                  <a:spLocks/>
                </p:cNvSpPr>
                <p:nvPr/>
              </p:nvSpPr>
              <p:spPr bwMode="auto">
                <a:xfrm>
                  <a:off x="40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08" name="Freeform 3176"/>
                <p:cNvSpPr>
                  <a:spLocks/>
                </p:cNvSpPr>
                <p:nvPr/>
              </p:nvSpPr>
              <p:spPr bwMode="auto">
                <a:xfrm>
                  <a:off x="3810" y="210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09" name="Freeform 3177"/>
                <p:cNvSpPr>
                  <a:spLocks/>
                </p:cNvSpPr>
                <p:nvPr/>
              </p:nvSpPr>
              <p:spPr bwMode="auto">
                <a:xfrm>
                  <a:off x="3810" y="245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10" name="Freeform 3178"/>
                <p:cNvSpPr>
                  <a:spLocks/>
                </p:cNvSpPr>
                <p:nvPr/>
              </p:nvSpPr>
              <p:spPr bwMode="auto">
                <a:xfrm>
                  <a:off x="4050" y="225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11" name="Freeform 3179"/>
                <p:cNvSpPr>
                  <a:spLocks/>
                </p:cNvSpPr>
                <p:nvPr/>
              </p:nvSpPr>
              <p:spPr bwMode="auto">
                <a:xfrm>
                  <a:off x="4050" y="229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12" name="Freeform 3180"/>
                <p:cNvSpPr>
                  <a:spLocks/>
                </p:cNvSpPr>
                <p:nvPr/>
              </p:nvSpPr>
              <p:spPr bwMode="auto">
                <a:xfrm>
                  <a:off x="4050" y="2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13" name="Freeform 3181"/>
                <p:cNvSpPr>
                  <a:spLocks/>
                </p:cNvSpPr>
                <p:nvPr/>
              </p:nvSpPr>
              <p:spPr bwMode="auto">
                <a:xfrm>
                  <a:off x="4050" y="229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14" name="Freeform 3182"/>
                <p:cNvSpPr>
                  <a:spLocks/>
                </p:cNvSpPr>
                <p:nvPr/>
              </p:nvSpPr>
              <p:spPr bwMode="auto">
                <a:xfrm>
                  <a:off x="4040" y="222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15" name="Freeform 3183"/>
                <p:cNvSpPr>
                  <a:spLocks/>
                </p:cNvSpPr>
                <p:nvPr/>
              </p:nvSpPr>
              <p:spPr bwMode="auto">
                <a:xfrm>
                  <a:off x="4040" y="233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16" name="Freeform 3184"/>
                <p:cNvSpPr>
                  <a:spLocks/>
                </p:cNvSpPr>
                <p:nvPr/>
              </p:nvSpPr>
              <p:spPr bwMode="auto">
                <a:xfrm>
                  <a:off x="3718" y="220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17" name="Freeform 3185"/>
                <p:cNvSpPr>
                  <a:spLocks/>
                </p:cNvSpPr>
                <p:nvPr/>
              </p:nvSpPr>
              <p:spPr bwMode="auto">
                <a:xfrm>
                  <a:off x="3718" y="234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18" name="Freeform 3186"/>
                <p:cNvSpPr>
                  <a:spLocks/>
                </p:cNvSpPr>
                <p:nvPr/>
              </p:nvSpPr>
              <p:spPr bwMode="auto">
                <a:xfrm>
                  <a:off x="4040" y="2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19" name="Freeform 3187"/>
                <p:cNvSpPr>
                  <a:spLocks/>
                </p:cNvSpPr>
                <p:nvPr/>
              </p:nvSpPr>
              <p:spPr bwMode="auto">
                <a:xfrm>
                  <a:off x="4040" y="231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20" name="Freeform 3188"/>
                <p:cNvSpPr>
                  <a:spLocks/>
                </p:cNvSpPr>
                <p:nvPr/>
              </p:nvSpPr>
              <p:spPr bwMode="auto">
                <a:xfrm>
                  <a:off x="40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21" name="Freeform 3189"/>
                <p:cNvSpPr>
                  <a:spLocks/>
                </p:cNvSpPr>
                <p:nvPr/>
              </p:nvSpPr>
              <p:spPr bwMode="auto">
                <a:xfrm>
                  <a:off x="404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22" name="Freeform 3190"/>
                <p:cNvSpPr>
                  <a:spLocks/>
                </p:cNvSpPr>
                <p:nvPr/>
              </p:nvSpPr>
              <p:spPr bwMode="auto">
                <a:xfrm>
                  <a:off x="404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23" name="Freeform 3191"/>
                <p:cNvSpPr>
                  <a:spLocks/>
                </p:cNvSpPr>
                <p:nvPr/>
              </p:nvSpPr>
              <p:spPr bwMode="auto">
                <a:xfrm>
                  <a:off x="4048"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24" name="Freeform 3192"/>
                <p:cNvSpPr>
                  <a:spLocks/>
                </p:cNvSpPr>
                <p:nvPr/>
              </p:nvSpPr>
              <p:spPr bwMode="auto">
                <a:xfrm>
                  <a:off x="4048"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25" name="Freeform 3193"/>
                <p:cNvSpPr>
                  <a:spLocks/>
                </p:cNvSpPr>
                <p:nvPr/>
              </p:nvSpPr>
              <p:spPr bwMode="auto">
                <a:xfrm>
                  <a:off x="4048"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26" name="Freeform 3194"/>
                <p:cNvSpPr>
                  <a:spLocks/>
                </p:cNvSpPr>
                <p:nvPr/>
              </p:nvSpPr>
              <p:spPr bwMode="auto">
                <a:xfrm>
                  <a:off x="4048"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27" name="Freeform 3195"/>
                <p:cNvSpPr>
                  <a:spLocks/>
                </p:cNvSpPr>
                <p:nvPr/>
              </p:nvSpPr>
              <p:spPr bwMode="auto">
                <a:xfrm>
                  <a:off x="4040" y="22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28" name="Freeform 3196"/>
                <p:cNvSpPr>
                  <a:spLocks/>
                </p:cNvSpPr>
                <p:nvPr/>
              </p:nvSpPr>
              <p:spPr bwMode="auto">
                <a:xfrm>
                  <a:off x="4040" y="231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29" name="Freeform 3197"/>
                <p:cNvSpPr>
                  <a:spLocks/>
                </p:cNvSpPr>
                <p:nvPr/>
              </p:nvSpPr>
              <p:spPr bwMode="auto">
                <a:xfrm>
                  <a:off x="404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30" name="Freeform 3198"/>
                <p:cNvSpPr>
                  <a:spLocks/>
                </p:cNvSpPr>
                <p:nvPr/>
              </p:nvSpPr>
              <p:spPr bwMode="auto">
                <a:xfrm>
                  <a:off x="4030" y="221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31" name="Freeform 3199"/>
                <p:cNvSpPr>
                  <a:spLocks/>
                </p:cNvSpPr>
                <p:nvPr/>
              </p:nvSpPr>
              <p:spPr bwMode="auto">
                <a:xfrm>
                  <a:off x="4030" y="23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32" name="Freeform 3200"/>
                <p:cNvSpPr>
                  <a:spLocks/>
                </p:cNvSpPr>
                <p:nvPr/>
              </p:nvSpPr>
              <p:spPr bwMode="auto">
                <a:xfrm>
                  <a:off x="4044" y="225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33" name="Freeform 3201"/>
                <p:cNvSpPr>
                  <a:spLocks/>
                </p:cNvSpPr>
                <p:nvPr/>
              </p:nvSpPr>
              <p:spPr bwMode="auto">
                <a:xfrm>
                  <a:off x="4044" y="229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34" name="Freeform 3202"/>
                <p:cNvSpPr>
                  <a:spLocks/>
                </p:cNvSpPr>
                <p:nvPr/>
              </p:nvSpPr>
              <p:spPr bwMode="auto">
                <a:xfrm>
                  <a:off x="4042" y="2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35" name="Freeform 3203"/>
                <p:cNvSpPr>
                  <a:spLocks/>
                </p:cNvSpPr>
                <p:nvPr/>
              </p:nvSpPr>
              <p:spPr bwMode="auto">
                <a:xfrm>
                  <a:off x="4042" y="230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36" name="Freeform 3204"/>
                <p:cNvSpPr>
                  <a:spLocks/>
                </p:cNvSpPr>
                <p:nvPr/>
              </p:nvSpPr>
              <p:spPr bwMode="auto">
                <a:xfrm>
                  <a:off x="4014" y="21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37" name="Freeform 3205"/>
                <p:cNvSpPr>
                  <a:spLocks/>
                </p:cNvSpPr>
                <p:nvPr/>
              </p:nvSpPr>
              <p:spPr bwMode="auto">
                <a:xfrm>
                  <a:off x="4014" y="235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38" name="Freeform 3206"/>
                <p:cNvSpPr>
                  <a:spLocks/>
                </p:cNvSpPr>
                <p:nvPr/>
              </p:nvSpPr>
              <p:spPr bwMode="auto">
                <a:xfrm>
                  <a:off x="4044"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39" name="Freeform 3207"/>
                <p:cNvSpPr>
                  <a:spLocks/>
                </p:cNvSpPr>
                <p:nvPr/>
              </p:nvSpPr>
              <p:spPr bwMode="auto">
                <a:xfrm>
                  <a:off x="4044"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40" name="Freeform 3208"/>
                <p:cNvSpPr>
                  <a:spLocks/>
                </p:cNvSpPr>
                <p:nvPr/>
              </p:nvSpPr>
              <p:spPr bwMode="auto">
                <a:xfrm>
                  <a:off x="40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41" name="Freeform 3209"/>
                <p:cNvSpPr>
                  <a:spLocks/>
                </p:cNvSpPr>
                <p:nvPr/>
              </p:nvSpPr>
              <p:spPr bwMode="auto">
                <a:xfrm>
                  <a:off x="4002" y="21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42" name="Freeform 3210"/>
                <p:cNvSpPr>
                  <a:spLocks/>
                </p:cNvSpPr>
                <p:nvPr/>
              </p:nvSpPr>
              <p:spPr bwMode="auto">
                <a:xfrm>
                  <a:off x="4002" y="23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43" name="Freeform 3211"/>
                <p:cNvSpPr>
                  <a:spLocks/>
                </p:cNvSpPr>
                <p:nvPr/>
              </p:nvSpPr>
              <p:spPr bwMode="auto">
                <a:xfrm>
                  <a:off x="40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44" name="Freeform 3212"/>
                <p:cNvSpPr>
                  <a:spLocks/>
                </p:cNvSpPr>
                <p:nvPr/>
              </p:nvSpPr>
              <p:spPr bwMode="auto">
                <a:xfrm>
                  <a:off x="4036" y="224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45" name="Freeform 3213"/>
                <p:cNvSpPr>
                  <a:spLocks/>
                </p:cNvSpPr>
                <p:nvPr/>
              </p:nvSpPr>
              <p:spPr bwMode="auto">
                <a:xfrm>
                  <a:off x="4036" y="231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46" name="Freeform 3214"/>
                <p:cNvSpPr>
                  <a:spLocks/>
                </p:cNvSpPr>
                <p:nvPr/>
              </p:nvSpPr>
              <p:spPr bwMode="auto">
                <a:xfrm>
                  <a:off x="4032" y="223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47" name="Freeform 3215"/>
                <p:cNvSpPr>
                  <a:spLocks/>
                </p:cNvSpPr>
                <p:nvPr/>
              </p:nvSpPr>
              <p:spPr bwMode="auto">
                <a:xfrm>
                  <a:off x="4032" y="231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48" name="Freeform 3216"/>
                <p:cNvSpPr>
                  <a:spLocks/>
                </p:cNvSpPr>
                <p:nvPr/>
              </p:nvSpPr>
              <p:spPr bwMode="auto">
                <a:xfrm>
                  <a:off x="4030" y="223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49" name="Freeform 3217"/>
                <p:cNvSpPr>
                  <a:spLocks/>
                </p:cNvSpPr>
                <p:nvPr/>
              </p:nvSpPr>
              <p:spPr bwMode="auto">
                <a:xfrm>
                  <a:off x="4030" y="231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50" name="Freeform 3218"/>
                <p:cNvSpPr>
                  <a:spLocks/>
                </p:cNvSpPr>
                <p:nvPr/>
              </p:nvSpPr>
              <p:spPr bwMode="auto">
                <a:xfrm>
                  <a:off x="4034" y="224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51" name="Freeform 3219"/>
                <p:cNvSpPr>
                  <a:spLocks/>
                </p:cNvSpPr>
                <p:nvPr/>
              </p:nvSpPr>
              <p:spPr bwMode="auto">
                <a:xfrm>
                  <a:off x="4034" y="230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52" name="Freeform 3220"/>
                <p:cNvSpPr>
                  <a:spLocks/>
                </p:cNvSpPr>
                <p:nvPr/>
              </p:nvSpPr>
              <p:spPr bwMode="auto">
                <a:xfrm>
                  <a:off x="40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53" name="Freeform 3221"/>
                <p:cNvSpPr>
                  <a:spLocks/>
                </p:cNvSpPr>
                <p:nvPr/>
              </p:nvSpPr>
              <p:spPr bwMode="auto">
                <a:xfrm>
                  <a:off x="4038" y="2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54" name="Freeform 3222"/>
                <p:cNvSpPr>
                  <a:spLocks/>
                </p:cNvSpPr>
                <p:nvPr/>
              </p:nvSpPr>
              <p:spPr bwMode="auto">
                <a:xfrm>
                  <a:off x="4038" y="22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55" name="Freeform 3223"/>
                <p:cNvSpPr>
                  <a:spLocks/>
                </p:cNvSpPr>
                <p:nvPr/>
              </p:nvSpPr>
              <p:spPr bwMode="auto">
                <a:xfrm>
                  <a:off x="40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56" name="Freeform 3224"/>
                <p:cNvSpPr>
                  <a:spLocks/>
                </p:cNvSpPr>
                <p:nvPr/>
              </p:nvSpPr>
              <p:spPr bwMode="auto">
                <a:xfrm>
                  <a:off x="4024" y="223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57" name="Freeform 3225"/>
                <p:cNvSpPr>
                  <a:spLocks/>
                </p:cNvSpPr>
                <p:nvPr/>
              </p:nvSpPr>
              <p:spPr bwMode="auto">
                <a:xfrm>
                  <a:off x="4024" y="232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58" name="Freeform 3226"/>
                <p:cNvSpPr>
                  <a:spLocks/>
                </p:cNvSpPr>
                <p:nvPr/>
              </p:nvSpPr>
              <p:spPr bwMode="auto">
                <a:xfrm>
                  <a:off x="40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59" name="Freeform 3227"/>
                <p:cNvSpPr>
                  <a:spLocks/>
                </p:cNvSpPr>
                <p:nvPr/>
              </p:nvSpPr>
              <p:spPr bwMode="auto">
                <a:xfrm>
                  <a:off x="4038"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60" name="Freeform 3228"/>
                <p:cNvSpPr>
                  <a:spLocks/>
                </p:cNvSpPr>
                <p:nvPr/>
              </p:nvSpPr>
              <p:spPr bwMode="auto">
                <a:xfrm>
                  <a:off x="4038"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61" name="Freeform 3229"/>
                <p:cNvSpPr>
                  <a:spLocks/>
                </p:cNvSpPr>
                <p:nvPr/>
              </p:nvSpPr>
              <p:spPr bwMode="auto">
                <a:xfrm>
                  <a:off x="4038"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62" name="Freeform 3230"/>
                <p:cNvSpPr>
                  <a:spLocks/>
                </p:cNvSpPr>
                <p:nvPr/>
              </p:nvSpPr>
              <p:spPr bwMode="auto">
                <a:xfrm>
                  <a:off x="4038"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63" name="Freeform 3231"/>
                <p:cNvSpPr>
                  <a:spLocks/>
                </p:cNvSpPr>
                <p:nvPr/>
              </p:nvSpPr>
              <p:spPr bwMode="auto">
                <a:xfrm>
                  <a:off x="4032" y="2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64" name="Freeform 3232"/>
                <p:cNvSpPr>
                  <a:spLocks/>
                </p:cNvSpPr>
                <p:nvPr/>
              </p:nvSpPr>
              <p:spPr bwMode="auto">
                <a:xfrm>
                  <a:off x="4032" y="230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65" name="Freeform 3233"/>
                <p:cNvSpPr>
                  <a:spLocks/>
                </p:cNvSpPr>
                <p:nvPr/>
              </p:nvSpPr>
              <p:spPr bwMode="auto">
                <a:xfrm>
                  <a:off x="40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66" name="Freeform 3234"/>
                <p:cNvSpPr>
                  <a:spLocks/>
                </p:cNvSpPr>
                <p:nvPr/>
              </p:nvSpPr>
              <p:spPr bwMode="auto">
                <a:xfrm>
                  <a:off x="4034" y="2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67" name="Freeform 3235"/>
                <p:cNvSpPr>
                  <a:spLocks/>
                </p:cNvSpPr>
                <p:nvPr/>
              </p:nvSpPr>
              <p:spPr bwMode="auto">
                <a:xfrm>
                  <a:off x="4034" y="22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68" name="Freeform 3236"/>
                <p:cNvSpPr>
                  <a:spLocks/>
                </p:cNvSpPr>
                <p:nvPr/>
              </p:nvSpPr>
              <p:spPr bwMode="auto">
                <a:xfrm>
                  <a:off x="4018" y="223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69" name="Freeform 3237"/>
                <p:cNvSpPr>
                  <a:spLocks/>
                </p:cNvSpPr>
                <p:nvPr/>
              </p:nvSpPr>
              <p:spPr bwMode="auto">
                <a:xfrm>
                  <a:off x="4018" y="232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70" name="Freeform 3238"/>
                <p:cNvSpPr>
                  <a:spLocks/>
                </p:cNvSpPr>
                <p:nvPr/>
              </p:nvSpPr>
              <p:spPr bwMode="auto">
                <a:xfrm>
                  <a:off x="403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71" name="Freeform 3239"/>
                <p:cNvSpPr>
                  <a:spLocks/>
                </p:cNvSpPr>
                <p:nvPr/>
              </p:nvSpPr>
              <p:spPr bwMode="auto">
                <a:xfrm>
                  <a:off x="40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72" name="Freeform 3240"/>
                <p:cNvSpPr>
                  <a:spLocks/>
                </p:cNvSpPr>
                <p:nvPr/>
              </p:nvSpPr>
              <p:spPr bwMode="auto">
                <a:xfrm>
                  <a:off x="4030" y="2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73" name="Freeform 3241"/>
                <p:cNvSpPr>
                  <a:spLocks/>
                </p:cNvSpPr>
                <p:nvPr/>
              </p:nvSpPr>
              <p:spPr bwMode="auto">
                <a:xfrm>
                  <a:off x="4030" y="230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74" name="Freeform 3242"/>
                <p:cNvSpPr>
                  <a:spLocks/>
                </p:cNvSpPr>
                <p:nvPr/>
              </p:nvSpPr>
              <p:spPr bwMode="auto">
                <a:xfrm>
                  <a:off x="4024" y="22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75" name="Freeform 3243"/>
                <p:cNvSpPr>
                  <a:spLocks/>
                </p:cNvSpPr>
                <p:nvPr/>
              </p:nvSpPr>
              <p:spPr bwMode="auto">
                <a:xfrm>
                  <a:off x="4024" y="231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76" name="Freeform 3244"/>
                <p:cNvSpPr>
                  <a:spLocks/>
                </p:cNvSpPr>
                <p:nvPr/>
              </p:nvSpPr>
              <p:spPr bwMode="auto">
                <a:xfrm>
                  <a:off x="40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77" name="Freeform 3245"/>
                <p:cNvSpPr>
                  <a:spLocks/>
                </p:cNvSpPr>
                <p:nvPr/>
              </p:nvSpPr>
              <p:spPr bwMode="auto">
                <a:xfrm>
                  <a:off x="4034"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78" name="Freeform 3246"/>
                <p:cNvSpPr>
                  <a:spLocks/>
                </p:cNvSpPr>
                <p:nvPr/>
              </p:nvSpPr>
              <p:spPr bwMode="auto">
                <a:xfrm>
                  <a:off x="4034"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79" name="Freeform 3247"/>
                <p:cNvSpPr>
                  <a:spLocks/>
                </p:cNvSpPr>
                <p:nvPr/>
              </p:nvSpPr>
              <p:spPr bwMode="auto">
                <a:xfrm>
                  <a:off x="40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80" name="Freeform 3248"/>
                <p:cNvSpPr>
                  <a:spLocks/>
                </p:cNvSpPr>
                <p:nvPr/>
              </p:nvSpPr>
              <p:spPr bwMode="auto">
                <a:xfrm>
                  <a:off x="4032"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81" name="Freeform 3249"/>
                <p:cNvSpPr>
                  <a:spLocks/>
                </p:cNvSpPr>
                <p:nvPr/>
              </p:nvSpPr>
              <p:spPr bwMode="auto">
                <a:xfrm>
                  <a:off x="4032"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82" name="Freeform 3250"/>
                <p:cNvSpPr>
                  <a:spLocks/>
                </p:cNvSpPr>
                <p:nvPr/>
              </p:nvSpPr>
              <p:spPr bwMode="auto">
                <a:xfrm>
                  <a:off x="4032"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83" name="Freeform 3251"/>
                <p:cNvSpPr>
                  <a:spLocks/>
                </p:cNvSpPr>
                <p:nvPr/>
              </p:nvSpPr>
              <p:spPr bwMode="auto">
                <a:xfrm>
                  <a:off x="4032"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84" name="Freeform 3252"/>
                <p:cNvSpPr>
                  <a:spLocks/>
                </p:cNvSpPr>
                <p:nvPr/>
              </p:nvSpPr>
              <p:spPr bwMode="auto">
                <a:xfrm>
                  <a:off x="4026" y="2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85" name="Freeform 3253"/>
                <p:cNvSpPr>
                  <a:spLocks/>
                </p:cNvSpPr>
                <p:nvPr/>
              </p:nvSpPr>
              <p:spPr bwMode="auto">
                <a:xfrm>
                  <a:off x="4026" y="230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86" name="Freeform 3254"/>
                <p:cNvSpPr>
                  <a:spLocks/>
                </p:cNvSpPr>
                <p:nvPr/>
              </p:nvSpPr>
              <p:spPr bwMode="auto">
                <a:xfrm>
                  <a:off x="4026" y="22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87" name="Freeform 3255"/>
                <p:cNvSpPr>
                  <a:spLocks/>
                </p:cNvSpPr>
                <p:nvPr/>
              </p:nvSpPr>
              <p:spPr bwMode="auto">
                <a:xfrm>
                  <a:off x="4026" y="228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488" name="Freeform 3256"/>
                <p:cNvSpPr>
                  <a:spLocks/>
                </p:cNvSpPr>
                <p:nvPr/>
              </p:nvSpPr>
              <p:spPr bwMode="auto">
                <a:xfrm>
                  <a:off x="403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89" name="Freeform 3257"/>
                <p:cNvSpPr>
                  <a:spLocks/>
                </p:cNvSpPr>
                <p:nvPr/>
              </p:nvSpPr>
              <p:spPr bwMode="auto">
                <a:xfrm>
                  <a:off x="403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90" name="Freeform 3258"/>
                <p:cNvSpPr>
                  <a:spLocks/>
                </p:cNvSpPr>
                <p:nvPr/>
              </p:nvSpPr>
              <p:spPr bwMode="auto">
                <a:xfrm>
                  <a:off x="40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91" name="Freeform 3259"/>
                <p:cNvSpPr>
                  <a:spLocks/>
                </p:cNvSpPr>
                <p:nvPr/>
              </p:nvSpPr>
              <p:spPr bwMode="auto">
                <a:xfrm>
                  <a:off x="402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92" name="Freeform 3260"/>
                <p:cNvSpPr>
                  <a:spLocks/>
                </p:cNvSpPr>
                <p:nvPr/>
              </p:nvSpPr>
              <p:spPr bwMode="auto">
                <a:xfrm>
                  <a:off x="40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93" name="Freeform 3261"/>
                <p:cNvSpPr>
                  <a:spLocks/>
                </p:cNvSpPr>
                <p:nvPr/>
              </p:nvSpPr>
              <p:spPr bwMode="auto">
                <a:xfrm>
                  <a:off x="3822" y="21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94" name="Freeform 3262"/>
                <p:cNvSpPr>
                  <a:spLocks/>
                </p:cNvSpPr>
                <p:nvPr/>
              </p:nvSpPr>
              <p:spPr bwMode="auto">
                <a:xfrm>
                  <a:off x="3822" y="239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495" name="Freeform 3263"/>
                <p:cNvSpPr>
                  <a:spLocks/>
                </p:cNvSpPr>
                <p:nvPr/>
              </p:nvSpPr>
              <p:spPr bwMode="auto">
                <a:xfrm>
                  <a:off x="3974" y="21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96" name="Freeform 3264"/>
                <p:cNvSpPr>
                  <a:spLocks/>
                </p:cNvSpPr>
                <p:nvPr/>
              </p:nvSpPr>
              <p:spPr bwMode="auto">
                <a:xfrm>
                  <a:off x="3974" y="23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497" name="Freeform 3265"/>
                <p:cNvSpPr>
                  <a:spLocks/>
                </p:cNvSpPr>
                <p:nvPr/>
              </p:nvSpPr>
              <p:spPr bwMode="auto">
                <a:xfrm>
                  <a:off x="3876" y="21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98" name="Freeform 3266"/>
                <p:cNvSpPr>
                  <a:spLocks/>
                </p:cNvSpPr>
                <p:nvPr/>
              </p:nvSpPr>
              <p:spPr bwMode="auto">
                <a:xfrm>
                  <a:off x="3876" y="240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499" name="Freeform 3267"/>
                <p:cNvSpPr>
                  <a:spLocks/>
                </p:cNvSpPr>
                <p:nvPr/>
              </p:nvSpPr>
              <p:spPr bwMode="auto">
                <a:xfrm>
                  <a:off x="4012" y="223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00" name="Freeform 3268"/>
                <p:cNvSpPr>
                  <a:spLocks/>
                </p:cNvSpPr>
                <p:nvPr/>
              </p:nvSpPr>
              <p:spPr bwMode="auto">
                <a:xfrm>
                  <a:off x="4012" y="232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01" name="Freeform 3269"/>
                <p:cNvSpPr>
                  <a:spLocks/>
                </p:cNvSpPr>
                <p:nvPr/>
              </p:nvSpPr>
              <p:spPr bwMode="auto">
                <a:xfrm>
                  <a:off x="4024" y="226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02" name="Freeform 3270"/>
                <p:cNvSpPr>
                  <a:spLocks/>
                </p:cNvSpPr>
                <p:nvPr/>
              </p:nvSpPr>
              <p:spPr bwMode="auto">
                <a:xfrm>
                  <a:off x="4024" y="229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03" name="Freeform 3271"/>
                <p:cNvSpPr>
                  <a:spLocks/>
                </p:cNvSpPr>
                <p:nvPr/>
              </p:nvSpPr>
              <p:spPr bwMode="auto">
                <a:xfrm>
                  <a:off x="4018" y="2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04" name="Freeform 3272"/>
                <p:cNvSpPr>
                  <a:spLocks/>
                </p:cNvSpPr>
                <p:nvPr/>
              </p:nvSpPr>
              <p:spPr bwMode="auto">
                <a:xfrm>
                  <a:off x="4018" y="230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05" name="Freeform 3273"/>
                <p:cNvSpPr>
                  <a:spLocks/>
                </p:cNvSpPr>
                <p:nvPr/>
              </p:nvSpPr>
              <p:spPr bwMode="auto">
                <a:xfrm>
                  <a:off x="40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06" name="Freeform 3274"/>
                <p:cNvSpPr>
                  <a:spLocks/>
                </p:cNvSpPr>
                <p:nvPr/>
              </p:nvSpPr>
              <p:spPr bwMode="auto">
                <a:xfrm>
                  <a:off x="40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07" name="Freeform 3275"/>
                <p:cNvSpPr>
                  <a:spLocks/>
                </p:cNvSpPr>
                <p:nvPr/>
              </p:nvSpPr>
              <p:spPr bwMode="auto">
                <a:xfrm>
                  <a:off x="40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08" name="Freeform 3276"/>
                <p:cNvSpPr>
                  <a:spLocks/>
                </p:cNvSpPr>
                <p:nvPr/>
              </p:nvSpPr>
              <p:spPr bwMode="auto">
                <a:xfrm>
                  <a:off x="4022"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09" name="Freeform 3277"/>
                <p:cNvSpPr>
                  <a:spLocks/>
                </p:cNvSpPr>
                <p:nvPr/>
              </p:nvSpPr>
              <p:spPr bwMode="auto">
                <a:xfrm>
                  <a:off x="4022"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10" name="Freeform 3278"/>
                <p:cNvSpPr>
                  <a:spLocks/>
                </p:cNvSpPr>
                <p:nvPr/>
              </p:nvSpPr>
              <p:spPr bwMode="auto">
                <a:xfrm>
                  <a:off x="402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11" name="Freeform 3279"/>
                <p:cNvSpPr>
                  <a:spLocks/>
                </p:cNvSpPr>
                <p:nvPr/>
              </p:nvSpPr>
              <p:spPr bwMode="auto">
                <a:xfrm>
                  <a:off x="402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12" name="Freeform 3280"/>
                <p:cNvSpPr>
                  <a:spLocks/>
                </p:cNvSpPr>
                <p:nvPr/>
              </p:nvSpPr>
              <p:spPr bwMode="auto">
                <a:xfrm>
                  <a:off x="40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13" name="Freeform 3281"/>
                <p:cNvSpPr>
                  <a:spLocks/>
                </p:cNvSpPr>
                <p:nvPr/>
              </p:nvSpPr>
              <p:spPr bwMode="auto">
                <a:xfrm>
                  <a:off x="4000" y="222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14" name="Freeform 3282"/>
                <p:cNvSpPr>
                  <a:spLocks/>
                </p:cNvSpPr>
                <p:nvPr/>
              </p:nvSpPr>
              <p:spPr bwMode="auto">
                <a:xfrm>
                  <a:off x="4000" y="232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15" name="Freeform 3283"/>
                <p:cNvSpPr>
                  <a:spLocks/>
                </p:cNvSpPr>
                <p:nvPr/>
              </p:nvSpPr>
              <p:spPr bwMode="auto">
                <a:xfrm>
                  <a:off x="40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16" name="Freeform 3284"/>
                <p:cNvSpPr>
                  <a:spLocks/>
                </p:cNvSpPr>
                <p:nvPr/>
              </p:nvSpPr>
              <p:spPr bwMode="auto">
                <a:xfrm>
                  <a:off x="4020"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17" name="Freeform 3285"/>
                <p:cNvSpPr>
                  <a:spLocks/>
                </p:cNvSpPr>
                <p:nvPr/>
              </p:nvSpPr>
              <p:spPr bwMode="auto">
                <a:xfrm>
                  <a:off x="4020"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18" name="Freeform 3286"/>
                <p:cNvSpPr>
                  <a:spLocks/>
                </p:cNvSpPr>
                <p:nvPr/>
              </p:nvSpPr>
              <p:spPr bwMode="auto">
                <a:xfrm>
                  <a:off x="4012" y="2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19" name="Freeform 3287"/>
                <p:cNvSpPr>
                  <a:spLocks/>
                </p:cNvSpPr>
                <p:nvPr/>
              </p:nvSpPr>
              <p:spPr bwMode="auto">
                <a:xfrm>
                  <a:off x="4012" y="230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20" name="Freeform 3288"/>
                <p:cNvSpPr>
                  <a:spLocks/>
                </p:cNvSpPr>
                <p:nvPr/>
              </p:nvSpPr>
              <p:spPr bwMode="auto">
                <a:xfrm>
                  <a:off x="4018"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21" name="Freeform 3289"/>
                <p:cNvSpPr>
                  <a:spLocks/>
                </p:cNvSpPr>
                <p:nvPr/>
              </p:nvSpPr>
              <p:spPr bwMode="auto">
                <a:xfrm>
                  <a:off x="4018"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22" name="Freeform 3290"/>
                <p:cNvSpPr>
                  <a:spLocks/>
                </p:cNvSpPr>
                <p:nvPr/>
              </p:nvSpPr>
              <p:spPr bwMode="auto">
                <a:xfrm>
                  <a:off x="4014" y="225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23" name="Freeform 3291"/>
                <p:cNvSpPr>
                  <a:spLocks/>
                </p:cNvSpPr>
                <p:nvPr/>
              </p:nvSpPr>
              <p:spPr bwMode="auto">
                <a:xfrm>
                  <a:off x="4014" y="229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24" name="Freeform 3292"/>
                <p:cNvSpPr>
                  <a:spLocks/>
                </p:cNvSpPr>
                <p:nvPr/>
              </p:nvSpPr>
              <p:spPr bwMode="auto">
                <a:xfrm>
                  <a:off x="40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25" name="Freeform 3293"/>
                <p:cNvSpPr>
                  <a:spLocks/>
                </p:cNvSpPr>
                <p:nvPr/>
              </p:nvSpPr>
              <p:spPr bwMode="auto">
                <a:xfrm>
                  <a:off x="4016"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26" name="Freeform 3294"/>
                <p:cNvSpPr>
                  <a:spLocks/>
                </p:cNvSpPr>
                <p:nvPr/>
              </p:nvSpPr>
              <p:spPr bwMode="auto">
                <a:xfrm>
                  <a:off x="4016"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27" name="Freeform 3295"/>
                <p:cNvSpPr>
                  <a:spLocks/>
                </p:cNvSpPr>
                <p:nvPr/>
              </p:nvSpPr>
              <p:spPr bwMode="auto">
                <a:xfrm>
                  <a:off x="3994" y="222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28" name="Freeform 3296"/>
                <p:cNvSpPr>
                  <a:spLocks/>
                </p:cNvSpPr>
                <p:nvPr/>
              </p:nvSpPr>
              <p:spPr bwMode="auto">
                <a:xfrm>
                  <a:off x="3994" y="232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29" name="Freeform 3297"/>
                <p:cNvSpPr>
                  <a:spLocks/>
                </p:cNvSpPr>
                <p:nvPr/>
              </p:nvSpPr>
              <p:spPr bwMode="auto">
                <a:xfrm>
                  <a:off x="401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30" name="Freeform 3298"/>
                <p:cNvSpPr>
                  <a:spLocks/>
                </p:cNvSpPr>
                <p:nvPr/>
              </p:nvSpPr>
              <p:spPr bwMode="auto">
                <a:xfrm>
                  <a:off x="40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31" name="Freeform 3299"/>
                <p:cNvSpPr>
                  <a:spLocks/>
                </p:cNvSpPr>
                <p:nvPr/>
              </p:nvSpPr>
              <p:spPr bwMode="auto">
                <a:xfrm>
                  <a:off x="4014"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532" name="Freeform 3300"/>
                <p:cNvSpPr>
                  <a:spLocks/>
                </p:cNvSpPr>
                <p:nvPr/>
              </p:nvSpPr>
              <p:spPr bwMode="auto">
                <a:xfrm>
                  <a:off x="4014"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533" name="Freeform 3301"/>
                <p:cNvSpPr>
                  <a:spLocks/>
                </p:cNvSpPr>
                <p:nvPr/>
              </p:nvSpPr>
              <p:spPr bwMode="auto">
                <a:xfrm>
                  <a:off x="40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34" name="Freeform 3302"/>
                <p:cNvSpPr>
                  <a:spLocks/>
                </p:cNvSpPr>
                <p:nvPr/>
              </p:nvSpPr>
              <p:spPr bwMode="auto">
                <a:xfrm>
                  <a:off x="3998" y="224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35" name="Freeform 3303"/>
                <p:cNvSpPr>
                  <a:spLocks/>
                </p:cNvSpPr>
                <p:nvPr/>
              </p:nvSpPr>
              <p:spPr bwMode="auto">
                <a:xfrm>
                  <a:off x="3998" y="231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36" name="Freeform 3304"/>
                <p:cNvSpPr>
                  <a:spLocks/>
                </p:cNvSpPr>
                <p:nvPr/>
              </p:nvSpPr>
              <p:spPr bwMode="auto">
                <a:xfrm>
                  <a:off x="4010" y="226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37" name="Freeform 3305"/>
                <p:cNvSpPr>
                  <a:spLocks/>
                </p:cNvSpPr>
                <p:nvPr/>
              </p:nvSpPr>
              <p:spPr bwMode="auto">
                <a:xfrm>
                  <a:off x="4010" y="228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38" name="Freeform 3306"/>
                <p:cNvSpPr>
                  <a:spLocks/>
                </p:cNvSpPr>
                <p:nvPr/>
              </p:nvSpPr>
              <p:spPr bwMode="auto">
                <a:xfrm>
                  <a:off x="40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39" name="Freeform 3307"/>
                <p:cNvSpPr>
                  <a:spLocks/>
                </p:cNvSpPr>
                <p:nvPr/>
              </p:nvSpPr>
              <p:spPr bwMode="auto">
                <a:xfrm>
                  <a:off x="4008"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40" name="Freeform 3308"/>
                <p:cNvSpPr>
                  <a:spLocks/>
                </p:cNvSpPr>
                <p:nvPr/>
              </p:nvSpPr>
              <p:spPr bwMode="auto">
                <a:xfrm>
                  <a:off x="4008"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41" name="Freeform 3309"/>
                <p:cNvSpPr>
                  <a:spLocks/>
                </p:cNvSpPr>
                <p:nvPr/>
              </p:nvSpPr>
              <p:spPr bwMode="auto">
                <a:xfrm>
                  <a:off x="4006" y="226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42" name="Freeform 3310"/>
                <p:cNvSpPr>
                  <a:spLocks/>
                </p:cNvSpPr>
                <p:nvPr/>
              </p:nvSpPr>
              <p:spPr bwMode="auto">
                <a:xfrm>
                  <a:off x="4006" y="229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43" name="Freeform 3311"/>
                <p:cNvSpPr>
                  <a:spLocks/>
                </p:cNvSpPr>
                <p:nvPr/>
              </p:nvSpPr>
              <p:spPr bwMode="auto">
                <a:xfrm>
                  <a:off x="4004" y="225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44" name="Freeform 3312"/>
                <p:cNvSpPr>
                  <a:spLocks/>
                </p:cNvSpPr>
                <p:nvPr/>
              </p:nvSpPr>
              <p:spPr bwMode="auto">
                <a:xfrm>
                  <a:off x="4004" y="229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45" name="Freeform 3313"/>
                <p:cNvSpPr>
                  <a:spLocks/>
                </p:cNvSpPr>
                <p:nvPr/>
              </p:nvSpPr>
              <p:spPr bwMode="auto">
                <a:xfrm>
                  <a:off x="40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46" name="Freeform 3314"/>
                <p:cNvSpPr>
                  <a:spLocks/>
                </p:cNvSpPr>
                <p:nvPr/>
              </p:nvSpPr>
              <p:spPr bwMode="auto">
                <a:xfrm>
                  <a:off x="4006"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47" name="Freeform 3315"/>
                <p:cNvSpPr>
                  <a:spLocks/>
                </p:cNvSpPr>
                <p:nvPr/>
              </p:nvSpPr>
              <p:spPr bwMode="auto">
                <a:xfrm>
                  <a:off x="4006"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48" name="Freeform 3316"/>
                <p:cNvSpPr>
                  <a:spLocks/>
                </p:cNvSpPr>
                <p:nvPr/>
              </p:nvSpPr>
              <p:spPr bwMode="auto">
                <a:xfrm>
                  <a:off x="4002" y="2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49" name="Freeform 3317"/>
                <p:cNvSpPr>
                  <a:spLocks/>
                </p:cNvSpPr>
                <p:nvPr/>
              </p:nvSpPr>
              <p:spPr bwMode="auto">
                <a:xfrm>
                  <a:off x="4002" y="230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50" name="Freeform 3318"/>
                <p:cNvSpPr>
                  <a:spLocks/>
                </p:cNvSpPr>
                <p:nvPr/>
              </p:nvSpPr>
              <p:spPr bwMode="auto">
                <a:xfrm>
                  <a:off x="40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51" name="Freeform 3319"/>
                <p:cNvSpPr>
                  <a:spLocks/>
                </p:cNvSpPr>
                <p:nvPr/>
              </p:nvSpPr>
              <p:spPr bwMode="auto">
                <a:xfrm>
                  <a:off x="40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52" name="Freeform 3320"/>
                <p:cNvSpPr>
                  <a:spLocks/>
                </p:cNvSpPr>
                <p:nvPr/>
              </p:nvSpPr>
              <p:spPr bwMode="auto">
                <a:xfrm>
                  <a:off x="3922" y="21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53" name="Freeform 3321"/>
                <p:cNvSpPr>
                  <a:spLocks/>
                </p:cNvSpPr>
                <p:nvPr/>
              </p:nvSpPr>
              <p:spPr bwMode="auto">
                <a:xfrm>
                  <a:off x="3922" y="239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54" name="Freeform 3322"/>
                <p:cNvSpPr>
                  <a:spLocks/>
                </p:cNvSpPr>
                <p:nvPr/>
              </p:nvSpPr>
              <p:spPr bwMode="auto">
                <a:xfrm>
                  <a:off x="400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55" name="Freeform 3323"/>
                <p:cNvSpPr>
                  <a:spLocks/>
                </p:cNvSpPr>
                <p:nvPr/>
              </p:nvSpPr>
              <p:spPr bwMode="auto">
                <a:xfrm>
                  <a:off x="400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56" name="Freeform 3324"/>
                <p:cNvSpPr>
                  <a:spLocks/>
                </p:cNvSpPr>
                <p:nvPr/>
              </p:nvSpPr>
              <p:spPr bwMode="auto">
                <a:xfrm>
                  <a:off x="40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57" name="Freeform 3325"/>
                <p:cNvSpPr>
                  <a:spLocks/>
                </p:cNvSpPr>
                <p:nvPr/>
              </p:nvSpPr>
              <p:spPr bwMode="auto">
                <a:xfrm>
                  <a:off x="3996" y="2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58" name="Freeform 3326"/>
                <p:cNvSpPr>
                  <a:spLocks/>
                </p:cNvSpPr>
                <p:nvPr/>
              </p:nvSpPr>
              <p:spPr bwMode="auto">
                <a:xfrm>
                  <a:off x="3996" y="230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59" name="Freeform 3327"/>
                <p:cNvSpPr>
                  <a:spLocks/>
                </p:cNvSpPr>
                <p:nvPr/>
              </p:nvSpPr>
              <p:spPr bwMode="auto">
                <a:xfrm>
                  <a:off x="3998" y="225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60" name="Freeform 3328"/>
                <p:cNvSpPr>
                  <a:spLocks/>
                </p:cNvSpPr>
                <p:nvPr/>
              </p:nvSpPr>
              <p:spPr bwMode="auto">
                <a:xfrm>
                  <a:off x="3998" y="229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61" name="Freeform 3329"/>
                <p:cNvSpPr>
                  <a:spLocks/>
                </p:cNvSpPr>
                <p:nvPr/>
              </p:nvSpPr>
              <p:spPr bwMode="auto">
                <a:xfrm>
                  <a:off x="4000"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62" name="Freeform 3330"/>
                <p:cNvSpPr>
                  <a:spLocks/>
                </p:cNvSpPr>
                <p:nvPr/>
              </p:nvSpPr>
              <p:spPr bwMode="auto">
                <a:xfrm>
                  <a:off x="4000"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63" name="Freeform 3331"/>
                <p:cNvSpPr>
                  <a:spLocks/>
                </p:cNvSpPr>
                <p:nvPr/>
              </p:nvSpPr>
              <p:spPr bwMode="auto">
                <a:xfrm>
                  <a:off x="3976" y="222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64" name="Freeform 3332"/>
                <p:cNvSpPr>
                  <a:spLocks/>
                </p:cNvSpPr>
                <p:nvPr/>
              </p:nvSpPr>
              <p:spPr bwMode="auto">
                <a:xfrm>
                  <a:off x="3976" y="233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65" name="Freeform 3333"/>
                <p:cNvSpPr>
                  <a:spLocks/>
                </p:cNvSpPr>
                <p:nvPr/>
              </p:nvSpPr>
              <p:spPr bwMode="auto">
                <a:xfrm>
                  <a:off x="39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66" name="Freeform 3334"/>
                <p:cNvSpPr>
                  <a:spLocks/>
                </p:cNvSpPr>
                <p:nvPr/>
              </p:nvSpPr>
              <p:spPr bwMode="auto">
                <a:xfrm>
                  <a:off x="3996"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67" name="Freeform 3335"/>
                <p:cNvSpPr>
                  <a:spLocks/>
                </p:cNvSpPr>
                <p:nvPr/>
              </p:nvSpPr>
              <p:spPr bwMode="auto">
                <a:xfrm>
                  <a:off x="3996"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68" name="Freeform 3336"/>
                <p:cNvSpPr>
                  <a:spLocks/>
                </p:cNvSpPr>
                <p:nvPr/>
              </p:nvSpPr>
              <p:spPr bwMode="auto">
                <a:xfrm>
                  <a:off x="39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69" name="Freeform 3337"/>
                <p:cNvSpPr>
                  <a:spLocks/>
                </p:cNvSpPr>
                <p:nvPr/>
              </p:nvSpPr>
              <p:spPr bwMode="auto">
                <a:xfrm>
                  <a:off x="3996"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6" name="Group 3338"/>
              <p:cNvGrpSpPr>
                <a:grpSpLocks/>
              </p:cNvGrpSpPr>
              <p:nvPr/>
            </p:nvGrpSpPr>
            <p:grpSpPr bwMode="auto">
              <a:xfrm>
                <a:off x="3824" y="2188"/>
                <a:ext cx="220" cy="224"/>
                <a:chOff x="3824" y="2188"/>
                <a:chExt cx="220" cy="224"/>
              </a:xfrm>
            </p:grpSpPr>
            <p:sp>
              <p:nvSpPr>
                <p:cNvPr id="98571" name="Freeform 3339"/>
                <p:cNvSpPr>
                  <a:spLocks/>
                </p:cNvSpPr>
                <p:nvPr/>
              </p:nvSpPr>
              <p:spPr bwMode="auto">
                <a:xfrm>
                  <a:off x="3996"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72" name="Freeform 3340"/>
                <p:cNvSpPr>
                  <a:spLocks/>
                </p:cNvSpPr>
                <p:nvPr/>
              </p:nvSpPr>
              <p:spPr bwMode="auto">
                <a:xfrm>
                  <a:off x="3986" y="2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73" name="Freeform 3341"/>
                <p:cNvSpPr>
                  <a:spLocks/>
                </p:cNvSpPr>
                <p:nvPr/>
              </p:nvSpPr>
              <p:spPr bwMode="auto">
                <a:xfrm>
                  <a:off x="3986" y="231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74" name="Freeform 3342"/>
                <p:cNvSpPr>
                  <a:spLocks/>
                </p:cNvSpPr>
                <p:nvPr/>
              </p:nvSpPr>
              <p:spPr bwMode="auto">
                <a:xfrm>
                  <a:off x="3992" y="2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75" name="Freeform 3343"/>
                <p:cNvSpPr>
                  <a:spLocks/>
                </p:cNvSpPr>
                <p:nvPr/>
              </p:nvSpPr>
              <p:spPr bwMode="auto">
                <a:xfrm>
                  <a:off x="3992" y="22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76" name="Freeform 3344"/>
                <p:cNvSpPr>
                  <a:spLocks/>
                </p:cNvSpPr>
                <p:nvPr/>
              </p:nvSpPr>
              <p:spPr bwMode="auto">
                <a:xfrm>
                  <a:off x="3984" y="2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77" name="Freeform 3345"/>
                <p:cNvSpPr>
                  <a:spLocks/>
                </p:cNvSpPr>
                <p:nvPr/>
              </p:nvSpPr>
              <p:spPr bwMode="auto">
                <a:xfrm>
                  <a:off x="3984" y="230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78" name="Freeform 3346"/>
                <p:cNvSpPr>
                  <a:spLocks/>
                </p:cNvSpPr>
                <p:nvPr/>
              </p:nvSpPr>
              <p:spPr bwMode="auto">
                <a:xfrm>
                  <a:off x="399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79" name="Freeform 3347"/>
                <p:cNvSpPr>
                  <a:spLocks/>
                </p:cNvSpPr>
                <p:nvPr/>
              </p:nvSpPr>
              <p:spPr bwMode="auto">
                <a:xfrm>
                  <a:off x="39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80" name="Freeform 3348"/>
                <p:cNvSpPr>
                  <a:spLocks/>
                </p:cNvSpPr>
                <p:nvPr/>
              </p:nvSpPr>
              <p:spPr bwMode="auto">
                <a:xfrm>
                  <a:off x="3992"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81" name="Freeform 3349"/>
                <p:cNvSpPr>
                  <a:spLocks/>
                </p:cNvSpPr>
                <p:nvPr/>
              </p:nvSpPr>
              <p:spPr bwMode="auto">
                <a:xfrm>
                  <a:off x="3992"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82" name="Freeform 3350"/>
                <p:cNvSpPr>
                  <a:spLocks/>
                </p:cNvSpPr>
                <p:nvPr/>
              </p:nvSpPr>
              <p:spPr bwMode="auto">
                <a:xfrm>
                  <a:off x="3968" y="223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83" name="Freeform 3351"/>
                <p:cNvSpPr>
                  <a:spLocks/>
                </p:cNvSpPr>
                <p:nvPr/>
              </p:nvSpPr>
              <p:spPr bwMode="auto">
                <a:xfrm>
                  <a:off x="3968" y="232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84" name="Freeform 3352"/>
                <p:cNvSpPr>
                  <a:spLocks/>
                </p:cNvSpPr>
                <p:nvPr/>
              </p:nvSpPr>
              <p:spPr bwMode="auto">
                <a:xfrm>
                  <a:off x="399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85" name="Freeform 3353"/>
                <p:cNvSpPr>
                  <a:spLocks/>
                </p:cNvSpPr>
                <p:nvPr/>
              </p:nvSpPr>
              <p:spPr bwMode="auto">
                <a:xfrm>
                  <a:off x="39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86" name="Freeform 3354"/>
                <p:cNvSpPr>
                  <a:spLocks/>
                </p:cNvSpPr>
                <p:nvPr/>
              </p:nvSpPr>
              <p:spPr bwMode="auto">
                <a:xfrm>
                  <a:off x="39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87" name="Freeform 3355"/>
                <p:cNvSpPr>
                  <a:spLocks/>
                </p:cNvSpPr>
                <p:nvPr/>
              </p:nvSpPr>
              <p:spPr bwMode="auto">
                <a:xfrm>
                  <a:off x="3978" y="2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88" name="Freeform 3356"/>
                <p:cNvSpPr>
                  <a:spLocks/>
                </p:cNvSpPr>
                <p:nvPr/>
              </p:nvSpPr>
              <p:spPr bwMode="auto">
                <a:xfrm>
                  <a:off x="3978" y="230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89" name="Freeform 3357"/>
                <p:cNvSpPr>
                  <a:spLocks/>
                </p:cNvSpPr>
                <p:nvPr/>
              </p:nvSpPr>
              <p:spPr bwMode="auto">
                <a:xfrm>
                  <a:off x="39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90" name="Freeform 3358"/>
                <p:cNvSpPr>
                  <a:spLocks/>
                </p:cNvSpPr>
                <p:nvPr/>
              </p:nvSpPr>
              <p:spPr bwMode="auto">
                <a:xfrm>
                  <a:off x="3986"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91" name="Freeform 3359"/>
                <p:cNvSpPr>
                  <a:spLocks/>
                </p:cNvSpPr>
                <p:nvPr/>
              </p:nvSpPr>
              <p:spPr bwMode="auto">
                <a:xfrm>
                  <a:off x="3986"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92" name="Freeform 3360"/>
                <p:cNvSpPr>
                  <a:spLocks/>
                </p:cNvSpPr>
                <p:nvPr/>
              </p:nvSpPr>
              <p:spPr bwMode="auto">
                <a:xfrm>
                  <a:off x="39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93" name="Freeform 3361"/>
                <p:cNvSpPr>
                  <a:spLocks/>
                </p:cNvSpPr>
                <p:nvPr/>
              </p:nvSpPr>
              <p:spPr bwMode="auto">
                <a:xfrm>
                  <a:off x="3984"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94" name="Freeform 3362"/>
                <p:cNvSpPr>
                  <a:spLocks/>
                </p:cNvSpPr>
                <p:nvPr/>
              </p:nvSpPr>
              <p:spPr bwMode="auto">
                <a:xfrm>
                  <a:off x="3984"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595" name="Freeform 3363"/>
                <p:cNvSpPr>
                  <a:spLocks/>
                </p:cNvSpPr>
                <p:nvPr/>
              </p:nvSpPr>
              <p:spPr bwMode="auto">
                <a:xfrm>
                  <a:off x="39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96" name="Freeform 3364"/>
                <p:cNvSpPr>
                  <a:spLocks/>
                </p:cNvSpPr>
                <p:nvPr/>
              </p:nvSpPr>
              <p:spPr bwMode="auto">
                <a:xfrm>
                  <a:off x="3964" y="223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97" name="Freeform 3365"/>
                <p:cNvSpPr>
                  <a:spLocks/>
                </p:cNvSpPr>
                <p:nvPr/>
              </p:nvSpPr>
              <p:spPr bwMode="auto">
                <a:xfrm>
                  <a:off x="3964" y="232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598" name="Freeform 3366"/>
                <p:cNvSpPr>
                  <a:spLocks/>
                </p:cNvSpPr>
                <p:nvPr/>
              </p:nvSpPr>
              <p:spPr bwMode="auto">
                <a:xfrm>
                  <a:off x="3974" y="2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599" name="Freeform 3367"/>
                <p:cNvSpPr>
                  <a:spLocks/>
                </p:cNvSpPr>
                <p:nvPr/>
              </p:nvSpPr>
              <p:spPr bwMode="auto">
                <a:xfrm>
                  <a:off x="3974" y="230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00" name="Freeform 3368"/>
                <p:cNvSpPr>
                  <a:spLocks/>
                </p:cNvSpPr>
                <p:nvPr/>
              </p:nvSpPr>
              <p:spPr bwMode="auto">
                <a:xfrm>
                  <a:off x="3982"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01" name="Freeform 3369"/>
                <p:cNvSpPr>
                  <a:spLocks/>
                </p:cNvSpPr>
                <p:nvPr/>
              </p:nvSpPr>
              <p:spPr bwMode="auto">
                <a:xfrm>
                  <a:off x="3982"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02" name="Freeform 3370"/>
                <p:cNvSpPr>
                  <a:spLocks/>
                </p:cNvSpPr>
                <p:nvPr/>
              </p:nvSpPr>
              <p:spPr bwMode="auto">
                <a:xfrm>
                  <a:off x="39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03" name="Freeform 3371"/>
                <p:cNvSpPr>
                  <a:spLocks/>
                </p:cNvSpPr>
                <p:nvPr/>
              </p:nvSpPr>
              <p:spPr bwMode="auto">
                <a:xfrm>
                  <a:off x="3982"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04" name="Freeform 3372"/>
                <p:cNvSpPr>
                  <a:spLocks/>
                </p:cNvSpPr>
                <p:nvPr/>
              </p:nvSpPr>
              <p:spPr bwMode="auto">
                <a:xfrm>
                  <a:off x="3982"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05" name="Freeform 3373"/>
                <p:cNvSpPr>
                  <a:spLocks/>
                </p:cNvSpPr>
                <p:nvPr/>
              </p:nvSpPr>
              <p:spPr bwMode="auto">
                <a:xfrm>
                  <a:off x="3968" y="2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06" name="Freeform 3374"/>
                <p:cNvSpPr>
                  <a:spLocks/>
                </p:cNvSpPr>
                <p:nvPr/>
              </p:nvSpPr>
              <p:spPr bwMode="auto">
                <a:xfrm>
                  <a:off x="3968" y="230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07" name="Freeform 3375"/>
                <p:cNvSpPr>
                  <a:spLocks/>
                </p:cNvSpPr>
                <p:nvPr/>
              </p:nvSpPr>
              <p:spPr bwMode="auto">
                <a:xfrm>
                  <a:off x="39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08" name="Freeform 3376"/>
                <p:cNvSpPr>
                  <a:spLocks/>
                </p:cNvSpPr>
                <p:nvPr/>
              </p:nvSpPr>
              <p:spPr bwMode="auto">
                <a:xfrm>
                  <a:off x="3978" y="22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09" name="Freeform 3377"/>
                <p:cNvSpPr>
                  <a:spLocks/>
                </p:cNvSpPr>
                <p:nvPr/>
              </p:nvSpPr>
              <p:spPr bwMode="auto">
                <a:xfrm>
                  <a:off x="3978" y="228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10" name="Freeform 3378"/>
                <p:cNvSpPr>
                  <a:spLocks/>
                </p:cNvSpPr>
                <p:nvPr/>
              </p:nvSpPr>
              <p:spPr bwMode="auto">
                <a:xfrm>
                  <a:off x="397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11" name="Freeform 3379"/>
                <p:cNvSpPr>
                  <a:spLocks/>
                </p:cNvSpPr>
                <p:nvPr/>
              </p:nvSpPr>
              <p:spPr bwMode="auto">
                <a:xfrm>
                  <a:off x="397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12" name="Freeform 3380"/>
                <p:cNvSpPr>
                  <a:spLocks/>
                </p:cNvSpPr>
                <p:nvPr/>
              </p:nvSpPr>
              <p:spPr bwMode="auto">
                <a:xfrm>
                  <a:off x="3974" y="22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13" name="Freeform 3381"/>
                <p:cNvSpPr>
                  <a:spLocks/>
                </p:cNvSpPr>
                <p:nvPr/>
              </p:nvSpPr>
              <p:spPr bwMode="auto">
                <a:xfrm>
                  <a:off x="3974" y="22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14" name="Freeform 3382"/>
                <p:cNvSpPr>
                  <a:spLocks/>
                </p:cNvSpPr>
                <p:nvPr/>
              </p:nvSpPr>
              <p:spPr bwMode="auto">
                <a:xfrm>
                  <a:off x="39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15" name="Freeform 3383"/>
                <p:cNvSpPr>
                  <a:spLocks/>
                </p:cNvSpPr>
                <p:nvPr/>
              </p:nvSpPr>
              <p:spPr bwMode="auto">
                <a:xfrm>
                  <a:off x="39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16" name="Freeform 3384"/>
                <p:cNvSpPr>
                  <a:spLocks/>
                </p:cNvSpPr>
                <p:nvPr/>
              </p:nvSpPr>
              <p:spPr bwMode="auto">
                <a:xfrm>
                  <a:off x="3974"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17" name="Freeform 3385"/>
                <p:cNvSpPr>
                  <a:spLocks/>
                </p:cNvSpPr>
                <p:nvPr/>
              </p:nvSpPr>
              <p:spPr bwMode="auto">
                <a:xfrm>
                  <a:off x="3974"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18" name="Freeform 3386"/>
                <p:cNvSpPr>
                  <a:spLocks/>
                </p:cNvSpPr>
                <p:nvPr/>
              </p:nvSpPr>
              <p:spPr bwMode="auto">
                <a:xfrm>
                  <a:off x="3906" y="218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19" name="Freeform 3387"/>
                <p:cNvSpPr>
                  <a:spLocks/>
                </p:cNvSpPr>
                <p:nvPr/>
              </p:nvSpPr>
              <p:spPr bwMode="auto">
                <a:xfrm>
                  <a:off x="3906" y="236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20" name="Freeform 3388"/>
                <p:cNvSpPr>
                  <a:spLocks/>
                </p:cNvSpPr>
                <p:nvPr/>
              </p:nvSpPr>
              <p:spPr bwMode="auto">
                <a:xfrm>
                  <a:off x="39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21" name="Freeform 3389"/>
                <p:cNvSpPr>
                  <a:spLocks/>
                </p:cNvSpPr>
                <p:nvPr/>
              </p:nvSpPr>
              <p:spPr bwMode="auto">
                <a:xfrm>
                  <a:off x="3970"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22" name="Freeform 3390"/>
                <p:cNvSpPr>
                  <a:spLocks/>
                </p:cNvSpPr>
                <p:nvPr/>
              </p:nvSpPr>
              <p:spPr bwMode="auto">
                <a:xfrm>
                  <a:off x="3970"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23" name="Freeform 3391"/>
                <p:cNvSpPr>
                  <a:spLocks/>
                </p:cNvSpPr>
                <p:nvPr/>
              </p:nvSpPr>
              <p:spPr bwMode="auto">
                <a:xfrm>
                  <a:off x="39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24" name="Freeform 3392"/>
                <p:cNvSpPr>
                  <a:spLocks/>
                </p:cNvSpPr>
                <p:nvPr/>
              </p:nvSpPr>
              <p:spPr bwMode="auto">
                <a:xfrm>
                  <a:off x="397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25" name="Freeform 3393"/>
                <p:cNvSpPr>
                  <a:spLocks/>
                </p:cNvSpPr>
                <p:nvPr/>
              </p:nvSpPr>
              <p:spPr bwMode="auto">
                <a:xfrm>
                  <a:off x="397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26" name="Freeform 3394"/>
                <p:cNvSpPr>
                  <a:spLocks/>
                </p:cNvSpPr>
                <p:nvPr/>
              </p:nvSpPr>
              <p:spPr bwMode="auto">
                <a:xfrm>
                  <a:off x="3962" y="2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27" name="Freeform 3395"/>
                <p:cNvSpPr>
                  <a:spLocks/>
                </p:cNvSpPr>
                <p:nvPr/>
              </p:nvSpPr>
              <p:spPr bwMode="auto">
                <a:xfrm>
                  <a:off x="3962" y="230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28" name="Freeform 3396"/>
                <p:cNvSpPr>
                  <a:spLocks/>
                </p:cNvSpPr>
                <p:nvPr/>
              </p:nvSpPr>
              <p:spPr bwMode="auto">
                <a:xfrm>
                  <a:off x="39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29" name="Freeform 3397"/>
                <p:cNvSpPr>
                  <a:spLocks/>
                </p:cNvSpPr>
                <p:nvPr/>
              </p:nvSpPr>
              <p:spPr bwMode="auto">
                <a:xfrm>
                  <a:off x="3966"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30" name="Freeform 3398"/>
                <p:cNvSpPr>
                  <a:spLocks/>
                </p:cNvSpPr>
                <p:nvPr/>
              </p:nvSpPr>
              <p:spPr bwMode="auto">
                <a:xfrm>
                  <a:off x="3966"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31" name="Freeform 3399"/>
                <p:cNvSpPr>
                  <a:spLocks/>
                </p:cNvSpPr>
                <p:nvPr/>
              </p:nvSpPr>
              <p:spPr bwMode="auto">
                <a:xfrm>
                  <a:off x="39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32" name="Freeform 3400"/>
                <p:cNvSpPr>
                  <a:spLocks/>
                </p:cNvSpPr>
                <p:nvPr/>
              </p:nvSpPr>
              <p:spPr bwMode="auto">
                <a:xfrm>
                  <a:off x="3964"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33" name="Freeform 3401"/>
                <p:cNvSpPr>
                  <a:spLocks/>
                </p:cNvSpPr>
                <p:nvPr/>
              </p:nvSpPr>
              <p:spPr bwMode="auto">
                <a:xfrm>
                  <a:off x="3964"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34" name="Freeform 3402"/>
                <p:cNvSpPr>
                  <a:spLocks/>
                </p:cNvSpPr>
                <p:nvPr/>
              </p:nvSpPr>
              <p:spPr bwMode="auto">
                <a:xfrm>
                  <a:off x="3962"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35" name="Freeform 3403"/>
                <p:cNvSpPr>
                  <a:spLocks/>
                </p:cNvSpPr>
                <p:nvPr/>
              </p:nvSpPr>
              <p:spPr bwMode="auto">
                <a:xfrm>
                  <a:off x="3962"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36" name="Freeform 3404"/>
                <p:cNvSpPr>
                  <a:spLocks/>
                </p:cNvSpPr>
                <p:nvPr/>
              </p:nvSpPr>
              <p:spPr bwMode="auto">
                <a:xfrm>
                  <a:off x="3960" y="22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37" name="Freeform 3405"/>
                <p:cNvSpPr>
                  <a:spLocks/>
                </p:cNvSpPr>
                <p:nvPr/>
              </p:nvSpPr>
              <p:spPr bwMode="auto">
                <a:xfrm>
                  <a:off x="3960" y="229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38" name="Freeform 3406"/>
                <p:cNvSpPr>
                  <a:spLocks/>
                </p:cNvSpPr>
                <p:nvPr/>
              </p:nvSpPr>
              <p:spPr bwMode="auto">
                <a:xfrm>
                  <a:off x="39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39" name="Freeform 3407"/>
                <p:cNvSpPr>
                  <a:spLocks/>
                </p:cNvSpPr>
                <p:nvPr/>
              </p:nvSpPr>
              <p:spPr bwMode="auto">
                <a:xfrm>
                  <a:off x="3954" y="224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40" name="Freeform 3408"/>
                <p:cNvSpPr>
                  <a:spLocks/>
                </p:cNvSpPr>
                <p:nvPr/>
              </p:nvSpPr>
              <p:spPr bwMode="auto">
                <a:xfrm>
                  <a:off x="3954" y="230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41" name="Freeform 3409"/>
                <p:cNvSpPr>
                  <a:spLocks/>
                </p:cNvSpPr>
                <p:nvPr/>
              </p:nvSpPr>
              <p:spPr bwMode="auto">
                <a:xfrm>
                  <a:off x="3948" y="2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42" name="Freeform 3410"/>
                <p:cNvSpPr>
                  <a:spLocks/>
                </p:cNvSpPr>
                <p:nvPr/>
              </p:nvSpPr>
              <p:spPr bwMode="auto">
                <a:xfrm>
                  <a:off x="3948" y="230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43" name="Freeform 3411"/>
                <p:cNvSpPr>
                  <a:spLocks/>
                </p:cNvSpPr>
                <p:nvPr/>
              </p:nvSpPr>
              <p:spPr bwMode="auto">
                <a:xfrm>
                  <a:off x="3956"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44" name="Freeform 3412"/>
                <p:cNvSpPr>
                  <a:spLocks/>
                </p:cNvSpPr>
                <p:nvPr/>
              </p:nvSpPr>
              <p:spPr bwMode="auto">
                <a:xfrm>
                  <a:off x="3956"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45" name="Freeform 3413"/>
                <p:cNvSpPr>
                  <a:spLocks/>
                </p:cNvSpPr>
                <p:nvPr/>
              </p:nvSpPr>
              <p:spPr bwMode="auto">
                <a:xfrm>
                  <a:off x="395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46" name="Freeform 3414"/>
                <p:cNvSpPr>
                  <a:spLocks/>
                </p:cNvSpPr>
                <p:nvPr/>
              </p:nvSpPr>
              <p:spPr bwMode="auto">
                <a:xfrm>
                  <a:off x="395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47" name="Freeform 3415"/>
                <p:cNvSpPr>
                  <a:spLocks/>
                </p:cNvSpPr>
                <p:nvPr/>
              </p:nvSpPr>
              <p:spPr bwMode="auto">
                <a:xfrm>
                  <a:off x="3934" y="222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48" name="Freeform 3416"/>
                <p:cNvSpPr>
                  <a:spLocks/>
                </p:cNvSpPr>
                <p:nvPr/>
              </p:nvSpPr>
              <p:spPr bwMode="auto">
                <a:xfrm>
                  <a:off x="3934" y="232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49" name="Freeform 3417"/>
                <p:cNvSpPr>
                  <a:spLocks/>
                </p:cNvSpPr>
                <p:nvPr/>
              </p:nvSpPr>
              <p:spPr bwMode="auto">
                <a:xfrm>
                  <a:off x="3952" y="2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50" name="Freeform 3418"/>
                <p:cNvSpPr>
                  <a:spLocks/>
                </p:cNvSpPr>
                <p:nvPr/>
              </p:nvSpPr>
              <p:spPr bwMode="auto">
                <a:xfrm>
                  <a:off x="3952" y="229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51" name="Freeform 3419"/>
                <p:cNvSpPr>
                  <a:spLocks/>
                </p:cNvSpPr>
                <p:nvPr/>
              </p:nvSpPr>
              <p:spPr bwMode="auto">
                <a:xfrm>
                  <a:off x="3938" y="22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52" name="Freeform 3420"/>
                <p:cNvSpPr>
                  <a:spLocks/>
                </p:cNvSpPr>
                <p:nvPr/>
              </p:nvSpPr>
              <p:spPr bwMode="auto">
                <a:xfrm>
                  <a:off x="3938" y="231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53" name="Freeform 3421"/>
                <p:cNvSpPr>
                  <a:spLocks/>
                </p:cNvSpPr>
                <p:nvPr/>
              </p:nvSpPr>
              <p:spPr bwMode="auto">
                <a:xfrm>
                  <a:off x="39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54" name="Freeform 3422"/>
                <p:cNvSpPr>
                  <a:spLocks/>
                </p:cNvSpPr>
                <p:nvPr/>
              </p:nvSpPr>
              <p:spPr bwMode="auto">
                <a:xfrm>
                  <a:off x="3952"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55" name="Freeform 3423"/>
                <p:cNvSpPr>
                  <a:spLocks/>
                </p:cNvSpPr>
                <p:nvPr/>
              </p:nvSpPr>
              <p:spPr bwMode="auto">
                <a:xfrm>
                  <a:off x="3952"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56" name="Freeform 3424"/>
                <p:cNvSpPr>
                  <a:spLocks/>
                </p:cNvSpPr>
                <p:nvPr/>
              </p:nvSpPr>
              <p:spPr bwMode="auto">
                <a:xfrm>
                  <a:off x="39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57" name="Freeform 3425"/>
                <p:cNvSpPr>
                  <a:spLocks/>
                </p:cNvSpPr>
                <p:nvPr/>
              </p:nvSpPr>
              <p:spPr bwMode="auto">
                <a:xfrm>
                  <a:off x="3948"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58" name="Freeform 3426"/>
                <p:cNvSpPr>
                  <a:spLocks/>
                </p:cNvSpPr>
                <p:nvPr/>
              </p:nvSpPr>
              <p:spPr bwMode="auto">
                <a:xfrm>
                  <a:off x="3948"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59" name="Freeform 3427"/>
                <p:cNvSpPr>
                  <a:spLocks/>
                </p:cNvSpPr>
                <p:nvPr/>
              </p:nvSpPr>
              <p:spPr bwMode="auto">
                <a:xfrm>
                  <a:off x="3942" y="2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60" name="Freeform 3428"/>
                <p:cNvSpPr>
                  <a:spLocks/>
                </p:cNvSpPr>
                <p:nvPr/>
              </p:nvSpPr>
              <p:spPr bwMode="auto">
                <a:xfrm>
                  <a:off x="3942" y="230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61" name="Freeform 3429"/>
                <p:cNvSpPr>
                  <a:spLocks/>
                </p:cNvSpPr>
                <p:nvPr/>
              </p:nvSpPr>
              <p:spPr bwMode="auto">
                <a:xfrm>
                  <a:off x="3944" y="226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62" name="Freeform 3430"/>
                <p:cNvSpPr>
                  <a:spLocks/>
                </p:cNvSpPr>
                <p:nvPr/>
              </p:nvSpPr>
              <p:spPr bwMode="auto">
                <a:xfrm>
                  <a:off x="3944" y="229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63" name="Freeform 3431"/>
                <p:cNvSpPr>
                  <a:spLocks/>
                </p:cNvSpPr>
                <p:nvPr/>
              </p:nvSpPr>
              <p:spPr bwMode="auto">
                <a:xfrm>
                  <a:off x="3936" y="224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64" name="Freeform 3432"/>
                <p:cNvSpPr>
                  <a:spLocks/>
                </p:cNvSpPr>
                <p:nvPr/>
              </p:nvSpPr>
              <p:spPr bwMode="auto">
                <a:xfrm>
                  <a:off x="3936" y="230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65" name="Freeform 3433"/>
                <p:cNvSpPr>
                  <a:spLocks/>
                </p:cNvSpPr>
                <p:nvPr/>
              </p:nvSpPr>
              <p:spPr bwMode="auto">
                <a:xfrm>
                  <a:off x="3944"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66" name="Freeform 3434"/>
                <p:cNvSpPr>
                  <a:spLocks/>
                </p:cNvSpPr>
                <p:nvPr/>
              </p:nvSpPr>
              <p:spPr bwMode="auto">
                <a:xfrm>
                  <a:off x="3944"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67" name="Freeform 3435"/>
                <p:cNvSpPr>
                  <a:spLocks/>
                </p:cNvSpPr>
                <p:nvPr/>
              </p:nvSpPr>
              <p:spPr bwMode="auto">
                <a:xfrm>
                  <a:off x="39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68" name="Freeform 3436"/>
                <p:cNvSpPr>
                  <a:spLocks/>
                </p:cNvSpPr>
                <p:nvPr/>
              </p:nvSpPr>
              <p:spPr bwMode="auto">
                <a:xfrm>
                  <a:off x="3942"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69" name="Freeform 3437"/>
                <p:cNvSpPr>
                  <a:spLocks/>
                </p:cNvSpPr>
                <p:nvPr/>
              </p:nvSpPr>
              <p:spPr bwMode="auto">
                <a:xfrm>
                  <a:off x="3942"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70" name="Freeform 3438"/>
                <p:cNvSpPr>
                  <a:spLocks/>
                </p:cNvSpPr>
                <p:nvPr/>
              </p:nvSpPr>
              <p:spPr bwMode="auto">
                <a:xfrm>
                  <a:off x="3936" y="225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71" name="Freeform 3439"/>
                <p:cNvSpPr>
                  <a:spLocks/>
                </p:cNvSpPr>
                <p:nvPr/>
              </p:nvSpPr>
              <p:spPr bwMode="auto">
                <a:xfrm>
                  <a:off x="3936" y="229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72" name="Freeform 3440"/>
                <p:cNvSpPr>
                  <a:spLocks/>
                </p:cNvSpPr>
                <p:nvPr/>
              </p:nvSpPr>
              <p:spPr bwMode="auto">
                <a:xfrm>
                  <a:off x="3930" y="224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73" name="Freeform 3441"/>
                <p:cNvSpPr>
                  <a:spLocks/>
                </p:cNvSpPr>
                <p:nvPr/>
              </p:nvSpPr>
              <p:spPr bwMode="auto">
                <a:xfrm>
                  <a:off x="3930" y="231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74" name="Freeform 3442"/>
                <p:cNvSpPr>
                  <a:spLocks/>
                </p:cNvSpPr>
                <p:nvPr/>
              </p:nvSpPr>
              <p:spPr bwMode="auto">
                <a:xfrm>
                  <a:off x="39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75" name="Freeform 3443"/>
                <p:cNvSpPr>
                  <a:spLocks/>
                </p:cNvSpPr>
                <p:nvPr/>
              </p:nvSpPr>
              <p:spPr bwMode="auto">
                <a:xfrm>
                  <a:off x="39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76" name="Freeform 3444"/>
                <p:cNvSpPr>
                  <a:spLocks/>
                </p:cNvSpPr>
                <p:nvPr/>
              </p:nvSpPr>
              <p:spPr bwMode="auto">
                <a:xfrm>
                  <a:off x="3938"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77" name="Freeform 3445"/>
                <p:cNvSpPr>
                  <a:spLocks/>
                </p:cNvSpPr>
                <p:nvPr/>
              </p:nvSpPr>
              <p:spPr bwMode="auto">
                <a:xfrm>
                  <a:off x="3938"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78" name="Freeform 3446"/>
                <p:cNvSpPr>
                  <a:spLocks/>
                </p:cNvSpPr>
                <p:nvPr/>
              </p:nvSpPr>
              <p:spPr bwMode="auto">
                <a:xfrm>
                  <a:off x="3918" y="222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79" name="Freeform 3447"/>
                <p:cNvSpPr>
                  <a:spLocks/>
                </p:cNvSpPr>
                <p:nvPr/>
              </p:nvSpPr>
              <p:spPr bwMode="auto">
                <a:xfrm>
                  <a:off x="3918" y="232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80" name="Freeform 3448"/>
                <p:cNvSpPr>
                  <a:spLocks/>
                </p:cNvSpPr>
                <p:nvPr/>
              </p:nvSpPr>
              <p:spPr bwMode="auto">
                <a:xfrm>
                  <a:off x="3934"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81" name="Freeform 3449"/>
                <p:cNvSpPr>
                  <a:spLocks/>
                </p:cNvSpPr>
                <p:nvPr/>
              </p:nvSpPr>
              <p:spPr bwMode="auto">
                <a:xfrm>
                  <a:off x="3934"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82" name="Freeform 3450"/>
                <p:cNvSpPr>
                  <a:spLocks/>
                </p:cNvSpPr>
                <p:nvPr/>
              </p:nvSpPr>
              <p:spPr bwMode="auto">
                <a:xfrm>
                  <a:off x="3930" y="225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83" name="Freeform 3451"/>
                <p:cNvSpPr>
                  <a:spLocks/>
                </p:cNvSpPr>
                <p:nvPr/>
              </p:nvSpPr>
              <p:spPr bwMode="auto">
                <a:xfrm>
                  <a:off x="3930" y="229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84" name="Freeform 3452"/>
                <p:cNvSpPr>
                  <a:spLocks/>
                </p:cNvSpPr>
                <p:nvPr/>
              </p:nvSpPr>
              <p:spPr bwMode="auto">
                <a:xfrm>
                  <a:off x="3932"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85" name="Freeform 3453"/>
                <p:cNvSpPr>
                  <a:spLocks/>
                </p:cNvSpPr>
                <p:nvPr/>
              </p:nvSpPr>
              <p:spPr bwMode="auto">
                <a:xfrm>
                  <a:off x="3932"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86" name="Freeform 3454"/>
                <p:cNvSpPr>
                  <a:spLocks/>
                </p:cNvSpPr>
                <p:nvPr/>
              </p:nvSpPr>
              <p:spPr bwMode="auto">
                <a:xfrm>
                  <a:off x="39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87" name="Freeform 3455"/>
                <p:cNvSpPr>
                  <a:spLocks/>
                </p:cNvSpPr>
                <p:nvPr/>
              </p:nvSpPr>
              <p:spPr bwMode="auto">
                <a:xfrm>
                  <a:off x="3868" y="220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88" name="Freeform 3456"/>
                <p:cNvSpPr>
                  <a:spLocks/>
                </p:cNvSpPr>
                <p:nvPr/>
              </p:nvSpPr>
              <p:spPr bwMode="auto">
                <a:xfrm>
                  <a:off x="3868" y="23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689" name="Freeform 3457"/>
                <p:cNvSpPr>
                  <a:spLocks/>
                </p:cNvSpPr>
                <p:nvPr/>
              </p:nvSpPr>
              <p:spPr bwMode="auto">
                <a:xfrm>
                  <a:off x="3918" y="224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90" name="Freeform 3458"/>
                <p:cNvSpPr>
                  <a:spLocks/>
                </p:cNvSpPr>
                <p:nvPr/>
              </p:nvSpPr>
              <p:spPr bwMode="auto">
                <a:xfrm>
                  <a:off x="3918" y="230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91" name="Freeform 3459"/>
                <p:cNvSpPr>
                  <a:spLocks/>
                </p:cNvSpPr>
                <p:nvPr/>
              </p:nvSpPr>
              <p:spPr bwMode="auto">
                <a:xfrm>
                  <a:off x="3928"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92" name="Freeform 3460"/>
                <p:cNvSpPr>
                  <a:spLocks/>
                </p:cNvSpPr>
                <p:nvPr/>
              </p:nvSpPr>
              <p:spPr bwMode="auto">
                <a:xfrm>
                  <a:off x="3928"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93" name="Freeform 3461"/>
                <p:cNvSpPr>
                  <a:spLocks/>
                </p:cNvSpPr>
                <p:nvPr/>
              </p:nvSpPr>
              <p:spPr bwMode="auto">
                <a:xfrm>
                  <a:off x="39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694" name="Freeform 3462"/>
                <p:cNvSpPr>
                  <a:spLocks/>
                </p:cNvSpPr>
                <p:nvPr/>
              </p:nvSpPr>
              <p:spPr bwMode="auto">
                <a:xfrm>
                  <a:off x="3924"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95" name="Freeform 3463"/>
                <p:cNvSpPr>
                  <a:spLocks/>
                </p:cNvSpPr>
                <p:nvPr/>
              </p:nvSpPr>
              <p:spPr bwMode="auto">
                <a:xfrm>
                  <a:off x="3924"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96" name="Freeform 3464"/>
                <p:cNvSpPr>
                  <a:spLocks/>
                </p:cNvSpPr>
                <p:nvPr/>
              </p:nvSpPr>
              <p:spPr bwMode="auto">
                <a:xfrm>
                  <a:off x="3924"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97" name="Freeform 3465"/>
                <p:cNvSpPr>
                  <a:spLocks/>
                </p:cNvSpPr>
                <p:nvPr/>
              </p:nvSpPr>
              <p:spPr bwMode="auto">
                <a:xfrm>
                  <a:off x="3924"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698" name="Freeform 3466"/>
                <p:cNvSpPr>
                  <a:spLocks/>
                </p:cNvSpPr>
                <p:nvPr/>
              </p:nvSpPr>
              <p:spPr bwMode="auto">
                <a:xfrm>
                  <a:off x="3914" y="2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699" name="Freeform 3467"/>
                <p:cNvSpPr>
                  <a:spLocks/>
                </p:cNvSpPr>
                <p:nvPr/>
              </p:nvSpPr>
              <p:spPr bwMode="auto">
                <a:xfrm>
                  <a:off x="3914" y="230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00" name="Freeform 3468"/>
                <p:cNvSpPr>
                  <a:spLocks/>
                </p:cNvSpPr>
                <p:nvPr/>
              </p:nvSpPr>
              <p:spPr bwMode="auto">
                <a:xfrm>
                  <a:off x="3916" y="2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01" name="Freeform 3469"/>
                <p:cNvSpPr>
                  <a:spLocks/>
                </p:cNvSpPr>
                <p:nvPr/>
              </p:nvSpPr>
              <p:spPr bwMode="auto">
                <a:xfrm>
                  <a:off x="3916" y="229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02" name="Freeform 3470"/>
                <p:cNvSpPr>
                  <a:spLocks/>
                </p:cNvSpPr>
                <p:nvPr/>
              </p:nvSpPr>
              <p:spPr bwMode="auto">
                <a:xfrm>
                  <a:off x="392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03" name="Freeform 3471"/>
                <p:cNvSpPr>
                  <a:spLocks/>
                </p:cNvSpPr>
                <p:nvPr/>
              </p:nvSpPr>
              <p:spPr bwMode="auto">
                <a:xfrm>
                  <a:off x="392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04" name="Freeform 3472"/>
                <p:cNvSpPr>
                  <a:spLocks/>
                </p:cNvSpPr>
                <p:nvPr/>
              </p:nvSpPr>
              <p:spPr bwMode="auto">
                <a:xfrm>
                  <a:off x="39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05" name="Freeform 3473"/>
                <p:cNvSpPr>
                  <a:spLocks/>
                </p:cNvSpPr>
                <p:nvPr/>
              </p:nvSpPr>
              <p:spPr bwMode="auto">
                <a:xfrm>
                  <a:off x="3920"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06" name="Freeform 3474"/>
                <p:cNvSpPr>
                  <a:spLocks/>
                </p:cNvSpPr>
                <p:nvPr/>
              </p:nvSpPr>
              <p:spPr bwMode="auto">
                <a:xfrm>
                  <a:off x="3920"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07" name="Freeform 3475"/>
                <p:cNvSpPr>
                  <a:spLocks/>
                </p:cNvSpPr>
                <p:nvPr/>
              </p:nvSpPr>
              <p:spPr bwMode="auto">
                <a:xfrm>
                  <a:off x="3874" y="220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08" name="Freeform 3476"/>
                <p:cNvSpPr>
                  <a:spLocks/>
                </p:cNvSpPr>
                <p:nvPr/>
              </p:nvSpPr>
              <p:spPr bwMode="auto">
                <a:xfrm>
                  <a:off x="3874" y="23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09" name="Freeform 3477"/>
                <p:cNvSpPr>
                  <a:spLocks/>
                </p:cNvSpPr>
                <p:nvPr/>
              </p:nvSpPr>
              <p:spPr bwMode="auto">
                <a:xfrm>
                  <a:off x="3918"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10" name="Freeform 3478"/>
                <p:cNvSpPr>
                  <a:spLocks/>
                </p:cNvSpPr>
                <p:nvPr/>
              </p:nvSpPr>
              <p:spPr bwMode="auto">
                <a:xfrm>
                  <a:off x="3918"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11" name="Freeform 3479"/>
                <p:cNvSpPr>
                  <a:spLocks/>
                </p:cNvSpPr>
                <p:nvPr/>
              </p:nvSpPr>
              <p:spPr bwMode="auto">
                <a:xfrm>
                  <a:off x="39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12" name="Freeform 3480"/>
                <p:cNvSpPr>
                  <a:spLocks/>
                </p:cNvSpPr>
                <p:nvPr/>
              </p:nvSpPr>
              <p:spPr bwMode="auto">
                <a:xfrm>
                  <a:off x="3902" y="223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13" name="Freeform 3481"/>
                <p:cNvSpPr>
                  <a:spLocks/>
                </p:cNvSpPr>
                <p:nvPr/>
              </p:nvSpPr>
              <p:spPr bwMode="auto">
                <a:xfrm>
                  <a:off x="3902" y="231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14" name="Freeform 3482"/>
                <p:cNvSpPr>
                  <a:spLocks/>
                </p:cNvSpPr>
                <p:nvPr/>
              </p:nvSpPr>
              <p:spPr bwMode="auto">
                <a:xfrm>
                  <a:off x="3884" y="221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15" name="Freeform 3483"/>
                <p:cNvSpPr>
                  <a:spLocks/>
                </p:cNvSpPr>
                <p:nvPr/>
              </p:nvSpPr>
              <p:spPr bwMode="auto">
                <a:xfrm>
                  <a:off x="3884" y="233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16" name="Freeform 3484"/>
                <p:cNvSpPr>
                  <a:spLocks/>
                </p:cNvSpPr>
                <p:nvPr/>
              </p:nvSpPr>
              <p:spPr bwMode="auto">
                <a:xfrm>
                  <a:off x="3898" y="22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17" name="Freeform 3485"/>
                <p:cNvSpPr>
                  <a:spLocks/>
                </p:cNvSpPr>
                <p:nvPr/>
              </p:nvSpPr>
              <p:spPr bwMode="auto">
                <a:xfrm>
                  <a:off x="3898" y="231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18" name="Freeform 3486"/>
                <p:cNvSpPr>
                  <a:spLocks/>
                </p:cNvSpPr>
                <p:nvPr/>
              </p:nvSpPr>
              <p:spPr bwMode="auto">
                <a:xfrm>
                  <a:off x="3910"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19" name="Freeform 3487"/>
                <p:cNvSpPr>
                  <a:spLocks/>
                </p:cNvSpPr>
                <p:nvPr/>
              </p:nvSpPr>
              <p:spPr bwMode="auto">
                <a:xfrm>
                  <a:off x="3910"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20" name="Freeform 3488"/>
                <p:cNvSpPr>
                  <a:spLocks/>
                </p:cNvSpPr>
                <p:nvPr/>
              </p:nvSpPr>
              <p:spPr bwMode="auto">
                <a:xfrm>
                  <a:off x="39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21" name="Freeform 3489"/>
                <p:cNvSpPr>
                  <a:spLocks/>
                </p:cNvSpPr>
                <p:nvPr/>
              </p:nvSpPr>
              <p:spPr bwMode="auto">
                <a:xfrm>
                  <a:off x="3908" y="226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22" name="Freeform 3490"/>
                <p:cNvSpPr>
                  <a:spLocks/>
                </p:cNvSpPr>
                <p:nvPr/>
              </p:nvSpPr>
              <p:spPr bwMode="auto">
                <a:xfrm>
                  <a:off x="3908" y="228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23" name="Freeform 3491"/>
                <p:cNvSpPr>
                  <a:spLocks/>
                </p:cNvSpPr>
                <p:nvPr/>
              </p:nvSpPr>
              <p:spPr bwMode="auto">
                <a:xfrm>
                  <a:off x="3830" y="21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24" name="Freeform 3492"/>
                <p:cNvSpPr>
                  <a:spLocks/>
                </p:cNvSpPr>
                <p:nvPr/>
              </p:nvSpPr>
              <p:spPr bwMode="auto">
                <a:xfrm>
                  <a:off x="3830" y="23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25" name="Freeform 3493"/>
                <p:cNvSpPr>
                  <a:spLocks/>
                </p:cNvSpPr>
                <p:nvPr/>
              </p:nvSpPr>
              <p:spPr bwMode="auto">
                <a:xfrm>
                  <a:off x="3902" y="2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26" name="Freeform 3494"/>
                <p:cNvSpPr>
                  <a:spLocks/>
                </p:cNvSpPr>
                <p:nvPr/>
              </p:nvSpPr>
              <p:spPr bwMode="auto">
                <a:xfrm>
                  <a:off x="3902" y="230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27" name="Freeform 3495"/>
                <p:cNvSpPr>
                  <a:spLocks/>
                </p:cNvSpPr>
                <p:nvPr/>
              </p:nvSpPr>
              <p:spPr bwMode="auto">
                <a:xfrm>
                  <a:off x="39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28" name="Freeform 3496"/>
                <p:cNvSpPr>
                  <a:spLocks/>
                </p:cNvSpPr>
                <p:nvPr/>
              </p:nvSpPr>
              <p:spPr bwMode="auto">
                <a:xfrm>
                  <a:off x="3906"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29" name="Freeform 3497"/>
                <p:cNvSpPr>
                  <a:spLocks/>
                </p:cNvSpPr>
                <p:nvPr/>
              </p:nvSpPr>
              <p:spPr bwMode="auto">
                <a:xfrm>
                  <a:off x="3906"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30" name="Freeform 3498"/>
                <p:cNvSpPr>
                  <a:spLocks/>
                </p:cNvSpPr>
                <p:nvPr/>
              </p:nvSpPr>
              <p:spPr bwMode="auto">
                <a:xfrm>
                  <a:off x="3904"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31" name="Freeform 3499"/>
                <p:cNvSpPr>
                  <a:spLocks/>
                </p:cNvSpPr>
                <p:nvPr/>
              </p:nvSpPr>
              <p:spPr bwMode="auto">
                <a:xfrm>
                  <a:off x="3904"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32" name="Freeform 3500"/>
                <p:cNvSpPr>
                  <a:spLocks/>
                </p:cNvSpPr>
                <p:nvPr/>
              </p:nvSpPr>
              <p:spPr bwMode="auto">
                <a:xfrm>
                  <a:off x="3902" y="226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33" name="Freeform 3501"/>
                <p:cNvSpPr>
                  <a:spLocks/>
                </p:cNvSpPr>
                <p:nvPr/>
              </p:nvSpPr>
              <p:spPr bwMode="auto">
                <a:xfrm>
                  <a:off x="3902" y="229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34" name="Freeform 3502"/>
                <p:cNvSpPr>
                  <a:spLocks/>
                </p:cNvSpPr>
                <p:nvPr/>
              </p:nvSpPr>
              <p:spPr bwMode="auto">
                <a:xfrm>
                  <a:off x="3824" y="219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35" name="Freeform 3503"/>
                <p:cNvSpPr>
                  <a:spLocks/>
                </p:cNvSpPr>
                <p:nvPr/>
              </p:nvSpPr>
              <p:spPr bwMode="auto">
                <a:xfrm>
                  <a:off x="3824" y="236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36" name="Freeform 3504"/>
                <p:cNvSpPr>
                  <a:spLocks/>
                </p:cNvSpPr>
                <p:nvPr/>
              </p:nvSpPr>
              <p:spPr bwMode="auto">
                <a:xfrm>
                  <a:off x="39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37" name="Freeform 3505"/>
                <p:cNvSpPr>
                  <a:spLocks/>
                </p:cNvSpPr>
                <p:nvPr/>
              </p:nvSpPr>
              <p:spPr bwMode="auto">
                <a:xfrm>
                  <a:off x="3896" y="225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38" name="Freeform 3506"/>
                <p:cNvSpPr>
                  <a:spLocks/>
                </p:cNvSpPr>
                <p:nvPr/>
              </p:nvSpPr>
              <p:spPr bwMode="auto">
                <a:xfrm>
                  <a:off x="3896" y="229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39" name="Freeform 3507"/>
                <p:cNvSpPr>
                  <a:spLocks/>
                </p:cNvSpPr>
                <p:nvPr/>
              </p:nvSpPr>
              <p:spPr bwMode="auto">
                <a:xfrm>
                  <a:off x="3898"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40" name="Freeform 3508"/>
                <p:cNvSpPr>
                  <a:spLocks/>
                </p:cNvSpPr>
                <p:nvPr/>
              </p:nvSpPr>
              <p:spPr bwMode="auto">
                <a:xfrm>
                  <a:off x="3898"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41" name="Freeform 3509"/>
                <p:cNvSpPr>
                  <a:spLocks/>
                </p:cNvSpPr>
                <p:nvPr/>
              </p:nvSpPr>
              <p:spPr bwMode="auto">
                <a:xfrm>
                  <a:off x="3894"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42" name="Freeform 3510"/>
                <p:cNvSpPr>
                  <a:spLocks/>
                </p:cNvSpPr>
                <p:nvPr/>
              </p:nvSpPr>
              <p:spPr bwMode="auto">
                <a:xfrm>
                  <a:off x="3894"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43" name="Freeform 3511"/>
                <p:cNvSpPr>
                  <a:spLocks/>
                </p:cNvSpPr>
                <p:nvPr/>
              </p:nvSpPr>
              <p:spPr bwMode="auto">
                <a:xfrm>
                  <a:off x="3890" y="22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44" name="Freeform 3512"/>
                <p:cNvSpPr>
                  <a:spLocks/>
                </p:cNvSpPr>
                <p:nvPr/>
              </p:nvSpPr>
              <p:spPr bwMode="auto">
                <a:xfrm>
                  <a:off x="3890" y="22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45" name="Freeform 3513"/>
                <p:cNvSpPr>
                  <a:spLocks/>
                </p:cNvSpPr>
                <p:nvPr/>
              </p:nvSpPr>
              <p:spPr bwMode="auto">
                <a:xfrm>
                  <a:off x="3892"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46" name="Freeform 3514"/>
                <p:cNvSpPr>
                  <a:spLocks/>
                </p:cNvSpPr>
                <p:nvPr/>
              </p:nvSpPr>
              <p:spPr bwMode="auto">
                <a:xfrm>
                  <a:off x="3892"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47" name="Freeform 3515"/>
                <p:cNvSpPr>
                  <a:spLocks/>
                </p:cNvSpPr>
                <p:nvPr/>
              </p:nvSpPr>
              <p:spPr bwMode="auto">
                <a:xfrm>
                  <a:off x="389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48" name="Freeform 3516"/>
                <p:cNvSpPr>
                  <a:spLocks/>
                </p:cNvSpPr>
                <p:nvPr/>
              </p:nvSpPr>
              <p:spPr bwMode="auto">
                <a:xfrm>
                  <a:off x="38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49" name="Freeform 3517"/>
                <p:cNvSpPr>
                  <a:spLocks/>
                </p:cNvSpPr>
                <p:nvPr/>
              </p:nvSpPr>
              <p:spPr bwMode="auto">
                <a:xfrm>
                  <a:off x="3888"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0" name="Freeform 3518"/>
                <p:cNvSpPr>
                  <a:spLocks/>
                </p:cNvSpPr>
                <p:nvPr/>
              </p:nvSpPr>
              <p:spPr bwMode="auto">
                <a:xfrm>
                  <a:off x="3888"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1" name="Freeform 3519"/>
                <p:cNvSpPr>
                  <a:spLocks/>
                </p:cNvSpPr>
                <p:nvPr/>
              </p:nvSpPr>
              <p:spPr bwMode="auto">
                <a:xfrm>
                  <a:off x="3888"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2" name="Freeform 3520"/>
                <p:cNvSpPr>
                  <a:spLocks/>
                </p:cNvSpPr>
                <p:nvPr/>
              </p:nvSpPr>
              <p:spPr bwMode="auto">
                <a:xfrm>
                  <a:off x="3888"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3" name="Freeform 3521"/>
                <p:cNvSpPr>
                  <a:spLocks/>
                </p:cNvSpPr>
                <p:nvPr/>
              </p:nvSpPr>
              <p:spPr bwMode="auto">
                <a:xfrm>
                  <a:off x="38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4" name="Freeform 3522"/>
                <p:cNvSpPr>
                  <a:spLocks/>
                </p:cNvSpPr>
                <p:nvPr/>
              </p:nvSpPr>
              <p:spPr bwMode="auto">
                <a:xfrm>
                  <a:off x="3874" y="224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5" name="Freeform 3523"/>
                <p:cNvSpPr>
                  <a:spLocks/>
                </p:cNvSpPr>
                <p:nvPr/>
              </p:nvSpPr>
              <p:spPr bwMode="auto">
                <a:xfrm>
                  <a:off x="3874" y="231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6" name="Freeform 3524"/>
                <p:cNvSpPr>
                  <a:spLocks/>
                </p:cNvSpPr>
                <p:nvPr/>
              </p:nvSpPr>
              <p:spPr bwMode="auto">
                <a:xfrm>
                  <a:off x="3852" y="222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7" name="Freeform 3525"/>
                <p:cNvSpPr>
                  <a:spLocks/>
                </p:cNvSpPr>
                <p:nvPr/>
              </p:nvSpPr>
              <p:spPr bwMode="auto">
                <a:xfrm>
                  <a:off x="3852" y="233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8" name="Freeform 3526"/>
                <p:cNvSpPr>
                  <a:spLocks/>
                </p:cNvSpPr>
                <p:nvPr/>
              </p:nvSpPr>
              <p:spPr bwMode="auto">
                <a:xfrm>
                  <a:off x="3882"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59" name="Freeform 3527"/>
                <p:cNvSpPr>
                  <a:spLocks/>
                </p:cNvSpPr>
                <p:nvPr/>
              </p:nvSpPr>
              <p:spPr bwMode="auto">
                <a:xfrm>
                  <a:off x="3882"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60" name="Freeform 3528"/>
                <p:cNvSpPr>
                  <a:spLocks/>
                </p:cNvSpPr>
                <p:nvPr/>
              </p:nvSpPr>
              <p:spPr bwMode="auto">
                <a:xfrm>
                  <a:off x="3864" y="22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61" name="Freeform 3529"/>
                <p:cNvSpPr>
                  <a:spLocks/>
                </p:cNvSpPr>
                <p:nvPr/>
              </p:nvSpPr>
              <p:spPr bwMode="auto">
                <a:xfrm>
                  <a:off x="3864" y="231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62" name="Freeform 3530"/>
                <p:cNvSpPr>
                  <a:spLocks/>
                </p:cNvSpPr>
                <p:nvPr/>
              </p:nvSpPr>
              <p:spPr bwMode="auto">
                <a:xfrm>
                  <a:off x="38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63" name="Freeform 3531"/>
                <p:cNvSpPr>
                  <a:spLocks/>
                </p:cNvSpPr>
                <p:nvPr/>
              </p:nvSpPr>
              <p:spPr bwMode="auto">
                <a:xfrm>
                  <a:off x="3876" y="22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64" name="Freeform 3532"/>
                <p:cNvSpPr>
                  <a:spLocks/>
                </p:cNvSpPr>
                <p:nvPr/>
              </p:nvSpPr>
              <p:spPr bwMode="auto">
                <a:xfrm>
                  <a:off x="3876" y="229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65" name="Freeform 3533"/>
                <p:cNvSpPr>
                  <a:spLocks/>
                </p:cNvSpPr>
                <p:nvPr/>
              </p:nvSpPr>
              <p:spPr bwMode="auto">
                <a:xfrm>
                  <a:off x="3876"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66" name="Freeform 3534"/>
                <p:cNvSpPr>
                  <a:spLocks/>
                </p:cNvSpPr>
                <p:nvPr/>
              </p:nvSpPr>
              <p:spPr bwMode="auto">
                <a:xfrm>
                  <a:off x="3876"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67" name="Freeform 3535"/>
                <p:cNvSpPr>
                  <a:spLocks/>
                </p:cNvSpPr>
                <p:nvPr/>
              </p:nvSpPr>
              <p:spPr bwMode="auto">
                <a:xfrm>
                  <a:off x="3874"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68" name="Freeform 3536"/>
                <p:cNvSpPr>
                  <a:spLocks/>
                </p:cNvSpPr>
                <p:nvPr/>
              </p:nvSpPr>
              <p:spPr bwMode="auto">
                <a:xfrm>
                  <a:off x="3874"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69" name="Freeform 3537"/>
                <p:cNvSpPr>
                  <a:spLocks/>
                </p:cNvSpPr>
                <p:nvPr/>
              </p:nvSpPr>
              <p:spPr bwMode="auto">
                <a:xfrm>
                  <a:off x="387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770" name="Freeform 3538"/>
                <p:cNvSpPr>
                  <a:spLocks/>
                </p:cNvSpPr>
                <p:nvPr/>
              </p:nvSpPr>
              <p:spPr bwMode="auto">
                <a:xfrm>
                  <a:off x="387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grpSp>
          <p:grpSp>
            <p:nvGrpSpPr>
              <p:cNvPr id="17" name="Group 3539"/>
              <p:cNvGrpSpPr>
                <a:grpSpLocks/>
              </p:cNvGrpSpPr>
              <p:nvPr/>
            </p:nvGrpSpPr>
            <p:grpSpPr bwMode="auto">
              <a:xfrm>
                <a:off x="3676" y="2218"/>
                <a:ext cx="244" cy="164"/>
                <a:chOff x="3676" y="2218"/>
                <a:chExt cx="244" cy="164"/>
              </a:xfrm>
            </p:grpSpPr>
            <p:sp>
              <p:nvSpPr>
                <p:cNvPr id="98772" name="Freeform 3540"/>
                <p:cNvSpPr>
                  <a:spLocks/>
                </p:cNvSpPr>
                <p:nvPr/>
              </p:nvSpPr>
              <p:spPr bwMode="auto">
                <a:xfrm>
                  <a:off x="38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73" name="Freeform 3541"/>
                <p:cNvSpPr>
                  <a:spLocks/>
                </p:cNvSpPr>
                <p:nvPr/>
              </p:nvSpPr>
              <p:spPr bwMode="auto">
                <a:xfrm>
                  <a:off x="3868"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74" name="Freeform 3542"/>
                <p:cNvSpPr>
                  <a:spLocks/>
                </p:cNvSpPr>
                <p:nvPr/>
              </p:nvSpPr>
              <p:spPr bwMode="auto">
                <a:xfrm>
                  <a:off x="3868"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75" name="Freeform 3543"/>
                <p:cNvSpPr>
                  <a:spLocks/>
                </p:cNvSpPr>
                <p:nvPr/>
              </p:nvSpPr>
              <p:spPr bwMode="auto">
                <a:xfrm>
                  <a:off x="386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76" name="Freeform 3544"/>
                <p:cNvSpPr>
                  <a:spLocks/>
                </p:cNvSpPr>
                <p:nvPr/>
              </p:nvSpPr>
              <p:spPr bwMode="auto">
                <a:xfrm>
                  <a:off x="386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77" name="Freeform 3545"/>
                <p:cNvSpPr>
                  <a:spLocks/>
                </p:cNvSpPr>
                <p:nvPr/>
              </p:nvSpPr>
              <p:spPr bwMode="auto">
                <a:xfrm>
                  <a:off x="38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78" name="Freeform 3546"/>
                <p:cNvSpPr>
                  <a:spLocks/>
                </p:cNvSpPr>
                <p:nvPr/>
              </p:nvSpPr>
              <p:spPr bwMode="auto">
                <a:xfrm>
                  <a:off x="3866"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79" name="Freeform 3547"/>
                <p:cNvSpPr>
                  <a:spLocks/>
                </p:cNvSpPr>
                <p:nvPr/>
              </p:nvSpPr>
              <p:spPr bwMode="auto">
                <a:xfrm>
                  <a:off x="3866"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80" name="Freeform 3548"/>
                <p:cNvSpPr>
                  <a:spLocks/>
                </p:cNvSpPr>
                <p:nvPr/>
              </p:nvSpPr>
              <p:spPr bwMode="auto">
                <a:xfrm>
                  <a:off x="38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81" name="Freeform 3549"/>
                <p:cNvSpPr>
                  <a:spLocks/>
                </p:cNvSpPr>
                <p:nvPr/>
              </p:nvSpPr>
              <p:spPr bwMode="auto">
                <a:xfrm>
                  <a:off x="38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82" name="Freeform 3550"/>
                <p:cNvSpPr>
                  <a:spLocks/>
                </p:cNvSpPr>
                <p:nvPr/>
              </p:nvSpPr>
              <p:spPr bwMode="auto">
                <a:xfrm>
                  <a:off x="3860"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83" name="Freeform 3551"/>
                <p:cNvSpPr>
                  <a:spLocks/>
                </p:cNvSpPr>
                <p:nvPr/>
              </p:nvSpPr>
              <p:spPr bwMode="auto">
                <a:xfrm>
                  <a:off x="3860"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84" name="Freeform 3552"/>
                <p:cNvSpPr>
                  <a:spLocks/>
                </p:cNvSpPr>
                <p:nvPr/>
              </p:nvSpPr>
              <p:spPr bwMode="auto">
                <a:xfrm>
                  <a:off x="38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85" name="Freeform 3553"/>
                <p:cNvSpPr>
                  <a:spLocks/>
                </p:cNvSpPr>
                <p:nvPr/>
              </p:nvSpPr>
              <p:spPr bwMode="auto">
                <a:xfrm>
                  <a:off x="3846" y="224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86" name="Freeform 3554"/>
                <p:cNvSpPr>
                  <a:spLocks/>
                </p:cNvSpPr>
                <p:nvPr/>
              </p:nvSpPr>
              <p:spPr bwMode="auto">
                <a:xfrm>
                  <a:off x="3846" y="230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87" name="Freeform 3555"/>
                <p:cNvSpPr>
                  <a:spLocks/>
                </p:cNvSpPr>
                <p:nvPr/>
              </p:nvSpPr>
              <p:spPr bwMode="auto">
                <a:xfrm>
                  <a:off x="38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88" name="Freeform 3556"/>
                <p:cNvSpPr>
                  <a:spLocks/>
                </p:cNvSpPr>
                <p:nvPr/>
              </p:nvSpPr>
              <p:spPr bwMode="auto">
                <a:xfrm>
                  <a:off x="38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89" name="Freeform 3557"/>
                <p:cNvSpPr>
                  <a:spLocks/>
                </p:cNvSpPr>
                <p:nvPr/>
              </p:nvSpPr>
              <p:spPr bwMode="auto">
                <a:xfrm>
                  <a:off x="3850"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90" name="Freeform 3558"/>
                <p:cNvSpPr>
                  <a:spLocks/>
                </p:cNvSpPr>
                <p:nvPr/>
              </p:nvSpPr>
              <p:spPr bwMode="auto">
                <a:xfrm>
                  <a:off x="3850"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91" name="Freeform 3559"/>
                <p:cNvSpPr>
                  <a:spLocks/>
                </p:cNvSpPr>
                <p:nvPr/>
              </p:nvSpPr>
              <p:spPr bwMode="auto">
                <a:xfrm>
                  <a:off x="3838" y="223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92" name="Freeform 3560"/>
                <p:cNvSpPr>
                  <a:spLocks/>
                </p:cNvSpPr>
                <p:nvPr/>
              </p:nvSpPr>
              <p:spPr bwMode="auto">
                <a:xfrm>
                  <a:off x="3838" y="231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93" name="Freeform 3561"/>
                <p:cNvSpPr>
                  <a:spLocks/>
                </p:cNvSpPr>
                <p:nvPr/>
              </p:nvSpPr>
              <p:spPr bwMode="auto">
                <a:xfrm>
                  <a:off x="38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94" name="Freeform 3562"/>
                <p:cNvSpPr>
                  <a:spLocks/>
                </p:cNvSpPr>
                <p:nvPr/>
              </p:nvSpPr>
              <p:spPr bwMode="auto">
                <a:xfrm>
                  <a:off x="38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795" name="Freeform 3563"/>
                <p:cNvSpPr>
                  <a:spLocks/>
                </p:cNvSpPr>
                <p:nvPr/>
              </p:nvSpPr>
              <p:spPr bwMode="auto">
                <a:xfrm>
                  <a:off x="3842" y="2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96" name="Freeform 3564"/>
                <p:cNvSpPr>
                  <a:spLocks/>
                </p:cNvSpPr>
                <p:nvPr/>
              </p:nvSpPr>
              <p:spPr bwMode="auto">
                <a:xfrm>
                  <a:off x="3842" y="22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797" name="Freeform 3565"/>
                <p:cNvSpPr>
                  <a:spLocks/>
                </p:cNvSpPr>
                <p:nvPr/>
              </p:nvSpPr>
              <p:spPr bwMode="auto">
                <a:xfrm>
                  <a:off x="3842"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98" name="Freeform 3566"/>
                <p:cNvSpPr>
                  <a:spLocks/>
                </p:cNvSpPr>
                <p:nvPr/>
              </p:nvSpPr>
              <p:spPr bwMode="auto">
                <a:xfrm>
                  <a:off x="3842"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799" name="Freeform 3567"/>
                <p:cNvSpPr>
                  <a:spLocks/>
                </p:cNvSpPr>
                <p:nvPr/>
              </p:nvSpPr>
              <p:spPr bwMode="auto">
                <a:xfrm>
                  <a:off x="3824" y="223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00" name="Freeform 3568"/>
                <p:cNvSpPr>
                  <a:spLocks/>
                </p:cNvSpPr>
                <p:nvPr/>
              </p:nvSpPr>
              <p:spPr bwMode="auto">
                <a:xfrm>
                  <a:off x="3824" y="232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01" name="Freeform 3569"/>
                <p:cNvSpPr>
                  <a:spLocks/>
                </p:cNvSpPr>
                <p:nvPr/>
              </p:nvSpPr>
              <p:spPr bwMode="auto">
                <a:xfrm>
                  <a:off x="3786" y="221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02" name="Freeform 3570"/>
                <p:cNvSpPr>
                  <a:spLocks/>
                </p:cNvSpPr>
                <p:nvPr/>
              </p:nvSpPr>
              <p:spPr bwMode="auto">
                <a:xfrm>
                  <a:off x="3786" y="233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03" name="Freeform 3571"/>
                <p:cNvSpPr>
                  <a:spLocks/>
                </p:cNvSpPr>
                <p:nvPr/>
              </p:nvSpPr>
              <p:spPr bwMode="auto">
                <a:xfrm>
                  <a:off x="38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04" name="Freeform 3572"/>
                <p:cNvSpPr>
                  <a:spLocks/>
                </p:cNvSpPr>
                <p:nvPr/>
              </p:nvSpPr>
              <p:spPr bwMode="auto">
                <a:xfrm>
                  <a:off x="3840"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05" name="Freeform 3573"/>
                <p:cNvSpPr>
                  <a:spLocks/>
                </p:cNvSpPr>
                <p:nvPr/>
              </p:nvSpPr>
              <p:spPr bwMode="auto">
                <a:xfrm>
                  <a:off x="3840"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06" name="Freeform 3574"/>
                <p:cNvSpPr>
                  <a:spLocks/>
                </p:cNvSpPr>
                <p:nvPr/>
              </p:nvSpPr>
              <p:spPr bwMode="auto">
                <a:xfrm>
                  <a:off x="3834" y="225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07" name="Freeform 3575"/>
                <p:cNvSpPr>
                  <a:spLocks/>
                </p:cNvSpPr>
                <p:nvPr/>
              </p:nvSpPr>
              <p:spPr bwMode="auto">
                <a:xfrm>
                  <a:off x="3834" y="229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08" name="Freeform 3576"/>
                <p:cNvSpPr>
                  <a:spLocks/>
                </p:cNvSpPr>
                <p:nvPr/>
              </p:nvSpPr>
              <p:spPr bwMode="auto">
                <a:xfrm>
                  <a:off x="3802" y="222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809" name="Freeform 3577"/>
                <p:cNvSpPr>
                  <a:spLocks/>
                </p:cNvSpPr>
                <p:nvPr/>
              </p:nvSpPr>
              <p:spPr bwMode="auto">
                <a:xfrm>
                  <a:off x="3802" y="232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810" name="Freeform 3578"/>
                <p:cNvSpPr>
                  <a:spLocks/>
                </p:cNvSpPr>
                <p:nvPr/>
              </p:nvSpPr>
              <p:spPr bwMode="auto">
                <a:xfrm>
                  <a:off x="3834"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11" name="Freeform 3579"/>
                <p:cNvSpPr>
                  <a:spLocks/>
                </p:cNvSpPr>
                <p:nvPr/>
              </p:nvSpPr>
              <p:spPr bwMode="auto">
                <a:xfrm>
                  <a:off x="3834"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12" name="Freeform 3580"/>
                <p:cNvSpPr>
                  <a:spLocks/>
                </p:cNvSpPr>
                <p:nvPr/>
              </p:nvSpPr>
              <p:spPr bwMode="auto">
                <a:xfrm>
                  <a:off x="38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13" name="Freeform 3581"/>
                <p:cNvSpPr>
                  <a:spLocks/>
                </p:cNvSpPr>
                <p:nvPr/>
              </p:nvSpPr>
              <p:spPr bwMode="auto">
                <a:xfrm>
                  <a:off x="38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14" name="Freeform 3582"/>
                <p:cNvSpPr>
                  <a:spLocks/>
                </p:cNvSpPr>
                <p:nvPr/>
              </p:nvSpPr>
              <p:spPr bwMode="auto">
                <a:xfrm>
                  <a:off x="38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15" name="Freeform 3583"/>
                <p:cNvSpPr>
                  <a:spLocks/>
                </p:cNvSpPr>
                <p:nvPr/>
              </p:nvSpPr>
              <p:spPr bwMode="auto">
                <a:xfrm>
                  <a:off x="3756" y="222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816" name="Freeform 3584"/>
                <p:cNvSpPr>
                  <a:spLocks/>
                </p:cNvSpPr>
                <p:nvPr/>
              </p:nvSpPr>
              <p:spPr bwMode="auto">
                <a:xfrm>
                  <a:off x="3756" y="233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817" name="Freeform 3585"/>
                <p:cNvSpPr>
                  <a:spLocks/>
                </p:cNvSpPr>
                <p:nvPr/>
              </p:nvSpPr>
              <p:spPr bwMode="auto">
                <a:xfrm>
                  <a:off x="3820" y="2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18" name="Freeform 3586"/>
                <p:cNvSpPr>
                  <a:spLocks/>
                </p:cNvSpPr>
                <p:nvPr/>
              </p:nvSpPr>
              <p:spPr bwMode="auto">
                <a:xfrm>
                  <a:off x="3820" y="230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19" name="Freeform 3587"/>
                <p:cNvSpPr>
                  <a:spLocks/>
                </p:cNvSpPr>
                <p:nvPr/>
              </p:nvSpPr>
              <p:spPr bwMode="auto">
                <a:xfrm>
                  <a:off x="38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20" name="Freeform 3588"/>
                <p:cNvSpPr>
                  <a:spLocks/>
                </p:cNvSpPr>
                <p:nvPr/>
              </p:nvSpPr>
              <p:spPr bwMode="auto">
                <a:xfrm>
                  <a:off x="3824"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821" name="Freeform 3589"/>
                <p:cNvSpPr>
                  <a:spLocks/>
                </p:cNvSpPr>
                <p:nvPr/>
              </p:nvSpPr>
              <p:spPr bwMode="auto">
                <a:xfrm>
                  <a:off x="3824"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822" name="Freeform 3590"/>
                <p:cNvSpPr>
                  <a:spLocks/>
                </p:cNvSpPr>
                <p:nvPr/>
              </p:nvSpPr>
              <p:spPr bwMode="auto">
                <a:xfrm>
                  <a:off x="3812" y="2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23" name="Freeform 3591"/>
                <p:cNvSpPr>
                  <a:spLocks/>
                </p:cNvSpPr>
                <p:nvPr/>
              </p:nvSpPr>
              <p:spPr bwMode="auto">
                <a:xfrm>
                  <a:off x="3812" y="230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24" name="Freeform 3592"/>
                <p:cNvSpPr>
                  <a:spLocks/>
                </p:cNvSpPr>
                <p:nvPr/>
              </p:nvSpPr>
              <p:spPr bwMode="auto">
                <a:xfrm>
                  <a:off x="3822"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25" name="Freeform 3593"/>
                <p:cNvSpPr>
                  <a:spLocks/>
                </p:cNvSpPr>
                <p:nvPr/>
              </p:nvSpPr>
              <p:spPr bwMode="auto">
                <a:xfrm>
                  <a:off x="3822"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26" name="Freeform 3594"/>
                <p:cNvSpPr>
                  <a:spLocks/>
                </p:cNvSpPr>
                <p:nvPr/>
              </p:nvSpPr>
              <p:spPr bwMode="auto">
                <a:xfrm>
                  <a:off x="3816"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27" name="Freeform 3595"/>
                <p:cNvSpPr>
                  <a:spLocks/>
                </p:cNvSpPr>
                <p:nvPr/>
              </p:nvSpPr>
              <p:spPr bwMode="auto">
                <a:xfrm>
                  <a:off x="3816"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28" name="Freeform 3596"/>
                <p:cNvSpPr>
                  <a:spLocks/>
                </p:cNvSpPr>
                <p:nvPr/>
              </p:nvSpPr>
              <p:spPr bwMode="auto">
                <a:xfrm>
                  <a:off x="38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29" name="Freeform 3597"/>
                <p:cNvSpPr>
                  <a:spLocks/>
                </p:cNvSpPr>
                <p:nvPr/>
              </p:nvSpPr>
              <p:spPr bwMode="auto">
                <a:xfrm>
                  <a:off x="3814"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0" name="Freeform 3598"/>
                <p:cNvSpPr>
                  <a:spLocks/>
                </p:cNvSpPr>
                <p:nvPr/>
              </p:nvSpPr>
              <p:spPr bwMode="auto">
                <a:xfrm>
                  <a:off x="3814"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1" name="Freeform 3599"/>
                <p:cNvSpPr>
                  <a:spLocks/>
                </p:cNvSpPr>
                <p:nvPr/>
              </p:nvSpPr>
              <p:spPr bwMode="auto">
                <a:xfrm>
                  <a:off x="38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2" name="Freeform 3600"/>
                <p:cNvSpPr>
                  <a:spLocks/>
                </p:cNvSpPr>
                <p:nvPr/>
              </p:nvSpPr>
              <p:spPr bwMode="auto">
                <a:xfrm>
                  <a:off x="38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3" name="Freeform 3601"/>
                <p:cNvSpPr>
                  <a:spLocks/>
                </p:cNvSpPr>
                <p:nvPr/>
              </p:nvSpPr>
              <p:spPr bwMode="auto">
                <a:xfrm>
                  <a:off x="38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4" name="Freeform 3602"/>
                <p:cNvSpPr>
                  <a:spLocks/>
                </p:cNvSpPr>
                <p:nvPr/>
              </p:nvSpPr>
              <p:spPr bwMode="auto">
                <a:xfrm>
                  <a:off x="3808"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5" name="Freeform 3603"/>
                <p:cNvSpPr>
                  <a:spLocks/>
                </p:cNvSpPr>
                <p:nvPr/>
              </p:nvSpPr>
              <p:spPr bwMode="auto">
                <a:xfrm>
                  <a:off x="3808"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6" name="Freeform 3604"/>
                <p:cNvSpPr>
                  <a:spLocks/>
                </p:cNvSpPr>
                <p:nvPr/>
              </p:nvSpPr>
              <p:spPr bwMode="auto">
                <a:xfrm>
                  <a:off x="3798" y="22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7" name="Freeform 3605"/>
                <p:cNvSpPr>
                  <a:spLocks/>
                </p:cNvSpPr>
                <p:nvPr/>
              </p:nvSpPr>
              <p:spPr bwMode="auto">
                <a:xfrm>
                  <a:off x="3798" y="229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8" name="Freeform 3606"/>
                <p:cNvSpPr>
                  <a:spLocks/>
                </p:cNvSpPr>
                <p:nvPr/>
              </p:nvSpPr>
              <p:spPr bwMode="auto">
                <a:xfrm>
                  <a:off x="3790" y="2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39" name="Freeform 3607"/>
                <p:cNvSpPr>
                  <a:spLocks/>
                </p:cNvSpPr>
                <p:nvPr/>
              </p:nvSpPr>
              <p:spPr bwMode="auto">
                <a:xfrm>
                  <a:off x="3790" y="230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40" name="Freeform 3608"/>
                <p:cNvSpPr>
                  <a:spLocks/>
                </p:cNvSpPr>
                <p:nvPr/>
              </p:nvSpPr>
              <p:spPr bwMode="auto">
                <a:xfrm>
                  <a:off x="3804"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41" name="Freeform 3609"/>
                <p:cNvSpPr>
                  <a:spLocks/>
                </p:cNvSpPr>
                <p:nvPr/>
              </p:nvSpPr>
              <p:spPr bwMode="auto">
                <a:xfrm>
                  <a:off x="3804"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42" name="Freeform 3610"/>
                <p:cNvSpPr>
                  <a:spLocks/>
                </p:cNvSpPr>
                <p:nvPr/>
              </p:nvSpPr>
              <p:spPr bwMode="auto">
                <a:xfrm>
                  <a:off x="3802"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43" name="Freeform 3611"/>
                <p:cNvSpPr>
                  <a:spLocks/>
                </p:cNvSpPr>
                <p:nvPr/>
              </p:nvSpPr>
              <p:spPr bwMode="auto">
                <a:xfrm>
                  <a:off x="3802"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44" name="Freeform 3612"/>
                <p:cNvSpPr>
                  <a:spLocks/>
                </p:cNvSpPr>
                <p:nvPr/>
              </p:nvSpPr>
              <p:spPr bwMode="auto">
                <a:xfrm>
                  <a:off x="3796" y="226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45" name="Freeform 3613"/>
                <p:cNvSpPr>
                  <a:spLocks/>
                </p:cNvSpPr>
                <p:nvPr/>
              </p:nvSpPr>
              <p:spPr bwMode="auto">
                <a:xfrm>
                  <a:off x="3796" y="228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46" name="Freeform 3614"/>
                <p:cNvSpPr>
                  <a:spLocks/>
                </p:cNvSpPr>
                <p:nvPr/>
              </p:nvSpPr>
              <p:spPr bwMode="auto">
                <a:xfrm>
                  <a:off x="379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47" name="Freeform 3615"/>
                <p:cNvSpPr>
                  <a:spLocks/>
                </p:cNvSpPr>
                <p:nvPr/>
              </p:nvSpPr>
              <p:spPr bwMode="auto">
                <a:xfrm>
                  <a:off x="379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48" name="Freeform 3616"/>
                <p:cNvSpPr>
                  <a:spLocks/>
                </p:cNvSpPr>
                <p:nvPr/>
              </p:nvSpPr>
              <p:spPr bwMode="auto">
                <a:xfrm>
                  <a:off x="3774" y="2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49" name="Freeform 3617"/>
                <p:cNvSpPr>
                  <a:spLocks/>
                </p:cNvSpPr>
                <p:nvPr/>
              </p:nvSpPr>
              <p:spPr bwMode="auto">
                <a:xfrm>
                  <a:off x="3774" y="230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50" name="Freeform 3618"/>
                <p:cNvSpPr>
                  <a:spLocks/>
                </p:cNvSpPr>
                <p:nvPr/>
              </p:nvSpPr>
              <p:spPr bwMode="auto">
                <a:xfrm>
                  <a:off x="36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51" name="Freeform 3619"/>
                <p:cNvSpPr>
                  <a:spLocks/>
                </p:cNvSpPr>
                <p:nvPr/>
              </p:nvSpPr>
              <p:spPr bwMode="auto">
                <a:xfrm>
                  <a:off x="3780" y="2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52" name="Freeform 3620"/>
                <p:cNvSpPr>
                  <a:spLocks/>
                </p:cNvSpPr>
                <p:nvPr/>
              </p:nvSpPr>
              <p:spPr bwMode="auto">
                <a:xfrm>
                  <a:off x="3780" y="229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53" name="Freeform 3621"/>
                <p:cNvSpPr>
                  <a:spLocks/>
                </p:cNvSpPr>
                <p:nvPr/>
              </p:nvSpPr>
              <p:spPr bwMode="auto">
                <a:xfrm>
                  <a:off x="379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54" name="Freeform 3622"/>
                <p:cNvSpPr>
                  <a:spLocks/>
                </p:cNvSpPr>
                <p:nvPr/>
              </p:nvSpPr>
              <p:spPr bwMode="auto">
                <a:xfrm>
                  <a:off x="379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55" name="Freeform 3623"/>
                <p:cNvSpPr>
                  <a:spLocks/>
                </p:cNvSpPr>
                <p:nvPr/>
              </p:nvSpPr>
              <p:spPr bwMode="auto">
                <a:xfrm>
                  <a:off x="379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56" name="Freeform 3624"/>
                <p:cNvSpPr>
                  <a:spLocks/>
                </p:cNvSpPr>
                <p:nvPr/>
              </p:nvSpPr>
              <p:spPr bwMode="auto">
                <a:xfrm>
                  <a:off x="37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57" name="Freeform 3625"/>
                <p:cNvSpPr>
                  <a:spLocks/>
                </p:cNvSpPr>
                <p:nvPr/>
              </p:nvSpPr>
              <p:spPr bwMode="auto">
                <a:xfrm>
                  <a:off x="37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58" name="Freeform 3626"/>
                <p:cNvSpPr>
                  <a:spLocks/>
                </p:cNvSpPr>
                <p:nvPr/>
              </p:nvSpPr>
              <p:spPr bwMode="auto">
                <a:xfrm>
                  <a:off x="37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59" name="Freeform 3627"/>
                <p:cNvSpPr>
                  <a:spLocks/>
                </p:cNvSpPr>
                <p:nvPr/>
              </p:nvSpPr>
              <p:spPr bwMode="auto">
                <a:xfrm>
                  <a:off x="378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60" name="Freeform 3628"/>
                <p:cNvSpPr>
                  <a:spLocks/>
                </p:cNvSpPr>
                <p:nvPr/>
              </p:nvSpPr>
              <p:spPr bwMode="auto">
                <a:xfrm>
                  <a:off x="378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61" name="Freeform 3629"/>
                <p:cNvSpPr>
                  <a:spLocks/>
                </p:cNvSpPr>
                <p:nvPr/>
              </p:nvSpPr>
              <p:spPr bwMode="auto">
                <a:xfrm>
                  <a:off x="3780"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62" name="Freeform 3630"/>
                <p:cNvSpPr>
                  <a:spLocks/>
                </p:cNvSpPr>
                <p:nvPr/>
              </p:nvSpPr>
              <p:spPr bwMode="auto">
                <a:xfrm>
                  <a:off x="3780"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63" name="Freeform 3631"/>
                <p:cNvSpPr>
                  <a:spLocks/>
                </p:cNvSpPr>
                <p:nvPr/>
              </p:nvSpPr>
              <p:spPr bwMode="auto">
                <a:xfrm>
                  <a:off x="3680"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64" name="Freeform 3632"/>
                <p:cNvSpPr>
                  <a:spLocks/>
                </p:cNvSpPr>
                <p:nvPr/>
              </p:nvSpPr>
              <p:spPr bwMode="auto">
                <a:xfrm>
                  <a:off x="3680"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65" name="Freeform 3633"/>
                <p:cNvSpPr>
                  <a:spLocks/>
                </p:cNvSpPr>
                <p:nvPr/>
              </p:nvSpPr>
              <p:spPr bwMode="auto">
                <a:xfrm>
                  <a:off x="3686" y="225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66" name="Freeform 3634"/>
                <p:cNvSpPr>
                  <a:spLocks/>
                </p:cNvSpPr>
                <p:nvPr/>
              </p:nvSpPr>
              <p:spPr bwMode="auto">
                <a:xfrm>
                  <a:off x="3686" y="229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67" name="Freeform 3635"/>
                <p:cNvSpPr>
                  <a:spLocks/>
                </p:cNvSpPr>
                <p:nvPr/>
              </p:nvSpPr>
              <p:spPr bwMode="auto">
                <a:xfrm>
                  <a:off x="3766" y="226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68" name="Freeform 3636"/>
                <p:cNvSpPr>
                  <a:spLocks/>
                </p:cNvSpPr>
                <p:nvPr/>
              </p:nvSpPr>
              <p:spPr bwMode="auto">
                <a:xfrm>
                  <a:off x="3766" y="229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69" name="Freeform 3637"/>
                <p:cNvSpPr>
                  <a:spLocks/>
                </p:cNvSpPr>
                <p:nvPr/>
              </p:nvSpPr>
              <p:spPr bwMode="auto">
                <a:xfrm>
                  <a:off x="376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70" name="Freeform 3638"/>
                <p:cNvSpPr>
                  <a:spLocks/>
                </p:cNvSpPr>
                <p:nvPr/>
              </p:nvSpPr>
              <p:spPr bwMode="auto">
                <a:xfrm>
                  <a:off x="376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71" name="Freeform 3639"/>
                <p:cNvSpPr>
                  <a:spLocks/>
                </p:cNvSpPr>
                <p:nvPr/>
              </p:nvSpPr>
              <p:spPr bwMode="auto">
                <a:xfrm>
                  <a:off x="3764"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872" name="Freeform 3640"/>
                <p:cNvSpPr>
                  <a:spLocks/>
                </p:cNvSpPr>
                <p:nvPr/>
              </p:nvSpPr>
              <p:spPr bwMode="auto">
                <a:xfrm>
                  <a:off x="3764"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873" name="Freeform 3641"/>
                <p:cNvSpPr>
                  <a:spLocks/>
                </p:cNvSpPr>
                <p:nvPr/>
              </p:nvSpPr>
              <p:spPr bwMode="auto">
                <a:xfrm>
                  <a:off x="37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74" name="Freeform 3642"/>
                <p:cNvSpPr>
                  <a:spLocks/>
                </p:cNvSpPr>
                <p:nvPr/>
              </p:nvSpPr>
              <p:spPr bwMode="auto">
                <a:xfrm>
                  <a:off x="3758"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75" name="Freeform 3643"/>
                <p:cNvSpPr>
                  <a:spLocks/>
                </p:cNvSpPr>
                <p:nvPr/>
              </p:nvSpPr>
              <p:spPr bwMode="auto">
                <a:xfrm>
                  <a:off x="3758"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76" name="Freeform 3644"/>
                <p:cNvSpPr>
                  <a:spLocks/>
                </p:cNvSpPr>
                <p:nvPr/>
              </p:nvSpPr>
              <p:spPr bwMode="auto">
                <a:xfrm>
                  <a:off x="37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77" name="Freeform 3645"/>
                <p:cNvSpPr>
                  <a:spLocks/>
                </p:cNvSpPr>
                <p:nvPr/>
              </p:nvSpPr>
              <p:spPr bwMode="auto">
                <a:xfrm>
                  <a:off x="36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78" name="Freeform 3646"/>
                <p:cNvSpPr>
                  <a:spLocks/>
                </p:cNvSpPr>
                <p:nvPr/>
              </p:nvSpPr>
              <p:spPr bwMode="auto">
                <a:xfrm>
                  <a:off x="3754"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79" name="Freeform 3647"/>
                <p:cNvSpPr>
                  <a:spLocks/>
                </p:cNvSpPr>
                <p:nvPr/>
              </p:nvSpPr>
              <p:spPr bwMode="auto">
                <a:xfrm>
                  <a:off x="3754"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80" name="Freeform 3648"/>
                <p:cNvSpPr>
                  <a:spLocks/>
                </p:cNvSpPr>
                <p:nvPr/>
              </p:nvSpPr>
              <p:spPr bwMode="auto">
                <a:xfrm>
                  <a:off x="37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81" name="Freeform 3649"/>
                <p:cNvSpPr>
                  <a:spLocks/>
                </p:cNvSpPr>
                <p:nvPr/>
              </p:nvSpPr>
              <p:spPr bwMode="auto">
                <a:xfrm>
                  <a:off x="36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82" name="Freeform 3650"/>
                <p:cNvSpPr>
                  <a:spLocks/>
                </p:cNvSpPr>
                <p:nvPr/>
              </p:nvSpPr>
              <p:spPr bwMode="auto">
                <a:xfrm>
                  <a:off x="3690"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83" name="Freeform 3651"/>
                <p:cNvSpPr>
                  <a:spLocks/>
                </p:cNvSpPr>
                <p:nvPr/>
              </p:nvSpPr>
              <p:spPr bwMode="auto">
                <a:xfrm>
                  <a:off x="3690"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84" name="Freeform 3652"/>
                <p:cNvSpPr>
                  <a:spLocks/>
                </p:cNvSpPr>
                <p:nvPr/>
              </p:nvSpPr>
              <p:spPr bwMode="auto">
                <a:xfrm>
                  <a:off x="3746"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85" name="Freeform 3653"/>
                <p:cNvSpPr>
                  <a:spLocks/>
                </p:cNvSpPr>
                <p:nvPr/>
              </p:nvSpPr>
              <p:spPr bwMode="auto">
                <a:xfrm>
                  <a:off x="3746"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86" name="Freeform 3654"/>
                <p:cNvSpPr>
                  <a:spLocks/>
                </p:cNvSpPr>
                <p:nvPr/>
              </p:nvSpPr>
              <p:spPr bwMode="auto">
                <a:xfrm>
                  <a:off x="37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887" name="Freeform 3655"/>
                <p:cNvSpPr>
                  <a:spLocks/>
                </p:cNvSpPr>
                <p:nvPr/>
              </p:nvSpPr>
              <p:spPr bwMode="auto">
                <a:xfrm>
                  <a:off x="3730" y="2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88" name="Freeform 3656"/>
                <p:cNvSpPr>
                  <a:spLocks/>
                </p:cNvSpPr>
                <p:nvPr/>
              </p:nvSpPr>
              <p:spPr bwMode="auto">
                <a:xfrm>
                  <a:off x="3730" y="230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98889" name="Freeform 3657"/>
                <p:cNvSpPr>
                  <a:spLocks/>
                </p:cNvSpPr>
                <p:nvPr/>
              </p:nvSpPr>
              <p:spPr bwMode="auto">
                <a:xfrm>
                  <a:off x="3740"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0" name="Freeform 3658"/>
                <p:cNvSpPr>
                  <a:spLocks/>
                </p:cNvSpPr>
                <p:nvPr/>
              </p:nvSpPr>
              <p:spPr bwMode="auto">
                <a:xfrm>
                  <a:off x="3740"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1" name="Freeform 3659"/>
                <p:cNvSpPr>
                  <a:spLocks/>
                </p:cNvSpPr>
                <p:nvPr/>
              </p:nvSpPr>
              <p:spPr bwMode="auto">
                <a:xfrm>
                  <a:off x="3740"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2" name="Freeform 3660"/>
                <p:cNvSpPr>
                  <a:spLocks/>
                </p:cNvSpPr>
                <p:nvPr/>
              </p:nvSpPr>
              <p:spPr bwMode="auto">
                <a:xfrm>
                  <a:off x="3740"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3" name="Freeform 3661"/>
                <p:cNvSpPr>
                  <a:spLocks/>
                </p:cNvSpPr>
                <p:nvPr/>
              </p:nvSpPr>
              <p:spPr bwMode="auto">
                <a:xfrm>
                  <a:off x="3726" y="2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4" name="Freeform 3662"/>
                <p:cNvSpPr>
                  <a:spLocks/>
                </p:cNvSpPr>
                <p:nvPr/>
              </p:nvSpPr>
              <p:spPr bwMode="auto">
                <a:xfrm>
                  <a:off x="3726" y="230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5" name="Freeform 3663"/>
                <p:cNvSpPr>
                  <a:spLocks/>
                </p:cNvSpPr>
                <p:nvPr/>
              </p:nvSpPr>
              <p:spPr bwMode="auto">
                <a:xfrm>
                  <a:off x="3736"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6" name="Freeform 3664"/>
                <p:cNvSpPr>
                  <a:spLocks/>
                </p:cNvSpPr>
                <p:nvPr/>
              </p:nvSpPr>
              <p:spPr bwMode="auto">
                <a:xfrm>
                  <a:off x="3736"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7" name="Freeform 3665"/>
                <p:cNvSpPr>
                  <a:spLocks/>
                </p:cNvSpPr>
                <p:nvPr/>
              </p:nvSpPr>
              <p:spPr bwMode="auto">
                <a:xfrm>
                  <a:off x="37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8" name="Freeform 3666"/>
                <p:cNvSpPr>
                  <a:spLocks/>
                </p:cNvSpPr>
                <p:nvPr/>
              </p:nvSpPr>
              <p:spPr bwMode="auto">
                <a:xfrm>
                  <a:off x="37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899" name="Freeform 3667"/>
                <p:cNvSpPr>
                  <a:spLocks/>
                </p:cNvSpPr>
                <p:nvPr/>
              </p:nvSpPr>
              <p:spPr bwMode="auto">
                <a:xfrm>
                  <a:off x="37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00" name="Freeform 3668"/>
                <p:cNvSpPr>
                  <a:spLocks/>
                </p:cNvSpPr>
                <p:nvPr/>
              </p:nvSpPr>
              <p:spPr bwMode="auto">
                <a:xfrm>
                  <a:off x="3696"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901" name="Freeform 3669"/>
                <p:cNvSpPr>
                  <a:spLocks/>
                </p:cNvSpPr>
                <p:nvPr/>
              </p:nvSpPr>
              <p:spPr bwMode="auto">
                <a:xfrm>
                  <a:off x="3696"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902" name="Freeform 3670"/>
                <p:cNvSpPr>
                  <a:spLocks/>
                </p:cNvSpPr>
                <p:nvPr/>
              </p:nvSpPr>
              <p:spPr bwMode="auto">
                <a:xfrm>
                  <a:off x="3724"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903" name="Freeform 3671"/>
                <p:cNvSpPr>
                  <a:spLocks/>
                </p:cNvSpPr>
                <p:nvPr/>
              </p:nvSpPr>
              <p:spPr bwMode="auto">
                <a:xfrm>
                  <a:off x="3724"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98904" name="Freeform 3672"/>
                <p:cNvSpPr>
                  <a:spLocks/>
                </p:cNvSpPr>
                <p:nvPr/>
              </p:nvSpPr>
              <p:spPr bwMode="auto">
                <a:xfrm>
                  <a:off x="37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05" name="Freeform 3673"/>
                <p:cNvSpPr>
                  <a:spLocks/>
                </p:cNvSpPr>
                <p:nvPr/>
              </p:nvSpPr>
              <p:spPr bwMode="auto">
                <a:xfrm>
                  <a:off x="37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06" name="Freeform 3674"/>
                <p:cNvSpPr>
                  <a:spLocks/>
                </p:cNvSpPr>
                <p:nvPr/>
              </p:nvSpPr>
              <p:spPr bwMode="auto">
                <a:xfrm>
                  <a:off x="3710" y="22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07" name="Freeform 3675"/>
                <p:cNvSpPr>
                  <a:spLocks/>
                </p:cNvSpPr>
                <p:nvPr/>
              </p:nvSpPr>
              <p:spPr bwMode="auto">
                <a:xfrm>
                  <a:off x="3710" y="22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08" name="Freeform 3676"/>
                <p:cNvSpPr>
                  <a:spLocks/>
                </p:cNvSpPr>
                <p:nvPr/>
              </p:nvSpPr>
              <p:spPr bwMode="auto">
                <a:xfrm>
                  <a:off x="372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909" name="Freeform 3677"/>
                <p:cNvSpPr>
                  <a:spLocks/>
                </p:cNvSpPr>
                <p:nvPr/>
              </p:nvSpPr>
              <p:spPr bwMode="auto">
                <a:xfrm>
                  <a:off x="372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98910" name="Freeform 3678"/>
                <p:cNvSpPr>
                  <a:spLocks/>
                </p:cNvSpPr>
                <p:nvPr/>
              </p:nvSpPr>
              <p:spPr bwMode="auto">
                <a:xfrm>
                  <a:off x="370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11" name="Freeform 3679"/>
                <p:cNvSpPr>
                  <a:spLocks/>
                </p:cNvSpPr>
                <p:nvPr/>
              </p:nvSpPr>
              <p:spPr bwMode="auto">
                <a:xfrm>
                  <a:off x="370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12" name="Freeform 3680"/>
                <p:cNvSpPr>
                  <a:spLocks/>
                </p:cNvSpPr>
                <p:nvPr/>
              </p:nvSpPr>
              <p:spPr bwMode="auto">
                <a:xfrm>
                  <a:off x="37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13" name="Freeform 3681"/>
                <p:cNvSpPr>
                  <a:spLocks/>
                </p:cNvSpPr>
                <p:nvPr/>
              </p:nvSpPr>
              <p:spPr bwMode="auto">
                <a:xfrm>
                  <a:off x="370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14" name="Freeform 3682"/>
                <p:cNvSpPr>
                  <a:spLocks/>
                </p:cNvSpPr>
                <p:nvPr/>
              </p:nvSpPr>
              <p:spPr bwMode="auto">
                <a:xfrm>
                  <a:off x="370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15" name="Freeform 3683"/>
                <p:cNvSpPr>
                  <a:spLocks/>
                </p:cNvSpPr>
                <p:nvPr/>
              </p:nvSpPr>
              <p:spPr bwMode="auto">
                <a:xfrm>
                  <a:off x="37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16" name="Freeform 3684"/>
                <p:cNvSpPr>
                  <a:spLocks/>
                </p:cNvSpPr>
                <p:nvPr/>
              </p:nvSpPr>
              <p:spPr bwMode="auto">
                <a:xfrm>
                  <a:off x="3712"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17" name="Freeform 3685"/>
                <p:cNvSpPr>
                  <a:spLocks/>
                </p:cNvSpPr>
                <p:nvPr/>
              </p:nvSpPr>
              <p:spPr bwMode="auto">
                <a:xfrm>
                  <a:off x="3712"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18" name="Freeform 3686"/>
                <p:cNvSpPr>
                  <a:spLocks/>
                </p:cNvSpPr>
                <p:nvPr/>
              </p:nvSpPr>
              <p:spPr bwMode="auto">
                <a:xfrm>
                  <a:off x="37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19" name="Freeform 368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0" name="Freeform 368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1" name="Freeform 368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2" name="Freeform 369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3" name="Freeform 369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4" name="Freeform 369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5" name="Freeform 369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6" name="Freeform 369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7" name="Freeform 369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8" name="Freeform 369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29" name="Freeform 369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0" name="Freeform 369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1" name="Freeform 369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2" name="Freeform 370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3" name="Freeform 370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4" name="Freeform 370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5" name="Freeform 370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6" name="Freeform 370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7" name="Freeform 370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8" name="Freeform 370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39" name="Freeform 370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0" name="Freeform 370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1" name="Freeform 370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2" name="Freeform 371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3" name="Freeform 371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4" name="Freeform 371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5" name="Freeform 371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6" name="Freeform 371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7" name="Freeform 371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8" name="Freeform 371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49" name="Freeform 371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0" name="Freeform 371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1" name="Freeform 371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2" name="Freeform 372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3" name="Freeform 372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4" name="Freeform 372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5" name="Freeform 372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6" name="Freeform 372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7" name="Freeform 372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8" name="Freeform 372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59" name="Freeform 372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0" name="Freeform 372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1" name="Freeform 372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2" name="Freeform 373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3" name="Freeform 373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4" name="Freeform 373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5" name="Freeform 373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6" name="Freeform 373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7" name="Freeform 373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8" name="Freeform 373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69" name="Freeform 373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70" name="Freeform 373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71" name="Freeform 373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98972" name="Freeform 374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73" name="Freeform 374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74" name="Freeform 374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75" name="Freeform 374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76" name="Freeform 374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77" name="Freeform 374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78" name="Freeform 374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79" name="Freeform 374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0" name="Freeform 374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1" name="Freeform 374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2" name="Freeform 375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3" name="Freeform 375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4" name="Freeform 375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5" name="Freeform 375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6" name="Freeform 375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7" name="Freeform 375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8" name="Freeform 375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89" name="Freeform 375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0" name="Freeform 375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1" name="Freeform 375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2" name="Freeform 376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3" name="Freeform 376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4" name="Freeform 376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5" name="Freeform 376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6" name="Freeform 376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7" name="Freeform 376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8" name="Freeform 376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8999" name="Freeform 376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0" name="Freeform 376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1" name="Freeform 376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2" name="Freeform 377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3" name="Freeform 377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4" name="Freeform 377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5" name="Freeform 377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6" name="Freeform 377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7" name="Freeform 377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8" name="Freeform 377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09" name="Freeform 377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0" name="Freeform 377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1" name="Freeform 377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2" name="Freeform 378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3" name="Freeform 378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4" name="Freeform 378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5" name="Freeform 378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6" name="Freeform 378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7" name="Freeform 378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8" name="Freeform 378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19" name="Freeform 378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0" name="Freeform 378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1" name="Freeform 378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2" name="Freeform 379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3" name="Freeform 379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4" name="Freeform 379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5" name="Freeform 379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6" name="Freeform 379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7" name="Freeform 379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8" name="Freeform 379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29" name="Freeform 379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0" name="Freeform 379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1" name="Freeform 379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2" name="Freeform 380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3" name="Freeform 380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4" name="Freeform 380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5" name="Freeform 380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6" name="Freeform 380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7" name="Freeform 380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8" name="Freeform 380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39" name="Freeform 380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0" name="Freeform 380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1" name="Freeform 380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2" name="Freeform 381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3" name="Freeform 381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4" name="Freeform 381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5" name="Freeform 381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6" name="Freeform 381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7" name="Freeform 381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8" name="Freeform 381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49" name="Freeform 381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0" name="Freeform 381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1" name="Freeform 381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2" name="Freeform 382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3" name="Freeform 382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4" name="Freeform 382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5" name="Freeform 382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6" name="Freeform 382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7" name="Freeform 382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8" name="Freeform 382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59" name="Freeform 382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0" name="Freeform 382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1" name="Freeform 382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2" name="Freeform 383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3" name="Freeform 383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4" name="Freeform 383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5" name="Freeform 383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6" name="Freeform 383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7" name="Freeform 383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8" name="Freeform 383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69" name="Freeform 383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0" name="Freeform 383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1" name="Freeform 383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2" name="Freeform 384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3" name="Freeform 384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4" name="Freeform 384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5" name="Freeform 384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6" name="Freeform 384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7" name="Freeform 384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8" name="Freeform 384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79" name="Freeform 384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80" name="Freeform 384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81" name="Freeform 384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82" name="Freeform 385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83" name="Freeform 385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84" name="Freeform 385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85" name="Freeform 385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99086" name="Freeform 385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19" name="Footer Placeholder 2"/>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94212" name="Rectangle 4"/>
          <p:cNvSpPr>
            <a:spLocks noGrp="1" noChangeArrowheads="1"/>
          </p:cNvSpPr>
          <p:nvPr>
            <p:ph type="title"/>
          </p:nvPr>
        </p:nvSpPr>
        <p:spPr/>
        <p:txBody>
          <a:bodyPr/>
          <a:lstStyle/>
          <a:p>
            <a:r>
              <a:rPr lang="en-US"/>
              <a:t>Convection-Diffusion</a:t>
            </a:r>
          </a:p>
        </p:txBody>
      </p:sp>
      <p:sp>
        <p:nvSpPr>
          <p:cNvPr id="94215" name="Text Box 7"/>
          <p:cNvSpPr txBox="1">
            <a:spLocks noChangeArrowheads="1"/>
          </p:cNvSpPr>
          <p:nvPr/>
        </p:nvSpPr>
        <p:spPr bwMode="auto">
          <a:xfrm>
            <a:off x="365125" y="1244600"/>
            <a:ext cx="8321675" cy="457200"/>
          </a:xfrm>
          <a:prstGeom prst="rect">
            <a:avLst/>
          </a:prstGeom>
          <a:noFill/>
          <a:ln w="0" algn="ctr">
            <a:noFill/>
            <a:miter lim="800000"/>
            <a:headEnd/>
            <a:tailEnd/>
          </a:ln>
          <a:effectLst/>
        </p:spPr>
        <p:txBody>
          <a:bodyPr>
            <a:spAutoFit/>
          </a:bodyPr>
          <a:lstStyle/>
          <a:p>
            <a:endParaRPr lang="en-US"/>
          </a:p>
        </p:txBody>
      </p:sp>
      <p:grpSp>
        <p:nvGrpSpPr>
          <p:cNvPr id="2" name="Group 4440"/>
          <p:cNvGrpSpPr>
            <a:grpSpLocks/>
          </p:cNvGrpSpPr>
          <p:nvPr/>
        </p:nvGrpSpPr>
        <p:grpSpPr bwMode="auto">
          <a:xfrm>
            <a:off x="1582738" y="1196975"/>
            <a:ext cx="5842000" cy="2454275"/>
            <a:chOff x="988" y="966"/>
            <a:chExt cx="3680" cy="1546"/>
          </a:xfrm>
        </p:grpSpPr>
        <p:grpSp>
          <p:nvGrpSpPr>
            <p:cNvPr id="3" name="Group 4438"/>
            <p:cNvGrpSpPr>
              <a:grpSpLocks/>
            </p:cNvGrpSpPr>
            <p:nvPr/>
          </p:nvGrpSpPr>
          <p:grpSpPr bwMode="auto">
            <a:xfrm>
              <a:off x="988" y="1172"/>
              <a:ext cx="3680" cy="1340"/>
              <a:chOff x="922" y="1552"/>
              <a:chExt cx="3896" cy="1578"/>
            </a:xfrm>
          </p:grpSpPr>
          <p:sp>
            <p:nvSpPr>
              <p:cNvPr id="100273" name="Rectangle 2993"/>
              <p:cNvSpPr>
                <a:spLocks noChangeArrowheads="1"/>
              </p:cNvSpPr>
              <p:nvPr/>
            </p:nvSpPr>
            <p:spPr bwMode="auto">
              <a:xfrm>
                <a:off x="1184" y="1586"/>
                <a:ext cx="3570" cy="1428"/>
              </a:xfrm>
              <a:prstGeom prst="rect">
                <a:avLst/>
              </a:prstGeom>
              <a:noFill/>
              <a:ln w="6350">
                <a:solidFill>
                  <a:srgbClr val="FFFFFF"/>
                </a:solidFill>
                <a:miter lim="800000"/>
                <a:headEnd/>
                <a:tailEnd/>
              </a:ln>
            </p:spPr>
            <p:txBody>
              <a:bodyPr/>
              <a:lstStyle/>
              <a:p>
                <a:endParaRPr lang="en-US"/>
              </a:p>
            </p:txBody>
          </p:sp>
          <p:sp>
            <p:nvSpPr>
              <p:cNvPr id="100274" name="Line 2994"/>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100275" name="Line 2995"/>
              <p:cNvSpPr>
                <a:spLocks noChangeShapeType="1"/>
              </p:cNvSpPr>
              <p:nvPr/>
            </p:nvSpPr>
            <p:spPr bwMode="auto">
              <a:xfrm>
                <a:off x="1184" y="1586"/>
                <a:ext cx="3570" cy="1"/>
              </a:xfrm>
              <a:prstGeom prst="line">
                <a:avLst/>
              </a:prstGeom>
              <a:noFill/>
              <a:ln w="6350">
                <a:solidFill>
                  <a:srgbClr val="000000"/>
                </a:solidFill>
                <a:round/>
                <a:headEnd/>
                <a:tailEnd/>
              </a:ln>
            </p:spPr>
            <p:txBody>
              <a:bodyPr/>
              <a:lstStyle/>
              <a:p>
                <a:endParaRPr lang="en-US"/>
              </a:p>
            </p:txBody>
          </p:sp>
          <p:sp>
            <p:nvSpPr>
              <p:cNvPr id="100276" name="Line 2996"/>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100277" name="Line 2997"/>
              <p:cNvSpPr>
                <a:spLocks noChangeShapeType="1"/>
              </p:cNvSpPr>
              <p:nvPr/>
            </p:nvSpPr>
            <p:spPr bwMode="auto">
              <a:xfrm flipV="1">
                <a:off x="4754" y="1586"/>
                <a:ext cx="1" cy="1428"/>
              </a:xfrm>
              <a:prstGeom prst="line">
                <a:avLst/>
              </a:prstGeom>
              <a:noFill/>
              <a:ln w="6350">
                <a:solidFill>
                  <a:srgbClr val="000000"/>
                </a:solidFill>
                <a:round/>
                <a:headEnd/>
                <a:tailEnd/>
              </a:ln>
            </p:spPr>
            <p:txBody>
              <a:bodyPr/>
              <a:lstStyle/>
              <a:p>
                <a:endParaRPr lang="en-US"/>
              </a:p>
            </p:txBody>
          </p:sp>
          <p:sp>
            <p:nvSpPr>
              <p:cNvPr id="100278" name="Line 2998"/>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100279" name="Line 2999"/>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100280" name="Line 3000"/>
              <p:cNvSpPr>
                <a:spLocks noChangeShapeType="1"/>
              </p:cNvSpPr>
              <p:nvPr/>
            </p:nvSpPr>
            <p:spPr bwMode="auto">
              <a:xfrm flipV="1">
                <a:off x="1184" y="2978"/>
                <a:ext cx="1" cy="36"/>
              </a:xfrm>
              <a:prstGeom prst="line">
                <a:avLst/>
              </a:prstGeom>
              <a:noFill/>
              <a:ln w="6350">
                <a:solidFill>
                  <a:srgbClr val="000000"/>
                </a:solidFill>
                <a:round/>
                <a:headEnd/>
                <a:tailEnd/>
              </a:ln>
            </p:spPr>
            <p:txBody>
              <a:bodyPr/>
              <a:lstStyle/>
              <a:p>
                <a:endParaRPr lang="en-US"/>
              </a:p>
            </p:txBody>
          </p:sp>
          <p:sp>
            <p:nvSpPr>
              <p:cNvPr id="100281" name="Line 3001"/>
              <p:cNvSpPr>
                <a:spLocks noChangeShapeType="1"/>
              </p:cNvSpPr>
              <p:nvPr/>
            </p:nvSpPr>
            <p:spPr bwMode="auto">
              <a:xfrm>
                <a:off x="1184" y="1586"/>
                <a:ext cx="1" cy="36"/>
              </a:xfrm>
              <a:prstGeom prst="line">
                <a:avLst/>
              </a:prstGeom>
              <a:noFill/>
              <a:ln w="6350">
                <a:solidFill>
                  <a:srgbClr val="000000"/>
                </a:solidFill>
                <a:round/>
                <a:headEnd/>
                <a:tailEnd/>
              </a:ln>
            </p:spPr>
            <p:txBody>
              <a:bodyPr/>
              <a:lstStyle/>
              <a:p>
                <a:endParaRPr lang="en-US"/>
              </a:p>
            </p:txBody>
          </p:sp>
          <p:sp>
            <p:nvSpPr>
              <p:cNvPr id="100282" name="Freeform 3002"/>
              <p:cNvSpPr>
                <a:spLocks noEditPoints="1"/>
              </p:cNvSpPr>
              <p:nvPr/>
            </p:nvSpPr>
            <p:spPr bwMode="auto">
              <a:xfrm>
                <a:off x="116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0283" name="Line 3003"/>
              <p:cNvSpPr>
                <a:spLocks noChangeShapeType="1"/>
              </p:cNvSpPr>
              <p:nvPr/>
            </p:nvSpPr>
            <p:spPr bwMode="auto">
              <a:xfrm flipV="1">
                <a:off x="1694" y="2978"/>
                <a:ext cx="1" cy="36"/>
              </a:xfrm>
              <a:prstGeom prst="line">
                <a:avLst/>
              </a:prstGeom>
              <a:noFill/>
              <a:ln w="6350">
                <a:solidFill>
                  <a:srgbClr val="000000"/>
                </a:solidFill>
                <a:round/>
                <a:headEnd/>
                <a:tailEnd/>
              </a:ln>
            </p:spPr>
            <p:txBody>
              <a:bodyPr/>
              <a:lstStyle/>
              <a:p>
                <a:endParaRPr lang="en-US"/>
              </a:p>
            </p:txBody>
          </p:sp>
          <p:sp>
            <p:nvSpPr>
              <p:cNvPr id="100284" name="Line 3004"/>
              <p:cNvSpPr>
                <a:spLocks noChangeShapeType="1"/>
              </p:cNvSpPr>
              <p:nvPr/>
            </p:nvSpPr>
            <p:spPr bwMode="auto">
              <a:xfrm>
                <a:off x="1694" y="1586"/>
                <a:ext cx="1" cy="36"/>
              </a:xfrm>
              <a:prstGeom prst="line">
                <a:avLst/>
              </a:prstGeom>
              <a:noFill/>
              <a:ln w="6350">
                <a:solidFill>
                  <a:srgbClr val="000000"/>
                </a:solidFill>
                <a:round/>
                <a:headEnd/>
                <a:tailEnd/>
              </a:ln>
            </p:spPr>
            <p:txBody>
              <a:bodyPr/>
              <a:lstStyle/>
              <a:p>
                <a:endParaRPr lang="en-US"/>
              </a:p>
            </p:txBody>
          </p:sp>
          <p:sp>
            <p:nvSpPr>
              <p:cNvPr id="100285" name="Freeform 3005"/>
              <p:cNvSpPr>
                <a:spLocks noEditPoints="1"/>
              </p:cNvSpPr>
              <p:nvPr/>
            </p:nvSpPr>
            <p:spPr bwMode="auto">
              <a:xfrm>
                <a:off x="163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0286" name="Rectangle 3006"/>
              <p:cNvSpPr>
                <a:spLocks noChangeArrowheads="1"/>
              </p:cNvSpPr>
              <p:nvPr/>
            </p:nvSpPr>
            <p:spPr bwMode="auto">
              <a:xfrm>
                <a:off x="168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00287" name="Freeform 3007"/>
              <p:cNvSpPr>
                <a:spLocks/>
              </p:cNvSpPr>
              <p:nvPr/>
            </p:nvSpPr>
            <p:spPr bwMode="auto">
              <a:xfrm>
                <a:off x="1710" y="3060"/>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00288" name="Line 3008"/>
              <p:cNvSpPr>
                <a:spLocks noChangeShapeType="1"/>
              </p:cNvSpPr>
              <p:nvPr/>
            </p:nvSpPr>
            <p:spPr bwMode="auto">
              <a:xfrm flipV="1">
                <a:off x="2204" y="2978"/>
                <a:ext cx="1" cy="36"/>
              </a:xfrm>
              <a:prstGeom prst="line">
                <a:avLst/>
              </a:prstGeom>
              <a:noFill/>
              <a:ln w="6350">
                <a:solidFill>
                  <a:srgbClr val="000000"/>
                </a:solidFill>
                <a:round/>
                <a:headEnd/>
                <a:tailEnd/>
              </a:ln>
            </p:spPr>
            <p:txBody>
              <a:bodyPr/>
              <a:lstStyle/>
              <a:p>
                <a:endParaRPr lang="en-US"/>
              </a:p>
            </p:txBody>
          </p:sp>
          <p:sp>
            <p:nvSpPr>
              <p:cNvPr id="100289" name="Line 3009"/>
              <p:cNvSpPr>
                <a:spLocks noChangeShapeType="1"/>
              </p:cNvSpPr>
              <p:nvPr/>
            </p:nvSpPr>
            <p:spPr bwMode="auto">
              <a:xfrm>
                <a:off x="2204" y="1586"/>
                <a:ext cx="1" cy="36"/>
              </a:xfrm>
              <a:prstGeom prst="line">
                <a:avLst/>
              </a:prstGeom>
              <a:noFill/>
              <a:ln w="6350">
                <a:solidFill>
                  <a:srgbClr val="000000"/>
                </a:solidFill>
                <a:round/>
                <a:headEnd/>
                <a:tailEnd/>
              </a:ln>
            </p:spPr>
            <p:txBody>
              <a:bodyPr/>
              <a:lstStyle/>
              <a:p>
                <a:endParaRPr lang="en-US"/>
              </a:p>
            </p:txBody>
          </p:sp>
          <p:sp>
            <p:nvSpPr>
              <p:cNvPr id="100290" name="Freeform 3010"/>
              <p:cNvSpPr>
                <a:spLocks noEditPoints="1"/>
              </p:cNvSpPr>
              <p:nvPr/>
            </p:nvSpPr>
            <p:spPr bwMode="auto">
              <a:xfrm>
                <a:off x="214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0291" name="Rectangle 3011"/>
              <p:cNvSpPr>
                <a:spLocks noChangeArrowheads="1"/>
              </p:cNvSpPr>
              <p:nvPr/>
            </p:nvSpPr>
            <p:spPr bwMode="auto">
              <a:xfrm>
                <a:off x="219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00292" name="Freeform 3012"/>
              <p:cNvSpPr>
                <a:spLocks noEditPoints="1"/>
              </p:cNvSpPr>
              <p:nvPr/>
            </p:nvSpPr>
            <p:spPr bwMode="auto">
              <a:xfrm>
                <a:off x="2218" y="3060"/>
                <a:ext cx="50" cy="68"/>
              </a:xfrm>
              <a:custGeom>
                <a:avLst/>
                <a:gdLst/>
                <a:ahLst/>
                <a:cxnLst>
                  <a:cxn ang="0">
                    <a:pos x="28" y="68"/>
                  </a:cxn>
                  <a:cxn ang="0">
                    <a:pos x="28" y="54"/>
                  </a:cxn>
                  <a:cxn ang="0">
                    <a:pos x="0" y="54"/>
                  </a:cxn>
                  <a:cxn ang="0">
                    <a:pos x="0" y="42"/>
                  </a:cxn>
                  <a:cxn ang="0">
                    <a:pos x="30"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30"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100293" name="Line 3013"/>
              <p:cNvSpPr>
                <a:spLocks noChangeShapeType="1"/>
              </p:cNvSpPr>
              <p:nvPr/>
            </p:nvSpPr>
            <p:spPr bwMode="auto">
              <a:xfrm flipV="1">
                <a:off x="2714" y="2978"/>
                <a:ext cx="1" cy="36"/>
              </a:xfrm>
              <a:prstGeom prst="line">
                <a:avLst/>
              </a:prstGeom>
              <a:noFill/>
              <a:ln w="6350">
                <a:solidFill>
                  <a:srgbClr val="000000"/>
                </a:solidFill>
                <a:round/>
                <a:headEnd/>
                <a:tailEnd/>
              </a:ln>
            </p:spPr>
            <p:txBody>
              <a:bodyPr/>
              <a:lstStyle/>
              <a:p>
                <a:endParaRPr lang="en-US"/>
              </a:p>
            </p:txBody>
          </p:sp>
          <p:sp>
            <p:nvSpPr>
              <p:cNvPr id="100294" name="Line 3014"/>
              <p:cNvSpPr>
                <a:spLocks noChangeShapeType="1"/>
              </p:cNvSpPr>
              <p:nvPr/>
            </p:nvSpPr>
            <p:spPr bwMode="auto">
              <a:xfrm>
                <a:off x="2714" y="1586"/>
                <a:ext cx="1" cy="36"/>
              </a:xfrm>
              <a:prstGeom prst="line">
                <a:avLst/>
              </a:prstGeom>
              <a:noFill/>
              <a:ln w="6350">
                <a:solidFill>
                  <a:srgbClr val="000000"/>
                </a:solidFill>
                <a:round/>
                <a:headEnd/>
                <a:tailEnd/>
              </a:ln>
            </p:spPr>
            <p:txBody>
              <a:bodyPr/>
              <a:lstStyle/>
              <a:p>
                <a:endParaRPr lang="en-US"/>
              </a:p>
            </p:txBody>
          </p:sp>
          <p:sp>
            <p:nvSpPr>
              <p:cNvPr id="100295" name="Freeform 3015"/>
              <p:cNvSpPr>
                <a:spLocks noEditPoints="1"/>
              </p:cNvSpPr>
              <p:nvPr/>
            </p:nvSpPr>
            <p:spPr bwMode="auto">
              <a:xfrm>
                <a:off x="265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0296" name="Rectangle 3016"/>
              <p:cNvSpPr>
                <a:spLocks noChangeArrowheads="1"/>
              </p:cNvSpPr>
              <p:nvPr/>
            </p:nvSpPr>
            <p:spPr bwMode="auto">
              <a:xfrm>
                <a:off x="270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00297" name="Freeform 3017"/>
              <p:cNvSpPr>
                <a:spLocks noEditPoints="1"/>
              </p:cNvSpPr>
              <p:nvPr/>
            </p:nvSpPr>
            <p:spPr bwMode="auto">
              <a:xfrm>
                <a:off x="2730" y="3060"/>
                <a:ext cx="46" cy="70"/>
              </a:xfrm>
              <a:custGeom>
                <a:avLst/>
                <a:gdLst/>
                <a:ahLst/>
                <a:cxnLst>
                  <a:cxn ang="0">
                    <a:pos x="44" y="18"/>
                  </a:cxn>
                  <a:cxn ang="0">
                    <a:pos x="32" y="20"/>
                  </a:cxn>
                  <a:cxn ang="0">
                    <a:pos x="30" y="16"/>
                  </a:cxn>
                  <a:cxn ang="0">
                    <a:pos x="30" y="14"/>
                  </a:cxn>
                  <a:cxn ang="0">
                    <a:pos x="26" y="12"/>
                  </a:cxn>
                  <a:cxn ang="0">
                    <a:pos x="24" y="12"/>
                  </a:cxn>
                  <a:cxn ang="0">
                    <a:pos x="20" y="12"/>
                  </a:cxn>
                  <a:cxn ang="0">
                    <a:pos x="16" y="16"/>
                  </a:cxn>
                  <a:cxn ang="0">
                    <a:pos x="14" y="20"/>
                  </a:cxn>
                  <a:cxn ang="0">
                    <a:pos x="14" y="24"/>
                  </a:cxn>
                  <a:cxn ang="0">
                    <a:pos x="12" y="32"/>
                  </a:cxn>
                  <a:cxn ang="0">
                    <a:pos x="16" y="28"/>
                  </a:cxn>
                  <a:cxn ang="0">
                    <a:pos x="20" y="26"/>
                  </a:cxn>
                  <a:cxn ang="0">
                    <a:pos x="26" y="26"/>
                  </a:cxn>
                  <a:cxn ang="0">
                    <a:pos x="30" y="26"/>
                  </a:cxn>
                  <a:cxn ang="0">
                    <a:pos x="36" y="28"/>
                  </a:cxn>
                  <a:cxn ang="0">
                    <a:pos x="40" y="32"/>
                  </a:cxn>
                  <a:cxn ang="0">
                    <a:pos x="42" y="36"/>
                  </a:cxn>
                  <a:cxn ang="0">
                    <a:pos x="44" y="42"/>
                  </a:cxn>
                  <a:cxn ang="0">
                    <a:pos x="46" y="48"/>
                  </a:cxn>
                  <a:cxn ang="0">
                    <a:pos x="44" y="54"/>
                  </a:cxn>
                  <a:cxn ang="0">
                    <a:pos x="42" y="60"/>
                  </a:cxn>
                  <a:cxn ang="0">
                    <a:pos x="40" y="64"/>
                  </a:cxn>
                  <a:cxn ang="0">
                    <a:pos x="36" y="66"/>
                  </a:cxn>
                  <a:cxn ang="0">
                    <a:pos x="30" y="68"/>
                  </a:cxn>
                  <a:cxn ang="0">
                    <a:pos x="24" y="70"/>
                  </a:cxn>
                  <a:cxn ang="0">
                    <a:pos x="18" y="68"/>
                  </a:cxn>
                  <a:cxn ang="0">
                    <a:pos x="12" y="66"/>
                  </a:cxn>
                  <a:cxn ang="0">
                    <a:pos x="8" y="62"/>
                  </a:cxn>
                  <a:cxn ang="0">
                    <a:pos x="4" y="56"/>
                  </a:cxn>
                  <a:cxn ang="0">
                    <a:pos x="2" y="46"/>
                  </a:cxn>
                  <a:cxn ang="0">
                    <a:pos x="0" y="36"/>
                  </a:cxn>
                  <a:cxn ang="0">
                    <a:pos x="2" y="24"/>
                  </a:cxn>
                  <a:cxn ang="0">
                    <a:pos x="4" y="14"/>
                  </a:cxn>
                  <a:cxn ang="0">
                    <a:pos x="8" y="8"/>
                  </a:cxn>
                  <a:cxn ang="0">
                    <a:pos x="12" y="4"/>
                  </a:cxn>
                  <a:cxn ang="0">
                    <a:pos x="18" y="0"/>
                  </a:cxn>
                  <a:cxn ang="0">
                    <a:pos x="26" y="0"/>
                  </a:cxn>
                  <a:cxn ang="0">
                    <a:pos x="32" y="0"/>
                  </a:cxn>
                  <a:cxn ang="0">
                    <a:pos x="38" y="4"/>
                  </a:cxn>
                  <a:cxn ang="0">
                    <a:pos x="42" y="10"/>
                  </a:cxn>
                  <a:cxn ang="0">
                    <a:pos x="44" y="18"/>
                  </a:cxn>
                  <a:cxn ang="0">
                    <a:pos x="14" y="48"/>
                  </a:cxn>
                  <a:cxn ang="0">
                    <a:pos x="14" y="52"/>
                  </a:cxn>
                  <a:cxn ang="0">
                    <a:pos x="16" y="54"/>
                  </a:cxn>
                  <a:cxn ang="0">
                    <a:pos x="20" y="56"/>
                  </a:cxn>
                  <a:cxn ang="0">
                    <a:pos x="24" y="58"/>
                  </a:cxn>
                  <a:cxn ang="0">
                    <a:pos x="28" y="58"/>
                  </a:cxn>
                  <a:cxn ang="0">
                    <a:pos x="30" y="56"/>
                  </a:cxn>
                  <a:cxn ang="0">
                    <a:pos x="32" y="52"/>
                  </a:cxn>
                  <a:cxn ang="0">
                    <a:pos x="32" y="48"/>
                  </a:cxn>
                  <a:cxn ang="0">
                    <a:pos x="32" y="44"/>
                  </a:cxn>
                  <a:cxn ang="0">
                    <a:pos x="30" y="40"/>
                  </a:cxn>
                  <a:cxn ang="0">
                    <a:pos x="26" y="38"/>
                  </a:cxn>
                  <a:cxn ang="0">
                    <a:pos x="24" y="38"/>
                  </a:cxn>
                  <a:cxn ang="0">
                    <a:pos x="20" y="38"/>
                  </a:cxn>
                  <a:cxn ang="0">
                    <a:pos x="16" y="40"/>
                  </a:cxn>
                  <a:cxn ang="0">
                    <a:pos x="14" y="42"/>
                  </a:cxn>
                  <a:cxn ang="0">
                    <a:pos x="14" y="48"/>
                  </a:cxn>
                </a:cxnLst>
                <a:rect l="0" t="0" r="r" b="b"/>
                <a:pathLst>
                  <a:path w="46" h="70">
                    <a:moveTo>
                      <a:pt x="44" y="18"/>
                    </a:moveTo>
                    <a:lnTo>
                      <a:pt x="32" y="20"/>
                    </a:lnTo>
                    <a:lnTo>
                      <a:pt x="30" y="16"/>
                    </a:lnTo>
                    <a:lnTo>
                      <a:pt x="30" y="14"/>
                    </a:lnTo>
                    <a:lnTo>
                      <a:pt x="26" y="12"/>
                    </a:lnTo>
                    <a:lnTo>
                      <a:pt x="24" y="12"/>
                    </a:lnTo>
                    <a:lnTo>
                      <a:pt x="20" y="12"/>
                    </a:lnTo>
                    <a:lnTo>
                      <a:pt x="16" y="16"/>
                    </a:lnTo>
                    <a:lnTo>
                      <a:pt x="14" y="20"/>
                    </a:lnTo>
                    <a:lnTo>
                      <a:pt x="14" y="24"/>
                    </a:lnTo>
                    <a:lnTo>
                      <a:pt x="12" y="32"/>
                    </a:lnTo>
                    <a:lnTo>
                      <a:pt x="16" y="28"/>
                    </a:lnTo>
                    <a:lnTo>
                      <a:pt x="20" y="26"/>
                    </a:lnTo>
                    <a:lnTo>
                      <a:pt x="26" y="26"/>
                    </a:lnTo>
                    <a:lnTo>
                      <a:pt x="30" y="26"/>
                    </a:lnTo>
                    <a:lnTo>
                      <a:pt x="36" y="28"/>
                    </a:lnTo>
                    <a:lnTo>
                      <a:pt x="40" y="32"/>
                    </a:lnTo>
                    <a:lnTo>
                      <a:pt x="42" y="36"/>
                    </a:lnTo>
                    <a:lnTo>
                      <a:pt x="44" y="42"/>
                    </a:lnTo>
                    <a:lnTo>
                      <a:pt x="46" y="48"/>
                    </a:lnTo>
                    <a:lnTo>
                      <a:pt x="44" y="54"/>
                    </a:lnTo>
                    <a:lnTo>
                      <a:pt x="42" y="60"/>
                    </a:lnTo>
                    <a:lnTo>
                      <a:pt x="40" y="64"/>
                    </a:lnTo>
                    <a:lnTo>
                      <a:pt x="36" y="66"/>
                    </a:lnTo>
                    <a:lnTo>
                      <a:pt x="30" y="68"/>
                    </a:lnTo>
                    <a:lnTo>
                      <a:pt x="24" y="70"/>
                    </a:lnTo>
                    <a:lnTo>
                      <a:pt x="18" y="68"/>
                    </a:lnTo>
                    <a:lnTo>
                      <a:pt x="12" y="66"/>
                    </a:lnTo>
                    <a:lnTo>
                      <a:pt x="8" y="62"/>
                    </a:lnTo>
                    <a:lnTo>
                      <a:pt x="4" y="56"/>
                    </a:lnTo>
                    <a:lnTo>
                      <a:pt x="2" y="46"/>
                    </a:lnTo>
                    <a:lnTo>
                      <a:pt x="0" y="36"/>
                    </a:lnTo>
                    <a:lnTo>
                      <a:pt x="2" y="24"/>
                    </a:lnTo>
                    <a:lnTo>
                      <a:pt x="4" y="14"/>
                    </a:lnTo>
                    <a:lnTo>
                      <a:pt x="8" y="8"/>
                    </a:lnTo>
                    <a:lnTo>
                      <a:pt x="12" y="4"/>
                    </a:lnTo>
                    <a:lnTo>
                      <a:pt x="18" y="0"/>
                    </a:lnTo>
                    <a:lnTo>
                      <a:pt x="26" y="0"/>
                    </a:lnTo>
                    <a:lnTo>
                      <a:pt x="32" y="0"/>
                    </a:lnTo>
                    <a:lnTo>
                      <a:pt x="38" y="4"/>
                    </a:lnTo>
                    <a:lnTo>
                      <a:pt x="42" y="10"/>
                    </a:lnTo>
                    <a:lnTo>
                      <a:pt x="44" y="18"/>
                    </a:lnTo>
                    <a:close/>
                    <a:moveTo>
                      <a:pt x="14" y="48"/>
                    </a:moveTo>
                    <a:lnTo>
                      <a:pt x="14" y="52"/>
                    </a:lnTo>
                    <a:lnTo>
                      <a:pt x="16" y="54"/>
                    </a:lnTo>
                    <a:lnTo>
                      <a:pt x="20" y="56"/>
                    </a:lnTo>
                    <a:lnTo>
                      <a:pt x="24" y="58"/>
                    </a:lnTo>
                    <a:lnTo>
                      <a:pt x="28" y="58"/>
                    </a:lnTo>
                    <a:lnTo>
                      <a:pt x="30" y="56"/>
                    </a:lnTo>
                    <a:lnTo>
                      <a:pt x="32" y="52"/>
                    </a:lnTo>
                    <a:lnTo>
                      <a:pt x="32" y="48"/>
                    </a:lnTo>
                    <a:lnTo>
                      <a:pt x="32" y="44"/>
                    </a:lnTo>
                    <a:lnTo>
                      <a:pt x="30" y="40"/>
                    </a:lnTo>
                    <a:lnTo>
                      <a:pt x="26" y="38"/>
                    </a:lnTo>
                    <a:lnTo>
                      <a:pt x="24" y="38"/>
                    </a:lnTo>
                    <a:lnTo>
                      <a:pt x="20" y="38"/>
                    </a:lnTo>
                    <a:lnTo>
                      <a:pt x="16" y="40"/>
                    </a:lnTo>
                    <a:lnTo>
                      <a:pt x="14" y="42"/>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100298" name="Line 3018"/>
              <p:cNvSpPr>
                <a:spLocks noChangeShapeType="1"/>
              </p:cNvSpPr>
              <p:nvPr/>
            </p:nvSpPr>
            <p:spPr bwMode="auto">
              <a:xfrm flipV="1">
                <a:off x="3224" y="2978"/>
                <a:ext cx="1" cy="36"/>
              </a:xfrm>
              <a:prstGeom prst="line">
                <a:avLst/>
              </a:prstGeom>
              <a:noFill/>
              <a:ln w="6350">
                <a:solidFill>
                  <a:srgbClr val="000000"/>
                </a:solidFill>
                <a:round/>
                <a:headEnd/>
                <a:tailEnd/>
              </a:ln>
            </p:spPr>
            <p:txBody>
              <a:bodyPr/>
              <a:lstStyle/>
              <a:p>
                <a:endParaRPr lang="en-US"/>
              </a:p>
            </p:txBody>
          </p:sp>
          <p:sp>
            <p:nvSpPr>
              <p:cNvPr id="100299" name="Line 3019"/>
              <p:cNvSpPr>
                <a:spLocks noChangeShapeType="1"/>
              </p:cNvSpPr>
              <p:nvPr/>
            </p:nvSpPr>
            <p:spPr bwMode="auto">
              <a:xfrm>
                <a:off x="3224" y="1586"/>
                <a:ext cx="1" cy="36"/>
              </a:xfrm>
              <a:prstGeom prst="line">
                <a:avLst/>
              </a:prstGeom>
              <a:noFill/>
              <a:ln w="6350">
                <a:solidFill>
                  <a:srgbClr val="000000"/>
                </a:solidFill>
                <a:round/>
                <a:headEnd/>
                <a:tailEnd/>
              </a:ln>
            </p:spPr>
            <p:txBody>
              <a:bodyPr/>
              <a:lstStyle/>
              <a:p>
                <a:endParaRPr lang="en-US"/>
              </a:p>
            </p:txBody>
          </p:sp>
          <p:sp>
            <p:nvSpPr>
              <p:cNvPr id="100300" name="Freeform 3020"/>
              <p:cNvSpPr>
                <a:spLocks noEditPoints="1"/>
              </p:cNvSpPr>
              <p:nvPr/>
            </p:nvSpPr>
            <p:spPr bwMode="auto">
              <a:xfrm>
                <a:off x="3160"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0301" name="Rectangle 3021"/>
              <p:cNvSpPr>
                <a:spLocks noChangeArrowheads="1"/>
              </p:cNvSpPr>
              <p:nvPr/>
            </p:nvSpPr>
            <p:spPr bwMode="auto">
              <a:xfrm>
                <a:off x="321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00302" name="Freeform 3022"/>
              <p:cNvSpPr>
                <a:spLocks noEditPoints="1"/>
              </p:cNvSpPr>
              <p:nvPr/>
            </p:nvSpPr>
            <p:spPr bwMode="auto">
              <a:xfrm>
                <a:off x="3240" y="3060"/>
                <a:ext cx="46" cy="70"/>
              </a:xfrm>
              <a:custGeom>
                <a:avLst/>
                <a:gdLst/>
                <a:ahLst/>
                <a:cxnLst>
                  <a:cxn ang="0">
                    <a:pos x="8" y="28"/>
                  </a:cxn>
                  <a:cxn ang="0">
                    <a:pos x="2" y="22"/>
                  </a:cxn>
                  <a:cxn ang="0">
                    <a:pos x="2" y="12"/>
                  </a:cxn>
                  <a:cxn ang="0">
                    <a:pos x="8" y="4"/>
                  </a:cxn>
                  <a:cxn ang="0">
                    <a:pos x="16" y="0"/>
                  </a:cxn>
                  <a:cxn ang="0">
                    <a:pos x="30" y="0"/>
                  </a:cxn>
                  <a:cxn ang="0">
                    <a:pos x="40" y="4"/>
                  </a:cxn>
                  <a:cxn ang="0">
                    <a:pos x="44" y="12"/>
                  </a:cxn>
                  <a:cxn ang="0">
                    <a:pos x="44" y="22"/>
                  </a:cxn>
                  <a:cxn ang="0">
                    <a:pos x="38" y="28"/>
                  </a:cxn>
                  <a:cxn ang="0">
                    <a:pos x="40" y="34"/>
                  </a:cxn>
                  <a:cxn ang="0">
                    <a:pos x="44" y="42"/>
                  </a:cxn>
                  <a:cxn ang="0">
                    <a:pos x="44" y="54"/>
                  </a:cxn>
                  <a:cxn ang="0">
                    <a:pos x="40" y="64"/>
                  </a:cxn>
                  <a:cxn ang="0">
                    <a:pos x="30" y="70"/>
                  </a:cxn>
                  <a:cxn ang="0">
                    <a:pos x="18" y="70"/>
                  </a:cxn>
                  <a:cxn ang="0">
                    <a:pos x="8" y="64"/>
                  </a:cxn>
                  <a:cxn ang="0">
                    <a:pos x="2" y="56"/>
                  </a:cxn>
                  <a:cxn ang="0">
                    <a:pos x="2" y="44"/>
                  </a:cxn>
                  <a:cxn ang="0">
                    <a:pos x="6" y="34"/>
                  </a:cxn>
                  <a:cxn ang="0">
                    <a:pos x="14" y="18"/>
                  </a:cxn>
                  <a:cxn ang="0">
                    <a:pos x="16" y="24"/>
                  </a:cxn>
                  <a:cxn ang="0">
                    <a:pos x="24" y="26"/>
                  </a:cxn>
                  <a:cxn ang="0">
                    <a:pos x="30" y="24"/>
                  </a:cxn>
                  <a:cxn ang="0">
                    <a:pos x="32" y="18"/>
                  </a:cxn>
                  <a:cxn ang="0">
                    <a:pos x="30" y="12"/>
                  </a:cxn>
                  <a:cxn ang="0">
                    <a:pos x="24" y="10"/>
                  </a:cxn>
                  <a:cxn ang="0">
                    <a:pos x="16" y="12"/>
                  </a:cxn>
                  <a:cxn ang="0">
                    <a:pos x="14" y="18"/>
                  </a:cxn>
                  <a:cxn ang="0">
                    <a:pos x="14" y="52"/>
                  </a:cxn>
                  <a:cxn ang="0">
                    <a:pos x="20" y="58"/>
                  </a:cxn>
                  <a:cxn ang="0">
                    <a:pos x="28" y="58"/>
                  </a:cxn>
                  <a:cxn ang="0">
                    <a:pos x="32" y="52"/>
                  </a:cxn>
                  <a:cxn ang="0">
                    <a:pos x="32" y="44"/>
                  </a:cxn>
                  <a:cxn ang="0">
                    <a:pos x="26" y="38"/>
                  </a:cxn>
                  <a:cxn ang="0">
                    <a:pos x="18" y="38"/>
                  </a:cxn>
                  <a:cxn ang="0">
                    <a:pos x="14" y="44"/>
                  </a:cxn>
                </a:cxnLst>
                <a:rect l="0" t="0" r="r" b="b"/>
                <a:pathLst>
                  <a:path w="46" h="70">
                    <a:moveTo>
                      <a:pt x="12" y="32"/>
                    </a:moveTo>
                    <a:lnTo>
                      <a:pt x="8" y="28"/>
                    </a:lnTo>
                    <a:lnTo>
                      <a:pt x="4" y="26"/>
                    </a:lnTo>
                    <a:lnTo>
                      <a:pt x="2" y="22"/>
                    </a:lnTo>
                    <a:lnTo>
                      <a:pt x="2" y="18"/>
                    </a:lnTo>
                    <a:lnTo>
                      <a:pt x="2" y="12"/>
                    </a:lnTo>
                    <a:lnTo>
                      <a:pt x="4" y="8"/>
                    </a:lnTo>
                    <a:lnTo>
                      <a:pt x="8" y="4"/>
                    </a:lnTo>
                    <a:lnTo>
                      <a:pt x="12" y="2"/>
                    </a:lnTo>
                    <a:lnTo>
                      <a:pt x="16" y="0"/>
                    </a:lnTo>
                    <a:lnTo>
                      <a:pt x="24" y="0"/>
                    </a:lnTo>
                    <a:lnTo>
                      <a:pt x="30" y="0"/>
                    </a:lnTo>
                    <a:lnTo>
                      <a:pt x="34" y="2"/>
                    </a:lnTo>
                    <a:lnTo>
                      <a:pt x="40" y="4"/>
                    </a:lnTo>
                    <a:lnTo>
                      <a:pt x="42" y="8"/>
                    </a:lnTo>
                    <a:lnTo>
                      <a:pt x="44" y="12"/>
                    </a:lnTo>
                    <a:lnTo>
                      <a:pt x="44" y="18"/>
                    </a:lnTo>
                    <a:lnTo>
                      <a:pt x="44" y="22"/>
                    </a:lnTo>
                    <a:lnTo>
                      <a:pt x="42" y="26"/>
                    </a:lnTo>
                    <a:lnTo>
                      <a:pt x="38" y="28"/>
                    </a:lnTo>
                    <a:lnTo>
                      <a:pt x="34" y="32"/>
                    </a:lnTo>
                    <a:lnTo>
                      <a:pt x="40" y="34"/>
                    </a:lnTo>
                    <a:lnTo>
                      <a:pt x="42" y="38"/>
                    </a:lnTo>
                    <a:lnTo>
                      <a:pt x="44" y="42"/>
                    </a:lnTo>
                    <a:lnTo>
                      <a:pt x="46" y="48"/>
                    </a:lnTo>
                    <a:lnTo>
                      <a:pt x="44" y="54"/>
                    </a:lnTo>
                    <a:lnTo>
                      <a:pt x="42" y="60"/>
                    </a:lnTo>
                    <a:lnTo>
                      <a:pt x="40" y="64"/>
                    </a:lnTo>
                    <a:lnTo>
                      <a:pt x="36" y="68"/>
                    </a:lnTo>
                    <a:lnTo>
                      <a:pt x="30" y="70"/>
                    </a:lnTo>
                    <a:lnTo>
                      <a:pt x="24" y="70"/>
                    </a:lnTo>
                    <a:lnTo>
                      <a:pt x="18" y="70"/>
                    </a:lnTo>
                    <a:lnTo>
                      <a:pt x="12" y="68"/>
                    </a:lnTo>
                    <a:lnTo>
                      <a:pt x="8" y="64"/>
                    </a:lnTo>
                    <a:lnTo>
                      <a:pt x="4" y="60"/>
                    </a:lnTo>
                    <a:lnTo>
                      <a:pt x="2" y="56"/>
                    </a:lnTo>
                    <a:lnTo>
                      <a:pt x="0" y="48"/>
                    </a:lnTo>
                    <a:lnTo>
                      <a:pt x="2" y="44"/>
                    </a:lnTo>
                    <a:lnTo>
                      <a:pt x="4" y="38"/>
                    </a:lnTo>
                    <a:lnTo>
                      <a:pt x="6" y="34"/>
                    </a:lnTo>
                    <a:lnTo>
                      <a:pt x="12" y="32"/>
                    </a:lnTo>
                    <a:close/>
                    <a:moveTo>
                      <a:pt x="14" y="18"/>
                    </a:moveTo>
                    <a:lnTo>
                      <a:pt x="16" y="22"/>
                    </a:lnTo>
                    <a:lnTo>
                      <a:pt x="16" y="24"/>
                    </a:lnTo>
                    <a:lnTo>
                      <a:pt x="20" y="26"/>
                    </a:lnTo>
                    <a:lnTo>
                      <a:pt x="24" y="26"/>
                    </a:lnTo>
                    <a:lnTo>
                      <a:pt x="26" y="26"/>
                    </a:lnTo>
                    <a:lnTo>
                      <a:pt x="30" y="24"/>
                    </a:lnTo>
                    <a:lnTo>
                      <a:pt x="32" y="22"/>
                    </a:lnTo>
                    <a:lnTo>
                      <a:pt x="32" y="18"/>
                    </a:lnTo>
                    <a:lnTo>
                      <a:pt x="32" y="14"/>
                    </a:lnTo>
                    <a:lnTo>
                      <a:pt x="30" y="12"/>
                    </a:lnTo>
                    <a:lnTo>
                      <a:pt x="26" y="10"/>
                    </a:lnTo>
                    <a:lnTo>
                      <a:pt x="24" y="10"/>
                    </a:lnTo>
                    <a:lnTo>
                      <a:pt x="20" y="10"/>
                    </a:lnTo>
                    <a:lnTo>
                      <a:pt x="16" y="12"/>
                    </a:lnTo>
                    <a:lnTo>
                      <a:pt x="16" y="14"/>
                    </a:lnTo>
                    <a:lnTo>
                      <a:pt x="14" y="18"/>
                    </a:lnTo>
                    <a:close/>
                    <a:moveTo>
                      <a:pt x="14" y="48"/>
                    </a:moveTo>
                    <a:lnTo>
                      <a:pt x="14" y="52"/>
                    </a:lnTo>
                    <a:lnTo>
                      <a:pt x="16" y="56"/>
                    </a:lnTo>
                    <a:lnTo>
                      <a:pt x="20" y="58"/>
                    </a:lnTo>
                    <a:lnTo>
                      <a:pt x="24" y="60"/>
                    </a:lnTo>
                    <a:lnTo>
                      <a:pt x="28" y="58"/>
                    </a:lnTo>
                    <a:lnTo>
                      <a:pt x="30" y="56"/>
                    </a:lnTo>
                    <a:lnTo>
                      <a:pt x="32" y="52"/>
                    </a:lnTo>
                    <a:lnTo>
                      <a:pt x="32" y="48"/>
                    </a:lnTo>
                    <a:lnTo>
                      <a:pt x="32" y="44"/>
                    </a:lnTo>
                    <a:lnTo>
                      <a:pt x="30" y="40"/>
                    </a:lnTo>
                    <a:lnTo>
                      <a:pt x="26" y="38"/>
                    </a:lnTo>
                    <a:lnTo>
                      <a:pt x="24" y="36"/>
                    </a:lnTo>
                    <a:lnTo>
                      <a:pt x="18" y="38"/>
                    </a:lnTo>
                    <a:lnTo>
                      <a:pt x="16" y="40"/>
                    </a:lnTo>
                    <a:lnTo>
                      <a:pt x="14" y="44"/>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100303" name="Line 3023"/>
              <p:cNvSpPr>
                <a:spLocks noChangeShapeType="1"/>
              </p:cNvSpPr>
              <p:nvPr/>
            </p:nvSpPr>
            <p:spPr bwMode="auto">
              <a:xfrm flipV="1">
                <a:off x="3734" y="2978"/>
                <a:ext cx="1" cy="36"/>
              </a:xfrm>
              <a:prstGeom prst="line">
                <a:avLst/>
              </a:prstGeom>
              <a:noFill/>
              <a:ln w="6350">
                <a:solidFill>
                  <a:srgbClr val="000000"/>
                </a:solidFill>
                <a:round/>
                <a:headEnd/>
                <a:tailEnd/>
              </a:ln>
            </p:spPr>
            <p:txBody>
              <a:bodyPr/>
              <a:lstStyle/>
              <a:p>
                <a:endParaRPr lang="en-US"/>
              </a:p>
            </p:txBody>
          </p:sp>
          <p:sp>
            <p:nvSpPr>
              <p:cNvPr id="100304" name="Line 3024"/>
              <p:cNvSpPr>
                <a:spLocks noChangeShapeType="1"/>
              </p:cNvSpPr>
              <p:nvPr/>
            </p:nvSpPr>
            <p:spPr bwMode="auto">
              <a:xfrm>
                <a:off x="3734" y="1586"/>
                <a:ext cx="1" cy="36"/>
              </a:xfrm>
              <a:prstGeom prst="line">
                <a:avLst/>
              </a:prstGeom>
              <a:noFill/>
              <a:ln w="6350">
                <a:solidFill>
                  <a:srgbClr val="000000"/>
                </a:solidFill>
                <a:round/>
                <a:headEnd/>
                <a:tailEnd/>
              </a:ln>
            </p:spPr>
            <p:txBody>
              <a:bodyPr/>
              <a:lstStyle/>
              <a:p>
                <a:endParaRPr lang="en-US"/>
              </a:p>
            </p:txBody>
          </p:sp>
          <p:sp>
            <p:nvSpPr>
              <p:cNvPr id="100305" name="Freeform 3025"/>
              <p:cNvSpPr>
                <a:spLocks/>
              </p:cNvSpPr>
              <p:nvPr/>
            </p:nvSpPr>
            <p:spPr bwMode="auto">
              <a:xfrm>
                <a:off x="3714"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00306" name="Line 3026"/>
              <p:cNvSpPr>
                <a:spLocks noChangeShapeType="1"/>
              </p:cNvSpPr>
              <p:nvPr/>
            </p:nvSpPr>
            <p:spPr bwMode="auto">
              <a:xfrm flipV="1">
                <a:off x="4244" y="2978"/>
                <a:ext cx="1" cy="36"/>
              </a:xfrm>
              <a:prstGeom prst="line">
                <a:avLst/>
              </a:prstGeom>
              <a:noFill/>
              <a:ln w="6350">
                <a:solidFill>
                  <a:srgbClr val="000000"/>
                </a:solidFill>
                <a:round/>
                <a:headEnd/>
                <a:tailEnd/>
              </a:ln>
            </p:spPr>
            <p:txBody>
              <a:bodyPr/>
              <a:lstStyle/>
              <a:p>
                <a:endParaRPr lang="en-US"/>
              </a:p>
            </p:txBody>
          </p:sp>
          <p:sp>
            <p:nvSpPr>
              <p:cNvPr id="100307" name="Line 3027"/>
              <p:cNvSpPr>
                <a:spLocks noChangeShapeType="1"/>
              </p:cNvSpPr>
              <p:nvPr/>
            </p:nvSpPr>
            <p:spPr bwMode="auto">
              <a:xfrm>
                <a:off x="4244" y="1586"/>
                <a:ext cx="1" cy="36"/>
              </a:xfrm>
              <a:prstGeom prst="line">
                <a:avLst/>
              </a:prstGeom>
              <a:noFill/>
              <a:ln w="6350">
                <a:solidFill>
                  <a:srgbClr val="000000"/>
                </a:solidFill>
                <a:round/>
                <a:headEnd/>
                <a:tailEnd/>
              </a:ln>
            </p:spPr>
            <p:txBody>
              <a:bodyPr/>
              <a:lstStyle/>
              <a:p>
                <a:endParaRPr lang="en-US"/>
              </a:p>
            </p:txBody>
          </p:sp>
          <p:sp>
            <p:nvSpPr>
              <p:cNvPr id="100308" name="Freeform 3028"/>
              <p:cNvSpPr>
                <a:spLocks/>
              </p:cNvSpPr>
              <p:nvPr/>
            </p:nvSpPr>
            <p:spPr bwMode="auto">
              <a:xfrm>
                <a:off x="4184"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00309" name="Rectangle 3029"/>
              <p:cNvSpPr>
                <a:spLocks noChangeArrowheads="1"/>
              </p:cNvSpPr>
              <p:nvPr/>
            </p:nvSpPr>
            <p:spPr bwMode="auto">
              <a:xfrm>
                <a:off x="4236" y="3116"/>
                <a:ext cx="14" cy="12"/>
              </a:xfrm>
              <a:prstGeom prst="rect">
                <a:avLst/>
              </a:prstGeom>
              <a:solidFill>
                <a:srgbClr val="000000"/>
              </a:solidFill>
              <a:ln w="0">
                <a:solidFill>
                  <a:srgbClr val="000000"/>
                </a:solidFill>
                <a:miter lim="800000"/>
                <a:headEnd/>
                <a:tailEnd/>
              </a:ln>
            </p:spPr>
            <p:txBody>
              <a:bodyPr/>
              <a:lstStyle/>
              <a:p>
                <a:endParaRPr lang="en-US"/>
              </a:p>
            </p:txBody>
          </p:sp>
          <p:sp>
            <p:nvSpPr>
              <p:cNvPr id="100310" name="Freeform 3030"/>
              <p:cNvSpPr>
                <a:spLocks/>
              </p:cNvSpPr>
              <p:nvPr/>
            </p:nvSpPr>
            <p:spPr bwMode="auto">
              <a:xfrm>
                <a:off x="4260" y="3060"/>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00311" name="Line 3031"/>
              <p:cNvSpPr>
                <a:spLocks noChangeShapeType="1"/>
              </p:cNvSpPr>
              <p:nvPr/>
            </p:nvSpPr>
            <p:spPr bwMode="auto">
              <a:xfrm flipV="1">
                <a:off x="4754" y="2978"/>
                <a:ext cx="1" cy="36"/>
              </a:xfrm>
              <a:prstGeom prst="line">
                <a:avLst/>
              </a:prstGeom>
              <a:noFill/>
              <a:ln w="6350">
                <a:solidFill>
                  <a:srgbClr val="000000"/>
                </a:solidFill>
                <a:round/>
                <a:headEnd/>
                <a:tailEnd/>
              </a:ln>
            </p:spPr>
            <p:txBody>
              <a:bodyPr/>
              <a:lstStyle/>
              <a:p>
                <a:endParaRPr lang="en-US"/>
              </a:p>
            </p:txBody>
          </p:sp>
          <p:sp>
            <p:nvSpPr>
              <p:cNvPr id="100312" name="Line 3032"/>
              <p:cNvSpPr>
                <a:spLocks noChangeShapeType="1"/>
              </p:cNvSpPr>
              <p:nvPr/>
            </p:nvSpPr>
            <p:spPr bwMode="auto">
              <a:xfrm>
                <a:off x="4754" y="1586"/>
                <a:ext cx="1" cy="36"/>
              </a:xfrm>
              <a:prstGeom prst="line">
                <a:avLst/>
              </a:prstGeom>
              <a:noFill/>
              <a:ln w="6350">
                <a:solidFill>
                  <a:srgbClr val="000000"/>
                </a:solidFill>
                <a:round/>
                <a:headEnd/>
                <a:tailEnd/>
              </a:ln>
            </p:spPr>
            <p:txBody>
              <a:bodyPr/>
              <a:lstStyle/>
              <a:p>
                <a:endParaRPr lang="en-US"/>
              </a:p>
            </p:txBody>
          </p:sp>
          <p:sp>
            <p:nvSpPr>
              <p:cNvPr id="100313" name="Freeform 3033"/>
              <p:cNvSpPr>
                <a:spLocks/>
              </p:cNvSpPr>
              <p:nvPr/>
            </p:nvSpPr>
            <p:spPr bwMode="auto">
              <a:xfrm>
                <a:off x="4694" y="3060"/>
                <a:ext cx="30" cy="68"/>
              </a:xfrm>
              <a:custGeom>
                <a:avLst/>
                <a:gdLst/>
                <a:ahLst/>
                <a:cxnLst>
                  <a:cxn ang="0">
                    <a:pos x="30" y="68"/>
                  </a:cxn>
                  <a:cxn ang="0">
                    <a:pos x="18" y="68"/>
                  </a:cxn>
                  <a:cxn ang="0">
                    <a:pos x="18" y="18"/>
                  </a:cxn>
                  <a:cxn ang="0">
                    <a:pos x="10" y="26"/>
                  </a:cxn>
                  <a:cxn ang="0">
                    <a:pos x="0" y="30"/>
                  </a:cxn>
                  <a:cxn ang="0">
                    <a:pos x="0" y="16"/>
                  </a:cxn>
                  <a:cxn ang="0">
                    <a:pos x="6" y="14"/>
                  </a:cxn>
                  <a:cxn ang="0">
                    <a:pos x="12" y="10"/>
                  </a:cxn>
                  <a:cxn ang="0">
                    <a:pos x="16" y="6"/>
                  </a:cxn>
                  <a:cxn ang="0">
                    <a:pos x="20" y="0"/>
                  </a:cxn>
                  <a:cxn ang="0">
                    <a:pos x="30" y="0"/>
                  </a:cxn>
                  <a:cxn ang="0">
                    <a:pos x="30" y="68"/>
                  </a:cxn>
                </a:cxnLst>
                <a:rect l="0" t="0" r="r" b="b"/>
                <a:pathLst>
                  <a:path w="30" h="68">
                    <a:moveTo>
                      <a:pt x="30" y="68"/>
                    </a:moveTo>
                    <a:lnTo>
                      <a:pt x="18" y="68"/>
                    </a:lnTo>
                    <a:lnTo>
                      <a:pt x="18" y="18"/>
                    </a:lnTo>
                    <a:lnTo>
                      <a:pt x="10" y="26"/>
                    </a:lnTo>
                    <a:lnTo>
                      <a:pt x="0" y="30"/>
                    </a:lnTo>
                    <a:lnTo>
                      <a:pt x="0" y="16"/>
                    </a:lnTo>
                    <a:lnTo>
                      <a:pt x="6" y="14"/>
                    </a:lnTo>
                    <a:lnTo>
                      <a:pt x="12"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00314" name="Rectangle 3034"/>
              <p:cNvSpPr>
                <a:spLocks noChangeArrowheads="1"/>
              </p:cNvSpPr>
              <p:nvPr/>
            </p:nvSpPr>
            <p:spPr bwMode="auto">
              <a:xfrm>
                <a:off x="4748" y="3116"/>
                <a:ext cx="12" cy="12"/>
              </a:xfrm>
              <a:prstGeom prst="rect">
                <a:avLst/>
              </a:prstGeom>
              <a:solidFill>
                <a:srgbClr val="000000"/>
              </a:solidFill>
              <a:ln w="0">
                <a:solidFill>
                  <a:srgbClr val="000000"/>
                </a:solidFill>
                <a:miter lim="800000"/>
                <a:headEnd/>
                <a:tailEnd/>
              </a:ln>
            </p:spPr>
            <p:txBody>
              <a:bodyPr/>
              <a:lstStyle/>
              <a:p>
                <a:endParaRPr lang="en-US"/>
              </a:p>
            </p:txBody>
          </p:sp>
          <p:sp>
            <p:nvSpPr>
              <p:cNvPr id="100315" name="Freeform 3035"/>
              <p:cNvSpPr>
                <a:spLocks noEditPoints="1"/>
              </p:cNvSpPr>
              <p:nvPr/>
            </p:nvSpPr>
            <p:spPr bwMode="auto">
              <a:xfrm>
                <a:off x="4770" y="3060"/>
                <a:ext cx="48" cy="68"/>
              </a:xfrm>
              <a:custGeom>
                <a:avLst/>
                <a:gdLst/>
                <a:ahLst/>
                <a:cxnLst>
                  <a:cxn ang="0">
                    <a:pos x="26" y="68"/>
                  </a:cxn>
                  <a:cxn ang="0">
                    <a:pos x="26" y="54"/>
                  </a:cxn>
                  <a:cxn ang="0">
                    <a:pos x="0" y="54"/>
                  </a:cxn>
                  <a:cxn ang="0">
                    <a:pos x="0" y="42"/>
                  </a:cxn>
                  <a:cxn ang="0">
                    <a:pos x="28" y="0"/>
                  </a:cxn>
                  <a:cxn ang="0">
                    <a:pos x="40" y="0"/>
                  </a:cxn>
                  <a:cxn ang="0">
                    <a:pos x="40" y="42"/>
                  </a:cxn>
                  <a:cxn ang="0">
                    <a:pos x="48" y="42"/>
                  </a:cxn>
                  <a:cxn ang="0">
                    <a:pos x="48" y="54"/>
                  </a:cxn>
                  <a:cxn ang="0">
                    <a:pos x="40" y="54"/>
                  </a:cxn>
                  <a:cxn ang="0">
                    <a:pos x="40" y="68"/>
                  </a:cxn>
                  <a:cxn ang="0">
                    <a:pos x="26" y="68"/>
                  </a:cxn>
                  <a:cxn ang="0">
                    <a:pos x="26" y="42"/>
                  </a:cxn>
                  <a:cxn ang="0">
                    <a:pos x="26" y="20"/>
                  </a:cxn>
                  <a:cxn ang="0">
                    <a:pos x="12" y="42"/>
                  </a:cxn>
                  <a:cxn ang="0">
                    <a:pos x="26" y="42"/>
                  </a:cxn>
                </a:cxnLst>
                <a:rect l="0" t="0" r="r" b="b"/>
                <a:pathLst>
                  <a:path w="48" h="68">
                    <a:moveTo>
                      <a:pt x="26" y="68"/>
                    </a:moveTo>
                    <a:lnTo>
                      <a:pt x="26" y="54"/>
                    </a:lnTo>
                    <a:lnTo>
                      <a:pt x="0" y="54"/>
                    </a:lnTo>
                    <a:lnTo>
                      <a:pt x="0" y="42"/>
                    </a:lnTo>
                    <a:lnTo>
                      <a:pt x="28" y="0"/>
                    </a:lnTo>
                    <a:lnTo>
                      <a:pt x="40" y="0"/>
                    </a:lnTo>
                    <a:lnTo>
                      <a:pt x="40" y="42"/>
                    </a:lnTo>
                    <a:lnTo>
                      <a:pt x="48" y="42"/>
                    </a:lnTo>
                    <a:lnTo>
                      <a:pt x="48" y="54"/>
                    </a:lnTo>
                    <a:lnTo>
                      <a:pt x="40" y="54"/>
                    </a:lnTo>
                    <a:lnTo>
                      <a:pt x="40" y="68"/>
                    </a:lnTo>
                    <a:lnTo>
                      <a:pt x="26" y="68"/>
                    </a:lnTo>
                    <a:close/>
                    <a:moveTo>
                      <a:pt x="26" y="42"/>
                    </a:moveTo>
                    <a:lnTo>
                      <a:pt x="26" y="20"/>
                    </a:lnTo>
                    <a:lnTo>
                      <a:pt x="12" y="42"/>
                    </a:lnTo>
                    <a:lnTo>
                      <a:pt x="26" y="42"/>
                    </a:lnTo>
                    <a:close/>
                  </a:path>
                </a:pathLst>
              </a:custGeom>
              <a:solidFill>
                <a:srgbClr val="000000"/>
              </a:solidFill>
              <a:ln w="0">
                <a:solidFill>
                  <a:srgbClr val="000000"/>
                </a:solidFill>
                <a:prstDash val="solid"/>
                <a:round/>
                <a:headEnd/>
                <a:tailEnd/>
              </a:ln>
            </p:spPr>
            <p:txBody>
              <a:bodyPr/>
              <a:lstStyle/>
              <a:p>
                <a:endParaRPr lang="en-US"/>
              </a:p>
            </p:txBody>
          </p:sp>
          <p:sp>
            <p:nvSpPr>
              <p:cNvPr id="100316" name="Line 3036"/>
              <p:cNvSpPr>
                <a:spLocks noChangeShapeType="1"/>
              </p:cNvSpPr>
              <p:nvPr/>
            </p:nvSpPr>
            <p:spPr bwMode="auto">
              <a:xfrm>
                <a:off x="1184" y="2776"/>
                <a:ext cx="34" cy="1"/>
              </a:xfrm>
              <a:prstGeom prst="line">
                <a:avLst/>
              </a:prstGeom>
              <a:noFill/>
              <a:ln w="6350">
                <a:solidFill>
                  <a:srgbClr val="000000"/>
                </a:solidFill>
                <a:round/>
                <a:headEnd/>
                <a:tailEnd/>
              </a:ln>
            </p:spPr>
            <p:txBody>
              <a:bodyPr/>
              <a:lstStyle/>
              <a:p>
                <a:endParaRPr lang="en-US"/>
              </a:p>
            </p:txBody>
          </p:sp>
          <p:sp>
            <p:nvSpPr>
              <p:cNvPr id="100317" name="Line 3037"/>
              <p:cNvSpPr>
                <a:spLocks noChangeShapeType="1"/>
              </p:cNvSpPr>
              <p:nvPr/>
            </p:nvSpPr>
            <p:spPr bwMode="auto">
              <a:xfrm flipH="1">
                <a:off x="4718" y="2776"/>
                <a:ext cx="36" cy="1"/>
              </a:xfrm>
              <a:prstGeom prst="line">
                <a:avLst/>
              </a:prstGeom>
              <a:noFill/>
              <a:ln w="6350">
                <a:solidFill>
                  <a:srgbClr val="000000"/>
                </a:solidFill>
                <a:round/>
                <a:headEnd/>
                <a:tailEnd/>
              </a:ln>
            </p:spPr>
            <p:txBody>
              <a:bodyPr/>
              <a:lstStyle/>
              <a:p>
                <a:endParaRPr lang="en-US"/>
              </a:p>
            </p:txBody>
          </p:sp>
          <p:sp>
            <p:nvSpPr>
              <p:cNvPr id="100318" name="Rectangle 3038"/>
              <p:cNvSpPr>
                <a:spLocks noChangeArrowheads="1"/>
              </p:cNvSpPr>
              <p:nvPr/>
            </p:nvSpPr>
            <p:spPr bwMode="auto">
              <a:xfrm>
                <a:off x="976" y="2782"/>
                <a:ext cx="26" cy="12"/>
              </a:xfrm>
              <a:prstGeom prst="rect">
                <a:avLst/>
              </a:prstGeom>
              <a:solidFill>
                <a:srgbClr val="000000"/>
              </a:solidFill>
              <a:ln w="0">
                <a:solidFill>
                  <a:srgbClr val="000000"/>
                </a:solidFill>
                <a:miter lim="800000"/>
                <a:headEnd/>
                <a:tailEnd/>
              </a:ln>
            </p:spPr>
            <p:txBody>
              <a:bodyPr/>
              <a:lstStyle/>
              <a:p>
                <a:endParaRPr lang="en-US"/>
              </a:p>
            </p:txBody>
          </p:sp>
          <p:sp>
            <p:nvSpPr>
              <p:cNvPr id="100319" name="Freeform 3039"/>
              <p:cNvSpPr>
                <a:spLocks noEditPoints="1"/>
              </p:cNvSpPr>
              <p:nvPr/>
            </p:nvSpPr>
            <p:spPr bwMode="auto">
              <a:xfrm>
                <a:off x="1006" y="2744"/>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0320" name="Rectangle 3040"/>
              <p:cNvSpPr>
                <a:spLocks noChangeArrowheads="1"/>
              </p:cNvSpPr>
              <p:nvPr/>
            </p:nvSpPr>
            <p:spPr bwMode="auto">
              <a:xfrm>
                <a:off x="1062" y="2800"/>
                <a:ext cx="14" cy="12"/>
              </a:xfrm>
              <a:prstGeom prst="rect">
                <a:avLst/>
              </a:prstGeom>
              <a:solidFill>
                <a:srgbClr val="000000"/>
              </a:solidFill>
              <a:ln w="0">
                <a:solidFill>
                  <a:srgbClr val="000000"/>
                </a:solidFill>
                <a:miter lim="800000"/>
                <a:headEnd/>
                <a:tailEnd/>
              </a:ln>
            </p:spPr>
            <p:txBody>
              <a:bodyPr/>
              <a:lstStyle/>
              <a:p>
                <a:endParaRPr lang="en-US"/>
              </a:p>
            </p:txBody>
          </p:sp>
          <p:sp>
            <p:nvSpPr>
              <p:cNvPr id="100321" name="Freeform 3041"/>
              <p:cNvSpPr>
                <a:spLocks/>
              </p:cNvSpPr>
              <p:nvPr/>
            </p:nvSpPr>
            <p:spPr bwMode="auto">
              <a:xfrm>
                <a:off x="1090" y="2744"/>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00322" name="Line 3042"/>
              <p:cNvSpPr>
                <a:spLocks noChangeShapeType="1"/>
              </p:cNvSpPr>
              <p:nvPr/>
            </p:nvSpPr>
            <p:spPr bwMode="auto">
              <a:xfrm>
                <a:off x="1184" y="2538"/>
                <a:ext cx="34" cy="1"/>
              </a:xfrm>
              <a:prstGeom prst="line">
                <a:avLst/>
              </a:prstGeom>
              <a:noFill/>
              <a:ln w="6350">
                <a:solidFill>
                  <a:srgbClr val="000000"/>
                </a:solidFill>
                <a:round/>
                <a:headEnd/>
                <a:tailEnd/>
              </a:ln>
            </p:spPr>
            <p:txBody>
              <a:bodyPr/>
              <a:lstStyle/>
              <a:p>
                <a:endParaRPr lang="en-US"/>
              </a:p>
            </p:txBody>
          </p:sp>
          <p:sp>
            <p:nvSpPr>
              <p:cNvPr id="100323" name="Line 3043"/>
              <p:cNvSpPr>
                <a:spLocks noChangeShapeType="1"/>
              </p:cNvSpPr>
              <p:nvPr/>
            </p:nvSpPr>
            <p:spPr bwMode="auto">
              <a:xfrm flipH="1">
                <a:off x="4718" y="2538"/>
                <a:ext cx="36" cy="1"/>
              </a:xfrm>
              <a:prstGeom prst="line">
                <a:avLst/>
              </a:prstGeom>
              <a:noFill/>
              <a:ln w="6350">
                <a:solidFill>
                  <a:srgbClr val="000000"/>
                </a:solidFill>
                <a:round/>
                <a:headEnd/>
                <a:tailEnd/>
              </a:ln>
            </p:spPr>
            <p:txBody>
              <a:bodyPr/>
              <a:lstStyle/>
              <a:p>
                <a:endParaRPr lang="en-US"/>
              </a:p>
            </p:txBody>
          </p:sp>
          <p:sp>
            <p:nvSpPr>
              <p:cNvPr id="100324" name="Rectangle 3044"/>
              <p:cNvSpPr>
                <a:spLocks noChangeArrowheads="1"/>
              </p:cNvSpPr>
              <p:nvPr/>
            </p:nvSpPr>
            <p:spPr bwMode="auto">
              <a:xfrm>
                <a:off x="922" y="2544"/>
                <a:ext cx="26" cy="12"/>
              </a:xfrm>
              <a:prstGeom prst="rect">
                <a:avLst/>
              </a:prstGeom>
              <a:solidFill>
                <a:srgbClr val="000000"/>
              </a:solidFill>
              <a:ln w="0">
                <a:solidFill>
                  <a:srgbClr val="000000"/>
                </a:solidFill>
                <a:miter lim="800000"/>
                <a:headEnd/>
                <a:tailEnd/>
              </a:ln>
            </p:spPr>
            <p:txBody>
              <a:bodyPr/>
              <a:lstStyle/>
              <a:p>
                <a:endParaRPr lang="en-US"/>
              </a:p>
            </p:txBody>
          </p:sp>
          <p:sp>
            <p:nvSpPr>
              <p:cNvPr id="100325" name="Freeform 3045"/>
              <p:cNvSpPr>
                <a:spLocks noEditPoints="1"/>
              </p:cNvSpPr>
              <p:nvPr/>
            </p:nvSpPr>
            <p:spPr bwMode="auto">
              <a:xfrm>
                <a:off x="954" y="250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00326" name="Rectangle 3046"/>
              <p:cNvSpPr>
                <a:spLocks noChangeArrowheads="1"/>
              </p:cNvSpPr>
              <p:nvPr/>
            </p:nvSpPr>
            <p:spPr bwMode="auto">
              <a:xfrm>
                <a:off x="1010" y="2562"/>
                <a:ext cx="12" cy="12"/>
              </a:xfrm>
              <a:prstGeom prst="rect">
                <a:avLst/>
              </a:prstGeom>
              <a:solidFill>
                <a:srgbClr val="000000"/>
              </a:solidFill>
              <a:ln w="0">
                <a:solidFill>
                  <a:srgbClr val="000000"/>
                </a:solidFill>
                <a:miter lim="800000"/>
                <a:headEnd/>
                <a:tailEnd/>
              </a:ln>
            </p:spPr>
            <p:txBody>
              <a:bodyPr/>
              <a:lstStyle/>
              <a:p>
                <a:endParaRPr lang="en-US"/>
              </a:p>
            </p:txBody>
          </p:sp>
          <p:sp>
            <p:nvSpPr>
              <p:cNvPr id="100327" name="Freeform 3047"/>
              <p:cNvSpPr>
                <a:spLocks noEditPoints="1"/>
              </p:cNvSpPr>
              <p:nvPr/>
            </p:nvSpPr>
            <p:spPr bwMode="auto">
              <a:xfrm>
                <a:off x="1034" y="2506"/>
                <a:ext cx="44" cy="70"/>
              </a:xfrm>
              <a:custGeom>
                <a:avLst/>
                <a:gdLst/>
                <a:ahLst/>
                <a:cxnLst>
                  <a:cxn ang="0">
                    <a:pos x="22" y="0"/>
                  </a:cxn>
                  <a:cxn ang="0">
                    <a:pos x="28" y="0"/>
                  </a:cxn>
                  <a:cxn ang="0">
                    <a:pos x="34" y="2"/>
                  </a:cxn>
                  <a:cxn ang="0">
                    <a:pos x="38" y="6"/>
                  </a:cxn>
                  <a:cxn ang="0">
                    <a:pos x="42" y="14"/>
                  </a:cxn>
                  <a:cxn ang="0">
                    <a:pos x="44" y="22"/>
                  </a:cxn>
                  <a:cxn ang="0">
                    <a:pos x="44" y="34"/>
                  </a:cxn>
                  <a:cxn ang="0">
                    <a:pos x="44" y="46"/>
                  </a:cxn>
                  <a:cxn ang="0">
                    <a:pos x="42" y="56"/>
                  </a:cxn>
                  <a:cxn ang="0">
                    <a:pos x="38" y="62"/>
                  </a:cxn>
                  <a:cxn ang="0">
                    <a:pos x="34" y="66"/>
                  </a:cxn>
                  <a:cxn ang="0">
                    <a:pos x="28" y="68"/>
                  </a:cxn>
                  <a:cxn ang="0">
                    <a:pos x="22" y="70"/>
                  </a:cxn>
                  <a:cxn ang="0">
                    <a:pos x="16" y="68"/>
                  </a:cxn>
                  <a:cxn ang="0">
                    <a:pos x="10" y="66"/>
                  </a:cxn>
                  <a:cxn ang="0">
                    <a:pos x="6" y="62"/>
                  </a:cxn>
                  <a:cxn ang="0">
                    <a:pos x="2" y="58"/>
                  </a:cxn>
                  <a:cxn ang="0">
                    <a:pos x="0" y="52"/>
                  </a:cxn>
                  <a:cxn ang="0">
                    <a:pos x="0" y="44"/>
                  </a:cxn>
                  <a:cxn ang="0">
                    <a:pos x="0" y="34"/>
                  </a:cxn>
                  <a:cxn ang="0">
                    <a:pos x="0" y="22"/>
                  </a:cxn>
                  <a:cxn ang="0">
                    <a:pos x="2" y="14"/>
                  </a:cxn>
                  <a:cxn ang="0">
                    <a:pos x="6" y="6"/>
                  </a:cxn>
                  <a:cxn ang="0">
                    <a:pos x="10" y="2"/>
                  </a:cxn>
                  <a:cxn ang="0">
                    <a:pos x="16" y="0"/>
                  </a:cxn>
                  <a:cxn ang="0">
                    <a:pos x="22" y="0"/>
                  </a:cxn>
                  <a:cxn ang="0">
                    <a:pos x="22" y="12"/>
                  </a:cxn>
                  <a:cxn ang="0">
                    <a:pos x="20" y="12"/>
                  </a:cxn>
                  <a:cxn ang="0">
                    <a:pos x="18" y="14"/>
                  </a:cxn>
                  <a:cxn ang="0">
                    <a:pos x="16" y="16"/>
                  </a:cxn>
                  <a:cxn ang="0">
                    <a:pos x="14" y="18"/>
                  </a:cxn>
                  <a:cxn ang="0">
                    <a:pos x="14" y="22"/>
                  </a:cxn>
                  <a:cxn ang="0">
                    <a:pos x="12" y="28"/>
                  </a:cxn>
                  <a:cxn ang="0">
                    <a:pos x="12" y="34"/>
                  </a:cxn>
                  <a:cxn ang="0">
                    <a:pos x="12" y="42"/>
                  </a:cxn>
                  <a:cxn ang="0">
                    <a:pos x="12" y="46"/>
                  </a:cxn>
                  <a:cxn ang="0">
                    <a:pos x="14" y="50"/>
                  </a:cxn>
                  <a:cxn ang="0">
                    <a:pos x="16" y="54"/>
                  </a:cxn>
                  <a:cxn ang="0">
                    <a:pos x="18" y="56"/>
                  </a:cxn>
                  <a:cxn ang="0">
                    <a:pos x="20" y="58"/>
                  </a:cxn>
                  <a:cxn ang="0">
                    <a:pos x="22" y="58"/>
                  </a:cxn>
                  <a:cxn ang="0">
                    <a:pos x="24" y="58"/>
                  </a:cxn>
                  <a:cxn ang="0">
                    <a:pos x="26" y="56"/>
                  </a:cxn>
                  <a:cxn ang="0">
                    <a:pos x="28" y="54"/>
                  </a:cxn>
                  <a:cxn ang="0">
                    <a:pos x="30" y="52"/>
                  </a:cxn>
                  <a:cxn ang="0">
                    <a:pos x="30" y="48"/>
                  </a:cxn>
                  <a:cxn ang="0">
                    <a:pos x="32" y="42"/>
                  </a:cxn>
                  <a:cxn ang="0">
                    <a:pos x="32" y="34"/>
                  </a:cxn>
                  <a:cxn ang="0">
                    <a:pos x="32" y="28"/>
                  </a:cxn>
                  <a:cxn ang="0">
                    <a:pos x="30" y="22"/>
                  </a:cxn>
                  <a:cxn ang="0">
                    <a:pos x="30" y="18"/>
                  </a:cxn>
                  <a:cxn ang="0">
                    <a:pos x="28" y="16"/>
                  </a:cxn>
                  <a:cxn ang="0">
                    <a:pos x="26" y="14"/>
                  </a:cxn>
                  <a:cxn ang="0">
                    <a:pos x="24" y="12"/>
                  </a:cxn>
                  <a:cxn ang="0">
                    <a:pos x="22" y="12"/>
                  </a:cxn>
                </a:cxnLst>
                <a:rect l="0" t="0" r="r" b="b"/>
                <a:pathLst>
                  <a:path w="44" h="70">
                    <a:moveTo>
                      <a:pt x="22" y="0"/>
                    </a:moveTo>
                    <a:lnTo>
                      <a:pt x="28" y="0"/>
                    </a:lnTo>
                    <a:lnTo>
                      <a:pt x="34" y="2"/>
                    </a:lnTo>
                    <a:lnTo>
                      <a:pt x="38" y="6"/>
                    </a:lnTo>
                    <a:lnTo>
                      <a:pt x="42" y="14"/>
                    </a:lnTo>
                    <a:lnTo>
                      <a:pt x="44" y="22"/>
                    </a:lnTo>
                    <a:lnTo>
                      <a:pt x="44" y="34"/>
                    </a:lnTo>
                    <a:lnTo>
                      <a:pt x="44" y="46"/>
                    </a:lnTo>
                    <a:lnTo>
                      <a:pt x="42" y="56"/>
                    </a:lnTo>
                    <a:lnTo>
                      <a:pt x="38" y="62"/>
                    </a:lnTo>
                    <a:lnTo>
                      <a:pt x="34" y="66"/>
                    </a:lnTo>
                    <a:lnTo>
                      <a:pt x="28" y="68"/>
                    </a:lnTo>
                    <a:lnTo>
                      <a:pt x="22" y="70"/>
                    </a:lnTo>
                    <a:lnTo>
                      <a:pt x="16" y="68"/>
                    </a:lnTo>
                    <a:lnTo>
                      <a:pt x="10" y="66"/>
                    </a:lnTo>
                    <a:lnTo>
                      <a:pt x="6" y="62"/>
                    </a:lnTo>
                    <a:lnTo>
                      <a:pt x="2" y="58"/>
                    </a:lnTo>
                    <a:lnTo>
                      <a:pt x="0" y="52"/>
                    </a:lnTo>
                    <a:lnTo>
                      <a:pt x="0" y="44"/>
                    </a:lnTo>
                    <a:lnTo>
                      <a:pt x="0" y="34"/>
                    </a:lnTo>
                    <a:lnTo>
                      <a:pt x="0" y="22"/>
                    </a:lnTo>
                    <a:lnTo>
                      <a:pt x="2" y="14"/>
                    </a:lnTo>
                    <a:lnTo>
                      <a:pt x="6" y="6"/>
                    </a:lnTo>
                    <a:lnTo>
                      <a:pt x="10" y="2"/>
                    </a:lnTo>
                    <a:lnTo>
                      <a:pt x="16" y="0"/>
                    </a:lnTo>
                    <a:lnTo>
                      <a:pt x="22" y="0"/>
                    </a:lnTo>
                    <a:close/>
                    <a:moveTo>
                      <a:pt x="22" y="12"/>
                    </a:moveTo>
                    <a:lnTo>
                      <a:pt x="20" y="12"/>
                    </a:lnTo>
                    <a:lnTo>
                      <a:pt x="18" y="14"/>
                    </a:lnTo>
                    <a:lnTo>
                      <a:pt x="16" y="16"/>
                    </a:lnTo>
                    <a:lnTo>
                      <a:pt x="14" y="18"/>
                    </a:lnTo>
                    <a:lnTo>
                      <a:pt x="14" y="22"/>
                    </a:lnTo>
                    <a:lnTo>
                      <a:pt x="12" y="28"/>
                    </a:lnTo>
                    <a:lnTo>
                      <a:pt x="12" y="34"/>
                    </a:lnTo>
                    <a:lnTo>
                      <a:pt x="12" y="42"/>
                    </a:lnTo>
                    <a:lnTo>
                      <a:pt x="12" y="46"/>
                    </a:lnTo>
                    <a:lnTo>
                      <a:pt x="14" y="50"/>
                    </a:lnTo>
                    <a:lnTo>
                      <a:pt x="16" y="54"/>
                    </a:lnTo>
                    <a:lnTo>
                      <a:pt x="18" y="56"/>
                    </a:lnTo>
                    <a:lnTo>
                      <a:pt x="20" y="58"/>
                    </a:lnTo>
                    <a:lnTo>
                      <a:pt x="22" y="58"/>
                    </a:lnTo>
                    <a:lnTo>
                      <a:pt x="24" y="58"/>
                    </a:lnTo>
                    <a:lnTo>
                      <a:pt x="26" y="56"/>
                    </a:lnTo>
                    <a:lnTo>
                      <a:pt x="28" y="54"/>
                    </a:lnTo>
                    <a:lnTo>
                      <a:pt x="30" y="52"/>
                    </a:lnTo>
                    <a:lnTo>
                      <a:pt x="30" y="48"/>
                    </a:lnTo>
                    <a:lnTo>
                      <a:pt x="32" y="42"/>
                    </a:lnTo>
                    <a:lnTo>
                      <a:pt x="32" y="34"/>
                    </a:lnTo>
                    <a:lnTo>
                      <a:pt x="32" y="28"/>
                    </a:lnTo>
                    <a:lnTo>
                      <a:pt x="30" y="22"/>
                    </a:lnTo>
                    <a:lnTo>
                      <a:pt x="30" y="18"/>
                    </a:lnTo>
                    <a:lnTo>
                      <a:pt x="28" y="16"/>
                    </a:lnTo>
                    <a:lnTo>
                      <a:pt x="26" y="14"/>
                    </a:lnTo>
                    <a:lnTo>
                      <a:pt x="24" y="12"/>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00328" name="Freeform 3048"/>
              <p:cNvSpPr>
                <a:spLocks/>
              </p:cNvSpPr>
              <p:nvPr/>
            </p:nvSpPr>
            <p:spPr bwMode="auto">
              <a:xfrm>
                <a:off x="1086" y="2506"/>
                <a:ext cx="46" cy="70"/>
              </a:xfrm>
              <a:custGeom>
                <a:avLst/>
                <a:gdLst/>
                <a:ahLst/>
                <a:cxnLst>
                  <a:cxn ang="0">
                    <a:pos x="0" y="50"/>
                  </a:cxn>
                  <a:cxn ang="0">
                    <a:pos x="12" y="48"/>
                  </a:cxn>
                  <a:cxn ang="0">
                    <a:pos x="14" y="52"/>
                  </a:cxn>
                  <a:cxn ang="0">
                    <a:pos x="16" y="54"/>
                  </a:cxn>
                  <a:cxn ang="0">
                    <a:pos x="20" y="56"/>
                  </a:cxn>
                  <a:cxn ang="0">
                    <a:pos x="22" y="58"/>
                  </a:cxn>
                  <a:cxn ang="0">
                    <a:pos x="26" y="56"/>
                  </a:cxn>
                  <a:cxn ang="0">
                    <a:pos x="30" y="54"/>
                  </a:cxn>
                  <a:cxn ang="0">
                    <a:pos x="32" y="52"/>
                  </a:cxn>
                  <a:cxn ang="0">
                    <a:pos x="34" y="46"/>
                  </a:cxn>
                  <a:cxn ang="0">
                    <a:pos x="32" y="40"/>
                  </a:cxn>
                  <a:cxn ang="0">
                    <a:pos x="30" y="38"/>
                  </a:cxn>
                  <a:cxn ang="0">
                    <a:pos x="28" y="36"/>
                  </a:cxn>
                  <a:cxn ang="0">
                    <a:pos x="24" y="34"/>
                  </a:cxn>
                  <a:cxn ang="0">
                    <a:pos x="18" y="36"/>
                  </a:cxn>
                  <a:cxn ang="0">
                    <a:pos x="12"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2" y="70"/>
                  </a:cxn>
                  <a:cxn ang="0">
                    <a:pos x="16"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2" y="58"/>
                    </a:lnTo>
                    <a:lnTo>
                      <a:pt x="26" y="56"/>
                    </a:lnTo>
                    <a:lnTo>
                      <a:pt x="30" y="54"/>
                    </a:lnTo>
                    <a:lnTo>
                      <a:pt x="32" y="52"/>
                    </a:lnTo>
                    <a:lnTo>
                      <a:pt x="34" y="46"/>
                    </a:lnTo>
                    <a:lnTo>
                      <a:pt x="32" y="40"/>
                    </a:lnTo>
                    <a:lnTo>
                      <a:pt x="30" y="38"/>
                    </a:lnTo>
                    <a:lnTo>
                      <a:pt x="28" y="36"/>
                    </a:lnTo>
                    <a:lnTo>
                      <a:pt x="24" y="34"/>
                    </a:lnTo>
                    <a:lnTo>
                      <a:pt x="18" y="36"/>
                    </a:lnTo>
                    <a:lnTo>
                      <a:pt x="12"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2" y="70"/>
                    </a:lnTo>
                    <a:lnTo>
                      <a:pt x="16"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00329" name="Line 3049"/>
              <p:cNvSpPr>
                <a:spLocks noChangeShapeType="1"/>
              </p:cNvSpPr>
              <p:nvPr/>
            </p:nvSpPr>
            <p:spPr bwMode="auto">
              <a:xfrm>
                <a:off x="1184" y="2300"/>
                <a:ext cx="34" cy="1"/>
              </a:xfrm>
              <a:prstGeom prst="line">
                <a:avLst/>
              </a:prstGeom>
              <a:noFill/>
              <a:ln w="6350">
                <a:solidFill>
                  <a:schemeClr val="bg2"/>
                </a:solidFill>
                <a:round/>
                <a:headEnd/>
                <a:tailEnd/>
              </a:ln>
            </p:spPr>
            <p:txBody>
              <a:bodyPr/>
              <a:lstStyle/>
              <a:p>
                <a:endParaRPr lang="en-US"/>
              </a:p>
            </p:txBody>
          </p:sp>
          <p:sp>
            <p:nvSpPr>
              <p:cNvPr id="100330" name="Line 3050"/>
              <p:cNvSpPr>
                <a:spLocks noChangeShapeType="1"/>
              </p:cNvSpPr>
              <p:nvPr/>
            </p:nvSpPr>
            <p:spPr bwMode="auto">
              <a:xfrm flipH="1">
                <a:off x="4718" y="2300"/>
                <a:ext cx="36" cy="1"/>
              </a:xfrm>
              <a:prstGeom prst="line">
                <a:avLst/>
              </a:prstGeom>
              <a:noFill/>
              <a:ln w="6350">
                <a:solidFill>
                  <a:srgbClr val="000000"/>
                </a:solidFill>
                <a:round/>
                <a:headEnd/>
                <a:tailEnd/>
              </a:ln>
            </p:spPr>
            <p:txBody>
              <a:bodyPr/>
              <a:lstStyle/>
              <a:p>
                <a:endParaRPr lang="en-US"/>
              </a:p>
            </p:txBody>
          </p:sp>
          <p:sp>
            <p:nvSpPr>
              <p:cNvPr id="100331" name="Freeform 3051"/>
              <p:cNvSpPr>
                <a:spLocks noEditPoints="1"/>
              </p:cNvSpPr>
              <p:nvPr/>
            </p:nvSpPr>
            <p:spPr bwMode="auto">
              <a:xfrm>
                <a:off x="1110" y="2268"/>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0332" name="Line 3052"/>
              <p:cNvSpPr>
                <a:spLocks noChangeShapeType="1"/>
              </p:cNvSpPr>
              <p:nvPr/>
            </p:nvSpPr>
            <p:spPr bwMode="auto">
              <a:xfrm>
                <a:off x="1184" y="2062"/>
                <a:ext cx="34" cy="1"/>
              </a:xfrm>
              <a:prstGeom prst="line">
                <a:avLst/>
              </a:prstGeom>
              <a:noFill/>
              <a:ln w="6350">
                <a:solidFill>
                  <a:srgbClr val="000000"/>
                </a:solidFill>
                <a:round/>
                <a:headEnd/>
                <a:tailEnd/>
              </a:ln>
            </p:spPr>
            <p:txBody>
              <a:bodyPr/>
              <a:lstStyle/>
              <a:p>
                <a:endParaRPr lang="en-US"/>
              </a:p>
            </p:txBody>
          </p:sp>
          <p:sp>
            <p:nvSpPr>
              <p:cNvPr id="100333" name="Line 3053"/>
              <p:cNvSpPr>
                <a:spLocks noChangeShapeType="1"/>
              </p:cNvSpPr>
              <p:nvPr/>
            </p:nvSpPr>
            <p:spPr bwMode="auto">
              <a:xfrm flipH="1">
                <a:off x="4718" y="2062"/>
                <a:ext cx="36" cy="1"/>
              </a:xfrm>
              <a:prstGeom prst="line">
                <a:avLst/>
              </a:prstGeom>
              <a:noFill/>
              <a:ln w="6350">
                <a:solidFill>
                  <a:srgbClr val="000000"/>
                </a:solidFill>
                <a:round/>
                <a:headEnd/>
                <a:tailEnd/>
              </a:ln>
            </p:spPr>
            <p:txBody>
              <a:bodyPr/>
              <a:lstStyle/>
              <a:p>
                <a:endParaRPr lang="en-US"/>
              </a:p>
            </p:txBody>
          </p:sp>
          <p:sp>
            <p:nvSpPr>
              <p:cNvPr id="100334" name="Freeform 3054"/>
              <p:cNvSpPr>
                <a:spLocks noEditPoints="1"/>
              </p:cNvSpPr>
              <p:nvPr/>
            </p:nvSpPr>
            <p:spPr bwMode="auto">
              <a:xfrm>
                <a:off x="978" y="202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00335" name="Rectangle 3055"/>
              <p:cNvSpPr>
                <a:spLocks noChangeArrowheads="1"/>
              </p:cNvSpPr>
              <p:nvPr/>
            </p:nvSpPr>
            <p:spPr bwMode="auto">
              <a:xfrm>
                <a:off x="1034" y="2084"/>
                <a:ext cx="12" cy="14"/>
              </a:xfrm>
              <a:prstGeom prst="rect">
                <a:avLst/>
              </a:prstGeom>
              <a:solidFill>
                <a:srgbClr val="000000"/>
              </a:solidFill>
              <a:ln w="0">
                <a:solidFill>
                  <a:srgbClr val="000000"/>
                </a:solidFill>
                <a:miter lim="800000"/>
                <a:headEnd/>
                <a:tailEnd/>
              </a:ln>
            </p:spPr>
            <p:txBody>
              <a:bodyPr/>
              <a:lstStyle/>
              <a:p>
                <a:endParaRPr lang="en-US"/>
              </a:p>
            </p:txBody>
          </p:sp>
          <p:sp>
            <p:nvSpPr>
              <p:cNvPr id="100336" name="Freeform 3056"/>
              <p:cNvSpPr>
                <a:spLocks noEditPoints="1"/>
              </p:cNvSpPr>
              <p:nvPr/>
            </p:nvSpPr>
            <p:spPr bwMode="auto">
              <a:xfrm>
                <a:off x="1058" y="2028"/>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00337" name="Freeform 3057"/>
              <p:cNvSpPr>
                <a:spLocks/>
              </p:cNvSpPr>
              <p:nvPr/>
            </p:nvSpPr>
            <p:spPr bwMode="auto">
              <a:xfrm>
                <a:off x="1110" y="2030"/>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00338" name="Line 3058"/>
              <p:cNvSpPr>
                <a:spLocks noChangeShapeType="1"/>
              </p:cNvSpPr>
              <p:nvPr/>
            </p:nvSpPr>
            <p:spPr bwMode="auto">
              <a:xfrm>
                <a:off x="1184" y="1824"/>
                <a:ext cx="34" cy="1"/>
              </a:xfrm>
              <a:prstGeom prst="line">
                <a:avLst/>
              </a:prstGeom>
              <a:noFill/>
              <a:ln w="6350">
                <a:solidFill>
                  <a:srgbClr val="000000"/>
                </a:solidFill>
                <a:round/>
                <a:headEnd/>
                <a:tailEnd/>
              </a:ln>
            </p:spPr>
            <p:txBody>
              <a:bodyPr/>
              <a:lstStyle/>
              <a:p>
                <a:endParaRPr lang="en-US"/>
              </a:p>
            </p:txBody>
          </p:sp>
          <p:sp>
            <p:nvSpPr>
              <p:cNvPr id="100339" name="Line 3059"/>
              <p:cNvSpPr>
                <a:spLocks noChangeShapeType="1"/>
              </p:cNvSpPr>
              <p:nvPr/>
            </p:nvSpPr>
            <p:spPr bwMode="auto">
              <a:xfrm flipH="1">
                <a:off x="4718" y="1824"/>
                <a:ext cx="36" cy="1"/>
              </a:xfrm>
              <a:prstGeom prst="line">
                <a:avLst/>
              </a:prstGeom>
              <a:noFill/>
              <a:ln w="6350">
                <a:solidFill>
                  <a:srgbClr val="000000"/>
                </a:solidFill>
                <a:round/>
                <a:headEnd/>
                <a:tailEnd/>
              </a:ln>
            </p:spPr>
            <p:txBody>
              <a:bodyPr/>
              <a:lstStyle/>
              <a:p>
                <a:endParaRPr lang="en-US"/>
              </a:p>
            </p:txBody>
          </p:sp>
          <p:sp>
            <p:nvSpPr>
              <p:cNvPr id="100340" name="Freeform 3060"/>
              <p:cNvSpPr>
                <a:spLocks noEditPoints="1"/>
              </p:cNvSpPr>
              <p:nvPr/>
            </p:nvSpPr>
            <p:spPr bwMode="auto">
              <a:xfrm>
                <a:off x="1030" y="1790"/>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8"/>
                  </a:cxn>
                  <a:cxn ang="0">
                    <a:pos x="38" y="64"/>
                  </a:cxn>
                  <a:cxn ang="0">
                    <a:pos x="34" y="68"/>
                  </a:cxn>
                  <a:cxn ang="0">
                    <a:pos x="30" y="70"/>
                  </a:cxn>
                  <a:cxn ang="0">
                    <a:pos x="24" y="70"/>
                  </a:cxn>
                  <a:cxn ang="0">
                    <a:pos x="16" y="70"/>
                  </a:cxn>
                  <a:cxn ang="0">
                    <a:pos x="12" y="68"/>
                  </a:cxn>
                  <a:cxn ang="0">
                    <a:pos x="6" y="64"/>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4"/>
                  </a:cxn>
                  <a:cxn ang="0">
                    <a:pos x="18" y="14"/>
                  </a:cxn>
                  <a:cxn ang="0">
                    <a:pos x="16" y="16"/>
                  </a:cxn>
                  <a:cxn ang="0">
                    <a:pos x="16" y="20"/>
                  </a:cxn>
                  <a:cxn ang="0">
                    <a:pos x="14" y="24"/>
                  </a:cxn>
                  <a:cxn ang="0">
                    <a:pos x="14" y="30"/>
                  </a:cxn>
                  <a:cxn ang="0">
                    <a:pos x="14" y="36"/>
                  </a:cxn>
                  <a:cxn ang="0">
                    <a:pos x="14" y="42"/>
                  </a:cxn>
                  <a:cxn ang="0">
                    <a:pos x="14" y="48"/>
                  </a:cxn>
                  <a:cxn ang="0">
                    <a:pos x="16" y="52"/>
                  </a:cxn>
                  <a:cxn ang="0">
                    <a:pos x="16" y="56"/>
                  </a:cxn>
                  <a:cxn ang="0">
                    <a:pos x="18" y="58"/>
                  </a:cxn>
                  <a:cxn ang="0">
                    <a:pos x="20" y="58"/>
                  </a:cxn>
                  <a:cxn ang="0">
                    <a:pos x="24" y="58"/>
                  </a:cxn>
                  <a:cxn ang="0">
                    <a:pos x="26" y="58"/>
                  </a:cxn>
                  <a:cxn ang="0">
                    <a:pos x="28" y="58"/>
                  </a:cxn>
                  <a:cxn ang="0">
                    <a:pos x="30" y="56"/>
                  </a:cxn>
                  <a:cxn ang="0">
                    <a:pos x="32" y="52"/>
                  </a:cxn>
                  <a:cxn ang="0">
                    <a:pos x="32" y="48"/>
                  </a:cxn>
                  <a:cxn ang="0">
                    <a:pos x="32" y="42"/>
                  </a:cxn>
                  <a:cxn ang="0">
                    <a:pos x="32" y="36"/>
                  </a:cxn>
                  <a:cxn ang="0">
                    <a:pos x="32" y="30"/>
                  </a:cxn>
                  <a:cxn ang="0">
                    <a:pos x="32" y="24"/>
                  </a:cxn>
                  <a:cxn ang="0">
                    <a:pos x="32" y="20"/>
                  </a:cxn>
                  <a:cxn ang="0">
                    <a:pos x="30" y="16"/>
                  </a:cxn>
                  <a:cxn ang="0">
                    <a:pos x="28" y="14"/>
                  </a:cxn>
                  <a:cxn ang="0">
                    <a:pos x="26" y="14"/>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8"/>
                    </a:lnTo>
                    <a:lnTo>
                      <a:pt x="38" y="64"/>
                    </a:lnTo>
                    <a:lnTo>
                      <a:pt x="34" y="68"/>
                    </a:lnTo>
                    <a:lnTo>
                      <a:pt x="30" y="70"/>
                    </a:lnTo>
                    <a:lnTo>
                      <a:pt x="24" y="70"/>
                    </a:lnTo>
                    <a:lnTo>
                      <a:pt x="16" y="70"/>
                    </a:lnTo>
                    <a:lnTo>
                      <a:pt x="12" y="68"/>
                    </a:lnTo>
                    <a:lnTo>
                      <a:pt x="6" y="64"/>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4"/>
                    </a:lnTo>
                    <a:lnTo>
                      <a:pt x="18" y="14"/>
                    </a:lnTo>
                    <a:lnTo>
                      <a:pt x="16" y="16"/>
                    </a:lnTo>
                    <a:lnTo>
                      <a:pt x="16" y="20"/>
                    </a:lnTo>
                    <a:lnTo>
                      <a:pt x="14" y="24"/>
                    </a:lnTo>
                    <a:lnTo>
                      <a:pt x="14" y="30"/>
                    </a:lnTo>
                    <a:lnTo>
                      <a:pt x="14" y="36"/>
                    </a:lnTo>
                    <a:lnTo>
                      <a:pt x="14" y="42"/>
                    </a:lnTo>
                    <a:lnTo>
                      <a:pt x="14" y="48"/>
                    </a:lnTo>
                    <a:lnTo>
                      <a:pt x="16" y="52"/>
                    </a:lnTo>
                    <a:lnTo>
                      <a:pt x="16" y="56"/>
                    </a:lnTo>
                    <a:lnTo>
                      <a:pt x="18" y="58"/>
                    </a:lnTo>
                    <a:lnTo>
                      <a:pt x="20" y="58"/>
                    </a:lnTo>
                    <a:lnTo>
                      <a:pt x="24" y="58"/>
                    </a:lnTo>
                    <a:lnTo>
                      <a:pt x="26" y="58"/>
                    </a:lnTo>
                    <a:lnTo>
                      <a:pt x="28" y="58"/>
                    </a:lnTo>
                    <a:lnTo>
                      <a:pt x="30" y="56"/>
                    </a:lnTo>
                    <a:lnTo>
                      <a:pt x="32" y="52"/>
                    </a:lnTo>
                    <a:lnTo>
                      <a:pt x="32" y="48"/>
                    </a:lnTo>
                    <a:lnTo>
                      <a:pt x="32" y="42"/>
                    </a:lnTo>
                    <a:lnTo>
                      <a:pt x="32" y="36"/>
                    </a:lnTo>
                    <a:lnTo>
                      <a:pt x="32" y="30"/>
                    </a:lnTo>
                    <a:lnTo>
                      <a:pt x="32" y="24"/>
                    </a:lnTo>
                    <a:lnTo>
                      <a:pt x="32" y="20"/>
                    </a:lnTo>
                    <a:lnTo>
                      <a:pt x="30" y="16"/>
                    </a:lnTo>
                    <a:lnTo>
                      <a:pt x="28" y="14"/>
                    </a:lnTo>
                    <a:lnTo>
                      <a:pt x="26" y="14"/>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0341" name="Rectangle 3061"/>
              <p:cNvSpPr>
                <a:spLocks noChangeArrowheads="1"/>
              </p:cNvSpPr>
              <p:nvPr/>
            </p:nvSpPr>
            <p:spPr bwMode="auto">
              <a:xfrm>
                <a:off x="1086" y="1846"/>
                <a:ext cx="14" cy="14"/>
              </a:xfrm>
              <a:prstGeom prst="rect">
                <a:avLst/>
              </a:prstGeom>
              <a:solidFill>
                <a:srgbClr val="000000"/>
              </a:solidFill>
              <a:ln w="0">
                <a:solidFill>
                  <a:srgbClr val="000000"/>
                </a:solidFill>
                <a:miter lim="800000"/>
                <a:headEnd/>
                <a:tailEnd/>
              </a:ln>
            </p:spPr>
            <p:txBody>
              <a:bodyPr/>
              <a:lstStyle/>
              <a:p>
                <a:endParaRPr lang="en-US"/>
              </a:p>
            </p:txBody>
          </p:sp>
          <p:sp>
            <p:nvSpPr>
              <p:cNvPr id="100342" name="Freeform 3062"/>
              <p:cNvSpPr>
                <a:spLocks/>
              </p:cNvSpPr>
              <p:nvPr/>
            </p:nvSpPr>
            <p:spPr bwMode="auto">
              <a:xfrm>
                <a:off x="1114" y="1790"/>
                <a:ext cx="30" cy="70"/>
              </a:xfrm>
              <a:custGeom>
                <a:avLst/>
                <a:gdLst/>
                <a:ahLst/>
                <a:cxnLst>
                  <a:cxn ang="0">
                    <a:pos x="30" y="70"/>
                  </a:cxn>
                  <a:cxn ang="0">
                    <a:pos x="16" y="70"/>
                  </a:cxn>
                  <a:cxn ang="0">
                    <a:pos x="16" y="20"/>
                  </a:cxn>
                  <a:cxn ang="0">
                    <a:pos x="8" y="26"/>
                  </a:cxn>
                  <a:cxn ang="0">
                    <a:pos x="0" y="30"/>
                  </a:cxn>
                  <a:cxn ang="0">
                    <a:pos x="0" y="18"/>
                  </a:cxn>
                  <a:cxn ang="0">
                    <a:pos x="6" y="16"/>
                  </a:cxn>
                  <a:cxn ang="0">
                    <a:pos x="10" y="12"/>
                  </a:cxn>
                  <a:cxn ang="0">
                    <a:pos x="16" y="6"/>
                  </a:cxn>
                  <a:cxn ang="0">
                    <a:pos x="20" y="0"/>
                  </a:cxn>
                  <a:cxn ang="0">
                    <a:pos x="30" y="0"/>
                  </a:cxn>
                  <a:cxn ang="0">
                    <a:pos x="30" y="70"/>
                  </a:cxn>
                </a:cxnLst>
                <a:rect l="0" t="0" r="r" b="b"/>
                <a:pathLst>
                  <a:path w="30" h="70">
                    <a:moveTo>
                      <a:pt x="30" y="70"/>
                    </a:moveTo>
                    <a:lnTo>
                      <a:pt x="16" y="70"/>
                    </a:lnTo>
                    <a:lnTo>
                      <a:pt x="16" y="20"/>
                    </a:lnTo>
                    <a:lnTo>
                      <a:pt x="8" y="26"/>
                    </a:lnTo>
                    <a:lnTo>
                      <a:pt x="0" y="30"/>
                    </a:lnTo>
                    <a:lnTo>
                      <a:pt x="0" y="18"/>
                    </a:lnTo>
                    <a:lnTo>
                      <a:pt x="6" y="16"/>
                    </a:lnTo>
                    <a:lnTo>
                      <a:pt x="10"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00343" name="Line 3063"/>
              <p:cNvSpPr>
                <a:spLocks noChangeShapeType="1"/>
              </p:cNvSpPr>
              <p:nvPr/>
            </p:nvSpPr>
            <p:spPr bwMode="auto">
              <a:xfrm>
                <a:off x="1184" y="1586"/>
                <a:ext cx="34" cy="1"/>
              </a:xfrm>
              <a:prstGeom prst="line">
                <a:avLst/>
              </a:prstGeom>
              <a:noFill/>
              <a:ln w="6350">
                <a:solidFill>
                  <a:srgbClr val="000000"/>
                </a:solidFill>
                <a:round/>
                <a:headEnd/>
                <a:tailEnd/>
              </a:ln>
            </p:spPr>
            <p:txBody>
              <a:bodyPr/>
              <a:lstStyle/>
              <a:p>
                <a:endParaRPr lang="en-US"/>
              </a:p>
            </p:txBody>
          </p:sp>
          <p:sp>
            <p:nvSpPr>
              <p:cNvPr id="100344" name="Line 3064"/>
              <p:cNvSpPr>
                <a:spLocks noChangeShapeType="1"/>
              </p:cNvSpPr>
              <p:nvPr/>
            </p:nvSpPr>
            <p:spPr bwMode="auto">
              <a:xfrm flipH="1">
                <a:off x="4718" y="1586"/>
                <a:ext cx="36" cy="1"/>
              </a:xfrm>
              <a:prstGeom prst="line">
                <a:avLst/>
              </a:prstGeom>
              <a:noFill/>
              <a:ln w="6350">
                <a:solidFill>
                  <a:srgbClr val="000000"/>
                </a:solidFill>
                <a:round/>
                <a:headEnd/>
                <a:tailEnd/>
              </a:ln>
            </p:spPr>
            <p:txBody>
              <a:bodyPr/>
              <a:lstStyle/>
              <a:p>
                <a:endParaRPr lang="en-US"/>
              </a:p>
            </p:txBody>
          </p:sp>
          <p:sp>
            <p:nvSpPr>
              <p:cNvPr id="100345" name="Freeform 3065"/>
              <p:cNvSpPr>
                <a:spLocks noEditPoints="1"/>
              </p:cNvSpPr>
              <p:nvPr/>
            </p:nvSpPr>
            <p:spPr bwMode="auto">
              <a:xfrm>
                <a:off x="978" y="1552"/>
                <a:ext cx="44" cy="70"/>
              </a:xfrm>
              <a:custGeom>
                <a:avLst/>
                <a:gdLst/>
                <a:ahLst/>
                <a:cxnLst>
                  <a:cxn ang="0">
                    <a:pos x="22" y="0"/>
                  </a:cxn>
                  <a:cxn ang="0">
                    <a:pos x="28" y="2"/>
                  </a:cxn>
                  <a:cxn ang="0">
                    <a:pos x="34" y="4"/>
                  </a:cxn>
                  <a:cxn ang="0">
                    <a:pos x="38" y="8"/>
                  </a:cxn>
                  <a:cxn ang="0">
                    <a:pos x="42" y="14"/>
                  </a:cxn>
                  <a:cxn ang="0">
                    <a:pos x="44" y="24"/>
                  </a:cxn>
                  <a:cxn ang="0">
                    <a:pos x="44" y="36"/>
                  </a:cxn>
                  <a:cxn ang="0">
                    <a:pos x="44" y="48"/>
                  </a:cxn>
                  <a:cxn ang="0">
                    <a:pos x="42" y="58"/>
                  </a:cxn>
                  <a:cxn ang="0">
                    <a:pos x="38" y="64"/>
                  </a:cxn>
                  <a:cxn ang="0">
                    <a:pos x="34" y="68"/>
                  </a:cxn>
                  <a:cxn ang="0">
                    <a:pos x="28" y="70"/>
                  </a:cxn>
                  <a:cxn ang="0">
                    <a:pos x="22" y="70"/>
                  </a:cxn>
                  <a:cxn ang="0">
                    <a:pos x="16" y="70"/>
                  </a:cxn>
                  <a:cxn ang="0">
                    <a:pos x="10" y="68"/>
                  </a:cxn>
                  <a:cxn ang="0">
                    <a:pos x="6" y="64"/>
                  </a:cxn>
                  <a:cxn ang="0">
                    <a:pos x="2" y="58"/>
                  </a:cxn>
                  <a:cxn ang="0">
                    <a:pos x="0" y="52"/>
                  </a:cxn>
                  <a:cxn ang="0">
                    <a:pos x="0" y="44"/>
                  </a:cxn>
                  <a:cxn ang="0">
                    <a:pos x="0" y="36"/>
                  </a:cxn>
                  <a:cxn ang="0">
                    <a:pos x="0" y="24"/>
                  </a:cxn>
                  <a:cxn ang="0">
                    <a:pos x="2" y="14"/>
                  </a:cxn>
                  <a:cxn ang="0">
                    <a:pos x="6" y="8"/>
                  </a:cxn>
                  <a:cxn ang="0">
                    <a:pos x="10" y="4"/>
                  </a:cxn>
                  <a:cxn ang="0">
                    <a:pos x="16" y="2"/>
                  </a:cxn>
                  <a:cxn ang="0">
                    <a:pos x="22" y="0"/>
                  </a:cxn>
                  <a:cxn ang="0">
                    <a:pos x="22" y="12"/>
                  </a:cxn>
                  <a:cxn ang="0">
                    <a:pos x="20" y="14"/>
                  </a:cxn>
                  <a:cxn ang="0">
                    <a:pos x="18" y="14"/>
                  </a:cxn>
                  <a:cxn ang="0">
                    <a:pos x="16" y="16"/>
                  </a:cxn>
                  <a:cxn ang="0">
                    <a:pos x="14" y="20"/>
                  </a:cxn>
                  <a:cxn ang="0">
                    <a:pos x="14" y="24"/>
                  </a:cxn>
                  <a:cxn ang="0">
                    <a:pos x="12" y="30"/>
                  </a:cxn>
                  <a:cxn ang="0">
                    <a:pos x="12" y="36"/>
                  </a:cxn>
                  <a:cxn ang="0">
                    <a:pos x="12" y="42"/>
                  </a:cxn>
                  <a:cxn ang="0">
                    <a:pos x="12" y="48"/>
                  </a:cxn>
                  <a:cxn ang="0">
                    <a:pos x="14" y="52"/>
                  </a:cxn>
                  <a:cxn ang="0">
                    <a:pos x="16" y="56"/>
                  </a:cxn>
                  <a:cxn ang="0">
                    <a:pos x="18" y="58"/>
                  </a:cxn>
                  <a:cxn ang="0">
                    <a:pos x="20" y="58"/>
                  </a:cxn>
                  <a:cxn ang="0">
                    <a:pos x="22" y="58"/>
                  </a:cxn>
                  <a:cxn ang="0">
                    <a:pos x="24" y="58"/>
                  </a:cxn>
                  <a:cxn ang="0">
                    <a:pos x="26" y="58"/>
                  </a:cxn>
                  <a:cxn ang="0">
                    <a:pos x="28" y="56"/>
                  </a:cxn>
                  <a:cxn ang="0">
                    <a:pos x="30" y="52"/>
                  </a:cxn>
                  <a:cxn ang="0">
                    <a:pos x="30" y="48"/>
                  </a:cxn>
                  <a:cxn ang="0">
                    <a:pos x="32" y="42"/>
                  </a:cxn>
                  <a:cxn ang="0">
                    <a:pos x="32" y="36"/>
                  </a:cxn>
                  <a:cxn ang="0">
                    <a:pos x="32" y="30"/>
                  </a:cxn>
                  <a:cxn ang="0">
                    <a:pos x="30" y="24"/>
                  </a:cxn>
                  <a:cxn ang="0">
                    <a:pos x="30" y="20"/>
                  </a:cxn>
                  <a:cxn ang="0">
                    <a:pos x="28" y="16"/>
                  </a:cxn>
                  <a:cxn ang="0">
                    <a:pos x="26" y="14"/>
                  </a:cxn>
                  <a:cxn ang="0">
                    <a:pos x="24" y="14"/>
                  </a:cxn>
                  <a:cxn ang="0">
                    <a:pos x="22" y="12"/>
                  </a:cxn>
                </a:cxnLst>
                <a:rect l="0" t="0" r="r" b="b"/>
                <a:pathLst>
                  <a:path w="44" h="70">
                    <a:moveTo>
                      <a:pt x="22" y="0"/>
                    </a:moveTo>
                    <a:lnTo>
                      <a:pt x="28" y="2"/>
                    </a:lnTo>
                    <a:lnTo>
                      <a:pt x="34" y="4"/>
                    </a:lnTo>
                    <a:lnTo>
                      <a:pt x="38" y="8"/>
                    </a:lnTo>
                    <a:lnTo>
                      <a:pt x="42" y="14"/>
                    </a:lnTo>
                    <a:lnTo>
                      <a:pt x="44" y="24"/>
                    </a:lnTo>
                    <a:lnTo>
                      <a:pt x="44" y="36"/>
                    </a:lnTo>
                    <a:lnTo>
                      <a:pt x="44" y="48"/>
                    </a:lnTo>
                    <a:lnTo>
                      <a:pt x="42" y="58"/>
                    </a:lnTo>
                    <a:lnTo>
                      <a:pt x="38" y="64"/>
                    </a:lnTo>
                    <a:lnTo>
                      <a:pt x="34" y="68"/>
                    </a:lnTo>
                    <a:lnTo>
                      <a:pt x="28" y="70"/>
                    </a:lnTo>
                    <a:lnTo>
                      <a:pt x="22" y="70"/>
                    </a:lnTo>
                    <a:lnTo>
                      <a:pt x="16" y="70"/>
                    </a:lnTo>
                    <a:lnTo>
                      <a:pt x="10" y="68"/>
                    </a:lnTo>
                    <a:lnTo>
                      <a:pt x="6" y="64"/>
                    </a:lnTo>
                    <a:lnTo>
                      <a:pt x="2" y="58"/>
                    </a:lnTo>
                    <a:lnTo>
                      <a:pt x="0" y="52"/>
                    </a:lnTo>
                    <a:lnTo>
                      <a:pt x="0" y="44"/>
                    </a:lnTo>
                    <a:lnTo>
                      <a:pt x="0" y="36"/>
                    </a:lnTo>
                    <a:lnTo>
                      <a:pt x="0" y="24"/>
                    </a:lnTo>
                    <a:lnTo>
                      <a:pt x="2" y="14"/>
                    </a:lnTo>
                    <a:lnTo>
                      <a:pt x="6" y="8"/>
                    </a:lnTo>
                    <a:lnTo>
                      <a:pt x="10" y="4"/>
                    </a:lnTo>
                    <a:lnTo>
                      <a:pt x="16" y="2"/>
                    </a:lnTo>
                    <a:lnTo>
                      <a:pt x="22" y="0"/>
                    </a:lnTo>
                    <a:close/>
                    <a:moveTo>
                      <a:pt x="22" y="12"/>
                    </a:moveTo>
                    <a:lnTo>
                      <a:pt x="20" y="14"/>
                    </a:lnTo>
                    <a:lnTo>
                      <a:pt x="18" y="14"/>
                    </a:lnTo>
                    <a:lnTo>
                      <a:pt x="16" y="16"/>
                    </a:lnTo>
                    <a:lnTo>
                      <a:pt x="14" y="20"/>
                    </a:lnTo>
                    <a:lnTo>
                      <a:pt x="14" y="24"/>
                    </a:lnTo>
                    <a:lnTo>
                      <a:pt x="12" y="30"/>
                    </a:lnTo>
                    <a:lnTo>
                      <a:pt x="12" y="36"/>
                    </a:lnTo>
                    <a:lnTo>
                      <a:pt x="12" y="42"/>
                    </a:lnTo>
                    <a:lnTo>
                      <a:pt x="12" y="48"/>
                    </a:lnTo>
                    <a:lnTo>
                      <a:pt x="14" y="52"/>
                    </a:lnTo>
                    <a:lnTo>
                      <a:pt x="16" y="56"/>
                    </a:lnTo>
                    <a:lnTo>
                      <a:pt x="18" y="58"/>
                    </a:lnTo>
                    <a:lnTo>
                      <a:pt x="20" y="58"/>
                    </a:lnTo>
                    <a:lnTo>
                      <a:pt x="22" y="58"/>
                    </a:lnTo>
                    <a:lnTo>
                      <a:pt x="24" y="58"/>
                    </a:lnTo>
                    <a:lnTo>
                      <a:pt x="26" y="58"/>
                    </a:lnTo>
                    <a:lnTo>
                      <a:pt x="28" y="56"/>
                    </a:lnTo>
                    <a:lnTo>
                      <a:pt x="30" y="52"/>
                    </a:lnTo>
                    <a:lnTo>
                      <a:pt x="30" y="48"/>
                    </a:lnTo>
                    <a:lnTo>
                      <a:pt x="32" y="42"/>
                    </a:lnTo>
                    <a:lnTo>
                      <a:pt x="32" y="36"/>
                    </a:lnTo>
                    <a:lnTo>
                      <a:pt x="32" y="30"/>
                    </a:lnTo>
                    <a:lnTo>
                      <a:pt x="30" y="24"/>
                    </a:lnTo>
                    <a:lnTo>
                      <a:pt x="30" y="20"/>
                    </a:lnTo>
                    <a:lnTo>
                      <a:pt x="28" y="16"/>
                    </a:lnTo>
                    <a:lnTo>
                      <a:pt x="26" y="14"/>
                    </a:lnTo>
                    <a:lnTo>
                      <a:pt x="24" y="14"/>
                    </a:lnTo>
                    <a:lnTo>
                      <a:pt x="22" y="12"/>
                    </a:lnTo>
                    <a:close/>
                  </a:path>
                </a:pathLst>
              </a:custGeom>
              <a:solidFill>
                <a:srgbClr val="000000"/>
              </a:solidFill>
              <a:ln w="0">
                <a:solidFill>
                  <a:srgbClr val="000000"/>
                </a:solidFill>
                <a:prstDash val="solid"/>
                <a:round/>
                <a:headEnd/>
                <a:tailEnd/>
              </a:ln>
            </p:spPr>
            <p:txBody>
              <a:bodyPr/>
              <a:lstStyle/>
              <a:p>
                <a:endParaRPr lang="en-US"/>
              </a:p>
            </p:txBody>
          </p:sp>
          <p:sp>
            <p:nvSpPr>
              <p:cNvPr id="100346" name="Rectangle 3066"/>
              <p:cNvSpPr>
                <a:spLocks noChangeArrowheads="1"/>
              </p:cNvSpPr>
              <p:nvPr/>
            </p:nvSpPr>
            <p:spPr bwMode="auto">
              <a:xfrm>
                <a:off x="1034" y="1608"/>
                <a:ext cx="12" cy="14"/>
              </a:xfrm>
              <a:prstGeom prst="rect">
                <a:avLst/>
              </a:prstGeom>
              <a:solidFill>
                <a:srgbClr val="000000"/>
              </a:solidFill>
              <a:ln w="0">
                <a:solidFill>
                  <a:srgbClr val="000000"/>
                </a:solidFill>
                <a:miter lim="800000"/>
                <a:headEnd/>
                <a:tailEnd/>
              </a:ln>
            </p:spPr>
            <p:txBody>
              <a:bodyPr/>
              <a:lstStyle/>
              <a:p>
                <a:endParaRPr lang="en-US"/>
              </a:p>
            </p:txBody>
          </p:sp>
          <p:sp>
            <p:nvSpPr>
              <p:cNvPr id="100347" name="Freeform 3067"/>
              <p:cNvSpPr>
                <a:spLocks/>
              </p:cNvSpPr>
              <p:nvPr/>
            </p:nvSpPr>
            <p:spPr bwMode="auto">
              <a:xfrm>
                <a:off x="1060" y="1552"/>
                <a:ext cx="30" cy="70"/>
              </a:xfrm>
              <a:custGeom>
                <a:avLst/>
                <a:gdLst/>
                <a:ahLst/>
                <a:cxnLst>
                  <a:cxn ang="0">
                    <a:pos x="30" y="70"/>
                  </a:cxn>
                  <a:cxn ang="0">
                    <a:pos x="18" y="70"/>
                  </a:cxn>
                  <a:cxn ang="0">
                    <a:pos x="18" y="20"/>
                  </a:cxn>
                  <a:cxn ang="0">
                    <a:pos x="10" y="26"/>
                  </a:cxn>
                  <a:cxn ang="0">
                    <a:pos x="0" y="30"/>
                  </a:cxn>
                  <a:cxn ang="0">
                    <a:pos x="0" y="18"/>
                  </a:cxn>
                  <a:cxn ang="0">
                    <a:pos x="6" y="16"/>
                  </a:cxn>
                  <a:cxn ang="0">
                    <a:pos x="12" y="12"/>
                  </a:cxn>
                  <a:cxn ang="0">
                    <a:pos x="16" y="6"/>
                  </a:cxn>
                  <a:cxn ang="0">
                    <a:pos x="20" y="0"/>
                  </a:cxn>
                  <a:cxn ang="0">
                    <a:pos x="30" y="0"/>
                  </a:cxn>
                  <a:cxn ang="0">
                    <a:pos x="30" y="70"/>
                  </a:cxn>
                </a:cxnLst>
                <a:rect l="0" t="0" r="r" b="b"/>
                <a:pathLst>
                  <a:path w="30" h="70">
                    <a:moveTo>
                      <a:pt x="30" y="70"/>
                    </a:moveTo>
                    <a:lnTo>
                      <a:pt x="18" y="70"/>
                    </a:lnTo>
                    <a:lnTo>
                      <a:pt x="18" y="20"/>
                    </a:lnTo>
                    <a:lnTo>
                      <a:pt x="10" y="26"/>
                    </a:lnTo>
                    <a:lnTo>
                      <a:pt x="0" y="30"/>
                    </a:lnTo>
                    <a:lnTo>
                      <a:pt x="0" y="18"/>
                    </a:lnTo>
                    <a:lnTo>
                      <a:pt x="6" y="16"/>
                    </a:lnTo>
                    <a:lnTo>
                      <a:pt x="12" y="12"/>
                    </a:lnTo>
                    <a:lnTo>
                      <a:pt x="16" y="6"/>
                    </a:lnTo>
                    <a:lnTo>
                      <a:pt x="20" y="0"/>
                    </a:lnTo>
                    <a:lnTo>
                      <a:pt x="30" y="0"/>
                    </a:lnTo>
                    <a:lnTo>
                      <a:pt x="30" y="70"/>
                    </a:lnTo>
                    <a:close/>
                  </a:path>
                </a:pathLst>
              </a:custGeom>
              <a:solidFill>
                <a:srgbClr val="000000"/>
              </a:solidFill>
              <a:ln w="0">
                <a:solidFill>
                  <a:srgbClr val="000000"/>
                </a:solidFill>
                <a:prstDash val="solid"/>
                <a:round/>
                <a:headEnd/>
                <a:tailEnd/>
              </a:ln>
            </p:spPr>
            <p:txBody>
              <a:bodyPr/>
              <a:lstStyle/>
              <a:p>
                <a:endParaRPr lang="en-US"/>
              </a:p>
            </p:txBody>
          </p:sp>
          <p:sp>
            <p:nvSpPr>
              <p:cNvPr id="100348" name="Freeform 3068"/>
              <p:cNvSpPr>
                <a:spLocks/>
              </p:cNvSpPr>
              <p:nvPr/>
            </p:nvSpPr>
            <p:spPr bwMode="auto">
              <a:xfrm>
                <a:off x="1110" y="1554"/>
                <a:ext cx="46" cy="68"/>
              </a:xfrm>
              <a:custGeom>
                <a:avLst/>
                <a:gdLst/>
                <a:ahLst/>
                <a:cxnLst>
                  <a:cxn ang="0">
                    <a:pos x="0" y="48"/>
                  </a:cxn>
                  <a:cxn ang="0">
                    <a:pos x="12" y="46"/>
                  </a:cxn>
                  <a:cxn ang="0">
                    <a:pos x="14" y="52"/>
                  </a:cxn>
                  <a:cxn ang="0">
                    <a:pos x="16" y="54"/>
                  </a:cxn>
                  <a:cxn ang="0">
                    <a:pos x="20" y="56"/>
                  </a:cxn>
                  <a:cxn ang="0">
                    <a:pos x="22" y="56"/>
                  </a:cxn>
                  <a:cxn ang="0">
                    <a:pos x="26" y="56"/>
                  </a:cxn>
                  <a:cxn ang="0">
                    <a:pos x="30" y="54"/>
                  </a:cxn>
                  <a:cxn ang="0">
                    <a:pos x="32" y="50"/>
                  </a:cxn>
                  <a:cxn ang="0">
                    <a:pos x="34" y="46"/>
                  </a:cxn>
                  <a:cxn ang="0">
                    <a:pos x="32" y="40"/>
                  </a:cxn>
                  <a:cxn ang="0">
                    <a:pos x="30" y="36"/>
                  </a:cxn>
                  <a:cxn ang="0">
                    <a:pos x="28" y="34"/>
                  </a:cxn>
                  <a:cxn ang="0">
                    <a:pos x="24" y="34"/>
                  </a:cxn>
                  <a:cxn ang="0">
                    <a:pos x="18" y="36"/>
                  </a:cxn>
                  <a:cxn ang="0">
                    <a:pos x="12" y="38"/>
                  </a:cxn>
                  <a:cxn ang="0">
                    <a:pos x="2" y="38"/>
                  </a:cxn>
                  <a:cxn ang="0">
                    <a:pos x="10" y="0"/>
                  </a:cxn>
                  <a:cxn ang="0">
                    <a:pos x="44" y="0"/>
                  </a:cxn>
                  <a:cxn ang="0">
                    <a:pos x="44" y="12"/>
                  </a:cxn>
                  <a:cxn ang="0">
                    <a:pos x="20" y="12"/>
                  </a:cxn>
                  <a:cxn ang="0">
                    <a:pos x="18" y="24"/>
                  </a:cxn>
                  <a:cxn ang="0">
                    <a:pos x="22" y="22"/>
                  </a:cxn>
                  <a:cxn ang="0">
                    <a:pos x="26" y="22"/>
                  </a:cxn>
                  <a:cxn ang="0">
                    <a:pos x="32" y="22"/>
                  </a:cxn>
                  <a:cxn ang="0">
                    <a:pos x="36" y="24"/>
                  </a:cxn>
                  <a:cxn ang="0">
                    <a:pos x="40" y="28"/>
                  </a:cxn>
                  <a:cxn ang="0">
                    <a:pos x="44" y="34"/>
                  </a:cxn>
                  <a:cxn ang="0">
                    <a:pos x="46" y="38"/>
                  </a:cxn>
                  <a:cxn ang="0">
                    <a:pos x="46" y="44"/>
                  </a:cxn>
                  <a:cxn ang="0">
                    <a:pos x="46" y="52"/>
                  </a:cxn>
                  <a:cxn ang="0">
                    <a:pos x="42" y="60"/>
                  </a:cxn>
                  <a:cxn ang="0">
                    <a:pos x="36" y="64"/>
                  </a:cxn>
                  <a:cxn ang="0">
                    <a:pos x="30" y="68"/>
                  </a:cxn>
                  <a:cxn ang="0">
                    <a:pos x="22" y="68"/>
                  </a:cxn>
                  <a:cxn ang="0">
                    <a:pos x="16" y="68"/>
                  </a:cxn>
                  <a:cxn ang="0">
                    <a:pos x="12" y="66"/>
                  </a:cxn>
                  <a:cxn ang="0">
                    <a:pos x="8" y="64"/>
                  </a:cxn>
                  <a:cxn ang="0">
                    <a:pos x="4" y="60"/>
                  </a:cxn>
                  <a:cxn ang="0">
                    <a:pos x="2" y="54"/>
                  </a:cxn>
                  <a:cxn ang="0">
                    <a:pos x="0" y="48"/>
                  </a:cxn>
                </a:cxnLst>
                <a:rect l="0" t="0" r="r" b="b"/>
                <a:pathLst>
                  <a:path w="46" h="68">
                    <a:moveTo>
                      <a:pt x="0" y="48"/>
                    </a:moveTo>
                    <a:lnTo>
                      <a:pt x="12" y="46"/>
                    </a:lnTo>
                    <a:lnTo>
                      <a:pt x="14" y="52"/>
                    </a:lnTo>
                    <a:lnTo>
                      <a:pt x="16" y="54"/>
                    </a:lnTo>
                    <a:lnTo>
                      <a:pt x="20" y="56"/>
                    </a:lnTo>
                    <a:lnTo>
                      <a:pt x="22" y="56"/>
                    </a:lnTo>
                    <a:lnTo>
                      <a:pt x="26" y="56"/>
                    </a:lnTo>
                    <a:lnTo>
                      <a:pt x="30" y="54"/>
                    </a:lnTo>
                    <a:lnTo>
                      <a:pt x="32" y="50"/>
                    </a:lnTo>
                    <a:lnTo>
                      <a:pt x="34" y="46"/>
                    </a:lnTo>
                    <a:lnTo>
                      <a:pt x="32" y="40"/>
                    </a:lnTo>
                    <a:lnTo>
                      <a:pt x="30" y="36"/>
                    </a:lnTo>
                    <a:lnTo>
                      <a:pt x="28" y="34"/>
                    </a:lnTo>
                    <a:lnTo>
                      <a:pt x="24" y="34"/>
                    </a:lnTo>
                    <a:lnTo>
                      <a:pt x="18" y="36"/>
                    </a:lnTo>
                    <a:lnTo>
                      <a:pt x="12" y="38"/>
                    </a:lnTo>
                    <a:lnTo>
                      <a:pt x="2" y="38"/>
                    </a:lnTo>
                    <a:lnTo>
                      <a:pt x="10" y="0"/>
                    </a:lnTo>
                    <a:lnTo>
                      <a:pt x="44" y="0"/>
                    </a:lnTo>
                    <a:lnTo>
                      <a:pt x="44" y="12"/>
                    </a:lnTo>
                    <a:lnTo>
                      <a:pt x="20" y="12"/>
                    </a:lnTo>
                    <a:lnTo>
                      <a:pt x="18" y="24"/>
                    </a:lnTo>
                    <a:lnTo>
                      <a:pt x="22" y="22"/>
                    </a:lnTo>
                    <a:lnTo>
                      <a:pt x="26" y="22"/>
                    </a:lnTo>
                    <a:lnTo>
                      <a:pt x="32" y="22"/>
                    </a:lnTo>
                    <a:lnTo>
                      <a:pt x="36" y="24"/>
                    </a:lnTo>
                    <a:lnTo>
                      <a:pt x="40" y="28"/>
                    </a:lnTo>
                    <a:lnTo>
                      <a:pt x="44" y="34"/>
                    </a:lnTo>
                    <a:lnTo>
                      <a:pt x="46" y="38"/>
                    </a:lnTo>
                    <a:lnTo>
                      <a:pt x="46" y="44"/>
                    </a:lnTo>
                    <a:lnTo>
                      <a:pt x="46" y="52"/>
                    </a:lnTo>
                    <a:lnTo>
                      <a:pt x="42" y="60"/>
                    </a:lnTo>
                    <a:lnTo>
                      <a:pt x="36" y="64"/>
                    </a:lnTo>
                    <a:lnTo>
                      <a:pt x="30" y="68"/>
                    </a:lnTo>
                    <a:lnTo>
                      <a:pt x="22" y="68"/>
                    </a:lnTo>
                    <a:lnTo>
                      <a:pt x="16" y="68"/>
                    </a:lnTo>
                    <a:lnTo>
                      <a:pt x="12" y="66"/>
                    </a:lnTo>
                    <a:lnTo>
                      <a:pt x="8" y="64"/>
                    </a:lnTo>
                    <a:lnTo>
                      <a:pt x="4" y="60"/>
                    </a:lnTo>
                    <a:lnTo>
                      <a:pt x="2" y="54"/>
                    </a:lnTo>
                    <a:lnTo>
                      <a:pt x="0" y="48"/>
                    </a:lnTo>
                    <a:close/>
                  </a:path>
                </a:pathLst>
              </a:custGeom>
              <a:solidFill>
                <a:srgbClr val="000000"/>
              </a:solidFill>
              <a:ln w="0">
                <a:solidFill>
                  <a:srgbClr val="000000"/>
                </a:solidFill>
                <a:prstDash val="solid"/>
                <a:round/>
                <a:headEnd/>
                <a:tailEnd/>
              </a:ln>
            </p:spPr>
            <p:txBody>
              <a:bodyPr/>
              <a:lstStyle/>
              <a:p>
                <a:endParaRPr lang="en-US"/>
              </a:p>
            </p:txBody>
          </p:sp>
          <p:sp>
            <p:nvSpPr>
              <p:cNvPr id="100349" name="Line 3069"/>
              <p:cNvSpPr>
                <a:spLocks noChangeShapeType="1"/>
              </p:cNvSpPr>
              <p:nvPr/>
            </p:nvSpPr>
            <p:spPr bwMode="auto">
              <a:xfrm>
                <a:off x="1184" y="3014"/>
                <a:ext cx="3570" cy="1"/>
              </a:xfrm>
              <a:prstGeom prst="line">
                <a:avLst/>
              </a:prstGeom>
              <a:noFill/>
              <a:ln w="6350">
                <a:solidFill>
                  <a:srgbClr val="000000"/>
                </a:solidFill>
                <a:round/>
                <a:headEnd/>
                <a:tailEnd/>
              </a:ln>
            </p:spPr>
            <p:txBody>
              <a:bodyPr/>
              <a:lstStyle/>
              <a:p>
                <a:endParaRPr lang="en-US"/>
              </a:p>
            </p:txBody>
          </p:sp>
          <p:sp>
            <p:nvSpPr>
              <p:cNvPr id="100350" name="Line 3070"/>
              <p:cNvSpPr>
                <a:spLocks noChangeShapeType="1"/>
              </p:cNvSpPr>
              <p:nvPr/>
            </p:nvSpPr>
            <p:spPr bwMode="auto">
              <a:xfrm>
                <a:off x="1184" y="1586"/>
                <a:ext cx="3570" cy="1"/>
              </a:xfrm>
              <a:prstGeom prst="line">
                <a:avLst/>
              </a:prstGeom>
              <a:noFill/>
              <a:ln w="6350">
                <a:solidFill>
                  <a:srgbClr val="000000"/>
                </a:solidFill>
                <a:round/>
                <a:headEnd/>
                <a:tailEnd/>
              </a:ln>
            </p:spPr>
            <p:txBody>
              <a:bodyPr/>
              <a:lstStyle/>
              <a:p>
                <a:endParaRPr lang="en-US"/>
              </a:p>
            </p:txBody>
          </p:sp>
          <p:sp>
            <p:nvSpPr>
              <p:cNvPr id="100351" name="Line 3071"/>
              <p:cNvSpPr>
                <a:spLocks noChangeShapeType="1"/>
              </p:cNvSpPr>
              <p:nvPr/>
            </p:nvSpPr>
            <p:spPr bwMode="auto">
              <a:xfrm flipV="1">
                <a:off x="1184" y="1586"/>
                <a:ext cx="1" cy="1428"/>
              </a:xfrm>
              <a:prstGeom prst="line">
                <a:avLst/>
              </a:prstGeom>
              <a:noFill/>
              <a:ln w="6350">
                <a:solidFill>
                  <a:srgbClr val="000000"/>
                </a:solidFill>
                <a:round/>
                <a:headEnd/>
                <a:tailEnd/>
              </a:ln>
            </p:spPr>
            <p:txBody>
              <a:bodyPr/>
              <a:lstStyle/>
              <a:p>
                <a:endParaRPr lang="en-US"/>
              </a:p>
            </p:txBody>
          </p:sp>
          <p:sp>
            <p:nvSpPr>
              <p:cNvPr id="100352" name="Line 3072"/>
              <p:cNvSpPr>
                <a:spLocks noChangeShapeType="1"/>
              </p:cNvSpPr>
              <p:nvPr/>
            </p:nvSpPr>
            <p:spPr bwMode="auto">
              <a:xfrm flipV="1">
                <a:off x="4754" y="1586"/>
                <a:ext cx="1" cy="1428"/>
              </a:xfrm>
              <a:prstGeom prst="line">
                <a:avLst/>
              </a:prstGeom>
              <a:noFill/>
              <a:ln w="6350">
                <a:solidFill>
                  <a:srgbClr val="000000"/>
                </a:solidFill>
                <a:round/>
                <a:headEnd/>
                <a:tailEnd/>
              </a:ln>
            </p:spPr>
            <p:txBody>
              <a:bodyPr/>
              <a:lstStyle/>
              <a:p>
                <a:endParaRPr lang="en-US"/>
              </a:p>
            </p:txBody>
          </p:sp>
          <p:sp>
            <p:nvSpPr>
              <p:cNvPr id="100353" name="Freeform 3073"/>
              <p:cNvSpPr>
                <a:spLocks/>
              </p:cNvSpPr>
              <p:nvPr/>
            </p:nvSpPr>
            <p:spPr bwMode="auto">
              <a:xfrm>
                <a:off x="11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54" name="Freeform 3074"/>
              <p:cNvSpPr>
                <a:spLocks/>
              </p:cNvSpPr>
              <p:nvPr/>
            </p:nvSpPr>
            <p:spPr bwMode="auto">
              <a:xfrm>
                <a:off x="12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55" name="Freeform 3075"/>
              <p:cNvSpPr>
                <a:spLocks/>
              </p:cNvSpPr>
              <p:nvPr/>
            </p:nvSpPr>
            <p:spPr bwMode="auto">
              <a:xfrm>
                <a:off x="12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56" name="Freeform 3076"/>
              <p:cNvSpPr>
                <a:spLocks/>
              </p:cNvSpPr>
              <p:nvPr/>
            </p:nvSpPr>
            <p:spPr bwMode="auto">
              <a:xfrm>
                <a:off x="12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57" name="Freeform 3077"/>
              <p:cNvSpPr>
                <a:spLocks/>
              </p:cNvSpPr>
              <p:nvPr/>
            </p:nvSpPr>
            <p:spPr bwMode="auto">
              <a:xfrm>
                <a:off x="12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58" name="Freeform 3078"/>
              <p:cNvSpPr>
                <a:spLocks/>
              </p:cNvSpPr>
              <p:nvPr/>
            </p:nvSpPr>
            <p:spPr bwMode="auto">
              <a:xfrm>
                <a:off x="13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59" name="Freeform 3079"/>
              <p:cNvSpPr>
                <a:spLocks/>
              </p:cNvSpPr>
              <p:nvPr/>
            </p:nvSpPr>
            <p:spPr bwMode="auto">
              <a:xfrm>
                <a:off x="14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60" name="Freeform 3080"/>
              <p:cNvSpPr>
                <a:spLocks/>
              </p:cNvSpPr>
              <p:nvPr/>
            </p:nvSpPr>
            <p:spPr bwMode="auto">
              <a:xfrm>
                <a:off x="14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61" name="Freeform 3081"/>
              <p:cNvSpPr>
                <a:spLocks/>
              </p:cNvSpPr>
              <p:nvPr/>
            </p:nvSpPr>
            <p:spPr bwMode="auto">
              <a:xfrm>
                <a:off x="14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62" name="Freeform 3082"/>
              <p:cNvSpPr>
                <a:spLocks/>
              </p:cNvSpPr>
              <p:nvPr/>
            </p:nvSpPr>
            <p:spPr bwMode="auto">
              <a:xfrm>
                <a:off x="14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63" name="Freeform 3083"/>
              <p:cNvSpPr>
                <a:spLocks/>
              </p:cNvSpPr>
              <p:nvPr/>
            </p:nvSpPr>
            <p:spPr bwMode="auto">
              <a:xfrm>
                <a:off x="14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64" name="Freeform 3084"/>
              <p:cNvSpPr>
                <a:spLocks/>
              </p:cNvSpPr>
              <p:nvPr/>
            </p:nvSpPr>
            <p:spPr bwMode="auto">
              <a:xfrm>
                <a:off x="15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65" name="Freeform 3085"/>
              <p:cNvSpPr>
                <a:spLocks/>
              </p:cNvSpPr>
              <p:nvPr/>
            </p:nvSpPr>
            <p:spPr bwMode="auto">
              <a:xfrm>
                <a:off x="15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66" name="Freeform 3086"/>
              <p:cNvSpPr>
                <a:spLocks/>
              </p:cNvSpPr>
              <p:nvPr/>
            </p:nvSpPr>
            <p:spPr bwMode="auto">
              <a:xfrm>
                <a:off x="15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67" name="Freeform 3087"/>
              <p:cNvSpPr>
                <a:spLocks/>
              </p:cNvSpPr>
              <p:nvPr/>
            </p:nvSpPr>
            <p:spPr bwMode="auto">
              <a:xfrm>
                <a:off x="15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68" name="Freeform 3088"/>
              <p:cNvSpPr>
                <a:spLocks/>
              </p:cNvSpPr>
              <p:nvPr/>
            </p:nvSpPr>
            <p:spPr bwMode="auto">
              <a:xfrm>
                <a:off x="15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69" name="Freeform 3089"/>
              <p:cNvSpPr>
                <a:spLocks/>
              </p:cNvSpPr>
              <p:nvPr/>
            </p:nvSpPr>
            <p:spPr bwMode="auto">
              <a:xfrm>
                <a:off x="15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70" name="Freeform 3090"/>
              <p:cNvSpPr>
                <a:spLocks/>
              </p:cNvSpPr>
              <p:nvPr/>
            </p:nvSpPr>
            <p:spPr bwMode="auto">
              <a:xfrm>
                <a:off x="16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71" name="Freeform 3091"/>
              <p:cNvSpPr>
                <a:spLocks/>
              </p:cNvSpPr>
              <p:nvPr/>
            </p:nvSpPr>
            <p:spPr bwMode="auto">
              <a:xfrm>
                <a:off x="16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72" name="Freeform 3092"/>
              <p:cNvSpPr>
                <a:spLocks/>
              </p:cNvSpPr>
              <p:nvPr/>
            </p:nvSpPr>
            <p:spPr bwMode="auto">
              <a:xfrm>
                <a:off x="16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73" name="Freeform 3093"/>
              <p:cNvSpPr>
                <a:spLocks/>
              </p:cNvSpPr>
              <p:nvPr/>
            </p:nvSpPr>
            <p:spPr bwMode="auto">
              <a:xfrm>
                <a:off x="16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74" name="Freeform 3094"/>
              <p:cNvSpPr>
                <a:spLocks/>
              </p:cNvSpPr>
              <p:nvPr/>
            </p:nvSpPr>
            <p:spPr bwMode="auto">
              <a:xfrm>
                <a:off x="16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75" name="Freeform 3095"/>
              <p:cNvSpPr>
                <a:spLocks/>
              </p:cNvSpPr>
              <p:nvPr/>
            </p:nvSpPr>
            <p:spPr bwMode="auto">
              <a:xfrm>
                <a:off x="17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76" name="Freeform 3096"/>
              <p:cNvSpPr>
                <a:spLocks/>
              </p:cNvSpPr>
              <p:nvPr/>
            </p:nvSpPr>
            <p:spPr bwMode="auto">
              <a:xfrm>
                <a:off x="17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77" name="Freeform 3097"/>
              <p:cNvSpPr>
                <a:spLocks/>
              </p:cNvSpPr>
              <p:nvPr/>
            </p:nvSpPr>
            <p:spPr bwMode="auto">
              <a:xfrm>
                <a:off x="17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78" name="Freeform 3098"/>
              <p:cNvSpPr>
                <a:spLocks/>
              </p:cNvSpPr>
              <p:nvPr/>
            </p:nvSpPr>
            <p:spPr bwMode="auto">
              <a:xfrm>
                <a:off x="17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79" name="Freeform 3099"/>
              <p:cNvSpPr>
                <a:spLocks/>
              </p:cNvSpPr>
              <p:nvPr/>
            </p:nvSpPr>
            <p:spPr bwMode="auto">
              <a:xfrm>
                <a:off x="18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80" name="Freeform 3100"/>
              <p:cNvSpPr>
                <a:spLocks/>
              </p:cNvSpPr>
              <p:nvPr/>
            </p:nvSpPr>
            <p:spPr bwMode="auto">
              <a:xfrm>
                <a:off x="18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81" name="Freeform 3101"/>
              <p:cNvSpPr>
                <a:spLocks/>
              </p:cNvSpPr>
              <p:nvPr/>
            </p:nvSpPr>
            <p:spPr bwMode="auto">
              <a:xfrm>
                <a:off x="18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82" name="Freeform 3102"/>
              <p:cNvSpPr>
                <a:spLocks/>
              </p:cNvSpPr>
              <p:nvPr/>
            </p:nvSpPr>
            <p:spPr bwMode="auto">
              <a:xfrm>
                <a:off x="18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83" name="Freeform 3103"/>
              <p:cNvSpPr>
                <a:spLocks/>
              </p:cNvSpPr>
              <p:nvPr/>
            </p:nvSpPr>
            <p:spPr bwMode="auto">
              <a:xfrm>
                <a:off x="19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84" name="Freeform 3104"/>
              <p:cNvSpPr>
                <a:spLocks/>
              </p:cNvSpPr>
              <p:nvPr/>
            </p:nvSpPr>
            <p:spPr bwMode="auto">
              <a:xfrm>
                <a:off x="19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85" name="Freeform 3105"/>
              <p:cNvSpPr>
                <a:spLocks/>
              </p:cNvSpPr>
              <p:nvPr/>
            </p:nvSpPr>
            <p:spPr bwMode="auto">
              <a:xfrm>
                <a:off x="19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86" name="Freeform 3106"/>
              <p:cNvSpPr>
                <a:spLocks/>
              </p:cNvSpPr>
              <p:nvPr/>
            </p:nvSpPr>
            <p:spPr bwMode="auto">
              <a:xfrm>
                <a:off x="19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87" name="Freeform 3107"/>
              <p:cNvSpPr>
                <a:spLocks/>
              </p:cNvSpPr>
              <p:nvPr/>
            </p:nvSpPr>
            <p:spPr bwMode="auto">
              <a:xfrm>
                <a:off x="20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88" name="Freeform 3108"/>
              <p:cNvSpPr>
                <a:spLocks/>
              </p:cNvSpPr>
              <p:nvPr/>
            </p:nvSpPr>
            <p:spPr bwMode="auto">
              <a:xfrm>
                <a:off x="20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89" name="Freeform 3109"/>
              <p:cNvSpPr>
                <a:spLocks/>
              </p:cNvSpPr>
              <p:nvPr/>
            </p:nvSpPr>
            <p:spPr bwMode="auto">
              <a:xfrm>
                <a:off x="20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90" name="Freeform 3110"/>
              <p:cNvSpPr>
                <a:spLocks/>
              </p:cNvSpPr>
              <p:nvPr/>
            </p:nvSpPr>
            <p:spPr bwMode="auto">
              <a:xfrm>
                <a:off x="20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91" name="Freeform 3111"/>
              <p:cNvSpPr>
                <a:spLocks/>
              </p:cNvSpPr>
              <p:nvPr/>
            </p:nvSpPr>
            <p:spPr bwMode="auto">
              <a:xfrm>
                <a:off x="20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92" name="Freeform 3112"/>
              <p:cNvSpPr>
                <a:spLocks/>
              </p:cNvSpPr>
              <p:nvPr/>
            </p:nvSpPr>
            <p:spPr bwMode="auto">
              <a:xfrm>
                <a:off x="21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93" name="Freeform 3113"/>
              <p:cNvSpPr>
                <a:spLocks/>
              </p:cNvSpPr>
              <p:nvPr/>
            </p:nvSpPr>
            <p:spPr bwMode="auto">
              <a:xfrm>
                <a:off x="21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94" name="Freeform 3114"/>
              <p:cNvSpPr>
                <a:spLocks/>
              </p:cNvSpPr>
              <p:nvPr/>
            </p:nvSpPr>
            <p:spPr bwMode="auto">
              <a:xfrm>
                <a:off x="214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395" name="Freeform 3115"/>
              <p:cNvSpPr>
                <a:spLocks/>
              </p:cNvSpPr>
              <p:nvPr/>
            </p:nvSpPr>
            <p:spPr bwMode="auto">
              <a:xfrm>
                <a:off x="214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396" name="Freeform 3116"/>
              <p:cNvSpPr>
                <a:spLocks/>
              </p:cNvSpPr>
              <p:nvPr/>
            </p:nvSpPr>
            <p:spPr bwMode="auto">
              <a:xfrm>
                <a:off x="21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397" name="Freeform 3117"/>
              <p:cNvSpPr>
                <a:spLocks/>
              </p:cNvSpPr>
              <p:nvPr/>
            </p:nvSpPr>
            <p:spPr bwMode="auto">
              <a:xfrm>
                <a:off x="21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98" name="Freeform 3118"/>
              <p:cNvSpPr>
                <a:spLocks/>
              </p:cNvSpPr>
              <p:nvPr/>
            </p:nvSpPr>
            <p:spPr bwMode="auto">
              <a:xfrm>
                <a:off x="21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399" name="Freeform 3119"/>
              <p:cNvSpPr>
                <a:spLocks/>
              </p:cNvSpPr>
              <p:nvPr/>
            </p:nvSpPr>
            <p:spPr bwMode="auto">
              <a:xfrm>
                <a:off x="22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00" name="Freeform 3120"/>
              <p:cNvSpPr>
                <a:spLocks/>
              </p:cNvSpPr>
              <p:nvPr/>
            </p:nvSpPr>
            <p:spPr bwMode="auto">
              <a:xfrm>
                <a:off x="22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01" name="Freeform 3121"/>
              <p:cNvSpPr>
                <a:spLocks/>
              </p:cNvSpPr>
              <p:nvPr/>
            </p:nvSpPr>
            <p:spPr bwMode="auto">
              <a:xfrm>
                <a:off x="22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02" name="Freeform 3122"/>
              <p:cNvSpPr>
                <a:spLocks/>
              </p:cNvSpPr>
              <p:nvPr/>
            </p:nvSpPr>
            <p:spPr bwMode="auto">
              <a:xfrm>
                <a:off x="22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03" name="Freeform 3123"/>
              <p:cNvSpPr>
                <a:spLocks/>
              </p:cNvSpPr>
              <p:nvPr/>
            </p:nvSpPr>
            <p:spPr bwMode="auto">
              <a:xfrm>
                <a:off x="22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04" name="Freeform 3124"/>
              <p:cNvSpPr>
                <a:spLocks/>
              </p:cNvSpPr>
              <p:nvPr/>
            </p:nvSpPr>
            <p:spPr bwMode="auto">
              <a:xfrm>
                <a:off x="23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05" name="Freeform 3125"/>
              <p:cNvSpPr>
                <a:spLocks/>
              </p:cNvSpPr>
              <p:nvPr/>
            </p:nvSpPr>
            <p:spPr bwMode="auto">
              <a:xfrm>
                <a:off x="23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06" name="Freeform 3126"/>
              <p:cNvSpPr>
                <a:spLocks/>
              </p:cNvSpPr>
              <p:nvPr/>
            </p:nvSpPr>
            <p:spPr bwMode="auto">
              <a:xfrm>
                <a:off x="23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07" name="Freeform 3127"/>
              <p:cNvSpPr>
                <a:spLocks/>
              </p:cNvSpPr>
              <p:nvPr/>
            </p:nvSpPr>
            <p:spPr bwMode="auto">
              <a:xfrm>
                <a:off x="23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08" name="Freeform 3128"/>
              <p:cNvSpPr>
                <a:spLocks/>
              </p:cNvSpPr>
              <p:nvPr/>
            </p:nvSpPr>
            <p:spPr bwMode="auto">
              <a:xfrm>
                <a:off x="23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09" name="Freeform 3129"/>
              <p:cNvSpPr>
                <a:spLocks/>
              </p:cNvSpPr>
              <p:nvPr/>
            </p:nvSpPr>
            <p:spPr bwMode="auto">
              <a:xfrm>
                <a:off x="23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10" name="Freeform 3130"/>
              <p:cNvSpPr>
                <a:spLocks/>
              </p:cNvSpPr>
              <p:nvPr/>
            </p:nvSpPr>
            <p:spPr bwMode="auto">
              <a:xfrm>
                <a:off x="24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11" name="Freeform 3131"/>
              <p:cNvSpPr>
                <a:spLocks/>
              </p:cNvSpPr>
              <p:nvPr/>
            </p:nvSpPr>
            <p:spPr bwMode="auto">
              <a:xfrm>
                <a:off x="24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12" name="Freeform 3132"/>
              <p:cNvSpPr>
                <a:spLocks/>
              </p:cNvSpPr>
              <p:nvPr/>
            </p:nvSpPr>
            <p:spPr bwMode="auto">
              <a:xfrm>
                <a:off x="245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413" name="Freeform 3133"/>
              <p:cNvSpPr>
                <a:spLocks/>
              </p:cNvSpPr>
              <p:nvPr/>
            </p:nvSpPr>
            <p:spPr bwMode="auto">
              <a:xfrm>
                <a:off x="245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414" name="Freeform 3134"/>
              <p:cNvSpPr>
                <a:spLocks/>
              </p:cNvSpPr>
              <p:nvPr/>
            </p:nvSpPr>
            <p:spPr bwMode="auto">
              <a:xfrm>
                <a:off x="24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15" name="Freeform 3135"/>
              <p:cNvSpPr>
                <a:spLocks/>
              </p:cNvSpPr>
              <p:nvPr/>
            </p:nvSpPr>
            <p:spPr bwMode="auto">
              <a:xfrm>
                <a:off x="24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16" name="Freeform 3136"/>
              <p:cNvSpPr>
                <a:spLocks/>
              </p:cNvSpPr>
              <p:nvPr/>
            </p:nvSpPr>
            <p:spPr bwMode="auto">
              <a:xfrm>
                <a:off x="24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17" name="Freeform 3137"/>
              <p:cNvSpPr>
                <a:spLocks/>
              </p:cNvSpPr>
              <p:nvPr/>
            </p:nvSpPr>
            <p:spPr bwMode="auto">
              <a:xfrm>
                <a:off x="24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18" name="Freeform 3138"/>
              <p:cNvSpPr>
                <a:spLocks/>
              </p:cNvSpPr>
              <p:nvPr/>
            </p:nvSpPr>
            <p:spPr bwMode="auto">
              <a:xfrm>
                <a:off x="25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19" name="Freeform 3139"/>
              <p:cNvSpPr>
                <a:spLocks/>
              </p:cNvSpPr>
              <p:nvPr/>
            </p:nvSpPr>
            <p:spPr bwMode="auto">
              <a:xfrm>
                <a:off x="25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20" name="Freeform 3140"/>
              <p:cNvSpPr>
                <a:spLocks/>
              </p:cNvSpPr>
              <p:nvPr/>
            </p:nvSpPr>
            <p:spPr bwMode="auto">
              <a:xfrm>
                <a:off x="25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21" name="Freeform 3141"/>
              <p:cNvSpPr>
                <a:spLocks/>
              </p:cNvSpPr>
              <p:nvPr/>
            </p:nvSpPr>
            <p:spPr bwMode="auto">
              <a:xfrm>
                <a:off x="25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22" name="Freeform 3142"/>
              <p:cNvSpPr>
                <a:spLocks/>
              </p:cNvSpPr>
              <p:nvPr/>
            </p:nvSpPr>
            <p:spPr bwMode="auto">
              <a:xfrm>
                <a:off x="25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23" name="Freeform 3143"/>
              <p:cNvSpPr>
                <a:spLocks/>
              </p:cNvSpPr>
              <p:nvPr/>
            </p:nvSpPr>
            <p:spPr bwMode="auto">
              <a:xfrm>
                <a:off x="26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24" name="Freeform 3144"/>
              <p:cNvSpPr>
                <a:spLocks/>
              </p:cNvSpPr>
              <p:nvPr/>
            </p:nvSpPr>
            <p:spPr bwMode="auto">
              <a:xfrm>
                <a:off x="26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25" name="Freeform 3145"/>
              <p:cNvSpPr>
                <a:spLocks/>
              </p:cNvSpPr>
              <p:nvPr/>
            </p:nvSpPr>
            <p:spPr bwMode="auto">
              <a:xfrm>
                <a:off x="26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26" name="Freeform 3146"/>
              <p:cNvSpPr>
                <a:spLocks/>
              </p:cNvSpPr>
              <p:nvPr/>
            </p:nvSpPr>
            <p:spPr bwMode="auto">
              <a:xfrm>
                <a:off x="2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27" name="Freeform 3147"/>
              <p:cNvSpPr>
                <a:spLocks/>
              </p:cNvSpPr>
              <p:nvPr/>
            </p:nvSpPr>
            <p:spPr bwMode="auto">
              <a:xfrm>
                <a:off x="26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28" name="Freeform 3148"/>
              <p:cNvSpPr>
                <a:spLocks/>
              </p:cNvSpPr>
              <p:nvPr/>
            </p:nvSpPr>
            <p:spPr bwMode="auto">
              <a:xfrm>
                <a:off x="268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29" name="Freeform 3149"/>
              <p:cNvSpPr>
                <a:spLocks/>
              </p:cNvSpPr>
              <p:nvPr/>
            </p:nvSpPr>
            <p:spPr bwMode="auto">
              <a:xfrm>
                <a:off x="268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30" name="Freeform 3150"/>
              <p:cNvSpPr>
                <a:spLocks/>
              </p:cNvSpPr>
              <p:nvPr/>
            </p:nvSpPr>
            <p:spPr bwMode="auto">
              <a:xfrm>
                <a:off x="27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31" name="Freeform 3151"/>
              <p:cNvSpPr>
                <a:spLocks/>
              </p:cNvSpPr>
              <p:nvPr/>
            </p:nvSpPr>
            <p:spPr bwMode="auto">
              <a:xfrm>
                <a:off x="27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32" name="Freeform 3152"/>
              <p:cNvSpPr>
                <a:spLocks/>
              </p:cNvSpPr>
              <p:nvPr/>
            </p:nvSpPr>
            <p:spPr bwMode="auto">
              <a:xfrm>
                <a:off x="27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33" name="Freeform 3153"/>
              <p:cNvSpPr>
                <a:spLocks/>
              </p:cNvSpPr>
              <p:nvPr/>
            </p:nvSpPr>
            <p:spPr bwMode="auto">
              <a:xfrm>
                <a:off x="27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34" name="Freeform 3154"/>
              <p:cNvSpPr>
                <a:spLocks/>
              </p:cNvSpPr>
              <p:nvPr/>
            </p:nvSpPr>
            <p:spPr bwMode="auto">
              <a:xfrm>
                <a:off x="27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35" name="Freeform 3155"/>
              <p:cNvSpPr>
                <a:spLocks/>
              </p:cNvSpPr>
              <p:nvPr/>
            </p:nvSpPr>
            <p:spPr bwMode="auto">
              <a:xfrm>
                <a:off x="27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36" name="Freeform 3156"/>
              <p:cNvSpPr>
                <a:spLocks/>
              </p:cNvSpPr>
              <p:nvPr/>
            </p:nvSpPr>
            <p:spPr bwMode="auto">
              <a:xfrm>
                <a:off x="27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37" name="Freeform 3157"/>
              <p:cNvSpPr>
                <a:spLocks/>
              </p:cNvSpPr>
              <p:nvPr/>
            </p:nvSpPr>
            <p:spPr bwMode="auto">
              <a:xfrm>
                <a:off x="27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38" name="Freeform 3158"/>
              <p:cNvSpPr>
                <a:spLocks/>
              </p:cNvSpPr>
              <p:nvPr/>
            </p:nvSpPr>
            <p:spPr bwMode="auto">
              <a:xfrm>
                <a:off x="28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39" name="Freeform 3159"/>
              <p:cNvSpPr>
                <a:spLocks/>
              </p:cNvSpPr>
              <p:nvPr/>
            </p:nvSpPr>
            <p:spPr bwMode="auto">
              <a:xfrm>
                <a:off x="2824" y="2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440" name="Freeform 3160"/>
              <p:cNvSpPr>
                <a:spLocks/>
              </p:cNvSpPr>
              <p:nvPr/>
            </p:nvSpPr>
            <p:spPr bwMode="auto">
              <a:xfrm>
                <a:off x="2824" y="22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441" name="Freeform 3161"/>
              <p:cNvSpPr>
                <a:spLocks/>
              </p:cNvSpPr>
              <p:nvPr/>
            </p:nvSpPr>
            <p:spPr bwMode="auto">
              <a:xfrm>
                <a:off x="28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42" name="Freeform 3162"/>
              <p:cNvSpPr>
                <a:spLocks/>
              </p:cNvSpPr>
              <p:nvPr/>
            </p:nvSpPr>
            <p:spPr bwMode="auto">
              <a:xfrm>
                <a:off x="28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43" name="Freeform 3163"/>
              <p:cNvSpPr>
                <a:spLocks/>
              </p:cNvSpPr>
              <p:nvPr/>
            </p:nvSpPr>
            <p:spPr bwMode="auto">
              <a:xfrm>
                <a:off x="28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44" name="Freeform 3164"/>
              <p:cNvSpPr>
                <a:spLocks/>
              </p:cNvSpPr>
              <p:nvPr/>
            </p:nvSpPr>
            <p:spPr bwMode="auto">
              <a:xfrm>
                <a:off x="28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45" name="Freeform 3165"/>
              <p:cNvSpPr>
                <a:spLocks/>
              </p:cNvSpPr>
              <p:nvPr/>
            </p:nvSpPr>
            <p:spPr bwMode="auto">
              <a:xfrm>
                <a:off x="2874" y="2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46" name="Freeform 3166"/>
              <p:cNvSpPr>
                <a:spLocks/>
              </p:cNvSpPr>
              <p:nvPr/>
            </p:nvSpPr>
            <p:spPr bwMode="auto">
              <a:xfrm>
                <a:off x="2874" y="229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47" name="Freeform 3167"/>
              <p:cNvSpPr>
                <a:spLocks/>
              </p:cNvSpPr>
              <p:nvPr/>
            </p:nvSpPr>
            <p:spPr bwMode="auto">
              <a:xfrm>
                <a:off x="2890"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448" name="Freeform 3168"/>
              <p:cNvSpPr>
                <a:spLocks/>
              </p:cNvSpPr>
              <p:nvPr/>
            </p:nvSpPr>
            <p:spPr bwMode="auto">
              <a:xfrm>
                <a:off x="2890"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449" name="Freeform 3169"/>
              <p:cNvSpPr>
                <a:spLocks/>
              </p:cNvSpPr>
              <p:nvPr/>
            </p:nvSpPr>
            <p:spPr bwMode="auto">
              <a:xfrm>
                <a:off x="29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50" name="Freeform 3170"/>
              <p:cNvSpPr>
                <a:spLocks/>
              </p:cNvSpPr>
              <p:nvPr/>
            </p:nvSpPr>
            <p:spPr bwMode="auto">
              <a:xfrm>
                <a:off x="2922"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51" name="Freeform 3171"/>
              <p:cNvSpPr>
                <a:spLocks/>
              </p:cNvSpPr>
              <p:nvPr/>
            </p:nvSpPr>
            <p:spPr bwMode="auto">
              <a:xfrm>
                <a:off x="2922"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52" name="Freeform 3172"/>
              <p:cNvSpPr>
                <a:spLocks/>
              </p:cNvSpPr>
              <p:nvPr/>
            </p:nvSpPr>
            <p:spPr bwMode="auto">
              <a:xfrm>
                <a:off x="29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53" name="Freeform 3173"/>
              <p:cNvSpPr>
                <a:spLocks/>
              </p:cNvSpPr>
              <p:nvPr/>
            </p:nvSpPr>
            <p:spPr bwMode="auto">
              <a:xfrm>
                <a:off x="29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54" name="Freeform 3174"/>
              <p:cNvSpPr>
                <a:spLocks/>
              </p:cNvSpPr>
              <p:nvPr/>
            </p:nvSpPr>
            <p:spPr bwMode="auto">
              <a:xfrm>
                <a:off x="29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55" name="Freeform 3175"/>
              <p:cNvSpPr>
                <a:spLocks/>
              </p:cNvSpPr>
              <p:nvPr/>
            </p:nvSpPr>
            <p:spPr bwMode="auto">
              <a:xfrm>
                <a:off x="29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56" name="Freeform 3176"/>
              <p:cNvSpPr>
                <a:spLocks/>
              </p:cNvSpPr>
              <p:nvPr/>
            </p:nvSpPr>
            <p:spPr bwMode="auto">
              <a:xfrm>
                <a:off x="2960" y="223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57" name="Freeform 3177"/>
              <p:cNvSpPr>
                <a:spLocks/>
              </p:cNvSpPr>
              <p:nvPr/>
            </p:nvSpPr>
            <p:spPr bwMode="auto">
              <a:xfrm>
                <a:off x="2960" y="231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58" name="Freeform 3178"/>
              <p:cNvSpPr>
                <a:spLocks/>
              </p:cNvSpPr>
              <p:nvPr/>
            </p:nvSpPr>
            <p:spPr bwMode="auto">
              <a:xfrm>
                <a:off x="2952"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59" name="Freeform 3179"/>
              <p:cNvSpPr>
                <a:spLocks/>
              </p:cNvSpPr>
              <p:nvPr/>
            </p:nvSpPr>
            <p:spPr bwMode="auto">
              <a:xfrm>
                <a:off x="2952"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60" name="Freeform 3180"/>
              <p:cNvSpPr>
                <a:spLocks/>
              </p:cNvSpPr>
              <p:nvPr/>
            </p:nvSpPr>
            <p:spPr bwMode="auto">
              <a:xfrm>
                <a:off x="29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61" name="Freeform 3181"/>
              <p:cNvSpPr>
                <a:spLocks/>
              </p:cNvSpPr>
              <p:nvPr/>
            </p:nvSpPr>
            <p:spPr bwMode="auto">
              <a:xfrm>
                <a:off x="29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62" name="Freeform 3182"/>
              <p:cNvSpPr>
                <a:spLocks/>
              </p:cNvSpPr>
              <p:nvPr/>
            </p:nvSpPr>
            <p:spPr bwMode="auto">
              <a:xfrm>
                <a:off x="29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63" name="Freeform 3183"/>
              <p:cNvSpPr>
                <a:spLocks/>
              </p:cNvSpPr>
              <p:nvPr/>
            </p:nvSpPr>
            <p:spPr bwMode="auto">
              <a:xfrm>
                <a:off x="29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64" name="Freeform 3184"/>
              <p:cNvSpPr>
                <a:spLocks/>
              </p:cNvSpPr>
              <p:nvPr/>
            </p:nvSpPr>
            <p:spPr bwMode="auto">
              <a:xfrm>
                <a:off x="29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65" name="Freeform 3185"/>
              <p:cNvSpPr>
                <a:spLocks/>
              </p:cNvSpPr>
              <p:nvPr/>
            </p:nvSpPr>
            <p:spPr bwMode="auto">
              <a:xfrm>
                <a:off x="30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66" name="Freeform 3186"/>
              <p:cNvSpPr>
                <a:spLocks/>
              </p:cNvSpPr>
              <p:nvPr/>
            </p:nvSpPr>
            <p:spPr bwMode="auto">
              <a:xfrm>
                <a:off x="30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67" name="Freeform 3187"/>
              <p:cNvSpPr>
                <a:spLocks/>
              </p:cNvSpPr>
              <p:nvPr/>
            </p:nvSpPr>
            <p:spPr bwMode="auto">
              <a:xfrm>
                <a:off x="30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68" name="Freeform 3188"/>
              <p:cNvSpPr>
                <a:spLocks/>
              </p:cNvSpPr>
              <p:nvPr/>
            </p:nvSpPr>
            <p:spPr bwMode="auto">
              <a:xfrm>
                <a:off x="302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69" name="Freeform 3189"/>
              <p:cNvSpPr>
                <a:spLocks/>
              </p:cNvSpPr>
              <p:nvPr/>
            </p:nvSpPr>
            <p:spPr bwMode="auto">
              <a:xfrm>
                <a:off x="302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nvGrpSpPr>
              <p:cNvPr id="4" name="Group 3391"/>
              <p:cNvGrpSpPr>
                <a:grpSpLocks/>
              </p:cNvGrpSpPr>
              <p:nvPr/>
            </p:nvGrpSpPr>
            <p:grpSpPr bwMode="auto">
              <a:xfrm>
                <a:off x="3038" y="1978"/>
                <a:ext cx="1204" cy="644"/>
                <a:chOff x="3038" y="1978"/>
                <a:chExt cx="1204" cy="644"/>
              </a:xfrm>
            </p:grpSpPr>
            <p:sp>
              <p:nvSpPr>
                <p:cNvPr id="100471" name="Freeform 3191"/>
                <p:cNvSpPr>
                  <a:spLocks/>
                </p:cNvSpPr>
                <p:nvPr/>
              </p:nvSpPr>
              <p:spPr bwMode="auto">
                <a:xfrm>
                  <a:off x="3038"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72" name="Freeform 3192"/>
                <p:cNvSpPr>
                  <a:spLocks/>
                </p:cNvSpPr>
                <p:nvPr/>
              </p:nvSpPr>
              <p:spPr bwMode="auto">
                <a:xfrm>
                  <a:off x="3038"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73" name="Freeform 3193"/>
                <p:cNvSpPr>
                  <a:spLocks/>
                </p:cNvSpPr>
                <p:nvPr/>
              </p:nvSpPr>
              <p:spPr bwMode="auto">
                <a:xfrm>
                  <a:off x="30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74" name="Freeform 3194"/>
                <p:cNvSpPr>
                  <a:spLocks/>
                </p:cNvSpPr>
                <p:nvPr/>
              </p:nvSpPr>
              <p:spPr bwMode="auto">
                <a:xfrm>
                  <a:off x="3062" y="2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75" name="Freeform 3195"/>
                <p:cNvSpPr>
                  <a:spLocks/>
                </p:cNvSpPr>
                <p:nvPr/>
              </p:nvSpPr>
              <p:spPr bwMode="auto">
                <a:xfrm>
                  <a:off x="3062" y="22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76" name="Freeform 3196"/>
                <p:cNvSpPr>
                  <a:spLocks/>
                </p:cNvSpPr>
                <p:nvPr/>
              </p:nvSpPr>
              <p:spPr bwMode="auto">
                <a:xfrm>
                  <a:off x="30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77" name="Freeform 3197"/>
                <p:cNvSpPr>
                  <a:spLocks/>
                </p:cNvSpPr>
                <p:nvPr/>
              </p:nvSpPr>
              <p:spPr bwMode="auto">
                <a:xfrm>
                  <a:off x="30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78" name="Freeform 3198"/>
                <p:cNvSpPr>
                  <a:spLocks/>
                </p:cNvSpPr>
                <p:nvPr/>
              </p:nvSpPr>
              <p:spPr bwMode="auto">
                <a:xfrm>
                  <a:off x="3090" y="223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79" name="Freeform 3199"/>
                <p:cNvSpPr>
                  <a:spLocks/>
                </p:cNvSpPr>
                <p:nvPr/>
              </p:nvSpPr>
              <p:spPr bwMode="auto">
                <a:xfrm>
                  <a:off x="3090" y="232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80" name="Freeform 3200"/>
                <p:cNvSpPr>
                  <a:spLocks/>
                </p:cNvSpPr>
                <p:nvPr/>
              </p:nvSpPr>
              <p:spPr bwMode="auto">
                <a:xfrm>
                  <a:off x="3110" y="210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81" name="Freeform 3201"/>
                <p:cNvSpPr>
                  <a:spLocks/>
                </p:cNvSpPr>
                <p:nvPr/>
              </p:nvSpPr>
              <p:spPr bwMode="auto">
                <a:xfrm>
                  <a:off x="3110" y="24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82" name="Freeform 3202"/>
                <p:cNvSpPr>
                  <a:spLocks/>
                </p:cNvSpPr>
                <p:nvPr/>
              </p:nvSpPr>
              <p:spPr bwMode="auto">
                <a:xfrm>
                  <a:off x="30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83" name="Freeform 3203"/>
                <p:cNvSpPr>
                  <a:spLocks/>
                </p:cNvSpPr>
                <p:nvPr/>
              </p:nvSpPr>
              <p:spPr bwMode="auto">
                <a:xfrm>
                  <a:off x="41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84" name="Freeform 3204"/>
                <p:cNvSpPr>
                  <a:spLocks/>
                </p:cNvSpPr>
                <p:nvPr/>
              </p:nvSpPr>
              <p:spPr bwMode="auto">
                <a:xfrm>
                  <a:off x="311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85" name="Freeform 3205"/>
                <p:cNvSpPr>
                  <a:spLocks/>
                </p:cNvSpPr>
                <p:nvPr/>
              </p:nvSpPr>
              <p:spPr bwMode="auto">
                <a:xfrm>
                  <a:off x="31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86" name="Freeform 3206"/>
                <p:cNvSpPr>
                  <a:spLocks/>
                </p:cNvSpPr>
                <p:nvPr/>
              </p:nvSpPr>
              <p:spPr bwMode="auto">
                <a:xfrm>
                  <a:off x="31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87" name="Freeform 3207"/>
                <p:cNvSpPr>
                  <a:spLocks/>
                </p:cNvSpPr>
                <p:nvPr/>
              </p:nvSpPr>
              <p:spPr bwMode="auto">
                <a:xfrm>
                  <a:off x="3152" y="210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88" name="Freeform 3208"/>
                <p:cNvSpPr>
                  <a:spLocks/>
                </p:cNvSpPr>
                <p:nvPr/>
              </p:nvSpPr>
              <p:spPr bwMode="auto">
                <a:xfrm>
                  <a:off x="3152" y="244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89" name="Freeform 3209"/>
                <p:cNvSpPr>
                  <a:spLocks/>
                </p:cNvSpPr>
                <p:nvPr/>
              </p:nvSpPr>
              <p:spPr bwMode="auto">
                <a:xfrm>
                  <a:off x="31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90" name="Freeform 3210"/>
                <p:cNvSpPr>
                  <a:spLocks/>
                </p:cNvSpPr>
                <p:nvPr/>
              </p:nvSpPr>
              <p:spPr bwMode="auto">
                <a:xfrm>
                  <a:off x="31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91" name="Freeform 3211"/>
                <p:cNvSpPr>
                  <a:spLocks/>
                </p:cNvSpPr>
                <p:nvPr/>
              </p:nvSpPr>
              <p:spPr bwMode="auto">
                <a:xfrm>
                  <a:off x="31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92" name="Freeform 3212"/>
                <p:cNvSpPr>
                  <a:spLocks/>
                </p:cNvSpPr>
                <p:nvPr/>
              </p:nvSpPr>
              <p:spPr bwMode="auto">
                <a:xfrm>
                  <a:off x="41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93" name="Freeform 3213"/>
                <p:cNvSpPr>
                  <a:spLocks/>
                </p:cNvSpPr>
                <p:nvPr/>
              </p:nvSpPr>
              <p:spPr bwMode="auto">
                <a:xfrm>
                  <a:off x="31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494" name="Freeform 3214"/>
                <p:cNvSpPr>
                  <a:spLocks/>
                </p:cNvSpPr>
                <p:nvPr/>
              </p:nvSpPr>
              <p:spPr bwMode="auto">
                <a:xfrm>
                  <a:off x="31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95" name="Freeform 3215"/>
                <p:cNvSpPr>
                  <a:spLocks/>
                </p:cNvSpPr>
                <p:nvPr/>
              </p:nvSpPr>
              <p:spPr bwMode="auto">
                <a:xfrm>
                  <a:off x="3166" y="222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96" name="Freeform 3216"/>
                <p:cNvSpPr>
                  <a:spLocks/>
                </p:cNvSpPr>
                <p:nvPr/>
              </p:nvSpPr>
              <p:spPr bwMode="auto">
                <a:xfrm>
                  <a:off x="3166" y="232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97" name="Freeform 3217"/>
                <p:cNvSpPr>
                  <a:spLocks/>
                </p:cNvSpPr>
                <p:nvPr/>
              </p:nvSpPr>
              <p:spPr bwMode="auto">
                <a:xfrm>
                  <a:off x="3168"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98" name="Freeform 3218"/>
                <p:cNvSpPr>
                  <a:spLocks/>
                </p:cNvSpPr>
                <p:nvPr/>
              </p:nvSpPr>
              <p:spPr bwMode="auto">
                <a:xfrm>
                  <a:off x="3168"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499" name="Freeform 3219"/>
                <p:cNvSpPr>
                  <a:spLocks/>
                </p:cNvSpPr>
                <p:nvPr/>
              </p:nvSpPr>
              <p:spPr bwMode="auto">
                <a:xfrm>
                  <a:off x="31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00" name="Freeform 3220"/>
                <p:cNvSpPr>
                  <a:spLocks/>
                </p:cNvSpPr>
                <p:nvPr/>
              </p:nvSpPr>
              <p:spPr bwMode="auto">
                <a:xfrm>
                  <a:off x="31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01" name="Freeform 3221"/>
                <p:cNvSpPr>
                  <a:spLocks/>
                </p:cNvSpPr>
                <p:nvPr/>
              </p:nvSpPr>
              <p:spPr bwMode="auto">
                <a:xfrm>
                  <a:off x="3196" y="21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502" name="Freeform 3222"/>
                <p:cNvSpPr>
                  <a:spLocks/>
                </p:cNvSpPr>
                <p:nvPr/>
              </p:nvSpPr>
              <p:spPr bwMode="auto">
                <a:xfrm>
                  <a:off x="3196" y="23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503" name="Freeform 3223"/>
                <p:cNvSpPr>
                  <a:spLocks/>
                </p:cNvSpPr>
                <p:nvPr/>
              </p:nvSpPr>
              <p:spPr bwMode="auto">
                <a:xfrm>
                  <a:off x="3206" y="213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04" name="Freeform 3224"/>
                <p:cNvSpPr>
                  <a:spLocks/>
                </p:cNvSpPr>
                <p:nvPr/>
              </p:nvSpPr>
              <p:spPr bwMode="auto">
                <a:xfrm>
                  <a:off x="3206" y="242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05" name="Freeform 3225"/>
                <p:cNvSpPr>
                  <a:spLocks/>
                </p:cNvSpPr>
                <p:nvPr/>
              </p:nvSpPr>
              <p:spPr bwMode="auto">
                <a:xfrm>
                  <a:off x="3192" y="226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06" name="Freeform 3226"/>
                <p:cNvSpPr>
                  <a:spLocks/>
                </p:cNvSpPr>
                <p:nvPr/>
              </p:nvSpPr>
              <p:spPr bwMode="auto">
                <a:xfrm>
                  <a:off x="3192" y="228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07" name="Freeform 3227"/>
                <p:cNvSpPr>
                  <a:spLocks/>
                </p:cNvSpPr>
                <p:nvPr/>
              </p:nvSpPr>
              <p:spPr bwMode="auto">
                <a:xfrm>
                  <a:off x="3208" y="225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08" name="Freeform 3228"/>
                <p:cNvSpPr>
                  <a:spLocks/>
                </p:cNvSpPr>
                <p:nvPr/>
              </p:nvSpPr>
              <p:spPr bwMode="auto">
                <a:xfrm>
                  <a:off x="3208" y="229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09" name="Freeform 3229"/>
                <p:cNvSpPr>
                  <a:spLocks/>
                </p:cNvSpPr>
                <p:nvPr/>
              </p:nvSpPr>
              <p:spPr bwMode="auto">
                <a:xfrm>
                  <a:off x="3224" y="21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10" name="Freeform 3230"/>
                <p:cNvSpPr>
                  <a:spLocks/>
                </p:cNvSpPr>
                <p:nvPr/>
              </p:nvSpPr>
              <p:spPr bwMode="auto">
                <a:xfrm>
                  <a:off x="3224" y="240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11" name="Freeform 3231"/>
                <p:cNvSpPr>
                  <a:spLocks/>
                </p:cNvSpPr>
                <p:nvPr/>
              </p:nvSpPr>
              <p:spPr bwMode="auto">
                <a:xfrm>
                  <a:off x="3210"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512" name="Freeform 3232"/>
                <p:cNvSpPr>
                  <a:spLocks/>
                </p:cNvSpPr>
                <p:nvPr/>
              </p:nvSpPr>
              <p:spPr bwMode="auto">
                <a:xfrm>
                  <a:off x="3210"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513" name="Freeform 3233"/>
                <p:cNvSpPr>
                  <a:spLocks/>
                </p:cNvSpPr>
                <p:nvPr/>
              </p:nvSpPr>
              <p:spPr bwMode="auto">
                <a:xfrm>
                  <a:off x="3214" y="226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14" name="Freeform 3234"/>
                <p:cNvSpPr>
                  <a:spLocks/>
                </p:cNvSpPr>
                <p:nvPr/>
              </p:nvSpPr>
              <p:spPr bwMode="auto">
                <a:xfrm>
                  <a:off x="3214" y="228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15" name="Freeform 3235"/>
                <p:cNvSpPr>
                  <a:spLocks/>
                </p:cNvSpPr>
                <p:nvPr/>
              </p:nvSpPr>
              <p:spPr bwMode="auto">
                <a:xfrm>
                  <a:off x="3252" y="20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16" name="Freeform 3236"/>
                <p:cNvSpPr>
                  <a:spLocks/>
                </p:cNvSpPr>
                <p:nvPr/>
              </p:nvSpPr>
              <p:spPr bwMode="auto">
                <a:xfrm>
                  <a:off x="3252" y="24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17" name="Freeform 3237"/>
                <p:cNvSpPr>
                  <a:spLocks/>
                </p:cNvSpPr>
                <p:nvPr/>
              </p:nvSpPr>
              <p:spPr bwMode="auto">
                <a:xfrm>
                  <a:off x="3228" y="22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18" name="Freeform 3238"/>
                <p:cNvSpPr>
                  <a:spLocks/>
                </p:cNvSpPr>
                <p:nvPr/>
              </p:nvSpPr>
              <p:spPr bwMode="auto">
                <a:xfrm>
                  <a:off x="3228" y="230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19" name="Freeform 3239"/>
                <p:cNvSpPr>
                  <a:spLocks/>
                </p:cNvSpPr>
                <p:nvPr/>
              </p:nvSpPr>
              <p:spPr bwMode="auto">
                <a:xfrm>
                  <a:off x="32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20" name="Freeform 3240"/>
                <p:cNvSpPr>
                  <a:spLocks/>
                </p:cNvSpPr>
                <p:nvPr/>
              </p:nvSpPr>
              <p:spPr bwMode="auto">
                <a:xfrm>
                  <a:off x="3242" y="221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21" name="Freeform 3241"/>
                <p:cNvSpPr>
                  <a:spLocks/>
                </p:cNvSpPr>
                <p:nvPr/>
              </p:nvSpPr>
              <p:spPr bwMode="auto">
                <a:xfrm>
                  <a:off x="3242" y="233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22" name="Freeform 3242"/>
                <p:cNvSpPr>
                  <a:spLocks/>
                </p:cNvSpPr>
                <p:nvPr/>
              </p:nvSpPr>
              <p:spPr bwMode="auto">
                <a:xfrm>
                  <a:off x="32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23" name="Freeform 3243"/>
                <p:cNvSpPr>
                  <a:spLocks/>
                </p:cNvSpPr>
                <p:nvPr/>
              </p:nvSpPr>
              <p:spPr bwMode="auto">
                <a:xfrm>
                  <a:off x="3250" y="226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24" name="Freeform 3244"/>
                <p:cNvSpPr>
                  <a:spLocks/>
                </p:cNvSpPr>
                <p:nvPr/>
              </p:nvSpPr>
              <p:spPr bwMode="auto">
                <a:xfrm>
                  <a:off x="3250" y="229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25" name="Freeform 3245"/>
                <p:cNvSpPr>
                  <a:spLocks/>
                </p:cNvSpPr>
                <p:nvPr/>
              </p:nvSpPr>
              <p:spPr bwMode="auto">
                <a:xfrm>
                  <a:off x="3264" y="216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26" name="Freeform 3246"/>
                <p:cNvSpPr>
                  <a:spLocks/>
                </p:cNvSpPr>
                <p:nvPr/>
              </p:nvSpPr>
              <p:spPr bwMode="auto">
                <a:xfrm>
                  <a:off x="3264" y="238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27" name="Freeform 3247"/>
                <p:cNvSpPr>
                  <a:spLocks/>
                </p:cNvSpPr>
                <p:nvPr/>
              </p:nvSpPr>
              <p:spPr bwMode="auto">
                <a:xfrm>
                  <a:off x="3296" y="203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28" name="Freeform 3248"/>
                <p:cNvSpPr>
                  <a:spLocks/>
                </p:cNvSpPr>
                <p:nvPr/>
              </p:nvSpPr>
              <p:spPr bwMode="auto">
                <a:xfrm>
                  <a:off x="3296" y="251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29" name="Freeform 3249"/>
                <p:cNvSpPr>
                  <a:spLocks/>
                </p:cNvSpPr>
                <p:nvPr/>
              </p:nvSpPr>
              <p:spPr bwMode="auto">
                <a:xfrm>
                  <a:off x="3258"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0" name="Freeform 3250"/>
                <p:cNvSpPr>
                  <a:spLocks/>
                </p:cNvSpPr>
                <p:nvPr/>
              </p:nvSpPr>
              <p:spPr bwMode="auto">
                <a:xfrm>
                  <a:off x="3258"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1" name="Freeform 3251"/>
                <p:cNvSpPr>
                  <a:spLocks/>
                </p:cNvSpPr>
                <p:nvPr/>
              </p:nvSpPr>
              <p:spPr bwMode="auto">
                <a:xfrm>
                  <a:off x="3264" y="225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2" name="Freeform 3252"/>
                <p:cNvSpPr>
                  <a:spLocks/>
                </p:cNvSpPr>
                <p:nvPr/>
              </p:nvSpPr>
              <p:spPr bwMode="auto">
                <a:xfrm>
                  <a:off x="3264" y="230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3" name="Freeform 3253"/>
                <p:cNvSpPr>
                  <a:spLocks/>
                </p:cNvSpPr>
                <p:nvPr/>
              </p:nvSpPr>
              <p:spPr bwMode="auto">
                <a:xfrm>
                  <a:off x="3336" y="200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4" name="Freeform 3254"/>
                <p:cNvSpPr>
                  <a:spLocks/>
                </p:cNvSpPr>
                <p:nvPr/>
              </p:nvSpPr>
              <p:spPr bwMode="auto">
                <a:xfrm>
                  <a:off x="3336" y="25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5" name="Freeform 3255"/>
                <p:cNvSpPr>
                  <a:spLocks/>
                </p:cNvSpPr>
                <p:nvPr/>
              </p:nvSpPr>
              <p:spPr bwMode="auto">
                <a:xfrm>
                  <a:off x="32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6" name="Freeform 3256"/>
                <p:cNvSpPr>
                  <a:spLocks/>
                </p:cNvSpPr>
                <p:nvPr/>
              </p:nvSpPr>
              <p:spPr bwMode="auto">
                <a:xfrm>
                  <a:off x="32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7" name="Freeform 3257"/>
                <p:cNvSpPr>
                  <a:spLocks/>
                </p:cNvSpPr>
                <p:nvPr/>
              </p:nvSpPr>
              <p:spPr bwMode="auto">
                <a:xfrm>
                  <a:off x="32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8" name="Freeform 3258"/>
                <p:cNvSpPr>
                  <a:spLocks/>
                </p:cNvSpPr>
                <p:nvPr/>
              </p:nvSpPr>
              <p:spPr bwMode="auto">
                <a:xfrm>
                  <a:off x="32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39" name="Freeform 3259"/>
                <p:cNvSpPr>
                  <a:spLocks/>
                </p:cNvSpPr>
                <p:nvPr/>
              </p:nvSpPr>
              <p:spPr bwMode="auto">
                <a:xfrm>
                  <a:off x="32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40" name="Freeform 3260"/>
                <p:cNvSpPr>
                  <a:spLocks/>
                </p:cNvSpPr>
                <p:nvPr/>
              </p:nvSpPr>
              <p:spPr bwMode="auto">
                <a:xfrm>
                  <a:off x="3362" y="19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41" name="Freeform 3261"/>
                <p:cNvSpPr>
                  <a:spLocks/>
                </p:cNvSpPr>
                <p:nvPr/>
              </p:nvSpPr>
              <p:spPr bwMode="auto">
                <a:xfrm>
                  <a:off x="3362" y="25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42" name="Freeform 3262"/>
                <p:cNvSpPr>
                  <a:spLocks/>
                </p:cNvSpPr>
                <p:nvPr/>
              </p:nvSpPr>
              <p:spPr bwMode="auto">
                <a:xfrm>
                  <a:off x="32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43" name="Freeform 3263"/>
                <p:cNvSpPr>
                  <a:spLocks/>
                </p:cNvSpPr>
                <p:nvPr/>
              </p:nvSpPr>
              <p:spPr bwMode="auto">
                <a:xfrm>
                  <a:off x="32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44" name="Freeform 3264"/>
                <p:cNvSpPr>
                  <a:spLocks/>
                </p:cNvSpPr>
                <p:nvPr/>
              </p:nvSpPr>
              <p:spPr bwMode="auto">
                <a:xfrm>
                  <a:off x="3302" y="21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45" name="Freeform 3265"/>
                <p:cNvSpPr>
                  <a:spLocks/>
                </p:cNvSpPr>
                <p:nvPr/>
              </p:nvSpPr>
              <p:spPr bwMode="auto">
                <a:xfrm>
                  <a:off x="3302" y="23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46" name="Freeform 3266"/>
                <p:cNvSpPr>
                  <a:spLocks/>
                </p:cNvSpPr>
                <p:nvPr/>
              </p:nvSpPr>
              <p:spPr bwMode="auto">
                <a:xfrm>
                  <a:off x="32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47" name="Freeform 3267"/>
                <p:cNvSpPr>
                  <a:spLocks/>
                </p:cNvSpPr>
                <p:nvPr/>
              </p:nvSpPr>
              <p:spPr bwMode="auto">
                <a:xfrm>
                  <a:off x="32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48" name="Freeform 3268"/>
                <p:cNvSpPr>
                  <a:spLocks/>
                </p:cNvSpPr>
                <p:nvPr/>
              </p:nvSpPr>
              <p:spPr bwMode="auto">
                <a:xfrm>
                  <a:off x="3310" y="21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549" name="Freeform 3269"/>
                <p:cNvSpPr>
                  <a:spLocks/>
                </p:cNvSpPr>
                <p:nvPr/>
              </p:nvSpPr>
              <p:spPr bwMode="auto">
                <a:xfrm>
                  <a:off x="3310" y="23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550" name="Freeform 3270"/>
                <p:cNvSpPr>
                  <a:spLocks/>
                </p:cNvSpPr>
                <p:nvPr/>
              </p:nvSpPr>
              <p:spPr bwMode="auto">
                <a:xfrm>
                  <a:off x="3306"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51" name="Freeform 3271"/>
                <p:cNvSpPr>
                  <a:spLocks/>
                </p:cNvSpPr>
                <p:nvPr/>
              </p:nvSpPr>
              <p:spPr bwMode="auto">
                <a:xfrm>
                  <a:off x="3306"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52" name="Freeform 3272"/>
                <p:cNvSpPr>
                  <a:spLocks/>
                </p:cNvSpPr>
                <p:nvPr/>
              </p:nvSpPr>
              <p:spPr bwMode="auto">
                <a:xfrm>
                  <a:off x="33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53" name="Freeform 3273"/>
                <p:cNvSpPr>
                  <a:spLocks/>
                </p:cNvSpPr>
                <p:nvPr/>
              </p:nvSpPr>
              <p:spPr bwMode="auto">
                <a:xfrm>
                  <a:off x="3316" y="2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54" name="Freeform 3274"/>
                <p:cNvSpPr>
                  <a:spLocks/>
                </p:cNvSpPr>
                <p:nvPr/>
              </p:nvSpPr>
              <p:spPr bwMode="auto">
                <a:xfrm>
                  <a:off x="3316" y="230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55" name="Freeform 3275"/>
                <p:cNvSpPr>
                  <a:spLocks/>
                </p:cNvSpPr>
                <p:nvPr/>
              </p:nvSpPr>
              <p:spPr bwMode="auto">
                <a:xfrm>
                  <a:off x="33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56" name="Freeform 3276"/>
                <p:cNvSpPr>
                  <a:spLocks/>
                </p:cNvSpPr>
                <p:nvPr/>
              </p:nvSpPr>
              <p:spPr bwMode="auto">
                <a:xfrm>
                  <a:off x="33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57" name="Freeform 3277"/>
                <p:cNvSpPr>
                  <a:spLocks/>
                </p:cNvSpPr>
                <p:nvPr/>
              </p:nvSpPr>
              <p:spPr bwMode="auto">
                <a:xfrm>
                  <a:off x="3326"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58" name="Freeform 3278"/>
                <p:cNvSpPr>
                  <a:spLocks/>
                </p:cNvSpPr>
                <p:nvPr/>
              </p:nvSpPr>
              <p:spPr bwMode="auto">
                <a:xfrm>
                  <a:off x="3326"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59" name="Freeform 3279"/>
                <p:cNvSpPr>
                  <a:spLocks/>
                </p:cNvSpPr>
                <p:nvPr/>
              </p:nvSpPr>
              <p:spPr bwMode="auto">
                <a:xfrm>
                  <a:off x="3348" y="21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560" name="Freeform 3280"/>
                <p:cNvSpPr>
                  <a:spLocks/>
                </p:cNvSpPr>
                <p:nvPr/>
              </p:nvSpPr>
              <p:spPr bwMode="auto">
                <a:xfrm>
                  <a:off x="3348" y="23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561" name="Freeform 3281"/>
                <p:cNvSpPr>
                  <a:spLocks/>
                </p:cNvSpPr>
                <p:nvPr/>
              </p:nvSpPr>
              <p:spPr bwMode="auto">
                <a:xfrm>
                  <a:off x="33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62" name="Freeform 3282"/>
                <p:cNvSpPr>
                  <a:spLocks/>
                </p:cNvSpPr>
                <p:nvPr/>
              </p:nvSpPr>
              <p:spPr bwMode="auto">
                <a:xfrm>
                  <a:off x="41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63" name="Freeform 3283"/>
                <p:cNvSpPr>
                  <a:spLocks/>
                </p:cNvSpPr>
                <p:nvPr/>
              </p:nvSpPr>
              <p:spPr bwMode="auto">
                <a:xfrm>
                  <a:off x="3340"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64" name="Freeform 3284"/>
                <p:cNvSpPr>
                  <a:spLocks/>
                </p:cNvSpPr>
                <p:nvPr/>
              </p:nvSpPr>
              <p:spPr bwMode="auto">
                <a:xfrm>
                  <a:off x="3340"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65" name="Freeform 3285"/>
                <p:cNvSpPr>
                  <a:spLocks/>
                </p:cNvSpPr>
                <p:nvPr/>
              </p:nvSpPr>
              <p:spPr bwMode="auto">
                <a:xfrm>
                  <a:off x="33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66" name="Freeform 3286"/>
                <p:cNvSpPr>
                  <a:spLocks/>
                </p:cNvSpPr>
                <p:nvPr/>
              </p:nvSpPr>
              <p:spPr bwMode="auto">
                <a:xfrm>
                  <a:off x="33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67" name="Freeform 3287"/>
                <p:cNvSpPr>
                  <a:spLocks/>
                </p:cNvSpPr>
                <p:nvPr/>
              </p:nvSpPr>
              <p:spPr bwMode="auto">
                <a:xfrm>
                  <a:off x="4120" y="226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68" name="Freeform 3288"/>
                <p:cNvSpPr>
                  <a:spLocks/>
                </p:cNvSpPr>
                <p:nvPr/>
              </p:nvSpPr>
              <p:spPr bwMode="auto">
                <a:xfrm>
                  <a:off x="4120" y="22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69" name="Freeform 3289"/>
                <p:cNvSpPr>
                  <a:spLocks/>
                </p:cNvSpPr>
                <p:nvPr/>
              </p:nvSpPr>
              <p:spPr bwMode="auto">
                <a:xfrm>
                  <a:off x="33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70" name="Freeform 3290"/>
                <p:cNvSpPr>
                  <a:spLocks/>
                </p:cNvSpPr>
                <p:nvPr/>
              </p:nvSpPr>
              <p:spPr bwMode="auto">
                <a:xfrm>
                  <a:off x="3372" y="21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71" name="Freeform 3291"/>
                <p:cNvSpPr>
                  <a:spLocks/>
                </p:cNvSpPr>
                <p:nvPr/>
              </p:nvSpPr>
              <p:spPr bwMode="auto">
                <a:xfrm>
                  <a:off x="3372" y="240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72" name="Freeform 3292"/>
                <p:cNvSpPr>
                  <a:spLocks/>
                </p:cNvSpPr>
                <p:nvPr/>
              </p:nvSpPr>
              <p:spPr bwMode="auto">
                <a:xfrm>
                  <a:off x="4116" y="2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73" name="Freeform 3293"/>
                <p:cNvSpPr>
                  <a:spLocks/>
                </p:cNvSpPr>
                <p:nvPr/>
              </p:nvSpPr>
              <p:spPr bwMode="auto">
                <a:xfrm>
                  <a:off x="4116" y="230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74" name="Freeform 3294"/>
                <p:cNvSpPr>
                  <a:spLocks/>
                </p:cNvSpPr>
                <p:nvPr/>
              </p:nvSpPr>
              <p:spPr bwMode="auto">
                <a:xfrm>
                  <a:off x="3378" y="214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75" name="Freeform 3295"/>
                <p:cNvSpPr>
                  <a:spLocks/>
                </p:cNvSpPr>
                <p:nvPr/>
              </p:nvSpPr>
              <p:spPr bwMode="auto">
                <a:xfrm>
                  <a:off x="3378" y="240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76" name="Freeform 3296"/>
                <p:cNvSpPr>
                  <a:spLocks/>
                </p:cNvSpPr>
                <p:nvPr/>
              </p:nvSpPr>
              <p:spPr bwMode="auto">
                <a:xfrm>
                  <a:off x="33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577" name="Freeform 3297"/>
                <p:cNvSpPr>
                  <a:spLocks/>
                </p:cNvSpPr>
                <p:nvPr/>
              </p:nvSpPr>
              <p:spPr bwMode="auto">
                <a:xfrm>
                  <a:off x="3362" y="223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78" name="Freeform 3298"/>
                <p:cNvSpPr>
                  <a:spLocks/>
                </p:cNvSpPr>
                <p:nvPr/>
              </p:nvSpPr>
              <p:spPr bwMode="auto">
                <a:xfrm>
                  <a:off x="3362" y="231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79" name="Freeform 3299"/>
                <p:cNvSpPr>
                  <a:spLocks/>
                </p:cNvSpPr>
                <p:nvPr/>
              </p:nvSpPr>
              <p:spPr bwMode="auto">
                <a:xfrm>
                  <a:off x="33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80" name="Freeform 3300"/>
                <p:cNvSpPr>
                  <a:spLocks/>
                </p:cNvSpPr>
                <p:nvPr/>
              </p:nvSpPr>
              <p:spPr bwMode="auto">
                <a:xfrm>
                  <a:off x="4114" y="225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81" name="Freeform 3301"/>
                <p:cNvSpPr>
                  <a:spLocks/>
                </p:cNvSpPr>
                <p:nvPr/>
              </p:nvSpPr>
              <p:spPr bwMode="auto">
                <a:xfrm>
                  <a:off x="4114" y="229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82" name="Freeform 3302"/>
                <p:cNvSpPr>
                  <a:spLocks/>
                </p:cNvSpPr>
                <p:nvPr/>
              </p:nvSpPr>
              <p:spPr bwMode="auto">
                <a:xfrm>
                  <a:off x="41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83" name="Freeform 3303"/>
                <p:cNvSpPr>
                  <a:spLocks/>
                </p:cNvSpPr>
                <p:nvPr/>
              </p:nvSpPr>
              <p:spPr bwMode="auto">
                <a:xfrm>
                  <a:off x="4108" y="225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84" name="Freeform 3304"/>
                <p:cNvSpPr>
                  <a:spLocks/>
                </p:cNvSpPr>
                <p:nvPr/>
              </p:nvSpPr>
              <p:spPr bwMode="auto">
                <a:xfrm>
                  <a:off x="4108" y="230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85" name="Freeform 3305"/>
                <p:cNvSpPr>
                  <a:spLocks/>
                </p:cNvSpPr>
                <p:nvPr/>
              </p:nvSpPr>
              <p:spPr bwMode="auto">
                <a:xfrm>
                  <a:off x="336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86" name="Freeform 3306"/>
                <p:cNvSpPr>
                  <a:spLocks/>
                </p:cNvSpPr>
                <p:nvPr/>
              </p:nvSpPr>
              <p:spPr bwMode="auto">
                <a:xfrm>
                  <a:off x="3398" y="21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87" name="Freeform 3307"/>
                <p:cNvSpPr>
                  <a:spLocks/>
                </p:cNvSpPr>
                <p:nvPr/>
              </p:nvSpPr>
              <p:spPr bwMode="auto">
                <a:xfrm>
                  <a:off x="3398" y="240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88" name="Freeform 3308"/>
                <p:cNvSpPr>
                  <a:spLocks/>
                </p:cNvSpPr>
                <p:nvPr/>
              </p:nvSpPr>
              <p:spPr bwMode="auto">
                <a:xfrm>
                  <a:off x="33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89" name="Freeform 3309"/>
                <p:cNvSpPr>
                  <a:spLocks/>
                </p:cNvSpPr>
                <p:nvPr/>
              </p:nvSpPr>
              <p:spPr bwMode="auto">
                <a:xfrm>
                  <a:off x="33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90" name="Freeform 3310"/>
                <p:cNvSpPr>
                  <a:spLocks/>
                </p:cNvSpPr>
                <p:nvPr/>
              </p:nvSpPr>
              <p:spPr bwMode="auto">
                <a:xfrm>
                  <a:off x="3388" y="220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91" name="Freeform 3311"/>
                <p:cNvSpPr>
                  <a:spLocks/>
                </p:cNvSpPr>
                <p:nvPr/>
              </p:nvSpPr>
              <p:spPr bwMode="auto">
                <a:xfrm>
                  <a:off x="3388" y="23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92" name="Freeform 3312"/>
                <p:cNvSpPr>
                  <a:spLocks/>
                </p:cNvSpPr>
                <p:nvPr/>
              </p:nvSpPr>
              <p:spPr bwMode="auto">
                <a:xfrm>
                  <a:off x="33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93" name="Freeform 3313"/>
                <p:cNvSpPr>
                  <a:spLocks/>
                </p:cNvSpPr>
                <p:nvPr/>
              </p:nvSpPr>
              <p:spPr bwMode="auto">
                <a:xfrm>
                  <a:off x="33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94" name="Freeform 3314"/>
                <p:cNvSpPr>
                  <a:spLocks/>
                </p:cNvSpPr>
                <p:nvPr/>
              </p:nvSpPr>
              <p:spPr bwMode="auto">
                <a:xfrm>
                  <a:off x="3384"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95" name="Freeform 3315"/>
                <p:cNvSpPr>
                  <a:spLocks/>
                </p:cNvSpPr>
                <p:nvPr/>
              </p:nvSpPr>
              <p:spPr bwMode="auto">
                <a:xfrm>
                  <a:off x="3384"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596" name="Freeform 3316"/>
                <p:cNvSpPr>
                  <a:spLocks/>
                </p:cNvSpPr>
                <p:nvPr/>
              </p:nvSpPr>
              <p:spPr bwMode="auto">
                <a:xfrm>
                  <a:off x="33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97" name="Freeform 3317"/>
                <p:cNvSpPr>
                  <a:spLocks/>
                </p:cNvSpPr>
                <p:nvPr/>
              </p:nvSpPr>
              <p:spPr bwMode="auto">
                <a:xfrm>
                  <a:off x="3406" y="21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98" name="Freeform 3318"/>
                <p:cNvSpPr>
                  <a:spLocks/>
                </p:cNvSpPr>
                <p:nvPr/>
              </p:nvSpPr>
              <p:spPr bwMode="auto">
                <a:xfrm>
                  <a:off x="3406" y="23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599" name="Freeform 3319"/>
                <p:cNvSpPr>
                  <a:spLocks/>
                </p:cNvSpPr>
                <p:nvPr/>
              </p:nvSpPr>
              <p:spPr bwMode="auto">
                <a:xfrm>
                  <a:off x="3410" y="21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00" name="Freeform 3320"/>
                <p:cNvSpPr>
                  <a:spLocks/>
                </p:cNvSpPr>
                <p:nvPr/>
              </p:nvSpPr>
              <p:spPr bwMode="auto">
                <a:xfrm>
                  <a:off x="3410" y="240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01" name="Freeform 3321"/>
                <p:cNvSpPr>
                  <a:spLocks/>
                </p:cNvSpPr>
                <p:nvPr/>
              </p:nvSpPr>
              <p:spPr bwMode="auto">
                <a:xfrm>
                  <a:off x="41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02" name="Freeform 3322"/>
                <p:cNvSpPr>
                  <a:spLocks/>
                </p:cNvSpPr>
                <p:nvPr/>
              </p:nvSpPr>
              <p:spPr bwMode="auto">
                <a:xfrm>
                  <a:off x="3394"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03" name="Freeform 3323"/>
                <p:cNvSpPr>
                  <a:spLocks/>
                </p:cNvSpPr>
                <p:nvPr/>
              </p:nvSpPr>
              <p:spPr bwMode="auto">
                <a:xfrm>
                  <a:off x="3394"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04" name="Freeform 3324"/>
                <p:cNvSpPr>
                  <a:spLocks/>
                </p:cNvSpPr>
                <p:nvPr/>
              </p:nvSpPr>
              <p:spPr bwMode="auto">
                <a:xfrm>
                  <a:off x="33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05" name="Freeform 3325"/>
                <p:cNvSpPr>
                  <a:spLocks/>
                </p:cNvSpPr>
                <p:nvPr/>
              </p:nvSpPr>
              <p:spPr bwMode="auto">
                <a:xfrm>
                  <a:off x="4098"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06" name="Freeform 3326"/>
                <p:cNvSpPr>
                  <a:spLocks/>
                </p:cNvSpPr>
                <p:nvPr/>
              </p:nvSpPr>
              <p:spPr bwMode="auto">
                <a:xfrm>
                  <a:off x="4098"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07" name="Freeform 3327"/>
                <p:cNvSpPr>
                  <a:spLocks/>
                </p:cNvSpPr>
                <p:nvPr/>
              </p:nvSpPr>
              <p:spPr bwMode="auto">
                <a:xfrm>
                  <a:off x="4096" y="225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08" name="Freeform 3328"/>
                <p:cNvSpPr>
                  <a:spLocks/>
                </p:cNvSpPr>
                <p:nvPr/>
              </p:nvSpPr>
              <p:spPr bwMode="auto">
                <a:xfrm>
                  <a:off x="4096" y="230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09" name="Freeform 3329"/>
                <p:cNvSpPr>
                  <a:spLocks/>
                </p:cNvSpPr>
                <p:nvPr/>
              </p:nvSpPr>
              <p:spPr bwMode="auto">
                <a:xfrm>
                  <a:off x="4092" y="224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10" name="Freeform 3330"/>
                <p:cNvSpPr>
                  <a:spLocks/>
                </p:cNvSpPr>
                <p:nvPr/>
              </p:nvSpPr>
              <p:spPr bwMode="auto">
                <a:xfrm>
                  <a:off x="4092" y="230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11" name="Freeform 3331"/>
                <p:cNvSpPr>
                  <a:spLocks/>
                </p:cNvSpPr>
                <p:nvPr/>
              </p:nvSpPr>
              <p:spPr bwMode="auto">
                <a:xfrm>
                  <a:off x="34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12" name="Freeform 3332"/>
                <p:cNvSpPr>
                  <a:spLocks/>
                </p:cNvSpPr>
                <p:nvPr/>
              </p:nvSpPr>
              <p:spPr bwMode="auto">
                <a:xfrm>
                  <a:off x="340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13" name="Freeform 3333"/>
                <p:cNvSpPr>
                  <a:spLocks/>
                </p:cNvSpPr>
                <p:nvPr/>
              </p:nvSpPr>
              <p:spPr bwMode="auto">
                <a:xfrm>
                  <a:off x="340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14" name="Freeform 3334"/>
                <p:cNvSpPr>
                  <a:spLocks/>
                </p:cNvSpPr>
                <p:nvPr/>
              </p:nvSpPr>
              <p:spPr bwMode="auto">
                <a:xfrm>
                  <a:off x="3420" y="219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15" name="Freeform 3335"/>
                <p:cNvSpPr>
                  <a:spLocks/>
                </p:cNvSpPr>
                <p:nvPr/>
              </p:nvSpPr>
              <p:spPr bwMode="auto">
                <a:xfrm>
                  <a:off x="3420" y="23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16" name="Freeform 3336"/>
                <p:cNvSpPr>
                  <a:spLocks/>
                </p:cNvSpPr>
                <p:nvPr/>
              </p:nvSpPr>
              <p:spPr bwMode="auto">
                <a:xfrm>
                  <a:off x="3408"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17" name="Freeform 3337"/>
                <p:cNvSpPr>
                  <a:spLocks/>
                </p:cNvSpPr>
                <p:nvPr/>
              </p:nvSpPr>
              <p:spPr bwMode="auto">
                <a:xfrm>
                  <a:off x="3408"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18" name="Freeform 3338"/>
                <p:cNvSpPr>
                  <a:spLocks/>
                </p:cNvSpPr>
                <p:nvPr/>
              </p:nvSpPr>
              <p:spPr bwMode="auto">
                <a:xfrm>
                  <a:off x="34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19" name="Freeform 3339"/>
                <p:cNvSpPr>
                  <a:spLocks/>
                </p:cNvSpPr>
                <p:nvPr/>
              </p:nvSpPr>
              <p:spPr bwMode="auto">
                <a:xfrm>
                  <a:off x="4090" y="226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20" name="Freeform 3340"/>
                <p:cNvSpPr>
                  <a:spLocks/>
                </p:cNvSpPr>
                <p:nvPr/>
              </p:nvSpPr>
              <p:spPr bwMode="auto">
                <a:xfrm>
                  <a:off x="4090" y="228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21" name="Freeform 3341"/>
                <p:cNvSpPr>
                  <a:spLocks/>
                </p:cNvSpPr>
                <p:nvPr/>
              </p:nvSpPr>
              <p:spPr bwMode="auto">
                <a:xfrm>
                  <a:off x="40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22" name="Freeform 3342"/>
                <p:cNvSpPr>
                  <a:spLocks/>
                </p:cNvSpPr>
                <p:nvPr/>
              </p:nvSpPr>
              <p:spPr bwMode="auto">
                <a:xfrm>
                  <a:off x="4092"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23" name="Freeform 3343"/>
                <p:cNvSpPr>
                  <a:spLocks/>
                </p:cNvSpPr>
                <p:nvPr/>
              </p:nvSpPr>
              <p:spPr bwMode="auto">
                <a:xfrm>
                  <a:off x="4092"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24" name="Freeform 3344"/>
                <p:cNvSpPr>
                  <a:spLocks/>
                </p:cNvSpPr>
                <p:nvPr/>
              </p:nvSpPr>
              <p:spPr bwMode="auto">
                <a:xfrm>
                  <a:off x="4086" y="22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625" name="Freeform 3345"/>
                <p:cNvSpPr>
                  <a:spLocks/>
                </p:cNvSpPr>
                <p:nvPr/>
              </p:nvSpPr>
              <p:spPr bwMode="auto">
                <a:xfrm>
                  <a:off x="4086" y="230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626" name="Freeform 3346"/>
                <p:cNvSpPr>
                  <a:spLocks/>
                </p:cNvSpPr>
                <p:nvPr/>
              </p:nvSpPr>
              <p:spPr bwMode="auto">
                <a:xfrm>
                  <a:off x="4082" y="224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27" name="Freeform 3347"/>
                <p:cNvSpPr>
                  <a:spLocks/>
                </p:cNvSpPr>
                <p:nvPr/>
              </p:nvSpPr>
              <p:spPr bwMode="auto">
                <a:xfrm>
                  <a:off x="4082" y="230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28" name="Freeform 3348"/>
                <p:cNvSpPr>
                  <a:spLocks/>
                </p:cNvSpPr>
                <p:nvPr/>
              </p:nvSpPr>
              <p:spPr bwMode="auto">
                <a:xfrm>
                  <a:off x="4086" y="226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29" name="Freeform 3349"/>
                <p:cNvSpPr>
                  <a:spLocks/>
                </p:cNvSpPr>
                <p:nvPr/>
              </p:nvSpPr>
              <p:spPr bwMode="auto">
                <a:xfrm>
                  <a:off x="4086" y="229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30" name="Freeform 3350"/>
                <p:cNvSpPr>
                  <a:spLocks/>
                </p:cNvSpPr>
                <p:nvPr/>
              </p:nvSpPr>
              <p:spPr bwMode="auto">
                <a:xfrm>
                  <a:off x="40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31" name="Freeform 3351"/>
                <p:cNvSpPr>
                  <a:spLocks/>
                </p:cNvSpPr>
                <p:nvPr/>
              </p:nvSpPr>
              <p:spPr bwMode="auto">
                <a:xfrm>
                  <a:off x="4080" y="2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32" name="Freeform 3352"/>
                <p:cNvSpPr>
                  <a:spLocks/>
                </p:cNvSpPr>
                <p:nvPr/>
              </p:nvSpPr>
              <p:spPr bwMode="auto">
                <a:xfrm>
                  <a:off x="4080" y="229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33" name="Freeform 3353"/>
                <p:cNvSpPr>
                  <a:spLocks/>
                </p:cNvSpPr>
                <p:nvPr/>
              </p:nvSpPr>
              <p:spPr bwMode="auto">
                <a:xfrm>
                  <a:off x="4086"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34" name="Freeform 3354"/>
                <p:cNvSpPr>
                  <a:spLocks/>
                </p:cNvSpPr>
                <p:nvPr/>
              </p:nvSpPr>
              <p:spPr bwMode="auto">
                <a:xfrm>
                  <a:off x="4086"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35" name="Freeform 3355"/>
                <p:cNvSpPr>
                  <a:spLocks/>
                </p:cNvSpPr>
                <p:nvPr/>
              </p:nvSpPr>
              <p:spPr bwMode="auto">
                <a:xfrm>
                  <a:off x="40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36" name="Freeform 3356"/>
                <p:cNvSpPr>
                  <a:spLocks/>
                </p:cNvSpPr>
                <p:nvPr/>
              </p:nvSpPr>
              <p:spPr bwMode="auto">
                <a:xfrm>
                  <a:off x="4086"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37" name="Freeform 3357"/>
                <p:cNvSpPr>
                  <a:spLocks/>
                </p:cNvSpPr>
                <p:nvPr/>
              </p:nvSpPr>
              <p:spPr bwMode="auto">
                <a:xfrm>
                  <a:off x="4086"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38" name="Freeform 3358"/>
                <p:cNvSpPr>
                  <a:spLocks/>
                </p:cNvSpPr>
                <p:nvPr/>
              </p:nvSpPr>
              <p:spPr bwMode="auto">
                <a:xfrm>
                  <a:off x="40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39" name="Freeform 3359"/>
                <p:cNvSpPr>
                  <a:spLocks/>
                </p:cNvSpPr>
                <p:nvPr/>
              </p:nvSpPr>
              <p:spPr bwMode="auto">
                <a:xfrm>
                  <a:off x="40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40" name="Freeform 3360"/>
                <p:cNvSpPr>
                  <a:spLocks/>
                </p:cNvSpPr>
                <p:nvPr/>
              </p:nvSpPr>
              <p:spPr bwMode="auto">
                <a:xfrm>
                  <a:off x="40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41" name="Freeform 3361"/>
                <p:cNvSpPr>
                  <a:spLocks/>
                </p:cNvSpPr>
                <p:nvPr/>
              </p:nvSpPr>
              <p:spPr bwMode="auto">
                <a:xfrm>
                  <a:off x="408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42" name="Freeform 3362"/>
                <p:cNvSpPr>
                  <a:spLocks/>
                </p:cNvSpPr>
                <p:nvPr/>
              </p:nvSpPr>
              <p:spPr bwMode="auto">
                <a:xfrm>
                  <a:off x="408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43" name="Freeform 3363"/>
                <p:cNvSpPr>
                  <a:spLocks/>
                </p:cNvSpPr>
                <p:nvPr/>
              </p:nvSpPr>
              <p:spPr bwMode="auto">
                <a:xfrm>
                  <a:off x="4080"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44" name="Freeform 3364"/>
                <p:cNvSpPr>
                  <a:spLocks/>
                </p:cNvSpPr>
                <p:nvPr/>
              </p:nvSpPr>
              <p:spPr bwMode="auto">
                <a:xfrm>
                  <a:off x="4080"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45" name="Freeform 3365"/>
                <p:cNvSpPr>
                  <a:spLocks/>
                </p:cNvSpPr>
                <p:nvPr/>
              </p:nvSpPr>
              <p:spPr bwMode="auto">
                <a:xfrm>
                  <a:off x="3420"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46" name="Freeform 3366"/>
                <p:cNvSpPr>
                  <a:spLocks/>
                </p:cNvSpPr>
                <p:nvPr/>
              </p:nvSpPr>
              <p:spPr bwMode="auto">
                <a:xfrm>
                  <a:off x="3420"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47" name="Freeform 3367"/>
                <p:cNvSpPr>
                  <a:spLocks/>
                </p:cNvSpPr>
                <p:nvPr/>
              </p:nvSpPr>
              <p:spPr bwMode="auto">
                <a:xfrm>
                  <a:off x="34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48" name="Freeform 3368"/>
                <p:cNvSpPr>
                  <a:spLocks/>
                </p:cNvSpPr>
                <p:nvPr/>
              </p:nvSpPr>
              <p:spPr bwMode="auto">
                <a:xfrm>
                  <a:off x="4072" y="225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49" name="Freeform 3369"/>
                <p:cNvSpPr>
                  <a:spLocks/>
                </p:cNvSpPr>
                <p:nvPr/>
              </p:nvSpPr>
              <p:spPr bwMode="auto">
                <a:xfrm>
                  <a:off x="4072" y="230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50" name="Freeform 3370"/>
                <p:cNvSpPr>
                  <a:spLocks/>
                </p:cNvSpPr>
                <p:nvPr/>
              </p:nvSpPr>
              <p:spPr bwMode="auto">
                <a:xfrm>
                  <a:off x="40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51" name="Freeform 3371"/>
                <p:cNvSpPr>
                  <a:spLocks/>
                </p:cNvSpPr>
                <p:nvPr/>
              </p:nvSpPr>
              <p:spPr bwMode="auto">
                <a:xfrm>
                  <a:off x="4074"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52" name="Freeform 3372"/>
                <p:cNvSpPr>
                  <a:spLocks/>
                </p:cNvSpPr>
                <p:nvPr/>
              </p:nvSpPr>
              <p:spPr bwMode="auto">
                <a:xfrm>
                  <a:off x="4074"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53" name="Freeform 3373"/>
                <p:cNvSpPr>
                  <a:spLocks/>
                </p:cNvSpPr>
                <p:nvPr/>
              </p:nvSpPr>
              <p:spPr bwMode="auto">
                <a:xfrm>
                  <a:off x="34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54" name="Freeform 3374"/>
                <p:cNvSpPr>
                  <a:spLocks/>
                </p:cNvSpPr>
                <p:nvPr/>
              </p:nvSpPr>
              <p:spPr bwMode="auto">
                <a:xfrm>
                  <a:off x="3424"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55" name="Freeform 3375"/>
                <p:cNvSpPr>
                  <a:spLocks/>
                </p:cNvSpPr>
                <p:nvPr/>
              </p:nvSpPr>
              <p:spPr bwMode="auto">
                <a:xfrm>
                  <a:off x="3424"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56" name="Freeform 3376"/>
                <p:cNvSpPr>
                  <a:spLocks/>
                </p:cNvSpPr>
                <p:nvPr/>
              </p:nvSpPr>
              <p:spPr bwMode="auto">
                <a:xfrm>
                  <a:off x="3434" y="221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57" name="Freeform 3377"/>
                <p:cNvSpPr>
                  <a:spLocks/>
                </p:cNvSpPr>
                <p:nvPr/>
              </p:nvSpPr>
              <p:spPr bwMode="auto">
                <a:xfrm>
                  <a:off x="3434" y="233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58" name="Freeform 3378"/>
                <p:cNvSpPr>
                  <a:spLocks/>
                </p:cNvSpPr>
                <p:nvPr/>
              </p:nvSpPr>
              <p:spPr bwMode="auto">
                <a:xfrm>
                  <a:off x="4072"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59" name="Freeform 3379"/>
                <p:cNvSpPr>
                  <a:spLocks/>
                </p:cNvSpPr>
                <p:nvPr/>
              </p:nvSpPr>
              <p:spPr bwMode="auto">
                <a:xfrm>
                  <a:off x="4072"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60" name="Freeform 3380"/>
                <p:cNvSpPr>
                  <a:spLocks/>
                </p:cNvSpPr>
                <p:nvPr/>
              </p:nvSpPr>
              <p:spPr bwMode="auto">
                <a:xfrm>
                  <a:off x="4066" y="2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61" name="Freeform 3381"/>
                <p:cNvSpPr>
                  <a:spLocks/>
                </p:cNvSpPr>
                <p:nvPr/>
              </p:nvSpPr>
              <p:spPr bwMode="auto">
                <a:xfrm>
                  <a:off x="4066" y="230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62" name="Freeform 3382"/>
                <p:cNvSpPr>
                  <a:spLocks/>
                </p:cNvSpPr>
                <p:nvPr/>
              </p:nvSpPr>
              <p:spPr bwMode="auto">
                <a:xfrm>
                  <a:off x="4066" y="2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63" name="Freeform 3383"/>
                <p:cNvSpPr>
                  <a:spLocks/>
                </p:cNvSpPr>
                <p:nvPr/>
              </p:nvSpPr>
              <p:spPr bwMode="auto">
                <a:xfrm>
                  <a:off x="4066" y="22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64" name="Freeform 3384"/>
                <p:cNvSpPr>
                  <a:spLocks/>
                </p:cNvSpPr>
                <p:nvPr/>
              </p:nvSpPr>
              <p:spPr bwMode="auto">
                <a:xfrm>
                  <a:off x="4066" y="2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65" name="Freeform 3385"/>
                <p:cNvSpPr>
                  <a:spLocks/>
                </p:cNvSpPr>
                <p:nvPr/>
              </p:nvSpPr>
              <p:spPr bwMode="auto">
                <a:xfrm>
                  <a:off x="4066" y="22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66" name="Freeform 3386"/>
                <p:cNvSpPr>
                  <a:spLocks/>
                </p:cNvSpPr>
                <p:nvPr/>
              </p:nvSpPr>
              <p:spPr bwMode="auto">
                <a:xfrm>
                  <a:off x="34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67" name="Freeform 3387"/>
                <p:cNvSpPr>
                  <a:spLocks/>
                </p:cNvSpPr>
                <p:nvPr/>
              </p:nvSpPr>
              <p:spPr bwMode="auto">
                <a:xfrm>
                  <a:off x="34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68" name="Freeform 3388"/>
                <p:cNvSpPr>
                  <a:spLocks/>
                </p:cNvSpPr>
                <p:nvPr/>
              </p:nvSpPr>
              <p:spPr bwMode="auto">
                <a:xfrm>
                  <a:off x="34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69" name="Freeform 3389"/>
                <p:cNvSpPr>
                  <a:spLocks/>
                </p:cNvSpPr>
                <p:nvPr/>
              </p:nvSpPr>
              <p:spPr bwMode="auto">
                <a:xfrm>
                  <a:off x="34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70" name="Freeform 3390"/>
                <p:cNvSpPr>
                  <a:spLocks/>
                </p:cNvSpPr>
                <p:nvPr/>
              </p:nvSpPr>
              <p:spPr bwMode="auto">
                <a:xfrm>
                  <a:off x="3442"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5" name="Group 3592"/>
              <p:cNvGrpSpPr>
                <a:grpSpLocks/>
              </p:cNvGrpSpPr>
              <p:nvPr/>
            </p:nvGrpSpPr>
            <p:grpSpPr bwMode="auto">
              <a:xfrm>
                <a:off x="3442" y="2210"/>
                <a:ext cx="668" cy="180"/>
                <a:chOff x="3442" y="2210"/>
                <a:chExt cx="668" cy="180"/>
              </a:xfrm>
            </p:grpSpPr>
            <p:sp>
              <p:nvSpPr>
                <p:cNvPr id="100672" name="Freeform 3392"/>
                <p:cNvSpPr>
                  <a:spLocks/>
                </p:cNvSpPr>
                <p:nvPr/>
              </p:nvSpPr>
              <p:spPr bwMode="auto">
                <a:xfrm>
                  <a:off x="3442"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73" name="Freeform 3393"/>
                <p:cNvSpPr>
                  <a:spLocks/>
                </p:cNvSpPr>
                <p:nvPr/>
              </p:nvSpPr>
              <p:spPr bwMode="auto">
                <a:xfrm>
                  <a:off x="4056" y="224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74" name="Freeform 3394"/>
                <p:cNvSpPr>
                  <a:spLocks/>
                </p:cNvSpPr>
                <p:nvPr/>
              </p:nvSpPr>
              <p:spPr bwMode="auto">
                <a:xfrm>
                  <a:off x="4056" y="231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75" name="Freeform 3395"/>
                <p:cNvSpPr>
                  <a:spLocks/>
                </p:cNvSpPr>
                <p:nvPr/>
              </p:nvSpPr>
              <p:spPr bwMode="auto">
                <a:xfrm>
                  <a:off x="40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76" name="Freeform 3396"/>
                <p:cNvSpPr>
                  <a:spLocks/>
                </p:cNvSpPr>
                <p:nvPr/>
              </p:nvSpPr>
              <p:spPr bwMode="auto">
                <a:xfrm>
                  <a:off x="40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77" name="Freeform 3397"/>
                <p:cNvSpPr>
                  <a:spLocks/>
                </p:cNvSpPr>
                <p:nvPr/>
              </p:nvSpPr>
              <p:spPr bwMode="auto">
                <a:xfrm>
                  <a:off x="40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78" name="Freeform 3398"/>
                <p:cNvSpPr>
                  <a:spLocks/>
                </p:cNvSpPr>
                <p:nvPr/>
              </p:nvSpPr>
              <p:spPr bwMode="auto">
                <a:xfrm>
                  <a:off x="4056" y="2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79" name="Freeform 3399"/>
                <p:cNvSpPr>
                  <a:spLocks/>
                </p:cNvSpPr>
                <p:nvPr/>
              </p:nvSpPr>
              <p:spPr bwMode="auto">
                <a:xfrm>
                  <a:off x="4056" y="22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80" name="Freeform 3400"/>
                <p:cNvSpPr>
                  <a:spLocks/>
                </p:cNvSpPr>
                <p:nvPr/>
              </p:nvSpPr>
              <p:spPr bwMode="auto">
                <a:xfrm>
                  <a:off x="34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81" name="Freeform 3401"/>
                <p:cNvSpPr>
                  <a:spLocks/>
                </p:cNvSpPr>
                <p:nvPr/>
              </p:nvSpPr>
              <p:spPr bwMode="auto">
                <a:xfrm>
                  <a:off x="4044" y="222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82" name="Freeform 3402"/>
                <p:cNvSpPr>
                  <a:spLocks/>
                </p:cNvSpPr>
                <p:nvPr/>
              </p:nvSpPr>
              <p:spPr bwMode="auto">
                <a:xfrm>
                  <a:off x="4044" y="232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83" name="Freeform 3403"/>
                <p:cNvSpPr>
                  <a:spLocks/>
                </p:cNvSpPr>
                <p:nvPr/>
              </p:nvSpPr>
              <p:spPr bwMode="auto">
                <a:xfrm>
                  <a:off x="4052" y="226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84" name="Freeform 3404"/>
                <p:cNvSpPr>
                  <a:spLocks/>
                </p:cNvSpPr>
                <p:nvPr/>
              </p:nvSpPr>
              <p:spPr bwMode="auto">
                <a:xfrm>
                  <a:off x="4052" y="229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85" name="Freeform 3405"/>
                <p:cNvSpPr>
                  <a:spLocks/>
                </p:cNvSpPr>
                <p:nvPr/>
              </p:nvSpPr>
              <p:spPr bwMode="auto">
                <a:xfrm>
                  <a:off x="3454" y="223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86" name="Freeform 3406"/>
                <p:cNvSpPr>
                  <a:spLocks/>
                </p:cNvSpPr>
                <p:nvPr/>
              </p:nvSpPr>
              <p:spPr bwMode="auto">
                <a:xfrm>
                  <a:off x="3454" y="232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87" name="Freeform 3407"/>
                <p:cNvSpPr>
                  <a:spLocks/>
                </p:cNvSpPr>
                <p:nvPr/>
              </p:nvSpPr>
              <p:spPr bwMode="auto">
                <a:xfrm>
                  <a:off x="4050" y="226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88" name="Freeform 3408"/>
                <p:cNvSpPr>
                  <a:spLocks/>
                </p:cNvSpPr>
                <p:nvPr/>
              </p:nvSpPr>
              <p:spPr bwMode="auto">
                <a:xfrm>
                  <a:off x="4050" y="22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689" name="Freeform 3409"/>
                <p:cNvSpPr>
                  <a:spLocks/>
                </p:cNvSpPr>
                <p:nvPr/>
              </p:nvSpPr>
              <p:spPr bwMode="auto">
                <a:xfrm>
                  <a:off x="4048" y="225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690" name="Freeform 3410"/>
                <p:cNvSpPr>
                  <a:spLocks/>
                </p:cNvSpPr>
                <p:nvPr/>
              </p:nvSpPr>
              <p:spPr bwMode="auto">
                <a:xfrm>
                  <a:off x="4048" y="229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691" name="Freeform 3411"/>
                <p:cNvSpPr>
                  <a:spLocks/>
                </p:cNvSpPr>
                <p:nvPr/>
              </p:nvSpPr>
              <p:spPr bwMode="auto">
                <a:xfrm>
                  <a:off x="4042" y="224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92" name="Freeform 3412"/>
                <p:cNvSpPr>
                  <a:spLocks/>
                </p:cNvSpPr>
                <p:nvPr/>
              </p:nvSpPr>
              <p:spPr bwMode="auto">
                <a:xfrm>
                  <a:off x="4042" y="231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93" name="Freeform 3413"/>
                <p:cNvSpPr>
                  <a:spLocks/>
                </p:cNvSpPr>
                <p:nvPr/>
              </p:nvSpPr>
              <p:spPr bwMode="auto">
                <a:xfrm>
                  <a:off x="4046"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94" name="Freeform 3414"/>
                <p:cNvSpPr>
                  <a:spLocks/>
                </p:cNvSpPr>
                <p:nvPr/>
              </p:nvSpPr>
              <p:spPr bwMode="auto">
                <a:xfrm>
                  <a:off x="4046"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695" name="Freeform 3415"/>
                <p:cNvSpPr>
                  <a:spLocks/>
                </p:cNvSpPr>
                <p:nvPr/>
              </p:nvSpPr>
              <p:spPr bwMode="auto">
                <a:xfrm>
                  <a:off x="40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96" name="Freeform 3416"/>
                <p:cNvSpPr>
                  <a:spLocks/>
                </p:cNvSpPr>
                <p:nvPr/>
              </p:nvSpPr>
              <p:spPr bwMode="auto">
                <a:xfrm>
                  <a:off x="3452" y="226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97" name="Freeform 3417"/>
                <p:cNvSpPr>
                  <a:spLocks/>
                </p:cNvSpPr>
                <p:nvPr/>
              </p:nvSpPr>
              <p:spPr bwMode="auto">
                <a:xfrm>
                  <a:off x="3452" y="229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98" name="Freeform 3418"/>
                <p:cNvSpPr>
                  <a:spLocks/>
                </p:cNvSpPr>
                <p:nvPr/>
              </p:nvSpPr>
              <p:spPr bwMode="auto">
                <a:xfrm>
                  <a:off x="404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699" name="Freeform 3419"/>
                <p:cNvSpPr>
                  <a:spLocks/>
                </p:cNvSpPr>
                <p:nvPr/>
              </p:nvSpPr>
              <p:spPr bwMode="auto">
                <a:xfrm>
                  <a:off x="4040"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00" name="Freeform 3420"/>
                <p:cNvSpPr>
                  <a:spLocks/>
                </p:cNvSpPr>
                <p:nvPr/>
              </p:nvSpPr>
              <p:spPr bwMode="auto">
                <a:xfrm>
                  <a:off x="4040"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01" name="Freeform 3421"/>
                <p:cNvSpPr>
                  <a:spLocks/>
                </p:cNvSpPr>
                <p:nvPr/>
              </p:nvSpPr>
              <p:spPr bwMode="auto">
                <a:xfrm>
                  <a:off x="4038"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02" name="Freeform 3422"/>
                <p:cNvSpPr>
                  <a:spLocks/>
                </p:cNvSpPr>
                <p:nvPr/>
              </p:nvSpPr>
              <p:spPr bwMode="auto">
                <a:xfrm>
                  <a:off x="4038"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03" name="Freeform 3423"/>
                <p:cNvSpPr>
                  <a:spLocks/>
                </p:cNvSpPr>
                <p:nvPr/>
              </p:nvSpPr>
              <p:spPr bwMode="auto">
                <a:xfrm>
                  <a:off x="40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04" name="Freeform 3424"/>
                <p:cNvSpPr>
                  <a:spLocks/>
                </p:cNvSpPr>
                <p:nvPr/>
              </p:nvSpPr>
              <p:spPr bwMode="auto">
                <a:xfrm>
                  <a:off x="4032" y="2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05" name="Freeform 3425"/>
                <p:cNvSpPr>
                  <a:spLocks/>
                </p:cNvSpPr>
                <p:nvPr/>
              </p:nvSpPr>
              <p:spPr bwMode="auto">
                <a:xfrm>
                  <a:off x="4032" y="230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06" name="Freeform 3426"/>
                <p:cNvSpPr>
                  <a:spLocks/>
                </p:cNvSpPr>
                <p:nvPr/>
              </p:nvSpPr>
              <p:spPr bwMode="auto">
                <a:xfrm>
                  <a:off x="40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07" name="Freeform 3427"/>
                <p:cNvSpPr>
                  <a:spLocks/>
                </p:cNvSpPr>
                <p:nvPr/>
              </p:nvSpPr>
              <p:spPr bwMode="auto">
                <a:xfrm>
                  <a:off x="4034"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08" name="Freeform 3428"/>
                <p:cNvSpPr>
                  <a:spLocks/>
                </p:cNvSpPr>
                <p:nvPr/>
              </p:nvSpPr>
              <p:spPr bwMode="auto">
                <a:xfrm>
                  <a:off x="4034"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09" name="Freeform 3429"/>
                <p:cNvSpPr>
                  <a:spLocks/>
                </p:cNvSpPr>
                <p:nvPr/>
              </p:nvSpPr>
              <p:spPr bwMode="auto">
                <a:xfrm>
                  <a:off x="40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10" name="Freeform 3430"/>
                <p:cNvSpPr>
                  <a:spLocks/>
                </p:cNvSpPr>
                <p:nvPr/>
              </p:nvSpPr>
              <p:spPr bwMode="auto">
                <a:xfrm>
                  <a:off x="4028" y="225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11" name="Freeform 3431"/>
                <p:cNvSpPr>
                  <a:spLocks/>
                </p:cNvSpPr>
                <p:nvPr/>
              </p:nvSpPr>
              <p:spPr bwMode="auto">
                <a:xfrm>
                  <a:off x="4028" y="229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12" name="Freeform 3432"/>
                <p:cNvSpPr>
                  <a:spLocks/>
                </p:cNvSpPr>
                <p:nvPr/>
              </p:nvSpPr>
              <p:spPr bwMode="auto">
                <a:xfrm>
                  <a:off x="4030"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13" name="Freeform 3433"/>
                <p:cNvSpPr>
                  <a:spLocks/>
                </p:cNvSpPr>
                <p:nvPr/>
              </p:nvSpPr>
              <p:spPr bwMode="auto">
                <a:xfrm>
                  <a:off x="4030"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14" name="Freeform 3434"/>
                <p:cNvSpPr>
                  <a:spLocks/>
                </p:cNvSpPr>
                <p:nvPr/>
              </p:nvSpPr>
              <p:spPr bwMode="auto">
                <a:xfrm>
                  <a:off x="4006" y="221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15" name="Freeform 3435"/>
                <p:cNvSpPr>
                  <a:spLocks/>
                </p:cNvSpPr>
                <p:nvPr/>
              </p:nvSpPr>
              <p:spPr bwMode="auto">
                <a:xfrm>
                  <a:off x="4006" y="234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16" name="Freeform 3436"/>
                <p:cNvSpPr>
                  <a:spLocks/>
                </p:cNvSpPr>
                <p:nvPr/>
              </p:nvSpPr>
              <p:spPr bwMode="auto">
                <a:xfrm>
                  <a:off x="40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17" name="Freeform 3437"/>
                <p:cNvSpPr>
                  <a:spLocks/>
                </p:cNvSpPr>
                <p:nvPr/>
              </p:nvSpPr>
              <p:spPr bwMode="auto">
                <a:xfrm>
                  <a:off x="4024"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18" name="Freeform 3438"/>
                <p:cNvSpPr>
                  <a:spLocks/>
                </p:cNvSpPr>
                <p:nvPr/>
              </p:nvSpPr>
              <p:spPr bwMode="auto">
                <a:xfrm>
                  <a:off x="4024"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19" name="Freeform 3439"/>
                <p:cNvSpPr>
                  <a:spLocks/>
                </p:cNvSpPr>
                <p:nvPr/>
              </p:nvSpPr>
              <p:spPr bwMode="auto">
                <a:xfrm>
                  <a:off x="4018" y="2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20" name="Freeform 3440"/>
                <p:cNvSpPr>
                  <a:spLocks/>
                </p:cNvSpPr>
                <p:nvPr/>
              </p:nvSpPr>
              <p:spPr bwMode="auto">
                <a:xfrm>
                  <a:off x="4018" y="230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21" name="Freeform 3441"/>
                <p:cNvSpPr>
                  <a:spLocks/>
                </p:cNvSpPr>
                <p:nvPr/>
              </p:nvSpPr>
              <p:spPr bwMode="auto">
                <a:xfrm>
                  <a:off x="40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22" name="Freeform 3442"/>
                <p:cNvSpPr>
                  <a:spLocks/>
                </p:cNvSpPr>
                <p:nvPr/>
              </p:nvSpPr>
              <p:spPr bwMode="auto">
                <a:xfrm>
                  <a:off x="4022"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23" name="Freeform 3443"/>
                <p:cNvSpPr>
                  <a:spLocks/>
                </p:cNvSpPr>
                <p:nvPr/>
              </p:nvSpPr>
              <p:spPr bwMode="auto">
                <a:xfrm>
                  <a:off x="4022"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24" name="Freeform 3444"/>
                <p:cNvSpPr>
                  <a:spLocks/>
                </p:cNvSpPr>
                <p:nvPr/>
              </p:nvSpPr>
              <p:spPr bwMode="auto">
                <a:xfrm>
                  <a:off x="40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25" name="Freeform 3445"/>
                <p:cNvSpPr>
                  <a:spLocks/>
                </p:cNvSpPr>
                <p:nvPr/>
              </p:nvSpPr>
              <p:spPr bwMode="auto">
                <a:xfrm>
                  <a:off x="4000" y="222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26" name="Freeform 3446"/>
                <p:cNvSpPr>
                  <a:spLocks/>
                </p:cNvSpPr>
                <p:nvPr/>
              </p:nvSpPr>
              <p:spPr bwMode="auto">
                <a:xfrm>
                  <a:off x="4000" y="233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27" name="Freeform 3447"/>
                <p:cNvSpPr>
                  <a:spLocks/>
                </p:cNvSpPr>
                <p:nvPr/>
              </p:nvSpPr>
              <p:spPr bwMode="auto">
                <a:xfrm>
                  <a:off x="4014" y="2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28" name="Freeform 3448"/>
                <p:cNvSpPr>
                  <a:spLocks/>
                </p:cNvSpPr>
                <p:nvPr/>
              </p:nvSpPr>
              <p:spPr bwMode="auto">
                <a:xfrm>
                  <a:off x="4014" y="230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29" name="Freeform 3449"/>
                <p:cNvSpPr>
                  <a:spLocks/>
                </p:cNvSpPr>
                <p:nvPr/>
              </p:nvSpPr>
              <p:spPr bwMode="auto">
                <a:xfrm>
                  <a:off x="4016" y="2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30" name="Freeform 3450"/>
                <p:cNvSpPr>
                  <a:spLocks/>
                </p:cNvSpPr>
                <p:nvPr/>
              </p:nvSpPr>
              <p:spPr bwMode="auto">
                <a:xfrm>
                  <a:off x="4016" y="22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31" name="Freeform 3451"/>
                <p:cNvSpPr>
                  <a:spLocks/>
                </p:cNvSpPr>
                <p:nvPr/>
              </p:nvSpPr>
              <p:spPr bwMode="auto">
                <a:xfrm>
                  <a:off x="4016"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32" name="Freeform 3452"/>
                <p:cNvSpPr>
                  <a:spLocks/>
                </p:cNvSpPr>
                <p:nvPr/>
              </p:nvSpPr>
              <p:spPr bwMode="auto">
                <a:xfrm>
                  <a:off x="4016"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33" name="Freeform 3453"/>
                <p:cNvSpPr>
                  <a:spLocks/>
                </p:cNvSpPr>
                <p:nvPr/>
              </p:nvSpPr>
              <p:spPr bwMode="auto">
                <a:xfrm>
                  <a:off x="401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34" name="Freeform 3454"/>
                <p:cNvSpPr>
                  <a:spLocks/>
                </p:cNvSpPr>
                <p:nvPr/>
              </p:nvSpPr>
              <p:spPr bwMode="auto">
                <a:xfrm>
                  <a:off x="401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35" name="Freeform 3455"/>
                <p:cNvSpPr>
                  <a:spLocks/>
                </p:cNvSpPr>
                <p:nvPr/>
              </p:nvSpPr>
              <p:spPr bwMode="auto">
                <a:xfrm>
                  <a:off x="40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36" name="Freeform 3456"/>
                <p:cNvSpPr>
                  <a:spLocks/>
                </p:cNvSpPr>
                <p:nvPr/>
              </p:nvSpPr>
              <p:spPr bwMode="auto">
                <a:xfrm>
                  <a:off x="4006" y="225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37" name="Freeform 3457"/>
                <p:cNvSpPr>
                  <a:spLocks/>
                </p:cNvSpPr>
                <p:nvPr/>
              </p:nvSpPr>
              <p:spPr bwMode="auto">
                <a:xfrm>
                  <a:off x="4006" y="230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38" name="Freeform 3458"/>
                <p:cNvSpPr>
                  <a:spLocks/>
                </p:cNvSpPr>
                <p:nvPr/>
              </p:nvSpPr>
              <p:spPr bwMode="auto">
                <a:xfrm>
                  <a:off x="4012"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39" name="Freeform 3459"/>
                <p:cNvSpPr>
                  <a:spLocks/>
                </p:cNvSpPr>
                <p:nvPr/>
              </p:nvSpPr>
              <p:spPr bwMode="auto">
                <a:xfrm>
                  <a:off x="4012"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40" name="Freeform 3460"/>
                <p:cNvSpPr>
                  <a:spLocks/>
                </p:cNvSpPr>
                <p:nvPr/>
              </p:nvSpPr>
              <p:spPr bwMode="auto">
                <a:xfrm>
                  <a:off x="4010"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41" name="Freeform 3461"/>
                <p:cNvSpPr>
                  <a:spLocks/>
                </p:cNvSpPr>
                <p:nvPr/>
              </p:nvSpPr>
              <p:spPr bwMode="auto">
                <a:xfrm>
                  <a:off x="4010"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42" name="Freeform 3462"/>
                <p:cNvSpPr>
                  <a:spLocks/>
                </p:cNvSpPr>
                <p:nvPr/>
              </p:nvSpPr>
              <p:spPr bwMode="auto">
                <a:xfrm>
                  <a:off x="4008"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43" name="Freeform 3463"/>
                <p:cNvSpPr>
                  <a:spLocks/>
                </p:cNvSpPr>
                <p:nvPr/>
              </p:nvSpPr>
              <p:spPr bwMode="auto">
                <a:xfrm>
                  <a:off x="4008"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44" name="Freeform 3464"/>
                <p:cNvSpPr>
                  <a:spLocks/>
                </p:cNvSpPr>
                <p:nvPr/>
              </p:nvSpPr>
              <p:spPr bwMode="auto">
                <a:xfrm>
                  <a:off x="4006" y="226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45" name="Freeform 3465"/>
                <p:cNvSpPr>
                  <a:spLocks/>
                </p:cNvSpPr>
                <p:nvPr/>
              </p:nvSpPr>
              <p:spPr bwMode="auto">
                <a:xfrm>
                  <a:off x="4006" y="229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46" name="Freeform 3466"/>
                <p:cNvSpPr>
                  <a:spLocks/>
                </p:cNvSpPr>
                <p:nvPr/>
              </p:nvSpPr>
              <p:spPr bwMode="auto">
                <a:xfrm>
                  <a:off x="4004"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747" name="Freeform 3467"/>
                <p:cNvSpPr>
                  <a:spLocks/>
                </p:cNvSpPr>
                <p:nvPr/>
              </p:nvSpPr>
              <p:spPr bwMode="auto">
                <a:xfrm>
                  <a:off x="4004"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748" name="Freeform 3468"/>
                <p:cNvSpPr>
                  <a:spLocks/>
                </p:cNvSpPr>
                <p:nvPr/>
              </p:nvSpPr>
              <p:spPr bwMode="auto">
                <a:xfrm>
                  <a:off x="40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49" name="Freeform 3469"/>
                <p:cNvSpPr>
                  <a:spLocks/>
                </p:cNvSpPr>
                <p:nvPr/>
              </p:nvSpPr>
              <p:spPr bwMode="auto">
                <a:xfrm>
                  <a:off x="3992" y="224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50" name="Freeform 3470"/>
                <p:cNvSpPr>
                  <a:spLocks/>
                </p:cNvSpPr>
                <p:nvPr/>
              </p:nvSpPr>
              <p:spPr bwMode="auto">
                <a:xfrm>
                  <a:off x="3992" y="230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51" name="Freeform 3471"/>
                <p:cNvSpPr>
                  <a:spLocks/>
                </p:cNvSpPr>
                <p:nvPr/>
              </p:nvSpPr>
              <p:spPr bwMode="auto">
                <a:xfrm>
                  <a:off x="4000"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52" name="Freeform 3472"/>
                <p:cNvSpPr>
                  <a:spLocks/>
                </p:cNvSpPr>
                <p:nvPr/>
              </p:nvSpPr>
              <p:spPr bwMode="auto">
                <a:xfrm>
                  <a:off x="4000"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53" name="Freeform 3473"/>
                <p:cNvSpPr>
                  <a:spLocks/>
                </p:cNvSpPr>
                <p:nvPr/>
              </p:nvSpPr>
              <p:spPr bwMode="auto">
                <a:xfrm>
                  <a:off x="3996" y="22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54" name="Freeform 3474"/>
                <p:cNvSpPr>
                  <a:spLocks/>
                </p:cNvSpPr>
                <p:nvPr/>
              </p:nvSpPr>
              <p:spPr bwMode="auto">
                <a:xfrm>
                  <a:off x="3996" y="229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55" name="Freeform 3475"/>
                <p:cNvSpPr>
                  <a:spLocks/>
                </p:cNvSpPr>
                <p:nvPr/>
              </p:nvSpPr>
              <p:spPr bwMode="auto">
                <a:xfrm>
                  <a:off x="39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56" name="Freeform 3476"/>
                <p:cNvSpPr>
                  <a:spLocks/>
                </p:cNvSpPr>
                <p:nvPr/>
              </p:nvSpPr>
              <p:spPr bwMode="auto">
                <a:xfrm>
                  <a:off x="3996"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57" name="Freeform 3477"/>
                <p:cNvSpPr>
                  <a:spLocks/>
                </p:cNvSpPr>
                <p:nvPr/>
              </p:nvSpPr>
              <p:spPr bwMode="auto">
                <a:xfrm>
                  <a:off x="3996"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58" name="Freeform 3478"/>
                <p:cNvSpPr>
                  <a:spLocks/>
                </p:cNvSpPr>
                <p:nvPr/>
              </p:nvSpPr>
              <p:spPr bwMode="auto">
                <a:xfrm>
                  <a:off x="39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59" name="Freeform 3479"/>
                <p:cNvSpPr>
                  <a:spLocks/>
                </p:cNvSpPr>
                <p:nvPr/>
              </p:nvSpPr>
              <p:spPr bwMode="auto">
                <a:xfrm>
                  <a:off x="3992"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60" name="Freeform 3480"/>
                <p:cNvSpPr>
                  <a:spLocks/>
                </p:cNvSpPr>
                <p:nvPr/>
              </p:nvSpPr>
              <p:spPr bwMode="auto">
                <a:xfrm>
                  <a:off x="3992"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61" name="Freeform 3481"/>
                <p:cNvSpPr>
                  <a:spLocks/>
                </p:cNvSpPr>
                <p:nvPr/>
              </p:nvSpPr>
              <p:spPr bwMode="auto">
                <a:xfrm>
                  <a:off x="39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62" name="Freeform 3482"/>
                <p:cNvSpPr>
                  <a:spLocks/>
                </p:cNvSpPr>
                <p:nvPr/>
              </p:nvSpPr>
              <p:spPr bwMode="auto">
                <a:xfrm>
                  <a:off x="3986"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63" name="Freeform 3483"/>
                <p:cNvSpPr>
                  <a:spLocks/>
                </p:cNvSpPr>
                <p:nvPr/>
              </p:nvSpPr>
              <p:spPr bwMode="auto">
                <a:xfrm>
                  <a:off x="3986"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64" name="Freeform 3484"/>
                <p:cNvSpPr>
                  <a:spLocks/>
                </p:cNvSpPr>
                <p:nvPr/>
              </p:nvSpPr>
              <p:spPr bwMode="auto">
                <a:xfrm>
                  <a:off x="39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65" name="Freeform 3485"/>
                <p:cNvSpPr>
                  <a:spLocks/>
                </p:cNvSpPr>
                <p:nvPr/>
              </p:nvSpPr>
              <p:spPr bwMode="auto">
                <a:xfrm>
                  <a:off x="39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66" name="Freeform 3486"/>
                <p:cNvSpPr>
                  <a:spLocks/>
                </p:cNvSpPr>
                <p:nvPr/>
              </p:nvSpPr>
              <p:spPr bwMode="auto">
                <a:xfrm>
                  <a:off x="3984"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67" name="Freeform 3487"/>
                <p:cNvSpPr>
                  <a:spLocks/>
                </p:cNvSpPr>
                <p:nvPr/>
              </p:nvSpPr>
              <p:spPr bwMode="auto">
                <a:xfrm>
                  <a:off x="3984"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68" name="Freeform 3488"/>
                <p:cNvSpPr>
                  <a:spLocks/>
                </p:cNvSpPr>
                <p:nvPr/>
              </p:nvSpPr>
              <p:spPr bwMode="auto">
                <a:xfrm>
                  <a:off x="39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69" name="Freeform 3489"/>
                <p:cNvSpPr>
                  <a:spLocks/>
                </p:cNvSpPr>
                <p:nvPr/>
              </p:nvSpPr>
              <p:spPr bwMode="auto">
                <a:xfrm>
                  <a:off x="398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70" name="Freeform 3490"/>
                <p:cNvSpPr>
                  <a:spLocks/>
                </p:cNvSpPr>
                <p:nvPr/>
              </p:nvSpPr>
              <p:spPr bwMode="auto">
                <a:xfrm>
                  <a:off x="398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71" name="Freeform 3491"/>
                <p:cNvSpPr>
                  <a:spLocks/>
                </p:cNvSpPr>
                <p:nvPr/>
              </p:nvSpPr>
              <p:spPr bwMode="auto">
                <a:xfrm>
                  <a:off x="39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72" name="Freeform 3492"/>
                <p:cNvSpPr>
                  <a:spLocks/>
                </p:cNvSpPr>
                <p:nvPr/>
              </p:nvSpPr>
              <p:spPr bwMode="auto">
                <a:xfrm>
                  <a:off x="3976"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73" name="Freeform 3493"/>
                <p:cNvSpPr>
                  <a:spLocks/>
                </p:cNvSpPr>
                <p:nvPr/>
              </p:nvSpPr>
              <p:spPr bwMode="auto">
                <a:xfrm>
                  <a:off x="3976"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74" name="Freeform 3494"/>
                <p:cNvSpPr>
                  <a:spLocks/>
                </p:cNvSpPr>
                <p:nvPr/>
              </p:nvSpPr>
              <p:spPr bwMode="auto">
                <a:xfrm>
                  <a:off x="397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75" name="Freeform 3495"/>
                <p:cNvSpPr>
                  <a:spLocks/>
                </p:cNvSpPr>
                <p:nvPr/>
              </p:nvSpPr>
              <p:spPr bwMode="auto">
                <a:xfrm>
                  <a:off x="39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76" name="Freeform 3496"/>
                <p:cNvSpPr>
                  <a:spLocks/>
                </p:cNvSpPr>
                <p:nvPr/>
              </p:nvSpPr>
              <p:spPr bwMode="auto">
                <a:xfrm>
                  <a:off x="39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77" name="Freeform 3497"/>
                <p:cNvSpPr>
                  <a:spLocks/>
                </p:cNvSpPr>
                <p:nvPr/>
              </p:nvSpPr>
              <p:spPr bwMode="auto">
                <a:xfrm>
                  <a:off x="34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78" name="Freeform 3498"/>
                <p:cNvSpPr>
                  <a:spLocks/>
                </p:cNvSpPr>
                <p:nvPr/>
              </p:nvSpPr>
              <p:spPr bwMode="auto">
                <a:xfrm>
                  <a:off x="3968" y="2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779" name="Freeform 3499"/>
                <p:cNvSpPr>
                  <a:spLocks/>
                </p:cNvSpPr>
                <p:nvPr/>
              </p:nvSpPr>
              <p:spPr bwMode="auto">
                <a:xfrm>
                  <a:off x="3968" y="229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780" name="Freeform 3500"/>
                <p:cNvSpPr>
                  <a:spLocks/>
                </p:cNvSpPr>
                <p:nvPr/>
              </p:nvSpPr>
              <p:spPr bwMode="auto">
                <a:xfrm>
                  <a:off x="3970"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81" name="Freeform 3501"/>
                <p:cNvSpPr>
                  <a:spLocks/>
                </p:cNvSpPr>
                <p:nvPr/>
              </p:nvSpPr>
              <p:spPr bwMode="auto">
                <a:xfrm>
                  <a:off x="3970"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82" name="Freeform 3502"/>
                <p:cNvSpPr>
                  <a:spLocks/>
                </p:cNvSpPr>
                <p:nvPr/>
              </p:nvSpPr>
              <p:spPr bwMode="auto">
                <a:xfrm>
                  <a:off x="34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83" name="Freeform 3503"/>
                <p:cNvSpPr>
                  <a:spLocks/>
                </p:cNvSpPr>
                <p:nvPr/>
              </p:nvSpPr>
              <p:spPr bwMode="auto">
                <a:xfrm>
                  <a:off x="34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84" name="Freeform 3504"/>
                <p:cNvSpPr>
                  <a:spLocks/>
                </p:cNvSpPr>
                <p:nvPr/>
              </p:nvSpPr>
              <p:spPr bwMode="auto">
                <a:xfrm>
                  <a:off x="3964"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85" name="Freeform 3505"/>
                <p:cNvSpPr>
                  <a:spLocks/>
                </p:cNvSpPr>
                <p:nvPr/>
              </p:nvSpPr>
              <p:spPr bwMode="auto">
                <a:xfrm>
                  <a:off x="3964"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86" name="Freeform 3506"/>
                <p:cNvSpPr>
                  <a:spLocks/>
                </p:cNvSpPr>
                <p:nvPr/>
              </p:nvSpPr>
              <p:spPr bwMode="auto">
                <a:xfrm>
                  <a:off x="39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87" name="Freeform 3507"/>
                <p:cNvSpPr>
                  <a:spLocks/>
                </p:cNvSpPr>
                <p:nvPr/>
              </p:nvSpPr>
              <p:spPr bwMode="auto">
                <a:xfrm>
                  <a:off x="39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88" name="Freeform 3508"/>
                <p:cNvSpPr>
                  <a:spLocks/>
                </p:cNvSpPr>
                <p:nvPr/>
              </p:nvSpPr>
              <p:spPr bwMode="auto">
                <a:xfrm>
                  <a:off x="3460"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789" name="Freeform 3509"/>
                <p:cNvSpPr>
                  <a:spLocks/>
                </p:cNvSpPr>
                <p:nvPr/>
              </p:nvSpPr>
              <p:spPr bwMode="auto">
                <a:xfrm>
                  <a:off x="3460"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790" name="Freeform 3510"/>
                <p:cNvSpPr>
                  <a:spLocks/>
                </p:cNvSpPr>
                <p:nvPr/>
              </p:nvSpPr>
              <p:spPr bwMode="auto">
                <a:xfrm>
                  <a:off x="3958"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91" name="Freeform 3511"/>
                <p:cNvSpPr>
                  <a:spLocks/>
                </p:cNvSpPr>
                <p:nvPr/>
              </p:nvSpPr>
              <p:spPr bwMode="auto">
                <a:xfrm>
                  <a:off x="3958"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92" name="Freeform 3512"/>
                <p:cNvSpPr>
                  <a:spLocks/>
                </p:cNvSpPr>
                <p:nvPr/>
              </p:nvSpPr>
              <p:spPr bwMode="auto">
                <a:xfrm>
                  <a:off x="39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793" name="Freeform 3513"/>
                <p:cNvSpPr>
                  <a:spLocks/>
                </p:cNvSpPr>
                <p:nvPr/>
              </p:nvSpPr>
              <p:spPr bwMode="auto">
                <a:xfrm>
                  <a:off x="346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94" name="Freeform 3514"/>
                <p:cNvSpPr>
                  <a:spLocks/>
                </p:cNvSpPr>
                <p:nvPr/>
              </p:nvSpPr>
              <p:spPr bwMode="auto">
                <a:xfrm>
                  <a:off x="346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95" name="Freeform 3515"/>
                <p:cNvSpPr>
                  <a:spLocks/>
                </p:cNvSpPr>
                <p:nvPr/>
              </p:nvSpPr>
              <p:spPr bwMode="auto">
                <a:xfrm>
                  <a:off x="395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96" name="Freeform 3516"/>
                <p:cNvSpPr>
                  <a:spLocks/>
                </p:cNvSpPr>
                <p:nvPr/>
              </p:nvSpPr>
              <p:spPr bwMode="auto">
                <a:xfrm>
                  <a:off x="395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797" name="Freeform 3517"/>
                <p:cNvSpPr>
                  <a:spLocks/>
                </p:cNvSpPr>
                <p:nvPr/>
              </p:nvSpPr>
              <p:spPr bwMode="auto">
                <a:xfrm>
                  <a:off x="3952" y="226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98" name="Freeform 3518"/>
                <p:cNvSpPr>
                  <a:spLocks/>
                </p:cNvSpPr>
                <p:nvPr/>
              </p:nvSpPr>
              <p:spPr bwMode="auto">
                <a:xfrm>
                  <a:off x="3952" y="228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799" name="Freeform 3519"/>
                <p:cNvSpPr>
                  <a:spLocks/>
                </p:cNvSpPr>
                <p:nvPr/>
              </p:nvSpPr>
              <p:spPr bwMode="auto">
                <a:xfrm>
                  <a:off x="34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0" name="Freeform 3520"/>
                <p:cNvSpPr>
                  <a:spLocks/>
                </p:cNvSpPr>
                <p:nvPr/>
              </p:nvSpPr>
              <p:spPr bwMode="auto">
                <a:xfrm>
                  <a:off x="39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1" name="Freeform 3521"/>
                <p:cNvSpPr>
                  <a:spLocks/>
                </p:cNvSpPr>
                <p:nvPr/>
              </p:nvSpPr>
              <p:spPr bwMode="auto">
                <a:xfrm>
                  <a:off x="3942"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2" name="Freeform 3522"/>
                <p:cNvSpPr>
                  <a:spLocks/>
                </p:cNvSpPr>
                <p:nvPr/>
              </p:nvSpPr>
              <p:spPr bwMode="auto">
                <a:xfrm>
                  <a:off x="3942"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3" name="Freeform 3523"/>
                <p:cNvSpPr>
                  <a:spLocks/>
                </p:cNvSpPr>
                <p:nvPr/>
              </p:nvSpPr>
              <p:spPr bwMode="auto">
                <a:xfrm>
                  <a:off x="3928" y="222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4" name="Freeform 3524"/>
                <p:cNvSpPr>
                  <a:spLocks/>
                </p:cNvSpPr>
                <p:nvPr/>
              </p:nvSpPr>
              <p:spPr bwMode="auto">
                <a:xfrm>
                  <a:off x="3928" y="232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5" name="Freeform 3525"/>
                <p:cNvSpPr>
                  <a:spLocks/>
                </p:cNvSpPr>
                <p:nvPr/>
              </p:nvSpPr>
              <p:spPr bwMode="auto">
                <a:xfrm>
                  <a:off x="3934" y="225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6" name="Freeform 3526"/>
                <p:cNvSpPr>
                  <a:spLocks/>
                </p:cNvSpPr>
                <p:nvPr/>
              </p:nvSpPr>
              <p:spPr bwMode="auto">
                <a:xfrm>
                  <a:off x="3934" y="229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7" name="Freeform 3527"/>
                <p:cNvSpPr>
                  <a:spLocks/>
                </p:cNvSpPr>
                <p:nvPr/>
              </p:nvSpPr>
              <p:spPr bwMode="auto">
                <a:xfrm>
                  <a:off x="3936"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8" name="Freeform 3528"/>
                <p:cNvSpPr>
                  <a:spLocks/>
                </p:cNvSpPr>
                <p:nvPr/>
              </p:nvSpPr>
              <p:spPr bwMode="auto">
                <a:xfrm>
                  <a:off x="3936"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09" name="Freeform 3529"/>
                <p:cNvSpPr>
                  <a:spLocks/>
                </p:cNvSpPr>
                <p:nvPr/>
              </p:nvSpPr>
              <p:spPr bwMode="auto">
                <a:xfrm>
                  <a:off x="3472" y="22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10" name="Freeform 3530"/>
                <p:cNvSpPr>
                  <a:spLocks/>
                </p:cNvSpPr>
                <p:nvPr/>
              </p:nvSpPr>
              <p:spPr bwMode="auto">
                <a:xfrm>
                  <a:off x="3472" y="230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11" name="Freeform 3531"/>
                <p:cNvSpPr>
                  <a:spLocks/>
                </p:cNvSpPr>
                <p:nvPr/>
              </p:nvSpPr>
              <p:spPr bwMode="auto">
                <a:xfrm>
                  <a:off x="39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12" name="Freeform 3532"/>
                <p:cNvSpPr>
                  <a:spLocks/>
                </p:cNvSpPr>
                <p:nvPr/>
              </p:nvSpPr>
              <p:spPr bwMode="auto">
                <a:xfrm>
                  <a:off x="39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13" name="Freeform 3533"/>
                <p:cNvSpPr>
                  <a:spLocks/>
                </p:cNvSpPr>
                <p:nvPr/>
              </p:nvSpPr>
              <p:spPr bwMode="auto">
                <a:xfrm>
                  <a:off x="34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14" name="Freeform 3534"/>
                <p:cNvSpPr>
                  <a:spLocks/>
                </p:cNvSpPr>
                <p:nvPr/>
              </p:nvSpPr>
              <p:spPr bwMode="auto">
                <a:xfrm>
                  <a:off x="3922" y="22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15" name="Freeform 3535"/>
                <p:cNvSpPr>
                  <a:spLocks/>
                </p:cNvSpPr>
                <p:nvPr/>
              </p:nvSpPr>
              <p:spPr bwMode="auto">
                <a:xfrm>
                  <a:off x="3922" y="22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16" name="Freeform 3536"/>
                <p:cNvSpPr>
                  <a:spLocks/>
                </p:cNvSpPr>
                <p:nvPr/>
              </p:nvSpPr>
              <p:spPr bwMode="auto">
                <a:xfrm>
                  <a:off x="39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17" name="Freeform 3537"/>
                <p:cNvSpPr>
                  <a:spLocks/>
                </p:cNvSpPr>
                <p:nvPr/>
              </p:nvSpPr>
              <p:spPr bwMode="auto">
                <a:xfrm>
                  <a:off x="34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18" name="Freeform 3538"/>
                <p:cNvSpPr>
                  <a:spLocks/>
                </p:cNvSpPr>
                <p:nvPr/>
              </p:nvSpPr>
              <p:spPr bwMode="auto">
                <a:xfrm>
                  <a:off x="3482" y="226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19" name="Freeform 3539"/>
                <p:cNvSpPr>
                  <a:spLocks/>
                </p:cNvSpPr>
                <p:nvPr/>
              </p:nvSpPr>
              <p:spPr bwMode="auto">
                <a:xfrm>
                  <a:off x="3482" y="229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20" name="Freeform 3540"/>
                <p:cNvSpPr>
                  <a:spLocks/>
                </p:cNvSpPr>
                <p:nvPr/>
              </p:nvSpPr>
              <p:spPr bwMode="auto">
                <a:xfrm>
                  <a:off x="3916"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21" name="Freeform 3541"/>
                <p:cNvSpPr>
                  <a:spLocks/>
                </p:cNvSpPr>
                <p:nvPr/>
              </p:nvSpPr>
              <p:spPr bwMode="auto">
                <a:xfrm>
                  <a:off x="3916"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22" name="Freeform 3542"/>
                <p:cNvSpPr>
                  <a:spLocks/>
                </p:cNvSpPr>
                <p:nvPr/>
              </p:nvSpPr>
              <p:spPr bwMode="auto">
                <a:xfrm>
                  <a:off x="348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23" name="Freeform 3543"/>
                <p:cNvSpPr>
                  <a:spLocks/>
                </p:cNvSpPr>
                <p:nvPr/>
              </p:nvSpPr>
              <p:spPr bwMode="auto">
                <a:xfrm>
                  <a:off x="348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24" name="Freeform 3544"/>
                <p:cNvSpPr>
                  <a:spLocks/>
                </p:cNvSpPr>
                <p:nvPr/>
              </p:nvSpPr>
              <p:spPr bwMode="auto">
                <a:xfrm>
                  <a:off x="3906" y="224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25" name="Freeform 3545"/>
                <p:cNvSpPr>
                  <a:spLocks/>
                </p:cNvSpPr>
                <p:nvPr/>
              </p:nvSpPr>
              <p:spPr bwMode="auto">
                <a:xfrm>
                  <a:off x="3906" y="231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26" name="Freeform 3546"/>
                <p:cNvSpPr>
                  <a:spLocks/>
                </p:cNvSpPr>
                <p:nvPr/>
              </p:nvSpPr>
              <p:spPr bwMode="auto">
                <a:xfrm>
                  <a:off x="39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27" name="Freeform 3547"/>
                <p:cNvSpPr>
                  <a:spLocks/>
                </p:cNvSpPr>
                <p:nvPr/>
              </p:nvSpPr>
              <p:spPr bwMode="auto">
                <a:xfrm>
                  <a:off x="34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28" name="Freeform 3548"/>
                <p:cNvSpPr>
                  <a:spLocks/>
                </p:cNvSpPr>
                <p:nvPr/>
              </p:nvSpPr>
              <p:spPr bwMode="auto">
                <a:xfrm>
                  <a:off x="3892" y="222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29" name="Freeform 3549"/>
                <p:cNvSpPr>
                  <a:spLocks/>
                </p:cNvSpPr>
                <p:nvPr/>
              </p:nvSpPr>
              <p:spPr bwMode="auto">
                <a:xfrm>
                  <a:off x="3892" y="232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30" name="Freeform 3550"/>
                <p:cNvSpPr>
                  <a:spLocks/>
                </p:cNvSpPr>
                <p:nvPr/>
              </p:nvSpPr>
              <p:spPr bwMode="auto">
                <a:xfrm>
                  <a:off x="3900"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31" name="Freeform 3551"/>
                <p:cNvSpPr>
                  <a:spLocks/>
                </p:cNvSpPr>
                <p:nvPr/>
              </p:nvSpPr>
              <p:spPr bwMode="auto">
                <a:xfrm>
                  <a:off x="3900"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32" name="Freeform 3552"/>
                <p:cNvSpPr>
                  <a:spLocks/>
                </p:cNvSpPr>
                <p:nvPr/>
              </p:nvSpPr>
              <p:spPr bwMode="auto">
                <a:xfrm>
                  <a:off x="349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33" name="Freeform 3553"/>
                <p:cNvSpPr>
                  <a:spLocks/>
                </p:cNvSpPr>
                <p:nvPr/>
              </p:nvSpPr>
              <p:spPr bwMode="auto">
                <a:xfrm>
                  <a:off x="349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34" name="Freeform 3554"/>
                <p:cNvSpPr>
                  <a:spLocks/>
                </p:cNvSpPr>
                <p:nvPr/>
              </p:nvSpPr>
              <p:spPr bwMode="auto">
                <a:xfrm>
                  <a:off x="3496" y="22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835" name="Freeform 3555"/>
                <p:cNvSpPr>
                  <a:spLocks/>
                </p:cNvSpPr>
                <p:nvPr/>
              </p:nvSpPr>
              <p:spPr bwMode="auto">
                <a:xfrm>
                  <a:off x="3496" y="228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836" name="Freeform 3556"/>
                <p:cNvSpPr>
                  <a:spLocks/>
                </p:cNvSpPr>
                <p:nvPr/>
              </p:nvSpPr>
              <p:spPr bwMode="auto">
                <a:xfrm>
                  <a:off x="349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37" name="Freeform 3557"/>
                <p:cNvSpPr>
                  <a:spLocks/>
                </p:cNvSpPr>
                <p:nvPr/>
              </p:nvSpPr>
              <p:spPr bwMode="auto">
                <a:xfrm>
                  <a:off x="349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38" name="Freeform 3558"/>
                <p:cNvSpPr>
                  <a:spLocks/>
                </p:cNvSpPr>
                <p:nvPr/>
              </p:nvSpPr>
              <p:spPr bwMode="auto">
                <a:xfrm>
                  <a:off x="3498"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39" name="Freeform 3559"/>
                <p:cNvSpPr>
                  <a:spLocks/>
                </p:cNvSpPr>
                <p:nvPr/>
              </p:nvSpPr>
              <p:spPr bwMode="auto">
                <a:xfrm>
                  <a:off x="3498"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40" name="Freeform 3560"/>
                <p:cNvSpPr>
                  <a:spLocks/>
                </p:cNvSpPr>
                <p:nvPr/>
              </p:nvSpPr>
              <p:spPr bwMode="auto">
                <a:xfrm>
                  <a:off x="34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41" name="Freeform 3561"/>
                <p:cNvSpPr>
                  <a:spLocks/>
                </p:cNvSpPr>
                <p:nvPr/>
              </p:nvSpPr>
              <p:spPr bwMode="auto">
                <a:xfrm>
                  <a:off x="38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42" name="Freeform 3562"/>
                <p:cNvSpPr>
                  <a:spLocks/>
                </p:cNvSpPr>
                <p:nvPr/>
              </p:nvSpPr>
              <p:spPr bwMode="auto">
                <a:xfrm>
                  <a:off x="35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43" name="Freeform 3563"/>
                <p:cNvSpPr>
                  <a:spLocks/>
                </p:cNvSpPr>
                <p:nvPr/>
              </p:nvSpPr>
              <p:spPr bwMode="auto">
                <a:xfrm>
                  <a:off x="35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44" name="Freeform 3564"/>
                <p:cNvSpPr>
                  <a:spLocks/>
                </p:cNvSpPr>
                <p:nvPr/>
              </p:nvSpPr>
              <p:spPr bwMode="auto">
                <a:xfrm>
                  <a:off x="35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45" name="Freeform 3565"/>
                <p:cNvSpPr>
                  <a:spLocks/>
                </p:cNvSpPr>
                <p:nvPr/>
              </p:nvSpPr>
              <p:spPr bwMode="auto">
                <a:xfrm>
                  <a:off x="3890" y="224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46" name="Freeform 3566"/>
                <p:cNvSpPr>
                  <a:spLocks/>
                </p:cNvSpPr>
                <p:nvPr/>
              </p:nvSpPr>
              <p:spPr bwMode="auto">
                <a:xfrm>
                  <a:off x="3890" y="230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47" name="Freeform 3567"/>
                <p:cNvSpPr>
                  <a:spLocks/>
                </p:cNvSpPr>
                <p:nvPr/>
              </p:nvSpPr>
              <p:spPr bwMode="auto">
                <a:xfrm>
                  <a:off x="3508"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48" name="Freeform 3568"/>
                <p:cNvSpPr>
                  <a:spLocks/>
                </p:cNvSpPr>
                <p:nvPr/>
              </p:nvSpPr>
              <p:spPr bwMode="auto">
                <a:xfrm>
                  <a:off x="3508"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49" name="Freeform 3569"/>
                <p:cNvSpPr>
                  <a:spLocks/>
                </p:cNvSpPr>
                <p:nvPr/>
              </p:nvSpPr>
              <p:spPr bwMode="auto">
                <a:xfrm>
                  <a:off x="35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50" name="Freeform 3570"/>
                <p:cNvSpPr>
                  <a:spLocks/>
                </p:cNvSpPr>
                <p:nvPr/>
              </p:nvSpPr>
              <p:spPr bwMode="auto">
                <a:xfrm>
                  <a:off x="35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51" name="Freeform 3571"/>
                <p:cNvSpPr>
                  <a:spLocks/>
                </p:cNvSpPr>
                <p:nvPr/>
              </p:nvSpPr>
              <p:spPr bwMode="auto">
                <a:xfrm>
                  <a:off x="35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52" name="Freeform 3572"/>
                <p:cNvSpPr>
                  <a:spLocks/>
                </p:cNvSpPr>
                <p:nvPr/>
              </p:nvSpPr>
              <p:spPr bwMode="auto">
                <a:xfrm>
                  <a:off x="3886"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53" name="Freeform 3573"/>
                <p:cNvSpPr>
                  <a:spLocks/>
                </p:cNvSpPr>
                <p:nvPr/>
              </p:nvSpPr>
              <p:spPr bwMode="auto">
                <a:xfrm>
                  <a:off x="3886"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54" name="Freeform 3574"/>
                <p:cNvSpPr>
                  <a:spLocks/>
                </p:cNvSpPr>
                <p:nvPr/>
              </p:nvSpPr>
              <p:spPr bwMode="auto">
                <a:xfrm>
                  <a:off x="38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55" name="Freeform 3575"/>
                <p:cNvSpPr>
                  <a:spLocks/>
                </p:cNvSpPr>
                <p:nvPr/>
              </p:nvSpPr>
              <p:spPr bwMode="auto">
                <a:xfrm>
                  <a:off x="35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56" name="Freeform 3576"/>
                <p:cNvSpPr>
                  <a:spLocks/>
                </p:cNvSpPr>
                <p:nvPr/>
              </p:nvSpPr>
              <p:spPr bwMode="auto">
                <a:xfrm>
                  <a:off x="38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57" name="Freeform 3577"/>
                <p:cNvSpPr>
                  <a:spLocks/>
                </p:cNvSpPr>
                <p:nvPr/>
              </p:nvSpPr>
              <p:spPr bwMode="auto">
                <a:xfrm>
                  <a:off x="3526" y="224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58" name="Freeform 3578"/>
                <p:cNvSpPr>
                  <a:spLocks/>
                </p:cNvSpPr>
                <p:nvPr/>
              </p:nvSpPr>
              <p:spPr bwMode="auto">
                <a:xfrm>
                  <a:off x="3526" y="231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59" name="Freeform 3579"/>
                <p:cNvSpPr>
                  <a:spLocks/>
                </p:cNvSpPr>
                <p:nvPr/>
              </p:nvSpPr>
              <p:spPr bwMode="auto">
                <a:xfrm>
                  <a:off x="3876" y="225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60" name="Freeform 3580"/>
                <p:cNvSpPr>
                  <a:spLocks/>
                </p:cNvSpPr>
                <p:nvPr/>
              </p:nvSpPr>
              <p:spPr bwMode="auto">
                <a:xfrm>
                  <a:off x="3876" y="229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61" name="Freeform 3581"/>
                <p:cNvSpPr>
                  <a:spLocks/>
                </p:cNvSpPr>
                <p:nvPr/>
              </p:nvSpPr>
              <p:spPr bwMode="auto">
                <a:xfrm>
                  <a:off x="3866" y="222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62" name="Freeform 3582"/>
                <p:cNvSpPr>
                  <a:spLocks/>
                </p:cNvSpPr>
                <p:nvPr/>
              </p:nvSpPr>
              <p:spPr bwMode="auto">
                <a:xfrm>
                  <a:off x="3866" y="233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63" name="Freeform 3583"/>
                <p:cNvSpPr>
                  <a:spLocks/>
                </p:cNvSpPr>
                <p:nvPr/>
              </p:nvSpPr>
              <p:spPr bwMode="auto">
                <a:xfrm>
                  <a:off x="3534" y="2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64" name="Freeform 3584"/>
                <p:cNvSpPr>
                  <a:spLocks/>
                </p:cNvSpPr>
                <p:nvPr/>
              </p:nvSpPr>
              <p:spPr bwMode="auto">
                <a:xfrm>
                  <a:off x="3534" y="231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65" name="Freeform 3585"/>
                <p:cNvSpPr>
                  <a:spLocks/>
                </p:cNvSpPr>
                <p:nvPr/>
              </p:nvSpPr>
              <p:spPr bwMode="auto">
                <a:xfrm>
                  <a:off x="38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66" name="Freeform 3586"/>
                <p:cNvSpPr>
                  <a:spLocks/>
                </p:cNvSpPr>
                <p:nvPr/>
              </p:nvSpPr>
              <p:spPr bwMode="auto">
                <a:xfrm>
                  <a:off x="352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67" name="Freeform 3587"/>
                <p:cNvSpPr>
                  <a:spLocks/>
                </p:cNvSpPr>
                <p:nvPr/>
              </p:nvSpPr>
              <p:spPr bwMode="auto">
                <a:xfrm>
                  <a:off x="3528"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68" name="Freeform 3588"/>
                <p:cNvSpPr>
                  <a:spLocks/>
                </p:cNvSpPr>
                <p:nvPr/>
              </p:nvSpPr>
              <p:spPr bwMode="auto">
                <a:xfrm>
                  <a:off x="3528"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69" name="Freeform 3589"/>
                <p:cNvSpPr>
                  <a:spLocks/>
                </p:cNvSpPr>
                <p:nvPr/>
              </p:nvSpPr>
              <p:spPr bwMode="auto">
                <a:xfrm>
                  <a:off x="35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70" name="Freeform 3590"/>
                <p:cNvSpPr>
                  <a:spLocks/>
                </p:cNvSpPr>
                <p:nvPr/>
              </p:nvSpPr>
              <p:spPr bwMode="auto">
                <a:xfrm>
                  <a:off x="352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71" name="Freeform 3591"/>
                <p:cNvSpPr>
                  <a:spLocks/>
                </p:cNvSpPr>
                <p:nvPr/>
              </p:nvSpPr>
              <p:spPr bwMode="auto">
                <a:xfrm>
                  <a:off x="352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6" name="Group 3793"/>
              <p:cNvGrpSpPr>
                <a:grpSpLocks/>
              </p:cNvGrpSpPr>
              <p:nvPr/>
            </p:nvGrpSpPr>
            <p:grpSpPr bwMode="auto">
              <a:xfrm>
                <a:off x="3528" y="2186"/>
                <a:ext cx="392" cy="226"/>
                <a:chOff x="3528" y="2186"/>
                <a:chExt cx="392" cy="226"/>
              </a:xfrm>
            </p:grpSpPr>
            <p:sp>
              <p:nvSpPr>
                <p:cNvPr id="100873" name="Freeform 3593"/>
                <p:cNvSpPr>
                  <a:spLocks/>
                </p:cNvSpPr>
                <p:nvPr/>
              </p:nvSpPr>
              <p:spPr bwMode="auto">
                <a:xfrm>
                  <a:off x="38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74" name="Freeform 3594"/>
                <p:cNvSpPr>
                  <a:spLocks/>
                </p:cNvSpPr>
                <p:nvPr/>
              </p:nvSpPr>
              <p:spPr bwMode="auto">
                <a:xfrm>
                  <a:off x="35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75" name="Freeform 3595"/>
                <p:cNvSpPr>
                  <a:spLocks/>
                </p:cNvSpPr>
                <p:nvPr/>
              </p:nvSpPr>
              <p:spPr bwMode="auto">
                <a:xfrm>
                  <a:off x="35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76" name="Freeform 3596"/>
                <p:cNvSpPr>
                  <a:spLocks/>
                </p:cNvSpPr>
                <p:nvPr/>
              </p:nvSpPr>
              <p:spPr bwMode="auto">
                <a:xfrm>
                  <a:off x="35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77" name="Freeform 3597"/>
                <p:cNvSpPr>
                  <a:spLocks/>
                </p:cNvSpPr>
                <p:nvPr/>
              </p:nvSpPr>
              <p:spPr bwMode="auto">
                <a:xfrm>
                  <a:off x="3868"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78" name="Freeform 3598"/>
                <p:cNvSpPr>
                  <a:spLocks/>
                </p:cNvSpPr>
                <p:nvPr/>
              </p:nvSpPr>
              <p:spPr bwMode="auto">
                <a:xfrm>
                  <a:off x="3868"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79" name="Freeform 3599"/>
                <p:cNvSpPr>
                  <a:spLocks/>
                </p:cNvSpPr>
                <p:nvPr/>
              </p:nvSpPr>
              <p:spPr bwMode="auto">
                <a:xfrm>
                  <a:off x="35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80" name="Freeform 3600"/>
                <p:cNvSpPr>
                  <a:spLocks/>
                </p:cNvSpPr>
                <p:nvPr/>
              </p:nvSpPr>
              <p:spPr bwMode="auto">
                <a:xfrm>
                  <a:off x="3540" y="226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81" name="Freeform 3601"/>
                <p:cNvSpPr>
                  <a:spLocks/>
                </p:cNvSpPr>
                <p:nvPr/>
              </p:nvSpPr>
              <p:spPr bwMode="auto">
                <a:xfrm>
                  <a:off x="3540" y="228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82" name="Freeform 3602"/>
                <p:cNvSpPr>
                  <a:spLocks/>
                </p:cNvSpPr>
                <p:nvPr/>
              </p:nvSpPr>
              <p:spPr bwMode="auto">
                <a:xfrm>
                  <a:off x="354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83" name="Freeform 3603"/>
                <p:cNvSpPr>
                  <a:spLocks/>
                </p:cNvSpPr>
                <p:nvPr/>
              </p:nvSpPr>
              <p:spPr bwMode="auto">
                <a:xfrm>
                  <a:off x="354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84" name="Freeform 3604"/>
                <p:cNvSpPr>
                  <a:spLocks/>
                </p:cNvSpPr>
                <p:nvPr/>
              </p:nvSpPr>
              <p:spPr bwMode="auto">
                <a:xfrm>
                  <a:off x="354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85" name="Freeform 3605"/>
                <p:cNvSpPr>
                  <a:spLocks/>
                </p:cNvSpPr>
                <p:nvPr/>
              </p:nvSpPr>
              <p:spPr bwMode="auto">
                <a:xfrm>
                  <a:off x="3546" y="22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86" name="Freeform 3606"/>
                <p:cNvSpPr>
                  <a:spLocks/>
                </p:cNvSpPr>
                <p:nvPr/>
              </p:nvSpPr>
              <p:spPr bwMode="auto">
                <a:xfrm>
                  <a:off x="3546" y="22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87" name="Freeform 3607"/>
                <p:cNvSpPr>
                  <a:spLocks/>
                </p:cNvSpPr>
                <p:nvPr/>
              </p:nvSpPr>
              <p:spPr bwMode="auto">
                <a:xfrm>
                  <a:off x="38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88" name="Freeform 3608"/>
                <p:cNvSpPr>
                  <a:spLocks/>
                </p:cNvSpPr>
                <p:nvPr/>
              </p:nvSpPr>
              <p:spPr bwMode="auto">
                <a:xfrm>
                  <a:off x="38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89" name="Freeform 3609"/>
                <p:cNvSpPr>
                  <a:spLocks/>
                </p:cNvSpPr>
                <p:nvPr/>
              </p:nvSpPr>
              <p:spPr bwMode="auto">
                <a:xfrm>
                  <a:off x="35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90" name="Freeform 3610"/>
                <p:cNvSpPr>
                  <a:spLocks/>
                </p:cNvSpPr>
                <p:nvPr/>
              </p:nvSpPr>
              <p:spPr bwMode="auto">
                <a:xfrm>
                  <a:off x="35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91" name="Freeform 3611"/>
                <p:cNvSpPr>
                  <a:spLocks/>
                </p:cNvSpPr>
                <p:nvPr/>
              </p:nvSpPr>
              <p:spPr bwMode="auto">
                <a:xfrm>
                  <a:off x="3550"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92" name="Freeform 3612"/>
                <p:cNvSpPr>
                  <a:spLocks/>
                </p:cNvSpPr>
                <p:nvPr/>
              </p:nvSpPr>
              <p:spPr bwMode="auto">
                <a:xfrm>
                  <a:off x="3550"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93" name="Freeform 3613"/>
                <p:cNvSpPr>
                  <a:spLocks/>
                </p:cNvSpPr>
                <p:nvPr/>
              </p:nvSpPr>
              <p:spPr bwMode="auto">
                <a:xfrm>
                  <a:off x="3854"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94" name="Freeform 3614"/>
                <p:cNvSpPr>
                  <a:spLocks/>
                </p:cNvSpPr>
                <p:nvPr/>
              </p:nvSpPr>
              <p:spPr bwMode="auto">
                <a:xfrm>
                  <a:off x="3854"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895" name="Freeform 3615"/>
                <p:cNvSpPr>
                  <a:spLocks/>
                </p:cNvSpPr>
                <p:nvPr/>
              </p:nvSpPr>
              <p:spPr bwMode="auto">
                <a:xfrm>
                  <a:off x="3846" y="224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96" name="Freeform 3616"/>
                <p:cNvSpPr>
                  <a:spLocks/>
                </p:cNvSpPr>
                <p:nvPr/>
              </p:nvSpPr>
              <p:spPr bwMode="auto">
                <a:xfrm>
                  <a:off x="3846" y="231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897" name="Freeform 3617"/>
                <p:cNvSpPr>
                  <a:spLocks/>
                </p:cNvSpPr>
                <p:nvPr/>
              </p:nvSpPr>
              <p:spPr bwMode="auto">
                <a:xfrm>
                  <a:off x="3552"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98" name="Freeform 3618"/>
                <p:cNvSpPr>
                  <a:spLocks/>
                </p:cNvSpPr>
                <p:nvPr/>
              </p:nvSpPr>
              <p:spPr bwMode="auto">
                <a:xfrm>
                  <a:off x="3552"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899" name="Freeform 3619"/>
                <p:cNvSpPr>
                  <a:spLocks/>
                </p:cNvSpPr>
                <p:nvPr/>
              </p:nvSpPr>
              <p:spPr bwMode="auto">
                <a:xfrm>
                  <a:off x="3848" y="226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00" name="Freeform 3620"/>
                <p:cNvSpPr>
                  <a:spLocks/>
                </p:cNvSpPr>
                <p:nvPr/>
              </p:nvSpPr>
              <p:spPr bwMode="auto">
                <a:xfrm>
                  <a:off x="3848" y="229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01" name="Freeform 3621"/>
                <p:cNvSpPr>
                  <a:spLocks/>
                </p:cNvSpPr>
                <p:nvPr/>
              </p:nvSpPr>
              <p:spPr bwMode="auto">
                <a:xfrm>
                  <a:off x="355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02" name="Freeform 3622"/>
                <p:cNvSpPr>
                  <a:spLocks/>
                </p:cNvSpPr>
                <p:nvPr/>
              </p:nvSpPr>
              <p:spPr bwMode="auto">
                <a:xfrm>
                  <a:off x="355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03" name="Freeform 3623"/>
                <p:cNvSpPr>
                  <a:spLocks/>
                </p:cNvSpPr>
                <p:nvPr/>
              </p:nvSpPr>
              <p:spPr bwMode="auto">
                <a:xfrm>
                  <a:off x="35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04" name="Freeform 3624"/>
                <p:cNvSpPr>
                  <a:spLocks/>
                </p:cNvSpPr>
                <p:nvPr/>
              </p:nvSpPr>
              <p:spPr bwMode="auto">
                <a:xfrm>
                  <a:off x="38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05" name="Freeform 3625"/>
                <p:cNvSpPr>
                  <a:spLocks/>
                </p:cNvSpPr>
                <p:nvPr/>
              </p:nvSpPr>
              <p:spPr bwMode="auto">
                <a:xfrm>
                  <a:off x="35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06" name="Freeform 3626"/>
                <p:cNvSpPr>
                  <a:spLocks/>
                </p:cNvSpPr>
                <p:nvPr/>
              </p:nvSpPr>
              <p:spPr bwMode="auto">
                <a:xfrm>
                  <a:off x="3564"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07" name="Freeform 3627"/>
                <p:cNvSpPr>
                  <a:spLocks/>
                </p:cNvSpPr>
                <p:nvPr/>
              </p:nvSpPr>
              <p:spPr bwMode="auto">
                <a:xfrm>
                  <a:off x="3564"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08" name="Freeform 3628"/>
                <p:cNvSpPr>
                  <a:spLocks/>
                </p:cNvSpPr>
                <p:nvPr/>
              </p:nvSpPr>
              <p:spPr bwMode="auto">
                <a:xfrm>
                  <a:off x="35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09" name="Freeform 3629"/>
                <p:cNvSpPr>
                  <a:spLocks/>
                </p:cNvSpPr>
                <p:nvPr/>
              </p:nvSpPr>
              <p:spPr bwMode="auto">
                <a:xfrm>
                  <a:off x="356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10" name="Freeform 3630"/>
                <p:cNvSpPr>
                  <a:spLocks/>
                </p:cNvSpPr>
                <p:nvPr/>
              </p:nvSpPr>
              <p:spPr bwMode="auto">
                <a:xfrm>
                  <a:off x="35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11" name="Freeform 3631"/>
                <p:cNvSpPr>
                  <a:spLocks/>
                </p:cNvSpPr>
                <p:nvPr/>
              </p:nvSpPr>
              <p:spPr bwMode="auto">
                <a:xfrm>
                  <a:off x="3570" y="226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12" name="Freeform 3632"/>
                <p:cNvSpPr>
                  <a:spLocks/>
                </p:cNvSpPr>
                <p:nvPr/>
              </p:nvSpPr>
              <p:spPr bwMode="auto">
                <a:xfrm>
                  <a:off x="3570" y="229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13" name="Freeform 3633"/>
                <p:cNvSpPr>
                  <a:spLocks/>
                </p:cNvSpPr>
                <p:nvPr/>
              </p:nvSpPr>
              <p:spPr bwMode="auto">
                <a:xfrm>
                  <a:off x="38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14" name="Freeform 3634"/>
                <p:cNvSpPr>
                  <a:spLocks/>
                </p:cNvSpPr>
                <p:nvPr/>
              </p:nvSpPr>
              <p:spPr bwMode="auto">
                <a:xfrm>
                  <a:off x="35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15" name="Freeform 3635"/>
                <p:cNvSpPr>
                  <a:spLocks/>
                </p:cNvSpPr>
                <p:nvPr/>
              </p:nvSpPr>
              <p:spPr bwMode="auto">
                <a:xfrm>
                  <a:off x="35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16" name="Freeform 3636"/>
                <p:cNvSpPr>
                  <a:spLocks/>
                </p:cNvSpPr>
                <p:nvPr/>
              </p:nvSpPr>
              <p:spPr bwMode="auto">
                <a:xfrm>
                  <a:off x="3572"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17" name="Freeform 3637"/>
                <p:cNvSpPr>
                  <a:spLocks/>
                </p:cNvSpPr>
                <p:nvPr/>
              </p:nvSpPr>
              <p:spPr bwMode="auto">
                <a:xfrm>
                  <a:off x="3572"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18" name="Freeform 3638"/>
                <p:cNvSpPr>
                  <a:spLocks/>
                </p:cNvSpPr>
                <p:nvPr/>
              </p:nvSpPr>
              <p:spPr bwMode="auto">
                <a:xfrm>
                  <a:off x="35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19" name="Freeform 3639"/>
                <p:cNvSpPr>
                  <a:spLocks/>
                </p:cNvSpPr>
                <p:nvPr/>
              </p:nvSpPr>
              <p:spPr bwMode="auto">
                <a:xfrm>
                  <a:off x="38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20" name="Freeform 3640"/>
                <p:cNvSpPr>
                  <a:spLocks/>
                </p:cNvSpPr>
                <p:nvPr/>
              </p:nvSpPr>
              <p:spPr bwMode="auto">
                <a:xfrm>
                  <a:off x="3828" y="22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21" name="Freeform 3641"/>
                <p:cNvSpPr>
                  <a:spLocks/>
                </p:cNvSpPr>
                <p:nvPr/>
              </p:nvSpPr>
              <p:spPr bwMode="auto">
                <a:xfrm>
                  <a:off x="3828" y="22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22" name="Freeform 3642"/>
                <p:cNvSpPr>
                  <a:spLocks/>
                </p:cNvSpPr>
                <p:nvPr/>
              </p:nvSpPr>
              <p:spPr bwMode="auto">
                <a:xfrm>
                  <a:off x="3582" y="225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23" name="Freeform 3643"/>
                <p:cNvSpPr>
                  <a:spLocks/>
                </p:cNvSpPr>
                <p:nvPr/>
              </p:nvSpPr>
              <p:spPr bwMode="auto">
                <a:xfrm>
                  <a:off x="3582" y="229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24" name="Freeform 3644"/>
                <p:cNvSpPr>
                  <a:spLocks/>
                </p:cNvSpPr>
                <p:nvPr/>
              </p:nvSpPr>
              <p:spPr bwMode="auto">
                <a:xfrm>
                  <a:off x="35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25" name="Freeform 3645"/>
                <p:cNvSpPr>
                  <a:spLocks/>
                </p:cNvSpPr>
                <p:nvPr/>
              </p:nvSpPr>
              <p:spPr bwMode="auto">
                <a:xfrm>
                  <a:off x="35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26" name="Freeform 3646"/>
                <p:cNvSpPr>
                  <a:spLocks/>
                </p:cNvSpPr>
                <p:nvPr/>
              </p:nvSpPr>
              <p:spPr bwMode="auto">
                <a:xfrm>
                  <a:off x="35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27" name="Freeform 3647"/>
                <p:cNvSpPr>
                  <a:spLocks/>
                </p:cNvSpPr>
                <p:nvPr/>
              </p:nvSpPr>
              <p:spPr bwMode="auto">
                <a:xfrm>
                  <a:off x="3586" y="22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28" name="Freeform 3648"/>
                <p:cNvSpPr>
                  <a:spLocks/>
                </p:cNvSpPr>
                <p:nvPr/>
              </p:nvSpPr>
              <p:spPr bwMode="auto">
                <a:xfrm>
                  <a:off x="3586" y="22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29" name="Freeform 3649"/>
                <p:cNvSpPr>
                  <a:spLocks/>
                </p:cNvSpPr>
                <p:nvPr/>
              </p:nvSpPr>
              <p:spPr bwMode="auto">
                <a:xfrm>
                  <a:off x="3822" y="22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30" name="Freeform 3650"/>
                <p:cNvSpPr>
                  <a:spLocks/>
                </p:cNvSpPr>
                <p:nvPr/>
              </p:nvSpPr>
              <p:spPr bwMode="auto">
                <a:xfrm>
                  <a:off x="3822" y="230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31" name="Freeform 3651"/>
                <p:cNvSpPr>
                  <a:spLocks/>
                </p:cNvSpPr>
                <p:nvPr/>
              </p:nvSpPr>
              <p:spPr bwMode="auto">
                <a:xfrm>
                  <a:off x="35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32" name="Freeform 3652"/>
                <p:cNvSpPr>
                  <a:spLocks/>
                </p:cNvSpPr>
                <p:nvPr/>
              </p:nvSpPr>
              <p:spPr bwMode="auto">
                <a:xfrm>
                  <a:off x="35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33" name="Freeform 3653"/>
                <p:cNvSpPr>
                  <a:spLocks/>
                </p:cNvSpPr>
                <p:nvPr/>
              </p:nvSpPr>
              <p:spPr bwMode="auto">
                <a:xfrm>
                  <a:off x="3590"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34" name="Freeform 3654"/>
                <p:cNvSpPr>
                  <a:spLocks/>
                </p:cNvSpPr>
                <p:nvPr/>
              </p:nvSpPr>
              <p:spPr bwMode="auto">
                <a:xfrm>
                  <a:off x="3590"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35" name="Freeform 3655"/>
                <p:cNvSpPr>
                  <a:spLocks/>
                </p:cNvSpPr>
                <p:nvPr/>
              </p:nvSpPr>
              <p:spPr bwMode="auto">
                <a:xfrm>
                  <a:off x="3818" y="226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36" name="Freeform 3656"/>
                <p:cNvSpPr>
                  <a:spLocks/>
                </p:cNvSpPr>
                <p:nvPr/>
              </p:nvSpPr>
              <p:spPr bwMode="auto">
                <a:xfrm>
                  <a:off x="3818" y="229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37" name="Freeform 3657"/>
                <p:cNvSpPr>
                  <a:spLocks/>
                </p:cNvSpPr>
                <p:nvPr/>
              </p:nvSpPr>
              <p:spPr bwMode="auto">
                <a:xfrm>
                  <a:off x="3818"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38" name="Freeform 3658"/>
                <p:cNvSpPr>
                  <a:spLocks/>
                </p:cNvSpPr>
                <p:nvPr/>
              </p:nvSpPr>
              <p:spPr bwMode="auto">
                <a:xfrm>
                  <a:off x="3818"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39" name="Freeform 3659"/>
                <p:cNvSpPr>
                  <a:spLocks/>
                </p:cNvSpPr>
                <p:nvPr/>
              </p:nvSpPr>
              <p:spPr bwMode="auto">
                <a:xfrm>
                  <a:off x="3596"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40" name="Freeform 3660"/>
                <p:cNvSpPr>
                  <a:spLocks/>
                </p:cNvSpPr>
                <p:nvPr/>
              </p:nvSpPr>
              <p:spPr bwMode="auto">
                <a:xfrm>
                  <a:off x="3596"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41" name="Freeform 3661"/>
                <p:cNvSpPr>
                  <a:spLocks/>
                </p:cNvSpPr>
                <p:nvPr/>
              </p:nvSpPr>
              <p:spPr bwMode="auto">
                <a:xfrm>
                  <a:off x="3598"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42" name="Freeform 3662"/>
                <p:cNvSpPr>
                  <a:spLocks/>
                </p:cNvSpPr>
                <p:nvPr/>
              </p:nvSpPr>
              <p:spPr bwMode="auto">
                <a:xfrm>
                  <a:off x="3598"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43" name="Freeform 3663"/>
                <p:cNvSpPr>
                  <a:spLocks/>
                </p:cNvSpPr>
                <p:nvPr/>
              </p:nvSpPr>
              <p:spPr bwMode="auto">
                <a:xfrm>
                  <a:off x="3600"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944" name="Freeform 3664"/>
                <p:cNvSpPr>
                  <a:spLocks/>
                </p:cNvSpPr>
                <p:nvPr/>
              </p:nvSpPr>
              <p:spPr bwMode="auto">
                <a:xfrm>
                  <a:off x="3600"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945" name="Freeform 3665"/>
                <p:cNvSpPr>
                  <a:spLocks/>
                </p:cNvSpPr>
                <p:nvPr/>
              </p:nvSpPr>
              <p:spPr bwMode="auto">
                <a:xfrm>
                  <a:off x="3806" y="226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46" name="Freeform 3666"/>
                <p:cNvSpPr>
                  <a:spLocks/>
                </p:cNvSpPr>
                <p:nvPr/>
              </p:nvSpPr>
              <p:spPr bwMode="auto">
                <a:xfrm>
                  <a:off x="3806" y="229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47" name="Freeform 3667"/>
                <p:cNvSpPr>
                  <a:spLocks/>
                </p:cNvSpPr>
                <p:nvPr/>
              </p:nvSpPr>
              <p:spPr bwMode="auto">
                <a:xfrm>
                  <a:off x="38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48" name="Freeform 3668"/>
                <p:cNvSpPr>
                  <a:spLocks/>
                </p:cNvSpPr>
                <p:nvPr/>
              </p:nvSpPr>
              <p:spPr bwMode="auto">
                <a:xfrm>
                  <a:off x="3804" y="225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49" name="Freeform 3669"/>
                <p:cNvSpPr>
                  <a:spLocks/>
                </p:cNvSpPr>
                <p:nvPr/>
              </p:nvSpPr>
              <p:spPr bwMode="auto">
                <a:xfrm>
                  <a:off x="3804" y="230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50" name="Freeform 3670"/>
                <p:cNvSpPr>
                  <a:spLocks/>
                </p:cNvSpPr>
                <p:nvPr/>
              </p:nvSpPr>
              <p:spPr bwMode="auto">
                <a:xfrm>
                  <a:off x="3602"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51" name="Freeform 3671"/>
                <p:cNvSpPr>
                  <a:spLocks/>
                </p:cNvSpPr>
                <p:nvPr/>
              </p:nvSpPr>
              <p:spPr bwMode="auto">
                <a:xfrm>
                  <a:off x="3602"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52" name="Freeform 3672"/>
                <p:cNvSpPr>
                  <a:spLocks/>
                </p:cNvSpPr>
                <p:nvPr/>
              </p:nvSpPr>
              <p:spPr bwMode="auto">
                <a:xfrm>
                  <a:off x="360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53" name="Freeform 3673"/>
                <p:cNvSpPr>
                  <a:spLocks/>
                </p:cNvSpPr>
                <p:nvPr/>
              </p:nvSpPr>
              <p:spPr bwMode="auto">
                <a:xfrm>
                  <a:off x="360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54" name="Freeform 3674"/>
                <p:cNvSpPr>
                  <a:spLocks/>
                </p:cNvSpPr>
                <p:nvPr/>
              </p:nvSpPr>
              <p:spPr bwMode="auto">
                <a:xfrm>
                  <a:off x="36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55" name="Freeform 3675"/>
                <p:cNvSpPr>
                  <a:spLocks/>
                </p:cNvSpPr>
                <p:nvPr/>
              </p:nvSpPr>
              <p:spPr bwMode="auto">
                <a:xfrm>
                  <a:off x="3606" y="225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56" name="Freeform 3676"/>
                <p:cNvSpPr>
                  <a:spLocks/>
                </p:cNvSpPr>
                <p:nvPr/>
              </p:nvSpPr>
              <p:spPr bwMode="auto">
                <a:xfrm>
                  <a:off x="3606" y="229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57" name="Freeform 3677"/>
                <p:cNvSpPr>
                  <a:spLocks/>
                </p:cNvSpPr>
                <p:nvPr/>
              </p:nvSpPr>
              <p:spPr bwMode="auto">
                <a:xfrm>
                  <a:off x="3606"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958" name="Freeform 3678"/>
                <p:cNvSpPr>
                  <a:spLocks/>
                </p:cNvSpPr>
                <p:nvPr/>
              </p:nvSpPr>
              <p:spPr bwMode="auto">
                <a:xfrm>
                  <a:off x="3606"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959" name="Freeform 3679"/>
                <p:cNvSpPr>
                  <a:spLocks/>
                </p:cNvSpPr>
                <p:nvPr/>
              </p:nvSpPr>
              <p:spPr bwMode="auto">
                <a:xfrm>
                  <a:off x="36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60" name="Freeform 3680"/>
                <p:cNvSpPr>
                  <a:spLocks/>
                </p:cNvSpPr>
                <p:nvPr/>
              </p:nvSpPr>
              <p:spPr bwMode="auto">
                <a:xfrm>
                  <a:off x="36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61" name="Freeform 3681"/>
                <p:cNvSpPr>
                  <a:spLocks/>
                </p:cNvSpPr>
                <p:nvPr/>
              </p:nvSpPr>
              <p:spPr bwMode="auto">
                <a:xfrm>
                  <a:off x="36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62" name="Freeform 3682"/>
                <p:cNvSpPr>
                  <a:spLocks/>
                </p:cNvSpPr>
                <p:nvPr/>
              </p:nvSpPr>
              <p:spPr bwMode="auto">
                <a:xfrm>
                  <a:off x="3612"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63" name="Freeform 3683"/>
                <p:cNvSpPr>
                  <a:spLocks/>
                </p:cNvSpPr>
                <p:nvPr/>
              </p:nvSpPr>
              <p:spPr bwMode="auto">
                <a:xfrm>
                  <a:off x="3612"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64" name="Freeform 3684"/>
                <p:cNvSpPr>
                  <a:spLocks/>
                </p:cNvSpPr>
                <p:nvPr/>
              </p:nvSpPr>
              <p:spPr bwMode="auto">
                <a:xfrm>
                  <a:off x="3798"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65" name="Freeform 3685"/>
                <p:cNvSpPr>
                  <a:spLocks/>
                </p:cNvSpPr>
                <p:nvPr/>
              </p:nvSpPr>
              <p:spPr bwMode="auto">
                <a:xfrm>
                  <a:off x="3798"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66" name="Freeform 3686"/>
                <p:cNvSpPr>
                  <a:spLocks/>
                </p:cNvSpPr>
                <p:nvPr/>
              </p:nvSpPr>
              <p:spPr bwMode="auto">
                <a:xfrm>
                  <a:off x="37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67" name="Freeform 3687"/>
                <p:cNvSpPr>
                  <a:spLocks/>
                </p:cNvSpPr>
                <p:nvPr/>
              </p:nvSpPr>
              <p:spPr bwMode="auto">
                <a:xfrm>
                  <a:off x="3794" y="225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68" name="Freeform 3688"/>
                <p:cNvSpPr>
                  <a:spLocks/>
                </p:cNvSpPr>
                <p:nvPr/>
              </p:nvSpPr>
              <p:spPr bwMode="auto">
                <a:xfrm>
                  <a:off x="3794" y="230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69" name="Freeform 3689"/>
                <p:cNvSpPr>
                  <a:spLocks/>
                </p:cNvSpPr>
                <p:nvPr/>
              </p:nvSpPr>
              <p:spPr bwMode="auto">
                <a:xfrm>
                  <a:off x="3618" y="2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70" name="Freeform 3690"/>
                <p:cNvSpPr>
                  <a:spLocks/>
                </p:cNvSpPr>
                <p:nvPr/>
              </p:nvSpPr>
              <p:spPr bwMode="auto">
                <a:xfrm>
                  <a:off x="3618" y="229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0971" name="Freeform 3691"/>
                <p:cNvSpPr>
                  <a:spLocks/>
                </p:cNvSpPr>
                <p:nvPr/>
              </p:nvSpPr>
              <p:spPr bwMode="auto">
                <a:xfrm>
                  <a:off x="36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72" name="Freeform 3692"/>
                <p:cNvSpPr>
                  <a:spLocks/>
                </p:cNvSpPr>
                <p:nvPr/>
              </p:nvSpPr>
              <p:spPr bwMode="auto">
                <a:xfrm>
                  <a:off x="361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73" name="Freeform 3693"/>
                <p:cNvSpPr>
                  <a:spLocks/>
                </p:cNvSpPr>
                <p:nvPr/>
              </p:nvSpPr>
              <p:spPr bwMode="auto">
                <a:xfrm>
                  <a:off x="361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74" name="Freeform 3694"/>
                <p:cNvSpPr>
                  <a:spLocks/>
                </p:cNvSpPr>
                <p:nvPr/>
              </p:nvSpPr>
              <p:spPr bwMode="auto">
                <a:xfrm>
                  <a:off x="36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75" name="Freeform 3695"/>
                <p:cNvSpPr>
                  <a:spLocks/>
                </p:cNvSpPr>
                <p:nvPr/>
              </p:nvSpPr>
              <p:spPr bwMode="auto">
                <a:xfrm>
                  <a:off x="37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76" name="Freeform 3696"/>
                <p:cNvSpPr>
                  <a:spLocks/>
                </p:cNvSpPr>
                <p:nvPr/>
              </p:nvSpPr>
              <p:spPr bwMode="auto">
                <a:xfrm>
                  <a:off x="36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77" name="Freeform 3697"/>
                <p:cNvSpPr>
                  <a:spLocks/>
                </p:cNvSpPr>
                <p:nvPr/>
              </p:nvSpPr>
              <p:spPr bwMode="auto">
                <a:xfrm>
                  <a:off x="37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78" name="Freeform 3698"/>
                <p:cNvSpPr>
                  <a:spLocks/>
                </p:cNvSpPr>
                <p:nvPr/>
              </p:nvSpPr>
              <p:spPr bwMode="auto">
                <a:xfrm>
                  <a:off x="362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79" name="Freeform 3699"/>
                <p:cNvSpPr>
                  <a:spLocks/>
                </p:cNvSpPr>
                <p:nvPr/>
              </p:nvSpPr>
              <p:spPr bwMode="auto">
                <a:xfrm>
                  <a:off x="36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80" name="Freeform 3700"/>
                <p:cNvSpPr>
                  <a:spLocks/>
                </p:cNvSpPr>
                <p:nvPr/>
              </p:nvSpPr>
              <p:spPr bwMode="auto">
                <a:xfrm>
                  <a:off x="362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81" name="Freeform 3701"/>
                <p:cNvSpPr>
                  <a:spLocks/>
                </p:cNvSpPr>
                <p:nvPr/>
              </p:nvSpPr>
              <p:spPr bwMode="auto">
                <a:xfrm>
                  <a:off x="362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82" name="Freeform 3702"/>
                <p:cNvSpPr>
                  <a:spLocks/>
                </p:cNvSpPr>
                <p:nvPr/>
              </p:nvSpPr>
              <p:spPr bwMode="auto">
                <a:xfrm>
                  <a:off x="3622"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83" name="Freeform 3703"/>
                <p:cNvSpPr>
                  <a:spLocks/>
                </p:cNvSpPr>
                <p:nvPr/>
              </p:nvSpPr>
              <p:spPr bwMode="auto">
                <a:xfrm>
                  <a:off x="3622"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84" name="Freeform 3704"/>
                <p:cNvSpPr>
                  <a:spLocks/>
                </p:cNvSpPr>
                <p:nvPr/>
              </p:nvSpPr>
              <p:spPr bwMode="auto">
                <a:xfrm>
                  <a:off x="362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85" name="Freeform 3705"/>
                <p:cNvSpPr>
                  <a:spLocks/>
                </p:cNvSpPr>
                <p:nvPr/>
              </p:nvSpPr>
              <p:spPr bwMode="auto">
                <a:xfrm>
                  <a:off x="36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86" name="Freeform 3706"/>
                <p:cNvSpPr>
                  <a:spLocks/>
                </p:cNvSpPr>
                <p:nvPr/>
              </p:nvSpPr>
              <p:spPr bwMode="auto">
                <a:xfrm>
                  <a:off x="3778" y="225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987" name="Freeform 3707"/>
                <p:cNvSpPr>
                  <a:spLocks/>
                </p:cNvSpPr>
                <p:nvPr/>
              </p:nvSpPr>
              <p:spPr bwMode="auto">
                <a:xfrm>
                  <a:off x="3778" y="229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988" name="Freeform 3708"/>
                <p:cNvSpPr>
                  <a:spLocks/>
                </p:cNvSpPr>
                <p:nvPr/>
              </p:nvSpPr>
              <p:spPr bwMode="auto">
                <a:xfrm>
                  <a:off x="37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89" name="Freeform 3709"/>
                <p:cNvSpPr>
                  <a:spLocks/>
                </p:cNvSpPr>
                <p:nvPr/>
              </p:nvSpPr>
              <p:spPr bwMode="auto">
                <a:xfrm>
                  <a:off x="377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990" name="Freeform 3710"/>
                <p:cNvSpPr>
                  <a:spLocks/>
                </p:cNvSpPr>
                <p:nvPr/>
              </p:nvSpPr>
              <p:spPr bwMode="auto">
                <a:xfrm>
                  <a:off x="377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0991" name="Freeform 3711"/>
                <p:cNvSpPr>
                  <a:spLocks/>
                </p:cNvSpPr>
                <p:nvPr/>
              </p:nvSpPr>
              <p:spPr bwMode="auto">
                <a:xfrm>
                  <a:off x="3628"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92" name="Freeform 3712"/>
                <p:cNvSpPr>
                  <a:spLocks/>
                </p:cNvSpPr>
                <p:nvPr/>
              </p:nvSpPr>
              <p:spPr bwMode="auto">
                <a:xfrm>
                  <a:off x="3628"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93" name="Freeform 3713"/>
                <p:cNvSpPr>
                  <a:spLocks/>
                </p:cNvSpPr>
                <p:nvPr/>
              </p:nvSpPr>
              <p:spPr bwMode="auto">
                <a:xfrm>
                  <a:off x="36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94" name="Freeform 3714"/>
                <p:cNvSpPr>
                  <a:spLocks/>
                </p:cNvSpPr>
                <p:nvPr/>
              </p:nvSpPr>
              <p:spPr bwMode="auto">
                <a:xfrm>
                  <a:off x="362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95" name="Freeform 3715"/>
                <p:cNvSpPr>
                  <a:spLocks/>
                </p:cNvSpPr>
                <p:nvPr/>
              </p:nvSpPr>
              <p:spPr bwMode="auto">
                <a:xfrm>
                  <a:off x="36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0996" name="Freeform 3716"/>
                <p:cNvSpPr>
                  <a:spLocks/>
                </p:cNvSpPr>
                <p:nvPr/>
              </p:nvSpPr>
              <p:spPr bwMode="auto">
                <a:xfrm>
                  <a:off x="363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97" name="Freeform 3717"/>
                <p:cNvSpPr>
                  <a:spLocks/>
                </p:cNvSpPr>
                <p:nvPr/>
              </p:nvSpPr>
              <p:spPr bwMode="auto">
                <a:xfrm>
                  <a:off x="363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98" name="Freeform 3718"/>
                <p:cNvSpPr>
                  <a:spLocks/>
                </p:cNvSpPr>
                <p:nvPr/>
              </p:nvSpPr>
              <p:spPr bwMode="auto">
                <a:xfrm>
                  <a:off x="36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0999" name="Freeform 3719"/>
                <p:cNvSpPr>
                  <a:spLocks/>
                </p:cNvSpPr>
                <p:nvPr/>
              </p:nvSpPr>
              <p:spPr bwMode="auto">
                <a:xfrm>
                  <a:off x="3762" y="222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00" name="Freeform 3720"/>
                <p:cNvSpPr>
                  <a:spLocks/>
                </p:cNvSpPr>
                <p:nvPr/>
              </p:nvSpPr>
              <p:spPr bwMode="auto">
                <a:xfrm>
                  <a:off x="3762" y="232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01" name="Freeform 3721"/>
                <p:cNvSpPr>
                  <a:spLocks/>
                </p:cNvSpPr>
                <p:nvPr/>
              </p:nvSpPr>
              <p:spPr bwMode="auto">
                <a:xfrm>
                  <a:off x="36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02" name="Freeform 3722"/>
                <p:cNvSpPr>
                  <a:spLocks/>
                </p:cNvSpPr>
                <p:nvPr/>
              </p:nvSpPr>
              <p:spPr bwMode="auto">
                <a:xfrm>
                  <a:off x="363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03" name="Freeform 3723"/>
                <p:cNvSpPr>
                  <a:spLocks/>
                </p:cNvSpPr>
                <p:nvPr/>
              </p:nvSpPr>
              <p:spPr bwMode="auto">
                <a:xfrm>
                  <a:off x="36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04" name="Freeform 3724"/>
                <p:cNvSpPr>
                  <a:spLocks/>
                </p:cNvSpPr>
                <p:nvPr/>
              </p:nvSpPr>
              <p:spPr bwMode="auto">
                <a:xfrm>
                  <a:off x="3634"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05" name="Freeform 3725"/>
                <p:cNvSpPr>
                  <a:spLocks/>
                </p:cNvSpPr>
                <p:nvPr/>
              </p:nvSpPr>
              <p:spPr bwMode="auto">
                <a:xfrm>
                  <a:off x="3634"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06" name="Freeform 3726"/>
                <p:cNvSpPr>
                  <a:spLocks/>
                </p:cNvSpPr>
                <p:nvPr/>
              </p:nvSpPr>
              <p:spPr bwMode="auto">
                <a:xfrm>
                  <a:off x="3768"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07" name="Freeform 3727"/>
                <p:cNvSpPr>
                  <a:spLocks/>
                </p:cNvSpPr>
                <p:nvPr/>
              </p:nvSpPr>
              <p:spPr bwMode="auto">
                <a:xfrm>
                  <a:off x="3768"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08" name="Freeform 3728"/>
                <p:cNvSpPr>
                  <a:spLocks/>
                </p:cNvSpPr>
                <p:nvPr/>
              </p:nvSpPr>
              <p:spPr bwMode="auto">
                <a:xfrm>
                  <a:off x="37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09" name="Freeform 3729"/>
                <p:cNvSpPr>
                  <a:spLocks/>
                </p:cNvSpPr>
                <p:nvPr/>
              </p:nvSpPr>
              <p:spPr bwMode="auto">
                <a:xfrm>
                  <a:off x="36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10" name="Freeform 3730"/>
                <p:cNvSpPr>
                  <a:spLocks/>
                </p:cNvSpPr>
                <p:nvPr/>
              </p:nvSpPr>
              <p:spPr bwMode="auto">
                <a:xfrm>
                  <a:off x="363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11" name="Freeform 3731"/>
                <p:cNvSpPr>
                  <a:spLocks/>
                </p:cNvSpPr>
                <p:nvPr/>
              </p:nvSpPr>
              <p:spPr bwMode="auto">
                <a:xfrm>
                  <a:off x="363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12" name="Freeform 3732"/>
                <p:cNvSpPr>
                  <a:spLocks/>
                </p:cNvSpPr>
                <p:nvPr/>
              </p:nvSpPr>
              <p:spPr bwMode="auto">
                <a:xfrm>
                  <a:off x="3638" y="226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13" name="Freeform 3733"/>
                <p:cNvSpPr>
                  <a:spLocks/>
                </p:cNvSpPr>
                <p:nvPr/>
              </p:nvSpPr>
              <p:spPr bwMode="auto">
                <a:xfrm>
                  <a:off x="3638" y="228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14" name="Freeform 3734"/>
                <p:cNvSpPr>
                  <a:spLocks/>
                </p:cNvSpPr>
                <p:nvPr/>
              </p:nvSpPr>
              <p:spPr bwMode="auto">
                <a:xfrm>
                  <a:off x="3762" y="2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15" name="Freeform 3735"/>
                <p:cNvSpPr>
                  <a:spLocks/>
                </p:cNvSpPr>
                <p:nvPr/>
              </p:nvSpPr>
              <p:spPr bwMode="auto">
                <a:xfrm>
                  <a:off x="3762" y="229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16" name="Freeform 3736"/>
                <p:cNvSpPr>
                  <a:spLocks/>
                </p:cNvSpPr>
                <p:nvPr/>
              </p:nvSpPr>
              <p:spPr bwMode="auto">
                <a:xfrm>
                  <a:off x="3640"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17" name="Freeform 3737"/>
                <p:cNvSpPr>
                  <a:spLocks/>
                </p:cNvSpPr>
                <p:nvPr/>
              </p:nvSpPr>
              <p:spPr bwMode="auto">
                <a:xfrm>
                  <a:off x="3640"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18" name="Freeform 3738"/>
                <p:cNvSpPr>
                  <a:spLocks/>
                </p:cNvSpPr>
                <p:nvPr/>
              </p:nvSpPr>
              <p:spPr bwMode="auto">
                <a:xfrm>
                  <a:off x="36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19" name="Freeform 3739"/>
                <p:cNvSpPr>
                  <a:spLocks/>
                </p:cNvSpPr>
                <p:nvPr/>
              </p:nvSpPr>
              <p:spPr bwMode="auto">
                <a:xfrm>
                  <a:off x="36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20" name="Freeform 3740"/>
                <p:cNvSpPr>
                  <a:spLocks/>
                </p:cNvSpPr>
                <p:nvPr/>
              </p:nvSpPr>
              <p:spPr bwMode="auto">
                <a:xfrm>
                  <a:off x="36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21" name="Freeform 3741"/>
                <p:cNvSpPr>
                  <a:spLocks/>
                </p:cNvSpPr>
                <p:nvPr/>
              </p:nvSpPr>
              <p:spPr bwMode="auto">
                <a:xfrm>
                  <a:off x="36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22" name="Freeform 3742"/>
                <p:cNvSpPr>
                  <a:spLocks/>
                </p:cNvSpPr>
                <p:nvPr/>
              </p:nvSpPr>
              <p:spPr bwMode="auto">
                <a:xfrm>
                  <a:off x="37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23" name="Freeform 3743"/>
                <p:cNvSpPr>
                  <a:spLocks/>
                </p:cNvSpPr>
                <p:nvPr/>
              </p:nvSpPr>
              <p:spPr bwMode="auto">
                <a:xfrm>
                  <a:off x="36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24" name="Freeform 3744"/>
                <p:cNvSpPr>
                  <a:spLocks/>
                </p:cNvSpPr>
                <p:nvPr/>
              </p:nvSpPr>
              <p:spPr bwMode="auto">
                <a:xfrm>
                  <a:off x="36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25" name="Freeform 3745"/>
                <p:cNvSpPr>
                  <a:spLocks/>
                </p:cNvSpPr>
                <p:nvPr/>
              </p:nvSpPr>
              <p:spPr bwMode="auto">
                <a:xfrm>
                  <a:off x="375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26" name="Freeform 3746"/>
                <p:cNvSpPr>
                  <a:spLocks/>
                </p:cNvSpPr>
                <p:nvPr/>
              </p:nvSpPr>
              <p:spPr bwMode="auto">
                <a:xfrm>
                  <a:off x="375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27" name="Freeform 3747"/>
                <p:cNvSpPr>
                  <a:spLocks/>
                </p:cNvSpPr>
                <p:nvPr/>
              </p:nvSpPr>
              <p:spPr bwMode="auto">
                <a:xfrm>
                  <a:off x="3696" y="21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28" name="Freeform 3748"/>
                <p:cNvSpPr>
                  <a:spLocks/>
                </p:cNvSpPr>
                <p:nvPr/>
              </p:nvSpPr>
              <p:spPr bwMode="auto">
                <a:xfrm>
                  <a:off x="3696" y="23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29" name="Freeform 3749"/>
                <p:cNvSpPr>
                  <a:spLocks/>
                </p:cNvSpPr>
                <p:nvPr/>
              </p:nvSpPr>
              <p:spPr bwMode="auto">
                <a:xfrm>
                  <a:off x="3752" y="226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30" name="Freeform 3750"/>
                <p:cNvSpPr>
                  <a:spLocks/>
                </p:cNvSpPr>
                <p:nvPr/>
              </p:nvSpPr>
              <p:spPr bwMode="auto">
                <a:xfrm>
                  <a:off x="3752" y="22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31" name="Freeform 3751"/>
                <p:cNvSpPr>
                  <a:spLocks/>
                </p:cNvSpPr>
                <p:nvPr/>
              </p:nvSpPr>
              <p:spPr bwMode="auto">
                <a:xfrm>
                  <a:off x="3644"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32" name="Freeform 3752"/>
                <p:cNvSpPr>
                  <a:spLocks/>
                </p:cNvSpPr>
                <p:nvPr/>
              </p:nvSpPr>
              <p:spPr bwMode="auto">
                <a:xfrm>
                  <a:off x="3644"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33" name="Freeform 3753"/>
                <p:cNvSpPr>
                  <a:spLocks/>
                </p:cNvSpPr>
                <p:nvPr/>
              </p:nvSpPr>
              <p:spPr bwMode="auto">
                <a:xfrm>
                  <a:off x="36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34" name="Freeform 3754"/>
                <p:cNvSpPr>
                  <a:spLocks/>
                </p:cNvSpPr>
                <p:nvPr/>
              </p:nvSpPr>
              <p:spPr bwMode="auto">
                <a:xfrm>
                  <a:off x="3648" y="225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35" name="Freeform 3755"/>
                <p:cNvSpPr>
                  <a:spLocks/>
                </p:cNvSpPr>
                <p:nvPr/>
              </p:nvSpPr>
              <p:spPr bwMode="auto">
                <a:xfrm>
                  <a:off x="3648" y="229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36" name="Freeform 3756"/>
                <p:cNvSpPr>
                  <a:spLocks/>
                </p:cNvSpPr>
                <p:nvPr/>
              </p:nvSpPr>
              <p:spPr bwMode="auto">
                <a:xfrm>
                  <a:off x="36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37" name="Freeform 3757"/>
                <p:cNvSpPr>
                  <a:spLocks/>
                </p:cNvSpPr>
                <p:nvPr/>
              </p:nvSpPr>
              <p:spPr bwMode="auto">
                <a:xfrm>
                  <a:off x="3670" y="221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38" name="Freeform 3758"/>
                <p:cNvSpPr>
                  <a:spLocks/>
                </p:cNvSpPr>
                <p:nvPr/>
              </p:nvSpPr>
              <p:spPr bwMode="auto">
                <a:xfrm>
                  <a:off x="3670" y="234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39" name="Freeform 3759"/>
                <p:cNvSpPr>
                  <a:spLocks/>
                </p:cNvSpPr>
                <p:nvPr/>
              </p:nvSpPr>
              <p:spPr bwMode="auto">
                <a:xfrm>
                  <a:off x="36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40" name="Freeform 3760"/>
                <p:cNvSpPr>
                  <a:spLocks/>
                </p:cNvSpPr>
                <p:nvPr/>
              </p:nvSpPr>
              <p:spPr bwMode="auto">
                <a:xfrm>
                  <a:off x="3746" y="226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41" name="Freeform 3761"/>
                <p:cNvSpPr>
                  <a:spLocks/>
                </p:cNvSpPr>
                <p:nvPr/>
              </p:nvSpPr>
              <p:spPr bwMode="auto">
                <a:xfrm>
                  <a:off x="3746" y="22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42" name="Freeform 3762"/>
                <p:cNvSpPr>
                  <a:spLocks/>
                </p:cNvSpPr>
                <p:nvPr/>
              </p:nvSpPr>
              <p:spPr bwMode="auto">
                <a:xfrm>
                  <a:off x="36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43" name="Freeform 3763"/>
                <p:cNvSpPr>
                  <a:spLocks/>
                </p:cNvSpPr>
                <p:nvPr/>
              </p:nvSpPr>
              <p:spPr bwMode="auto">
                <a:xfrm>
                  <a:off x="3648"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44" name="Freeform 3764"/>
                <p:cNvSpPr>
                  <a:spLocks/>
                </p:cNvSpPr>
                <p:nvPr/>
              </p:nvSpPr>
              <p:spPr bwMode="auto">
                <a:xfrm>
                  <a:off x="3648"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45" name="Freeform 3765"/>
                <p:cNvSpPr>
                  <a:spLocks/>
                </p:cNvSpPr>
                <p:nvPr/>
              </p:nvSpPr>
              <p:spPr bwMode="auto">
                <a:xfrm>
                  <a:off x="37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46" name="Freeform 3766"/>
                <p:cNvSpPr>
                  <a:spLocks/>
                </p:cNvSpPr>
                <p:nvPr/>
              </p:nvSpPr>
              <p:spPr bwMode="auto">
                <a:xfrm>
                  <a:off x="36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47" name="Freeform 3767"/>
                <p:cNvSpPr>
                  <a:spLocks/>
                </p:cNvSpPr>
                <p:nvPr/>
              </p:nvSpPr>
              <p:spPr bwMode="auto">
                <a:xfrm>
                  <a:off x="3648"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048" name="Freeform 3768"/>
                <p:cNvSpPr>
                  <a:spLocks/>
                </p:cNvSpPr>
                <p:nvPr/>
              </p:nvSpPr>
              <p:spPr bwMode="auto">
                <a:xfrm>
                  <a:off x="3648"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049" name="Freeform 3769"/>
                <p:cNvSpPr>
                  <a:spLocks/>
                </p:cNvSpPr>
                <p:nvPr/>
              </p:nvSpPr>
              <p:spPr bwMode="auto">
                <a:xfrm>
                  <a:off x="364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50" name="Freeform 3770"/>
                <p:cNvSpPr>
                  <a:spLocks/>
                </p:cNvSpPr>
                <p:nvPr/>
              </p:nvSpPr>
              <p:spPr bwMode="auto">
                <a:xfrm>
                  <a:off x="364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51" name="Freeform 3771"/>
                <p:cNvSpPr>
                  <a:spLocks/>
                </p:cNvSpPr>
                <p:nvPr/>
              </p:nvSpPr>
              <p:spPr bwMode="auto">
                <a:xfrm>
                  <a:off x="36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52" name="Freeform 3772"/>
                <p:cNvSpPr>
                  <a:spLocks/>
                </p:cNvSpPr>
                <p:nvPr/>
              </p:nvSpPr>
              <p:spPr bwMode="auto">
                <a:xfrm>
                  <a:off x="364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053" name="Freeform 3773"/>
                <p:cNvSpPr>
                  <a:spLocks/>
                </p:cNvSpPr>
                <p:nvPr/>
              </p:nvSpPr>
              <p:spPr bwMode="auto">
                <a:xfrm>
                  <a:off x="364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054" name="Freeform 3774"/>
                <p:cNvSpPr>
                  <a:spLocks/>
                </p:cNvSpPr>
                <p:nvPr/>
              </p:nvSpPr>
              <p:spPr bwMode="auto">
                <a:xfrm>
                  <a:off x="36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55" name="Freeform 3775"/>
                <p:cNvSpPr>
                  <a:spLocks/>
                </p:cNvSpPr>
                <p:nvPr/>
              </p:nvSpPr>
              <p:spPr bwMode="auto">
                <a:xfrm>
                  <a:off x="3662" y="223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056" name="Freeform 3776"/>
                <p:cNvSpPr>
                  <a:spLocks/>
                </p:cNvSpPr>
                <p:nvPr/>
              </p:nvSpPr>
              <p:spPr bwMode="auto">
                <a:xfrm>
                  <a:off x="3662" y="231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057" name="Freeform 3777"/>
                <p:cNvSpPr>
                  <a:spLocks/>
                </p:cNvSpPr>
                <p:nvPr/>
              </p:nvSpPr>
              <p:spPr bwMode="auto">
                <a:xfrm>
                  <a:off x="365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58" name="Freeform 3778"/>
                <p:cNvSpPr>
                  <a:spLocks/>
                </p:cNvSpPr>
                <p:nvPr/>
              </p:nvSpPr>
              <p:spPr bwMode="auto">
                <a:xfrm>
                  <a:off x="3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59" name="Freeform 3779"/>
                <p:cNvSpPr>
                  <a:spLocks/>
                </p:cNvSpPr>
                <p:nvPr/>
              </p:nvSpPr>
              <p:spPr bwMode="auto">
                <a:xfrm>
                  <a:off x="36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60" name="Freeform 3780"/>
                <p:cNvSpPr>
                  <a:spLocks/>
                </p:cNvSpPr>
                <p:nvPr/>
              </p:nvSpPr>
              <p:spPr bwMode="auto">
                <a:xfrm>
                  <a:off x="3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61" name="Freeform 3781"/>
                <p:cNvSpPr>
                  <a:spLocks/>
                </p:cNvSpPr>
                <p:nvPr/>
              </p:nvSpPr>
              <p:spPr bwMode="auto">
                <a:xfrm>
                  <a:off x="36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62" name="Freeform 3782"/>
                <p:cNvSpPr>
                  <a:spLocks/>
                </p:cNvSpPr>
                <p:nvPr/>
              </p:nvSpPr>
              <p:spPr bwMode="auto">
                <a:xfrm>
                  <a:off x="365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63" name="Freeform 3783"/>
                <p:cNvSpPr>
                  <a:spLocks/>
                </p:cNvSpPr>
                <p:nvPr/>
              </p:nvSpPr>
              <p:spPr bwMode="auto">
                <a:xfrm>
                  <a:off x="36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64" name="Freeform 3784"/>
                <p:cNvSpPr>
                  <a:spLocks/>
                </p:cNvSpPr>
                <p:nvPr/>
              </p:nvSpPr>
              <p:spPr bwMode="auto">
                <a:xfrm>
                  <a:off x="374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065" name="Freeform 3785"/>
                <p:cNvSpPr>
                  <a:spLocks/>
                </p:cNvSpPr>
                <p:nvPr/>
              </p:nvSpPr>
              <p:spPr bwMode="auto">
                <a:xfrm>
                  <a:off x="374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066" name="Freeform 3786"/>
                <p:cNvSpPr>
                  <a:spLocks/>
                </p:cNvSpPr>
                <p:nvPr/>
              </p:nvSpPr>
              <p:spPr bwMode="auto">
                <a:xfrm>
                  <a:off x="36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67" name="Freeform 3787"/>
                <p:cNvSpPr>
                  <a:spLocks/>
                </p:cNvSpPr>
                <p:nvPr/>
              </p:nvSpPr>
              <p:spPr bwMode="auto">
                <a:xfrm>
                  <a:off x="36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68" name="Freeform 3788"/>
                <p:cNvSpPr>
                  <a:spLocks/>
                </p:cNvSpPr>
                <p:nvPr/>
              </p:nvSpPr>
              <p:spPr bwMode="auto">
                <a:xfrm>
                  <a:off x="36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69" name="Freeform 3789"/>
                <p:cNvSpPr>
                  <a:spLocks/>
                </p:cNvSpPr>
                <p:nvPr/>
              </p:nvSpPr>
              <p:spPr bwMode="auto">
                <a:xfrm>
                  <a:off x="365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70" name="Freeform 3790"/>
                <p:cNvSpPr>
                  <a:spLocks/>
                </p:cNvSpPr>
                <p:nvPr/>
              </p:nvSpPr>
              <p:spPr bwMode="auto">
                <a:xfrm>
                  <a:off x="365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71" name="Freeform 3791"/>
                <p:cNvSpPr>
                  <a:spLocks/>
                </p:cNvSpPr>
                <p:nvPr/>
              </p:nvSpPr>
              <p:spPr bwMode="auto">
                <a:xfrm>
                  <a:off x="36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72" name="Freeform 3792"/>
                <p:cNvSpPr>
                  <a:spLocks/>
                </p:cNvSpPr>
                <p:nvPr/>
              </p:nvSpPr>
              <p:spPr bwMode="auto">
                <a:xfrm>
                  <a:off x="365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7" name="Group 3994"/>
              <p:cNvGrpSpPr>
                <a:grpSpLocks/>
              </p:cNvGrpSpPr>
              <p:nvPr/>
            </p:nvGrpSpPr>
            <p:grpSpPr bwMode="auto">
              <a:xfrm>
                <a:off x="3654" y="2220"/>
                <a:ext cx="132" cy="158"/>
                <a:chOff x="3654" y="2220"/>
                <a:chExt cx="132" cy="158"/>
              </a:xfrm>
            </p:grpSpPr>
            <p:sp>
              <p:nvSpPr>
                <p:cNvPr id="101074" name="Freeform 3794"/>
                <p:cNvSpPr>
                  <a:spLocks/>
                </p:cNvSpPr>
                <p:nvPr/>
              </p:nvSpPr>
              <p:spPr bwMode="auto">
                <a:xfrm>
                  <a:off x="36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75" name="Freeform 3795"/>
                <p:cNvSpPr>
                  <a:spLocks/>
                </p:cNvSpPr>
                <p:nvPr/>
              </p:nvSpPr>
              <p:spPr bwMode="auto">
                <a:xfrm>
                  <a:off x="365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76" name="Freeform 3796"/>
                <p:cNvSpPr>
                  <a:spLocks/>
                </p:cNvSpPr>
                <p:nvPr/>
              </p:nvSpPr>
              <p:spPr bwMode="auto">
                <a:xfrm>
                  <a:off x="365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77" name="Freeform 3797"/>
                <p:cNvSpPr>
                  <a:spLocks/>
                </p:cNvSpPr>
                <p:nvPr/>
              </p:nvSpPr>
              <p:spPr bwMode="auto">
                <a:xfrm>
                  <a:off x="36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78" name="Freeform 3798"/>
                <p:cNvSpPr>
                  <a:spLocks/>
                </p:cNvSpPr>
                <p:nvPr/>
              </p:nvSpPr>
              <p:spPr bwMode="auto">
                <a:xfrm>
                  <a:off x="3656"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79" name="Freeform 3799"/>
                <p:cNvSpPr>
                  <a:spLocks/>
                </p:cNvSpPr>
                <p:nvPr/>
              </p:nvSpPr>
              <p:spPr bwMode="auto">
                <a:xfrm>
                  <a:off x="3656"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80" name="Freeform 3800"/>
                <p:cNvSpPr>
                  <a:spLocks/>
                </p:cNvSpPr>
                <p:nvPr/>
              </p:nvSpPr>
              <p:spPr bwMode="auto">
                <a:xfrm>
                  <a:off x="3662" y="22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81" name="Freeform 3801"/>
                <p:cNvSpPr>
                  <a:spLocks/>
                </p:cNvSpPr>
                <p:nvPr/>
              </p:nvSpPr>
              <p:spPr bwMode="auto">
                <a:xfrm>
                  <a:off x="3662" y="229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82" name="Freeform 3802"/>
                <p:cNvSpPr>
                  <a:spLocks/>
                </p:cNvSpPr>
                <p:nvPr/>
              </p:nvSpPr>
              <p:spPr bwMode="auto">
                <a:xfrm>
                  <a:off x="36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83" name="Freeform 3803"/>
                <p:cNvSpPr>
                  <a:spLocks/>
                </p:cNvSpPr>
                <p:nvPr/>
              </p:nvSpPr>
              <p:spPr bwMode="auto">
                <a:xfrm>
                  <a:off x="365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84" name="Freeform 3804"/>
                <p:cNvSpPr>
                  <a:spLocks/>
                </p:cNvSpPr>
                <p:nvPr/>
              </p:nvSpPr>
              <p:spPr bwMode="auto">
                <a:xfrm>
                  <a:off x="365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85" name="Freeform 3805"/>
                <p:cNvSpPr>
                  <a:spLocks/>
                </p:cNvSpPr>
                <p:nvPr/>
              </p:nvSpPr>
              <p:spPr bwMode="auto">
                <a:xfrm>
                  <a:off x="3738"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86" name="Freeform 3806"/>
                <p:cNvSpPr>
                  <a:spLocks/>
                </p:cNvSpPr>
                <p:nvPr/>
              </p:nvSpPr>
              <p:spPr bwMode="auto">
                <a:xfrm>
                  <a:off x="3738"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87" name="Freeform 3807"/>
                <p:cNvSpPr>
                  <a:spLocks/>
                </p:cNvSpPr>
                <p:nvPr/>
              </p:nvSpPr>
              <p:spPr bwMode="auto">
                <a:xfrm>
                  <a:off x="365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88" name="Freeform 3808"/>
                <p:cNvSpPr>
                  <a:spLocks/>
                </p:cNvSpPr>
                <p:nvPr/>
              </p:nvSpPr>
              <p:spPr bwMode="auto">
                <a:xfrm>
                  <a:off x="36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89" name="Freeform 3809"/>
                <p:cNvSpPr>
                  <a:spLocks/>
                </p:cNvSpPr>
                <p:nvPr/>
              </p:nvSpPr>
              <p:spPr bwMode="auto">
                <a:xfrm>
                  <a:off x="3718" y="222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90" name="Freeform 3810"/>
                <p:cNvSpPr>
                  <a:spLocks/>
                </p:cNvSpPr>
                <p:nvPr/>
              </p:nvSpPr>
              <p:spPr bwMode="auto">
                <a:xfrm>
                  <a:off x="3718" y="232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091" name="Freeform 3811"/>
                <p:cNvSpPr>
                  <a:spLocks/>
                </p:cNvSpPr>
                <p:nvPr/>
              </p:nvSpPr>
              <p:spPr bwMode="auto">
                <a:xfrm>
                  <a:off x="3714" y="222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92" name="Freeform 3812"/>
                <p:cNvSpPr>
                  <a:spLocks/>
                </p:cNvSpPr>
                <p:nvPr/>
              </p:nvSpPr>
              <p:spPr bwMode="auto">
                <a:xfrm>
                  <a:off x="3714" y="233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93" name="Freeform 3813"/>
                <p:cNvSpPr>
                  <a:spLocks/>
                </p:cNvSpPr>
                <p:nvPr/>
              </p:nvSpPr>
              <p:spPr bwMode="auto">
                <a:xfrm>
                  <a:off x="3726" y="223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94" name="Freeform 3814"/>
                <p:cNvSpPr>
                  <a:spLocks/>
                </p:cNvSpPr>
                <p:nvPr/>
              </p:nvSpPr>
              <p:spPr bwMode="auto">
                <a:xfrm>
                  <a:off x="3726" y="231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95" name="Freeform 3815"/>
                <p:cNvSpPr>
                  <a:spLocks/>
                </p:cNvSpPr>
                <p:nvPr/>
              </p:nvSpPr>
              <p:spPr bwMode="auto">
                <a:xfrm>
                  <a:off x="37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96" name="Freeform 3816"/>
                <p:cNvSpPr>
                  <a:spLocks/>
                </p:cNvSpPr>
                <p:nvPr/>
              </p:nvSpPr>
              <p:spPr bwMode="auto">
                <a:xfrm>
                  <a:off x="3736"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97" name="Freeform 3817"/>
                <p:cNvSpPr>
                  <a:spLocks/>
                </p:cNvSpPr>
                <p:nvPr/>
              </p:nvSpPr>
              <p:spPr bwMode="auto">
                <a:xfrm>
                  <a:off x="3736"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098" name="Freeform 3818"/>
                <p:cNvSpPr>
                  <a:spLocks/>
                </p:cNvSpPr>
                <p:nvPr/>
              </p:nvSpPr>
              <p:spPr bwMode="auto">
                <a:xfrm>
                  <a:off x="3662" y="226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099" name="Freeform 3819"/>
                <p:cNvSpPr>
                  <a:spLocks/>
                </p:cNvSpPr>
                <p:nvPr/>
              </p:nvSpPr>
              <p:spPr bwMode="auto">
                <a:xfrm>
                  <a:off x="3662" y="229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00" name="Freeform 3820"/>
                <p:cNvSpPr>
                  <a:spLocks/>
                </p:cNvSpPr>
                <p:nvPr/>
              </p:nvSpPr>
              <p:spPr bwMode="auto">
                <a:xfrm>
                  <a:off x="3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01" name="Freeform 3821"/>
                <p:cNvSpPr>
                  <a:spLocks/>
                </p:cNvSpPr>
                <p:nvPr/>
              </p:nvSpPr>
              <p:spPr bwMode="auto">
                <a:xfrm>
                  <a:off x="3664" y="2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02" name="Freeform 3822"/>
                <p:cNvSpPr>
                  <a:spLocks/>
                </p:cNvSpPr>
                <p:nvPr/>
              </p:nvSpPr>
              <p:spPr bwMode="auto">
                <a:xfrm>
                  <a:off x="3664" y="229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03" name="Freeform 3823"/>
                <p:cNvSpPr>
                  <a:spLocks/>
                </p:cNvSpPr>
                <p:nvPr/>
              </p:nvSpPr>
              <p:spPr bwMode="auto">
                <a:xfrm>
                  <a:off x="366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04" name="Freeform 3824"/>
                <p:cNvSpPr>
                  <a:spLocks/>
                </p:cNvSpPr>
                <p:nvPr/>
              </p:nvSpPr>
              <p:spPr bwMode="auto">
                <a:xfrm>
                  <a:off x="366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05" name="Freeform 3825"/>
                <p:cNvSpPr>
                  <a:spLocks/>
                </p:cNvSpPr>
                <p:nvPr/>
              </p:nvSpPr>
              <p:spPr bwMode="auto">
                <a:xfrm>
                  <a:off x="3662"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06" name="Freeform 3826"/>
                <p:cNvSpPr>
                  <a:spLocks/>
                </p:cNvSpPr>
                <p:nvPr/>
              </p:nvSpPr>
              <p:spPr bwMode="auto">
                <a:xfrm>
                  <a:off x="3662"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07" name="Freeform 3827"/>
                <p:cNvSpPr>
                  <a:spLocks/>
                </p:cNvSpPr>
                <p:nvPr/>
              </p:nvSpPr>
              <p:spPr bwMode="auto">
                <a:xfrm>
                  <a:off x="366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08" name="Freeform 3828"/>
                <p:cNvSpPr>
                  <a:spLocks/>
                </p:cNvSpPr>
                <p:nvPr/>
              </p:nvSpPr>
              <p:spPr bwMode="auto">
                <a:xfrm>
                  <a:off x="3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09" name="Freeform 3829"/>
                <p:cNvSpPr>
                  <a:spLocks/>
                </p:cNvSpPr>
                <p:nvPr/>
              </p:nvSpPr>
              <p:spPr bwMode="auto">
                <a:xfrm>
                  <a:off x="3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10" name="Freeform 3830"/>
                <p:cNvSpPr>
                  <a:spLocks/>
                </p:cNvSpPr>
                <p:nvPr/>
              </p:nvSpPr>
              <p:spPr bwMode="auto">
                <a:xfrm>
                  <a:off x="366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11" name="Freeform 3831"/>
                <p:cNvSpPr>
                  <a:spLocks/>
                </p:cNvSpPr>
                <p:nvPr/>
              </p:nvSpPr>
              <p:spPr bwMode="auto">
                <a:xfrm>
                  <a:off x="366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12" name="Freeform 3832"/>
                <p:cNvSpPr>
                  <a:spLocks/>
                </p:cNvSpPr>
                <p:nvPr/>
              </p:nvSpPr>
              <p:spPr bwMode="auto">
                <a:xfrm>
                  <a:off x="3664" y="2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13" name="Freeform 3833"/>
                <p:cNvSpPr>
                  <a:spLocks/>
                </p:cNvSpPr>
                <p:nvPr/>
              </p:nvSpPr>
              <p:spPr bwMode="auto">
                <a:xfrm>
                  <a:off x="3664" y="22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14" name="Freeform 3834"/>
                <p:cNvSpPr>
                  <a:spLocks/>
                </p:cNvSpPr>
                <p:nvPr/>
              </p:nvSpPr>
              <p:spPr bwMode="auto">
                <a:xfrm>
                  <a:off x="3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15" name="Freeform 3835"/>
                <p:cNvSpPr>
                  <a:spLocks/>
                </p:cNvSpPr>
                <p:nvPr/>
              </p:nvSpPr>
              <p:spPr bwMode="auto">
                <a:xfrm>
                  <a:off x="3666" y="225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16" name="Freeform 3836"/>
                <p:cNvSpPr>
                  <a:spLocks/>
                </p:cNvSpPr>
                <p:nvPr/>
              </p:nvSpPr>
              <p:spPr bwMode="auto">
                <a:xfrm>
                  <a:off x="3666" y="229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17" name="Freeform 3837"/>
                <p:cNvSpPr>
                  <a:spLocks/>
                </p:cNvSpPr>
                <p:nvPr/>
              </p:nvSpPr>
              <p:spPr bwMode="auto">
                <a:xfrm>
                  <a:off x="3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18" name="Freeform 3838"/>
                <p:cNvSpPr>
                  <a:spLocks/>
                </p:cNvSpPr>
                <p:nvPr/>
              </p:nvSpPr>
              <p:spPr bwMode="auto">
                <a:xfrm>
                  <a:off x="3710" y="222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19" name="Freeform 3839"/>
                <p:cNvSpPr>
                  <a:spLocks/>
                </p:cNvSpPr>
                <p:nvPr/>
              </p:nvSpPr>
              <p:spPr bwMode="auto">
                <a:xfrm>
                  <a:off x="3710" y="232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20" name="Freeform 3840"/>
                <p:cNvSpPr>
                  <a:spLocks/>
                </p:cNvSpPr>
                <p:nvPr/>
              </p:nvSpPr>
              <p:spPr bwMode="auto">
                <a:xfrm>
                  <a:off x="36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21" name="Freeform 3841"/>
                <p:cNvSpPr>
                  <a:spLocks/>
                </p:cNvSpPr>
                <p:nvPr/>
              </p:nvSpPr>
              <p:spPr bwMode="auto">
                <a:xfrm>
                  <a:off x="366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22" name="Freeform 3842"/>
                <p:cNvSpPr>
                  <a:spLocks/>
                </p:cNvSpPr>
                <p:nvPr/>
              </p:nvSpPr>
              <p:spPr bwMode="auto">
                <a:xfrm>
                  <a:off x="366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23" name="Freeform 3843"/>
                <p:cNvSpPr>
                  <a:spLocks/>
                </p:cNvSpPr>
                <p:nvPr/>
              </p:nvSpPr>
              <p:spPr bwMode="auto">
                <a:xfrm>
                  <a:off x="366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24" name="Freeform 3844"/>
                <p:cNvSpPr>
                  <a:spLocks/>
                </p:cNvSpPr>
                <p:nvPr/>
              </p:nvSpPr>
              <p:spPr bwMode="auto">
                <a:xfrm>
                  <a:off x="366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25" name="Freeform 3845"/>
                <p:cNvSpPr>
                  <a:spLocks/>
                </p:cNvSpPr>
                <p:nvPr/>
              </p:nvSpPr>
              <p:spPr bwMode="auto">
                <a:xfrm>
                  <a:off x="36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26" name="Freeform 3846"/>
                <p:cNvSpPr>
                  <a:spLocks/>
                </p:cNvSpPr>
                <p:nvPr/>
              </p:nvSpPr>
              <p:spPr bwMode="auto">
                <a:xfrm>
                  <a:off x="3666"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27" name="Freeform 3847"/>
                <p:cNvSpPr>
                  <a:spLocks/>
                </p:cNvSpPr>
                <p:nvPr/>
              </p:nvSpPr>
              <p:spPr bwMode="auto">
                <a:xfrm>
                  <a:off x="3666"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28" name="Freeform 3848"/>
                <p:cNvSpPr>
                  <a:spLocks/>
                </p:cNvSpPr>
                <p:nvPr/>
              </p:nvSpPr>
              <p:spPr bwMode="auto">
                <a:xfrm>
                  <a:off x="3666" y="2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29" name="Freeform 3849"/>
                <p:cNvSpPr>
                  <a:spLocks/>
                </p:cNvSpPr>
                <p:nvPr/>
              </p:nvSpPr>
              <p:spPr bwMode="auto">
                <a:xfrm>
                  <a:off x="3666" y="22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30" name="Freeform 3850"/>
                <p:cNvSpPr>
                  <a:spLocks/>
                </p:cNvSpPr>
                <p:nvPr/>
              </p:nvSpPr>
              <p:spPr bwMode="auto">
                <a:xfrm>
                  <a:off x="36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31" name="Freeform 3851"/>
                <p:cNvSpPr>
                  <a:spLocks/>
                </p:cNvSpPr>
                <p:nvPr/>
              </p:nvSpPr>
              <p:spPr bwMode="auto">
                <a:xfrm>
                  <a:off x="3664"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32" name="Freeform 3852"/>
                <p:cNvSpPr>
                  <a:spLocks/>
                </p:cNvSpPr>
                <p:nvPr/>
              </p:nvSpPr>
              <p:spPr bwMode="auto">
                <a:xfrm>
                  <a:off x="3664"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33" name="Freeform 3853"/>
                <p:cNvSpPr>
                  <a:spLocks/>
                </p:cNvSpPr>
                <p:nvPr/>
              </p:nvSpPr>
              <p:spPr bwMode="auto">
                <a:xfrm>
                  <a:off x="3664"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34" name="Freeform 3854"/>
                <p:cNvSpPr>
                  <a:spLocks/>
                </p:cNvSpPr>
                <p:nvPr/>
              </p:nvSpPr>
              <p:spPr bwMode="auto">
                <a:xfrm>
                  <a:off x="3664"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35" name="Freeform 3855"/>
                <p:cNvSpPr>
                  <a:spLocks/>
                </p:cNvSpPr>
                <p:nvPr/>
              </p:nvSpPr>
              <p:spPr bwMode="auto">
                <a:xfrm>
                  <a:off x="3670" y="2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36" name="Freeform 3856"/>
                <p:cNvSpPr>
                  <a:spLocks/>
                </p:cNvSpPr>
                <p:nvPr/>
              </p:nvSpPr>
              <p:spPr bwMode="auto">
                <a:xfrm>
                  <a:off x="3670" y="229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37" name="Freeform 3857"/>
                <p:cNvSpPr>
                  <a:spLocks/>
                </p:cNvSpPr>
                <p:nvPr/>
              </p:nvSpPr>
              <p:spPr bwMode="auto">
                <a:xfrm>
                  <a:off x="366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38" name="Freeform 3858"/>
                <p:cNvSpPr>
                  <a:spLocks/>
                </p:cNvSpPr>
                <p:nvPr/>
              </p:nvSpPr>
              <p:spPr bwMode="auto">
                <a:xfrm>
                  <a:off x="366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39" name="Freeform 3859"/>
                <p:cNvSpPr>
                  <a:spLocks/>
                </p:cNvSpPr>
                <p:nvPr/>
              </p:nvSpPr>
              <p:spPr bwMode="auto">
                <a:xfrm>
                  <a:off x="36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40" name="Freeform 3860"/>
                <p:cNvSpPr>
                  <a:spLocks/>
                </p:cNvSpPr>
                <p:nvPr/>
              </p:nvSpPr>
              <p:spPr bwMode="auto">
                <a:xfrm>
                  <a:off x="366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41" name="Freeform 3861"/>
                <p:cNvSpPr>
                  <a:spLocks/>
                </p:cNvSpPr>
                <p:nvPr/>
              </p:nvSpPr>
              <p:spPr bwMode="auto">
                <a:xfrm>
                  <a:off x="366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42" name="Freeform 3862"/>
                <p:cNvSpPr>
                  <a:spLocks/>
                </p:cNvSpPr>
                <p:nvPr/>
              </p:nvSpPr>
              <p:spPr bwMode="auto">
                <a:xfrm>
                  <a:off x="36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43" name="Freeform 3863"/>
                <p:cNvSpPr>
                  <a:spLocks/>
                </p:cNvSpPr>
                <p:nvPr/>
              </p:nvSpPr>
              <p:spPr bwMode="auto">
                <a:xfrm>
                  <a:off x="3670"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44" name="Freeform 3864"/>
                <p:cNvSpPr>
                  <a:spLocks/>
                </p:cNvSpPr>
                <p:nvPr/>
              </p:nvSpPr>
              <p:spPr bwMode="auto">
                <a:xfrm>
                  <a:off x="3670"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45" name="Freeform 3865"/>
                <p:cNvSpPr>
                  <a:spLocks/>
                </p:cNvSpPr>
                <p:nvPr/>
              </p:nvSpPr>
              <p:spPr bwMode="auto">
                <a:xfrm>
                  <a:off x="366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46" name="Freeform 3866"/>
                <p:cNvSpPr>
                  <a:spLocks/>
                </p:cNvSpPr>
                <p:nvPr/>
              </p:nvSpPr>
              <p:spPr bwMode="auto">
                <a:xfrm>
                  <a:off x="366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47" name="Freeform 3867"/>
                <p:cNvSpPr>
                  <a:spLocks/>
                </p:cNvSpPr>
                <p:nvPr/>
              </p:nvSpPr>
              <p:spPr bwMode="auto">
                <a:xfrm>
                  <a:off x="3666"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48" name="Freeform 3868"/>
                <p:cNvSpPr>
                  <a:spLocks/>
                </p:cNvSpPr>
                <p:nvPr/>
              </p:nvSpPr>
              <p:spPr bwMode="auto">
                <a:xfrm>
                  <a:off x="3666"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49" name="Freeform 3869"/>
                <p:cNvSpPr>
                  <a:spLocks/>
                </p:cNvSpPr>
                <p:nvPr/>
              </p:nvSpPr>
              <p:spPr bwMode="auto">
                <a:xfrm>
                  <a:off x="366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50" name="Freeform 3870"/>
                <p:cNvSpPr>
                  <a:spLocks/>
                </p:cNvSpPr>
                <p:nvPr/>
              </p:nvSpPr>
              <p:spPr bwMode="auto">
                <a:xfrm>
                  <a:off x="366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51" name="Freeform 3871"/>
                <p:cNvSpPr>
                  <a:spLocks/>
                </p:cNvSpPr>
                <p:nvPr/>
              </p:nvSpPr>
              <p:spPr bwMode="auto">
                <a:xfrm>
                  <a:off x="366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52" name="Freeform 3872"/>
                <p:cNvSpPr>
                  <a:spLocks/>
                </p:cNvSpPr>
                <p:nvPr/>
              </p:nvSpPr>
              <p:spPr bwMode="auto">
                <a:xfrm>
                  <a:off x="366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53" name="Freeform 3873"/>
                <p:cNvSpPr>
                  <a:spLocks/>
                </p:cNvSpPr>
                <p:nvPr/>
              </p:nvSpPr>
              <p:spPr bwMode="auto">
                <a:xfrm>
                  <a:off x="3668"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54" name="Freeform 3874"/>
                <p:cNvSpPr>
                  <a:spLocks/>
                </p:cNvSpPr>
                <p:nvPr/>
              </p:nvSpPr>
              <p:spPr bwMode="auto">
                <a:xfrm>
                  <a:off x="3668"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55" name="Freeform 3875"/>
                <p:cNvSpPr>
                  <a:spLocks/>
                </p:cNvSpPr>
                <p:nvPr/>
              </p:nvSpPr>
              <p:spPr bwMode="auto">
                <a:xfrm>
                  <a:off x="366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56" name="Freeform 3876"/>
                <p:cNvSpPr>
                  <a:spLocks/>
                </p:cNvSpPr>
                <p:nvPr/>
              </p:nvSpPr>
              <p:spPr bwMode="auto">
                <a:xfrm>
                  <a:off x="366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57" name="Freeform 3877"/>
                <p:cNvSpPr>
                  <a:spLocks/>
                </p:cNvSpPr>
                <p:nvPr/>
              </p:nvSpPr>
              <p:spPr bwMode="auto">
                <a:xfrm>
                  <a:off x="3670"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58" name="Freeform 3878"/>
                <p:cNvSpPr>
                  <a:spLocks/>
                </p:cNvSpPr>
                <p:nvPr/>
              </p:nvSpPr>
              <p:spPr bwMode="auto">
                <a:xfrm>
                  <a:off x="3670"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59" name="Freeform 3879"/>
                <p:cNvSpPr>
                  <a:spLocks/>
                </p:cNvSpPr>
                <p:nvPr/>
              </p:nvSpPr>
              <p:spPr bwMode="auto">
                <a:xfrm>
                  <a:off x="3668"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60" name="Freeform 3880"/>
                <p:cNvSpPr>
                  <a:spLocks/>
                </p:cNvSpPr>
                <p:nvPr/>
              </p:nvSpPr>
              <p:spPr bwMode="auto">
                <a:xfrm>
                  <a:off x="3668"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161" name="Freeform 3881"/>
                <p:cNvSpPr>
                  <a:spLocks/>
                </p:cNvSpPr>
                <p:nvPr/>
              </p:nvSpPr>
              <p:spPr bwMode="auto">
                <a:xfrm>
                  <a:off x="36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62" name="Freeform 3882"/>
                <p:cNvSpPr>
                  <a:spLocks/>
                </p:cNvSpPr>
                <p:nvPr/>
              </p:nvSpPr>
              <p:spPr bwMode="auto">
                <a:xfrm>
                  <a:off x="3668"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63" name="Freeform 3883"/>
                <p:cNvSpPr>
                  <a:spLocks/>
                </p:cNvSpPr>
                <p:nvPr/>
              </p:nvSpPr>
              <p:spPr bwMode="auto">
                <a:xfrm>
                  <a:off x="3668"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64" name="Freeform 3884"/>
                <p:cNvSpPr>
                  <a:spLocks/>
                </p:cNvSpPr>
                <p:nvPr/>
              </p:nvSpPr>
              <p:spPr bwMode="auto">
                <a:xfrm>
                  <a:off x="3670" y="22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65" name="Freeform 3885"/>
                <p:cNvSpPr>
                  <a:spLocks/>
                </p:cNvSpPr>
                <p:nvPr/>
              </p:nvSpPr>
              <p:spPr bwMode="auto">
                <a:xfrm>
                  <a:off x="3670" y="228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66" name="Freeform 3886"/>
                <p:cNvSpPr>
                  <a:spLocks/>
                </p:cNvSpPr>
                <p:nvPr/>
              </p:nvSpPr>
              <p:spPr bwMode="auto">
                <a:xfrm>
                  <a:off x="366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67" name="Freeform 3887"/>
                <p:cNvSpPr>
                  <a:spLocks/>
                </p:cNvSpPr>
                <p:nvPr/>
              </p:nvSpPr>
              <p:spPr bwMode="auto">
                <a:xfrm>
                  <a:off x="366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68" name="Freeform 3888"/>
                <p:cNvSpPr>
                  <a:spLocks/>
                </p:cNvSpPr>
                <p:nvPr/>
              </p:nvSpPr>
              <p:spPr bwMode="auto">
                <a:xfrm>
                  <a:off x="3668"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69" name="Freeform 3889"/>
                <p:cNvSpPr>
                  <a:spLocks/>
                </p:cNvSpPr>
                <p:nvPr/>
              </p:nvSpPr>
              <p:spPr bwMode="auto">
                <a:xfrm>
                  <a:off x="3668"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70" name="Freeform 3890"/>
                <p:cNvSpPr>
                  <a:spLocks/>
                </p:cNvSpPr>
                <p:nvPr/>
              </p:nvSpPr>
              <p:spPr bwMode="auto">
                <a:xfrm>
                  <a:off x="36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71" name="Freeform 3891"/>
                <p:cNvSpPr>
                  <a:spLocks/>
                </p:cNvSpPr>
                <p:nvPr/>
              </p:nvSpPr>
              <p:spPr bwMode="auto">
                <a:xfrm>
                  <a:off x="366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72" name="Freeform 3892"/>
                <p:cNvSpPr>
                  <a:spLocks/>
                </p:cNvSpPr>
                <p:nvPr/>
              </p:nvSpPr>
              <p:spPr bwMode="auto">
                <a:xfrm>
                  <a:off x="366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73" name="Freeform 3893"/>
                <p:cNvSpPr>
                  <a:spLocks/>
                </p:cNvSpPr>
                <p:nvPr/>
              </p:nvSpPr>
              <p:spPr bwMode="auto">
                <a:xfrm>
                  <a:off x="366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74" name="Freeform 3894"/>
                <p:cNvSpPr>
                  <a:spLocks/>
                </p:cNvSpPr>
                <p:nvPr/>
              </p:nvSpPr>
              <p:spPr bwMode="auto">
                <a:xfrm>
                  <a:off x="366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75" name="Freeform 3895"/>
                <p:cNvSpPr>
                  <a:spLocks/>
                </p:cNvSpPr>
                <p:nvPr/>
              </p:nvSpPr>
              <p:spPr bwMode="auto">
                <a:xfrm>
                  <a:off x="36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76" name="Freeform 3896"/>
                <p:cNvSpPr>
                  <a:spLocks/>
                </p:cNvSpPr>
                <p:nvPr/>
              </p:nvSpPr>
              <p:spPr bwMode="auto">
                <a:xfrm>
                  <a:off x="3670"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77" name="Freeform 3897"/>
                <p:cNvSpPr>
                  <a:spLocks/>
                </p:cNvSpPr>
                <p:nvPr/>
              </p:nvSpPr>
              <p:spPr bwMode="auto">
                <a:xfrm>
                  <a:off x="3670"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78" name="Freeform 3898"/>
                <p:cNvSpPr>
                  <a:spLocks/>
                </p:cNvSpPr>
                <p:nvPr/>
              </p:nvSpPr>
              <p:spPr bwMode="auto">
                <a:xfrm>
                  <a:off x="36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79" name="Freeform 3899"/>
                <p:cNvSpPr>
                  <a:spLocks/>
                </p:cNvSpPr>
                <p:nvPr/>
              </p:nvSpPr>
              <p:spPr bwMode="auto">
                <a:xfrm>
                  <a:off x="3670"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80" name="Freeform 3900"/>
                <p:cNvSpPr>
                  <a:spLocks/>
                </p:cNvSpPr>
                <p:nvPr/>
              </p:nvSpPr>
              <p:spPr bwMode="auto">
                <a:xfrm>
                  <a:off x="3670"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81" name="Freeform 3901"/>
                <p:cNvSpPr>
                  <a:spLocks/>
                </p:cNvSpPr>
                <p:nvPr/>
              </p:nvSpPr>
              <p:spPr bwMode="auto">
                <a:xfrm>
                  <a:off x="367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82" name="Freeform 3902"/>
                <p:cNvSpPr>
                  <a:spLocks/>
                </p:cNvSpPr>
                <p:nvPr/>
              </p:nvSpPr>
              <p:spPr bwMode="auto">
                <a:xfrm>
                  <a:off x="3672"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83" name="Freeform 3903"/>
                <p:cNvSpPr>
                  <a:spLocks/>
                </p:cNvSpPr>
                <p:nvPr/>
              </p:nvSpPr>
              <p:spPr bwMode="auto">
                <a:xfrm>
                  <a:off x="3672"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84" name="Freeform 3904"/>
                <p:cNvSpPr>
                  <a:spLocks/>
                </p:cNvSpPr>
                <p:nvPr/>
              </p:nvSpPr>
              <p:spPr bwMode="auto">
                <a:xfrm>
                  <a:off x="3674"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85" name="Freeform 3905"/>
                <p:cNvSpPr>
                  <a:spLocks/>
                </p:cNvSpPr>
                <p:nvPr/>
              </p:nvSpPr>
              <p:spPr bwMode="auto">
                <a:xfrm>
                  <a:off x="3674"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86" name="Freeform 3906"/>
                <p:cNvSpPr>
                  <a:spLocks/>
                </p:cNvSpPr>
                <p:nvPr/>
              </p:nvSpPr>
              <p:spPr bwMode="auto">
                <a:xfrm>
                  <a:off x="36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87" name="Freeform 3907"/>
                <p:cNvSpPr>
                  <a:spLocks/>
                </p:cNvSpPr>
                <p:nvPr/>
              </p:nvSpPr>
              <p:spPr bwMode="auto">
                <a:xfrm>
                  <a:off x="3676" y="226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88" name="Freeform 3908"/>
                <p:cNvSpPr>
                  <a:spLocks/>
                </p:cNvSpPr>
                <p:nvPr/>
              </p:nvSpPr>
              <p:spPr bwMode="auto">
                <a:xfrm>
                  <a:off x="3676" y="229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89" name="Freeform 3909"/>
                <p:cNvSpPr>
                  <a:spLocks/>
                </p:cNvSpPr>
                <p:nvPr/>
              </p:nvSpPr>
              <p:spPr bwMode="auto">
                <a:xfrm>
                  <a:off x="367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90" name="Freeform 3910"/>
                <p:cNvSpPr>
                  <a:spLocks/>
                </p:cNvSpPr>
                <p:nvPr/>
              </p:nvSpPr>
              <p:spPr bwMode="auto">
                <a:xfrm>
                  <a:off x="36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91" name="Freeform 3911"/>
                <p:cNvSpPr>
                  <a:spLocks/>
                </p:cNvSpPr>
                <p:nvPr/>
              </p:nvSpPr>
              <p:spPr bwMode="auto">
                <a:xfrm>
                  <a:off x="3672"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92" name="Freeform 3912"/>
                <p:cNvSpPr>
                  <a:spLocks/>
                </p:cNvSpPr>
                <p:nvPr/>
              </p:nvSpPr>
              <p:spPr bwMode="auto">
                <a:xfrm>
                  <a:off x="3672"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193" name="Freeform 3913"/>
                <p:cNvSpPr>
                  <a:spLocks/>
                </p:cNvSpPr>
                <p:nvPr/>
              </p:nvSpPr>
              <p:spPr bwMode="auto">
                <a:xfrm>
                  <a:off x="3728"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94" name="Freeform 3914"/>
                <p:cNvSpPr>
                  <a:spLocks/>
                </p:cNvSpPr>
                <p:nvPr/>
              </p:nvSpPr>
              <p:spPr bwMode="auto">
                <a:xfrm>
                  <a:off x="3728"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95" name="Freeform 3915"/>
                <p:cNvSpPr>
                  <a:spLocks/>
                </p:cNvSpPr>
                <p:nvPr/>
              </p:nvSpPr>
              <p:spPr bwMode="auto">
                <a:xfrm>
                  <a:off x="367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96" name="Freeform 3916"/>
                <p:cNvSpPr>
                  <a:spLocks/>
                </p:cNvSpPr>
                <p:nvPr/>
              </p:nvSpPr>
              <p:spPr bwMode="auto">
                <a:xfrm>
                  <a:off x="36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197" name="Freeform 3917"/>
                <p:cNvSpPr>
                  <a:spLocks/>
                </p:cNvSpPr>
                <p:nvPr/>
              </p:nvSpPr>
              <p:spPr bwMode="auto">
                <a:xfrm>
                  <a:off x="367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98" name="Freeform 3918"/>
                <p:cNvSpPr>
                  <a:spLocks/>
                </p:cNvSpPr>
                <p:nvPr/>
              </p:nvSpPr>
              <p:spPr bwMode="auto">
                <a:xfrm>
                  <a:off x="36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199" name="Freeform 3919"/>
                <p:cNvSpPr>
                  <a:spLocks/>
                </p:cNvSpPr>
                <p:nvPr/>
              </p:nvSpPr>
              <p:spPr bwMode="auto">
                <a:xfrm>
                  <a:off x="367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00" name="Freeform 3920"/>
                <p:cNvSpPr>
                  <a:spLocks/>
                </p:cNvSpPr>
                <p:nvPr/>
              </p:nvSpPr>
              <p:spPr bwMode="auto">
                <a:xfrm>
                  <a:off x="367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01" name="Freeform 3921"/>
                <p:cNvSpPr>
                  <a:spLocks/>
                </p:cNvSpPr>
                <p:nvPr/>
              </p:nvSpPr>
              <p:spPr bwMode="auto">
                <a:xfrm>
                  <a:off x="3682" y="225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02" name="Freeform 3922"/>
                <p:cNvSpPr>
                  <a:spLocks/>
                </p:cNvSpPr>
                <p:nvPr/>
              </p:nvSpPr>
              <p:spPr bwMode="auto">
                <a:xfrm>
                  <a:off x="3682" y="229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03" name="Freeform 3923"/>
                <p:cNvSpPr>
                  <a:spLocks/>
                </p:cNvSpPr>
                <p:nvPr/>
              </p:nvSpPr>
              <p:spPr bwMode="auto">
                <a:xfrm>
                  <a:off x="367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04" name="Freeform 3924"/>
                <p:cNvSpPr>
                  <a:spLocks/>
                </p:cNvSpPr>
                <p:nvPr/>
              </p:nvSpPr>
              <p:spPr bwMode="auto">
                <a:xfrm>
                  <a:off x="36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05" name="Freeform 3925"/>
                <p:cNvSpPr>
                  <a:spLocks/>
                </p:cNvSpPr>
                <p:nvPr/>
              </p:nvSpPr>
              <p:spPr bwMode="auto">
                <a:xfrm>
                  <a:off x="3674"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06" name="Freeform 3926"/>
                <p:cNvSpPr>
                  <a:spLocks/>
                </p:cNvSpPr>
                <p:nvPr/>
              </p:nvSpPr>
              <p:spPr bwMode="auto">
                <a:xfrm>
                  <a:off x="3674"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07" name="Freeform 3927"/>
                <p:cNvSpPr>
                  <a:spLocks/>
                </p:cNvSpPr>
                <p:nvPr/>
              </p:nvSpPr>
              <p:spPr bwMode="auto">
                <a:xfrm>
                  <a:off x="36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08" name="Freeform 3928"/>
                <p:cNvSpPr>
                  <a:spLocks/>
                </p:cNvSpPr>
                <p:nvPr/>
              </p:nvSpPr>
              <p:spPr bwMode="auto">
                <a:xfrm>
                  <a:off x="3676"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09" name="Freeform 3929"/>
                <p:cNvSpPr>
                  <a:spLocks/>
                </p:cNvSpPr>
                <p:nvPr/>
              </p:nvSpPr>
              <p:spPr bwMode="auto">
                <a:xfrm>
                  <a:off x="3676"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10" name="Freeform 3930"/>
                <p:cNvSpPr>
                  <a:spLocks/>
                </p:cNvSpPr>
                <p:nvPr/>
              </p:nvSpPr>
              <p:spPr bwMode="auto">
                <a:xfrm>
                  <a:off x="367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11" name="Freeform 3931"/>
                <p:cNvSpPr>
                  <a:spLocks/>
                </p:cNvSpPr>
                <p:nvPr/>
              </p:nvSpPr>
              <p:spPr bwMode="auto">
                <a:xfrm>
                  <a:off x="36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12" name="Freeform 3932"/>
                <p:cNvSpPr>
                  <a:spLocks/>
                </p:cNvSpPr>
                <p:nvPr/>
              </p:nvSpPr>
              <p:spPr bwMode="auto">
                <a:xfrm>
                  <a:off x="36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13" name="Freeform 3933"/>
                <p:cNvSpPr>
                  <a:spLocks/>
                </p:cNvSpPr>
                <p:nvPr/>
              </p:nvSpPr>
              <p:spPr bwMode="auto">
                <a:xfrm>
                  <a:off x="3674"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14" name="Freeform 3934"/>
                <p:cNvSpPr>
                  <a:spLocks/>
                </p:cNvSpPr>
                <p:nvPr/>
              </p:nvSpPr>
              <p:spPr bwMode="auto">
                <a:xfrm>
                  <a:off x="3674"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15" name="Freeform 3935"/>
                <p:cNvSpPr>
                  <a:spLocks/>
                </p:cNvSpPr>
                <p:nvPr/>
              </p:nvSpPr>
              <p:spPr bwMode="auto">
                <a:xfrm>
                  <a:off x="367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16" name="Freeform 3936"/>
                <p:cNvSpPr>
                  <a:spLocks/>
                </p:cNvSpPr>
                <p:nvPr/>
              </p:nvSpPr>
              <p:spPr bwMode="auto">
                <a:xfrm>
                  <a:off x="3676"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17" name="Freeform 3937"/>
                <p:cNvSpPr>
                  <a:spLocks/>
                </p:cNvSpPr>
                <p:nvPr/>
              </p:nvSpPr>
              <p:spPr bwMode="auto">
                <a:xfrm>
                  <a:off x="3676"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18" name="Freeform 3938"/>
                <p:cNvSpPr>
                  <a:spLocks/>
                </p:cNvSpPr>
                <p:nvPr/>
              </p:nvSpPr>
              <p:spPr bwMode="auto">
                <a:xfrm>
                  <a:off x="3676"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19" name="Freeform 3939"/>
                <p:cNvSpPr>
                  <a:spLocks/>
                </p:cNvSpPr>
                <p:nvPr/>
              </p:nvSpPr>
              <p:spPr bwMode="auto">
                <a:xfrm>
                  <a:off x="3676"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20" name="Freeform 3940"/>
                <p:cNvSpPr>
                  <a:spLocks/>
                </p:cNvSpPr>
                <p:nvPr/>
              </p:nvSpPr>
              <p:spPr bwMode="auto">
                <a:xfrm>
                  <a:off x="36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21" name="Freeform 3941"/>
                <p:cNvSpPr>
                  <a:spLocks/>
                </p:cNvSpPr>
                <p:nvPr/>
              </p:nvSpPr>
              <p:spPr bwMode="auto">
                <a:xfrm>
                  <a:off x="367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22" name="Freeform 3942"/>
                <p:cNvSpPr>
                  <a:spLocks/>
                </p:cNvSpPr>
                <p:nvPr/>
              </p:nvSpPr>
              <p:spPr bwMode="auto">
                <a:xfrm>
                  <a:off x="367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23" name="Freeform 3943"/>
                <p:cNvSpPr>
                  <a:spLocks/>
                </p:cNvSpPr>
                <p:nvPr/>
              </p:nvSpPr>
              <p:spPr bwMode="auto">
                <a:xfrm>
                  <a:off x="3678"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24" name="Freeform 3944"/>
                <p:cNvSpPr>
                  <a:spLocks/>
                </p:cNvSpPr>
                <p:nvPr/>
              </p:nvSpPr>
              <p:spPr bwMode="auto">
                <a:xfrm>
                  <a:off x="3678"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25" name="Freeform 3945"/>
                <p:cNvSpPr>
                  <a:spLocks/>
                </p:cNvSpPr>
                <p:nvPr/>
              </p:nvSpPr>
              <p:spPr bwMode="auto">
                <a:xfrm>
                  <a:off x="36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26" name="Freeform 3946"/>
                <p:cNvSpPr>
                  <a:spLocks/>
                </p:cNvSpPr>
                <p:nvPr/>
              </p:nvSpPr>
              <p:spPr bwMode="auto">
                <a:xfrm>
                  <a:off x="3676"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27" name="Freeform 3947"/>
                <p:cNvSpPr>
                  <a:spLocks/>
                </p:cNvSpPr>
                <p:nvPr/>
              </p:nvSpPr>
              <p:spPr bwMode="auto">
                <a:xfrm>
                  <a:off x="3676"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28" name="Freeform 3948"/>
                <p:cNvSpPr>
                  <a:spLocks/>
                </p:cNvSpPr>
                <p:nvPr/>
              </p:nvSpPr>
              <p:spPr bwMode="auto">
                <a:xfrm>
                  <a:off x="36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29" name="Freeform 3949"/>
                <p:cNvSpPr>
                  <a:spLocks/>
                </p:cNvSpPr>
                <p:nvPr/>
              </p:nvSpPr>
              <p:spPr bwMode="auto">
                <a:xfrm>
                  <a:off x="3676"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30" name="Freeform 3950"/>
                <p:cNvSpPr>
                  <a:spLocks/>
                </p:cNvSpPr>
                <p:nvPr/>
              </p:nvSpPr>
              <p:spPr bwMode="auto">
                <a:xfrm>
                  <a:off x="3676"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31" name="Freeform 3951"/>
                <p:cNvSpPr>
                  <a:spLocks/>
                </p:cNvSpPr>
                <p:nvPr/>
              </p:nvSpPr>
              <p:spPr bwMode="auto">
                <a:xfrm>
                  <a:off x="3676"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232" name="Freeform 3952"/>
                <p:cNvSpPr>
                  <a:spLocks/>
                </p:cNvSpPr>
                <p:nvPr/>
              </p:nvSpPr>
              <p:spPr bwMode="auto">
                <a:xfrm>
                  <a:off x="3676"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233" name="Freeform 3953"/>
                <p:cNvSpPr>
                  <a:spLocks/>
                </p:cNvSpPr>
                <p:nvPr/>
              </p:nvSpPr>
              <p:spPr bwMode="auto">
                <a:xfrm>
                  <a:off x="3720" y="2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34" name="Freeform 3954"/>
                <p:cNvSpPr>
                  <a:spLocks/>
                </p:cNvSpPr>
                <p:nvPr/>
              </p:nvSpPr>
              <p:spPr bwMode="auto">
                <a:xfrm>
                  <a:off x="3720" y="230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35" name="Freeform 3955"/>
                <p:cNvSpPr>
                  <a:spLocks/>
                </p:cNvSpPr>
                <p:nvPr/>
              </p:nvSpPr>
              <p:spPr bwMode="auto">
                <a:xfrm>
                  <a:off x="372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36" name="Freeform 3956"/>
                <p:cNvSpPr>
                  <a:spLocks/>
                </p:cNvSpPr>
                <p:nvPr/>
              </p:nvSpPr>
              <p:spPr bwMode="auto">
                <a:xfrm>
                  <a:off x="3722" y="22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37" name="Freeform 3957"/>
                <p:cNvSpPr>
                  <a:spLocks/>
                </p:cNvSpPr>
                <p:nvPr/>
              </p:nvSpPr>
              <p:spPr bwMode="auto">
                <a:xfrm>
                  <a:off x="3722" y="230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38" name="Freeform 3958"/>
                <p:cNvSpPr>
                  <a:spLocks/>
                </p:cNvSpPr>
                <p:nvPr/>
              </p:nvSpPr>
              <p:spPr bwMode="auto">
                <a:xfrm>
                  <a:off x="367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39" name="Freeform 3959"/>
                <p:cNvSpPr>
                  <a:spLocks/>
                </p:cNvSpPr>
                <p:nvPr/>
              </p:nvSpPr>
              <p:spPr bwMode="auto">
                <a:xfrm>
                  <a:off x="367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40" name="Freeform 3960"/>
                <p:cNvSpPr>
                  <a:spLocks/>
                </p:cNvSpPr>
                <p:nvPr/>
              </p:nvSpPr>
              <p:spPr bwMode="auto">
                <a:xfrm>
                  <a:off x="367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41" name="Freeform 3961"/>
                <p:cNvSpPr>
                  <a:spLocks/>
                </p:cNvSpPr>
                <p:nvPr/>
              </p:nvSpPr>
              <p:spPr bwMode="auto">
                <a:xfrm>
                  <a:off x="36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42" name="Freeform 3962"/>
                <p:cNvSpPr>
                  <a:spLocks/>
                </p:cNvSpPr>
                <p:nvPr/>
              </p:nvSpPr>
              <p:spPr bwMode="auto">
                <a:xfrm>
                  <a:off x="3680"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43" name="Freeform 3963"/>
                <p:cNvSpPr>
                  <a:spLocks/>
                </p:cNvSpPr>
                <p:nvPr/>
              </p:nvSpPr>
              <p:spPr bwMode="auto">
                <a:xfrm>
                  <a:off x="3680"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44" name="Freeform 3964"/>
                <p:cNvSpPr>
                  <a:spLocks/>
                </p:cNvSpPr>
                <p:nvPr/>
              </p:nvSpPr>
              <p:spPr bwMode="auto">
                <a:xfrm>
                  <a:off x="3682"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45" name="Freeform 3965"/>
                <p:cNvSpPr>
                  <a:spLocks/>
                </p:cNvSpPr>
                <p:nvPr/>
              </p:nvSpPr>
              <p:spPr bwMode="auto">
                <a:xfrm>
                  <a:off x="3682"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46" name="Freeform 3966"/>
                <p:cNvSpPr>
                  <a:spLocks/>
                </p:cNvSpPr>
                <p:nvPr/>
              </p:nvSpPr>
              <p:spPr bwMode="auto">
                <a:xfrm>
                  <a:off x="3686" y="2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47" name="Freeform 3967"/>
                <p:cNvSpPr>
                  <a:spLocks/>
                </p:cNvSpPr>
                <p:nvPr/>
              </p:nvSpPr>
              <p:spPr bwMode="auto">
                <a:xfrm>
                  <a:off x="3686" y="22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48" name="Freeform 3968"/>
                <p:cNvSpPr>
                  <a:spLocks/>
                </p:cNvSpPr>
                <p:nvPr/>
              </p:nvSpPr>
              <p:spPr bwMode="auto">
                <a:xfrm>
                  <a:off x="3678"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49" name="Freeform 3969"/>
                <p:cNvSpPr>
                  <a:spLocks/>
                </p:cNvSpPr>
                <p:nvPr/>
              </p:nvSpPr>
              <p:spPr bwMode="auto">
                <a:xfrm>
                  <a:off x="3678"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50" name="Freeform 3970"/>
                <p:cNvSpPr>
                  <a:spLocks/>
                </p:cNvSpPr>
                <p:nvPr/>
              </p:nvSpPr>
              <p:spPr bwMode="auto">
                <a:xfrm>
                  <a:off x="367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51" name="Freeform 3971"/>
                <p:cNvSpPr>
                  <a:spLocks/>
                </p:cNvSpPr>
                <p:nvPr/>
              </p:nvSpPr>
              <p:spPr bwMode="auto">
                <a:xfrm>
                  <a:off x="367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52" name="Freeform 3972"/>
                <p:cNvSpPr>
                  <a:spLocks/>
                </p:cNvSpPr>
                <p:nvPr/>
              </p:nvSpPr>
              <p:spPr bwMode="auto">
                <a:xfrm>
                  <a:off x="3680"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53" name="Freeform 3973"/>
                <p:cNvSpPr>
                  <a:spLocks/>
                </p:cNvSpPr>
                <p:nvPr/>
              </p:nvSpPr>
              <p:spPr bwMode="auto">
                <a:xfrm>
                  <a:off x="3680"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54" name="Freeform 3974"/>
                <p:cNvSpPr>
                  <a:spLocks/>
                </p:cNvSpPr>
                <p:nvPr/>
              </p:nvSpPr>
              <p:spPr bwMode="auto">
                <a:xfrm>
                  <a:off x="367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55" name="Freeform 3975"/>
                <p:cNvSpPr>
                  <a:spLocks/>
                </p:cNvSpPr>
                <p:nvPr/>
              </p:nvSpPr>
              <p:spPr bwMode="auto">
                <a:xfrm>
                  <a:off x="3680"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56" name="Freeform 3976"/>
                <p:cNvSpPr>
                  <a:spLocks/>
                </p:cNvSpPr>
                <p:nvPr/>
              </p:nvSpPr>
              <p:spPr bwMode="auto">
                <a:xfrm>
                  <a:off x="3680"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57" name="Freeform 3977"/>
                <p:cNvSpPr>
                  <a:spLocks/>
                </p:cNvSpPr>
                <p:nvPr/>
              </p:nvSpPr>
              <p:spPr bwMode="auto">
                <a:xfrm>
                  <a:off x="36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58" name="Freeform 3978"/>
                <p:cNvSpPr>
                  <a:spLocks/>
                </p:cNvSpPr>
                <p:nvPr/>
              </p:nvSpPr>
              <p:spPr bwMode="auto">
                <a:xfrm>
                  <a:off x="3680"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259" name="Freeform 3979"/>
                <p:cNvSpPr>
                  <a:spLocks/>
                </p:cNvSpPr>
                <p:nvPr/>
              </p:nvSpPr>
              <p:spPr bwMode="auto">
                <a:xfrm>
                  <a:off x="3680"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260" name="Freeform 3980"/>
                <p:cNvSpPr>
                  <a:spLocks/>
                </p:cNvSpPr>
                <p:nvPr/>
              </p:nvSpPr>
              <p:spPr bwMode="auto">
                <a:xfrm>
                  <a:off x="368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61" name="Freeform 3981"/>
                <p:cNvSpPr>
                  <a:spLocks/>
                </p:cNvSpPr>
                <p:nvPr/>
              </p:nvSpPr>
              <p:spPr bwMode="auto">
                <a:xfrm>
                  <a:off x="368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62" name="Freeform 3982"/>
                <p:cNvSpPr>
                  <a:spLocks/>
                </p:cNvSpPr>
                <p:nvPr/>
              </p:nvSpPr>
              <p:spPr bwMode="auto">
                <a:xfrm>
                  <a:off x="368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63" name="Freeform 3983"/>
                <p:cNvSpPr>
                  <a:spLocks/>
                </p:cNvSpPr>
                <p:nvPr/>
              </p:nvSpPr>
              <p:spPr bwMode="auto">
                <a:xfrm>
                  <a:off x="3682"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64" name="Freeform 3984"/>
                <p:cNvSpPr>
                  <a:spLocks/>
                </p:cNvSpPr>
                <p:nvPr/>
              </p:nvSpPr>
              <p:spPr bwMode="auto">
                <a:xfrm>
                  <a:off x="3682"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65" name="Freeform 3985"/>
                <p:cNvSpPr>
                  <a:spLocks/>
                </p:cNvSpPr>
                <p:nvPr/>
              </p:nvSpPr>
              <p:spPr bwMode="auto">
                <a:xfrm>
                  <a:off x="368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66" name="Freeform 3986"/>
                <p:cNvSpPr>
                  <a:spLocks/>
                </p:cNvSpPr>
                <p:nvPr/>
              </p:nvSpPr>
              <p:spPr bwMode="auto">
                <a:xfrm>
                  <a:off x="3680"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67" name="Freeform 3987"/>
                <p:cNvSpPr>
                  <a:spLocks/>
                </p:cNvSpPr>
                <p:nvPr/>
              </p:nvSpPr>
              <p:spPr bwMode="auto">
                <a:xfrm>
                  <a:off x="3680"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68" name="Freeform 3988"/>
                <p:cNvSpPr>
                  <a:spLocks/>
                </p:cNvSpPr>
                <p:nvPr/>
              </p:nvSpPr>
              <p:spPr bwMode="auto">
                <a:xfrm>
                  <a:off x="3682"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69" name="Freeform 3989"/>
                <p:cNvSpPr>
                  <a:spLocks/>
                </p:cNvSpPr>
                <p:nvPr/>
              </p:nvSpPr>
              <p:spPr bwMode="auto">
                <a:xfrm>
                  <a:off x="3682"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70" name="Freeform 3990"/>
                <p:cNvSpPr>
                  <a:spLocks/>
                </p:cNvSpPr>
                <p:nvPr/>
              </p:nvSpPr>
              <p:spPr bwMode="auto">
                <a:xfrm>
                  <a:off x="36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71" name="Freeform 3991"/>
                <p:cNvSpPr>
                  <a:spLocks/>
                </p:cNvSpPr>
                <p:nvPr/>
              </p:nvSpPr>
              <p:spPr bwMode="auto">
                <a:xfrm>
                  <a:off x="368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72" name="Freeform 3992"/>
                <p:cNvSpPr>
                  <a:spLocks/>
                </p:cNvSpPr>
                <p:nvPr/>
              </p:nvSpPr>
              <p:spPr bwMode="auto">
                <a:xfrm>
                  <a:off x="36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73" name="Freeform 3993"/>
                <p:cNvSpPr>
                  <a:spLocks/>
                </p:cNvSpPr>
                <p:nvPr/>
              </p:nvSpPr>
              <p:spPr bwMode="auto">
                <a:xfrm>
                  <a:off x="368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8" name="Group 4195"/>
              <p:cNvGrpSpPr>
                <a:grpSpLocks/>
              </p:cNvGrpSpPr>
              <p:nvPr/>
            </p:nvGrpSpPr>
            <p:grpSpPr bwMode="auto">
              <a:xfrm>
                <a:off x="3682" y="2248"/>
                <a:ext cx="88" cy="102"/>
                <a:chOff x="3682" y="2248"/>
                <a:chExt cx="88" cy="102"/>
              </a:xfrm>
            </p:grpSpPr>
            <p:sp>
              <p:nvSpPr>
                <p:cNvPr id="101275" name="Freeform 3995"/>
                <p:cNvSpPr>
                  <a:spLocks/>
                </p:cNvSpPr>
                <p:nvPr/>
              </p:nvSpPr>
              <p:spPr bwMode="auto">
                <a:xfrm>
                  <a:off x="368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76" name="Freeform 3996"/>
                <p:cNvSpPr>
                  <a:spLocks/>
                </p:cNvSpPr>
                <p:nvPr/>
              </p:nvSpPr>
              <p:spPr bwMode="auto">
                <a:xfrm>
                  <a:off x="36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77" name="Freeform 3997"/>
                <p:cNvSpPr>
                  <a:spLocks/>
                </p:cNvSpPr>
                <p:nvPr/>
              </p:nvSpPr>
              <p:spPr bwMode="auto">
                <a:xfrm>
                  <a:off x="3684"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278" name="Freeform 3998"/>
                <p:cNvSpPr>
                  <a:spLocks/>
                </p:cNvSpPr>
                <p:nvPr/>
              </p:nvSpPr>
              <p:spPr bwMode="auto">
                <a:xfrm>
                  <a:off x="3684"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279" name="Freeform 3999"/>
                <p:cNvSpPr>
                  <a:spLocks/>
                </p:cNvSpPr>
                <p:nvPr/>
              </p:nvSpPr>
              <p:spPr bwMode="auto">
                <a:xfrm>
                  <a:off x="368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80" name="Freeform 4000"/>
                <p:cNvSpPr>
                  <a:spLocks/>
                </p:cNvSpPr>
                <p:nvPr/>
              </p:nvSpPr>
              <p:spPr bwMode="auto">
                <a:xfrm>
                  <a:off x="368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81" name="Freeform 4001"/>
                <p:cNvSpPr>
                  <a:spLocks/>
                </p:cNvSpPr>
                <p:nvPr/>
              </p:nvSpPr>
              <p:spPr bwMode="auto">
                <a:xfrm>
                  <a:off x="3698" y="22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282" name="Freeform 4002"/>
                <p:cNvSpPr>
                  <a:spLocks/>
                </p:cNvSpPr>
                <p:nvPr/>
              </p:nvSpPr>
              <p:spPr bwMode="auto">
                <a:xfrm>
                  <a:off x="3698" y="230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283" name="Freeform 4003"/>
                <p:cNvSpPr>
                  <a:spLocks/>
                </p:cNvSpPr>
                <p:nvPr/>
              </p:nvSpPr>
              <p:spPr bwMode="auto">
                <a:xfrm>
                  <a:off x="36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84" name="Freeform 4004"/>
                <p:cNvSpPr>
                  <a:spLocks/>
                </p:cNvSpPr>
                <p:nvPr/>
              </p:nvSpPr>
              <p:spPr bwMode="auto">
                <a:xfrm>
                  <a:off x="3684"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85" name="Freeform 4005"/>
                <p:cNvSpPr>
                  <a:spLocks/>
                </p:cNvSpPr>
                <p:nvPr/>
              </p:nvSpPr>
              <p:spPr bwMode="auto">
                <a:xfrm>
                  <a:off x="3684"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86" name="Freeform 4006"/>
                <p:cNvSpPr>
                  <a:spLocks/>
                </p:cNvSpPr>
                <p:nvPr/>
              </p:nvSpPr>
              <p:spPr bwMode="auto">
                <a:xfrm>
                  <a:off x="3684"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87" name="Freeform 4007"/>
                <p:cNvSpPr>
                  <a:spLocks/>
                </p:cNvSpPr>
                <p:nvPr/>
              </p:nvSpPr>
              <p:spPr bwMode="auto">
                <a:xfrm>
                  <a:off x="3684"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288" name="Freeform 4008"/>
                <p:cNvSpPr>
                  <a:spLocks/>
                </p:cNvSpPr>
                <p:nvPr/>
              </p:nvSpPr>
              <p:spPr bwMode="auto">
                <a:xfrm>
                  <a:off x="36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89" name="Freeform 4009"/>
                <p:cNvSpPr>
                  <a:spLocks/>
                </p:cNvSpPr>
                <p:nvPr/>
              </p:nvSpPr>
              <p:spPr bwMode="auto">
                <a:xfrm>
                  <a:off x="368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90" name="Freeform 4010"/>
                <p:cNvSpPr>
                  <a:spLocks/>
                </p:cNvSpPr>
                <p:nvPr/>
              </p:nvSpPr>
              <p:spPr bwMode="auto">
                <a:xfrm>
                  <a:off x="368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91" name="Freeform 4011"/>
                <p:cNvSpPr>
                  <a:spLocks/>
                </p:cNvSpPr>
                <p:nvPr/>
              </p:nvSpPr>
              <p:spPr bwMode="auto">
                <a:xfrm>
                  <a:off x="3686"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92" name="Freeform 4012"/>
                <p:cNvSpPr>
                  <a:spLocks/>
                </p:cNvSpPr>
                <p:nvPr/>
              </p:nvSpPr>
              <p:spPr bwMode="auto">
                <a:xfrm>
                  <a:off x="3686"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293" name="Freeform 4013"/>
                <p:cNvSpPr>
                  <a:spLocks/>
                </p:cNvSpPr>
                <p:nvPr/>
              </p:nvSpPr>
              <p:spPr bwMode="auto">
                <a:xfrm>
                  <a:off x="3684"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94" name="Freeform 4014"/>
                <p:cNvSpPr>
                  <a:spLocks/>
                </p:cNvSpPr>
                <p:nvPr/>
              </p:nvSpPr>
              <p:spPr bwMode="auto">
                <a:xfrm>
                  <a:off x="36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95" name="Freeform 4015"/>
                <p:cNvSpPr>
                  <a:spLocks/>
                </p:cNvSpPr>
                <p:nvPr/>
              </p:nvSpPr>
              <p:spPr bwMode="auto">
                <a:xfrm>
                  <a:off x="368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96" name="Freeform 4016"/>
                <p:cNvSpPr>
                  <a:spLocks/>
                </p:cNvSpPr>
                <p:nvPr/>
              </p:nvSpPr>
              <p:spPr bwMode="auto">
                <a:xfrm>
                  <a:off x="368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97" name="Freeform 4017"/>
                <p:cNvSpPr>
                  <a:spLocks/>
                </p:cNvSpPr>
                <p:nvPr/>
              </p:nvSpPr>
              <p:spPr bwMode="auto">
                <a:xfrm>
                  <a:off x="368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298" name="Freeform 4018"/>
                <p:cNvSpPr>
                  <a:spLocks/>
                </p:cNvSpPr>
                <p:nvPr/>
              </p:nvSpPr>
              <p:spPr bwMode="auto">
                <a:xfrm>
                  <a:off x="368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299" name="Freeform 4019"/>
                <p:cNvSpPr>
                  <a:spLocks/>
                </p:cNvSpPr>
                <p:nvPr/>
              </p:nvSpPr>
              <p:spPr bwMode="auto">
                <a:xfrm>
                  <a:off x="368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300" name="Freeform 4020"/>
                <p:cNvSpPr>
                  <a:spLocks/>
                </p:cNvSpPr>
                <p:nvPr/>
              </p:nvSpPr>
              <p:spPr bwMode="auto">
                <a:xfrm>
                  <a:off x="36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01" name="Freeform 4021"/>
                <p:cNvSpPr>
                  <a:spLocks/>
                </p:cNvSpPr>
                <p:nvPr/>
              </p:nvSpPr>
              <p:spPr bwMode="auto">
                <a:xfrm>
                  <a:off x="3688"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02" name="Freeform 4022"/>
                <p:cNvSpPr>
                  <a:spLocks/>
                </p:cNvSpPr>
                <p:nvPr/>
              </p:nvSpPr>
              <p:spPr bwMode="auto">
                <a:xfrm>
                  <a:off x="3688"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03" name="Freeform 4023"/>
                <p:cNvSpPr>
                  <a:spLocks/>
                </p:cNvSpPr>
                <p:nvPr/>
              </p:nvSpPr>
              <p:spPr bwMode="auto">
                <a:xfrm>
                  <a:off x="3686"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04" name="Freeform 4024"/>
                <p:cNvSpPr>
                  <a:spLocks/>
                </p:cNvSpPr>
                <p:nvPr/>
              </p:nvSpPr>
              <p:spPr bwMode="auto">
                <a:xfrm>
                  <a:off x="368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05" name="Freeform 4025"/>
                <p:cNvSpPr>
                  <a:spLocks/>
                </p:cNvSpPr>
                <p:nvPr/>
              </p:nvSpPr>
              <p:spPr bwMode="auto">
                <a:xfrm>
                  <a:off x="3688"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06" name="Freeform 4026"/>
                <p:cNvSpPr>
                  <a:spLocks/>
                </p:cNvSpPr>
                <p:nvPr/>
              </p:nvSpPr>
              <p:spPr bwMode="auto">
                <a:xfrm>
                  <a:off x="3688"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07" name="Freeform 4027"/>
                <p:cNvSpPr>
                  <a:spLocks/>
                </p:cNvSpPr>
                <p:nvPr/>
              </p:nvSpPr>
              <p:spPr bwMode="auto">
                <a:xfrm>
                  <a:off x="368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08" name="Freeform 4028"/>
                <p:cNvSpPr>
                  <a:spLocks/>
                </p:cNvSpPr>
                <p:nvPr/>
              </p:nvSpPr>
              <p:spPr bwMode="auto">
                <a:xfrm>
                  <a:off x="368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09" name="Freeform 4029"/>
                <p:cNvSpPr>
                  <a:spLocks/>
                </p:cNvSpPr>
                <p:nvPr/>
              </p:nvSpPr>
              <p:spPr bwMode="auto">
                <a:xfrm>
                  <a:off x="368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10" name="Freeform 4030"/>
                <p:cNvSpPr>
                  <a:spLocks/>
                </p:cNvSpPr>
                <p:nvPr/>
              </p:nvSpPr>
              <p:spPr bwMode="auto">
                <a:xfrm>
                  <a:off x="368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11" name="Freeform 4031"/>
                <p:cNvSpPr>
                  <a:spLocks/>
                </p:cNvSpPr>
                <p:nvPr/>
              </p:nvSpPr>
              <p:spPr bwMode="auto">
                <a:xfrm>
                  <a:off x="368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12" name="Freeform 4032"/>
                <p:cNvSpPr>
                  <a:spLocks/>
                </p:cNvSpPr>
                <p:nvPr/>
              </p:nvSpPr>
              <p:spPr bwMode="auto">
                <a:xfrm>
                  <a:off x="3688"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13" name="Freeform 4033"/>
                <p:cNvSpPr>
                  <a:spLocks/>
                </p:cNvSpPr>
                <p:nvPr/>
              </p:nvSpPr>
              <p:spPr bwMode="auto">
                <a:xfrm>
                  <a:off x="3688"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14" name="Freeform 4034"/>
                <p:cNvSpPr>
                  <a:spLocks/>
                </p:cNvSpPr>
                <p:nvPr/>
              </p:nvSpPr>
              <p:spPr bwMode="auto">
                <a:xfrm>
                  <a:off x="36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15" name="Freeform 4035"/>
                <p:cNvSpPr>
                  <a:spLocks/>
                </p:cNvSpPr>
                <p:nvPr/>
              </p:nvSpPr>
              <p:spPr bwMode="auto">
                <a:xfrm>
                  <a:off x="3688"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16" name="Freeform 4036"/>
                <p:cNvSpPr>
                  <a:spLocks/>
                </p:cNvSpPr>
                <p:nvPr/>
              </p:nvSpPr>
              <p:spPr bwMode="auto">
                <a:xfrm>
                  <a:off x="3688"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17" name="Freeform 4037"/>
                <p:cNvSpPr>
                  <a:spLocks/>
                </p:cNvSpPr>
                <p:nvPr/>
              </p:nvSpPr>
              <p:spPr bwMode="auto">
                <a:xfrm>
                  <a:off x="3690"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18" name="Freeform 4038"/>
                <p:cNvSpPr>
                  <a:spLocks/>
                </p:cNvSpPr>
                <p:nvPr/>
              </p:nvSpPr>
              <p:spPr bwMode="auto">
                <a:xfrm>
                  <a:off x="3690"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19" name="Freeform 4039"/>
                <p:cNvSpPr>
                  <a:spLocks/>
                </p:cNvSpPr>
                <p:nvPr/>
              </p:nvSpPr>
              <p:spPr bwMode="auto">
                <a:xfrm>
                  <a:off x="3688"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20" name="Freeform 4040"/>
                <p:cNvSpPr>
                  <a:spLocks/>
                </p:cNvSpPr>
                <p:nvPr/>
              </p:nvSpPr>
              <p:spPr bwMode="auto">
                <a:xfrm>
                  <a:off x="3688"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21" name="Freeform 4041"/>
                <p:cNvSpPr>
                  <a:spLocks/>
                </p:cNvSpPr>
                <p:nvPr/>
              </p:nvSpPr>
              <p:spPr bwMode="auto">
                <a:xfrm>
                  <a:off x="368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22" name="Freeform 4042"/>
                <p:cNvSpPr>
                  <a:spLocks/>
                </p:cNvSpPr>
                <p:nvPr/>
              </p:nvSpPr>
              <p:spPr bwMode="auto">
                <a:xfrm>
                  <a:off x="36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23" name="Freeform 4043"/>
                <p:cNvSpPr>
                  <a:spLocks/>
                </p:cNvSpPr>
                <p:nvPr/>
              </p:nvSpPr>
              <p:spPr bwMode="auto">
                <a:xfrm>
                  <a:off x="3688"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24" name="Freeform 4044"/>
                <p:cNvSpPr>
                  <a:spLocks/>
                </p:cNvSpPr>
                <p:nvPr/>
              </p:nvSpPr>
              <p:spPr bwMode="auto">
                <a:xfrm>
                  <a:off x="3688"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25" name="Freeform 4045"/>
                <p:cNvSpPr>
                  <a:spLocks/>
                </p:cNvSpPr>
                <p:nvPr/>
              </p:nvSpPr>
              <p:spPr bwMode="auto">
                <a:xfrm>
                  <a:off x="368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26" name="Freeform 4046"/>
                <p:cNvSpPr>
                  <a:spLocks/>
                </p:cNvSpPr>
                <p:nvPr/>
              </p:nvSpPr>
              <p:spPr bwMode="auto">
                <a:xfrm>
                  <a:off x="368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27" name="Freeform 4047"/>
                <p:cNvSpPr>
                  <a:spLocks/>
                </p:cNvSpPr>
                <p:nvPr/>
              </p:nvSpPr>
              <p:spPr bwMode="auto">
                <a:xfrm>
                  <a:off x="368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28" name="Freeform 4048"/>
                <p:cNvSpPr>
                  <a:spLocks/>
                </p:cNvSpPr>
                <p:nvPr/>
              </p:nvSpPr>
              <p:spPr bwMode="auto">
                <a:xfrm>
                  <a:off x="368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29" name="Freeform 4049"/>
                <p:cNvSpPr>
                  <a:spLocks/>
                </p:cNvSpPr>
                <p:nvPr/>
              </p:nvSpPr>
              <p:spPr bwMode="auto">
                <a:xfrm>
                  <a:off x="368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30" name="Freeform 4050"/>
                <p:cNvSpPr>
                  <a:spLocks/>
                </p:cNvSpPr>
                <p:nvPr/>
              </p:nvSpPr>
              <p:spPr bwMode="auto">
                <a:xfrm>
                  <a:off x="368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31" name="Freeform 4051"/>
                <p:cNvSpPr>
                  <a:spLocks/>
                </p:cNvSpPr>
                <p:nvPr/>
              </p:nvSpPr>
              <p:spPr bwMode="auto">
                <a:xfrm>
                  <a:off x="368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32" name="Freeform 4052"/>
                <p:cNvSpPr>
                  <a:spLocks/>
                </p:cNvSpPr>
                <p:nvPr/>
              </p:nvSpPr>
              <p:spPr bwMode="auto">
                <a:xfrm>
                  <a:off x="3690"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33" name="Freeform 4053"/>
                <p:cNvSpPr>
                  <a:spLocks/>
                </p:cNvSpPr>
                <p:nvPr/>
              </p:nvSpPr>
              <p:spPr bwMode="auto">
                <a:xfrm>
                  <a:off x="3690"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34" name="Freeform 4054"/>
                <p:cNvSpPr>
                  <a:spLocks/>
                </p:cNvSpPr>
                <p:nvPr/>
              </p:nvSpPr>
              <p:spPr bwMode="auto">
                <a:xfrm>
                  <a:off x="3692"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35" name="Freeform 4055"/>
                <p:cNvSpPr>
                  <a:spLocks/>
                </p:cNvSpPr>
                <p:nvPr/>
              </p:nvSpPr>
              <p:spPr bwMode="auto">
                <a:xfrm>
                  <a:off x="3692"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36" name="Freeform 4056"/>
                <p:cNvSpPr>
                  <a:spLocks/>
                </p:cNvSpPr>
                <p:nvPr/>
              </p:nvSpPr>
              <p:spPr bwMode="auto">
                <a:xfrm>
                  <a:off x="37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37" name="Freeform 4057"/>
                <p:cNvSpPr>
                  <a:spLocks/>
                </p:cNvSpPr>
                <p:nvPr/>
              </p:nvSpPr>
              <p:spPr bwMode="auto">
                <a:xfrm>
                  <a:off x="369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38" name="Freeform 4058"/>
                <p:cNvSpPr>
                  <a:spLocks/>
                </p:cNvSpPr>
                <p:nvPr/>
              </p:nvSpPr>
              <p:spPr bwMode="auto">
                <a:xfrm>
                  <a:off x="369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39" name="Freeform 4059"/>
                <p:cNvSpPr>
                  <a:spLocks/>
                </p:cNvSpPr>
                <p:nvPr/>
              </p:nvSpPr>
              <p:spPr bwMode="auto">
                <a:xfrm>
                  <a:off x="3690"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340" name="Freeform 4060"/>
                <p:cNvSpPr>
                  <a:spLocks/>
                </p:cNvSpPr>
                <p:nvPr/>
              </p:nvSpPr>
              <p:spPr bwMode="auto">
                <a:xfrm>
                  <a:off x="3690"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341" name="Freeform 4061"/>
                <p:cNvSpPr>
                  <a:spLocks/>
                </p:cNvSpPr>
                <p:nvPr/>
              </p:nvSpPr>
              <p:spPr bwMode="auto">
                <a:xfrm>
                  <a:off x="369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42" name="Freeform 4062"/>
                <p:cNvSpPr>
                  <a:spLocks/>
                </p:cNvSpPr>
                <p:nvPr/>
              </p:nvSpPr>
              <p:spPr bwMode="auto">
                <a:xfrm>
                  <a:off x="36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43" name="Freeform 4063"/>
                <p:cNvSpPr>
                  <a:spLocks/>
                </p:cNvSpPr>
                <p:nvPr/>
              </p:nvSpPr>
              <p:spPr bwMode="auto">
                <a:xfrm>
                  <a:off x="3692"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44" name="Freeform 4064"/>
                <p:cNvSpPr>
                  <a:spLocks/>
                </p:cNvSpPr>
                <p:nvPr/>
              </p:nvSpPr>
              <p:spPr bwMode="auto">
                <a:xfrm>
                  <a:off x="3692"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45" name="Freeform 4065"/>
                <p:cNvSpPr>
                  <a:spLocks/>
                </p:cNvSpPr>
                <p:nvPr/>
              </p:nvSpPr>
              <p:spPr bwMode="auto">
                <a:xfrm>
                  <a:off x="3692"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46" name="Freeform 4066"/>
                <p:cNvSpPr>
                  <a:spLocks/>
                </p:cNvSpPr>
                <p:nvPr/>
              </p:nvSpPr>
              <p:spPr bwMode="auto">
                <a:xfrm>
                  <a:off x="3692"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47" name="Freeform 4067"/>
                <p:cNvSpPr>
                  <a:spLocks/>
                </p:cNvSpPr>
                <p:nvPr/>
              </p:nvSpPr>
              <p:spPr bwMode="auto">
                <a:xfrm>
                  <a:off x="36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48" name="Freeform 4068"/>
                <p:cNvSpPr>
                  <a:spLocks/>
                </p:cNvSpPr>
                <p:nvPr/>
              </p:nvSpPr>
              <p:spPr bwMode="auto">
                <a:xfrm>
                  <a:off x="3694"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49" name="Freeform 4069"/>
                <p:cNvSpPr>
                  <a:spLocks/>
                </p:cNvSpPr>
                <p:nvPr/>
              </p:nvSpPr>
              <p:spPr bwMode="auto">
                <a:xfrm>
                  <a:off x="3694"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50" name="Freeform 4070"/>
                <p:cNvSpPr>
                  <a:spLocks/>
                </p:cNvSpPr>
                <p:nvPr/>
              </p:nvSpPr>
              <p:spPr bwMode="auto">
                <a:xfrm>
                  <a:off x="36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51" name="Freeform 4071"/>
                <p:cNvSpPr>
                  <a:spLocks/>
                </p:cNvSpPr>
                <p:nvPr/>
              </p:nvSpPr>
              <p:spPr bwMode="auto">
                <a:xfrm>
                  <a:off x="369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52" name="Freeform 4072"/>
                <p:cNvSpPr>
                  <a:spLocks/>
                </p:cNvSpPr>
                <p:nvPr/>
              </p:nvSpPr>
              <p:spPr bwMode="auto">
                <a:xfrm>
                  <a:off x="369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53" name="Freeform 4073"/>
                <p:cNvSpPr>
                  <a:spLocks/>
                </p:cNvSpPr>
                <p:nvPr/>
              </p:nvSpPr>
              <p:spPr bwMode="auto">
                <a:xfrm>
                  <a:off x="3694"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54" name="Freeform 4074"/>
                <p:cNvSpPr>
                  <a:spLocks/>
                </p:cNvSpPr>
                <p:nvPr/>
              </p:nvSpPr>
              <p:spPr bwMode="auto">
                <a:xfrm>
                  <a:off x="3694"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55" name="Freeform 4075"/>
                <p:cNvSpPr>
                  <a:spLocks/>
                </p:cNvSpPr>
                <p:nvPr/>
              </p:nvSpPr>
              <p:spPr bwMode="auto">
                <a:xfrm>
                  <a:off x="369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56" name="Freeform 4076"/>
                <p:cNvSpPr>
                  <a:spLocks/>
                </p:cNvSpPr>
                <p:nvPr/>
              </p:nvSpPr>
              <p:spPr bwMode="auto">
                <a:xfrm>
                  <a:off x="36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57" name="Freeform 4077"/>
                <p:cNvSpPr>
                  <a:spLocks/>
                </p:cNvSpPr>
                <p:nvPr/>
              </p:nvSpPr>
              <p:spPr bwMode="auto">
                <a:xfrm>
                  <a:off x="369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58" name="Freeform 4078"/>
                <p:cNvSpPr>
                  <a:spLocks/>
                </p:cNvSpPr>
                <p:nvPr/>
              </p:nvSpPr>
              <p:spPr bwMode="auto">
                <a:xfrm>
                  <a:off x="369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59" name="Freeform 4079"/>
                <p:cNvSpPr>
                  <a:spLocks/>
                </p:cNvSpPr>
                <p:nvPr/>
              </p:nvSpPr>
              <p:spPr bwMode="auto">
                <a:xfrm>
                  <a:off x="3692"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60" name="Freeform 4080"/>
                <p:cNvSpPr>
                  <a:spLocks/>
                </p:cNvSpPr>
                <p:nvPr/>
              </p:nvSpPr>
              <p:spPr bwMode="auto">
                <a:xfrm>
                  <a:off x="3692"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61" name="Freeform 4081"/>
                <p:cNvSpPr>
                  <a:spLocks/>
                </p:cNvSpPr>
                <p:nvPr/>
              </p:nvSpPr>
              <p:spPr bwMode="auto">
                <a:xfrm>
                  <a:off x="36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62" name="Freeform 4082"/>
                <p:cNvSpPr>
                  <a:spLocks/>
                </p:cNvSpPr>
                <p:nvPr/>
              </p:nvSpPr>
              <p:spPr bwMode="auto">
                <a:xfrm>
                  <a:off x="369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363" name="Freeform 4083"/>
                <p:cNvSpPr>
                  <a:spLocks/>
                </p:cNvSpPr>
                <p:nvPr/>
              </p:nvSpPr>
              <p:spPr bwMode="auto">
                <a:xfrm>
                  <a:off x="369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364" name="Freeform 4084"/>
                <p:cNvSpPr>
                  <a:spLocks/>
                </p:cNvSpPr>
                <p:nvPr/>
              </p:nvSpPr>
              <p:spPr bwMode="auto">
                <a:xfrm>
                  <a:off x="369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65" name="Freeform 4085"/>
                <p:cNvSpPr>
                  <a:spLocks/>
                </p:cNvSpPr>
                <p:nvPr/>
              </p:nvSpPr>
              <p:spPr bwMode="auto">
                <a:xfrm>
                  <a:off x="369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66" name="Freeform 4086"/>
                <p:cNvSpPr>
                  <a:spLocks/>
                </p:cNvSpPr>
                <p:nvPr/>
              </p:nvSpPr>
              <p:spPr bwMode="auto">
                <a:xfrm>
                  <a:off x="36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67" name="Freeform 4087"/>
                <p:cNvSpPr>
                  <a:spLocks/>
                </p:cNvSpPr>
                <p:nvPr/>
              </p:nvSpPr>
              <p:spPr bwMode="auto">
                <a:xfrm>
                  <a:off x="369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68" name="Freeform 4088"/>
                <p:cNvSpPr>
                  <a:spLocks/>
                </p:cNvSpPr>
                <p:nvPr/>
              </p:nvSpPr>
              <p:spPr bwMode="auto">
                <a:xfrm>
                  <a:off x="369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69" name="Freeform 4089"/>
                <p:cNvSpPr>
                  <a:spLocks/>
                </p:cNvSpPr>
                <p:nvPr/>
              </p:nvSpPr>
              <p:spPr bwMode="auto">
                <a:xfrm>
                  <a:off x="3694"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70" name="Freeform 4090"/>
                <p:cNvSpPr>
                  <a:spLocks/>
                </p:cNvSpPr>
                <p:nvPr/>
              </p:nvSpPr>
              <p:spPr bwMode="auto">
                <a:xfrm>
                  <a:off x="3694"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71" name="Freeform 4091"/>
                <p:cNvSpPr>
                  <a:spLocks/>
                </p:cNvSpPr>
                <p:nvPr/>
              </p:nvSpPr>
              <p:spPr bwMode="auto">
                <a:xfrm>
                  <a:off x="3694"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72" name="Freeform 4092"/>
                <p:cNvSpPr>
                  <a:spLocks/>
                </p:cNvSpPr>
                <p:nvPr/>
              </p:nvSpPr>
              <p:spPr bwMode="auto">
                <a:xfrm>
                  <a:off x="3694"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73" name="Freeform 4093"/>
                <p:cNvSpPr>
                  <a:spLocks/>
                </p:cNvSpPr>
                <p:nvPr/>
              </p:nvSpPr>
              <p:spPr bwMode="auto">
                <a:xfrm>
                  <a:off x="3698"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74" name="Freeform 4094"/>
                <p:cNvSpPr>
                  <a:spLocks/>
                </p:cNvSpPr>
                <p:nvPr/>
              </p:nvSpPr>
              <p:spPr bwMode="auto">
                <a:xfrm>
                  <a:off x="3698"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75" name="Freeform 4095"/>
                <p:cNvSpPr>
                  <a:spLocks/>
                </p:cNvSpPr>
                <p:nvPr/>
              </p:nvSpPr>
              <p:spPr bwMode="auto">
                <a:xfrm>
                  <a:off x="3696"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76" name="Freeform 4096"/>
                <p:cNvSpPr>
                  <a:spLocks/>
                </p:cNvSpPr>
                <p:nvPr/>
              </p:nvSpPr>
              <p:spPr bwMode="auto">
                <a:xfrm>
                  <a:off x="3696"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77" name="Freeform 4097"/>
                <p:cNvSpPr>
                  <a:spLocks/>
                </p:cNvSpPr>
                <p:nvPr/>
              </p:nvSpPr>
              <p:spPr bwMode="auto">
                <a:xfrm>
                  <a:off x="369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78" name="Freeform 4098"/>
                <p:cNvSpPr>
                  <a:spLocks/>
                </p:cNvSpPr>
                <p:nvPr/>
              </p:nvSpPr>
              <p:spPr bwMode="auto">
                <a:xfrm>
                  <a:off x="36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79" name="Freeform 4099"/>
                <p:cNvSpPr>
                  <a:spLocks/>
                </p:cNvSpPr>
                <p:nvPr/>
              </p:nvSpPr>
              <p:spPr bwMode="auto">
                <a:xfrm>
                  <a:off x="369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80" name="Freeform 4100"/>
                <p:cNvSpPr>
                  <a:spLocks/>
                </p:cNvSpPr>
                <p:nvPr/>
              </p:nvSpPr>
              <p:spPr bwMode="auto">
                <a:xfrm>
                  <a:off x="372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81" name="Freeform 4101"/>
                <p:cNvSpPr>
                  <a:spLocks/>
                </p:cNvSpPr>
                <p:nvPr/>
              </p:nvSpPr>
              <p:spPr bwMode="auto">
                <a:xfrm>
                  <a:off x="3698"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82" name="Freeform 4102"/>
                <p:cNvSpPr>
                  <a:spLocks/>
                </p:cNvSpPr>
                <p:nvPr/>
              </p:nvSpPr>
              <p:spPr bwMode="auto">
                <a:xfrm>
                  <a:off x="3698"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83" name="Freeform 4103"/>
                <p:cNvSpPr>
                  <a:spLocks/>
                </p:cNvSpPr>
                <p:nvPr/>
              </p:nvSpPr>
              <p:spPr bwMode="auto">
                <a:xfrm>
                  <a:off x="3718"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84" name="Freeform 4104"/>
                <p:cNvSpPr>
                  <a:spLocks/>
                </p:cNvSpPr>
                <p:nvPr/>
              </p:nvSpPr>
              <p:spPr bwMode="auto">
                <a:xfrm>
                  <a:off x="3718"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85" name="Freeform 4105"/>
                <p:cNvSpPr>
                  <a:spLocks/>
                </p:cNvSpPr>
                <p:nvPr/>
              </p:nvSpPr>
              <p:spPr bwMode="auto">
                <a:xfrm>
                  <a:off x="369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386" name="Freeform 4106"/>
                <p:cNvSpPr>
                  <a:spLocks/>
                </p:cNvSpPr>
                <p:nvPr/>
              </p:nvSpPr>
              <p:spPr bwMode="auto">
                <a:xfrm>
                  <a:off x="369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387" name="Freeform 4107"/>
                <p:cNvSpPr>
                  <a:spLocks/>
                </p:cNvSpPr>
                <p:nvPr/>
              </p:nvSpPr>
              <p:spPr bwMode="auto">
                <a:xfrm>
                  <a:off x="369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88" name="Freeform 4108"/>
                <p:cNvSpPr>
                  <a:spLocks/>
                </p:cNvSpPr>
                <p:nvPr/>
              </p:nvSpPr>
              <p:spPr bwMode="auto">
                <a:xfrm>
                  <a:off x="369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89" name="Freeform 4109"/>
                <p:cNvSpPr>
                  <a:spLocks/>
                </p:cNvSpPr>
                <p:nvPr/>
              </p:nvSpPr>
              <p:spPr bwMode="auto">
                <a:xfrm>
                  <a:off x="369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90" name="Freeform 4110"/>
                <p:cNvSpPr>
                  <a:spLocks/>
                </p:cNvSpPr>
                <p:nvPr/>
              </p:nvSpPr>
              <p:spPr bwMode="auto">
                <a:xfrm>
                  <a:off x="369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91" name="Freeform 4111"/>
                <p:cNvSpPr>
                  <a:spLocks/>
                </p:cNvSpPr>
                <p:nvPr/>
              </p:nvSpPr>
              <p:spPr bwMode="auto">
                <a:xfrm>
                  <a:off x="3696"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92" name="Freeform 4112"/>
                <p:cNvSpPr>
                  <a:spLocks/>
                </p:cNvSpPr>
                <p:nvPr/>
              </p:nvSpPr>
              <p:spPr bwMode="auto">
                <a:xfrm>
                  <a:off x="3696"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393" name="Freeform 4113"/>
                <p:cNvSpPr>
                  <a:spLocks/>
                </p:cNvSpPr>
                <p:nvPr/>
              </p:nvSpPr>
              <p:spPr bwMode="auto">
                <a:xfrm>
                  <a:off x="3696"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94" name="Freeform 4114"/>
                <p:cNvSpPr>
                  <a:spLocks/>
                </p:cNvSpPr>
                <p:nvPr/>
              </p:nvSpPr>
              <p:spPr bwMode="auto">
                <a:xfrm>
                  <a:off x="369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395" name="Freeform 4115"/>
                <p:cNvSpPr>
                  <a:spLocks/>
                </p:cNvSpPr>
                <p:nvPr/>
              </p:nvSpPr>
              <p:spPr bwMode="auto">
                <a:xfrm>
                  <a:off x="369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96" name="Freeform 4116"/>
                <p:cNvSpPr>
                  <a:spLocks/>
                </p:cNvSpPr>
                <p:nvPr/>
              </p:nvSpPr>
              <p:spPr bwMode="auto">
                <a:xfrm>
                  <a:off x="369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97" name="Freeform 4117"/>
                <p:cNvSpPr>
                  <a:spLocks/>
                </p:cNvSpPr>
                <p:nvPr/>
              </p:nvSpPr>
              <p:spPr bwMode="auto">
                <a:xfrm>
                  <a:off x="3696"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98" name="Freeform 4118"/>
                <p:cNvSpPr>
                  <a:spLocks/>
                </p:cNvSpPr>
                <p:nvPr/>
              </p:nvSpPr>
              <p:spPr bwMode="auto">
                <a:xfrm>
                  <a:off x="3696"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399" name="Freeform 4119"/>
                <p:cNvSpPr>
                  <a:spLocks/>
                </p:cNvSpPr>
                <p:nvPr/>
              </p:nvSpPr>
              <p:spPr bwMode="auto">
                <a:xfrm>
                  <a:off x="36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00" name="Freeform 4120"/>
                <p:cNvSpPr>
                  <a:spLocks/>
                </p:cNvSpPr>
                <p:nvPr/>
              </p:nvSpPr>
              <p:spPr bwMode="auto">
                <a:xfrm>
                  <a:off x="369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01" name="Freeform 4121"/>
                <p:cNvSpPr>
                  <a:spLocks/>
                </p:cNvSpPr>
                <p:nvPr/>
              </p:nvSpPr>
              <p:spPr bwMode="auto">
                <a:xfrm>
                  <a:off x="369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02" name="Freeform 4122"/>
                <p:cNvSpPr>
                  <a:spLocks/>
                </p:cNvSpPr>
                <p:nvPr/>
              </p:nvSpPr>
              <p:spPr bwMode="auto">
                <a:xfrm>
                  <a:off x="371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03" name="Freeform 4123"/>
                <p:cNvSpPr>
                  <a:spLocks/>
                </p:cNvSpPr>
                <p:nvPr/>
              </p:nvSpPr>
              <p:spPr bwMode="auto">
                <a:xfrm>
                  <a:off x="371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04" name="Freeform 4124"/>
                <p:cNvSpPr>
                  <a:spLocks/>
                </p:cNvSpPr>
                <p:nvPr/>
              </p:nvSpPr>
              <p:spPr bwMode="auto">
                <a:xfrm>
                  <a:off x="3698"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05" name="Freeform 4125"/>
                <p:cNvSpPr>
                  <a:spLocks/>
                </p:cNvSpPr>
                <p:nvPr/>
              </p:nvSpPr>
              <p:spPr bwMode="auto">
                <a:xfrm>
                  <a:off x="3698"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06" name="Freeform 4126"/>
                <p:cNvSpPr>
                  <a:spLocks/>
                </p:cNvSpPr>
                <p:nvPr/>
              </p:nvSpPr>
              <p:spPr bwMode="auto">
                <a:xfrm>
                  <a:off x="369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07" name="Freeform 4127"/>
                <p:cNvSpPr>
                  <a:spLocks/>
                </p:cNvSpPr>
                <p:nvPr/>
              </p:nvSpPr>
              <p:spPr bwMode="auto">
                <a:xfrm>
                  <a:off x="369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08" name="Freeform 4128"/>
                <p:cNvSpPr>
                  <a:spLocks/>
                </p:cNvSpPr>
                <p:nvPr/>
              </p:nvSpPr>
              <p:spPr bwMode="auto">
                <a:xfrm>
                  <a:off x="369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09" name="Freeform 4129"/>
                <p:cNvSpPr>
                  <a:spLocks/>
                </p:cNvSpPr>
                <p:nvPr/>
              </p:nvSpPr>
              <p:spPr bwMode="auto">
                <a:xfrm>
                  <a:off x="36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10" name="Freeform 4130"/>
                <p:cNvSpPr>
                  <a:spLocks/>
                </p:cNvSpPr>
                <p:nvPr/>
              </p:nvSpPr>
              <p:spPr bwMode="auto">
                <a:xfrm>
                  <a:off x="37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11" name="Freeform 4131"/>
                <p:cNvSpPr>
                  <a:spLocks/>
                </p:cNvSpPr>
                <p:nvPr/>
              </p:nvSpPr>
              <p:spPr bwMode="auto">
                <a:xfrm>
                  <a:off x="3712"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12" name="Freeform 4132"/>
                <p:cNvSpPr>
                  <a:spLocks/>
                </p:cNvSpPr>
                <p:nvPr/>
              </p:nvSpPr>
              <p:spPr bwMode="auto">
                <a:xfrm>
                  <a:off x="3712"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13" name="Freeform 4133"/>
                <p:cNvSpPr>
                  <a:spLocks/>
                </p:cNvSpPr>
                <p:nvPr/>
              </p:nvSpPr>
              <p:spPr bwMode="auto">
                <a:xfrm>
                  <a:off x="369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14" name="Freeform 4134"/>
                <p:cNvSpPr>
                  <a:spLocks/>
                </p:cNvSpPr>
                <p:nvPr/>
              </p:nvSpPr>
              <p:spPr bwMode="auto">
                <a:xfrm>
                  <a:off x="369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15" name="Freeform 4135"/>
                <p:cNvSpPr>
                  <a:spLocks/>
                </p:cNvSpPr>
                <p:nvPr/>
              </p:nvSpPr>
              <p:spPr bwMode="auto">
                <a:xfrm>
                  <a:off x="3700"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16" name="Freeform 4136"/>
                <p:cNvSpPr>
                  <a:spLocks/>
                </p:cNvSpPr>
                <p:nvPr/>
              </p:nvSpPr>
              <p:spPr bwMode="auto">
                <a:xfrm>
                  <a:off x="3700"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17" name="Freeform 4137"/>
                <p:cNvSpPr>
                  <a:spLocks/>
                </p:cNvSpPr>
                <p:nvPr/>
              </p:nvSpPr>
              <p:spPr bwMode="auto">
                <a:xfrm>
                  <a:off x="369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18" name="Freeform 4138"/>
                <p:cNvSpPr>
                  <a:spLocks/>
                </p:cNvSpPr>
                <p:nvPr/>
              </p:nvSpPr>
              <p:spPr bwMode="auto">
                <a:xfrm>
                  <a:off x="3698"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19" name="Freeform 4139"/>
                <p:cNvSpPr>
                  <a:spLocks/>
                </p:cNvSpPr>
                <p:nvPr/>
              </p:nvSpPr>
              <p:spPr bwMode="auto">
                <a:xfrm>
                  <a:off x="3698"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20" name="Freeform 4140"/>
                <p:cNvSpPr>
                  <a:spLocks/>
                </p:cNvSpPr>
                <p:nvPr/>
              </p:nvSpPr>
              <p:spPr bwMode="auto">
                <a:xfrm>
                  <a:off x="3698"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21" name="Freeform 4141"/>
                <p:cNvSpPr>
                  <a:spLocks/>
                </p:cNvSpPr>
                <p:nvPr/>
              </p:nvSpPr>
              <p:spPr bwMode="auto">
                <a:xfrm>
                  <a:off x="3698"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22" name="Freeform 4142"/>
                <p:cNvSpPr>
                  <a:spLocks/>
                </p:cNvSpPr>
                <p:nvPr/>
              </p:nvSpPr>
              <p:spPr bwMode="auto">
                <a:xfrm>
                  <a:off x="3698"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23" name="Freeform 4143"/>
                <p:cNvSpPr>
                  <a:spLocks/>
                </p:cNvSpPr>
                <p:nvPr/>
              </p:nvSpPr>
              <p:spPr bwMode="auto">
                <a:xfrm>
                  <a:off x="3698"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24" name="Freeform 4144"/>
                <p:cNvSpPr>
                  <a:spLocks/>
                </p:cNvSpPr>
                <p:nvPr/>
              </p:nvSpPr>
              <p:spPr bwMode="auto">
                <a:xfrm>
                  <a:off x="369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25" name="Freeform 4145"/>
                <p:cNvSpPr>
                  <a:spLocks/>
                </p:cNvSpPr>
                <p:nvPr/>
              </p:nvSpPr>
              <p:spPr bwMode="auto">
                <a:xfrm>
                  <a:off x="369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26" name="Freeform 4146"/>
                <p:cNvSpPr>
                  <a:spLocks/>
                </p:cNvSpPr>
                <p:nvPr/>
              </p:nvSpPr>
              <p:spPr bwMode="auto">
                <a:xfrm>
                  <a:off x="369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27" name="Freeform 4147"/>
                <p:cNvSpPr>
                  <a:spLocks/>
                </p:cNvSpPr>
                <p:nvPr/>
              </p:nvSpPr>
              <p:spPr bwMode="auto">
                <a:xfrm>
                  <a:off x="369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28" name="Freeform 4148"/>
                <p:cNvSpPr>
                  <a:spLocks/>
                </p:cNvSpPr>
                <p:nvPr/>
              </p:nvSpPr>
              <p:spPr bwMode="auto">
                <a:xfrm>
                  <a:off x="3700"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429" name="Freeform 4149"/>
                <p:cNvSpPr>
                  <a:spLocks/>
                </p:cNvSpPr>
                <p:nvPr/>
              </p:nvSpPr>
              <p:spPr bwMode="auto">
                <a:xfrm>
                  <a:off x="3700"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430" name="Freeform 4150"/>
                <p:cNvSpPr>
                  <a:spLocks/>
                </p:cNvSpPr>
                <p:nvPr/>
              </p:nvSpPr>
              <p:spPr bwMode="auto">
                <a:xfrm>
                  <a:off x="3704"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31" name="Freeform 4151"/>
                <p:cNvSpPr>
                  <a:spLocks/>
                </p:cNvSpPr>
                <p:nvPr/>
              </p:nvSpPr>
              <p:spPr bwMode="auto">
                <a:xfrm>
                  <a:off x="3704"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32" name="Freeform 4152"/>
                <p:cNvSpPr>
                  <a:spLocks/>
                </p:cNvSpPr>
                <p:nvPr/>
              </p:nvSpPr>
              <p:spPr bwMode="auto">
                <a:xfrm>
                  <a:off x="3704" y="226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33" name="Freeform 4153"/>
                <p:cNvSpPr>
                  <a:spLocks/>
                </p:cNvSpPr>
                <p:nvPr/>
              </p:nvSpPr>
              <p:spPr bwMode="auto">
                <a:xfrm>
                  <a:off x="3704" y="228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34" name="Freeform 4154"/>
                <p:cNvSpPr>
                  <a:spLocks/>
                </p:cNvSpPr>
                <p:nvPr/>
              </p:nvSpPr>
              <p:spPr bwMode="auto">
                <a:xfrm>
                  <a:off x="369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35" name="Freeform 4155"/>
                <p:cNvSpPr>
                  <a:spLocks/>
                </p:cNvSpPr>
                <p:nvPr/>
              </p:nvSpPr>
              <p:spPr bwMode="auto">
                <a:xfrm>
                  <a:off x="36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36" name="Freeform 4156"/>
                <p:cNvSpPr>
                  <a:spLocks/>
                </p:cNvSpPr>
                <p:nvPr/>
              </p:nvSpPr>
              <p:spPr bwMode="auto">
                <a:xfrm>
                  <a:off x="369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37" name="Freeform 4157"/>
                <p:cNvSpPr>
                  <a:spLocks/>
                </p:cNvSpPr>
                <p:nvPr/>
              </p:nvSpPr>
              <p:spPr bwMode="auto">
                <a:xfrm>
                  <a:off x="369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38" name="Freeform 4158"/>
                <p:cNvSpPr>
                  <a:spLocks/>
                </p:cNvSpPr>
                <p:nvPr/>
              </p:nvSpPr>
              <p:spPr bwMode="auto">
                <a:xfrm>
                  <a:off x="3700"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39" name="Freeform 4159"/>
                <p:cNvSpPr>
                  <a:spLocks/>
                </p:cNvSpPr>
                <p:nvPr/>
              </p:nvSpPr>
              <p:spPr bwMode="auto">
                <a:xfrm>
                  <a:off x="3700"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40" name="Freeform 4160"/>
                <p:cNvSpPr>
                  <a:spLocks/>
                </p:cNvSpPr>
                <p:nvPr/>
              </p:nvSpPr>
              <p:spPr bwMode="auto">
                <a:xfrm>
                  <a:off x="370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41" name="Freeform 4161"/>
                <p:cNvSpPr>
                  <a:spLocks/>
                </p:cNvSpPr>
                <p:nvPr/>
              </p:nvSpPr>
              <p:spPr bwMode="auto">
                <a:xfrm>
                  <a:off x="370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42" name="Freeform 4162"/>
                <p:cNvSpPr>
                  <a:spLocks/>
                </p:cNvSpPr>
                <p:nvPr/>
              </p:nvSpPr>
              <p:spPr bwMode="auto">
                <a:xfrm>
                  <a:off x="37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43" name="Freeform 4163"/>
                <p:cNvSpPr>
                  <a:spLocks/>
                </p:cNvSpPr>
                <p:nvPr/>
              </p:nvSpPr>
              <p:spPr bwMode="auto">
                <a:xfrm>
                  <a:off x="370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44" name="Freeform 4164"/>
                <p:cNvSpPr>
                  <a:spLocks/>
                </p:cNvSpPr>
                <p:nvPr/>
              </p:nvSpPr>
              <p:spPr bwMode="auto">
                <a:xfrm>
                  <a:off x="370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45" name="Freeform 4165"/>
                <p:cNvSpPr>
                  <a:spLocks/>
                </p:cNvSpPr>
                <p:nvPr/>
              </p:nvSpPr>
              <p:spPr bwMode="auto">
                <a:xfrm>
                  <a:off x="371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46" name="Freeform 4166"/>
                <p:cNvSpPr>
                  <a:spLocks/>
                </p:cNvSpPr>
                <p:nvPr/>
              </p:nvSpPr>
              <p:spPr bwMode="auto">
                <a:xfrm>
                  <a:off x="370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47" name="Freeform 4167"/>
                <p:cNvSpPr>
                  <a:spLocks/>
                </p:cNvSpPr>
                <p:nvPr/>
              </p:nvSpPr>
              <p:spPr bwMode="auto">
                <a:xfrm>
                  <a:off x="37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48" name="Freeform 4168"/>
                <p:cNvSpPr>
                  <a:spLocks/>
                </p:cNvSpPr>
                <p:nvPr/>
              </p:nvSpPr>
              <p:spPr bwMode="auto">
                <a:xfrm>
                  <a:off x="3702"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49" name="Freeform 4169"/>
                <p:cNvSpPr>
                  <a:spLocks/>
                </p:cNvSpPr>
                <p:nvPr/>
              </p:nvSpPr>
              <p:spPr bwMode="auto">
                <a:xfrm>
                  <a:off x="3702"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50" name="Freeform 4170"/>
                <p:cNvSpPr>
                  <a:spLocks/>
                </p:cNvSpPr>
                <p:nvPr/>
              </p:nvSpPr>
              <p:spPr bwMode="auto">
                <a:xfrm>
                  <a:off x="370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51" name="Freeform 4171"/>
                <p:cNvSpPr>
                  <a:spLocks/>
                </p:cNvSpPr>
                <p:nvPr/>
              </p:nvSpPr>
              <p:spPr bwMode="auto">
                <a:xfrm>
                  <a:off x="370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52" name="Freeform 4172"/>
                <p:cNvSpPr>
                  <a:spLocks/>
                </p:cNvSpPr>
                <p:nvPr/>
              </p:nvSpPr>
              <p:spPr bwMode="auto">
                <a:xfrm>
                  <a:off x="3706"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53" name="Freeform 4173"/>
                <p:cNvSpPr>
                  <a:spLocks/>
                </p:cNvSpPr>
                <p:nvPr/>
              </p:nvSpPr>
              <p:spPr bwMode="auto">
                <a:xfrm>
                  <a:off x="3706"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54" name="Freeform 4174"/>
                <p:cNvSpPr>
                  <a:spLocks/>
                </p:cNvSpPr>
                <p:nvPr/>
              </p:nvSpPr>
              <p:spPr bwMode="auto">
                <a:xfrm>
                  <a:off x="37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55" name="Freeform 4175"/>
                <p:cNvSpPr>
                  <a:spLocks/>
                </p:cNvSpPr>
                <p:nvPr/>
              </p:nvSpPr>
              <p:spPr bwMode="auto">
                <a:xfrm>
                  <a:off x="370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56" name="Freeform 4176"/>
                <p:cNvSpPr>
                  <a:spLocks/>
                </p:cNvSpPr>
                <p:nvPr/>
              </p:nvSpPr>
              <p:spPr bwMode="auto">
                <a:xfrm>
                  <a:off x="37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57" name="Freeform 4177"/>
                <p:cNvSpPr>
                  <a:spLocks/>
                </p:cNvSpPr>
                <p:nvPr/>
              </p:nvSpPr>
              <p:spPr bwMode="auto">
                <a:xfrm>
                  <a:off x="370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58" name="Freeform 4178"/>
                <p:cNvSpPr>
                  <a:spLocks/>
                </p:cNvSpPr>
                <p:nvPr/>
              </p:nvSpPr>
              <p:spPr bwMode="auto">
                <a:xfrm>
                  <a:off x="370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59" name="Freeform 4179"/>
                <p:cNvSpPr>
                  <a:spLocks/>
                </p:cNvSpPr>
                <p:nvPr/>
              </p:nvSpPr>
              <p:spPr bwMode="auto">
                <a:xfrm>
                  <a:off x="3702"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60" name="Freeform 4180"/>
                <p:cNvSpPr>
                  <a:spLocks/>
                </p:cNvSpPr>
                <p:nvPr/>
              </p:nvSpPr>
              <p:spPr bwMode="auto">
                <a:xfrm>
                  <a:off x="3702"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61" name="Freeform 4181"/>
                <p:cNvSpPr>
                  <a:spLocks/>
                </p:cNvSpPr>
                <p:nvPr/>
              </p:nvSpPr>
              <p:spPr bwMode="auto">
                <a:xfrm>
                  <a:off x="370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62" name="Freeform 4182"/>
                <p:cNvSpPr>
                  <a:spLocks/>
                </p:cNvSpPr>
                <p:nvPr/>
              </p:nvSpPr>
              <p:spPr bwMode="auto">
                <a:xfrm>
                  <a:off x="370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63" name="Freeform 4183"/>
                <p:cNvSpPr>
                  <a:spLocks/>
                </p:cNvSpPr>
                <p:nvPr/>
              </p:nvSpPr>
              <p:spPr bwMode="auto">
                <a:xfrm>
                  <a:off x="3710"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464" name="Freeform 4184"/>
                <p:cNvSpPr>
                  <a:spLocks/>
                </p:cNvSpPr>
                <p:nvPr/>
              </p:nvSpPr>
              <p:spPr bwMode="auto">
                <a:xfrm>
                  <a:off x="3710"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465" name="Freeform 4185"/>
                <p:cNvSpPr>
                  <a:spLocks/>
                </p:cNvSpPr>
                <p:nvPr/>
              </p:nvSpPr>
              <p:spPr bwMode="auto">
                <a:xfrm>
                  <a:off x="370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66" name="Freeform 4186"/>
                <p:cNvSpPr>
                  <a:spLocks/>
                </p:cNvSpPr>
                <p:nvPr/>
              </p:nvSpPr>
              <p:spPr bwMode="auto">
                <a:xfrm>
                  <a:off x="370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67" name="Freeform 4187"/>
                <p:cNvSpPr>
                  <a:spLocks/>
                </p:cNvSpPr>
                <p:nvPr/>
              </p:nvSpPr>
              <p:spPr bwMode="auto">
                <a:xfrm>
                  <a:off x="370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68" name="Freeform 4188"/>
                <p:cNvSpPr>
                  <a:spLocks/>
                </p:cNvSpPr>
                <p:nvPr/>
              </p:nvSpPr>
              <p:spPr bwMode="auto">
                <a:xfrm>
                  <a:off x="370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469" name="Freeform 4189"/>
                <p:cNvSpPr>
                  <a:spLocks/>
                </p:cNvSpPr>
                <p:nvPr/>
              </p:nvSpPr>
              <p:spPr bwMode="auto">
                <a:xfrm>
                  <a:off x="3704"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70" name="Freeform 4190"/>
                <p:cNvSpPr>
                  <a:spLocks/>
                </p:cNvSpPr>
                <p:nvPr/>
              </p:nvSpPr>
              <p:spPr bwMode="auto">
                <a:xfrm>
                  <a:off x="3704"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71" name="Freeform 4191"/>
                <p:cNvSpPr>
                  <a:spLocks/>
                </p:cNvSpPr>
                <p:nvPr/>
              </p:nvSpPr>
              <p:spPr bwMode="auto">
                <a:xfrm>
                  <a:off x="37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72" name="Freeform 4192"/>
                <p:cNvSpPr>
                  <a:spLocks/>
                </p:cNvSpPr>
                <p:nvPr/>
              </p:nvSpPr>
              <p:spPr bwMode="auto">
                <a:xfrm>
                  <a:off x="3708"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73" name="Freeform 4193"/>
                <p:cNvSpPr>
                  <a:spLocks/>
                </p:cNvSpPr>
                <p:nvPr/>
              </p:nvSpPr>
              <p:spPr bwMode="auto">
                <a:xfrm>
                  <a:off x="3708"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74" name="Freeform 4194"/>
                <p:cNvSpPr>
                  <a:spLocks/>
                </p:cNvSpPr>
                <p:nvPr/>
              </p:nvSpPr>
              <p:spPr bwMode="auto">
                <a:xfrm>
                  <a:off x="37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9" name="Group 4396"/>
              <p:cNvGrpSpPr>
                <a:grpSpLocks/>
              </p:cNvGrpSpPr>
              <p:nvPr/>
            </p:nvGrpSpPr>
            <p:grpSpPr bwMode="auto">
              <a:xfrm>
                <a:off x="3702" y="2272"/>
                <a:ext cx="56" cy="56"/>
                <a:chOff x="3702" y="2272"/>
                <a:chExt cx="56" cy="56"/>
              </a:xfrm>
            </p:grpSpPr>
            <p:sp>
              <p:nvSpPr>
                <p:cNvPr id="101476" name="Freeform 4196"/>
                <p:cNvSpPr>
                  <a:spLocks/>
                </p:cNvSpPr>
                <p:nvPr/>
              </p:nvSpPr>
              <p:spPr bwMode="auto">
                <a:xfrm>
                  <a:off x="370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77" name="Freeform 4197"/>
                <p:cNvSpPr>
                  <a:spLocks/>
                </p:cNvSpPr>
                <p:nvPr/>
              </p:nvSpPr>
              <p:spPr bwMode="auto">
                <a:xfrm>
                  <a:off x="37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478" name="Freeform 4198"/>
                <p:cNvSpPr>
                  <a:spLocks/>
                </p:cNvSpPr>
                <p:nvPr/>
              </p:nvSpPr>
              <p:spPr bwMode="auto">
                <a:xfrm>
                  <a:off x="3704"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79" name="Freeform 4199"/>
                <p:cNvSpPr>
                  <a:spLocks/>
                </p:cNvSpPr>
                <p:nvPr/>
              </p:nvSpPr>
              <p:spPr bwMode="auto">
                <a:xfrm>
                  <a:off x="3704"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0" name="Freeform 4200"/>
                <p:cNvSpPr>
                  <a:spLocks/>
                </p:cNvSpPr>
                <p:nvPr/>
              </p:nvSpPr>
              <p:spPr bwMode="auto">
                <a:xfrm>
                  <a:off x="3704"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1" name="Freeform 4201"/>
                <p:cNvSpPr>
                  <a:spLocks/>
                </p:cNvSpPr>
                <p:nvPr/>
              </p:nvSpPr>
              <p:spPr bwMode="auto">
                <a:xfrm>
                  <a:off x="3704"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2" name="Freeform 4202"/>
                <p:cNvSpPr>
                  <a:spLocks/>
                </p:cNvSpPr>
                <p:nvPr/>
              </p:nvSpPr>
              <p:spPr bwMode="auto">
                <a:xfrm>
                  <a:off x="3704"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3" name="Freeform 4203"/>
                <p:cNvSpPr>
                  <a:spLocks/>
                </p:cNvSpPr>
                <p:nvPr/>
              </p:nvSpPr>
              <p:spPr bwMode="auto">
                <a:xfrm>
                  <a:off x="3704"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4" name="Freeform 4204"/>
                <p:cNvSpPr>
                  <a:spLocks/>
                </p:cNvSpPr>
                <p:nvPr/>
              </p:nvSpPr>
              <p:spPr bwMode="auto">
                <a:xfrm>
                  <a:off x="370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5" name="Freeform 4205"/>
                <p:cNvSpPr>
                  <a:spLocks/>
                </p:cNvSpPr>
                <p:nvPr/>
              </p:nvSpPr>
              <p:spPr bwMode="auto">
                <a:xfrm>
                  <a:off x="37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6" name="Freeform 4206"/>
                <p:cNvSpPr>
                  <a:spLocks/>
                </p:cNvSpPr>
                <p:nvPr/>
              </p:nvSpPr>
              <p:spPr bwMode="auto">
                <a:xfrm>
                  <a:off x="370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7" name="Freeform 4207"/>
                <p:cNvSpPr>
                  <a:spLocks/>
                </p:cNvSpPr>
                <p:nvPr/>
              </p:nvSpPr>
              <p:spPr bwMode="auto">
                <a:xfrm>
                  <a:off x="370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8" name="Freeform 4208"/>
                <p:cNvSpPr>
                  <a:spLocks/>
                </p:cNvSpPr>
                <p:nvPr/>
              </p:nvSpPr>
              <p:spPr bwMode="auto">
                <a:xfrm>
                  <a:off x="370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89" name="Freeform 4209"/>
                <p:cNvSpPr>
                  <a:spLocks/>
                </p:cNvSpPr>
                <p:nvPr/>
              </p:nvSpPr>
              <p:spPr bwMode="auto">
                <a:xfrm>
                  <a:off x="370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90" name="Freeform 4210"/>
                <p:cNvSpPr>
                  <a:spLocks/>
                </p:cNvSpPr>
                <p:nvPr/>
              </p:nvSpPr>
              <p:spPr bwMode="auto">
                <a:xfrm>
                  <a:off x="370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91" name="Freeform 4211"/>
                <p:cNvSpPr>
                  <a:spLocks/>
                </p:cNvSpPr>
                <p:nvPr/>
              </p:nvSpPr>
              <p:spPr bwMode="auto">
                <a:xfrm>
                  <a:off x="370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92" name="Freeform 4212"/>
                <p:cNvSpPr>
                  <a:spLocks/>
                </p:cNvSpPr>
                <p:nvPr/>
              </p:nvSpPr>
              <p:spPr bwMode="auto">
                <a:xfrm>
                  <a:off x="3704"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493" name="Freeform 4213"/>
                <p:cNvSpPr>
                  <a:spLocks/>
                </p:cNvSpPr>
                <p:nvPr/>
              </p:nvSpPr>
              <p:spPr bwMode="auto">
                <a:xfrm>
                  <a:off x="3704"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494" name="Freeform 4214"/>
                <p:cNvSpPr>
                  <a:spLocks/>
                </p:cNvSpPr>
                <p:nvPr/>
              </p:nvSpPr>
              <p:spPr bwMode="auto">
                <a:xfrm>
                  <a:off x="37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95" name="Freeform 4215"/>
                <p:cNvSpPr>
                  <a:spLocks/>
                </p:cNvSpPr>
                <p:nvPr/>
              </p:nvSpPr>
              <p:spPr bwMode="auto">
                <a:xfrm>
                  <a:off x="3706"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96" name="Freeform 4216"/>
                <p:cNvSpPr>
                  <a:spLocks/>
                </p:cNvSpPr>
                <p:nvPr/>
              </p:nvSpPr>
              <p:spPr bwMode="auto">
                <a:xfrm>
                  <a:off x="3706"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497" name="Freeform 4217"/>
                <p:cNvSpPr>
                  <a:spLocks/>
                </p:cNvSpPr>
                <p:nvPr/>
              </p:nvSpPr>
              <p:spPr bwMode="auto">
                <a:xfrm>
                  <a:off x="370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498" name="Freeform 4218"/>
                <p:cNvSpPr>
                  <a:spLocks/>
                </p:cNvSpPr>
                <p:nvPr/>
              </p:nvSpPr>
              <p:spPr bwMode="auto">
                <a:xfrm>
                  <a:off x="370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499" name="Freeform 4219"/>
                <p:cNvSpPr>
                  <a:spLocks/>
                </p:cNvSpPr>
                <p:nvPr/>
              </p:nvSpPr>
              <p:spPr bwMode="auto">
                <a:xfrm>
                  <a:off x="370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00" name="Freeform 4220"/>
                <p:cNvSpPr>
                  <a:spLocks/>
                </p:cNvSpPr>
                <p:nvPr/>
              </p:nvSpPr>
              <p:spPr bwMode="auto">
                <a:xfrm>
                  <a:off x="370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01" name="Freeform 4221"/>
                <p:cNvSpPr>
                  <a:spLocks/>
                </p:cNvSpPr>
                <p:nvPr/>
              </p:nvSpPr>
              <p:spPr bwMode="auto">
                <a:xfrm>
                  <a:off x="37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02" name="Freeform 4222"/>
                <p:cNvSpPr>
                  <a:spLocks/>
                </p:cNvSpPr>
                <p:nvPr/>
              </p:nvSpPr>
              <p:spPr bwMode="auto">
                <a:xfrm>
                  <a:off x="3706"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03" name="Freeform 4223"/>
                <p:cNvSpPr>
                  <a:spLocks/>
                </p:cNvSpPr>
                <p:nvPr/>
              </p:nvSpPr>
              <p:spPr bwMode="auto">
                <a:xfrm>
                  <a:off x="3706"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04" name="Freeform 4224"/>
                <p:cNvSpPr>
                  <a:spLocks/>
                </p:cNvSpPr>
                <p:nvPr/>
              </p:nvSpPr>
              <p:spPr bwMode="auto">
                <a:xfrm>
                  <a:off x="37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05" name="Freeform 4225"/>
                <p:cNvSpPr>
                  <a:spLocks/>
                </p:cNvSpPr>
                <p:nvPr/>
              </p:nvSpPr>
              <p:spPr bwMode="auto">
                <a:xfrm>
                  <a:off x="370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06" name="Freeform 4226"/>
                <p:cNvSpPr>
                  <a:spLocks/>
                </p:cNvSpPr>
                <p:nvPr/>
              </p:nvSpPr>
              <p:spPr bwMode="auto">
                <a:xfrm>
                  <a:off x="370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07" name="Freeform 4227"/>
                <p:cNvSpPr>
                  <a:spLocks/>
                </p:cNvSpPr>
                <p:nvPr/>
              </p:nvSpPr>
              <p:spPr bwMode="auto">
                <a:xfrm>
                  <a:off x="370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08" name="Freeform 4228"/>
                <p:cNvSpPr>
                  <a:spLocks/>
                </p:cNvSpPr>
                <p:nvPr/>
              </p:nvSpPr>
              <p:spPr bwMode="auto">
                <a:xfrm>
                  <a:off x="370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09" name="Freeform 4229"/>
                <p:cNvSpPr>
                  <a:spLocks/>
                </p:cNvSpPr>
                <p:nvPr/>
              </p:nvSpPr>
              <p:spPr bwMode="auto">
                <a:xfrm>
                  <a:off x="370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10" name="Freeform 4230"/>
                <p:cNvSpPr>
                  <a:spLocks/>
                </p:cNvSpPr>
                <p:nvPr/>
              </p:nvSpPr>
              <p:spPr bwMode="auto">
                <a:xfrm>
                  <a:off x="370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11" name="Freeform 4231"/>
                <p:cNvSpPr>
                  <a:spLocks/>
                </p:cNvSpPr>
                <p:nvPr/>
              </p:nvSpPr>
              <p:spPr bwMode="auto">
                <a:xfrm>
                  <a:off x="37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12" name="Freeform 4232"/>
                <p:cNvSpPr>
                  <a:spLocks/>
                </p:cNvSpPr>
                <p:nvPr/>
              </p:nvSpPr>
              <p:spPr bwMode="auto">
                <a:xfrm>
                  <a:off x="3710"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13" name="Freeform 4233"/>
                <p:cNvSpPr>
                  <a:spLocks/>
                </p:cNvSpPr>
                <p:nvPr/>
              </p:nvSpPr>
              <p:spPr bwMode="auto">
                <a:xfrm>
                  <a:off x="3710"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14" name="Freeform 4234"/>
                <p:cNvSpPr>
                  <a:spLocks/>
                </p:cNvSpPr>
                <p:nvPr/>
              </p:nvSpPr>
              <p:spPr bwMode="auto">
                <a:xfrm>
                  <a:off x="370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15" name="Freeform 4235"/>
                <p:cNvSpPr>
                  <a:spLocks/>
                </p:cNvSpPr>
                <p:nvPr/>
              </p:nvSpPr>
              <p:spPr bwMode="auto">
                <a:xfrm>
                  <a:off x="37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16" name="Freeform 4236"/>
                <p:cNvSpPr>
                  <a:spLocks/>
                </p:cNvSpPr>
                <p:nvPr/>
              </p:nvSpPr>
              <p:spPr bwMode="auto">
                <a:xfrm>
                  <a:off x="3706"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17" name="Freeform 4237"/>
                <p:cNvSpPr>
                  <a:spLocks/>
                </p:cNvSpPr>
                <p:nvPr/>
              </p:nvSpPr>
              <p:spPr bwMode="auto">
                <a:xfrm>
                  <a:off x="3706"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18" name="Freeform 4238"/>
                <p:cNvSpPr>
                  <a:spLocks/>
                </p:cNvSpPr>
                <p:nvPr/>
              </p:nvSpPr>
              <p:spPr bwMode="auto">
                <a:xfrm>
                  <a:off x="370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519" name="Freeform 4239"/>
                <p:cNvSpPr>
                  <a:spLocks/>
                </p:cNvSpPr>
                <p:nvPr/>
              </p:nvSpPr>
              <p:spPr bwMode="auto">
                <a:xfrm>
                  <a:off x="370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520" name="Freeform 4240"/>
                <p:cNvSpPr>
                  <a:spLocks/>
                </p:cNvSpPr>
                <p:nvPr/>
              </p:nvSpPr>
              <p:spPr bwMode="auto">
                <a:xfrm>
                  <a:off x="37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21" name="Freeform 4241"/>
                <p:cNvSpPr>
                  <a:spLocks/>
                </p:cNvSpPr>
                <p:nvPr/>
              </p:nvSpPr>
              <p:spPr bwMode="auto">
                <a:xfrm>
                  <a:off x="370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522" name="Freeform 4242"/>
                <p:cNvSpPr>
                  <a:spLocks/>
                </p:cNvSpPr>
                <p:nvPr/>
              </p:nvSpPr>
              <p:spPr bwMode="auto">
                <a:xfrm>
                  <a:off x="370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523" name="Freeform 4243"/>
                <p:cNvSpPr>
                  <a:spLocks/>
                </p:cNvSpPr>
                <p:nvPr/>
              </p:nvSpPr>
              <p:spPr bwMode="auto">
                <a:xfrm>
                  <a:off x="37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24" name="Freeform 4244"/>
                <p:cNvSpPr>
                  <a:spLocks/>
                </p:cNvSpPr>
                <p:nvPr/>
              </p:nvSpPr>
              <p:spPr bwMode="auto">
                <a:xfrm>
                  <a:off x="370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25" name="Freeform 4245"/>
                <p:cNvSpPr>
                  <a:spLocks/>
                </p:cNvSpPr>
                <p:nvPr/>
              </p:nvSpPr>
              <p:spPr bwMode="auto">
                <a:xfrm>
                  <a:off x="37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26" name="Freeform 4246"/>
                <p:cNvSpPr>
                  <a:spLocks/>
                </p:cNvSpPr>
                <p:nvPr/>
              </p:nvSpPr>
              <p:spPr bwMode="auto">
                <a:xfrm>
                  <a:off x="370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527" name="Freeform 4247"/>
                <p:cNvSpPr>
                  <a:spLocks/>
                </p:cNvSpPr>
                <p:nvPr/>
              </p:nvSpPr>
              <p:spPr bwMode="auto">
                <a:xfrm>
                  <a:off x="370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528" name="Freeform 4248"/>
                <p:cNvSpPr>
                  <a:spLocks/>
                </p:cNvSpPr>
                <p:nvPr/>
              </p:nvSpPr>
              <p:spPr bwMode="auto">
                <a:xfrm>
                  <a:off x="370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29" name="Freeform 4249"/>
                <p:cNvSpPr>
                  <a:spLocks/>
                </p:cNvSpPr>
                <p:nvPr/>
              </p:nvSpPr>
              <p:spPr bwMode="auto">
                <a:xfrm>
                  <a:off x="37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30" name="Freeform 4250"/>
                <p:cNvSpPr>
                  <a:spLocks/>
                </p:cNvSpPr>
                <p:nvPr/>
              </p:nvSpPr>
              <p:spPr bwMode="auto">
                <a:xfrm>
                  <a:off x="370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531" name="Freeform 4251"/>
                <p:cNvSpPr>
                  <a:spLocks/>
                </p:cNvSpPr>
                <p:nvPr/>
              </p:nvSpPr>
              <p:spPr bwMode="auto">
                <a:xfrm>
                  <a:off x="370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532" name="Freeform 4252"/>
                <p:cNvSpPr>
                  <a:spLocks/>
                </p:cNvSpPr>
                <p:nvPr/>
              </p:nvSpPr>
              <p:spPr bwMode="auto">
                <a:xfrm>
                  <a:off x="370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33" name="Freeform 4253"/>
                <p:cNvSpPr>
                  <a:spLocks/>
                </p:cNvSpPr>
                <p:nvPr/>
              </p:nvSpPr>
              <p:spPr bwMode="auto">
                <a:xfrm>
                  <a:off x="37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34" name="Freeform 4254"/>
                <p:cNvSpPr>
                  <a:spLocks/>
                </p:cNvSpPr>
                <p:nvPr/>
              </p:nvSpPr>
              <p:spPr bwMode="auto">
                <a:xfrm>
                  <a:off x="370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535" name="Freeform 4255"/>
                <p:cNvSpPr>
                  <a:spLocks/>
                </p:cNvSpPr>
                <p:nvPr/>
              </p:nvSpPr>
              <p:spPr bwMode="auto">
                <a:xfrm>
                  <a:off x="370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536" name="Freeform 4256"/>
                <p:cNvSpPr>
                  <a:spLocks/>
                </p:cNvSpPr>
                <p:nvPr/>
              </p:nvSpPr>
              <p:spPr bwMode="auto">
                <a:xfrm>
                  <a:off x="3708"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37" name="Freeform 4257"/>
                <p:cNvSpPr>
                  <a:spLocks/>
                </p:cNvSpPr>
                <p:nvPr/>
              </p:nvSpPr>
              <p:spPr bwMode="auto">
                <a:xfrm>
                  <a:off x="3708"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38" name="Freeform 4258"/>
                <p:cNvSpPr>
                  <a:spLocks/>
                </p:cNvSpPr>
                <p:nvPr/>
              </p:nvSpPr>
              <p:spPr bwMode="auto">
                <a:xfrm>
                  <a:off x="37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39" name="Freeform 4259"/>
                <p:cNvSpPr>
                  <a:spLocks/>
                </p:cNvSpPr>
                <p:nvPr/>
              </p:nvSpPr>
              <p:spPr bwMode="auto">
                <a:xfrm>
                  <a:off x="370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40" name="Freeform 4260"/>
                <p:cNvSpPr>
                  <a:spLocks/>
                </p:cNvSpPr>
                <p:nvPr/>
              </p:nvSpPr>
              <p:spPr bwMode="auto">
                <a:xfrm>
                  <a:off x="37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41" name="Freeform 4261"/>
                <p:cNvSpPr>
                  <a:spLocks/>
                </p:cNvSpPr>
                <p:nvPr/>
              </p:nvSpPr>
              <p:spPr bwMode="auto">
                <a:xfrm>
                  <a:off x="3708"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42" name="Freeform 4262"/>
                <p:cNvSpPr>
                  <a:spLocks/>
                </p:cNvSpPr>
                <p:nvPr/>
              </p:nvSpPr>
              <p:spPr bwMode="auto">
                <a:xfrm>
                  <a:off x="3708"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43" name="Freeform 4263"/>
                <p:cNvSpPr>
                  <a:spLocks/>
                </p:cNvSpPr>
                <p:nvPr/>
              </p:nvSpPr>
              <p:spPr bwMode="auto">
                <a:xfrm>
                  <a:off x="370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44" name="Freeform 4264"/>
                <p:cNvSpPr>
                  <a:spLocks/>
                </p:cNvSpPr>
                <p:nvPr/>
              </p:nvSpPr>
              <p:spPr bwMode="auto">
                <a:xfrm>
                  <a:off x="37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45" name="Freeform 4265"/>
                <p:cNvSpPr>
                  <a:spLocks/>
                </p:cNvSpPr>
                <p:nvPr/>
              </p:nvSpPr>
              <p:spPr bwMode="auto">
                <a:xfrm>
                  <a:off x="370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546" name="Freeform 4266"/>
                <p:cNvSpPr>
                  <a:spLocks/>
                </p:cNvSpPr>
                <p:nvPr/>
              </p:nvSpPr>
              <p:spPr bwMode="auto">
                <a:xfrm>
                  <a:off x="370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547" name="Freeform 4267"/>
                <p:cNvSpPr>
                  <a:spLocks/>
                </p:cNvSpPr>
                <p:nvPr/>
              </p:nvSpPr>
              <p:spPr bwMode="auto">
                <a:xfrm>
                  <a:off x="370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48" name="Freeform 4268"/>
                <p:cNvSpPr>
                  <a:spLocks/>
                </p:cNvSpPr>
                <p:nvPr/>
              </p:nvSpPr>
              <p:spPr bwMode="auto">
                <a:xfrm>
                  <a:off x="37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49" name="Freeform 4269"/>
                <p:cNvSpPr>
                  <a:spLocks/>
                </p:cNvSpPr>
                <p:nvPr/>
              </p:nvSpPr>
              <p:spPr bwMode="auto">
                <a:xfrm>
                  <a:off x="371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50" name="Freeform 4270"/>
                <p:cNvSpPr>
                  <a:spLocks/>
                </p:cNvSpPr>
                <p:nvPr/>
              </p:nvSpPr>
              <p:spPr bwMode="auto">
                <a:xfrm>
                  <a:off x="371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51" name="Freeform 4271"/>
                <p:cNvSpPr>
                  <a:spLocks/>
                </p:cNvSpPr>
                <p:nvPr/>
              </p:nvSpPr>
              <p:spPr bwMode="auto">
                <a:xfrm>
                  <a:off x="371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52" name="Freeform 4272"/>
                <p:cNvSpPr>
                  <a:spLocks/>
                </p:cNvSpPr>
                <p:nvPr/>
              </p:nvSpPr>
              <p:spPr bwMode="auto">
                <a:xfrm>
                  <a:off x="37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53" name="Freeform 4273"/>
                <p:cNvSpPr>
                  <a:spLocks/>
                </p:cNvSpPr>
                <p:nvPr/>
              </p:nvSpPr>
              <p:spPr bwMode="auto">
                <a:xfrm>
                  <a:off x="370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554" name="Freeform 4274"/>
                <p:cNvSpPr>
                  <a:spLocks/>
                </p:cNvSpPr>
                <p:nvPr/>
              </p:nvSpPr>
              <p:spPr bwMode="auto">
                <a:xfrm>
                  <a:off x="370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555" name="Freeform 4275"/>
                <p:cNvSpPr>
                  <a:spLocks/>
                </p:cNvSpPr>
                <p:nvPr/>
              </p:nvSpPr>
              <p:spPr bwMode="auto">
                <a:xfrm>
                  <a:off x="371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56" name="Freeform 4276"/>
                <p:cNvSpPr>
                  <a:spLocks/>
                </p:cNvSpPr>
                <p:nvPr/>
              </p:nvSpPr>
              <p:spPr bwMode="auto">
                <a:xfrm>
                  <a:off x="371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57" name="Freeform 4277"/>
                <p:cNvSpPr>
                  <a:spLocks/>
                </p:cNvSpPr>
                <p:nvPr/>
              </p:nvSpPr>
              <p:spPr bwMode="auto">
                <a:xfrm>
                  <a:off x="370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58" name="Freeform 4278"/>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59" name="Freeform 4279"/>
                <p:cNvSpPr>
                  <a:spLocks/>
                </p:cNvSpPr>
                <p:nvPr/>
              </p:nvSpPr>
              <p:spPr bwMode="auto">
                <a:xfrm>
                  <a:off x="370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60" name="Freeform 4280"/>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61" name="Freeform 4281"/>
                <p:cNvSpPr>
                  <a:spLocks/>
                </p:cNvSpPr>
                <p:nvPr/>
              </p:nvSpPr>
              <p:spPr bwMode="auto">
                <a:xfrm>
                  <a:off x="37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62" name="Freeform 4282"/>
                <p:cNvSpPr>
                  <a:spLocks/>
                </p:cNvSpPr>
                <p:nvPr/>
              </p:nvSpPr>
              <p:spPr bwMode="auto">
                <a:xfrm>
                  <a:off x="370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63" name="Freeform 4283"/>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64" name="Freeform 4284"/>
                <p:cNvSpPr>
                  <a:spLocks/>
                </p:cNvSpPr>
                <p:nvPr/>
              </p:nvSpPr>
              <p:spPr bwMode="auto">
                <a:xfrm>
                  <a:off x="370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65" name="Freeform 4285"/>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66" name="Freeform 4286"/>
                <p:cNvSpPr>
                  <a:spLocks/>
                </p:cNvSpPr>
                <p:nvPr/>
              </p:nvSpPr>
              <p:spPr bwMode="auto">
                <a:xfrm>
                  <a:off x="370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67" name="Freeform 4287"/>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68" name="Freeform 4288"/>
                <p:cNvSpPr>
                  <a:spLocks/>
                </p:cNvSpPr>
                <p:nvPr/>
              </p:nvSpPr>
              <p:spPr bwMode="auto">
                <a:xfrm>
                  <a:off x="370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69" name="Freeform 4289"/>
                <p:cNvSpPr>
                  <a:spLocks/>
                </p:cNvSpPr>
                <p:nvPr/>
              </p:nvSpPr>
              <p:spPr bwMode="auto">
                <a:xfrm>
                  <a:off x="37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570" name="Freeform 4290"/>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71" name="Freeform 4291"/>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72" name="Freeform 4292"/>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73" name="Freeform 4293"/>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74" name="Freeform 4294"/>
                <p:cNvSpPr>
                  <a:spLocks/>
                </p:cNvSpPr>
                <p:nvPr/>
              </p:nvSpPr>
              <p:spPr bwMode="auto">
                <a:xfrm>
                  <a:off x="371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75" name="Freeform 429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76" name="Freeform 429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77" name="Freeform 429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78" name="Freeform 429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79" name="Freeform 429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0" name="Freeform 430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1" name="Freeform 430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2" name="Freeform 430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3" name="Freeform 430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4" name="Freeform 430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5" name="Freeform 430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6" name="Freeform 430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7" name="Freeform 430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8" name="Freeform 430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89" name="Freeform 430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0" name="Freeform 431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1" name="Freeform 431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2" name="Freeform 431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3" name="Freeform 431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4" name="Freeform 431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5" name="Freeform 431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6" name="Freeform 431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7" name="Freeform 431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8" name="Freeform 431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599" name="Freeform 431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0" name="Freeform 432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1" name="Freeform 432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2" name="Freeform 432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3" name="Freeform 432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4" name="Freeform 432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5" name="Freeform 432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6" name="Freeform 432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7" name="Freeform 432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8" name="Freeform 432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09" name="Freeform 432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0" name="Freeform 433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1" name="Freeform 433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2" name="Freeform 433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3" name="Freeform 433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4" name="Freeform 433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5" name="Freeform 433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6" name="Freeform 433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7" name="Freeform 433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8" name="Freeform 433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19" name="Freeform 433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0" name="Freeform 434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1" name="Freeform 434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2" name="Freeform 434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3" name="Freeform 434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4" name="Freeform 434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5" name="Freeform 434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6" name="Freeform 434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7" name="Freeform 434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8" name="Freeform 434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29" name="Freeform 434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0" name="Freeform 435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1" name="Freeform 435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2" name="Freeform 435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3" name="Freeform 435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4" name="Freeform 435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5" name="Freeform 435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6" name="Freeform 435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7" name="Freeform 435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8" name="Freeform 435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39" name="Freeform 435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0" name="Freeform 436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1" name="Freeform 436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2" name="Freeform 436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3" name="Freeform 436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4" name="Freeform 436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5" name="Freeform 436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6" name="Freeform 436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7" name="Freeform 436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8" name="Freeform 436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49" name="Freeform 436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0" name="Freeform 437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1" name="Freeform 437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2" name="Freeform 437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3" name="Freeform 437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4" name="Freeform 437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5" name="Freeform 437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6" name="Freeform 437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7" name="Freeform 437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8" name="Freeform 437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59" name="Freeform 437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0" name="Freeform 438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1" name="Freeform 438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2" name="Freeform 438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3" name="Freeform 438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4" name="Freeform 438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5" name="Freeform 438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6" name="Freeform 4386"/>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7" name="Freeform 4387"/>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8" name="Freeform 4388"/>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69" name="Freeform 4389"/>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70" name="Freeform 4390"/>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71" name="Freeform 4391"/>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72" name="Freeform 4392"/>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73" name="Freeform 4393"/>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74" name="Freeform 4394"/>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75" name="Freeform 4395"/>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01677" name="Freeform 4397"/>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78" name="Freeform 4398"/>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79" name="Freeform 4399"/>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0" name="Freeform 4400"/>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1" name="Freeform 4401"/>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2" name="Freeform 4402"/>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3" name="Freeform 4403"/>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4" name="Freeform 4404"/>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5" name="Freeform 4405"/>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6" name="Freeform 4406"/>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7" name="Freeform 4407"/>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8" name="Freeform 4408"/>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89" name="Freeform 4409"/>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0" name="Freeform 4410"/>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1" name="Freeform 4411"/>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2" name="Freeform 4412"/>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3" name="Freeform 4413"/>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4" name="Freeform 4414"/>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5" name="Freeform 4415"/>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6" name="Freeform 4416"/>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7" name="Freeform 4417"/>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8" name="Freeform 4418"/>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699" name="Freeform 4419"/>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0" name="Freeform 4420"/>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1" name="Freeform 4421"/>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2" name="Freeform 4422"/>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3" name="Freeform 4423"/>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4" name="Freeform 4424"/>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5" name="Freeform 4425"/>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6" name="Freeform 4426"/>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7" name="Freeform 4427"/>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8" name="Freeform 4428"/>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09" name="Freeform 4429"/>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10" name="Freeform 4430"/>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11" name="Freeform 4431"/>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12" name="Freeform 4432"/>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13" name="Freeform 4433"/>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14" name="Freeform 4434"/>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15" name="Freeform 4435"/>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16" name="Freeform 4436"/>
              <p:cNvSpPr>
                <a:spLocks/>
              </p:cNvSpPr>
              <p:nvPr/>
            </p:nvSpPr>
            <p:spPr bwMode="auto">
              <a:xfrm>
                <a:off x="371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17" name="Freeform 4437"/>
              <p:cNvSpPr>
                <a:spLocks/>
              </p:cNvSpPr>
              <p:nvPr/>
            </p:nvSpPr>
            <p:spPr bwMode="auto">
              <a:xfrm>
                <a:off x="37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01719" name="Text Box 4439"/>
            <p:cNvSpPr txBox="1">
              <a:spLocks noChangeArrowheads="1"/>
            </p:cNvSpPr>
            <p:nvPr/>
          </p:nvSpPr>
          <p:spPr bwMode="auto">
            <a:xfrm>
              <a:off x="1433" y="966"/>
              <a:ext cx="2989" cy="269"/>
            </a:xfrm>
            <a:prstGeom prst="rect">
              <a:avLst/>
            </a:prstGeom>
            <a:noFill/>
            <a:ln w="0" algn="ctr">
              <a:noFill/>
              <a:miter lim="800000"/>
              <a:headEnd/>
              <a:tailEnd/>
            </a:ln>
            <a:effectLst/>
          </p:spPr>
          <p:txBody>
            <a:bodyPr>
              <a:spAutoFit/>
            </a:bodyPr>
            <a:lstStyle/>
            <a:p>
              <a:pPr>
                <a:spcBef>
                  <a:spcPct val="50000"/>
                </a:spcBef>
                <a:buNone/>
              </a:pPr>
              <a:r>
                <a:rPr lang="en-US" sz="2200" dirty="0" err="1">
                  <a:solidFill>
                    <a:schemeClr val="bg2"/>
                  </a:solidFill>
                </a:rPr>
                <a:t>Eigenvalues</a:t>
              </a:r>
              <a:r>
                <a:rPr lang="en-US" sz="2200" dirty="0">
                  <a:solidFill>
                    <a:schemeClr val="bg2"/>
                  </a:solidFill>
                </a:rPr>
                <a:t> </a:t>
              </a:r>
              <a:r>
                <a:rPr lang="en-US" sz="2200" i="1" dirty="0">
                  <a:solidFill>
                    <a:schemeClr val="bg2"/>
                  </a:solidFill>
                  <a:latin typeface="Euclid" pitchFamily="18" charset="0"/>
                </a:rPr>
                <a:t>AM</a:t>
              </a:r>
              <a:r>
                <a:rPr lang="en-US" sz="2200" baseline="-25000" dirty="0">
                  <a:solidFill>
                    <a:schemeClr val="bg2"/>
                  </a:solidFill>
                </a:rPr>
                <a:t>2</a:t>
              </a:r>
              <a:endParaRPr lang="en-US" sz="2200" dirty="0">
                <a:solidFill>
                  <a:schemeClr val="bg2"/>
                </a:solidFill>
              </a:endParaRPr>
            </a:p>
          </p:txBody>
        </p:sp>
      </p:grpSp>
      <p:grpSp>
        <p:nvGrpSpPr>
          <p:cNvPr id="10" name="Group 5911"/>
          <p:cNvGrpSpPr>
            <a:grpSpLocks/>
          </p:cNvGrpSpPr>
          <p:nvPr/>
        </p:nvGrpSpPr>
        <p:grpSpPr bwMode="auto">
          <a:xfrm>
            <a:off x="1692275" y="3952875"/>
            <a:ext cx="5654675" cy="2430463"/>
            <a:chOff x="1066" y="2490"/>
            <a:chExt cx="3562" cy="1531"/>
          </a:xfrm>
        </p:grpSpPr>
        <p:grpSp>
          <p:nvGrpSpPr>
            <p:cNvPr id="11" name="Group 4444"/>
            <p:cNvGrpSpPr>
              <a:grpSpLocks/>
            </p:cNvGrpSpPr>
            <p:nvPr/>
          </p:nvGrpSpPr>
          <p:grpSpPr bwMode="auto">
            <a:xfrm>
              <a:off x="1066" y="2693"/>
              <a:ext cx="3562" cy="1328"/>
              <a:chOff x="968" y="1552"/>
              <a:chExt cx="3800" cy="1578"/>
            </a:xfrm>
          </p:grpSpPr>
          <p:sp>
            <p:nvSpPr>
              <p:cNvPr id="101725" name="Rectangle 4445"/>
              <p:cNvSpPr>
                <a:spLocks noChangeArrowheads="1"/>
              </p:cNvSpPr>
              <p:nvPr/>
            </p:nvSpPr>
            <p:spPr bwMode="auto">
              <a:xfrm>
                <a:off x="1176" y="1586"/>
                <a:ext cx="3570" cy="1428"/>
              </a:xfrm>
              <a:prstGeom prst="rect">
                <a:avLst/>
              </a:prstGeom>
              <a:noFill/>
              <a:ln w="6350">
                <a:solidFill>
                  <a:srgbClr val="FFFFFF"/>
                </a:solidFill>
                <a:miter lim="800000"/>
                <a:headEnd/>
                <a:tailEnd/>
              </a:ln>
            </p:spPr>
            <p:txBody>
              <a:bodyPr/>
              <a:lstStyle/>
              <a:p>
                <a:endParaRPr lang="en-US"/>
              </a:p>
            </p:txBody>
          </p:sp>
          <p:sp>
            <p:nvSpPr>
              <p:cNvPr id="101726" name="Line 4446"/>
              <p:cNvSpPr>
                <a:spLocks noChangeShapeType="1"/>
              </p:cNvSpPr>
              <p:nvPr/>
            </p:nvSpPr>
            <p:spPr bwMode="auto">
              <a:xfrm>
                <a:off x="1176" y="3014"/>
                <a:ext cx="3570" cy="1"/>
              </a:xfrm>
              <a:prstGeom prst="line">
                <a:avLst/>
              </a:prstGeom>
              <a:noFill/>
              <a:ln w="6350">
                <a:solidFill>
                  <a:srgbClr val="000000"/>
                </a:solidFill>
                <a:round/>
                <a:headEnd/>
                <a:tailEnd/>
              </a:ln>
            </p:spPr>
            <p:txBody>
              <a:bodyPr/>
              <a:lstStyle/>
              <a:p>
                <a:endParaRPr lang="en-US"/>
              </a:p>
            </p:txBody>
          </p:sp>
          <p:sp>
            <p:nvSpPr>
              <p:cNvPr id="101727" name="Line 4447"/>
              <p:cNvSpPr>
                <a:spLocks noChangeShapeType="1"/>
              </p:cNvSpPr>
              <p:nvPr/>
            </p:nvSpPr>
            <p:spPr bwMode="auto">
              <a:xfrm>
                <a:off x="1176" y="1586"/>
                <a:ext cx="3570" cy="1"/>
              </a:xfrm>
              <a:prstGeom prst="line">
                <a:avLst/>
              </a:prstGeom>
              <a:noFill/>
              <a:ln w="6350">
                <a:solidFill>
                  <a:srgbClr val="000000"/>
                </a:solidFill>
                <a:round/>
                <a:headEnd/>
                <a:tailEnd/>
              </a:ln>
            </p:spPr>
            <p:txBody>
              <a:bodyPr/>
              <a:lstStyle/>
              <a:p>
                <a:endParaRPr lang="en-US"/>
              </a:p>
            </p:txBody>
          </p:sp>
          <p:sp>
            <p:nvSpPr>
              <p:cNvPr id="101728" name="Line 4448"/>
              <p:cNvSpPr>
                <a:spLocks noChangeShapeType="1"/>
              </p:cNvSpPr>
              <p:nvPr/>
            </p:nvSpPr>
            <p:spPr bwMode="auto">
              <a:xfrm flipV="1">
                <a:off x="1176" y="1586"/>
                <a:ext cx="1" cy="1428"/>
              </a:xfrm>
              <a:prstGeom prst="line">
                <a:avLst/>
              </a:prstGeom>
              <a:noFill/>
              <a:ln w="6350">
                <a:solidFill>
                  <a:srgbClr val="000000"/>
                </a:solidFill>
                <a:round/>
                <a:headEnd/>
                <a:tailEnd/>
              </a:ln>
            </p:spPr>
            <p:txBody>
              <a:bodyPr/>
              <a:lstStyle/>
              <a:p>
                <a:endParaRPr lang="en-US"/>
              </a:p>
            </p:txBody>
          </p:sp>
          <p:sp>
            <p:nvSpPr>
              <p:cNvPr id="101729" name="Line 4449"/>
              <p:cNvSpPr>
                <a:spLocks noChangeShapeType="1"/>
              </p:cNvSpPr>
              <p:nvPr/>
            </p:nvSpPr>
            <p:spPr bwMode="auto">
              <a:xfrm flipV="1">
                <a:off x="4746" y="1586"/>
                <a:ext cx="1" cy="1428"/>
              </a:xfrm>
              <a:prstGeom prst="line">
                <a:avLst/>
              </a:prstGeom>
              <a:noFill/>
              <a:ln w="6350">
                <a:solidFill>
                  <a:srgbClr val="000000"/>
                </a:solidFill>
                <a:round/>
                <a:headEnd/>
                <a:tailEnd/>
              </a:ln>
            </p:spPr>
            <p:txBody>
              <a:bodyPr/>
              <a:lstStyle/>
              <a:p>
                <a:endParaRPr lang="en-US"/>
              </a:p>
            </p:txBody>
          </p:sp>
          <p:sp>
            <p:nvSpPr>
              <p:cNvPr id="101730" name="Line 4450"/>
              <p:cNvSpPr>
                <a:spLocks noChangeShapeType="1"/>
              </p:cNvSpPr>
              <p:nvPr/>
            </p:nvSpPr>
            <p:spPr bwMode="auto">
              <a:xfrm>
                <a:off x="1176" y="3014"/>
                <a:ext cx="3570" cy="1"/>
              </a:xfrm>
              <a:prstGeom prst="line">
                <a:avLst/>
              </a:prstGeom>
              <a:noFill/>
              <a:ln w="6350">
                <a:solidFill>
                  <a:srgbClr val="000000"/>
                </a:solidFill>
                <a:round/>
                <a:headEnd/>
                <a:tailEnd/>
              </a:ln>
            </p:spPr>
            <p:txBody>
              <a:bodyPr/>
              <a:lstStyle/>
              <a:p>
                <a:endParaRPr lang="en-US"/>
              </a:p>
            </p:txBody>
          </p:sp>
          <p:sp>
            <p:nvSpPr>
              <p:cNvPr id="101731" name="Line 4451"/>
              <p:cNvSpPr>
                <a:spLocks noChangeShapeType="1"/>
              </p:cNvSpPr>
              <p:nvPr/>
            </p:nvSpPr>
            <p:spPr bwMode="auto">
              <a:xfrm flipV="1">
                <a:off x="1176" y="1586"/>
                <a:ext cx="1" cy="1428"/>
              </a:xfrm>
              <a:prstGeom prst="line">
                <a:avLst/>
              </a:prstGeom>
              <a:noFill/>
              <a:ln w="6350">
                <a:solidFill>
                  <a:srgbClr val="000000"/>
                </a:solidFill>
                <a:round/>
                <a:headEnd/>
                <a:tailEnd/>
              </a:ln>
            </p:spPr>
            <p:txBody>
              <a:bodyPr/>
              <a:lstStyle/>
              <a:p>
                <a:endParaRPr lang="en-US"/>
              </a:p>
            </p:txBody>
          </p:sp>
          <p:sp>
            <p:nvSpPr>
              <p:cNvPr id="101732" name="Line 4452"/>
              <p:cNvSpPr>
                <a:spLocks noChangeShapeType="1"/>
              </p:cNvSpPr>
              <p:nvPr/>
            </p:nvSpPr>
            <p:spPr bwMode="auto">
              <a:xfrm flipV="1">
                <a:off x="1176" y="2978"/>
                <a:ext cx="1" cy="36"/>
              </a:xfrm>
              <a:prstGeom prst="line">
                <a:avLst/>
              </a:prstGeom>
              <a:noFill/>
              <a:ln w="6350">
                <a:solidFill>
                  <a:srgbClr val="000000"/>
                </a:solidFill>
                <a:round/>
                <a:headEnd/>
                <a:tailEnd/>
              </a:ln>
            </p:spPr>
            <p:txBody>
              <a:bodyPr/>
              <a:lstStyle/>
              <a:p>
                <a:endParaRPr lang="en-US"/>
              </a:p>
            </p:txBody>
          </p:sp>
          <p:sp>
            <p:nvSpPr>
              <p:cNvPr id="101733" name="Line 4453"/>
              <p:cNvSpPr>
                <a:spLocks noChangeShapeType="1"/>
              </p:cNvSpPr>
              <p:nvPr/>
            </p:nvSpPr>
            <p:spPr bwMode="auto">
              <a:xfrm>
                <a:off x="1176" y="1586"/>
                <a:ext cx="1" cy="36"/>
              </a:xfrm>
              <a:prstGeom prst="line">
                <a:avLst/>
              </a:prstGeom>
              <a:noFill/>
              <a:ln w="6350">
                <a:solidFill>
                  <a:srgbClr val="000000"/>
                </a:solidFill>
                <a:round/>
                <a:headEnd/>
                <a:tailEnd/>
              </a:ln>
            </p:spPr>
            <p:txBody>
              <a:bodyPr/>
              <a:lstStyle/>
              <a:p>
                <a:endParaRPr lang="en-US"/>
              </a:p>
            </p:txBody>
          </p:sp>
          <p:sp>
            <p:nvSpPr>
              <p:cNvPr id="101734" name="Freeform 4454"/>
              <p:cNvSpPr>
                <a:spLocks noEditPoints="1"/>
              </p:cNvSpPr>
              <p:nvPr/>
            </p:nvSpPr>
            <p:spPr bwMode="auto">
              <a:xfrm>
                <a:off x="1152" y="3060"/>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1735" name="Line 4455"/>
              <p:cNvSpPr>
                <a:spLocks noChangeShapeType="1"/>
              </p:cNvSpPr>
              <p:nvPr/>
            </p:nvSpPr>
            <p:spPr bwMode="auto">
              <a:xfrm flipV="1">
                <a:off x="1686" y="2978"/>
                <a:ext cx="1" cy="36"/>
              </a:xfrm>
              <a:prstGeom prst="line">
                <a:avLst/>
              </a:prstGeom>
              <a:noFill/>
              <a:ln w="6350">
                <a:solidFill>
                  <a:srgbClr val="000000"/>
                </a:solidFill>
                <a:round/>
                <a:headEnd/>
                <a:tailEnd/>
              </a:ln>
            </p:spPr>
            <p:txBody>
              <a:bodyPr/>
              <a:lstStyle/>
              <a:p>
                <a:endParaRPr lang="en-US"/>
              </a:p>
            </p:txBody>
          </p:sp>
          <p:sp>
            <p:nvSpPr>
              <p:cNvPr id="101736" name="Line 4456"/>
              <p:cNvSpPr>
                <a:spLocks noChangeShapeType="1"/>
              </p:cNvSpPr>
              <p:nvPr/>
            </p:nvSpPr>
            <p:spPr bwMode="auto">
              <a:xfrm>
                <a:off x="1686" y="1586"/>
                <a:ext cx="1" cy="36"/>
              </a:xfrm>
              <a:prstGeom prst="line">
                <a:avLst/>
              </a:prstGeom>
              <a:noFill/>
              <a:ln w="6350">
                <a:solidFill>
                  <a:srgbClr val="000000"/>
                </a:solidFill>
                <a:round/>
                <a:headEnd/>
                <a:tailEnd/>
              </a:ln>
            </p:spPr>
            <p:txBody>
              <a:bodyPr/>
              <a:lstStyle/>
              <a:p>
                <a:endParaRPr lang="en-US"/>
              </a:p>
            </p:txBody>
          </p:sp>
          <p:sp>
            <p:nvSpPr>
              <p:cNvPr id="101737" name="Freeform 4457"/>
              <p:cNvSpPr>
                <a:spLocks/>
              </p:cNvSpPr>
              <p:nvPr/>
            </p:nvSpPr>
            <p:spPr bwMode="auto">
              <a:xfrm>
                <a:off x="1666" y="3060"/>
                <a:ext cx="30" cy="68"/>
              </a:xfrm>
              <a:custGeom>
                <a:avLst/>
                <a:gdLst/>
                <a:ahLst/>
                <a:cxnLst>
                  <a:cxn ang="0">
                    <a:pos x="30" y="68"/>
                  </a:cxn>
                  <a:cxn ang="0">
                    <a:pos x="16" y="68"/>
                  </a:cxn>
                  <a:cxn ang="0">
                    <a:pos x="16" y="18"/>
                  </a:cxn>
                  <a:cxn ang="0">
                    <a:pos x="8" y="26"/>
                  </a:cxn>
                  <a:cxn ang="0">
                    <a:pos x="0" y="30"/>
                  </a:cxn>
                  <a:cxn ang="0">
                    <a:pos x="0" y="16"/>
                  </a:cxn>
                  <a:cxn ang="0">
                    <a:pos x="6" y="14"/>
                  </a:cxn>
                  <a:cxn ang="0">
                    <a:pos x="10" y="10"/>
                  </a:cxn>
                  <a:cxn ang="0">
                    <a:pos x="16" y="6"/>
                  </a:cxn>
                  <a:cxn ang="0">
                    <a:pos x="20" y="0"/>
                  </a:cxn>
                  <a:cxn ang="0">
                    <a:pos x="30" y="0"/>
                  </a:cxn>
                  <a:cxn ang="0">
                    <a:pos x="30" y="68"/>
                  </a:cxn>
                </a:cxnLst>
                <a:rect l="0" t="0" r="r" b="b"/>
                <a:pathLst>
                  <a:path w="30" h="68">
                    <a:moveTo>
                      <a:pt x="30" y="68"/>
                    </a:moveTo>
                    <a:lnTo>
                      <a:pt x="16" y="68"/>
                    </a:lnTo>
                    <a:lnTo>
                      <a:pt x="16" y="18"/>
                    </a:lnTo>
                    <a:lnTo>
                      <a:pt x="8" y="26"/>
                    </a:lnTo>
                    <a:lnTo>
                      <a:pt x="0" y="30"/>
                    </a:lnTo>
                    <a:lnTo>
                      <a:pt x="0" y="16"/>
                    </a:lnTo>
                    <a:lnTo>
                      <a:pt x="6" y="14"/>
                    </a:lnTo>
                    <a:lnTo>
                      <a:pt x="10" y="10"/>
                    </a:lnTo>
                    <a:lnTo>
                      <a:pt x="16" y="6"/>
                    </a:lnTo>
                    <a:lnTo>
                      <a:pt x="20" y="0"/>
                    </a:lnTo>
                    <a:lnTo>
                      <a:pt x="30" y="0"/>
                    </a:lnTo>
                    <a:lnTo>
                      <a:pt x="30" y="68"/>
                    </a:lnTo>
                    <a:close/>
                  </a:path>
                </a:pathLst>
              </a:custGeom>
              <a:solidFill>
                <a:srgbClr val="000000"/>
              </a:solidFill>
              <a:ln w="0">
                <a:solidFill>
                  <a:srgbClr val="000000"/>
                </a:solidFill>
                <a:prstDash val="solid"/>
                <a:round/>
                <a:headEnd/>
                <a:tailEnd/>
              </a:ln>
            </p:spPr>
            <p:txBody>
              <a:bodyPr/>
              <a:lstStyle/>
              <a:p>
                <a:endParaRPr lang="en-US"/>
              </a:p>
            </p:txBody>
          </p:sp>
          <p:sp>
            <p:nvSpPr>
              <p:cNvPr id="101738" name="Line 4458"/>
              <p:cNvSpPr>
                <a:spLocks noChangeShapeType="1"/>
              </p:cNvSpPr>
              <p:nvPr/>
            </p:nvSpPr>
            <p:spPr bwMode="auto">
              <a:xfrm flipV="1">
                <a:off x="2196" y="2978"/>
                <a:ext cx="1" cy="36"/>
              </a:xfrm>
              <a:prstGeom prst="line">
                <a:avLst/>
              </a:prstGeom>
              <a:noFill/>
              <a:ln w="6350">
                <a:solidFill>
                  <a:srgbClr val="000000"/>
                </a:solidFill>
                <a:round/>
                <a:headEnd/>
                <a:tailEnd/>
              </a:ln>
            </p:spPr>
            <p:txBody>
              <a:bodyPr/>
              <a:lstStyle/>
              <a:p>
                <a:endParaRPr lang="en-US"/>
              </a:p>
            </p:txBody>
          </p:sp>
          <p:sp>
            <p:nvSpPr>
              <p:cNvPr id="101739" name="Line 4459"/>
              <p:cNvSpPr>
                <a:spLocks noChangeShapeType="1"/>
              </p:cNvSpPr>
              <p:nvPr/>
            </p:nvSpPr>
            <p:spPr bwMode="auto">
              <a:xfrm>
                <a:off x="2196" y="1586"/>
                <a:ext cx="1" cy="36"/>
              </a:xfrm>
              <a:prstGeom prst="line">
                <a:avLst/>
              </a:prstGeom>
              <a:noFill/>
              <a:ln w="6350">
                <a:solidFill>
                  <a:srgbClr val="000000"/>
                </a:solidFill>
                <a:round/>
                <a:headEnd/>
                <a:tailEnd/>
              </a:ln>
            </p:spPr>
            <p:txBody>
              <a:bodyPr/>
              <a:lstStyle/>
              <a:p>
                <a:endParaRPr lang="en-US"/>
              </a:p>
            </p:txBody>
          </p:sp>
          <p:sp>
            <p:nvSpPr>
              <p:cNvPr id="101740" name="Freeform 4460"/>
              <p:cNvSpPr>
                <a:spLocks/>
              </p:cNvSpPr>
              <p:nvPr/>
            </p:nvSpPr>
            <p:spPr bwMode="auto">
              <a:xfrm>
                <a:off x="2172" y="3060"/>
                <a:ext cx="46" cy="68"/>
              </a:xfrm>
              <a:custGeom>
                <a:avLst/>
                <a:gdLst/>
                <a:ahLst/>
                <a:cxnLst>
                  <a:cxn ang="0">
                    <a:pos x="46" y="56"/>
                  </a:cxn>
                  <a:cxn ang="0">
                    <a:pos x="46" y="68"/>
                  </a:cxn>
                  <a:cxn ang="0">
                    <a:pos x="0" y="68"/>
                  </a:cxn>
                  <a:cxn ang="0">
                    <a:pos x="2" y="62"/>
                  </a:cxn>
                  <a:cxn ang="0">
                    <a:pos x="6" y="56"/>
                  </a:cxn>
                  <a:cxn ang="0">
                    <a:pos x="8" y="52"/>
                  </a:cxn>
                  <a:cxn ang="0">
                    <a:pos x="14" y="46"/>
                  </a:cxn>
                  <a:cxn ang="0">
                    <a:pos x="20" y="40"/>
                  </a:cxn>
                  <a:cxn ang="0">
                    <a:pos x="24" y="34"/>
                  </a:cxn>
                  <a:cxn ang="0">
                    <a:pos x="28" y="32"/>
                  </a:cxn>
                  <a:cxn ang="0">
                    <a:pos x="30" y="28"/>
                  </a:cxn>
                  <a:cxn ang="0">
                    <a:pos x="32" y="24"/>
                  </a:cxn>
                  <a:cxn ang="0">
                    <a:pos x="32" y="20"/>
                  </a:cxn>
                  <a:cxn ang="0">
                    <a:pos x="32" y="16"/>
                  </a:cxn>
                  <a:cxn ang="0">
                    <a:pos x="30" y="14"/>
                  </a:cxn>
                  <a:cxn ang="0">
                    <a:pos x="28" y="12"/>
                  </a:cxn>
                  <a:cxn ang="0">
                    <a:pos x="24" y="12"/>
                  </a:cxn>
                  <a:cxn ang="0">
                    <a:pos x="20" y="12"/>
                  </a:cxn>
                  <a:cxn ang="0">
                    <a:pos x="18" y="14"/>
                  </a:cxn>
                  <a:cxn ang="0">
                    <a:pos x="16" y="18"/>
                  </a:cxn>
                  <a:cxn ang="0">
                    <a:pos x="14" y="22"/>
                  </a:cxn>
                  <a:cxn ang="0">
                    <a:pos x="2" y="20"/>
                  </a:cxn>
                  <a:cxn ang="0">
                    <a:pos x="2" y="14"/>
                  </a:cxn>
                  <a:cxn ang="0">
                    <a:pos x="6" y="8"/>
                  </a:cxn>
                  <a:cxn ang="0">
                    <a:pos x="8" y="4"/>
                  </a:cxn>
                  <a:cxn ang="0">
                    <a:pos x="16" y="0"/>
                  </a:cxn>
                  <a:cxn ang="0">
                    <a:pos x="24" y="0"/>
                  </a:cxn>
                  <a:cxn ang="0">
                    <a:pos x="30" y="0"/>
                  </a:cxn>
                  <a:cxn ang="0">
                    <a:pos x="36" y="2"/>
                  </a:cxn>
                  <a:cxn ang="0">
                    <a:pos x="40" y="6"/>
                  </a:cxn>
                  <a:cxn ang="0">
                    <a:pos x="44" y="8"/>
                  </a:cxn>
                  <a:cxn ang="0">
                    <a:pos x="46" y="14"/>
                  </a:cxn>
                  <a:cxn ang="0">
                    <a:pos x="46" y="18"/>
                  </a:cxn>
                  <a:cxn ang="0">
                    <a:pos x="46" y="22"/>
                  </a:cxn>
                  <a:cxn ang="0">
                    <a:pos x="44" y="28"/>
                  </a:cxn>
                  <a:cxn ang="0">
                    <a:pos x="42" y="32"/>
                  </a:cxn>
                  <a:cxn ang="0">
                    <a:pos x="40" y="36"/>
                  </a:cxn>
                  <a:cxn ang="0">
                    <a:pos x="36" y="40"/>
                  </a:cxn>
                  <a:cxn ang="0">
                    <a:pos x="30" y="44"/>
                  </a:cxn>
                  <a:cxn ang="0">
                    <a:pos x="26" y="48"/>
                  </a:cxn>
                  <a:cxn ang="0">
                    <a:pos x="24" y="50"/>
                  </a:cxn>
                  <a:cxn ang="0">
                    <a:pos x="22" y="52"/>
                  </a:cxn>
                  <a:cxn ang="0">
                    <a:pos x="22" y="54"/>
                  </a:cxn>
                  <a:cxn ang="0">
                    <a:pos x="20" y="56"/>
                  </a:cxn>
                  <a:cxn ang="0">
                    <a:pos x="46" y="56"/>
                  </a:cxn>
                </a:cxnLst>
                <a:rect l="0" t="0" r="r" b="b"/>
                <a:pathLst>
                  <a:path w="46" h="68">
                    <a:moveTo>
                      <a:pt x="46" y="56"/>
                    </a:moveTo>
                    <a:lnTo>
                      <a:pt x="46" y="68"/>
                    </a:lnTo>
                    <a:lnTo>
                      <a:pt x="0" y="68"/>
                    </a:lnTo>
                    <a:lnTo>
                      <a:pt x="2" y="62"/>
                    </a:lnTo>
                    <a:lnTo>
                      <a:pt x="6" y="56"/>
                    </a:lnTo>
                    <a:lnTo>
                      <a:pt x="8" y="52"/>
                    </a:lnTo>
                    <a:lnTo>
                      <a:pt x="14" y="46"/>
                    </a:lnTo>
                    <a:lnTo>
                      <a:pt x="20" y="40"/>
                    </a:lnTo>
                    <a:lnTo>
                      <a:pt x="24" y="34"/>
                    </a:lnTo>
                    <a:lnTo>
                      <a:pt x="28" y="32"/>
                    </a:lnTo>
                    <a:lnTo>
                      <a:pt x="30" y="28"/>
                    </a:lnTo>
                    <a:lnTo>
                      <a:pt x="32" y="24"/>
                    </a:lnTo>
                    <a:lnTo>
                      <a:pt x="32" y="20"/>
                    </a:lnTo>
                    <a:lnTo>
                      <a:pt x="32" y="16"/>
                    </a:lnTo>
                    <a:lnTo>
                      <a:pt x="30" y="14"/>
                    </a:lnTo>
                    <a:lnTo>
                      <a:pt x="28" y="12"/>
                    </a:lnTo>
                    <a:lnTo>
                      <a:pt x="24" y="12"/>
                    </a:lnTo>
                    <a:lnTo>
                      <a:pt x="20" y="12"/>
                    </a:lnTo>
                    <a:lnTo>
                      <a:pt x="18" y="14"/>
                    </a:lnTo>
                    <a:lnTo>
                      <a:pt x="16" y="18"/>
                    </a:lnTo>
                    <a:lnTo>
                      <a:pt x="14" y="22"/>
                    </a:lnTo>
                    <a:lnTo>
                      <a:pt x="2" y="20"/>
                    </a:lnTo>
                    <a:lnTo>
                      <a:pt x="2" y="14"/>
                    </a:lnTo>
                    <a:lnTo>
                      <a:pt x="6" y="8"/>
                    </a:lnTo>
                    <a:lnTo>
                      <a:pt x="8" y="4"/>
                    </a:lnTo>
                    <a:lnTo>
                      <a:pt x="16" y="0"/>
                    </a:lnTo>
                    <a:lnTo>
                      <a:pt x="24" y="0"/>
                    </a:lnTo>
                    <a:lnTo>
                      <a:pt x="30" y="0"/>
                    </a:lnTo>
                    <a:lnTo>
                      <a:pt x="36" y="2"/>
                    </a:lnTo>
                    <a:lnTo>
                      <a:pt x="40" y="6"/>
                    </a:lnTo>
                    <a:lnTo>
                      <a:pt x="44" y="8"/>
                    </a:lnTo>
                    <a:lnTo>
                      <a:pt x="46" y="14"/>
                    </a:lnTo>
                    <a:lnTo>
                      <a:pt x="46" y="18"/>
                    </a:lnTo>
                    <a:lnTo>
                      <a:pt x="46" y="22"/>
                    </a:lnTo>
                    <a:lnTo>
                      <a:pt x="44" y="28"/>
                    </a:lnTo>
                    <a:lnTo>
                      <a:pt x="42" y="32"/>
                    </a:lnTo>
                    <a:lnTo>
                      <a:pt x="40" y="36"/>
                    </a:lnTo>
                    <a:lnTo>
                      <a:pt x="36" y="40"/>
                    </a:lnTo>
                    <a:lnTo>
                      <a:pt x="30" y="44"/>
                    </a:lnTo>
                    <a:lnTo>
                      <a:pt x="26" y="48"/>
                    </a:lnTo>
                    <a:lnTo>
                      <a:pt x="24" y="50"/>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01741" name="Line 4461"/>
              <p:cNvSpPr>
                <a:spLocks noChangeShapeType="1"/>
              </p:cNvSpPr>
              <p:nvPr/>
            </p:nvSpPr>
            <p:spPr bwMode="auto">
              <a:xfrm flipV="1">
                <a:off x="2706" y="2978"/>
                <a:ext cx="1" cy="36"/>
              </a:xfrm>
              <a:prstGeom prst="line">
                <a:avLst/>
              </a:prstGeom>
              <a:noFill/>
              <a:ln w="6350">
                <a:solidFill>
                  <a:srgbClr val="000000"/>
                </a:solidFill>
                <a:round/>
                <a:headEnd/>
                <a:tailEnd/>
              </a:ln>
            </p:spPr>
            <p:txBody>
              <a:bodyPr/>
              <a:lstStyle/>
              <a:p>
                <a:endParaRPr lang="en-US"/>
              </a:p>
            </p:txBody>
          </p:sp>
          <p:sp>
            <p:nvSpPr>
              <p:cNvPr id="101742" name="Line 4462"/>
              <p:cNvSpPr>
                <a:spLocks noChangeShapeType="1"/>
              </p:cNvSpPr>
              <p:nvPr/>
            </p:nvSpPr>
            <p:spPr bwMode="auto">
              <a:xfrm>
                <a:off x="2706" y="1586"/>
                <a:ext cx="1" cy="36"/>
              </a:xfrm>
              <a:prstGeom prst="line">
                <a:avLst/>
              </a:prstGeom>
              <a:noFill/>
              <a:ln w="6350">
                <a:solidFill>
                  <a:srgbClr val="000000"/>
                </a:solidFill>
                <a:round/>
                <a:headEnd/>
                <a:tailEnd/>
              </a:ln>
            </p:spPr>
            <p:txBody>
              <a:bodyPr/>
              <a:lstStyle/>
              <a:p>
                <a:endParaRPr lang="en-US"/>
              </a:p>
            </p:txBody>
          </p:sp>
          <p:sp>
            <p:nvSpPr>
              <p:cNvPr id="101743" name="Freeform 4463"/>
              <p:cNvSpPr>
                <a:spLocks/>
              </p:cNvSpPr>
              <p:nvPr/>
            </p:nvSpPr>
            <p:spPr bwMode="auto">
              <a:xfrm>
                <a:off x="2682" y="3060"/>
                <a:ext cx="46" cy="70"/>
              </a:xfrm>
              <a:custGeom>
                <a:avLst/>
                <a:gdLst/>
                <a:ahLst/>
                <a:cxnLst>
                  <a:cxn ang="0">
                    <a:pos x="0" y="50"/>
                  </a:cxn>
                  <a:cxn ang="0">
                    <a:pos x="14" y="48"/>
                  </a:cxn>
                  <a:cxn ang="0">
                    <a:pos x="14" y="52"/>
                  </a:cxn>
                  <a:cxn ang="0">
                    <a:pos x="16" y="56"/>
                  </a:cxn>
                  <a:cxn ang="0">
                    <a:pos x="20" y="58"/>
                  </a:cxn>
                  <a:cxn ang="0">
                    <a:pos x="24" y="58"/>
                  </a:cxn>
                  <a:cxn ang="0">
                    <a:pos x="26" y="56"/>
                  </a:cxn>
                  <a:cxn ang="0">
                    <a:pos x="30" y="54"/>
                  </a:cxn>
                  <a:cxn ang="0">
                    <a:pos x="32" y="52"/>
                  </a:cxn>
                  <a:cxn ang="0">
                    <a:pos x="32" y="48"/>
                  </a:cxn>
                  <a:cxn ang="0">
                    <a:pos x="32" y="44"/>
                  </a:cxn>
                  <a:cxn ang="0">
                    <a:pos x="30" y="40"/>
                  </a:cxn>
                  <a:cxn ang="0">
                    <a:pos x="28" y="38"/>
                  </a:cxn>
                  <a:cxn ang="0">
                    <a:pos x="24" y="38"/>
                  </a:cxn>
                  <a:cxn ang="0">
                    <a:pos x="22" y="38"/>
                  </a:cxn>
                  <a:cxn ang="0">
                    <a:pos x="18" y="38"/>
                  </a:cxn>
                  <a:cxn ang="0">
                    <a:pos x="20" y="28"/>
                  </a:cxn>
                  <a:cxn ang="0">
                    <a:pos x="24" y="28"/>
                  </a:cxn>
                  <a:cxn ang="0">
                    <a:pos x="28" y="26"/>
                  </a:cxn>
                  <a:cxn ang="0">
                    <a:pos x="30" y="22"/>
                  </a:cxn>
                  <a:cxn ang="0">
                    <a:pos x="30" y="20"/>
                  </a:cxn>
                  <a:cxn ang="0">
                    <a:pos x="30" y="16"/>
                  </a:cxn>
                  <a:cxn ang="0">
                    <a:pos x="28" y="14"/>
                  </a:cxn>
                  <a:cxn ang="0">
                    <a:pos x="26" y="12"/>
                  </a:cxn>
                  <a:cxn ang="0">
                    <a:pos x="22" y="12"/>
                  </a:cxn>
                  <a:cxn ang="0">
                    <a:pos x="20" y="12"/>
                  </a:cxn>
                  <a:cxn ang="0">
                    <a:pos x="18" y="14"/>
                  </a:cxn>
                  <a:cxn ang="0">
                    <a:pos x="16" y="16"/>
                  </a:cxn>
                  <a:cxn ang="0">
                    <a:pos x="14" y="20"/>
                  </a:cxn>
                  <a:cxn ang="0">
                    <a:pos x="2" y="18"/>
                  </a:cxn>
                  <a:cxn ang="0">
                    <a:pos x="4" y="12"/>
                  </a:cxn>
                  <a:cxn ang="0">
                    <a:pos x="6" y="8"/>
                  </a:cxn>
                  <a:cxn ang="0">
                    <a:pos x="8" y="4"/>
                  </a:cxn>
                  <a:cxn ang="0">
                    <a:pos x="12" y="2"/>
                  </a:cxn>
                  <a:cxn ang="0">
                    <a:pos x="18" y="0"/>
                  </a:cxn>
                  <a:cxn ang="0">
                    <a:pos x="22" y="0"/>
                  </a:cxn>
                  <a:cxn ang="0">
                    <a:pos x="28" y="0"/>
                  </a:cxn>
                  <a:cxn ang="0">
                    <a:pos x="34" y="2"/>
                  </a:cxn>
                  <a:cxn ang="0">
                    <a:pos x="38" y="6"/>
                  </a:cxn>
                  <a:cxn ang="0">
                    <a:pos x="42" y="12"/>
                  </a:cxn>
                  <a:cxn ang="0">
                    <a:pos x="42" y="18"/>
                  </a:cxn>
                  <a:cxn ang="0">
                    <a:pos x="42" y="24"/>
                  </a:cxn>
                  <a:cxn ang="0">
                    <a:pos x="38" y="28"/>
                  </a:cxn>
                  <a:cxn ang="0">
                    <a:pos x="32" y="32"/>
                  </a:cxn>
                  <a:cxn ang="0">
                    <a:pos x="38" y="34"/>
                  </a:cxn>
                  <a:cxn ang="0">
                    <a:pos x="42" y="38"/>
                  </a:cxn>
                  <a:cxn ang="0">
                    <a:pos x="44" y="42"/>
                  </a:cxn>
                  <a:cxn ang="0">
                    <a:pos x="46" y="48"/>
                  </a:cxn>
                  <a:cxn ang="0">
                    <a:pos x="44" y="54"/>
                  </a:cxn>
                  <a:cxn ang="0">
                    <a:pos x="42" y="60"/>
                  </a:cxn>
                  <a:cxn ang="0">
                    <a:pos x="40" y="64"/>
                  </a:cxn>
                  <a:cxn ang="0">
                    <a:pos x="34" y="66"/>
                  </a:cxn>
                  <a:cxn ang="0">
                    <a:pos x="30" y="68"/>
                  </a:cxn>
                  <a:cxn ang="0">
                    <a:pos x="22" y="70"/>
                  </a:cxn>
                  <a:cxn ang="0">
                    <a:pos x="18" y="70"/>
                  </a:cxn>
                  <a:cxn ang="0">
                    <a:pos x="12" y="68"/>
                  </a:cxn>
                  <a:cxn ang="0">
                    <a:pos x="8" y="64"/>
                  </a:cxn>
                  <a:cxn ang="0">
                    <a:pos x="4" y="60"/>
                  </a:cxn>
                  <a:cxn ang="0">
                    <a:pos x="2" y="54"/>
                  </a:cxn>
                  <a:cxn ang="0">
                    <a:pos x="0" y="50"/>
                  </a:cxn>
                </a:cxnLst>
                <a:rect l="0" t="0" r="r" b="b"/>
                <a:pathLst>
                  <a:path w="46" h="70">
                    <a:moveTo>
                      <a:pt x="0" y="50"/>
                    </a:moveTo>
                    <a:lnTo>
                      <a:pt x="14" y="48"/>
                    </a:lnTo>
                    <a:lnTo>
                      <a:pt x="14" y="52"/>
                    </a:lnTo>
                    <a:lnTo>
                      <a:pt x="16" y="56"/>
                    </a:lnTo>
                    <a:lnTo>
                      <a:pt x="20" y="58"/>
                    </a:lnTo>
                    <a:lnTo>
                      <a:pt x="24" y="58"/>
                    </a:lnTo>
                    <a:lnTo>
                      <a:pt x="26" y="56"/>
                    </a:lnTo>
                    <a:lnTo>
                      <a:pt x="30" y="54"/>
                    </a:lnTo>
                    <a:lnTo>
                      <a:pt x="32" y="52"/>
                    </a:lnTo>
                    <a:lnTo>
                      <a:pt x="32" y="48"/>
                    </a:lnTo>
                    <a:lnTo>
                      <a:pt x="32" y="44"/>
                    </a:lnTo>
                    <a:lnTo>
                      <a:pt x="30" y="40"/>
                    </a:lnTo>
                    <a:lnTo>
                      <a:pt x="28" y="38"/>
                    </a:lnTo>
                    <a:lnTo>
                      <a:pt x="24" y="38"/>
                    </a:lnTo>
                    <a:lnTo>
                      <a:pt x="22" y="38"/>
                    </a:lnTo>
                    <a:lnTo>
                      <a:pt x="18" y="38"/>
                    </a:lnTo>
                    <a:lnTo>
                      <a:pt x="20" y="28"/>
                    </a:lnTo>
                    <a:lnTo>
                      <a:pt x="24" y="28"/>
                    </a:lnTo>
                    <a:lnTo>
                      <a:pt x="28" y="26"/>
                    </a:lnTo>
                    <a:lnTo>
                      <a:pt x="30" y="22"/>
                    </a:lnTo>
                    <a:lnTo>
                      <a:pt x="30" y="20"/>
                    </a:lnTo>
                    <a:lnTo>
                      <a:pt x="30" y="16"/>
                    </a:lnTo>
                    <a:lnTo>
                      <a:pt x="28" y="14"/>
                    </a:lnTo>
                    <a:lnTo>
                      <a:pt x="26" y="12"/>
                    </a:lnTo>
                    <a:lnTo>
                      <a:pt x="22" y="12"/>
                    </a:lnTo>
                    <a:lnTo>
                      <a:pt x="20" y="12"/>
                    </a:lnTo>
                    <a:lnTo>
                      <a:pt x="18" y="14"/>
                    </a:lnTo>
                    <a:lnTo>
                      <a:pt x="16" y="16"/>
                    </a:lnTo>
                    <a:lnTo>
                      <a:pt x="14" y="20"/>
                    </a:lnTo>
                    <a:lnTo>
                      <a:pt x="2" y="18"/>
                    </a:lnTo>
                    <a:lnTo>
                      <a:pt x="4" y="12"/>
                    </a:lnTo>
                    <a:lnTo>
                      <a:pt x="6" y="8"/>
                    </a:lnTo>
                    <a:lnTo>
                      <a:pt x="8" y="4"/>
                    </a:lnTo>
                    <a:lnTo>
                      <a:pt x="12" y="2"/>
                    </a:lnTo>
                    <a:lnTo>
                      <a:pt x="18" y="0"/>
                    </a:lnTo>
                    <a:lnTo>
                      <a:pt x="22" y="0"/>
                    </a:lnTo>
                    <a:lnTo>
                      <a:pt x="28" y="0"/>
                    </a:lnTo>
                    <a:lnTo>
                      <a:pt x="34" y="2"/>
                    </a:lnTo>
                    <a:lnTo>
                      <a:pt x="38" y="6"/>
                    </a:lnTo>
                    <a:lnTo>
                      <a:pt x="42" y="12"/>
                    </a:lnTo>
                    <a:lnTo>
                      <a:pt x="42" y="18"/>
                    </a:lnTo>
                    <a:lnTo>
                      <a:pt x="42" y="24"/>
                    </a:lnTo>
                    <a:lnTo>
                      <a:pt x="38" y="28"/>
                    </a:lnTo>
                    <a:lnTo>
                      <a:pt x="32" y="32"/>
                    </a:lnTo>
                    <a:lnTo>
                      <a:pt x="38" y="34"/>
                    </a:lnTo>
                    <a:lnTo>
                      <a:pt x="42" y="38"/>
                    </a:lnTo>
                    <a:lnTo>
                      <a:pt x="44" y="42"/>
                    </a:lnTo>
                    <a:lnTo>
                      <a:pt x="46" y="48"/>
                    </a:lnTo>
                    <a:lnTo>
                      <a:pt x="44" y="54"/>
                    </a:lnTo>
                    <a:lnTo>
                      <a:pt x="42" y="60"/>
                    </a:lnTo>
                    <a:lnTo>
                      <a:pt x="40" y="64"/>
                    </a:lnTo>
                    <a:lnTo>
                      <a:pt x="34" y="66"/>
                    </a:lnTo>
                    <a:lnTo>
                      <a:pt x="30" y="68"/>
                    </a:lnTo>
                    <a:lnTo>
                      <a:pt x="22" y="70"/>
                    </a:lnTo>
                    <a:lnTo>
                      <a:pt x="18"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01744" name="Line 4464"/>
              <p:cNvSpPr>
                <a:spLocks noChangeShapeType="1"/>
              </p:cNvSpPr>
              <p:nvPr/>
            </p:nvSpPr>
            <p:spPr bwMode="auto">
              <a:xfrm flipV="1">
                <a:off x="3216" y="2978"/>
                <a:ext cx="1" cy="36"/>
              </a:xfrm>
              <a:prstGeom prst="line">
                <a:avLst/>
              </a:prstGeom>
              <a:noFill/>
              <a:ln w="6350">
                <a:solidFill>
                  <a:srgbClr val="000000"/>
                </a:solidFill>
                <a:round/>
                <a:headEnd/>
                <a:tailEnd/>
              </a:ln>
            </p:spPr>
            <p:txBody>
              <a:bodyPr/>
              <a:lstStyle/>
              <a:p>
                <a:endParaRPr lang="en-US"/>
              </a:p>
            </p:txBody>
          </p:sp>
          <p:sp>
            <p:nvSpPr>
              <p:cNvPr id="101745" name="Line 4465"/>
              <p:cNvSpPr>
                <a:spLocks noChangeShapeType="1"/>
              </p:cNvSpPr>
              <p:nvPr/>
            </p:nvSpPr>
            <p:spPr bwMode="auto">
              <a:xfrm>
                <a:off x="3216" y="1586"/>
                <a:ext cx="1" cy="36"/>
              </a:xfrm>
              <a:prstGeom prst="line">
                <a:avLst/>
              </a:prstGeom>
              <a:noFill/>
              <a:ln w="6350">
                <a:solidFill>
                  <a:srgbClr val="000000"/>
                </a:solidFill>
                <a:round/>
                <a:headEnd/>
                <a:tailEnd/>
              </a:ln>
            </p:spPr>
            <p:txBody>
              <a:bodyPr/>
              <a:lstStyle/>
              <a:p>
                <a:endParaRPr lang="en-US"/>
              </a:p>
            </p:txBody>
          </p:sp>
          <p:sp>
            <p:nvSpPr>
              <p:cNvPr id="101746" name="Freeform 4466"/>
              <p:cNvSpPr>
                <a:spLocks noEditPoints="1"/>
              </p:cNvSpPr>
              <p:nvPr/>
            </p:nvSpPr>
            <p:spPr bwMode="auto">
              <a:xfrm>
                <a:off x="3190" y="3060"/>
                <a:ext cx="50" cy="68"/>
              </a:xfrm>
              <a:custGeom>
                <a:avLst/>
                <a:gdLst/>
                <a:ahLst/>
                <a:cxnLst>
                  <a:cxn ang="0">
                    <a:pos x="28" y="68"/>
                  </a:cxn>
                  <a:cxn ang="0">
                    <a:pos x="28" y="54"/>
                  </a:cxn>
                  <a:cxn ang="0">
                    <a:pos x="0" y="54"/>
                  </a:cxn>
                  <a:cxn ang="0">
                    <a:pos x="0" y="42"/>
                  </a:cxn>
                  <a:cxn ang="0">
                    <a:pos x="30"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30"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101747" name="Line 4467"/>
              <p:cNvSpPr>
                <a:spLocks noChangeShapeType="1"/>
              </p:cNvSpPr>
              <p:nvPr/>
            </p:nvSpPr>
            <p:spPr bwMode="auto">
              <a:xfrm flipV="1">
                <a:off x="3726" y="2978"/>
                <a:ext cx="1" cy="36"/>
              </a:xfrm>
              <a:prstGeom prst="line">
                <a:avLst/>
              </a:prstGeom>
              <a:noFill/>
              <a:ln w="6350">
                <a:solidFill>
                  <a:srgbClr val="000000"/>
                </a:solidFill>
                <a:round/>
                <a:headEnd/>
                <a:tailEnd/>
              </a:ln>
            </p:spPr>
            <p:txBody>
              <a:bodyPr/>
              <a:lstStyle/>
              <a:p>
                <a:endParaRPr lang="en-US"/>
              </a:p>
            </p:txBody>
          </p:sp>
          <p:sp>
            <p:nvSpPr>
              <p:cNvPr id="101748" name="Line 4468"/>
              <p:cNvSpPr>
                <a:spLocks noChangeShapeType="1"/>
              </p:cNvSpPr>
              <p:nvPr/>
            </p:nvSpPr>
            <p:spPr bwMode="auto">
              <a:xfrm>
                <a:off x="3726" y="1586"/>
                <a:ext cx="1" cy="36"/>
              </a:xfrm>
              <a:prstGeom prst="line">
                <a:avLst/>
              </a:prstGeom>
              <a:noFill/>
              <a:ln w="6350">
                <a:solidFill>
                  <a:srgbClr val="000000"/>
                </a:solidFill>
                <a:round/>
                <a:headEnd/>
                <a:tailEnd/>
              </a:ln>
            </p:spPr>
            <p:txBody>
              <a:bodyPr/>
              <a:lstStyle/>
              <a:p>
                <a:endParaRPr lang="en-US"/>
              </a:p>
            </p:txBody>
          </p:sp>
          <p:sp>
            <p:nvSpPr>
              <p:cNvPr id="101749" name="Freeform 4469"/>
              <p:cNvSpPr>
                <a:spLocks/>
              </p:cNvSpPr>
              <p:nvPr/>
            </p:nvSpPr>
            <p:spPr bwMode="auto">
              <a:xfrm>
                <a:off x="3702" y="3060"/>
                <a:ext cx="46" cy="70"/>
              </a:xfrm>
              <a:custGeom>
                <a:avLst/>
                <a:gdLst/>
                <a:ahLst/>
                <a:cxnLst>
                  <a:cxn ang="0">
                    <a:pos x="0" y="50"/>
                  </a:cxn>
                  <a:cxn ang="0">
                    <a:pos x="12" y="48"/>
                  </a:cxn>
                  <a:cxn ang="0">
                    <a:pos x="14" y="52"/>
                  </a:cxn>
                  <a:cxn ang="0">
                    <a:pos x="16" y="54"/>
                  </a:cxn>
                  <a:cxn ang="0">
                    <a:pos x="20" y="56"/>
                  </a:cxn>
                  <a:cxn ang="0">
                    <a:pos x="24" y="58"/>
                  </a:cxn>
                  <a:cxn ang="0">
                    <a:pos x="28" y="56"/>
                  </a:cxn>
                  <a:cxn ang="0">
                    <a:pos x="30" y="54"/>
                  </a:cxn>
                  <a:cxn ang="0">
                    <a:pos x="32" y="52"/>
                  </a:cxn>
                  <a:cxn ang="0">
                    <a:pos x="34" y="46"/>
                  </a:cxn>
                  <a:cxn ang="0">
                    <a:pos x="32" y="40"/>
                  </a:cxn>
                  <a:cxn ang="0">
                    <a:pos x="30" y="38"/>
                  </a:cxn>
                  <a:cxn ang="0">
                    <a:pos x="28" y="36"/>
                  </a:cxn>
                  <a:cxn ang="0">
                    <a:pos x="24" y="34"/>
                  </a:cxn>
                  <a:cxn ang="0">
                    <a:pos x="18" y="36"/>
                  </a:cxn>
                  <a:cxn ang="0">
                    <a:pos x="14" y="40"/>
                  </a:cxn>
                  <a:cxn ang="0">
                    <a:pos x="2" y="38"/>
                  </a:cxn>
                  <a:cxn ang="0">
                    <a:pos x="10" y="0"/>
                  </a:cxn>
                  <a:cxn ang="0">
                    <a:pos x="44" y="0"/>
                  </a:cxn>
                  <a:cxn ang="0">
                    <a:pos x="44" y="14"/>
                  </a:cxn>
                  <a:cxn ang="0">
                    <a:pos x="20" y="14"/>
                  </a:cxn>
                  <a:cxn ang="0">
                    <a:pos x="18" y="26"/>
                  </a:cxn>
                  <a:cxn ang="0">
                    <a:pos x="22" y="24"/>
                  </a:cxn>
                  <a:cxn ang="0">
                    <a:pos x="26" y="22"/>
                  </a:cxn>
                  <a:cxn ang="0">
                    <a:pos x="32" y="24"/>
                  </a:cxn>
                  <a:cxn ang="0">
                    <a:pos x="36" y="26"/>
                  </a:cxn>
                  <a:cxn ang="0">
                    <a:pos x="40" y="30"/>
                  </a:cxn>
                  <a:cxn ang="0">
                    <a:pos x="44" y="34"/>
                  </a:cxn>
                  <a:cxn ang="0">
                    <a:pos x="46" y="40"/>
                  </a:cxn>
                  <a:cxn ang="0">
                    <a:pos x="46" y="46"/>
                  </a:cxn>
                  <a:cxn ang="0">
                    <a:pos x="46" y="54"/>
                  </a:cxn>
                  <a:cxn ang="0">
                    <a:pos x="42" y="60"/>
                  </a:cxn>
                  <a:cxn ang="0">
                    <a:pos x="36" y="66"/>
                  </a:cxn>
                  <a:cxn ang="0">
                    <a:pos x="30" y="68"/>
                  </a:cxn>
                  <a:cxn ang="0">
                    <a:pos x="24" y="70"/>
                  </a:cxn>
                  <a:cxn ang="0">
                    <a:pos x="18" y="70"/>
                  </a:cxn>
                  <a:cxn ang="0">
                    <a:pos x="12" y="68"/>
                  </a:cxn>
                  <a:cxn ang="0">
                    <a:pos x="8" y="64"/>
                  </a:cxn>
                  <a:cxn ang="0">
                    <a:pos x="4" y="60"/>
                  </a:cxn>
                  <a:cxn ang="0">
                    <a:pos x="2" y="54"/>
                  </a:cxn>
                  <a:cxn ang="0">
                    <a:pos x="0" y="50"/>
                  </a:cxn>
                </a:cxnLst>
                <a:rect l="0" t="0" r="r" b="b"/>
                <a:pathLst>
                  <a:path w="46" h="70">
                    <a:moveTo>
                      <a:pt x="0" y="50"/>
                    </a:moveTo>
                    <a:lnTo>
                      <a:pt x="12" y="48"/>
                    </a:lnTo>
                    <a:lnTo>
                      <a:pt x="14" y="52"/>
                    </a:lnTo>
                    <a:lnTo>
                      <a:pt x="16" y="54"/>
                    </a:lnTo>
                    <a:lnTo>
                      <a:pt x="20" y="56"/>
                    </a:lnTo>
                    <a:lnTo>
                      <a:pt x="24" y="58"/>
                    </a:lnTo>
                    <a:lnTo>
                      <a:pt x="28" y="56"/>
                    </a:lnTo>
                    <a:lnTo>
                      <a:pt x="30" y="54"/>
                    </a:lnTo>
                    <a:lnTo>
                      <a:pt x="32" y="52"/>
                    </a:lnTo>
                    <a:lnTo>
                      <a:pt x="34" y="46"/>
                    </a:lnTo>
                    <a:lnTo>
                      <a:pt x="32" y="40"/>
                    </a:lnTo>
                    <a:lnTo>
                      <a:pt x="30" y="38"/>
                    </a:lnTo>
                    <a:lnTo>
                      <a:pt x="28" y="36"/>
                    </a:lnTo>
                    <a:lnTo>
                      <a:pt x="24" y="34"/>
                    </a:lnTo>
                    <a:lnTo>
                      <a:pt x="18" y="36"/>
                    </a:lnTo>
                    <a:lnTo>
                      <a:pt x="14" y="40"/>
                    </a:lnTo>
                    <a:lnTo>
                      <a:pt x="2" y="38"/>
                    </a:lnTo>
                    <a:lnTo>
                      <a:pt x="10" y="0"/>
                    </a:lnTo>
                    <a:lnTo>
                      <a:pt x="44" y="0"/>
                    </a:lnTo>
                    <a:lnTo>
                      <a:pt x="44" y="14"/>
                    </a:lnTo>
                    <a:lnTo>
                      <a:pt x="20" y="14"/>
                    </a:lnTo>
                    <a:lnTo>
                      <a:pt x="18" y="26"/>
                    </a:lnTo>
                    <a:lnTo>
                      <a:pt x="22" y="24"/>
                    </a:lnTo>
                    <a:lnTo>
                      <a:pt x="26" y="22"/>
                    </a:lnTo>
                    <a:lnTo>
                      <a:pt x="32" y="24"/>
                    </a:lnTo>
                    <a:lnTo>
                      <a:pt x="36" y="26"/>
                    </a:lnTo>
                    <a:lnTo>
                      <a:pt x="40" y="30"/>
                    </a:lnTo>
                    <a:lnTo>
                      <a:pt x="44" y="34"/>
                    </a:lnTo>
                    <a:lnTo>
                      <a:pt x="46" y="40"/>
                    </a:lnTo>
                    <a:lnTo>
                      <a:pt x="46" y="46"/>
                    </a:lnTo>
                    <a:lnTo>
                      <a:pt x="46" y="54"/>
                    </a:lnTo>
                    <a:lnTo>
                      <a:pt x="42" y="60"/>
                    </a:lnTo>
                    <a:lnTo>
                      <a:pt x="36" y="66"/>
                    </a:lnTo>
                    <a:lnTo>
                      <a:pt x="30" y="68"/>
                    </a:lnTo>
                    <a:lnTo>
                      <a:pt x="24" y="70"/>
                    </a:lnTo>
                    <a:lnTo>
                      <a:pt x="18" y="70"/>
                    </a:lnTo>
                    <a:lnTo>
                      <a:pt x="12" y="68"/>
                    </a:lnTo>
                    <a:lnTo>
                      <a:pt x="8" y="64"/>
                    </a:lnTo>
                    <a:lnTo>
                      <a:pt x="4" y="60"/>
                    </a:lnTo>
                    <a:lnTo>
                      <a:pt x="2" y="54"/>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01750" name="Line 4470"/>
              <p:cNvSpPr>
                <a:spLocks noChangeShapeType="1"/>
              </p:cNvSpPr>
              <p:nvPr/>
            </p:nvSpPr>
            <p:spPr bwMode="auto">
              <a:xfrm flipV="1">
                <a:off x="4236" y="2978"/>
                <a:ext cx="1" cy="36"/>
              </a:xfrm>
              <a:prstGeom prst="line">
                <a:avLst/>
              </a:prstGeom>
              <a:noFill/>
              <a:ln w="6350">
                <a:solidFill>
                  <a:srgbClr val="000000"/>
                </a:solidFill>
                <a:round/>
                <a:headEnd/>
                <a:tailEnd/>
              </a:ln>
            </p:spPr>
            <p:txBody>
              <a:bodyPr/>
              <a:lstStyle/>
              <a:p>
                <a:endParaRPr lang="en-US"/>
              </a:p>
            </p:txBody>
          </p:sp>
          <p:sp>
            <p:nvSpPr>
              <p:cNvPr id="101751" name="Line 4471"/>
              <p:cNvSpPr>
                <a:spLocks noChangeShapeType="1"/>
              </p:cNvSpPr>
              <p:nvPr/>
            </p:nvSpPr>
            <p:spPr bwMode="auto">
              <a:xfrm>
                <a:off x="4236" y="1586"/>
                <a:ext cx="1" cy="36"/>
              </a:xfrm>
              <a:prstGeom prst="line">
                <a:avLst/>
              </a:prstGeom>
              <a:noFill/>
              <a:ln w="6350">
                <a:solidFill>
                  <a:srgbClr val="000000"/>
                </a:solidFill>
                <a:round/>
                <a:headEnd/>
                <a:tailEnd/>
              </a:ln>
            </p:spPr>
            <p:txBody>
              <a:bodyPr/>
              <a:lstStyle/>
              <a:p>
                <a:endParaRPr lang="en-US"/>
              </a:p>
            </p:txBody>
          </p:sp>
          <p:sp>
            <p:nvSpPr>
              <p:cNvPr id="101752" name="Freeform 4472"/>
              <p:cNvSpPr>
                <a:spLocks noEditPoints="1"/>
              </p:cNvSpPr>
              <p:nvPr/>
            </p:nvSpPr>
            <p:spPr bwMode="auto">
              <a:xfrm>
                <a:off x="4212" y="3060"/>
                <a:ext cx="46" cy="70"/>
              </a:xfrm>
              <a:custGeom>
                <a:avLst/>
                <a:gdLst/>
                <a:ahLst/>
                <a:cxnLst>
                  <a:cxn ang="0">
                    <a:pos x="44" y="18"/>
                  </a:cxn>
                  <a:cxn ang="0">
                    <a:pos x="32" y="20"/>
                  </a:cxn>
                  <a:cxn ang="0">
                    <a:pos x="30" y="16"/>
                  </a:cxn>
                  <a:cxn ang="0">
                    <a:pos x="30" y="14"/>
                  </a:cxn>
                  <a:cxn ang="0">
                    <a:pos x="26" y="12"/>
                  </a:cxn>
                  <a:cxn ang="0">
                    <a:pos x="24" y="12"/>
                  </a:cxn>
                  <a:cxn ang="0">
                    <a:pos x="20" y="12"/>
                  </a:cxn>
                  <a:cxn ang="0">
                    <a:pos x="16" y="16"/>
                  </a:cxn>
                  <a:cxn ang="0">
                    <a:pos x="14" y="20"/>
                  </a:cxn>
                  <a:cxn ang="0">
                    <a:pos x="14" y="24"/>
                  </a:cxn>
                  <a:cxn ang="0">
                    <a:pos x="12" y="32"/>
                  </a:cxn>
                  <a:cxn ang="0">
                    <a:pos x="16" y="28"/>
                  </a:cxn>
                  <a:cxn ang="0">
                    <a:pos x="20" y="26"/>
                  </a:cxn>
                  <a:cxn ang="0">
                    <a:pos x="26" y="26"/>
                  </a:cxn>
                  <a:cxn ang="0">
                    <a:pos x="30" y="26"/>
                  </a:cxn>
                  <a:cxn ang="0">
                    <a:pos x="36" y="28"/>
                  </a:cxn>
                  <a:cxn ang="0">
                    <a:pos x="40" y="32"/>
                  </a:cxn>
                  <a:cxn ang="0">
                    <a:pos x="42" y="36"/>
                  </a:cxn>
                  <a:cxn ang="0">
                    <a:pos x="44" y="42"/>
                  </a:cxn>
                  <a:cxn ang="0">
                    <a:pos x="46" y="48"/>
                  </a:cxn>
                  <a:cxn ang="0">
                    <a:pos x="44" y="54"/>
                  </a:cxn>
                  <a:cxn ang="0">
                    <a:pos x="42" y="60"/>
                  </a:cxn>
                  <a:cxn ang="0">
                    <a:pos x="40" y="64"/>
                  </a:cxn>
                  <a:cxn ang="0">
                    <a:pos x="36" y="66"/>
                  </a:cxn>
                  <a:cxn ang="0">
                    <a:pos x="30" y="68"/>
                  </a:cxn>
                  <a:cxn ang="0">
                    <a:pos x="24" y="70"/>
                  </a:cxn>
                  <a:cxn ang="0">
                    <a:pos x="18" y="68"/>
                  </a:cxn>
                  <a:cxn ang="0">
                    <a:pos x="12" y="66"/>
                  </a:cxn>
                  <a:cxn ang="0">
                    <a:pos x="8" y="62"/>
                  </a:cxn>
                  <a:cxn ang="0">
                    <a:pos x="4" y="56"/>
                  </a:cxn>
                  <a:cxn ang="0">
                    <a:pos x="2" y="46"/>
                  </a:cxn>
                  <a:cxn ang="0">
                    <a:pos x="0" y="36"/>
                  </a:cxn>
                  <a:cxn ang="0">
                    <a:pos x="2" y="24"/>
                  </a:cxn>
                  <a:cxn ang="0">
                    <a:pos x="4" y="14"/>
                  </a:cxn>
                  <a:cxn ang="0">
                    <a:pos x="8" y="8"/>
                  </a:cxn>
                  <a:cxn ang="0">
                    <a:pos x="12" y="4"/>
                  </a:cxn>
                  <a:cxn ang="0">
                    <a:pos x="18" y="0"/>
                  </a:cxn>
                  <a:cxn ang="0">
                    <a:pos x="26" y="0"/>
                  </a:cxn>
                  <a:cxn ang="0">
                    <a:pos x="32" y="0"/>
                  </a:cxn>
                  <a:cxn ang="0">
                    <a:pos x="38" y="4"/>
                  </a:cxn>
                  <a:cxn ang="0">
                    <a:pos x="42" y="10"/>
                  </a:cxn>
                  <a:cxn ang="0">
                    <a:pos x="44" y="18"/>
                  </a:cxn>
                  <a:cxn ang="0">
                    <a:pos x="14" y="48"/>
                  </a:cxn>
                  <a:cxn ang="0">
                    <a:pos x="14" y="52"/>
                  </a:cxn>
                  <a:cxn ang="0">
                    <a:pos x="16" y="54"/>
                  </a:cxn>
                  <a:cxn ang="0">
                    <a:pos x="20" y="56"/>
                  </a:cxn>
                  <a:cxn ang="0">
                    <a:pos x="24" y="58"/>
                  </a:cxn>
                  <a:cxn ang="0">
                    <a:pos x="28" y="58"/>
                  </a:cxn>
                  <a:cxn ang="0">
                    <a:pos x="30" y="56"/>
                  </a:cxn>
                  <a:cxn ang="0">
                    <a:pos x="32" y="52"/>
                  </a:cxn>
                  <a:cxn ang="0">
                    <a:pos x="32" y="48"/>
                  </a:cxn>
                  <a:cxn ang="0">
                    <a:pos x="32" y="44"/>
                  </a:cxn>
                  <a:cxn ang="0">
                    <a:pos x="30" y="40"/>
                  </a:cxn>
                  <a:cxn ang="0">
                    <a:pos x="26" y="38"/>
                  </a:cxn>
                  <a:cxn ang="0">
                    <a:pos x="24" y="38"/>
                  </a:cxn>
                  <a:cxn ang="0">
                    <a:pos x="20" y="38"/>
                  </a:cxn>
                  <a:cxn ang="0">
                    <a:pos x="16" y="40"/>
                  </a:cxn>
                  <a:cxn ang="0">
                    <a:pos x="14" y="42"/>
                  </a:cxn>
                  <a:cxn ang="0">
                    <a:pos x="14" y="48"/>
                  </a:cxn>
                </a:cxnLst>
                <a:rect l="0" t="0" r="r" b="b"/>
                <a:pathLst>
                  <a:path w="46" h="70">
                    <a:moveTo>
                      <a:pt x="44" y="18"/>
                    </a:moveTo>
                    <a:lnTo>
                      <a:pt x="32" y="20"/>
                    </a:lnTo>
                    <a:lnTo>
                      <a:pt x="30" y="16"/>
                    </a:lnTo>
                    <a:lnTo>
                      <a:pt x="30" y="14"/>
                    </a:lnTo>
                    <a:lnTo>
                      <a:pt x="26" y="12"/>
                    </a:lnTo>
                    <a:lnTo>
                      <a:pt x="24" y="12"/>
                    </a:lnTo>
                    <a:lnTo>
                      <a:pt x="20" y="12"/>
                    </a:lnTo>
                    <a:lnTo>
                      <a:pt x="16" y="16"/>
                    </a:lnTo>
                    <a:lnTo>
                      <a:pt x="14" y="20"/>
                    </a:lnTo>
                    <a:lnTo>
                      <a:pt x="14" y="24"/>
                    </a:lnTo>
                    <a:lnTo>
                      <a:pt x="12" y="32"/>
                    </a:lnTo>
                    <a:lnTo>
                      <a:pt x="16" y="28"/>
                    </a:lnTo>
                    <a:lnTo>
                      <a:pt x="20" y="26"/>
                    </a:lnTo>
                    <a:lnTo>
                      <a:pt x="26" y="26"/>
                    </a:lnTo>
                    <a:lnTo>
                      <a:pt x="30" y="26"/>
                    </a:lnTo>
                    <a:lnTo>
                      <a:pt x="36" y="28"/>
                    </a:lnTo>
                    <a:lnTo>
                      <a:pt x="40" y="32"/>
                    </a:lnTo>
                    <a:lnTo>
                      <a:pt x="42" y="36"/>
                    </a:lnTo>
                    <a:lnTo>
                      <a:pt x="44" y="42"/>
                    </a:lnTo>
                    <a:lnTo>
                      <a:pt x="46" y="48"/>
                    </a:lnTo>
                    <a:lnTo>
                      <a:pt x="44" y="54"/>
                    </a:lnTo>
                    <a:lnTo>
                      <a:pt x="42" y="60"/>
                    </a:lnTo>
                    <a:lnTo>
                      <a:pt x="40" y="64"/>
                    </a:lnTo>
                    <a:lnTo>
                      <a:pt x="36" y="66"/>
                    </a:lnTo>
                    <a:lnTo>
                      <a:pt x="30" y="68"/>
                    </a:lnTo>
                    <a:lnTo>
                      <a:pt x="24" y="70"/>
                    </a:lnTo>
                    <a:lnTo>
                      <a:pt x="18" y="68"/>
                    </a:lnTo>
                    <a:lnTo>
                      <a:pt x="12" y="66"/>
                    </a:lnTo>
                    <a:lnTo>
                      <a:pt x="8" y="62"/>
                    </a:lnTo>
                    <a:lnTo>
                      <a:pt x="4" y="56"/>
                    </a:lnTo>
                    <a:lnTo>
                      <a:pt x="2" y="46"/>
                    </a:lnTo>
                    <a:lnTo>
                      <a:pt x="0" y="36"/>
                    </a:lnTo>
                    <a:lnTo>
                      <a:pt x="2" y="24"/>
                    </a:lnTo>
                    <a:lnTo>
                      <a:pt x="4" y="14"/>
                    </a:lnTo>
                    <a:lnTo>
                      <a:pt x="8" y="8"/>
                    </a:lnTo>
                    <a:lnTo>
                      <a:pt x="12" y="4"/>
                    </a:lnTo>
                    <a:lnTo>
                      <a:pt x="18" y="0"/>
                    </a:lnTo>
                    <a:lnTo>
                      <a:pt x="26" y="0"/>
                    </a:lnTo>
                    <a:lnTo>
                      <a:pt x="32" y="0"/>
                    </a:lnTo>
                    <a:lnTo>
                      <a:pt x="38" y="4"/>
                    </a:lnTo>
                    <a:lnTo>
                      <a:pt x="42" y="10"/>
                    </a:lnTo>
                    <a:lnTo>
                      <a:pt x="44" y="18"/>
                    </a:lnTo>
                    <a:close/>
                    <a:moveTo>
                      <a:pt x="14" y="48"/>
                    </a:moveTo>
                    <a:lnTo>
                      <a:pt x="14" y="52"/>
                    </a:lnTo>
                    <a:lnTo>
                      <a:pt x="16" y="54"/>
                    </a:lnTo>
                    <a:lnTo>
                      <a:pt x="20" y="56"/>
                    </a:lnTo>
                    <a:lnTo>
                      <a:pt x="24" y="58"/>
                    </a:lnTo>
                    <a:lnTo>
                      <a:pt x="28" y="58"/>
                    </a:lnTo>
                    <a:lnTo>
                      <a:pt x="30" y="56"/>
                    </a:lnTo>
                    <a:lnTo>
                      <a:pt x="32" y="52"/>
                    </a:lnTo>
                    <a:lnTo>
                      <a:pt x="32" y="48"/>
                    </a:lnTo>
                    <a:lnTo>
                      <a:pt x="32" y="44"/>
                    </a:lnTo>
                    <a:lnTo>
                      <a:pt x="30" y="40"/>
                    </a:lnTo>
                    <a:lnTo>
                      <a:pt x="26" y="38"/>
                    </a:lnTo>
                    <a:lnTo>
                      <a:pt x="24" y="38"/>
                    </a:lnTo>
                    <a:lnTo>
                      <a:pt x="20" y="38"/>
                    </a:lnTo>
                    <a:lnTo>
                      <a:pt x="16" y="40"/>
                    </a:lnTo>
                    <a:lnTo>
                      <a:pt x="14" y="42"/>
                    </a:lnTo>
                    <a:lnTo>
                      <a:pt x="14" y="48"/>
                    </a:lnTo>
                    <a:close/>
                  </a:path>
                </a:pathLst>
              </a:custGeom>
              <a:solidFill>
                <a:srgbClr val="000000"/>
              </a:solidFill>
              <a:ln w="0">
                <a:solidFill>
                  <a:srgbClr val="000000"/>
                </a:solidFill>
                <a:prstDash val="solid"/>
                <a:round/>
                <a:headEnd/>
                <a:tailEnd/>
              </a:ln>
            </p:spPr>
            <p:txBody>
              <a:bodyPr/>
              <a:lstStyle/>
              <a:p>
                <a:endParaRPr lang="en-US"/>
              </a:p>
            </p:txBody>
          </p:sp>
          <p:sp>
            <p:nvSpPr>
              <p:cNvPr id="101753" name="Line 4473"/>
              <p:cNvSpPr>
                <a:spLocks noChangeShapeType="1"/>
              </p:cNvSpPr>
              <p:nvPr/>
            </p:nvSpPr>
            <p:spPr bwMode="auto">
              <a:xfrm flipV="1">
                <a:off x="4746" y="2978"/>
                <a:ext cx="1" cy="36"/>
              </a:xfrm>
              <a:prstGeom prst="line">
                <a:avLst/>
              </a:prstGeom>
              <a:noFill/>
              <a:ln w="6350">
                <a:solidFill>
                  <a:srgbClr val="000000"/>
                </a:solidFill>
                <a:round/>
                <a:headEnd/>
                <a:tailEnd/>
              </a:ln>
            </p:spPr>
            <p:txBody>
              <a:bodyPr/>
              <a:lstStyle/>
              <a:p>
                <a:endParaRPr lang="en-US"/>
              </a:p>
            </p:txBody>
          </p:sp>
          <p:sp>
            <p:nvSpPr>
              <p:cNvPr id="101754" name="Line 4474"/>
              <p:cNvSpPr>
                <a:spLocks noChangeShapeType="1"/>
              </p:cNvSpPr>
              <p:nvPr/>
            </p:nvSpPr>
            <p:spPr bwMode="auto">
              <a:xfrm>
                <a:off x="4746" y="1586"/>
                <a:ext cx="1" cy="36"/>
              </a:xfrm>
              <a:prstGeom prst="line">
                <a:avLst/>
              </a:prstGeom>
              <a:noFill/>
              <a:ln w="6350">
                <a:solidFill>
                  <a:srgbClr val="000000"/>
                </a:solidFill>
                <a:round/>
                <a:headEnd/>
                <a:tailEnd/>
              </a:ln>
            </p:spPr>
            <p:txBody>
              <a:bodyPr/>
              <a:lstStyle/>
              <a:p>
                <a:endParaRPr lang="en-US"/>
              </a:p>
            </p:txBody>
          </p:sp>
          <p:sp>
            <p:nvSpPr>
              <p:cNvPr id="101755" name="Freeform 4475"/>
              <p:cNvSpPr>
                <a:spLocks/>
              </p:cNvSpPr>
              <p:nvPr/>
            </p:nvSpPr>
            <p:spPr bwMode="auto">
              <a:xfrm>
                <a:off x="4724" y="3060"/>
                <a:ext cx="44" cy="68"/>
              </a:xfrm>
              <a:custGeom>
                <a:avLst/>
                <a:gdLst/>
                <a:ahLst/>
                <a:cxnLst>
                  <a:cxn ang="0">
                    <a:pos x="0" y="14"/>
                  </a:cxn>
                  <a:cxn ang="0">
                    <a:pos x="0" y="0"/>
                  </a:cxn>
                  <a:cxn ang="0">
                    <a:pos x="44" y="0"/>
                  </a:cxn>
                  <a:cxn ang="0">
                    <a:pos x="44" y="10"/>
                  </a:cxn>
                  <a:cxn ang="0">
                    <a:pos x="38" y="18"/>
                  </a:cxn>
                  <a:cxn ang="0">
                    <a:pos x="34" y="26"/>
                  </a:cxn>
                  <a:cxn ang="0">
                    <a:pos x="28" y="36"/>
                  </a:cxn>
                  <a:cxn ang="0">
                    <a:pos x="24" y="48"/>
                  </a:cxn>
                  <a:cxn ang="0">
                    <a:pos x="22" y="58"/>
                  </a:cxn>
                  <a:cxn ang="0">
                    <a:pos x="22" y="68"/>
                  </a:cxn>
                  <a:cxn ang="0">
                    <a:pos x="8" y="68"/>
                  </a:cxn>
                  <a:cxn ang="0">
                    <a:pos x="10" y="54"/>
                  </a:cxn>
                  <a:cxn ang="0">
                    <a:pos x="14" y="40"/>
                  </a:cxn>
                  <a:cxn ang="0">
                    <a:pos x="20" y="26"/>
                  </a:cxn>
                  <a:cxn ang="0">
                    <a:pos x="30" y="14"/>
                  </a:cxn>
                  <a:cxn ang="0">
                    <a:pos x="0" y="14"/>
                  </a:cxn>
                </a:cxnLst>
                <a:rect l="0" t="0" r="r" b="b"/>
                <a:pathLst>
                  <a:path w="44" h="68">
                    <a:moveTo>
                      <a:pt x="0" y="14"/>
                    </a:moveTo>
                    <a:lnTo>
                      <a:pt x="0" y="0"/>
                    </a:lnTo>
                    <a:lnTo>
                      <a:pt x="44" y="0"/>
                    </a:lnTo>
                    <a:lnTo>
                      <a:pt x="44" y="10"/>
                    </a:lnTo>
                    <a:lnTo>
                      <a:pt x="38" y="18"/>
                    </a:lnTo>
                    <a:lnTo>
                      <a:pt x="34" y="26"/>
                    </a:lnTo>
                    <a:lnTo>
                      <a:pt x="28" y="36"/>
                    </a:lnTo>
                    <a:lnTo>
                      <a:pt x="24" y="48"/>
                    </a:lnTo>
                    <a:lnTo>
                      <a:pt x="22" y="58"/>
                    </a:lnTo>
                    <a:lnTo>
                      <a:pt x="22" y="68"/>
                    </a:lnTo>
                    <a:lnTo>
                      <a:pt x="8" y="68"/>
                    </a:lnTo>
                    <a:lnTo>
                      <a:pt x="10" y="54"/>
                    </a:lnTo>
                    <a:lnTo>
                      <a:pt x="14" y="40"/>
                    </a:lnTo>
                    <a:lnTo>
                      <a:pt x="20" y="26"/>
                    </a:lnTo>
                    <a:lnTo>
                      <a:pt x="30" y="14"/>
                    </a:lnTo>
                    <a:lnTo>
                      <a:pt x="0" y="14"/>
                    </a:lnTo>
                    <a:close/>
                  </a:path>
                </a:pathLst>
              </a:custGeom>
              <a:solidFill>
                <a:srgbClr val="000000"/>
              </a:solidFill>
              <a:ln w="0">
                <a:solidFill>
                  <a:srgbClr val="000000"/>
                </a:solidFill>
                <a:prstDash val="solid"/>
                <a:round/>
                <a:headEnd/>
                <a:tailEnd/>
              </a:ln>
            </p:spPr>
            <p:txBody>
              <a:bodyPr/>
              <a:lstStyle/>
              <a:p>
                <a:endParaRPr lang="en-US"/>
              </a:p>
            </p:txBody>
          </p:sp>
          <p:sp>
            <p:nvSpPr>
              <p:cNvPr id="101756" name="Line 4476"/>
              <p:cNvSpPr>
                <a:spLocks noChangeShapeType="1"/>
              </p:cNvSpPr>
              <p:nvPr/>
            </p:nvSpPr>
            <p:spPr bwMode="auto">
              <a:xfrm>
                <a:off x="1176" y="3014"/>
                <a:ext cx="34" cy="1"/>
              </a:xfrm>
              <a:prstGeom prst="line">
                <a:avLst/>
              </a:prstGeom>
              <a:noFill/>
              <a:ln w="6350">
                <a:solidFill>
                  <a:srgbClr val="000000"/>
                </a:solidFill>
                <a:round/>
                <a:headEnd/>
                <a:tailEnd/>
              </a:ln>
            </p:spPr>
            <p:txBody>
              <a:bodyPr/>
              <a:lstStyle/>
              <a:p>
                <a:endParaRPr lang="en-US"/>
              </a:p>
            </p:txBody>
          </p:sp>
          <p:sp>
            <p:nvSpPr>
              <p:cNvPr id="101757" name="Line 4477"/>
              <p:cNvSpPr>
                <a:spLocks noChangeShapeType="1"/>
              </p:cNvSpPr>
              <p:nvPr/>
            </p:nvSpPr>
            <p:spPr bwMode="auto">
              <a:xfrm flipH="1">
                <a:off x="4710" y="3014"/>
                <a:ext cx="36" cy="1"/>
              </a:xfrm>
              <a:prstGeom prst="line">
                <a:avLst/>
              </a:prstGeom>
              <a:noFill/>
              <a:ln w="6350">
                <a:solidFill>
                  <a:srgbClr val="000000"/>
                </a:solidFill>
                <a:round/>
                <a:headEnd/>
                <a:tailEnd/>
              </a:ln>
            </p:spPr>
            <p:txBody>
              <a:bodyPr/>
              <a:lstStyle/>
              <a:p>
                <a:endParaRPr lang="en-US"/>
              </a:p>
            </p:txBody>
          </p:sp>
          <p:sp>
            <p:nvSpPr>
              <p:cNvPr id="101758" name="Rectangle 4478"/>
              <p:cNvSpPr>
                <a:spLocks noChangeArrowheads="1"/>
              </p:cNvSpPr>
              <p:nvPr/>
            </p:nvSpPr>
            <p:spPr bwMode="auto">
              <a:xfrm>
                <a:off x="968" y="3020"/>
                <a:ext cx="26" cy="12"/>
              </a:xfrm>
              <a:prstGeom prst="rect">
                <a:avLst/>
              </a:prstGeom>
              <a:solidFill>
                <a:srgbClr val="000000"/>
              </a:solidFill>
              <a:ln w="0">
                <a:solidFill>
                  <a:srgbClr val="000000"/>
                </a:solidFill>
                <a:miter lim="800000"/>
                <a:headEnd/>
                <a:tailEnd/>
              </a:ln>
            </p:spPr>
            <p:txBody>
              <a:bodyPr/>
              <a:lstStyle/>
              <a:p>
                <a:endParaRPr lang="en-US"/>
              </a:p>
            </p:txBody>
          </p:sp>
          <p:sp>
            <p:nvSpPr>
              <p:cNvPr id="101759" name="Freeform 4479"/>
              <p:cNvSpPr>
                <a:spLocks noEditPoints="1"/>
              </p:cNvSpPr>
              <p:nvPr/>
            </p:nvSpPr>
            <p:spPr bwMode="auto">
              <a:xfrm>
                <a:off x="998" y="2982"/>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1760" name="Rectangle 4480"/>
              <p:cNvSpPr>
                <a:spLocks noChangeArrowheads="1"/>
              </p:cNvSpPr>
              <p:nvPr/>
            </p:nvSpPr>
            <p:spPr bwMode="auto">
              <a:xfrm>
                <a:off x="1054" y="3038"/>
                <a:ext cx="14" cy="12"/>
              </a:xfrm>
              <a:prstGeom prst="rect">
                <a:avLst/>
              </a:prstGeom>
              <a:solidFill>
                <a:srgbClr val="000000"/>
              </a:solidFill>
              <a:ln w="0">
                <a:solidFill>
                  <a:srgbClr val="000000"/>
                </a:solidFill>
                <a:miter lim="800000"/>
                <a:headEnd/>
                <a:tailEnd/>
              </a:ln>
            </p:spPr>
            <p:txBody>
              <a:bodyPr/>
              <a:lstStyle/>
              <a:p>
                <a:endParaRPr lang="en-US"/>
              </a:p>
            </p:txBody>
          </p:sp>
          <p:sp>
            <p:nvSpPr>
              <p:cNvPr id="101761" name="Freeform 4481"/>
              <p:cNvSpPr>
                <a:spLocks noEditPoints="1"/>
              </p:cNvSpPr>
              <p:nvPr/>
            </p:nvSpPr>
            <p:spPr bwMode="auto">
              <a:xfrm>
                <a:off x="1076" y="2982"/>
                <a:ext cx="50" cy="68"/>
              </a:xfrm>
              <a:custGeom>
                <a:avLst/>
                <a:gdLst/>
                <a:ahLst/>
                <a:cxnLst>
                  <a:cxn ang="0">
                    <a:pos x="28" y="68"/>
                  </a:cxn>
                  <a:cxn ang="0">
                    <a:pos x="28" y="54"/>
                  </a:cxn>
                  <a:cxn ang="0">
                    <a:pos x="0" y="54"/>
                  </a:cxn>
                  <a:cxn ang="0">
                    <a:pos x="0" y="42"/>
                  </a:cxn>
                  <a:cxn ang="0">
                    <a:pos x="30"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30"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101762" name="Line 4482"/>
              <p:cNvSpPr>
                <a:spLocks noChangeShapeType="1"/>
              </p:cNvSpPr>
              <p:nvPr/>
            </p:nvSpPr>
            <p:spPr bwMode="auto">
              <a:xfrm>
                <a:off x="1176" y="2656"/>
                <a:ext cx="34" cy="1"/>
              </a:xfrm>
              <a:prstGeom prst="line">
                <a:avLst/>
              </a:prstGeom>
              <a:noFill/>
              <a:ln w="6350">
                <a:solidFill>
                  <a:srgbClr val="000000"/>
                </a:solidFill>
                <a:round/>
                <a:headEnd/>
                <a:tailEnd/>
              </a:ln>
            </p:spPr>
            <p:txBody>
              <a:bodyPr/>
              <a:lstStyle/>
              <a:p>
                <a:endParaRPr lang="en-US"/>
              </a:p>
            </p:txBody>
          </p:sp>
          <p:sp>
            <p:nvSpPr>
              <p:cNvPr id="101763" name="Line 4483"/>
              <p:cNvSpPr>
                <a:spLocks noChangeShapeType="1"/>
              </p:cNvSpPr>
              <p:nvPr/>
            </p:nvSpPr>
            <p:spPr bwMode="auto">
              <a:xfrm flipH="1">
                <a:off x="4710" y="2656"/>
                <a:ext cx="36" cy="1"/>
              </a:xfrm>
              <a:prstGeom prst="line">
                <a:avLst/>
              </a:prstGeom>
              <a:noFill/>
              <a:ln w="6350">
                <a:solidFill>
                  <a:srgbClr val="000000"/>
                </a:solidFill>
                <a:round/>
                <a:headEnd/>
                <a:tailEnd/>
              </a:ln>
            </p:spPr>
            <p:txBody>
              <a:bodyPr/>
              <a:lstStyle/>
              <a:p>
                <a:endParaRPr lang="en-US"/>
              </a:p>
            </p:txBody>
          </p:sp>
          <p:sp>
            <p:nvSpPr>
              <p:cNvPr id="101764" name="Rectangle 4484"/>
              <p:cNvSpPr>
                <a:spLocks noChangeArrowheads="1"/>
              </p:cNvSpPr>
              <p:nvPr/>
            </p:nvSpPr>
            <p:spPr bwMode="auto">
              <a:xfrm>
                <a:off x="968" y="2664"/>
                <a:ext cx="26" cy="12"/>
              </a:xfrm>
              <a:prstGeom prst="rect">
                <a:avLst/>
              </a:prstGeom>
              <a:solidFill>
                <a:srgbClr val="000000"/>
              </a:solidFill>
              <a:ln w="0">
                <a:solidFill>
                  <a:srgbClr val="000000"/>
                </a:solidFill>
                <a:miter lim="800000"/>
                <a:headEnd/>
                <a:tailEnd/>
              </a:ln>
            </p:spPr>
            <p:txBody>
              <a:bodyPr/>
              <a:lstStyle/>
              <a:p>
                <a:endParaRPr lang="en-US"/>
              </a:p>
            </p:txBody>
          </p:sp>
          <p:sp>
            <p:nvSpPr>
              <p:cNvPr id="101765" name="Freeform 4485"/>
              <p:cNvSpPr>
                <a:spLocks noEditPoints="1"/>
              </p:cNvSpPr>
              <p:nvPr/>
            </p:nvSpPr>
            <p:spPr bwMode="auto">
              <a:xfrm>
                <a:off x="998" y="2624"/>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6"/>
                  </a:cxn>
                  <a:cxn ang="0">
                    <a:pos x="38" y="64"/>
                  </a:cxn>
                  <a:cxn ang="0">
                    <a:pos x="34" y="68"/>
                  </a:cxn>
                  <a:cxn ang="0">
                    <a:pos x="30" y="70"/>
                  </a:cxn>
                  <a:cxn ang="0">
                    <a:pos x="24" y="70"/>
                  </a:cxn>
                  <a:cxn ang="0">
                    <a:pos x="16" y="70"/>
                  </a:cxn>
                  <a:cxn ang="0">
                    <a:pos x="12" y="66"/>
                  </a:cxn>
                  <a:cxn ang="0">
                    <a:pos x="6" y="62"/>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2"/>
                  </a:cxn>
                  <a:cxn ang="0">
                    <a:pos x="18" y="14"/>
                  </a:cxn>
                  <a:cxn ang="0">
                    <a:pos x="16" y="16"/>
                  </a:cxn>
                  <a:cxn ang="0">
                    <a:pos x="16" y="18"/>
                  </a:cxn>
                  <a:cxn ang="0">
                    <a:pos x="14" y="22"/>
                  </a:cxn>
                  <a:cxn ang="0">
                    <a:pos x="14" y="28"/>
                  </a:cxn>
                  <a:cxn ang="0">
                    <a:pos x="14" y="36"/>
                  </a:cxn>
                  <a:cxn ang="0">
                    <a:pos x="14" y="42"/>
                  </a:cxn>
                  <a:cxn ang="0">
                    <a:pos x="14" y="48"/>
                  </a:cxn>
                  <a:cxn ang="0">
                    <a:pos x="16" y="52"/>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6"/>
                  </a:cxn>
                  <a:cxn ang="0">
                    <a:pos x="32" y="28"/>
                  </a:cxn>
                  <a:cxn ang="0">
                    <a:pos x="32" y="24"/>
                  </a:cxn>
                  <a:cxn ang="0">
                    <a:pos x="32" y="20"/>
                  </a:cxn>
                  <a:cxn ang="0">
                    <a:pos x="30" y="16"/>
                  </a:cxn>
                  <a:cxn ang="0">
                    <a:pos x="28" y="14"/>
                  </a:cxn>
                  <a:cxn ang="0">
                    <a:pos x="26" y="12"/>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6"/>
                    </a:lnTo>
                    <a:lnTo>
                      <a:pt x="38" y="64"/>
                    </a:lnTo>
                    <a:lnTo>
                      <a:pt x="34" y="68"/>
                    </a:lnTo>
                    <a:lnTo>
                      <a:pt x="30" y="70"/>
                    </a:lnTo>
                    <a:lnTo>
                      <a:pt x="24" y="70"/>
                    </a:lnTo>
                    <a:lnTo>
                      <a:pt x="16" y="70"/>
                    </a:lnTo>
                    <a:lnTo>
                      <a:pt x="12" y="66"/>
                    </a:lnTo>
                    <a:lnTo>
                      <a:pt x="6" y="62"/>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2"/>
                    </a:lnTo>
                    <a:lnTo>
                      <a:pt x="18" y="14"/>
                    </a:lnTo>
                    <a:lnTo>
                      <a:pt x="16" y="16"/>
                    </a:lnTo>
                    <a:lnTo>
                      <a:pt x="16" y="18"/>
                    </a:lnTo>
                    <a:lnTo>
                      <a:pt x="14" y="22"/>
                    </a:lnTo>
                    <a:lnTo>
                      <a:pt x="14" y="28"/>
                    </a:lnTo>
                    <a:lnTo>
                      <a:pt x="14" y="36"/>
                    </a:lnTo>
                    <a:lnTo>
                      <a:pt x="14" y="42"/>
                    </a:lnTo>
                    <a:lnTo>
                      <a:pt x="14" y="48"/>
                    </a:lnTo>
                    <a:lnTo>
                      <a:pt x="16" y="52"/>
                    </a:lnTo>
                    <a:lnTo>
                      <a:pt x="16" y="54"/>
                    </a:lnTo>
                    <a:lnTo>
                      <a:pt x="18" y="56"/>
                    </a:lnTo>
                    <a:lnTo>
                      <a:pt x="20" y="58"/>
                    </a:lnTo>
                    <a:lnTo>
                      <a:pt x="24" y="58"/>
                    </a:lnTo>
                    <a:lnTo>
                      <a:pt x="26" y="58"/>
                    </a:lnTo>
                    <a:lnTo>
                      <a:pt x="28" y="56"/>
                    </a:lnTo>
                    <a:lnTo>
                      <a:pt x="30" y="54"/>
                    </a:lnTo>
                    <a:lnTo>
                      <a:pt x="32" y="52"/>
                    </a:lnTo>
                    <a:lnTo>
                      <a:pt x="32" y="48"/>
                    </a:lnTo>
                    <a:lnTo>
                      <a:pt x="32" y="42"/>
                    </a:lnTo>
                    <a:lnTo>
                      <a:pt x="32" y="36"/>
                    </a:lnTo>
                    <a:lnTo>
                      <a:pt x="32" y="28"/>
                    </a:lnTo>
                    <a:lnTo>
                      <a:pt x="32" y="24"/>
                    </a:lnTo>
                    <a:lnTo>
                      <a:pt x="32" y="20"/>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1766" name="Rectangle 4486"/>
              <p:cNvSpPr>
                <a:spLocks noChangeArrowheads="1"/>
              </p:cNvSpPr>
              <p:nvPr/>
            </p:nvSpPr>
            <p:spPr bwMode="auto">
              <a:xfrm>
                <a:off x="1054" y="2680"/>
                <a:ext cx="14" cy="14"/>
              </a:xfrm>
              <a:prstGeom prst="rect">
                <a:avLst/>
              </a:prstGeom>
              <a:solidFill>
                <a:srgbClr val="000000"/>
              </a:solidFill>
              <a:ln w="0">
                <a:solidFill>
                  <a:srgbClr val="000000"/>
                </a:solidFill>
                <a:miter lim="800000"/>
                <a:headEnd/>
                <a:tailEnd/>
              </a:ln>
            </p:spPr>
            <p:txBody>
              <a:bodyPr/>
              <a:lstStyle/>
              <a:p>
                <a:endParaRPr lang="en-US"/>
              </a:p>
            </p:txBody>
          </p:sp>
          <p:sp>
            <p:nvSpPr>
              <p:cNvPr id="101767" name="Freeform 4487"/>
              <p:cNvSpPr>
                <a:spLocks/>
              </p:cNvSpPr>
              <p:nvPr/>
            </p:nvSpPr>
            <p:spPr bwMode="auto">
              <a:xfrm>
                <a:off x="1078" y="2624"/>
                <a:ext cx="46" cy="70"/>
              </a:xfrm>
              <a:custGeom>
                <a:avLst/>
                <a:gdLst/>
                <a:ahLst/>
                <a:cxnLst>
                  <a:cxn ang="0">
                    <a:pos x="46" y="56"/>
                  </a:cxn>
                  <a:cxn ang="0">
                    <a:pos x="46" y="70"/>
                  </a:cxn>
                  <a:cxn ang="0">
                    <a:pos x="0" y="70"/>
                  </a:cxn>
                  <a:cxn ang="0">
                    <a:pos x="2" y="62"/>
                  </a:cxn>
                  <a:cxn ang="0">
                    <a:pos x="6" y="56"/>
                  </a:cxn>
                  <a:cxn ang="0">
                    <a:pos x="8" y="52"/>
                  </a:cxn>
                  <a:cxn ang="0">
                    <a:pos x="14" y="46"/>
                  </a:cxn>
                  <a:cxn ang="0">
                    <a:pos x="20" y="40"/>
                  </a:cxn>
                  <a:cxn ang="0">
                    <a:pos x="24" y="36"/>
                  </a:cxn>
                  <a:cxn ang="0">
                    <a:pos x="28" y="32"/>
                  </a:cxn>
                  <a:cxn ang="0">
                    <a:pos x="30" y="30"/>
                  </a:cxn>
                  <a:cxn ang="0">
                    <a:pos x="32" y="26"/>
                  </a:cxn>
                  <a:cxn ang="0">
                    <a:pos x="32" y="22"/>
                  </a:cxn>
                  <a:cxn ang="0">
                    <a:pos x="32" y="18"/>
                  </a:cxn>
                  <a:cxn ang="0">
                    <a:pos x="30" y="14"/>
                  </a:cxn>
                  <a:cxn ang="0">
                    <a:pos x="28" y="12"/>
                  </a:cxn>
                  <a:cxn ang="0">
                    <a:pos x="24" y="12"/>
                  </a:cxn>
                  <a:cxn ang="0">
                    <a:pos x="20" y="12"/>
                  </a:cxn>
                  <a:cxn ang="0">
                    <a:pos x="18" y="14"/>
                  </a:cxn>
                  <a:cxn ang="0">
                    <a:pos x="16" y="18"/>
                  </a:cxn>
                  <a:cxn ang="0">
                    <a:pos x="14" y="22"/>
                  </a:cxn>
                  <a:cxn ang="0">
                    <a:pos x="2" y="22"/>
                  </a:cxn>
                  <a:cxn ang="0">
                    <a:pos x="2" y="14"/>
                  </a:cxn>
                  <a:cxn ang="0">
                    <a:pos x="6" y="10"/>
                  </a:cxn>
                  <a:cxn ang="0">
                    <a:pos x="8" y="6"/>
                  </a:cxn>
                  <a:cxn ang="0">
                    <a:pos x="16" y="2"/>
                  </a:cxn>
                  <a:cxn ang="0">
                    <a:pos x="24" y="0"/>
                  </a:cxn>
                  <a:cxn ang="0">
                    <a:pos x="30" y="0"/>
                  </a:cxn>
                  <a:cxn ang="0">
                    <a:pos x="36" y="2"/>
                  </a:cxn>
                  <a:cxn ang="0">
                    <a:pos x="40" y="6"/>
                  </a:cxn>
                  <a:cxn ang="0">
                    <a:pos x="44" y="10"/>
                  </a:cxn>
                  <a:cxn ang="0">
                    <a:pos x="46" y="14"/>
                  </a:cxn>
                  <a:cxn ang="0">
                    <a:pos x="46" y="20"/>
                  </a:cxn>
                  <a:cxn ang="0">
                    <a:pos x="46" y="24"/>
                  </a:cxn>
                  <a:cxn ang="0">
                    <a:pos x="44" y="28"/>
                  </a:cxn>
                  <a:cxn ang="0">
                    <a:pos x="42" y="32"/>
                  </a:cxn>
                  <a:cxn ang="0">
                    <a:pos x="40" y="36"/>
                  </a:cxn>
                  <a:cxn ang="0">
                    <a:pos x="36" y="40"/>
                  </a:cxn>
                  <a:cxn ang="0">
                    <a:pos x="30" y="46"/>
                  </a:cxn>
                  <a:cxn ang="0">
                    <a:pos x="26" y="48"/>
                  </a:cxn>
                  <a:cxn ang="0">
                    <a:pos x="24" y="52"/>
                  </a:cxn>
                  <a:cxn ang="0">
                    <a:pos x="22" y="52"/>
                  </a:cxn>
                  <a:cxn ang="0">
                    <a:pos x="22" y="54"/>
                  </a:cxn>
                  <a:cxn ang="0">
                    <a:pos x="20" y="56"/>
                  </a:cxn>
                  <a:cxn ang="0">
                    <a:pos x="46" y="56"/>
                  </a:cxn>
                </a:cxnLst>
                <a:rect l="0" t="0" r="r" b="b"/>
                <a:pathLst>
                  <a:path w="46" h="70">
                    <a:moveTo>
                      <a:pt x="46" y="56"/>
                    </a:moveTo>
                    <a:lnTo>
                      <a:pt x="46" y="70"/>
                    </a:lnTo>
                    <a:lnTo>
                      <a:pt x="0" y="70"/>
                    </a:lnTo>
                    <a:lnTo>
                      <a:pt x="2" y="62"/>
                    </a:lnTo>
                    <a:lnTo>
                      <a:pt x="6" y="56"/>
                    </a:lnTo>
                    <a:lnTo>
                      <a:pt x="8" y="52"/>
                    </a:lnTo>
                    <a:lnTo>
                      <a:pt x="14" y="46"/>
                    </a:lnTo>
                    <a:lnTo>
                      <a:pt x="20" y="40"/>
                    </a:lnTo>
                    <a:lnTo>
                      <a:pt x="24" y="36"/>
                    </a:lnTo>
                    <a:lnTo>
                      <a:pt x="28" y="32"/>
                    </a:lnTo>
                    <a:lnTo>
                      <a:pt x="30" y="30"/>
                    </a:lnTo>
                    <a:lnTo>
                      <a:pt x="32" y="26"/>
                    </a:lnTo>
                    <a:lnTo>
                      <a:pt x="32" y="22"/>
                    </a:lnTo>
                    <a:lnTo>
                      <a:pt x="32" y="18"/>
                    </a:lnTo>
                    <a:lnTo>
                      <a:pt x="30" y="14"/>
                    </a:lnTo>
                    <a:lnTo>
                      <a:pt x="28" y="12"/>
                    </a:lnTo>
                    <a:lnTo>
                      <a:pt x="24" y="12"/>
                    </a:lnTo>
                    <a:lnTo>
                      <a:pt x="20" y="12"/>
                    </a:lnTo>
                    <a:lnTo>
                      <a:pt x="18" y="14"/>
                    </a:lnTo>
                    <a:lnTo>
                      <a:pt x="16" y="18"/>
                    </a:lnTo>
                    <a:lnTo>
                      <a:pt x="14" y="22"/>
                    </a:lnTo>
                    <a:lnTo>
                      <a:pt x="2" y="22"/>
                    </a:lnTo>
                    <a:lnTo>
                      <a:pt x="2" y="14"/>
                    </a:lnTo>
                    <a:lnTo>
                      <a:pt x="6" y="10"/>
                    </a:lnTo>
                    <a:lnTo>
                      <a:pt x="8" y="6"/>
                    </a:lnTo>
                    <a:lnTo>
                      <a:pt x="16" y="2"/>
                    </a:lnTo>
                    <a:lnTo>
                      <a:pt x="24" y="0"/>
                    </a:lnTo>
                    <a:lnTo>
                      <a:pt x="30" y="0"/>
                    </a:lnTo>
                    <a:lnTo>
                      <a:pt x="36" y="2"/>
                    </a:lnTo>
                    <a:lnTo>
                      <a:pt x="40" y="6"/>
                    </a:lnTo>
                    <a:lnTo>
                      <a:pt x="44" y="10"/>
                    </a:lnTo>
                    <a:lnTo>
                      <a:pt x="46" y="14"/>
                    </a:lnTo>
                    <a:lnTo>
                      <a:pt x="46" y="20"/>
                    </a:lnTo>
                    <a:lnTo>
                      <a:pt x="46" y="24"/>
                    </a:lnTo>
                    <a:lnTo>
                      <a:pt x="44" y="28"/>
                    </a:lnTo>
                    <a:lnTo>
                      <a:pt x="42" y="32"/>
                    </a:lnTo>
                    <a:lnTo>
                      <a:pt x="40" y="36"/>
                    </a:lnTo>
                    <a:lnTo>
                      <a:pt x="36" y="40"/>
                    </a:lnTo>
                    <a:lnTo>
                      <a:pt x="30" y="46"/>
                    </a:lnTo>
                    <a:lnTo>
                      <a:pt x="26" y="48"/>
                    </a:lnTo>
                    <a:lnTo>
                      <a:pt x="24" y="52"/>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01768" name="Line 4488"/>
              <p:cNvSpPr>
                <a:spLocks noChangeShapeType="1"/>
              </p:cNvSpPr>
              <p:nvPr/>
            </p:nvSpPr>
            <p:spPr bwMode="auto">
              <a:xfrm>
                <a:off x="1176" y="2300"/>
                <a:ext cx="34" cy="1"/>
              </a:xfrm>
              <a:prstGeom prst="line">
                <a:avLst/>
              </a:prstGeom>
              <a:noFill/>
              <a:ln w="6350">
                <a:solidFill>
                  <a:srgbClr val="000000"/>
                </a:solidFill>
                <a:round/>
                <a:headEnd/>
                <a:tailEnd/>
              </a:ln>
            </p:spPr>
            <p:txBody>
              <a:bodyPr/>
              <a:lstStyle/>
              <a:p>
                <a:endParaRPr lang="en-US"/>
              </a:p>
            </p:txBody>
          </p:sp>
          <p:sp>
            <p:nvSpPr>
              <p:cNvPr id="101769" name="Line 4489"/>
              <p:cNvSpPr>
                <a:spLocks noChangeShapeType="1"/>
              </p:cNvSpPr>
              <p:nvPr/>
            </p:nvSpPr>
            <p:spPr bwMode="auto">
              <a:xfrm flipH="1">
                <a:off x="4710" y="2300"/>
                <a:ext cx="36" cy="1"/>
              </a:xfrm>
              <a:prstGeom prst="line">
                <a:avLst/>
              </a:prstGeom>
              <a:noFill/>
              <a:ln w="6350">
                <a:solidFill>
                  <a:srgbClr val="000000"/>
                </a:solidFill>
                <a:round/>
                <a:headEnd/>
                <a:tailEnd/>
              </a:ln>
            </p:spPr>
            <p:txBody>
              <a:bodyPr/>
              <a:lstStyle/>
              <a:p>
                <a:endParaRPr lang="en-US"/>
              </a:p>
            </p:txBody>
          </p:sp>
          <p:sp>
            <p:nvSpPr>
              <p:cNvPr id="101770" name="Freeform 4490"/>
              <p:cNvSpPr>
                <a:spLocks noEditPoints="1"/>
              </p:cNvSpPr>
              <p:nvPr/>
            </p:nvSpPr>
            <p:spPr bwMode="auto">
              <a:xfrm>
                <a:off x="1102" y="2268"/>
                <a:ext cx="46" cy="70"/>
              </a:xfrm>
              <a:custGeom>
                <a:avLst/>
                <a:gdLst/>
                <a:ahLst/>
                <a:cxnLst>
                  <a:cxn ang="0">
                    <a:pos x="24" y="0"/>
                  </a:cxn>
                  <a:cxn ang="0">
                    <a:pos x="30" y="0"/>
                  </a:cxn>
                  <a:cxn ang="0">
                    <a:pos x="34" y="2"/>
                  </a:cxn>
                  <a:cxn ang="0">
                    <a:pos x="38" y="6"/>
                  </a:cxn>
                  <a:cxn ang="0">
                    <a:pos x="42" y="14"/>
                  </a:cxn>
                  <a:cxn ang="0">
                    <a:pos x="44" y="22"/>
                  </a:cxn>
                  <a:cxn ang="0">
                    <a:pos x="46" y="34"/>
                  </a:cxn>
                  <a:cxn ang="0">
                    <a:pos x="44" y="46"/>
                  </a:cxn>
                  <a:cxn ang="0">
                    <a:pos x="42" y="56"/>
                  </a:cxn>
                  <a:cxn ang="0">
                    <a:pos x="38" y="62"/>
                  </a:cxn>
                  <a:cxn ang="0">
                    <a:pos x="34" y="66"/>
                  </a:cxn>
                  <a:cxn ang="0">
                    <a:pos x="30" y="68"/>
                  </a:cxn>
                  <a:cxn ang="0">
                    <a:pos x="24" y="70"/>
                  </a:cxn>
                  <a:cxn ang="0">
                    <a:pos x="16" y="68"/>
                  </a:cxn>
                  <a:cxn ang="0">
                    <a:pos x="12" y="66"/>
                  </a:cxn>
                  <a:cxn ang="0">
                    <a:pos x="6" y="62"/>
                  </a:cxn>
                  <a:cxn ang="0">
                    <a:pos x="4" y="58"/>
                  </a:cxn>
                  <a:cxn ang="0">
                    <a:pos x="2" y="52"/>
                  </a:cxn>
                  <a:cxn ang="0">
                    <a:pos x="2" y="44"/>
                  </a:cxn>
                  <a:cxn ang="0">
                    <a:pos x="0" y="34"/>
                  </a:cxn>
                  <a:cxn ang="0">
                    <a:pos x="2" y="22"/>
                  </a:cxn>
                  <a:cxn ang="0">
                    <a:pos x="4" y="14"/>
                  </a:cxn>
                  <a:cxn ang="0">
                    <a:pos x="8" y="6"/>
                  </a:cxn>
                  <a:cxn ang="0">
                    <a:pos x="12" y="2"/>
                  </a:cxn>
                  <a:cxn ang="0">
                    <a:pos x="16" y="0"/>
                  </a:cxn>
                  <a:cxn ang="0">
                    <a:pos x="24" y="0"/>
                  </a:cxn>
                  <a:cxn ang="0">
                    <a:pos x="24" y="12"/>
                  </a:cxn>
                  <a:cxn ang="0">
                    <a:pos x="20" y="12"/>
                  </a:cxn>
                  <a:cxn ang="0">
                    <a:pos x="18" y="14"/>
                  </a:cxn>
                  <a:cxn ang="0">
                    <a:pos x="16" y="16"/>
                  </a:cxn>
                  <a:cxn ang="0">
                    <a:pos x="16" y="18"/>
                  </a:cxn>
                  <a:cxn ang="0">
                    <a:pos x="14" y="22"/>
                  </a:cxn>
                  <a:cxn ang="0">
                    <a:pos x="14" y="28"/>
                  </a:cxn>
                  <a:cxn ang="0">
                    <a:pos x="14" y="34"/>
                  </a:cxn>
                  <a:cxn ang="0">
                    <a:pos x="14" y="42"/>
                  </a:cxn>
                  <a:cxn ang="0">
                    <a:pos x="14" y="46"/>
                  </a:cxn>
                  <a:cxn ang="0">
                    <a:pos x="16" y="50"/>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4"/>
                  </a:cxn>
                  <a:cxn ang="0">
                    <a:pos x="32" y="28"/>
                  </a:cxn>
                  <a:cxn ang="0">
                    <a:pos x="32" y="22"/>
                  </a:cxn>
                  <a:cxn ang="0">
                    <a:pos x="32" y="18"/>
                  </a:cxn>
                  <a:cxn ang="0">
                    <a:pos x="30" y="16"/>
                  </a:cxn>
                  <a:cxn ang="0">
                    <a:pos x="28" y="14"/>
                  </a:cxn>
                  <a:cxn ang="0">
                    <a:pos x="26" y="12"/>
                  </a:cxn>
                  <a:cxn ang="0">
                    <a:pos x="24" y="12"/>
                  </a:cxn>
                </a:cxnLst>
                <a:rect l="0" t="0" r="r" b="b"/>
                <a:pathLst>
                  <a:path w="46" h="70">
                    <a:moveTo>
                      <a:pt x="24" y="0"/>
                    </a:moveTo>
                    <a:lnTo>
                      <a:pt x="30" y="0"/>
                    </a:lnTo>
                    <a:lnTo>
                      <a:pt x="34" y="2"/>
                    </a:lnTo>
                    <a:lnTo>
                      <a:pt x="38" y="6"/>
                    </a:lnTo>
                    <a:lnTo>
                      <a:pt x="42" y="14"/>
                    </a:lnTo>
                    <a:lnTo>
                      <a:pt x="44" y="22"/>
                    </a:lnTo>
                    <a:lnTo>
                      <a:pt x="46" y="34"/>
                    </a:lnTo>
                    <a:lnTo>
                      <a:pt x="44" y="46"/>
                    </a:lnTo>
                    <a:lnTo>
                      <a:pt x="42" y="56"/>
                    </a:lnTo>
                    <a:lnTo>
                      <a:pt x="38" y="62"/>
                    </a:lnTo>
                    <a:lnTo>
                      <a:pt x="34" y="66"/>
                    </a:lnTo>
                    <a:lnTo>
                      <a:pt x="30" y="68"/>
                    </a:lnTo>
                    <a:lnTo>
                      <a:pt x="24" y="70"/>
                    </a:lnTo>
                    <a:lnTo>
                      <a:pt x="16" y="68"/>
                    </a:lnTo>
                    <a:lnTo>
                      <a:pt x="12" y="66"/>
                    </a:lnTo>
                    <a:lnTo>
                      <a:pt x="6" y="62"/>
                    </a:lnTo>
                    <a:lnTo>
                      <a:pt x="4" y="58"/>
                    </a:lnTo>
                    <a:lnTo>
                      <a:pt x="2" y="52"/>
                    </a:lnTo>
                    <a:lnTo>
                      <a:pt x="2" y="44"/>
                    </a:lnTo>
                    <a:lnTo>
                      <a:pt x="0" y="34"/>
                    </a:lnTo>
                    <a:lnTo>
                      <a:pt x="2" y="22"/>
                    </a:lnTo>
                    <a:lnTo>
                      <a:pt x="4" y="14"/>
                    </a:lnTo>
                    <a:lnTo>
                      <a:pt x="8" y="6"/>
                    </a:lnTo>
                    <a:lnTo>
                      <a:pt x="12" y="2"/>
                    </a:lnTo>
                    <a:lnTo>
                      <a:pt x="16" y="0"/>
                    </a:lnTo>
                    <a:lnTo>
                      <a:pt x="24" y="0"/>
                    </a:lnTo>
                    <a:close/>
                    <a:moveTo>
                      <a:pt x="24" y="12"/>
                    </a:moveTo>
                    <a:lnTo>
                      <a:pt x="20" y="12"/>
                    </a:lnTo>
                    <a:lnTo>
                      <a:pt x="18" y="14"/>
                    </a:lnTo>
                    <a:lnTo>
                      <a:pt x="16" y="16"/>
                    </a:lnTo>
                    <a:lnTo>
                      <a:pt x="16" y="18"/>
                    </a:lnTo>
                    <a:lnTo>
                      <a:pt x="14" y="22"/>
                    </a:lnTo>
                    <a:lnTo>
                      <a:pt x="14" y="28"/>
                    </a:lnTo>
                    <a:lnTo>
                      <a:pt x="14" y="34"/>
                    </a:lnTo>
                    <a:lnTo>
                      <a:pt x="14" y="42"/>
                    </a:lnTo>
                    <a:lnTo>
                      <a:pt x="14" y="46"/>
                    </a:lnTo>
                    <a:lnTo>
                      <a:pt x="16" y="50"/>
                    </a:lnTo>
                    <a:lnTo>
                      <a:pt x="16" y="54"/>
                    </a:lnTo>
                    <a:lnTo>
                      <a:pt x="18" y="56"/>
                    </a:lnTo>
                    <a:lnTo>
                      <a:pt x="20" y="58"/>
                    </a:lnTo>
                    <a:lnTo>
                      <a:pt x="24" y="58"/>
                    </a:lnTo>
                    <a:lnTo>
                      <a:pt x="26" y="58"/>
                    </a:lnTo>
                    <a:lnTo>
                      <a:pt x="28" y="56"/>
                    </a:lnTo>
                    <a:lnTo>
                      <a:pt x="30" y="54"/>
                    </a:lnTo>
                    <a:lnTo>
                      <a:pt x="32" y="52"/>
                    </a:lnTo>
                    <a:lnTo>
                      <a:pt x="32" y="48"/>
                    </a:lnTo>
                    <a:lnTo>
                      <a:pt x="32" y="42"/>
                    </a:lnTo>
                    <a:lnTo>
                      <a:pt x="32" y="34"/>
                    </a:lnTo>
                    <a:lnTo>
                      <a:pt x="32" y="28"/>
                    </a:lnTo>
                    <a:lnTo>
                      <a:pt x="32" y="22"/>
                    </a:lnTo>
                    <a:lnTo>
                      <a:pt x="32" y="18"/>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1771" name="Line 4491"/>
              <p:cNvSpPr>
                <a:spLocks noChangeShapeType="1"/>
              </p:cNvSpPr>
              <p:nvPr/>
            </p:nvSpPr>
            <p:spPr bwMode="auto">
              <a:xfrm>
                <a:off x="1176" y="1942"/>
                <a:ext cx="34" cy="1"/>
              </a:xfrm>
              <a:prstGeom prst="line">
                <a:avLst/>
              </a:prstGeom>
              <a:noFill/>
              <a:ln w="6350">
                <a:solidFill>
                  <a:srgbClr val="000000"/>
                </a:solidFill>
                <a:round/>
                <a:headEnd/>
                <a:tailEnd/>
              </a:ln>
            </p:spPr>
            <p:txBody>
              <a:bodyPr/>
              <a:lstStyle/>
              <a:p>
                <a:endParaRPr lang="en-US"/>
              </a:p>
            </p:txBody>
          </p:sp>
          <p:sp>
            <p:nvSpPr>
              <p:cNvPr id="101772" name="Line 4492"/>
              <p:cNvSpPr>
                <a:spLocks noChangeShapeType="1"/>
              </p:cNvSpPr>
              <p:nvPr/>
            </p:nvSpPr>
            <p:spPr bwMode="auto">
              <a:xfrm flipH="1">
                <a:off x="4710" y="1942"/>
                <a:ext cx="36" cy="1"/>
              </a:xfrm>
              <a:prstGeom prst="line">
                <a:avLst/>
              </a:prstGeom>
              <a:noFill/>
              <a:ln w="6350">
                <a:solidFill>
                  <a:srgbClr val="000000"/>
                </a:solidFill>
                <a:round/>
                <a:headEnd/>
                <a:tailEnd/>
              </a:ln>
            </p:spPr>
            <p:txBody>
              <a:bodyPr/>
              <a:lstStyle/>
              <a:p>
                <a:endParaRPr lang="en-US"/>
              </a:p>
            </p:txBody>
          </p:sp>
          <p:sp>
            <p:nvSpPr>
              <p:cNvPr id="101773" name="Freeform 4493"/>
              <p:cNvSpPr>
                <a:spLocks noEditPoints="1"/>
              </p:cNvSpPr>
              <p:nvPr/>
            </p:nvSpPr>
            <p:spPr bwMode="auto">
              <a:xfrm>
                <a:off x="1022" y="1910"/>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6"/>
                  </a:cxn>
                  <a:cxn ang="0">
                    <a:pos x="38" y="64"/>
                  </a:cxn>
                  <a:cxn ang="0">
                    <a:pos x="34" y="68"/>
                  </a:cxn>
                  <a:cxn ang="0">
                    <a:pos x="30" y="70"/>
                  </a:cxn>
                  <a:cxn ang="0">
                    <a:pos x="24" y="70"/>
                  </a:cxn>
                  <a:cxn ang="0">
                    <a:pos x="16" y="70"/>
                  </a:cxn>
                  <a:cxn ang="0">
                    <a:pos x="12" y="66"/>
                  </a:cxn>
                  <a:cxn ang="0">
                    <a:pos x="6" y="62"/>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2"/>
                  </a:cxn>
                  <a:cxn ang="0">
                    <a:pos x="18" y="14"/>
                  </a:cxn>
                  <a:cxn ang="0">
                    <a:pos x="16" y="16"/>
                  </a:cxn>
                  <a:cxn ang="0">
                    <a:pos x="16" y="18"/>
                  </a:cxn>
                  <a:cxn ang="0">
                    <a:pos x="14" y="22"/>
                  </a:cxn>
                  <a:cxn ang="0">
                    <a:pos x="14" y="28"/>
                  </a:cxn>
                  <a:cxn ang="0">
                    <a:pos x="14" y="36"/>
                  </a:cxn>
                  <a:cxn ang="0">
                    <a:pos x="14" y="42"/>
                  </a:cxn>
                  <a:cxn ang="0">
                    <a:pos x="14" y="48"/>
                  </a:cxn>
                  <a:cxn ang="0">
                    <a:pos x="16" y="52"/>
                  </a:cxn>
                  <a:cxn ang="0">
                    <a:pos x="16" y="54"/>
                  </a:cxn>
                  <a:cxn ang="0">
                    <a:pos x="18" y="56"/>
                  </a:cxn>
                  <a:cxn ang="0">
                    <a:pos x="20" y="58"/>
                  </a:cxn>
                  <a:cxn ang="0">
                    <a:pos x="24" y="58"/>
                  </a:cxn>
                  <a:cxn ang="0">
                    <a:pos x="26" y="58"/>
                  </a:cxn>
                  <a:cxn ang="0">
                    <a:pos x="28" y="56"/>
                  </a:cxn>
                  <a:cxn ang="0">
                    <a:pos x="30" y="54"/>
                  </a:cxn>
                  <a:cxn ang="0">
                    <a:pos x="32" y="52"/>
                  </a:cxn>
                  <a:cxn ang="0">
                    <a:pos x="32" y="48"/>
                  </a:cxn>
                  <a:cxn ang="0">
                    <a:pos x="32" y="42"/>
                  </a:cxn>
                  <a:cxn ang="0">
                    <a:pos x="32" y="36"/>
                  </a:cxn>
                  <a:cxn ang="0">
                    <a:pos x="32" y="28"/>
                  </a:cxn>
                  <a:cxn ang="0">
                    <a:pos x="32" y="24"/>
                  </a:cxn>
                  <a:cxn ang="0">
                    <a:pos x="32" y="20"/>
                  </a:cxn>
                  <a:cxn ang="0">
                    <a:pos x="30" y="16"/>
                  </a:cxn>
                  <a:cxn ang="0">
                    <a:pos x="28" y="14"/>
                  </a:cxn>
                  <a:cxn ang="0">
                    <a:pos x="26" y="12"/>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6"/>
                    </a:lnTo>
                    <a:lnTo>
                      <a:pt x="38" y="64"/>
                    </a:lnTo>
                    <a:lnTo>
                      <a:pt x="34" y="68"/>
                    </a:lnTo>
                    <a:lnTo>
                      <a:pt x="30" y="70"/>
                    </a:lnTo>
                    <a:lnTo>
                      <a:pt x="24" y="70"/>
                    </a:lnTo>
                    <a:lnTo>
                      <a:pt x="16" y="70"/>
                    </a:lnTo>
                    <a:lnTo>
                      <a:pt x="12" y="66"/>
                    </a:lnTo>
                    <a:lnTo>
                      <a:pt x="6" y="62"/>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2"/>
                    </a:lnTo>
                    <a:lnTo>
                      <a:pt x="18" y="14"/>
                    </a:lnTo>
                    <a:lnTo>
                      <a:pt x="16" y="16"/>
                    </a:lnTo>
                    <a:lnTo>
                      <a:pt x="16" y="18"/>
                    </a:lnTo>
                    <a:lnTo>
                      <a:pt x="14" y="22"/>
                    </a:lnTo>
                    <a:lnTo>
                      <a:pt x="14" y="28"/>
                    </a:lnTo>
                    <a:lnTo>
                      <a:pt x="14" y="36"/>
                    </a:lnTo>
                    <a:lnTo>
                      <a:pt x="14" y="42"/>
                    </a:lnTo>
                    <a:lnTo>
                      <a:pt x="14" y="48"/>
                    </a:lnTo>
                    <a:lnTo>
                      <a:pt x="16" y="52"/>
                    </a:lnTo>
                    <a:lnTo>
                      <a:pt x="16" y="54"/>
                    </a:lnTo>
                    <a:lnTo>
                      <a:pt x="18" y="56"/>
                    </a:lnTo>
                    <a:lnTo>
                      <a:pt x="20" y="58"/>
                    </a:lnTo>
                    <a:lnTo>
                      <a:pt x="24" y="58"/>
                    </a:lnTo>
                    <a:lnTo>
                      <a:pt x="26" y="58"/>
                    </a:lnTo>
                    <a:lnTo>
                      <a:pt x="28" y="56"/>
                    </a:lnTo>
                    <a:lnTo>
                      <a:pt x="30" y="54"/>
                    </a:lnTo>
                    <a:lnTo>
                      <a:pt x="32" y="52"/>
                    </a:lnTo>
                    <a:lnTo>
                      <a:pt x="32" y="48"/>
                    </a:lnTo>
                    <a:lnTo>
                      <a:pt x="32" y="42"/>
                    </a:lnTo>
                    <a:lnTo>
                      <a:pt x="32" y="36"/>
                    </a:lnTo>
                    <a:lnTo>
                      <a:pt x="32" y="28"/>
                    </a:lnTo>
                    <a:lnTo>
                      <a:pt x="32" y="24"/>
                    </a:lnTo>
                    <a:lnTo>
                      <a:pt x="32" y="20"/>
                    </a:lnTo>
                    <a:lnTo>
                      <a:pt x="30" y="16"/>
                    </a:lnTo>
                    <a:lnTo>
                      <a:pt x="28" y="14"/>
                    </a:lnTo>
                    <a:lnTo>
                      <a:pt x="26" y="12"/>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1774" name="Rectangle 4494"/>
              <p:cNvSpPr>
                <a:spLocks noChangeArrowheads="1"/>
              </p:cNvSpPr>
              <p:nvPr/>
            </p:nvSpPr>
            <p:spPr bwMode="auto">
              <a:xfrm>
                <a:off x="1078" y="1966"/>
                <a:ext cx="14" cy="14"/>
              </a:xfrm>
              <a:prstGeom prst="rect">
                <a:avLst/>
              </a:prstGeom>
              <a:solidFill>
                <a:srgbClr val="000000"/>
              </a:solidFill>
              <a:ln w="0">
                <a:solidFill>
                  <a:srgbClr val="000000"/>
                </a:solidFill>
                <a:miter lim="800000"/>
                <a:headEnd/>
                <a:tailEnd/>
              </a:ln>
            </p:spPr>
            <p:txBody>
              <a:bodyPr/>
              <a:lstStyle/>
              <a:p>
                <a:endParaRPr lang="en-US"/>
              </a:p>
            </p:txBody>
          </p:sp>
          <p:sp>
            <p:nvSpPr>
              <p:cNvPr id="101775" name="Freeform 4495"/>
              <p:cNvSpPr>
                <a:spLocks/>
              </p:cNvSpPr>
              <p:nvPr/>
            </p:nvSpPr>
            <p:spPr bwMode="auto">
              <a:xfrm>
                <a:off x="1102" y="1910"/>
                <a:ext cx="46" cy="70"/>
              </a:xfrm>
              <a:custGeom>
                <a:avLst/>
                <a:gdLst/>
                <a:ahLst/>
                <a:cxnLst>
                  <a:cxn ang="0">
                    <a:pos x="46" y="56"/>
                  </a:cxn>
                  <a:cxn ang="0">
                    <a:pos x="46" y="70"/>
                  </a:cxn>
                  <a:cxn ang="0">
                    <a:pos x="0" y="70"/>
                  </a:cxn>
                  <a:cxn ang="0">
                    <a:pos x="2" y="62"/>
                  </a:cxn>
                  <a:cxn ang="0">
                    <a:pos x="6" y="56"/>
                  </a:cxn>
                  <a:cxn ang="0">
                    <a:pos x="8" y="52"/>
                  </a:cxn>
                  <a:cxn ang="0">
                    <a:pos x="14" y="46"/>
                  </a:cxn>
                  <a:cxn ang="0">
                    <a:pos x="20" y="40"/>
                  </a:cxn>
                  <a:cxn ang="0">
                    <a:pos x="24" y="36"/>
                  </a:cxn>
                  <a:cxn ang="0">
                    <a:pos x="28" y="32"/>
                  </a:cxn>
                  <a:cxn ang="0">
                    <a:pos x="30" y="30"/>
                  </a:cxn>
                  <a:cxn ang="0">
                    <a:pos x="32" y="26"/>
                  </a:cxn>
                  <a:cxn ang="0">
                    <a:pos x="32" y="22"/>
                  </a:cxn>
                  <a:cxn ang="0">
                    <a:pos x="32" y="18"/>
                  </a:cxn>
                  <a:cxn ang="0">
                    <a:pos x="30" y="14"/>
                  </a:cxn>
                  <a:cxn ang="0">
                    <a:pos x="28" y="12"/>
                  </a:cxn>
                  <a:cxn ang="0">
                    <a:pos x="24" y="12"/>
                  </a:cxn>
                  <a:cxn ang="0">
                    <a:pos x="20" y="12"/>
                  </a:cxn>
                  <a:cxn ang="0">
                    <a:pos x="18" y="14"/>
                  </a:cxn>
                  <a:cxn ang="0">
                    <a:pos x="16" y="18"/>
                  </a:cxn>
                  <a:cxn ang="0">
                    <a:pos x="14" y="22"/>
                  </a:cxn>
                  <a:cxn ang="0">
                    <a:pos x="2" y="22"/>
                  </a:cxn>
                  <a:cxn ang="0">
                    <a:pos x="2" y="14"/>
                  </a:cxn>
                  <a:cxn ang="0">
                    <a:pos x="6" y="10"/>
                  </a:cxn>
                  <a:cxn ang="0">
                    <a:pos x="8" y="6"/>
                  </a:cxn>
                  <a:cxn ang="0">
                    <a:pos x="16" y="2"/>
                  </a:cxn>
                  <a:cxn ang="0">
                    <a:pos x="24" y="0"/>
                  </a:cxn>
                  <a:cxn ang="0">
                    <a:pos x="30" y="0"/>
                  </a:cxn>
                  <a:cxn ang="0">
                    <a:pos x="36" y="2"/>
                  </a:cxn>
                  <a:cxn ang="0">
                    <a:pos x="40" y="6"/>
                  </a:cxn>
                  <a:cxn ang="0">
                    <a:pos x="44" y="10"/>
                  </a:cxn>
                  <a:cxn ang="0">
                    <a:pos x="46" y="14"/>
                  </a:cxn>
                  <a:cxn ang="0">
                    <a:pos x="46" y="20"/>
                  </a:cxn>
                  <a:cxn ang="0">
                    <a:pos x="46" y="24"/>
                  </a:cxn>
                  <a:cxn ang="0">
                    <a:pos x="44" y="28"/>
                  </a:cxn>
                  <a:cxn ang="0">
                    <a:pos x="42" y="32"/>
                  </a:cxn>
                  <a:cxn ang="0">
                    <a:pos x="40" y="36"/>
                  </a:cxn>
                  <a:cxn ang="0">
                    <a:pos x="36" y="40"/>
                  </a:cxn>
                  <a:cxn ang="0">
                    <a:pos x="30" y="46"/>
                  </a:cxn>
                  <a:cxn ang="0">
                    <a:pos x="26" y="48"/>
                  </a:cxn>
                  <a:cxn ang="0">
                    <a:pos x="24" y="52"/>
                  </a:cxn>
                  <a:cxn ang="0">
                    <a:pos x="22" y="52"/>
                  </a:cxn>
                  <a:cxn ang="0">
                    <a:pos x="22" y="54"/>
                  </a:cxn>
                  <a:cxn ang="0">
                    <a:pos x="20" y="56"/>
                  </a:cxn>
                  <a:cxn ang="0">
                    <a:pos x="46" y="56"/>
                  </a:cxn>
                </a:cxnLst>
                <a:rect l="0" t="0" r="r" b="b"/>
                <a:pathLst>
                  <a:path w="46" h="70">
                    <a:moveTo>
                      <a:pt x="46" y="56"/>
                    </a:moveTo>
                    <a:lnTo>
                      <a:pt x="46" y="70"/>
                    </a:lnTo>
                    <a:lnTo>
                      <a:pt x="0" y="70"/>
                    </a:lnTo>
                    <a:lnTo>
                      <a:pt x="2" y="62"/>
                    </a:lnTo>
                    <a:lnTo>
                      <a:pt x="6" y="56"/>
                    </a:lnTo>
                    <a:lnTo>
                      <a:pt x="8" y="52"/>
                    </a:lnTo>
                    <a:lnTo>
                      <a:pt x="14" y="46"/>
                    </a:lnTo>
                    <a:lnTo>
                      <a:pt x="20" y="40"/>
                    </a:lnTo>
                    <a:lnTo>
                      <a:pt x="24" y="36"/>
                    </a:lnTo>
                    <a:lnTo>
                      <a:pt x="28" y="32"/>
                    </a:lnTo>
                    <a:lnTo>
                      <a:pt x="30" y="30"/>
                    </a:lnTo>
                    <a:lnTo>
                      <a:pt x="32" y="26"/>
                    </a:lnTo>
                    <a:lnTo>
                      <a:pt x="32" y="22"/>
                    </a:lnTo>
                    <a:lnTo>
                      <a:pt x="32" y="18"/>
                    </a:lnTo>
                    <a:lnTo>
                      <a:pt x="30" y="14"/>
                    </a:lnTo>
                    <a:lnTo>
                      <a:pt x="28" y="12"/>
                    </a:lnTo>
                    <a:lnTo>
                      <a:pt x="24" y="12"/>
                    </a:lnTo>
                    <a:lnTo>
                      <a:pt x="20" y="12"/>
                    </a:lnTo>
                    <a:lnTo>
                      <a:pt x="18" y="14"/>
                    </a:lnTo>
                    <a:lnTo>
                      <a:pt x="16" y="18"/>
                    </a:lnTo>
                    <a:lnTo>
                      <a:pt x="14" y="22"/>
                    </a:lnTo>
                    <a:lnTo>
                      <a:pt x="2" y="22"/>
                    </a:lnTo>
                    <a:lnTo>
                      <a:pt x="2" y="14"/>
                    </a:lnTo>
                    <a:lnTo>
                      <a:pt x="6" y="10"/>
                    </a:lnTo>
                    <a:lnTo>
                      <a:pt x="8" y="6"/>
                    </a:lnTo>
                    <a:lnTo>
                      <a:pt x="16" y="2"/>
                    </a:lnTo>
                    <a:lnTo>
                      <a:pt x="24" y="0"/>
                    </a:lnTo>
                    <a:lnTo>
                      <a:pt x="30" y="0"/>
                    </a:lnTo>
                    <a:lnTo>
                      <a:pt x="36" y="2"/>
                    </a:lnTo>
                    <a:lnTo>
                      <a:pt x="40" y="6"/>
                    </a:lnTo>
                    <a:lnTo>
                      <a:pt x="44" y="10"/>
                    </a:lnTo>
                    <a:lnTo>
                      <a:pt x="46" y="14"/>
                    </a:lnTo>
                    <a:lnTo>
                      <a:pt x="46" y="20"/>
                    </a:lnTo>
                    <a:lnTo>
                      <a:pt x="46" y="24"/>
                    </a:lnTo>
                    <a:lnTo>
                      <a:pt x="44" y="28"/>
                    </a:lnTo>
                    <a:lnTo>
                      <a:pt x="42" y="32"/>
                    </a:lnTo>
                    <a:lnTo>
                      <a:pt x="40" y="36"/>
                    </a:lnTo>
                    <a:lnTo>
                      <a:pt x="36" y="40"/>
                    </a:lnTo>
                    <a:lnTo>
                      <a:pt x="30" y="46"/>
                    </a:lnTo>
                    <a:lnTo>
                      <a:pt x="26" y="48"/>
                    </a:lnTo>
                    <a:lnTo>
                      <a:pt x="24" y="52"/>
                    </a:lnTo>
                    <a:lnTo>
                      <a:pt x="22" y="52"/>
                    </a:lnTo>
                    <a:lnTo>
                      <a:pt x="22" y="54"/>
                    </a:lnTo>
                    <a:lnTo>
                      <a:pt x="20" y="56"/>
                    </a:lnTo>
                    <a:lnTo>
                      <a:pt x="46" y="56"/>
                    </a:lnTo>
                    <a:close/>
                  </a:path>
                </a:pathLst>
              </a:custGeom>
              <a:solidFill>
                <a:srgbClr val="000000"/>
              </a:solidFill>
              <a:ln w="0">
                <a:solidFill>
                  <a:srgbClr val="000000"/>
                </a:solidFill>
                <a:prstDash val="solid"/>
                <a:round/>
                <a:headEnd/>
                <a:tailEnd/>
              </a:ln>
            </p:spPr>
            <p:txBody>
              <a:bodyPr/>
              <a:lstStyle/>
              <a:p>
                <a:endParaRPr lang="en-US"/>
              </a:p>
            </p:txBody>
          </p:sp>
          <p:sp>
            <p:nvSpPr>
              <p:cNvPr id="101776" name="Line 4496"/>
              <p:cNvSpPr>
                <a:spLocks noChangeShapeType="1"/>
              </p:cNvSpPr>
              <p:nvPr/>
            </p:nvSpPr>
            <p:spPr bwMode="auto">
              <a:xfrm>
                <a:off x="1176" y="1586"/>
                <a:ext cx="34" cy="1"/>
              </a:xfrm>
              <a:prstGeom prst="line">
                <a:avLst/>
              </a:prstGeom>
              <a:noFill/>
              <a:ln w="6350">
                <a:solidFill>
                  <a:srgbClr val="000000"/>
                </a:solidFill>
                <a:round/>
                <a:headEnd/>
                <a:tailEnd/>
              </a:ln>
            </p:spPr>
            <p:txBody>
              <a:bodyPr/>
              <a:lstStyle/>
              <a:p>
                <a:endParaRPr lang="en-US"/>
              </a:p>
            </p:txBody>
          </p:sp>
          <p:sp>
            <p:nvSpPr>
              <p:cNvPr id="101777" name="Line 4497"/>
              <p:cNvSpPr>
                <a:spLocks noChangeShapeType="1"/>
              </p:cNvSpPr>
              <p:nvPr/>
            </p:nvSpPr>
            <p:spPr bwMode="auto">
              <a:xfrm flipH="1">
                <a:off x="4710" y="1586"/>
                <a:ext cx="36" cy="1"/>
              </a:xfrm>
              <a:prstGeom prst="line">
                <a:avLst/>
              </a:prstGeom>
              <a:noFill/>
              <a:ln w="6350">
                <a:solidFill>
                  <a:srgbClr val="000000"/>
                </a:solidFill>
                <a:round/>
                <a:headEnd/>
                <a:tailEnd/>
              </a:ln>
            </p:spPr>
            <p:txBody>
              <a:bodyPr/>
              <a:lstStyle/>
              <a:p>
                <a:endParaRPr lang="en-US"/>
              </a:p>
            </p:txBody>
          </p:sp>
          <p:sp>
            <p:nvSpPr>
              <p:cNvPr id="101778" name="Freeform 4498"/>
              <p:cNvSpPr>
                <a:spLocks noEditPoints="1"/>
              </p:cNvSpPr>
              <p:nvPr/>
            </p:nvSpPr>
            <p:spPr bwMode="auto">
              <a:xfrm>
                <a:off x="1022" y="1552"/>
                <a:ext cx="46" cy="70"/>
              </a:xfrm>
              <a:custGeom>
                <a:avLst/>
                <a:gdLst/>
                <a:ahLst/>
                <a:cxnLst>
                  <a:cxn ang="0">
                    <a:pos x="24" y="0"/>
                  </a:cxn>
                  <a:cxn ang="0">
                    <a:pos x="30" y="2"/>
                  </a:cxn>
                  <a:cxn ang="0">
                    <a:pos x="34" y="4"/>
                  </a:cxn>
                  <a:cxn ang="0">
                    <a:pos x="38" y="8"/>
                  </a:cxn>
                  <a:cxn ang="0">
                    <a:pos x="42" y="14"/>
                  </a:cxn>
                  <a:cxn ang="0">
                    <a:pos x="44" y="24"/>
                  </a:cxn>
                  <a:cxn ang="0">
                    <a:pos x="46" y="36"/>
                  </a:cxn>
                  <a:cxn ang="0">
                    <a:pos x="44" y="48"/>
                  </a:cxn>
                  <a:cxn ang="0">
                    <a:pos x="42" y="58"/>
                  </a:cxn>
                  <a:cxn ang="0">
                    <a:pos x="38" y="64"/>
                  </a:cxn>
                  <a:cxn ang="0">
                    <a:pos x="34" y="68"/>
                  </a:cxn>
                  <a:cxn ang="0">
                    <a:pos x="30" y="70"/>
                  </a:cxn>
                  <a:cxn ang="0">
                    <a:pos x="24" y="70"/>
                  </a:cxn>
                  <a:cxn ang="0">
                    <a:pos x="16" y="70"/>
                  </a:cxn>
                  <a:cxn ang="0">
                    <a:pos x="12" y="68"/>
                  </a:cxn>
                  <a:cxn ang="0">
                    <a:pos x="6" y="64"/>
                  </a:cxn>
                  <a:cxn ang="0">
                    <a:pos x="4" y="58"/>
                  </a:cxn>
                  <a:cxn ang="0">
                    <a:pos x="2" y="52"/>
                  </a:cxn>
                  <a:cxn ang="0">
                    <a:pos x="2" y="44"/>
                  </a:cxn>
                  <a:cxn ang="0">
                    <a:pos x="0" y="36"/>
                  </a:cxn>
                  <a:cxn ang="0">
                    <a:pos x="2" y="24"/>
                  </a:cxn>
                  <a:cxn ang="0">
                    <a:pos x="4" y="14"/>
                  </a:cxn>
                  <a:cxn ang="0">
                    <a:pos x="8" y="8"/>
                  </a:cxn>
                  <a:cxn ang="0">
                    <a:pos x="12" y="4"/>
                  </a:cxn>
                  <a:cxn ang="0">
                    <a:pos x="16" y="2"/>
                  </a:cxn>
                  <a:cxn ang="0">
                    <a:pos x="24" y="0"/>
                  </a:cxn>
                  <a:cxn ang="0">
                    <a:pos x="24" y="12"/>
                  </a:cxn>
                  <a:cxn ang="0">
                    <a:pos x="20" y="14"/>
                  </a:cxn>
                  <a:cxn ang="0">
                    <a:pos x="18" y="14"/>
                  </a:cxn>
                  <a:cxn ang="0">
                    <a:pos x="16" y="16"/>
                  </a:cxn>
                  <a:cxn ang="0">
                    <a:pos x="16" y="20"/>
                  </a:cxn>
                  <a:cxn ang="0">
                    <a:pos x="14" y="24"/>
                  </a:cxn>
                  <a:cxn ang="0">
                    <a:pos x="14" y="30"/>
                  </a:cxn>
                  <a:cxn ang="0">
                    <a:pos x="14" y="36"/>
                  </a:cxn>
                  <a:cxn ang="0">
                    <a:pos x="14" y="42"/>
                  </a:cxn>
                  <a:cxn ang="0">
                    <a:pos x="14" y="48"/>
                  </a:cxn>
                  <a:cxn ang="0">
                    <a:pos x="16" y="52"/>
                  </a:cxn>
                  <a:cxn ang="0">
                    <a:pos x="16" y="56"/>
                  </a:cxn>
                  <a:cxn ang="0">
                    <a:pos x="18" y="58"/>
                  </a:cxn>
                  <a:cxn ang="0">
                    <a:pos x="20" y="58"/>
                  </a:cxn>
                  <a:cxn ang="0">
                    <a:pos x="24" y="58"/>
                  </a:cxn>
                  <a:cxn ang="0">
                    <a:pos x="26" y="58"/>
                  </a:cxn>
                  <a:cxn ang="0">
                    <a:pos x="28" y="58"/>
                  </a:cxn>
                  <a:cxn ang="0">
                    <a:pos x="30" y="56"/>
                  </a:cxn>
                  <a:cxn ang="0">
                    <a:pos x="32" y="52"/>
                  </a:cxn>
                  <a:cxn ang="0">
                    <a:pos x="32" y="48"/>
                  </a:cxn>
                  <a:cxn ang="0">
                    <a:pos x="32" y="42"/>
                  </a:cxn>
                  <a:cxn ang="0">
                    <a:pos x="32" y="36"/>
                  </a:cxn>
                  <a:cxn ang="0">
                    <a:pos x="32" y="30"/>
                  </a:cxn>
                  <a:cxn ang="0">
                    <a:pos x="32" y="24"/>
                  </a:cxn>
                  <a:cxn ang="0">
                    <a:pos x="32" y="20"/>
                  </a:cxn>
                  <a:cxn ang="0">
                    <a:pos x="30" y="16"/>
                  </a:cxn>
                  <a:cxn ang="0">
                    <a:pos x="28" y="14"/>
                  </a:cxn>
                  <a:cxn ang="0">
                    <a:pos x="26" y="14"/>
                  </a:cxn>
                  <a:cxn ang="0">
                    <a:pos x="24" y="12"/>
                  </a:cxn>
                </a:cxnLst>
                <a:rect l="0" t="0" r="r" b="b"/>
                <a:pathLst>
                  <a:path w="46" h="70">
                    <a:moveTo>
                      <a:pt x="24" y="0"/>
                    </a:moveTo>
                    <a:lnTo>
                      <a:pt x="30" y="2"/>
                    </a:lnTo>
                    <a:lnTo>
                      <a:pt x="34" y="4"/>
                    </a:lnTo>
                    <a:lnTo>
                      <a:pt x="38" y="8"/>
                    </a:lnTo>
                    <a:lnTo>
                      <a:pt x="42" y="14"/>
                    </a:lnTo>
                    <a:lnTo>
                      <a:pt x="44" y="24"/>
                    </a:lnTo>
                    <a:lnTo>
                      <a:pt x="46" y="36"/>
                    </a:lnTo>
                    <a:lnTo>
                      <a:pt x="44" y="48"/>
                    </a:lnTo>
                    <a:lnTo>
                      <a:pt x="42" y="58"/>
                    </a:lnTo>
                    <a:lnTo>
                      <a:pt x="38" y="64"/>
                    </a:lnTo>
                    <a:lnTo>
                      <a:pt x="34" y="68"/>
                    </a:lnTo>
                    <a:lnTo>
                      <a:pt x="30" y="70"/>
                    </a:lnTo>
                    <a:lnTo>
                      <a:pt x="24" y="70"/>
                    </a:lnTo>
                    <a:lnTo>
                      <a:pt x="16" y="70"/>
                    </a:lnTo>
                    <a:lnTo>
                      <a:pt x="12" y="68"/>
                    </a:lnTo>
                    <a:lnTo>
                      <a:pt x="6" y="64"/>
                    </a:lnTo>
                    <a:lnTo>
                      <a:pt x="4" y="58"/>
                    </a:lnTo>
                    <a:lnTo>
                      <a:pt x="2" y="52"/>
                    </a:lnTo>
                    <a:lnTo>
                      <a:pt x="2" y="44"/>
                    </a:lnTo>
                    <a:lnTo>
                      <a:pt x="0" y="36"/>
                    </a:lnTo>
                    <a:lnTo>
                      <a:pt x="2" y="24"/>
                    </a:lnTo>
                    <a:lnTo>
                      <a:pt x="4" y="14"/>
                    </a:lnTo>
                    <a:lnTo>
                      <a:pt x="8" y="8"/>
                    </a:lnTo>
                    <a:lnTo>
                      <a:pt x="12" y="4"/>
                    </a:lnTo>
                    <a:lnTo>
                      <a:pt x="16" y="2"/>
                    </a:lnTo>
                    <a:lnTo>
                      <a:pt x="24" y="0"/>
                    </a:lnTo>
                    <a:close/>
                    <a:moveTo>
                      <a:pt x="24" y="12"/>
                    </a:moveTo>
                    <a:lnTo>
                      <a:pt x="20" y="14"/>
                    </a:lnTo>
                    <a:lnTo>
                      <a:pt x="18" y="14"/>
                    </a:lnTo>
                    <a:lnTo>
                      <a:pt x="16" y="16"/>
                    </a:lnTo>
                    <a:lnTo>
                      <a:pt x="16" y="20"/>
                    </a:lnTo>
                    <a:lnTo>
                      <a:pt x="14" y="24"/>
                    </a:lnTo>
                    <a:lnTo>
                      <a:pt x="14" y="30"/>
                    </a:lnTo>
                    <a:lnTo>
                      <a:pt x="14" y="36"/>
                    </a:lnTo>
                    <a:lnTo>
                      <a:pt x="14" y="42"/>
                    </a:lnTo>
                    <a:lnTo>
                      <a:pt x="14" y="48"/>
                    </a:lnTo>
                    <a:lnTo>
                      <a:pt x="16" y="52"/>
                    </a:lnTo>
                    <a:lnTo>
                      <a:pt x="16" y="56"/>
                    </a:lnTo>
                    <a:lnTo>
                      <a:pt x="18" y="58"/>
                    </a:lnTo>
                    <a:lnTo>
                      <a:pt x="20" y="58"/>
                    </a:lnTo>
                    <a:lnTo>
                      <a:pt x="24" y="58"/>
                    </a:lnTo>
                    <a:lnTo>
                      <a:pt x="26" y="58"/>
                    </a:lnTo>
                    <a:lnTo>
                      <a:pt x="28" y="58"/>
                    </a:lnTo>
                    <a:lnTo>
                      <a:pt x="30" y="56"/>
                    </a:lnTo>
                    <a:lnTo>
                      <a:pt x="32" y="52"/>
                    </a:lnTo>
                    <a:lnTo>
                      <a:pt x="32" y="48"/>
                    </a:lnTo>
                    <a:lnTo>
                      <a:pt x="32" y="42"/>
                    </a:lnTo>
                    <a:lnTo>
                      <a:pt x="32" y="36"/>
                    </a:lnTo>
                    <a:lnTo>
                      <a:pt x="32" y="30"/>
                    </a:lnTo>
                    <a:lnTo>
                      <a:pt x="32" y="24"/>
                    </a:lnTo>
                    <a:lnTo>
                      <a:pt x="32" y="20"/>
                    </a:lnTo>
                    <a:lnTo>
                      <a:pt x="30" y="16"/>
                    </a:lnTo>
                    <a:lnTo>
                      <a:pt x="28" y="14"/>
                    </a:lnTo>
                    <a:lnTo>
                      <a:pt x="26" y="14"/>
                    </a:lnTo>
                    <a:lnTo>
                      <a:pt x="24" y="12"/>
                    </a:lnTo>
                    <a:close/>
                  </a:path>
                </a:pathLst>
              </a:custGeom>
              <a:solidFill>
                <a:srgbClr val="000000"/>
              </a:solidFill>
              <a:ln w="0">
                <a:solidFill>
                  <a:srgbClr val="000000"/>
                </a:solidFill>
                <a:prstDash val="solid"/>
                <a:round/>
                <a:headEnd/>
                <a:tailEnd/>
              </a:ln>
            </p:spPr>
            <p:txBody>
              <a:bodyPr/>
              <a:lstStyle/>
              <a:p>
                <a:endParaRPr lang="en-US"/>
              </a:p>
            </p:txBody>
          </p:sp>
          <p:sp>
            <p:nvSpPr>
              <p:cNvPr id="101779" name="Rectangle 4499"/>
              <p:cNvSpPr>
                <a:spLocks noChangeArrowheads="1"/>
              </p:cNvSpPr>
              <p:nvPr/>
            </p:nvSpPr>
            <p:spPr bwMode="auto">
              <a:xfrm>
                <a:off x="1078" y="1608"/>
                <a:ext cx="14" cy="14"/>
              </a:xfrm>
              <a:prstGeom prst="rect">
                <a:avLst/>
              </a:prstGeom>
              <a:solidFill>
                <a:srgbClr val="000000"/>
              </a:solidFill>
              <a:ln w="0">
                <a:solidFill>
                  <a:srgbClr val="000000"/>
                </a:solidFill>
                <a:miter lim="800000"/>
                <a:headEnd/>
                <a:tailEnd/>
              </a:ln>
            </p:spPr>
            <p:txBody>
              <a:bodyPr/>
              <a:lstStyle/>
              <a:p>
                <a:endParaRPr lang="en-US"/>
              </a:p>
            </p:txBody>
          </p:sp>
          <p:sp>
            <p:nvSpPr>
              <p:cNvPr id="101780" name="Freeform 4500"/>
              <p:cNvSpPr>
                <a:spLocks noEditPoints="1"/>
              </p:cNvSpPr>
              <p:nvPr/>
            </p:nvSpPr>
            <p:spPr bwMode="auto">
              <a:xfrm>
                <a:off x="1100" y="1554"/>
                <a:ext cx="50" cy="68"/>
              </a:xfrm>
              <a:custGeom>
                <a:avLst/>
                <a:gdLst/>
                <a:ahLst/>
                <a:cxnLst>
                  <a:cxn ang="0">
                    <a:pos x="28" y="68"/>
                  </a:cxn>
                  <a:cxn ang="0">
                    <a:pos x="28" y="54"/>
                  </a:cxn>
                  <a:cxn ang="0">
                    <a:pos x="0" y="54"/>
                  </a:cxn>
                  <a:cxn ang="0">
                    <a:pos x="0" y="42"/>
                  </a:cxn>
                  <a:cxn ang="0">
                    <a:pos x="30" y="0"/>
                  </a:cxn>
                  <a:cxn ang="0">
                    <a:pos x="40" y="0"/>
                  </a:cxn>
                  <a:cxn ang="0">
                    <a:pos x="40" y="42"/>
                  </a:cxn>
                  <a:cxn ang="0">
                    <a:pos x="50" y="42"/>
                  </a:cxn>
                  <a:cxn ang="0">
                    <a:pos x="50" y="54"/>
                  </a:cxn>
                  <a:cxn ang="0">
                    <a:pos x="40" y="54"/>
                  </a:cxn>
                  <a:cxn ang="0">
                    <a:pos x="40" y="68"/>
                  </a:cxn>
                  <a:cxn ang="0">
                    <a:pos x="28" y="68"/>
                  </a:cxn>
                  <a:cxn ang="0">
                    <a:pos x="28" y="42"/>
                  </a:cxn>
                  <a:cxn ang="0">
                    <a:pos x="28" y="20"/>
                  </a:cxn>
                  <a:cxn ang="0">
                    <a:pos x="12" y="42"/>
                  </a:cxn>
                  <a:cxn ang="0">
                    <a:pos x="28" y="42"/>
                  </a:cxn>
                </a:cxnLst>
                <a:rect l="0" t="0" r="r" b="b"/>
                <a:pathLst>
                  <a:path w="50" h="68">
                    <a:moveTo>
                      <a:pt x="28" y="68"/>
                    </a:moveTo>
                    <a:lnTo>
                      <a:pt x="28" y="54"/>
                    </a:lnTo>
                    <a:lnTo>
                      <a:pt x="0" y="54"/>
                    </a:lnTo>
                    <a:lnTo>
                      <a:pt x="0" y="42"/>
                    </a:lnTo>
                    <a:lnTo>
                      <a:pt x="30" y="0"/>
                    </a:lnTo>
                    <a:lnTo>
                      <a:pt x="40" y="0"/>
                    </a:lnTo>
                    <a:lnTo>
                      <a:pt x="40" y="42"/>
                    </a:lnTo>
                    <a:lnTo>
                      <a:pt x="50" y="42"/>
                    </a:lnTo>
                    <a:lnTo>
                      <a:pt x="50" y="54"/>
                    </a:lnTo>
                    <a:lnTo>
                      <a:pt x="40" y="54"/>
                    </a:lnTo>
                    <a:lnTo>
                      <a:pt x="40" y="68"/>
                    </a:lnTo>
                    <a:lnTo>
                      <a:pt x="28" y="68"/>
                    </a:lnTo>
                    <a:close/>
                    <a:moveTo>
                      <a:pt x="28" y="42"/>
                    </a:moveTo>
                    <a:lnTo>
                      <a:pt x="28" y="20"/>
                    </a:lnTo>
                    <a:lnTo>
                      <a:pt x="12" y="42"/>
                    </a:lnTo>
                    <a:lnTo>
                      <a:pt x="28" y="42"/>
                    </a:lnTo>
                    <a:close/>
                  </a:path>
                </a:pathLst>
              </a:custGeom>
              <a:solidFill>
                <a:srgbClr val="000000"/>
              </a:solidFill>
              <a:ln w="0">
                <a:solidFill>
                  <a:srgbClr val="000000"/>
                </a:solidFill>
                <a:prstDash val="solid"/>
                <a:round/>
                <a:headEnd/>
                <a:tailEnd/>
              </a:ln>
            </p:spPr>
            <p:txBody>
              <a:bodyPr/>
              <a:lstStyle/>
              <a:p>
                <a:endParaRPr lang="en-US"/>
              </a:p>
            </p:txBody>
          </p:sp>
          <p:sp>
            <p:nvSpPr>
              <p:cNvPr id="101781" name="Line 4501"/>
              <p:cNvSpPr>
                <a:spLocks noChangeShapeType="1"/>
              </p:cNvSpPr>
              <p:nvPr/>
            </p:nvSpPr>
            <p:spPr bwMode="auto">
              <a:xfrm>
                <a:off x="1176" y="3014"/>
                <a:ext cx="3570" cy="1"/>
              </a:xfrm>
              <a:prstGeom prst="line">
                <a:avLst/>
              </a:prstGeom>
              <a:noFill/>
              <a:ln w="6350">
                <a:solidFill>
                  <a:srgbClr val="000000"/>
                </a:solidFill>
                <a:round/>
                <a:headEnd/>
                <a:tailEnd/>
              </a:ln>
            </p:spPr>
            <p:txBody>
              <a:bodyPr/>
              <a:lstStyle/>
              <a:p>
                <a:endParaRPr lang="en-US"/>
              </a:p>
            </p:txBody>
          </p:sp>
          <p:sp>
            <p:nvSpPr>
              <p:cNvPr id="101782" name="Line 4502"/>
              <p:cNvSpPr>
                <a:spLocks noChangeShapeType="1"/>
              </p:cNvSpPr>
              <p:nvPr/>
            </p:nvSpPr>
            <p:spPr bwMode="auto">
              <a:xfrm>
                <a:off x="1176" y="1586"/>
                <a:ext cx="3570" cy="1"/>
              </a:xfrm>
              <a:prstGeom prst="line">
                <a:avLst/>
              </a:prstGeom>
              <a:noFill/>
              <a:ln w="6350">
                <a:solidFill>
                  <a:srgbClr val="000000"/>
                </a:solidFill>
                <a:round/>
                <a:headEnd/>
                <a:tailEnd/>
              </a:ln>
            </p:spPr>
            <p:txBody>
              <a:bodyPr/>
              <a:lstStyle/>
              <a:p>
                <a:endParaRPr lang="en-US"/>
              </a:p>
            </p:txBody>
          </p:sp>
          <p:sp>
            <p:nvSpPr>
              <p:cNvPr id="101783" name="Line 4503"/>
              <p:cNvSpPr>
                <a:spLocks noChangeShapeType="1"/>
              </p:cNvSpPr>
              <p:nvPr/>
            </p:nvSpPr>
            <p:spPr bwMode="auto">
              <a:xfrm flipV="1">
                <a:off x="1176" y="1586"/>
                <a:ext cx="1" cy="1428"/>
              </a:xfrm>
              <a:prstGeom prst="line">
                <a:avLst/>
              </a:prstGeom>
              <a:noFill/>
              <a:ln w="6350">
                <a:solidFill>
                  <a:srgbClr val="000000"/>
                </a:solidFill>
                <a:round/>
                <a:headEnd/>
                <a:tailEnd/>
              </a:ln>
            </p:spPr>
            <p:txBody>
              <a:bodyPr/>
              <a:lstStyle/>
              <a:p>
                <a:endParaRPr lang="en-US"/>
              </a:p>
            </p:txBody>
          </p:sp>
          <p:sp>
            <p:nvSpPr>
              <p:cNvPr id="101784" name="Line 4504"/>
              <p:cNvSpPr>
                <a:spLocks noChangeShapeType="1"/>
              </p:cNvSpPr>
              <p:nvPr/>
            </p:nvSpPr>
            <p:spPr bwMode="auto">
              <a:xfrm flipV="1">
                <a:off x="4746" y="1586"/>
                <a:ext cx="1" cy="1428"/>
              </a:xfrm>
              <a:prstGeom prst="line">
                <a:avLst/>
              </a:prstGeom>
              <a:noFill/>
              <a:ln w="6350">
                <a:solidFill>
                  <a:srgbClr val="000000"/>
                </a:solidFill>
                <a:round/>
                <a:headEnd/>
                <a:tailEnd/>
              </a:ln>
            </p:spPr>
            <p:txBody>
              <a:bodyPr/>
              <a:lstStyle/>
              <a:p>
                <a:endParaRPr lang="en-US"/>
              </a:p>
            </p:txBody>
          </p:sp>
          <p:sp>
            <p:nvSpPr>
              <p:cNvPr id="101785" name="Freeform 4505"/>
              <p:cNvSpPr>
                <a:spLocks/>
              </p:cNvSpPr>
              <p:nvPr/>
            </p:nvSpPr>
            <p:spPr bwMode="auto">
              <a:xfrm>
                <a:off x="46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86" name="Freeform 4506"/>
              <p:cNvSpPr>
                <a:spLocks/>
              </p:cNvSpPr>
              <p:nvPr/>
            </p:nvSpPr>
            <p:spPr bwMode="auto">
              <a:xfrm>
                <a:off x="46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787" name="Freeform 4507"/>
              <p:cNvSpPr>
                <a:spLocks/>
              </p:cNvSpPr>
              <p:nvPr/>
            </p:nvSpPr>
            <p:spPr bwMode="auto">
              <a:xfrm>
                <a:off x="431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88" name="Freeform 4508"/>
              <p:cNvSpPr>
                <a:spLocks/>
              </p:cNvSpPr>
              <p:nvPr/>
            </p:nvSpPr>
            <p:spPr bwMode="auto">
              <a:xfrm>
                <a:off x="430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89" name="Freeform 4509"/>
              <p:cNvSpPr>
                <a:spLocks/>
              </p:cNvSpPr>
              <p:nvPr/>
            </p:nvSpPr>
            <p:spPr bwMode="auto">
              <a:xfrm>
                <a:off x="12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90" name="Freeform 4510"/>
              <p:cNvSpPr>
                <a:spLocks/>
              </p:cNvSpPr>
              <p:nvPr/>
            </p:nvSpPr>
            <p:spPr bwMode="auto">
              <a:xfrm>
                <a:off x="20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791" name="Freeform 4511"/>
              <p:cNvSpPr>
                <a:spLocks/>
              </p:cNvSpPr>
              <p:nvPr/>
            </p:nvSpPr>
            <p:spPr bwMode="auto">
              <a:xfrm>
                <a:off x="1430" y="190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792" name="Freeform 4512"/>
              <p:cNvSpPr>
                <a:spLocks/>
              </p:cNvSpPr>
              <p:nvPr/>
            </p:nvSpPr>
            <p:spPr bwMode="auto">
              <a:xfrm>
                <a:off x="1430" y="26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793" name="Freeform 4513"/>
              <p:cNvSpPr>
                <a:spLocks/>
              </p:cNvSpPr>
              <p:nvPr/>
            </p:nvSpPr>
            <p:spPr bwMode="auto">
              <a:xfrm>
                <a:off x="14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794" name="Freeform 4514"/>
              <p:cNvSpPr>
                <a:spLocks/>
              </p:cNvSpPr>
              <p:nvPr/>
            </p:nvSpPr>
            <p:spPr bwMode="auto">
              <a:xfrm>
                <a:off x="187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795" name="Freeform 4515"/>
              <p:cNvSpPr>
                <a:spLocks/>
              </p:cNvSpPr>
              <p:nvPr/>
            </p:nvSpPr>
            <p:spPr bwMode="auto">
              <a:xfrm>
                <a:off x="1818" y="205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796" name="Freeform 4516"/>
              <p:cNvSpPr>
                <a:spLocks/>
              </p:cNvSpPr>
              <p:nvPr/>
            </p:nvSpPr>
            <p:spPr bwMode="auto">
              <a:xfrm>
                <a:off x="1818" y="249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797" name="Freeform 4517"/>
              <p:cNvSpPr>
                <a:spLocks/>
              </p:cNvSpPr>
              <p:nvPr/>
            </p:nvSpPr>
            <p:spPr bwMode="auto">
              <a:xfrm>
                <a:off x="1544" y="189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798" name="Freeform 4518"/>
              <p:cNvSpPr>
                <a:spLocks/>
              </p:cNvSpPr>
              <p:nvPr/>
            </p:nvSpPr>
            <p:spPr bwMode="auto">
              <a:xfrm>
                <a:off x="1544" y="26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799" name="Freeform 4519"/>
              <p:cNvSpPr>
                <a:spLocks/>
              </p:cNvSpPr>
              <p:nvPr/>
            </p:nvSpPr>
            <p:spPr bwMode="auto">
              <a:xfrm>
                <a:off x="1688" y="175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00" name="Freeform 4520"/>
              <p:cNvSpPr>
                <a:spLocks/>
              </p:cNvSpPr>
              <p:nvPr/>
            </p:nvSpPr>
            <p:spPr bwMode="auto">
              <a:xfrm>
                <a:off x="1688" y="279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01" name="Freeform 4521"/>
              <p:cNvSpPr>
                <a:spLocks/>
              </p:cNvSpPr>
              <p:nvPr/>
            </p:nvSpPr>
            <p:spPr bwMode="auto">
              <a:xfrm>
                <a:off x="1492" y="222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02" name="Freeform 4522"/>
              <p:cNvSpPr>
                <a:spLocks/>
              </p:cNvSpPr>
              <p:nvPr/>
            </p:nvSpPr>
            <p:spPr bwMode="auto">
              <a:xfrm>
                <a:off x="1492" y="232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03" name="Freeform 4523"/>
              <p:cNvSpPr>
                <a:spLocks/>
              </p:cNvSpPr>
              <p:nvPr/>
            </p:nvSpPr>
            <p:spPr bwMode="auto">
              <a:xfrm>
                <a:off x="1506" y="213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04" name="Freeform 4524"/>
              <p:cNvSpPr>
                <a:spLocks/>
              </p:cNvSpPr>
              <p:nvPr/>
            </p:nvSpPr>
            <p:spPr bwMode="auto">
              <a:xfrm>
                <a:off x="1506" y="242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05" name="Freeform 4525"/>
              <p:cNvSpPr>
                <a:spLocks/>
              </p:cNvSpPr>
              <p:nvPr/>
            </p:nvSpPr>
            <p:spPr bwMode="auto">
              <a:xfrm>
                <a:off x="1678" y="180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06" name="Freeform 4526"/>
              <p:cNvSpPr>
                <a:spLocks/>
              </p:cNvSpPr>
              <p:nvPr/>
            </p:nvSpPr>
            <p:spPr bwMode="auto">
              <a:xfrm>
                <a:off x="1678" y="27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07" name="Freeform 4527"/>
              <p:cNvSpPr>
                <a:spLocks/>
              </p:cNvSpPr>
              <p:nvPr/>
            </p:nvSpPr>
            <p:spPr bwMode="auto">
              <a:xfrm>
                <a:off x="15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08" name="Freeform 4528"/>
              <p:cNvSpPr>
                <a:spLocks/>
              </p:cNvSpPr>
              <p:nvPr/>
            </p:nvSpPr>
            <p:spPr bwMode="auto">
              <a:xfrm>
                <a:off x="15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09" name="Freeform 4529"/>
              <p:cNvSpPr>
                <a:spLocks/>
              </p:cNvSpPr>
              <p:nvPr/>
            </p:nvSpPr>
            <p:spPr bwMode="auto">
              <a:xfrm>
                <a:off x="150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10" name="Freeform 4530"/>
              <p:cNvSpPr>
                <a:spLocks/>
              </p:cNvSpPr>
              <p:nvPr/>
            </p:nvSpPr>
            <p:spPr bwMode="auto">
              <a:xfrm>
                <a:off x="15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11" name="Freeform 4531"/>
              <p:cNvSpPr>
                <a:spLocks/>
              </p:cNvSpPr>
              <p:nvPr/>
            </p:nvSpPr>
            <p:spPr bwMode="auto">
              <a:xfrm>
                <a:off x="15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12" name="Freeform 4532"/>
              <p:cNvSpPr>
                <a:spLocks/>
              </p:cNvSpPr>
              <p:nvPr/>
            </p:nvSpPr>
            <p:spPr bwMode="auto">
              <a:xfrm>
                <a:off x="1512"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13" name="Freeform 4533"/>
              <p:cNvSpPr>
                <a:spLocks/>
              </p:cNvSpPr>
              <p:nvPr/>
            </p:nvSpPr>
            <p:spPr bwMode="auto">
              <a:xfrm>
                <a:off x="1512"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14" name="Freeform 4534"/>
              <p:cNvSpPr>
                <a:spLocks/>
              </p:cNvSpPr>
              <p:nvPr/>
            </p:nvSpPr>
            <p:spPr bwMode="auto">
              <a:xfrm>
                <a:off x="1656" y="183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15" name="Freeform 4535"/>
              <p:cNvSpPr>
                <a:spLocks/>
              </p:cNvSpPr>
              <p:nvPr/>
            </p:nvSpPr>
            <p:spPr bwMode="auto">
              <a:xfrm>
                <a:off x="1656" y="272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16" name="Freeform 4536"/>
              <p:cNvSpPr>
                <a:spLocks/>
              </p:cNvSpPr>
              <p:nvPr/>
            </p:nvSpPr>
            <p:spPr bwMode="auto">
              <a:xfrm>
                <a:off x="151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17" name="Freeform 4537"/>
              <p:cNvSpPr>
                <a:spLocks/>
              </p:cNvSpPr>
              <p:nvPr/>
            </p:nvSpPr>
            <p:spPr bwMode="auto">
              <a:xfrm>
                <a:off x="151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18" name="Freeform 4538"/>
              <p:cNvSpPr>
                <a:spLocks/>
              </p:cNvSpPr>
              <p:nvPr/>
            </p:nvSpPr>
            <p:spPr bwMode="auto">
              <a:xfrm>
                <a:off x="15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19" name="Freeform 4539"/>
              <p:cNvSpPr>
                <a:spLocks/>
              </p:cNvSpPr>
              <p:nvPr/>
            </p:nvSpPr>
            <p:spPr bwMode="auto">
              <a:xfrm>
                <a:off x="17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20" name="Freeform 4540"/>
              <p:cNvSpPr>
                <a:spLocks/>
              </p:cNvSpPr>
              <p:nvPr/>
            </p:nvSpPr>
            <p:spPr bwMode="auto">
              <a:xfrm>
                <a:off x="15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21" name="Freeform 4541"/>
              <p:cNvSpPr>
                <a:spLocks/>
              </p:cNvSpPr>
              <p:nvPr/>
            </p:nvSpPr>
            <p:spPr bwMode="auto">
              <a:xfrm>
                <a:off x="15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22" name="Freeform 4542"/>
              <p:cNvSpPr>
                <a:spLocks/>
              </p:cNvSpPr>
              <p:nvPr/>
            </p:nvSpPr>
            <p:spPr bwMode="auto">
              <a:xfrm>
                <a:off x="15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23" name="Freeform 4543"/>
              <p:cNvSpPr>
                <a:spLocks/>
              </p:cNvSpPr>
              <p:nvPr/>
            </p:nvSpPr>
            <p:spPr bwMode="auto">
              <a:xfrm>
                <a:off x="15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24" name="Freeform 4544"/>
              <p:cNvSpPr>
                <a:spLocks/>
              </p:cNvSpPr>
              <p:nvPr/>
            </p:nvSpPr>
            <p:spPr bwMode="auto">
              <a:xfrm>
                <a:off x="1618" y="18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25" name="Freeform 4545"/>
              <p:cNvSpPr>
                <a:spLocks/>
              </p:cNvSpPr>
              <p:nvPr/>
            </p:nvSpPr>
            <p:spPr bwMode="auto">
              <a:xfrm>
                <a:off x="1618" y="26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26" name="Freeform 4546"/>
              <p:cNvSpPr>
                <a:spLocks/>
              </p:cNvSpPr>
              <p:nvPr/>
            </p:nvSpPr>
            <p:spPr bwMode="auto">
              <a:xfrm>
                <a:off x="1540"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27" name="Freeform 4547"/>
              <p:cNvSpPr>
                <a:spLocks/>
              </p:cNvSpPr>
              <p:nvPr/>
            </p:nvSpPr>
            <p:spPr bwMode="auto">
              <a:xfrm>
                <a:off x="1540"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28" name="Freeform 4548"/>
              <p:cNvSpPr>
                <a:spLocks/>
              </p:cNvSpPr>
              <p:nvPr/>
            </p:nvSpPr>
            <p:spPr bwMode="auto">
              <a:xfrm>
                <a:off x="1672" y="190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29" name="Freeform 4549"/>
              <p:cNvSpPr>
                <a:spLocks/>
              </p:cNvSpPr>
              <p:nvPr/>
            </p:nvSpPr>
            <p:spPr bwMode="auto">
              <a:xfrm>
                <a:off x="1672" y="265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30" name="Freeform 4550"/>
              <p:cNvSpPr>
                <a:spLocks/>
              </p:cNvSpPr>
              <p:nvPr/>
            </p:nvSpPr>
            <p:spPr bwMode="auto">
              <a:xfrm>
                <a:off x="176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31" name="Freeform 4551"/>
              <p:cNvSpPr>
                <a:spLocks/>
              </p:cNvSpPr>
              <p:nvPr/>
            </p:nvSpPr>
            <p:spPr bwMode="auto">
              <a:xfrm>
                <a:off x="1560" y="212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32" name="Freeform 4552"/>
              <p:cNvSpPr>
                <a:spLocks/>
              </p:cNvSpPr>
              <p:nvPr/>
            </p:nvSpPr>
            <p:spPr bwMode="auto">
              <a:xfrm>
                <a:off x="1560" y="242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33" name="Freeform 4553"/>
              <p:cNvSpPr>
                <a:spLocks/>
              </p:cNvSpPr>
              <p:nvPr/>
            </p:nvSpPr>
            <p:spPr bwMode="auto">
              <a:xfrm>
                <a:off x="1548" y="226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34" name="Freeform 4554"/>
              <p:cNvSpPr>
                <a:spLocks/>
              </p:cNvSpPr>
              <p:nvPr/>
            </p:nvSpPr>
            <p:spPr bwMode="auto">
              <a:xfrm>
                <a:off x="1548" y="228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35" name="Freeform 4555"/>
              <p:cNvSpPr>
                <a:spLocks/>
              </p:cNvSpPr>
              <p:nvPr/>
            </p:nvSpPr>
            <p:spPr bwMode="auto">
              <a:xfrm>
                <a:off x="1588" y="201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36" name="Freeform 4556"/>
              <p:cNvSpPr>
                <a:spLocks/>
              </p:cNvSpPr>
              <p:nvPr/>
            </p:nvSpPr>
            <p:spPr bwMode="auto">
              <a:xfrm>
                <a:off x="1588" y="253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37" name="Freeform 4557"/>
              <p:cNvSpPr>
                <a:spLocks/>
              </p:cNvSpPr>
              <p:nvPr/>
            </p:nvSpPr>
            <p:spPr bwMode="auto">
              <a:xfrm>
                <a:off x="17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38" name="Freeform 4558"/>
              <p:cNvSpPr>
                <a:spLocks/>
              </p:cNvSpPr>
              <p:nvPr/>
            </p:nvSpPr>
            <p:spPr bwMode="auto">
              <a:xfrm>
                <a:off x="15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39" name="Freeform 4559"/>
              <p:cNvSpPr>
                <a:spLocks/>
              </p:cNvSpPr>
              <p:nvPr/>
            </p:nvSpPr>
            <p:spPr bwMode="auto">
              <a:xfrm>
                <a:off x="1558" y="222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40" name="Freeform 4560"/>
              <p:cNvSpPr>
                <a:spLocks/>
              </p:cNvSpPr>
              <p:nvPr/>
            </p:nvSpPr>
            <p:spPr bwMode="auto">
              <a:xfrm>
                <a:off x="1558" y="233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41" name="Freeform 4561"/>
              <p:cNvSpPr>
                <a:spLocks/>
              </p:cNvSpPr>
              <p:nvPr/>
            </p:nvSpPr>
            <p:spPr bwMode="auto">
              <a:xfrm>
                <a:off x="15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42" name="Freeform 4562"/>
              <p:cNvSpPr>
                <a:spLocks/>
              </p:cNvSpPr>
              <p:nvPr/>
            </p:nvSpPr>
            <p:spPr bwMode="auto">
              <a:xfrm>
                <a:off x="15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43" name="Freeform 4563"/>
              <p:cNvSpPr>
                <a:spLocks/>
              </p:cNvSpPr>
              <p:nvPr/>
            </p:nvSpPr>
            <p:spPr bwMode="auto">
              <a:xfrm>
                <a:off x="15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44" name="Freeform 4564"/>
              <p:cNvSpPr>
                <a:spLocks/>
              </p:cNvSpPr>
              <p:nvPr/>
            </p:nvSpPr>
            <p:spPr bwMode="auto">
              <a:xfrm>
                <a:off x="1660" y="19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45" name="Freeform 4565"/>
              <p:cNvSpPr>
                <a:spLocks/>
              </p:cNvSpPr>
              <p:nvPr/>
            </p:nvSpPr>
            <p:spPr bwMode="auto">
              <a:xfrm>
                <a:off x="1660" y="25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46" name="Freeform 4566"/>
              <p:cNvSpPr>
                <a:spLocks/>
              </p:cNvSpPr>
              <p:nvPr/>
            </p:nvSpPr>
            <p:spPr bwMode="auto">
              <a:xfrm>
                <a:off x="15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47" name="Freeform 4567"/>
              <p:cNvSpPr>
                <a:spLocks/>
              </p:cNvSpPr>
              <p:nvPr/>
            </p:nvSpPr>
            <p:spPr bwMode="auto">
              <a:xfrm>
                <a:off x="15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48" name="Freeform 4568"/>
              <p:cNvSpPr>
                <a:spLocks/>
              </p:cNvSpPr>
              <p:nvPr/>
            </p:nvSpPr>
            <p:spPr bwMode="auto">
              <a:xfrm>
                <a:off x="1586" y="210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49" name="Freeform 4569"/>
              <p:cNvSpPr>
                <a:spLocks/>
              </p:cNvSpPr>
              <p:nvPr/>
            </p:nvSpPr>
            <p:spPr bwMode="auto">
              <a:xfrm>
                <a:off x="1586" y="244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50" name="Freeform 4570"/>
              <p:cNvSpPr>
                <a:spLocks/>
              </p:cNvSpPr>
              <p:nvPr/>
            </p:nvSpPr>
            <p:spPr bwMode="auto">
              <a:xfrm>
                <a:off x="1616" y="201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51" name="Freeform 4571"/>
              <p:cNvSpPr>
                <a:spLocks/>
              </p:cNvSpPr>
              <p:nvPr/>
            </p:nvSpPr>
            <p:spPr bwMode="auto">
              <a:xfrm>
                <a:off x="1616" y="253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52" name="Freeform 4572"/>
              <p:cNvSpPr>
                <a:spLocks/>
              </p:cNvSpPr>
              <p:nvPr/>
            </p:nvSpPr>
            <p:spPr bwMode="auto">
              <a:xfrm>
                <a:off x="156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53" name="Freeform 4573"/>
              <p:cNvSpPr>
                <a:spLocks/>
              </p:cNvSpPr>
              <p:nvPr/>
            </p:nvSpPr>
            <p:spPr bwMode="auto">
              <a:xfrm>
                <a:off x="1568" y="2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54" name="Freeform 4574"/>
              <p:cNvSpPr>
                <a:spLocks/>
              </p:cNvSpPr>
              <p:nvPr/>
            </p:nvSpPr>
            <p:spPr bwMode="auto">
              <a:xfrm>
                <a:off x="1568" y="22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55" name="Freeform 4575"/>
              <p:cNvSpPr>
                <a:spLocks/>
              </p:cNvSpPr>
              <p:nvPr/>
            </p:nvSpPr>
            <p:spPr bwMode="auto">
              <a:xfrm>
                <a:off x="156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56" name="Freeform 4576"/>
              <p:cNvSpPr>
                <a:spLocks/>
              </p:cNvSpPr>
              <p:nvPr/>
            </p:nvSpPr>
            <p:spPr bwMode="auto">
              <a:xfrm>
                <a:off x="156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57" name="Freeform 4577"/>
              <p:cNvSpPr>
                <a:spLocks/>
              </p:cNvSpPr>
              <p:nvPr/>
            </p:nvSpPr>
            <p:spPr bwMode="auto">
              <a:xfrm>
                <a:off x="15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58" name="Freeform 4578"/>
              <p:cNvSpPr>
                <a:spLocks/>
              </p:cNvSpPr>
              <p:nvPr/>
            </p:nvSpPr>
            <p:spPr bwMode="auto">
              <a:xfrm>
                <a:off x="1570" y="223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59" name="Freeform 4579"/>
              <p:cNvSpPr>
                <a:spLocks/>
              </p:cNvSpPr>
              <p:nvPr/>
            </p:nvSpPr>
            <p:spPr bwMode="auto">
              <a:xfrm>
                <a:off x="1570" y="231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60" name="Freeform 4580"/>
              <p:cNvSpPr>
                <a:spLocks/>
              </p:cNvSpPr>
              <p:nvPr/>
            </p:nvSpPr>
            <p:spPr bwMode="auto">
              <a:xfrm>
                <a:off x="1636" y="19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61" name="Freeform 4581"/>
              <p:cNvSpPr>
                <a:spLocks/>
              </p:cNvSpPr>
              <p:nvPr/>
            </p:nvSpPr>
            <p:spPr bwMode="auto">
              <a:xfrm>
                <a:off x="1636" y="25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62" name="Freeform 4582"/>
              <p:cNvSpPr>
                <a:spLocks/>
              </p:cNvSpPr>
              <p:nvPr/>
            </p:nvSpPr>
            <p:spPr bwMode="auto">
              <a:xfrm>
                <a:off x="1570"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63" name="Freeform 4583"/>
              <p:cNvSpPr>
                <a:spLocks/>
              </p:cNvSpPr>
              <p:nvPr/>
            </p:nvSpPr>
            <p:spPr bwMode="auto">
              <a:xfrm>
                <a:off x="1570"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64" name="Freeform 4584"/>
              <p:cNvSpPr>
                <a:spLocks/>
              </p:cNvSpPr>
              <p:nvPr/>
            </p:nvSpPr>
            <p:spPr bwMode="auto">
              <a:xfrm>
                <a:off x="1570" y="226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65" name="Freeform 4585"/>
              <p:cNvSpPr>
                <a:spLocks/>
              </p:cNvSpPr>
              <p:nvPr/>
            </p:nvSpPr>
            <p:spPr bwMode="auto">
              <a:xfrm>
                <a:off x="1570" y="228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66" name="Freeform 4586"/>
              <p:cNvSpPr>
                <a:spLocks/>
              </p:cNvSpPr>
              <p:nvPr/>
            </p:nvSpPr>
            <p:spPr bwMode="auto">
              <a:xfrm>
                <a:off x="17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67" name="Freeform 4587"/>
              <p:cNvSpPr>
                <a:spLocks/>
              </p:cNvSpPr>
              <p:nvPr/>
            </p:nvSpPr>
            <p:spPr bwMode="auto">
              <a:xfrm>
                <a:off x="157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68" name="Freeform 4588"/>
              <p:cNvSpPr>
                <a:spLocks/>
              </p:cNvSpPr>
              <p:nvPr/>
            </p:nvSpPr>
            <p:spPr bwMode="auto">
              <a:xfrm>
                <a:off x="1574"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69" name="Freeform 4589"/>
              <p:cNvSpPr>
                <a:spLocks/>
              </p:cNvSpPr>
              <p:nvPr/>
            </p:nvSpPr>
            <p:spPr bwMode="auto">
              <a:xfrm>
                <a:off x="1574"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70" name="Freeform 4590"/>
              <p:cNvSpPr>
                <a:spLocks/>
              </p:cNvSpPr>
              <p:nvPr/>
            </p:nvSpPr>
            <p:spPr bwMode="auto">
              <a:xfrm>
                <a:off x="1574" y="225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71" name="Freeform 4591"/>
              <p:cNvSpPr>
                <a:spLocks/>
              </p:cNvSpPr>
              <p:nvPr/>
            </p:nvSpPr>
            <p:spPr bwMode="auto">
              <a:xfrm>
                <a:off x="1574" y="229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72" name="Freeform 4592"/>
              <p:cNvSpPr>
                <a:spLocks/>
              </p:cNvSpPr>
              <p:nvPr/>
            </p:nvSpPr>
            <p:spPr bwMode="auto">
              <a:xfrm>
                <a:off x="1576" y="22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73" name="Freeform 4593"/>
              <p:cNvSpPr>
                <a:spLocks/>
              </p:cNvSpPr>
              <p:nvPr/>
            </p:nvSpPr>
            <p:spPr bwMode="auto">
              <a:xfrm>
                <a:off x="1576" y="231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74" name="Freeform 4594"/>
              <p:cNvSpPr>
                <a:spLocks/>
              </p:cNvSpPr>
              <p:nvPr/>
            </p:nvSpPr>
            <p:spPr bwMode="auto">
              <a:xfrm>
                <a:off x="1752" y="22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75" name="Freeform 4595"/>
              <p:cNvSpPr>
                <a:spLocks/>
              </p:cNvSpPr>
              <p:nvPr/>
            </p:nvSpPr>
            <p:spPr bwMode="auto">
              <a:xfrm>
                <a:off x="1752" y="22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76" name="Freeform 4596"/>
              <p:cNvSpPr>
                <a:spLocks/>
              </p:cNvSpPr>
              <p:nvPr/>
            </p:nvSpPr>
            <p:spPr bwMode="auto">
              <a:xfrm>
                <a:off x="1650" y="202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77" name="Freeform 4597"/>
              <p:cNvSpPr>
                <a:spLocks/>
              </p:cNvSpPr>
              <p:nvPr/>
            </p:nvSpPr>
            <p:spPr bwMode="auto">
              <a:xfrm>
                <a:off x="1650" y="252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78" name="Freeform 4598"/>
              <p:cNvSpPr>
                <a:spLocks/>
              </p:cNvSpPr>
              <p:nvPr/>
            </p:nvSpPr>
            <p:spPr bwMode="auto">
              <a:xfrm>
                <a:off x="1586" y="21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79" name="Freeform 4599"/>
              <p:cNvSpPr>
                <a:spLocks/>
              </p:cNvSpPr>
              <p:nvPr/>
            </p:nvSpPr>
            <p:spPr bwMode="auto">
              <a:xfrm>
                <a:off x="1586" y="23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80" name="Freeform 4600"/>
              <p:cNvSpPr>
                <a:spLocks/>
              </p:cNvSpPr>
              <p:nvPr/>
            </p:nvSpPr>
            <p:spPr bwMode="auto">
              <a:xfrm>
                <a:off x="1590" y="215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81" name="Freeform 4601"/>
              <p:cNvSpPr>
                <a:spLocks/>
              </p:cNvSpPr>
              <p:nvPr/>
            </p:nvSpPr>
            <p:spPr bwMode="auto">
              <a:xfrm>
                <a:off x="1590" y="239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82" name="Freeform 4602"/>
              <p:cNvSpPr>
                <a:spLocks/>
              </p:cNvSpPr>
              <p:nvPr/>
            </p:nvSpPr>
            <p:spPr bwMode="auto">
              <a:xfrm>
                <a:off x="1582" y="221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83" name="Freeform 4603"/>
              <p:cNvSpPr>
                <a:spLocks/>
              </p:cNvSpPr>
              <p:nvPr/>
            </p:nvSpPr>
            <p:spPr bwMode="auto">
              <a:xfrm>
                <a:off x="1582" y="23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84" name="Freeform 4604"/>
              <p:cNvSpPr>
                <a:spLocks/>
              </p:cNvSpPr>
              <p:nvPr/>
            </p:nvSpPr>
            <p:spPr bwMode="auto">
              <a:xfrm>
                <a:off x="1578" y="224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85" name="Freeform 4605"/>
              <p:cNvSpPr>
                <a:spLocks/>
              </p:cNvSpPr>
              <p:nvPr/>
            </p:nvSpPr>
            <p:spPr bwMode="auto">
              <a:xfrm>
                <a:off x="1578" y="230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86" name="Freeform 4606"/>
              <p:cNvSpPr>
                <a:spLocks/>
              </p:cNvSpPr>
              <p:nvPr/>
            </p:nvSpPr>
            <p:spPr bwMode="auto">
              <a:xfrm>
                <a:off x="157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87" name="Freeform 4607"/>
              <p:cNvSpPr>
                <a:spLocks/>
              </p:cNvSpPr>
              <p:nvPr/>
            </p:nvSpPr>
            <p:spPr bwMode="auto">
              <a:xfrm>
                <a:off x="1638" y="204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88" name="Freeform 4608"/>
              <p:cNvSpPr>
                <a:spLocks/>
              </p:cNvSpPr>
              <p:nvPr/>
            </p:nvSpPr>
            <p:spPr bwMode="auto">
              <a:xfrm>
                <a:off x="1638" y="251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89" name="Freeform 4609"/>
              <p:cNvSpPr>
                <a:spLocks/>
              </p:cNvSpPr>
              <p:nvPr/>
            </p:nvSpPr>
            <p:spPr bwMode="auto">
              <a:xfrm>
                <a:off x="1578" y="226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90" name="Freeform 4610"/>
              <p:cNvSpPr>
                <a:spLocks/>
              </p:cNvSpPr>
              <p:nvPr/>
            </p:nvSpPr>
            <p:spPr bwMode="auto">
              <a:xfrm>
                <a:off x="1578" y="228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91" name="Freeform 4611"/>
              <p:cNvSpPr>
                <a:spLocks/>
              </p:cNvSpPr>
              <p:nvPr/>
            </p:nvSpPr>
            <p:spPr bwMode="auto">
              <a:xfrm>
                <a:off x="1630" y="205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92" name="Freeform 4612"/>
              <p:cNvSpPr>
                <a:spLocks/>
              </p:cNvSpPr>
              <p:nvPr/>
            </p:nvSpPr>
            <p:spPr bwMode="auto">
              <a:xfrm>
                <a:off x="1630" y="249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893" name="Freeform 4613"/>
              <p:cNvSpPr>
                <a:spLocks/>
              </p:cNvSpPr>
              <p:nvPr/>
            </p:nvSpPr>
            <p:spPr bwMode="auto">
              <a:xfrm>
                <a:off x="1606" y="210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94" name="Freeform 4614"/>
              <p:cNvSpPr>
                <a:spLocks/>
              </p:cNvSpPr>
              <p:nvPr/>
            </p:nvSpPr>
            <p:spPr bwMode="auto">
              <a:xfrm>
                <a:off x="1606" y="244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895" name="Freeform 4615"/>
              <p:cNvSpPr>
                <a:spLocks/>
              </p:cNvSpPr>
              <p:nvPr/>
            </p:nvSpPr>
            <p:spPr bwMode="auto">
              <a:xfrm>
                <a:off x="15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96" name="Freeform 4616"/>
              <p:cNvSpPr>
                <a:spLocks/>
              </p:cNvSpPr>
              <p:nvPr/>
            </p:nvSpPr>
            <p:spPr bwMode="auto">
              <a:xfrm>
                <a:off x="1586" y="221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97" name="Freeform 4617"/>
              <p:cNvSpPr>
                <a:spLocks/>
              </p:cNvSpPr>
              <p:nvPr/>
            </p:nvSpPr>
            <p:spPr bwMode="auto">
              <a:xfrm>
                <a:off x="1586" y="234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898" name="Freeform 4618"/>
              <p:cNvSpPr>
                <a:spLocks/>
              </p:cNvSpPr>
              <p:nvPr/>
            </p:nvSpPr>
            <p:spPr bwMode="auto">
              <a:xfrm>
                <a:off x="1634" y="20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899" name="Freeform 4619"/>
              <p:cNvSpPr>
                <a:spLocks/>
              </p:cNvSpPr>
              <p:nvPr/>
            </p:nvSpPr>
            <p:spPr bwMode="auto">
              <a:xfrm>
                <a:off x="1634" y="249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00" name="Freeform 4620"/>
              <p:cNvSpPr>
                <a:spLocks/>
              </p:cNvSpPr>
              <p:nvPr/>
            </p:nvSpPr>
            <p:spPr bwMode="auto">
              <a:xfrm>
                <a:off x="1584" y="224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01" name="Freeform 4621"/>
              <p:cNvSpPr>
                <a:spLocks/>
              </p:cNvSpPr>
              <p:nvPr/>
            </p:nvSpPr>
            <p:spPr bwMode="auto">
              <a:xfrm>
                <a:off x="1584" y="231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02" name="Freeform 4622"/>
              <p:cNvSpPr>
                <a:spLocks/>
              </p:cNvSpPr>
              <p:nvPr/>
            </p:nvSpPr>
            <p:spPr bwMode="auto">
              <a:xfrm>
                <a:off x="1592" y="21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03" name="Freeform 4623"/>
              <p:cNvSpPr>
                <a:spLocks/>
              </p:cNvSpPr>
              <p:nvPr/>
            </p:nvSpPr>
            <p:spPr bwMode="auto">
              <a:xfrm>
                <a:off x="1592" y="23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04" name="Freeform 4624"/>
              <p:cNvSpPr>
                <a:spLocks/>
              </p:cNvSpPr>
              <p:nvPr/>
            </p:nvSpPr>
            <p:spPr bwMode="auto">
              <a:xfrm>
                <a:off x="158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05" name="Freeform 4625"/>
              <p:cNvSpPr>
                <a:spLocks/>
              </p:cNvSpPr>
              <p:nvPr/>
            </p:nvSpPr>
            <p:spPr bwMode="auto">
              <a:xfrm>
                <a:off x="1582"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06" name="Freeform 4626"/>
              <p:cNvSpPr>
                <a:spLocks/>
              </p:cNvSpPr>
              <p:nvPr/>
            </p:nvSpPr>
            <p:spPr bwMode="auto">
              <a:xfrm>
                <a:off x="1582"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07" name="Freeform 4627"/>
              <p:cNvSpPr>
                <a:spLocks/>
              </p:cNvSpPr>
              <p:nvPr/>
            </p:nvSpPr>
            <p:spPr bwMode="auto">
              <a:xfrm>
                <a:off x="1590" y="220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08" name="Freeform 4628"/>
              <p:cNvSpPr>
                <a:spLocks/>
              </p:cNvSpPr>
              <p:nvPr/>
            </p:nvSpPr>
            <p:spPr bwMode="auto">
              <a:xfrm>
                <a:off x="1590" y="235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09" name="Freeform 4629"/>
              <p:cNvSpPr>
                <a:spLocks/>
              </p:cNvSpPr>
              <p:nvPr/>
            </p:nvSpPr>
            <p:spPr bwMode="auto">
              <a:xfrm>
                <a:off x="1602" y="21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10" name="Freeform 4630"/>
              <p:cNvSpPr>
                <a:spLocks/>
              </p:cNvSpPr>
              <p:nvPr/>
            </p:nvSpPr>
            <p:spPr bwMode="auto">
              <a:xfrm>
                <a:off x="1602" y="240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11" name="Freeform 4631"/>
              <p:cNvSpPr>
                <a:spLocks/>
              </p:cNvSpPr>
              <p:nvPr/>
            </p:nvSpPr>
            <p:spPr bwMode="auto">
              <a:xfrm>
                <a:off x="15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12" name="Freeform 4632"/>
              <p:cNvSpPr>
                <a:spLocks/>
              </p:cNvSpPr>
              <p:nvPr/>
            </p:nvSpPr>
            <p:spPr bwMode="auto">
              <a:xfrm>
                <a:off x="1586"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13" name="Freeform 4633"/>
              <p:cNvSpPr>
                <a:spLocks/>
              </p:cNvSpPr>
              <p:nvPr/>
            </p:nvSpPr>
            <p:spPr bwMode="auto">
              <a:xfrm>
                <a:off x="1586"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14" name="Freeform 4634"/>
              <p:cNvSpPr>
                <a:spLocks/>
              </p:cNvSpPr>
              <p:nvPr/>
            </p:nvSpPr>
            <p:spPr bwMode="auto">
              <a:xfrm>
                <a:off x="1596" y="21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15" name="Freeform 4635"/>
              <p:cNvSpPr>
                <a:spLocks/>
              </p:cNvSpPr>
              <p:nvPr/>
            </p:nvSpPr>
            <p:spPr bwMode="auto">
              <a:xfrm>
                <a:off x="1596" y="23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16" name="Freeform 4636"/>
              <p:cNvSpPr>
                <a:spLocks/>
              </p:cNvSpPr>
              <p:nvPr/>
            </p:nvSpPr>
            <p:spPr bwMode="auto">
              <a:xfrm>
                <a:off x="1624" y="20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17" name="Freeform 4637"/>
              <p:cNvSpPr>
                <a:spLocks/>
              </p:cNvSpPr>
              <p:nvPr/>
            </p:nvSpPr>
            <p:spPr bwMode="auto">
              <a:xfrm>
                <a:off x="1624" y="24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18" name="Freeform 4638"/>
              <p:cNvSpPr>
                <a:spLocks/>
              </p:cNvSpPr>
              <p:nvPr/>
            </p:nvSpPr>
            <p:spPr bwMode="auto">
              <a:xfrm>
                <a:off x="158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19" name="Freeform 4639"/>
              <p:cNvSpPr>
                <a:spLocks/>
              </p:cNvSpPr>
              <p:nvPr/>
            </p:nvSpPr>
            <p:spPr bwMode="auto">
              <a:xfrm>
                <a:off x="1588"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20" name="Freeform 4640"/>
              <p:cNvSpPr>
                <a:spLocks/>
              </p:cNvSpPr>
              <p:nvPr/>
            </p:nvSpPr>
            <p:spPr bwMode="auto">
              <a:xfrm>
                <a:off x="1588"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21" name="Freeform 4641"/>
              <p:cNvSpPr>
                <a:spLocks/>
              </p:cNvSpPr>
              <p:nvPr/>
            </p:nvSpPr>
            <p:spPr bwMode="auto">
              <a:xfrm>
                <a:off x="158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nvGrpSpPr>
              <p:cNvPr id="12" name="Group 4642"/>
              <p:cNvGrpSpPr>
                <a:grpSpLocks/>
              </p:cNvGrpSpPr>
              <p:nvPr/>
            </p:nvGrpSpPr>
            <p:grpSpPr bwMode="auto">
              <a:xfrm>
                <a:off x="1592" y="2072"/>
                <a:ext cx="200" cy="456"/>
                <a:chOff x="1592" y="2072"/>
                <a:chExt cx="200" cy="456"/>
              </a:xfrm>
            </p:grpSpPr>
            <p:sp>
              <p:nvSpPr>
                <p:cNvPr id="101923" name="Freeform 4643"/>
                <p:cNvSpPr>
                  <a:spLocks/>
                </p:cNvSpPr>
                <p:nvPr/>
              </p:nvSpPr>
              <p:spPr bwMode="auto">
                <a:xfrm>
                  <a:off x="1628" y="20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24" name="Freeform 4644"/>
                <p:cNvSpPr>
                  <a:spLocks/>
                </p:cNvSpPr>
                <p:nvPr/>
              </p:nvSpPr>
              <p:spPr bwMode="auto">
                <a:xfrm>
                  <a:off x="1628" y="24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25" name="Freeform 4645"/>
                <p:cNvSpPr>
                  <a:spLocks/>
                </p:cNvSpPr>
                <p:nvPr/>
              </p:nvSpPr>
              <p:spPr bwMode="auto">
                <a:xfrm>
                  <a:off x="1616" y="211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26" name="Freeform 4646"/>
                <p:cNvSpPr>
                  <a:spLocks/>
                </p:cNvSpPr>
                <p:nvPr/>
              </p:nvSpPr>
              <p:spPr bwMode="auto">
                <a:xfrm>
                  <a:off x="1616" y="244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27" name="Freeform 4647"/>
                <p:cNvSpPr>
                  <a:spLocks/>
                </p:cNvSpPr>
                <p:nvPr/>
              </p:nvSpPr>
              <p:spPr bwMode="auto">
                <a:xfrm>
                  <a:off x="1714" y="211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28" name="Freeform 4648"/>
                <p:cNvSpPr>
                  <a:spLocks/>
                </p:cNvSpPr>
                <p:nvPr/>
              </p:nvSpPr>
              <p:spPr bwMode="auto">
                <a:xfrm>
                  <a:off x="1714" y="243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29" name="Freeform 4649"/>
                <p:cNvSpPr>
                  <a:spLocks/>
                </p:cNvSpPr>
                <p:nvPr/>
              </p:nvSpPr>
              <p:spPr bwMode="auto">
                <a:xfrm>
                  <a:off x="1744" y="226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30" name="Freeform 4650"/>
                <p:cNvSpPr>
                  <a:spLocks/>
                </p:cNvSpPr>
                <p:nvPr/>
              </p:nvSpPr>
              <p:spPr bwMode="auto">
                <a:xfrm>
                  <a:off x="1744" y="229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31" name="Freeform 4651"/>
                <p:cNvSpPr>
                  <a:spLocks/>
                </p:cNvSpPr>
                <p:nvPr/>
              </p:nvSpPr>
              <p:spPr bwMode="auto">
                <a:xfrm>
                  <a:off x="17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32" name="Freeform 4652"/>
                <p:cNvSpPr>
                  <a:spLocks/>
                </p:cNvSpPr>
                <p:nvPr/>
              </p:nvSpPr>
              <p:spPr bwMode="auto">
                <a:xfrm>
                  <a:off x="1592" y="222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33" name="Freeform 4653"/>
                <p:cNvSpPr>
                  <a:spLocks/>
                </p:cNvSpPr>
                <p:nvPr/>
              </p:nvSpPr>
              <p:spPr bwMode="auto">
                <a:xfrm>
                  <a:off x="1592" y="233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34" name="Freeform 4654"/>
                <p:cNvSpPr>
                  <a:spLocks/>
                </p:cNvSpPr>
                <p:nvPr/>
              </p:nvSpPr>
              <p:spPr bwMode="auto">
                <a:xfrm>
                  <a:off x="1618" y="211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35" name="Freeform 4655"/>
                <p:cNvSpPr>
                  <a:spLocks/>
                </p:cNvSpPr>
                <p:nvPr/>
              </p:nvSpPr>
              <p:spPr bwMode="auto">
                <a:xfrm>
                  <a:off x="1618" y="243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36" name="Freeform 4656"/>
                <p:cNvSpPr>
                  <a:spLocks/>
                </p:cNvSpPr>
                <p:nvPr/>
              </p:nvSpPr>
              <p:spPr bwMode="auto">
                <a:xfrm>
                  <a:off x="1614" y="212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37" name="Freeform 4657"/>
                <p:cNvSpPr>
                  <a:spLocks/>
                </p:cNvSpPr>
                <p:nvPr/>
              </p:nvSpPr>
              <p:spPr bwMode="auto">
                <a:xfrm>
                  <a:off x="1614" y="242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38" name="Freeform 4658"/>
                <p:cNvSpPr>
                  <a:spLocks/>
                </p:cNvSpPr>
                <p:nvPr/>
              </p:nvSpPr>
              <p:spPr bwMode="auto">
                <a:xfrm>
                  <a:off x="1592" y="2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39" name="Freeform 4659"/>
                <p:cNvSpPr>
                  <a:spLocks/>
                </p:cNvSpPr>
                <p:nvPr/>
              </p:nvSpPr>
              <p:spPr bwMode="auto">
                <a:xfrm>
                  <a:off x="1592" y="230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40" name="Freeform 4660"/>
                <p:cNvSpPr>
                  <a:spLocks/>
                </p:cNvSpPr>
                <p:nvPr/>
              </p:nvSpPr>
              <p:spPr bwMode="auto">
                <a:xfrm>
                  <a:off x="1596" y="220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41" name="Freeform 4661"/>
                <p:cNvSpPr>
                  <a:spLocks/>
                </p:cNvSpPr>
                <p:nvPr/>
              </p:nvSpPr>
              <p:spPr bwMode="auto">
                <a:xfrm>
                  <a:off x="1596" y="234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42" name="Freeform 4662"/>
                <p:cNvSpPr>
                  <a:spLocks/>
                </p:cNvSpPr>
                <p:nvPr/>
              </p:nvSpPr>
              <p:spPr bwMode="auto">
                <a:xfrm>
                  <a:off x="159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43" name="Freeform 4663"/>
                <p:cNvSpPr>
                  <a:spLocks/>
                </p:cNvSpPr>
                <p:nvPr/>
              </p:nvSpPr>
              <p:spPr bwMode="auto">
                <a:xfrm>
                  <a:off x="1600" y="220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44" name="Freeform 4664"/>
                <p:cNvSpPr>
                  <a:spLocks/>
                </p:cNvSpPr>
                <p:nvPr/>
              </p:nvSpPr>
              <p:spPr bwMode="auto">
                <a:xfrm>
                  <a:off x="1600" y="235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45" name="Freeform 4665"/>
                <p:cNvSpPr>
                  <a:spLocks/>
                </p:cNvSpPr>
                <p:nvPr/>
              </p:nvSpPr>
              <p:spPr bwMode="auto">
                <a:xfrm>
                  <a:off x="1598" y="220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46" name="Freeform 4666"/>
                <p:cNvSpPr>
                  <a:spLocks/>
                </p:cNvSpPr>
                <p:nvPr/>
              </p:nvSpPr>
              <p:spPr bwMode="auto">
                <a:xfrm>
                  <a:off x="1598" y="234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47" name="Freeform 4667"/>
                <p:cNvSpPr>
                  <a:spLocks/>
                </p:cNvSpPr>
                <p:nvPr/>
              </p:nvSpPr>
              <p:spPr bwMode="auto">
                <a:xfrm>
                  <a:off x="1594"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48" name="Freeform 4668"/>
                <p:cNvSpPr>
                  <a:spLocks/>
                </p:cNvSpPr>
                <p:nvPr/>
              </p:nvSpPr>
              <p:spPr bwMode="auto">
                <a:xfrm>
                  <a:off x="1594"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49" name="Freeform 4669"/>
                <p:cNvSpPr>
                  <a:spLocks/>
                </p:cNvSpPr>
                <p:nvPr/>
              </p:nvSpPr>
              <p:spPr bwMode="auto">
                <a:xfrm>
                  <a:off x="1596" y="223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50" name="Freeform 4670"/>
                <p:cNvSpPr>
                  <a:spLocks/>
                </p:cNvSpPr>
                <p:nvPr/>
              </p:nvSpPr>
              <p:spPr bwMode="auto">
                <a:xfrm>
                  <a:off x="1596" y="232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51" name="Freeform 4671"/>
                <p:cNvSpPr>
                  <a:spLocks/>
                </p:cNvSpPr>
                <p:nvPr/>
              </p:nvSpPr>
              <p:spPr bwMode="auto">
                <a:xfrm>
                  <a:off x="1742" y="226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52" name="Freeform 4672"/>
                <p:cNvSpPr>
                  <a:spLocks/>
                </p:cNvSpPr>
                <p:nvPr/>
              </p:nvSpPr>
              <p:spPr bwMode="auto">
                <a:xfrm>
                  <a:off x="1742" y="22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53" name="Freeform 4673"/>
                <p:cNvSpPr>
                  <a:spLocks/>
                </p:cNvSpPr>
                <p:nvPr/>
              </p:nvSpPr>
              <p:spPr bwMode="auto">
                <a:xfrm>
                  <a:off x="1742" y="226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54" name="Freeform 4674"/>
                <p:cNvSpPr>
                  <a:spLocks/>
                </p:cNvSpPr>
                <p:nvPr/>
              </p:nvSpPr>
              <p:spPr bwMode="auto">
                <a:xfrm>
                  <a:off x="1742" y="228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55" name="Freeform 4675"/>
                <p:cNvSpPr>
                  <a:spLocks/>
                </p:cNvSpPr>
                <p:nvPr/>
              </p:nvSpPr>
              <p:spPr bwMode="auto">
                <a:xfrm>
                  <a:off x="174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56" name="Freeform 4676"/>
                <p:cNvSpPr>
                  <a:spLocks/>
                </p:cNvSpPr>
                <p:nvPr/>
              </p:nvSpPr>
              <p:spPr bwMode="auto">
                <a:xfrm>
                  <a:off x="17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57" name="Freeform 4677"/>
                <p:cNvSpPr>
                  <a:spLocks/>
                </p:cNvSpPr>
                <p:nvPr/>
              </p:nvSpPr>
              <p:spPr bwMode="auto">
                <a:xfrm>
                  <a:off x="159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58" name="Freeform 4678"/>
                <p:cNvSpPr>
                  <a:spLocks/>
                </p:cNvSpPr>
                <p:nvPr/>
              </p:nvSpPr>
              <p:spPr bwMode="auto">
                <a:xfrm>
                  <a:off x="1600" y="221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59" name="Freeform 4679"/>
                <p:cNvSpPr>
                  <a:spLocks/>
                </p:cNvSpPr>
                <p:nvPr/>
              </p:nvSpPr>
              <p:spPr bwMode="auto">
                <a:xfrm>
                  <a:off x="1600" y="233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60" name="Freeform 4680"/>
                <p:cNvSpPr>
                  <a:spLocks/>
                </p:cNvSpPr>
                <p:nvPr/>
              </p:nvSpPr>
              <p:spPr bwMode="auto">
                <a:xfrm>
                  <a:off x="1638" y="209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61" name="Freeform 4681"/>
                <p:cNvSpPr>
                  <a:spLocks/>
                </p:cNvSpPr>
                <p:nvPr/>
              </p:nvSpPr>
              <p:spPr bwMode="auto">
                <a:xfrm>
                  <a:off x="1638" y="245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62" name="Freeform 4682"/>
                <p:cNvSpPr>
                  <a:spLocks/>
                </p:cNvSpPr>
                <p:nvPr/>
              </p:nvSpPr>
              <p:spPr bwMode="auto">
                <a:xfrm>
                  <a:off x="1612" y="21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63" name="Freeform 4683"/>
                <p:cNvSpPr>
                  <a:spLocks/>
                </p:cNvSpPr>
                <p:nvPr/>
              </p:nvSpPr>
              <p:spPr bwMode="auto">
                <a:xfrm>
                  <a:off x="1612" y="23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64" name="Freeform 4684"/>
                <p:cNvSpPr>
                  <a:spLocks/>
                </p:cNvSpPr>
                <p:nvPr/>
              </p:nvSpPr>
              <p:spPr bwMode="auto">
                <a:xfrm>
                  <a:off x="1740" y="226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65" name="Freeform 4685"/>
                <p:cNvSpPr>
                  <a:spLocks/>
                </p:cNvSpPr>
                <p:nvPr/>
              </p:nvSpPr>
              <p:spPr bwMode="auto">
                <a:xfrm>
                  <a:off x="1740" y="228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66" name="Freeform 4686"/>
                <p:cNvSpPr>
                  <a:spLocks/>
                </p:cNvSpPr>
                <p:nvPr/>
              </p:nvSpPr>
              <p:spPr bwMode="auto">
                <a:xfrm>
                  <a:off x="17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67" name="Freeform 4687"/>
                <p:cNvSpPr>
                  <a:spLocks/>
                </p:cNvSpPr>
                <p:nvPr/>
              </p:nvSpPr>
              <p:spPr bwMode="auto">
                <a:xfrm>
                  <a:off x="1600" y="223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68" name="Freeform 4688"/>
                <p:cNvSpPr>
                  <a:spLocks/>
                </p:cNvSpPr>
                <p:nvPr/>
              </p:nvSpPr>
              <p:spPr bwMode="auto">
                <a:xfrm>
                  <a:off x="1600" y="231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69" name="Freeform 4689"/>
                <p:cNvSpPr>
                  <a:spLocks/>
                </p:cNvSpPr>
                <p:nvPr/>
              </p:nvSpPr>
              <p:spPr bwMode="auto">
                <a:xfrm>
                  <a:off x="1600"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70" name="Freeform 4690"/>
                <p:cNvSpPr>
                  <a:spLocks/>
                </p:cNvSpPr>
                <p:nvPr/>
              </p:nvSpPr>
              <p:spPr bwMode="auto">
                <a:xfrm>
                  <a:off x="1600"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71" name="Freeform 4691"/>
                <p:cNvSpPr>
                  <a:spLocks/>
                </p:cNvSpPr>
                <p:nvPr/>
              </p:nvSpPr>
              <p:spPr bwMode="auto">
                <a:xfrm>
                  <a:off x="160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72" name="Freeform 4692"/>
                <p:cNvSpPr>
                  <a:spLocks/>
                </p:cNvSpPr>
                <p:nvPr/>
              </p:nvSpPr>
              <p:spPr bwMode="auto">
                <a:xfrm>
                  <a:off x="160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73" name="Freeform 4693"/>
                <p:cNvSpPr>
                  <a:spLocks/>
                </p:cNvSpPr>
                <p:nvPr/>
              </p:nvSpPr>
              <p:spPr bwMode="auto">
                <a:xfrm>
                  <a:off x="1628" y="21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74" name="Freeform 4694"/>
                <p:cNvSpPr>
                  <a:spLocks/>
                </p:cNvSpPr>
                <p:nvPr/>
              </p:nvSpPr>
              <p:spPr bwMode="auto">
                <a:xfrm>
                  <a:off x="1628" y="241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75" name="Freeform 4695"/>
                <p:cNvSpPr>
                  <a:spLocks/>
                </p:cNvSpPr>
                <p:nvPr/>
              </p:nvSpPr>
              <p:spPr bwMode="auto">
                <a:xfrm>
                  <a:off x="1604" y="222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76" name="Freeform 4696"/>
                <p:cNvSpPr>
                  <a:spLocks/>
                </p:cNvSpPr>
                <p:nvPr/>
              </p:nvSpPr>
              <p:spPr bwMode="auto">
                <a:xfrm>
                  <a:off x="1604" y="232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77" name="Freeform 4697"/>
                <p:cNvSpPr>
                  <a:spLocks/>
                </p:cNvSpPr>
                <p:nvPr/>
              </p:nvSpPr>
              <p:spPr bwMode="auto">
                <a:xfrm>
                  <a:off x="160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78" name="Freeform 4698"/>
                <p:cNvSpPr>
                  <a:spLocks/>
                </p:cNvSpPr>
                <p:nvPr/>
              </p:nvSpPr>
              <p:spPr bwMode="auto">
                <a:xfrm>
                  <a:off x="160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79" name="Freeform 4699"/>
                <p:cNvSpPr>
                  <a:spLocks/>
                </p:cNvSpPr>
                <p:nvPr/>
              </p:nvSpPr>
              <p:spPr bwMode="auto">
                <a:xfrm>
                  <a:off x="160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80" name="Freeform 4700"/>
                <p:cNvSpPr>
                  <a:spLocks/>
                </p:cNvSpPr>
                <p:nvPr/>
              </p:nvSpPr>
              <p:spPr bwMode="auto">
                <a:xfrm>
                  <a:off x="1604" y="223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81" name="Freeform 4701"/>
                <p:cNvSpPr>
                  <a:spLocks/>
                </p:cNvSpPr>
                <p:nvPr/>
              </p:nvSpPr>
              <p:spPr bwMode="auto">
                <a:xfrm>
                  <a:off x="1604" y="231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82" name="Freeform 4702"/>
                <p:cNvSpPr>
                  <a:spLocks/>
                </p:cNvSpPr>
                <p:nvPr/>
              </p:nvSpPr>
              <p:spPr bwMode="auto">
                <a:xfrm>
                  <a:off x="1608" y="221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83" name="Freeform 4703"/>
                <p:cNvSpPr>
                  <a:spLocks/>
                </p:cNvSpPr>
                <p:nvPr/>
              </p:nvSpPr>
              <p:spPr bwMode="auto">
                <a:xfrm>
                  <a:off x="1608" y="233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84" name="Freeform 4704"/>
                <p:cNvSpPr>
                  <a:spLocks/>
                </p:cNvSpPr>
                <p:nvPr/>
              </p:nvSpPr>
              <p:spPr bwMode="auto">
                <a:xfrm>
                  <a:off x="1606" y="226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85" name="Freeform 4705"/>
                <p:cNvSpPr>
                  <a:spLocks/>
                </p:cNvSpPr>
                <p:nvPr/>
              </p:nvSpPr>
              <p:spPr bwMode="auto">
                <a:xfrm>
                  <a:off x="1606" y="228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86" name="Freeform 4706"/>
                <p:cNvSpPr>
                  <a:spLocks/>
                </p:cNvSpPr>
                <p:nvPr/>
              </p:nvSpPr>
              <p:spPr bwMode="auto">
                <a:xfrm>
                  <a:off x="1610" y="222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87" name="Freeform 4707"/>
                <p:cNvSpPr>
                  <a:spLocks/>
                </p:cNvSpPr>
                <p:nvPr/>
              </p:nvSpPr>
              <p:spPr bwMode="auto">
                <a:xfrm>
                  <a:off x="1610" y="232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88" name="Freeform 4708"/>
                <p:cNvSpPr>
                  <a:spLocks/>
                </p:cNvSpPr>
                <p:nvPr/>
              </p:nvSpPr>
              <p:spPr bwMode="auto">
                <a:xfrm>
                  <a:off x="16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89" name="Freeform 4709"/>
                <p:cNvSpPr>
                  <a:spLocks/>
                </p:cNvSpPr>
                <p:nvPr/>
              </p:nvSpPr>
              <p:spPr bwMode="auto">
                <a:xfrm>
                  <a:off x="160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90" name="Freeform 4710"/>
                <p:cNvSpPr>
                  <a:spLocks/>
                </p:cNvSpPr>
                <p:nvPr/>
              </p:nvSpPr>
              <p:spPr bwMode="auto">
                <a:xfrm>
                  <a:off x="16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91" name="Freeform 4711"/>
                <p:cNvSpPr>
                  <a:spLocks/>
                </p:cNvSpPr>
                <p:nvPr/>
              </p:nvSpPr>
              <p:spPr bwMode="auto">
                <a:xfrm>
                  <a:off x="1624" y="21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92" name="Freeform 4712"/>
                <p:cNvSpPr>
                  <a:spLocks/>
                </p:cNvSpPr>
                <p:nvPr/>
              </p:nvSpPr>
              <p:spPr bwMode="auto">
                <a:xfrm>
                  <a:off x="1624" y="23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93" name="Freeform 4713"/>
                <p:cNvSpPr>
                  <a:spLocks/>
                </p:cNvSpPr>
                <p:nvPr/>
              </p:nvSpPr>
              <p:spPr bwMode="auto">
                <a:xfrm>
                  <a:off x="1608"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94" name="Freeform 4714"/>
                <p:cNvSpPr>
                  <a:spLocks/>
                </p:cNvSpPr>
                <p:nvPr/>
              </p:nvSpPr>
              <p:spPr bwMode="auto">
                <a:xfrm>
                  <a:off x="1608"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1995" name="Freeform 4715"/>
                <p:cNvSpPr>
                  <a:spLocks/>
                </p:cNvSpPr>
                <p:nvPr/>
              </p:nvSpPr>
              <p:spPr bwMode="auto">
                <a:xfrm>
                  <a:off x="1610" y="225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96" name="Freeform 4716"/>
                <p:cNvSpPr>
                  <a:spLocks/>
                </p:cNvSpPr>
                <p:nvPr/>
              </p:nvSpPr>
              <p:spPr bwMode="auto">
                <a:xfrm>
                  <a:off x="1610" y="229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1997" name="Freeform 4717"/>
                <p:cNvSpPr>
                  <a:spLocks/>
                </p:cNvSpPr>
                <p:nvPr/>
              </p:nvSpPr>
              <p:spPr bwMode="auto">
                <a:xfrm>
                  <a:off x="160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1998" name="Freeform 4718"/>
                <p:cNvSpPr>
                  <a:spLocks/>
                </p:cNvSpPr>
                <p:nvPr/>
              </p:nvSpPr>
              <p:spPr bwMode="auto">
                <a:xfrm>
                  <a:off x="161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1999" name="Freeform 4719"/>
                <p:cNvSpPr>
                  <a:spLocks/>
                </p:cNvSpPr>
                <p:nvPr/>
              </p:nvSpPr>
              <p:spPr bwMode="auto">
                <a:xfrm>
                  <a:off x="173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00" name="Freeform 4720"/>
                <p:cNvSpPr>
                  <a:spLocks/>
                </p:cNvSpPr>
                <p:nvPr/>
              </p:nvSpPr>
              <p:spPr bwMode="auto">
                <a:xfrm>
                  <a:off x="173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01" name="Freeform 4721"/>
                <p:cNvSpPr>
                  <a:spLocks/>
                </p:cNvSpPr>
                <p:nvPr/>
              </p:nvSpPr>
              <p:spPr bwMode="auto">
                <a:xfrm>
                  <a:off x="1738"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02" name="Freeform 4722"/>
                <p:cNvSpPr>
                  <a:spLocks/>
                </p:cNvSpPr>
                <p:nvPr/>
              </p:nvSpPr>
              <p:spPr bwMode="auto">
                <a:xfrm>
                  <a:off x="1738"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03" name="Freeform 4723"/>
                <p:cNvSpPr>
                  <a:spLocks/>
                </p:cNvSpPr>
                <p:nvPr/>
              </p:nvSpPr>
              <p:spPr bwMode="auto">
                <a:xfrm>
                  <a:off x="1738"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04" name="Freeform 4724"/>
                <p:cNvSpPr>
                  <a:spLocks/>
                </p:cNvSpPr>
                <p:nvPr/>
              </p:nvSpPr>
              <p:spPr bwMode="auto">
                <a:xfrm>
                  <a:off x="1738"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05" name="Freeform 4725"/>
                <p:cNvSpPr>
                  <a:spLocks/>
                </p:cNvSpPr>
                <p:nvPr/>
              </p:nvSpPr>
              <p:spPr bwMode="auto">
                <a:xfrm>
                  <a:off x="1738"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06" name="Freeform 4726"/>
                <p:cNvSpPr>
                  <a:spLocks/>
                </p:cNvSpPr>
                <p:nvPr/>
              </p:nvSpPr>
              <p:spPr bwMode="auto">
                <a:xfrm>
                  <a:off x="1738"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07" name="Freeform 4727"/>
                <p:cNvSpPr>
                  <a:spLocks/>
                </p:cNvSpPr>
                <p:nvPr/>
              </p:nvSpPr>
              <p:spPr bwMode="auto">
                <a:xfrm>
                  <a:off x="173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08" name="Freeform 4728"/>
                <p:cNvSpPr>
                  <a:spLocks/>
                </p:cNvSpPr>
                <p:nvPr/>
              </p:nvSpPr>
              <p:spPr bwMode="auto">
                <a:xfrm>
                  <a:off x="173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09" name="Freeform 4729"/>
                <p:cNvSpPr>
                  <a:spLocks/>
                </p:cNvSpPr>
                <p:nvPr/>
              </p:nvSpPr>
              <p:spPr bwMode="auto">
                <a:xfrm>
                  <a:off x="17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10" name="Freeform 4730"/>
                <p:cNvSpPr>
                  <a:spLocks/>
                </p:cNvSpPr>
                <p:nvPr/>
              </p:nvSpPr>
              <p:spPr bwMode="auto">
                <a:xfrm>
                  <a:off x="1736"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11" name="Freeform 4731"/>
                <p:cNvSpPr>
                  <a:spLocks/>
                </p:cNvSpPr>
                <p:nvPr/>
              </p:nvSpPr>
              <p:spPr bwMode="auto">
                <a:xfrm>
                  <a:off x="1736"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12" name="Freeform 4732"/>
                <p:cNvSpPr>
                  <a:spLocks/>
                </p:cNvSpPr>
                <p:nvPr/>
              </p:nvSpPr>
              <p:spPr bwMode="auto">
                <a:xfrm>
                  <a:off x="17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13" name="Freeform 4733"/>
                <p:cNvSpPr>
                  <a:spLocks/>
                </p:cNvSpPr>
                <p:nvPr/>
              </p:nvSpPr>
              <p:spPr bwMode="auto">
                <a:xfrm>
                  <a:off x="1736"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14" name="Freeform 4734"/>
                <p:cNvSpPr>
                  <a:spLocks/>
                </p:cNvSpPr>
                <p:nvPr/>
              </p:nvSpPr>
              <p:spPr bwMode="auto">
                <a:xfrm>
                  <a:off x="1736"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15" name="Freeform 4735"/>
                <p:cNvSpPr>
                  <a:spLocks/>
                </p:cNvSpPr>
                <p:nvPr/>
              </p:nvSpPr>
              <p:spPr bwMode="auto">
                <a:xfrm>
                  <a:off x="1736"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16" name="Freeform 4736"/>
                <p:cNvSpPr>
                  <a:spLocks/>
                </p:cNvSpPr>
                <p:nvPr/>
              </p:nvSpPr>
              <p:spPr bwMode="auto">
                <a:xfrm>
                  <a:off x="1736"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17" name="Freeform 4737"/>
                <p:cNvSpPr>
                  <a:spLocks/>
                </p:cNvSpPr>
                <p:nvPr/>
              </p:nvSpPr>
              <p:spPr bwMode="auto">
                <a:xfrm>
                  <a:off x="17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18" name="Freeform 4738"/>
                <p:cNvSpPr>
                  <a:spLocks/>
                </p:cNvSpPr>
                <p:nvPr/>
              </p:nvSpPr>
              <p:spPr bwMode="auto">
                <a:xfrm>
                  <a:off x="1736"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19" name="Freeform 4739"/>
                <p:cNvSpPr>
                  <a:spLocks/>
                </p:cNvSpPr>
                <p:nvPr/>
              </p:nvSpPr>
              <p:spPr bwMode="auto">
                <a:xfrm>
                  <a:off x="1736"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20" name="Freeform 4740"/>
                <p:cNvSpPr>
                  <a:spLocks/>
                </p:cNvSpPr>
                <p:nvPr/>
              </p:nvSpPr>
              <p:spPr bwMode="auto">
                <a:xfrm>
                  <a:off x="1736"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21" name="Freeform 4741"/>
                <p:cNvSpPr>
                  <a:spLocks/>
                </p:cNvSpPr>
                <p:nvPr/>
              </p:nvSpPr>
              <p:spPr bwMode="auto">
                <a:xfrm>
                  <a:off x="1736"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22" name="Freeform 4742"/>
                <p:cNvSpPr>
                  <a:spLocks/>
                </p:cNvSpPr>
                <p:nvPr/>
              </p:nvSpPr>
              <p:spPr bwMode="auto">
                <a:xfrm>
                  <a:off x="173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23" name="Freeform 4743"/>
                <p:cNvSpPr>
                  <a:spLocks/>
                </p:cNvSpPr>
                <p:nvPr/>
              </p:nvSpPr>
              <p:spPr bwMode="auto">
                <a:xfrm>
                  <a:off x="173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24" name="Freeform 4744"/>
                <p:cNvSpPr>
                  <a:spLocks/>
                </p:cNvSpPr>
                <p:nvPr/>
              </p:nvSpPr>
              <p:spPr bwMode="auto">
                <a:xfrm>
                  <a:off x="173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25" name="Freeform 4745"/>
                <p:cNvSpPr>
                  <a:spLocks/>
                </p:cNvSpPr>
                <p:nvPr/>
              </p:nvSpPr>
              <p:spPr bwMode="auto">
                <a:xfrm>
                  <a:off x="17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26" name="Freeform 4746"/>
                <p:cNvSpPr>
                  <a:spLocks/>
                </p:cNvSpPr>
                <p:nvPr/>
              </p:nvSpPr>
              <p:spPr bwMode="auto">
                <a:xfrm>
                  <a:off x="173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27" name="Freeform 4747"/>
                <p:cNvSpPr>
                  <a:spLocks/>
                </p:cNvSpPr>
                <p:nvPr/>
              </p:nvSpPr>
              <p:spPr bwMode="auto">
                <a:xfrm>
                  <a:off x="173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28" name="Freeform 4748"/>
                <p:cNvSpPr>
                  <a:spLocks/>
                </p:cNvSpPr>
                <p:nvPr/>
              </p:nvSpPr>
              <p:spPr bwMode="auto">
                <a:xfrm>
                  <a:off x="17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29" name="Freeform 4749"/>
                <p:cNvSpPr>
                  <a:spLocks/>
                </p:cNvSpPr>
                <p:nvPr/>
              </p:nvSpPr>
              <p:spPr bwMode="auto">
                <a:xfrm>
                  <a:off x="1734" y="226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30" name="Freeform 4750"/>
                <p:cNvSpPr>
                  <a:spLocks/>
                </p:cNvSpPr>
                <p:nvPr/>
              </p:nvSpPr>
              <p:spPr bwMode="auto">
                <a:xfrm>
                  <a:off x="1734" y="228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31" name="Freeform 4751"/>
                <p:cNvSpPr>
                  <a:spLocks/>
                </p:cNvSpPr>
                <p:nvPr/>
              </p:nvSpPr>
              <p:spPr bwMode="auto">
                <a:xfrm>
                  <a:off x="1732" y="225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32" name="Freeform 4752"/>
                <p:cNvSpPr>
                  <a:spLocks/>
                </p:cNvSpPr>
                <p:nvPr/>
              </p:nvSpPr>
              <p:spPr bwMode="auto">
                <a:xfrm>
                  <a:off x="1732" y="229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33" name="Freeform 4753"/>
                <p:cNvSpPr>
                  <a:spLocks/>
                </p:cNvSpPr>
                <p:nvPr/>
              </p:nvSpPr>
              <p:spPr bwMode="auto">
                <a:xfrm>
                  <a:off x="173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34" name="Freeform 4754"/>
                <p:cNvSpPr>
                  <a:spLocks/>
                </p:cNvSpPr>
                <p:nvPr/>
              </p:nvSpPr>
              <p:spPr bwMode="auto">
                <a:xfrm>
                  <a:off x="1612" y="224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35" name="Freeform 4755"/>
                <p:cNvSpPr>
                  <a:spLocks/>
                </p:cNvSpPr>
                <p:nvPr/>
              </p:nvSpPr>
              <p:spPr bwMode="auto">
                <a:xfrm>
                  <a:off x="1612" y="230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36" name="Freeform 4756"/>
                <p:cNvSpPr>
                  <a:spLocks/>
                </p:cNvSpPr>
                <p:nvPr/>
              </p:nvSpPr>
              <p:spPr bwMode="auto">
                <a:xfrm>
                  <a:off x="1612" y="226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37" name="Freeform 4757"/>
                <p:cNvSpPr>
                  <a:spLocks/>
                </p:cNvSpPr>
                <p:nvPr/>
              </p:nvSpPr>
              <p:spPr bwMode="auto">
                <a:xfrm>
                  <a:off x="1612" y="229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38" name="Freeform 4758"/>
                <p:cNvSpPr>
                  <a:spLocks/>
                </p:cNvSpPr>
                <p:nvPr/>
              </p:nvSpPr>
              <p:spPr bwMode="auto">
                <a:xfrm>
                  <a:off x="173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39" name="Freeform 4759"/>
                <p:cNvSpPr>
                  <a:spLocks/>
                </p:cNvSpPr>
                <p:nvPr/>
              </p:nvSpPr>
              <p:spPr bwMode="auto">
                <a:xfrm>
                  <a:off x="173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40" name="Freeform 4760"/>
                <p:cNvSpPr>
                  <a:spLocks/>
                </p:cNvSpPr>
                <p:nvPr/>
              </p:nvSpPr>
              <p:spPr bwMode="auto">
                <a:xfrm>
                  <a:off x="1734"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41" name="Freeform 4761"/>
                <p:cNvSpPr>
                  <a:spLocks/>
                </p:cNvSpPr>
                <p:nvPr/>
              </p:nvSpPr>
              <p:spPr bwMode="auto">
                <a:xfrm>
                  <a:off x="1734"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42" name="Freeform 4762"/>
                <p:cNvSpPr>
                  <a:spLocks/>
                </p:cNvSpPr>
                <p:nvPr/>
              </p:nvSpPr>
              <p:spPr bwMode="auto">
                <a:xfrm>
                  <a:off x="161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43" name="Freeform 4763"/>
                <p:cNvSpPr>
                  <a:spLocks/>
                </p:cNvSpPr>
                <p:nvPr/>
              </p:nvSpPr>
              <p:spPr bwMode="auto">
                <a:xfrm>
                  <a:off x="161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44" name="Freeform 4764"/>
                <p:cNvSpPr>
                  <a:spLocks/>
                </p:cNvSpPr>
                <p:nvPr/>
              </p:nvSpPr>
              <p:spPr bwMode="auto">
                <a:xfrm>
                  <a:off x="1732"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45" name="Freeform 4765"/>
                <p:cNvSpPr>
                  <a:spLocks/>
                </p:cNvSpPr>
                <p:nvPr/>
              </p:nvSpPr>
              <p:spPr bwMode="auto">
                <a:xfrm>
                  <a:off x="1732"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46" name="Freeform 4766"/>
                <p:cNvSpPr>
                  <a:spLocks/>
                </p:cNvSpPr>
                <p:nvPr/>
              </p:nvSpPr>
              <p:spPr bwMode="auto">
                <a:xfrm>
                  <a:off x="1732" y="226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47" name="Freeform 4767"/>
                <p:cNvSpPr>
                  <a:spLocks/>
                </p:cNvSpPr>
                <p:nvPr/>
              </p:nvSpPr>
              <p:spPr bwMode="auto">
                <a:xfrm>
                  <a:off x="1732" y="228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48" name="Freeform 4768"/>
                <p:cNvSpPr>
                  <a:spLocks/>
                </p:cNvSpPr>
                <p:nvPr/>
              </p:nvSpPr>
              <p:spPr bwMode="auto">
                <a:xfrm>
                  <a:off x="1732"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49" name="Freeform 4769"/>
                <p:cNvSpPr>
                  <a:spLocks/>
                </p:cNvSpPr>
                <p:nvPr/>
              </p:nvSpPr>
              <p:spPr bwMode="auto">
                <a:xfrm>
                  <a:off x="1732"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50" name="Freeform 4770"/>
                <p:cNvSpPr>
                  <a:spLocks/>
                </p:cNvSpPr>
                <p:nvPr/>
              </p:nvSpPr>
              <p:spPr bwMode="auto">
                <a:xfrm>
                  <a:off x="1614" y="224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51" name="Freeform 4771"/>
                <p:cNvSpPr>
                  <a:spLocks/>
                </p:cNvSpPr>
                <p:nvPr/>
              </p:nvSpPr>
              <p:spPr bwMode="auto">
                <a:xfrm>
                  <a:off x="1614" y="231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52" name="Freeform 4772"/>
                <p:cNvSpPr>
                  <a:spLocks/>
                </p:cNvSpPr>
                <p:nvPr/>
              </p:nvSpPr>
              <p:spPr bwMode="auto">
                <a:xfrm>
                  <a:off x="1640" y="21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53" name="Freeform 4773"/>
                <p:cNvSpPr>
                  <a:spLocks/>
                </p:cNvSpPr>
                <p:nvPr/>
              </p:nvSpPr>
              <p:spPr bwMode="auto">
                <a:xfrm>
                  <a:off x="1640" y="239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54" name="Freeform 4774"/>
                <p:cNvSpPr>
                  <a:spLocks/>
                </p:cNvSpPr>
                <p:nvPr/>
              </p:nvSpPr>
              <p:spPr bwMode="auto">
                <a:xfrm>
                  <a:off x="1730" y="226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55" name="Freeform 4775"/>
                <p:cNvSpPr>
                  <a:spLocks/>
                </p:cNvSpPr>
                <p:nvPr/>
              </p:nvSpPr>
              <p:spPr bwMode="auto">
                <a:xfrm>
                  <a:off x="1730" y="228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056" name="Freeform 4776"/>
                <p:cNvSpPr>
                  <a:spLocks/>
                </p:cNvSpPr>
                <p:nvPr/>
              </p:nvSpPr>
              <p:spPr bwMode="auto">
                <a:xfrm>
                  <a:off x="17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57" name="Freeform 4777"/>
                <p:cNvSpPr>
                  <a:spLocks/>
                </p:cNvSpPr>
                <p:nvPr/>
              </p:nvSpPr>
              <p:spPr bwMode="auto">
                <a:xfrm>
                  <a:off x="1732"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58" name="Freeform 4778"/>
                <p:cNvSpPr>
                  <a:spLocks/>
                </p:cNvSpPr>
                <p:nvPr/>
              </p:nvSpPr>
              <p:spPr bwMode="auto">
                <a:xfrm>
                  <a:off x="1732"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59" name="Freeform 4779"/>
                <p:cNvSpPr>
                  <a:spLocks/>
                </p:cNvSpPr>
                <p:nvPr/>
              </p:nvSpPr>
              <p:spPr bwMode="auto">
                <a:xfrm>
                  <a:off x="1730"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60" name="Freeform 4780"/>
                <p:cNvSpPr>
                  <a:spLocks/>
                </p:cNvSpPr>
                <p:nvPr/>
              </p:nvSpPr>
              <p:spPr bwMode="auto">
                <a:xfrm>
                  <a:off x="1730"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61" name="Freeform 4781"/>
                <p:cNvSpPr>
                  <a:spLocks/>
                </p:cNvSpPr>
                <p:nvPr/>
              </p:nvSpPr>
              <p:spPr bwMode="auto">
                <a:xfrm>
                  <a:off x="1730"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62" name="Freeform 4782"/>
                <p:cNvSpPr>
                  <a:spLocks/>
                </p:cNvSpPr>
                <p:nvPr/>
              </p:nvSpPr>
              <p:spPr bwMode="auto">
                <a:xfrm>
                  <a:off x="1730"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63" name="Freeform 4783"/>
                <p:cNvSpPr>
                  <a:spLocks/>
                </p:cNvSpPr>
                <p:nvPr/>
              </p:nvSpPr>
              <p:spPr bwMode="auto">
                <a:xfrm>
                  <a:off x="173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64" name="Freeform 4784"/>
                <p:cNvSpPr>
                  <a:spLocks/>
                </p:cNvSpPr>
                <p:nvPr/>
              </p:nvSpPr>
              <p:spPr bwMode="auto">
                <a:xfrm>
                  <a:off x="1728" y="226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65" name="Freeform 4785"/>
                <p:cNvSpPr>
                  <a:spLocks/>
                </p:cNvSpPr>
                <p:nvPr/>
              </p:nvSpPr>
              <p:spPr bwMode="auto">
                <a:xfrm>
                  <a:off x="1728" y="229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66" name="Freeform 4786"/>
                <p:cNvSpPr>
                  <a:spLocks/>
                </p:cNvSpPr>
                <p:nvPr/>
              </p:nvSpPr>
              <p:spPr bwMode="auto">
                <a:xfrm>
                  <a:off x="173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67" name="Freeform 4787"/>
                <p:cNvSpPr>
                  <a:spLocks/>
                </p:cNvSpPr>
                <p:nvPr/>
              </p:nvSpPr>
              <p:spPr bwMode="auto">
                <a:xfrm>
                  <a:off x="1728" y="226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68" name="Freeform 4788"/>
                <p:cNvSpPr>
                  <a:spLocks/>
                </p:cNvSpPr>
                <p:nvPr/>
              </p:nvSpPr>
              <p:spPr bwMode="auto">
                <a:xfrm>
                  <a:off x="1728" y="228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69" name="Freeform 4789"/>
                <p:cNvSpPr>
                  <a:spLocks/>
                </p:cNvSpPr>
                <p:nvPr/>
              </p:nvSpPr>
              <p:spPr bwMode="auto">
                <a:xfrm>
                  <a:off x="17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70" name="Freeform 4790"/>
                <p:cNvSpPr>
                  <a:spLocks/>
                </p:cNvSpPr>
                <p:nvPr/>
              </p:nvSpPr>
              <p:spPr bwMode="auto">
                <a:xfrm>
                  <a:off x="1728"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71" name="Freeform 4791"/>
                <p:cNvSpPr>
                  <a:spLocks/>
                </p:cNvSpPr>
                <p:nvPr/>
              </p:nvSpPr>
              <p:spPr bwMode="auto">
                <a:xfrm>
                  <a:off x="1728"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72" name="Freeform 4792"/>
                <p:cNvSpPr>
                  <a:spLocks/>
                </p:cNvSpPr>
                <p:nvPr/>
              </p:nvSpPr>
              <p:spPr bwMode="auto">
                <a:xfrm>
                  <a:off x="1728"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73" name="Freeform 4793"/>
                <p:cNvSpPr>
                  <a:spLocks/>
                </p:cNvSpPr>
                <p:nvPr/>
              </p:nvSpPr>
              <p:spPr bwMode="auto">
                <a:xfrm>
                  <a:off x="1728"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74" name="Freeform 4794"/>
                <p:cNvSpPr>
                  <a:spLocks/>
                </p:cNvSpPr>
                <p:nvPr/>
              </p:nvSpPr>
              <p:spPr bwMode="auto">
                <a:xfrm>
                  <a:off x="1668" y="213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75" name="Freeform 4795"/>
                <p:cNvSpPr>
                  <a:spLocks/>
                </p:cNvSpPr>
                <p:nvPr/>
              </p:nvSpPr>
              <p:spPr bwMode="auto">
                <a:xfrm>
                  <a:off x="1668" y="241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76" name="Freeform 4796"/>
                <p:cNvSpPr>
                  <a:spLocks/>
                </p:cNvSpPr>
                <p:nvPr/>
              </p:nvSpPr>
              <p:spPr bwMode="auto">
                <a:xfrm>
                  <a:off x="1728" y="226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77" name="Freeform 4797"/>
                <p:cNvSpPr>
                  <a:spLocks/>
                </p:cNvSpPr>
                <p:nvPr/>
              </p:nvSpPr>
              <p:spPr bwMode="auto">
                <a:xfrm>
                  <a:off x="1728" y="228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78" name="Freeform 4798"/>
                <p:cNvSpPr>
                  <a:spLocks/>
                </p:cNvSpPr>
                <p:nvPr/>
              </p:nvSpPr>
              <p:spPr bwMode="auto">
                <a:xfrm>
                  <a:off x="1632" y="21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79" name="Freeform 4799"/>
                <p:cNvSpPr>
                  <a:spLocks/>
                </p:cNvSpPr>
                <p:nvPr/>
              </p:nvSpPr>
              <p:spPr bwMode="auto">
                <a:xfrm>
                  <a:off x="1632" y="23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80" name="Freeform 4800"/>
                <p:cNvSpPr>
                  <a:spLocks/>
                </p:cNvSpPr>
                <p:nvPr/>
              </p:nvSpPr>
              <p:spPr bwMode="auto">
                <a:xfrm>
                  <a:off x="1726" y="226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81" name="Freeform 4801"/>
                <p:cNvSpPr>
                  <a:spLocks/>
                </p:cNvSpPr>
                <p:nvPr/>
              </p:nvSpPr>
              <p:spPr bwMode="auto">
                <a:xfrm>
                  <a:off x="1726" y="229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82" name="Freeform 4802"/>
                <p:cNvSpPr>
                  <a:spLocks/>
                </p:cNvSpPr>
                <p:nvPr/>
              </p:nvSpPr>
              <p:spPr bwMode="auto">
                <a:xfrm>
                  <a:off x="172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83" name="Freeform 4803"/>
                <p:cNvSpPr>
                  <a:spLocks/>
                </p:cNvSpPr>
                <p:nvPr/>
              </p:nvSpPr>
              <p:spPr bwMode="auto">
                <a:xfrm>
                  <a:off x="172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084" name="Freeform 4804"/>
                <p:cNvSpPr>
                  <a:spLocks/>
                </p:cNvSpPr>
                <p:nvPr/>
              </p:nvSpPr>
              <p:spPr bwMode="auto">
                <a:xfrm>
                  <a:off x="1726"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85" name="Freeform 4805"/>
                <p:cNvSpPr>
                  <a:spLocks/>
                </p:cNvSpPr>
                <p:nvPr/>
              </p:nvSpPr>
              <p:spPr bwMode="auto">
                <a:xfrm>
                  <a:off x="1726"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86" name="Freeform 4806"/>
                <p:cNvSpPr>
                  <a:spLocks/>
                </p:cNvSpPr>
                <p:nvPr/>
              </p:nvSpPr>
              <p:spPr bwMode="auto">
                <a:xfrm>
                  <a:off x="1726"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87" name="Freeform 4807"/>
                <p:cNvSpPr>
                  <a:spLocks/>
                </p:cNvSpPr>
                <p:nvPr/>
              </p:nvSpPr>
              <p:spPr bwMode="auto">
                <a:xfrm>
                  <a:off x="1726"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88" name="Freeform 4808"/>
                <p:cNvSpPr>
                  <a:spLocks/>
                </p:cNvSpPr>
                <p:nvPr/>
              </p:nvSpPr>
              <p:spPr bwMode="auto">
                <a:xfrm>
                  <a:off x="1726"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89" name="Freeform 4809"/>
                <p:cNvSpPr>
                  <a:spLocks/>
                </p:cNvSpPr>
                <p:nvPr/>
              </p:nvSpPr>
              <p:spPr bwMode="auto">
                <a:xfrm>
                  <a:off x="1726"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90" name="Freeform 4810"/>
                <p:cNvSpPr>
                  <a:spLocks/>
                </p:cNvSpPr>
                <p:nvPr/>
              </p:nvSpPr>
              <p:spPr bwMode="auto">
                <a:xfrm>
                  <a:off x="17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91" name="Freeform 4811"/>
                <p:cNvSpPr>
                  <a:spLocks/>
                </p:cNvSpPr>
                <p:nvPr/>
              </p:nvSpPr>
              <p:spPr bwMode="auto">
                <a:xfrm>
                  <a:off x="1726"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92" name="Freeform 4812"/>
                <p:cNvSpPr>
                  <a:spLocks/>
                </p:cNvSpPr>
                <p:nvPr/>
              </p:nvSpPr>
              <p:spPr bwMode="auto">
                <a:xfrm>
                  <a:off x="1726"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93" name="Freeform 4813"/>
                <p:cNvSpPr>
                  <a:spLocks/>
                </p:cNvSpPr>
                <p:nvPr/>
              </p:nvSpPr>
              <p:spPr bwMode="auto">
                <a:xfrm>
                  <a:off x="1726"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94" name="Freeform 4814"/>
                <p:cNvSpPr>
                  <a:spLocks/>
                </p:cNvSpPr>
                <p:nvPr/>
              </p:nvSpPr>
              <p:spPr bwMode="auto">
                <a:xfrm>
                  <a:off x="1726"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095" name="Freeform 4815"/>
                <p:cNvSpPr>
                  <a:spLocks/>
                </p:cNvSpPr>
                <p:nvPr/>
              </p:nvSpPr>
              <p:spPr bwMode="auto">
                <a:xfrm>
                  <a:off x="17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96" name="Freeform 4816"/>
                <p:cNvSpPr>
                  <a:spLocks/>
                </p:cNvSpPr>
                <p:nvPr/>
              </p:nvSpPr>
              <p:spPr bwMode="auto">
                <a:xfrm>
                  <a:off x="172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97" name="Freeform 4817"/>
                <p:cNvSpPr>
                  <a:spLocks/>
                </p:cNvSpPr>
                <p:nvPr/>
              </p:nvSpPr>
              <p:spPr bwMode="auto">
                <a:xfrm>
                  <a:off x="1706" y="222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98" name="Freeform 4818"/>
                <p:cNvSpPr>
                  <a:spLocks/>
                </p:cNvSpPr>
                <p:nvPr/>
              </p:nvSpPr>
              <p:spPr bwMode="auto">
                <a:xfrm>
                  <a:off x="1706" y="233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099" name="Freeform 4819"/>
                <p:cNvSpPr>
                  <a:spLocks/>
                </p:cNvSpPr>
                <p:nvPr/>
              </p:nvSpPr>
              <p:spPr bwMode="auto">
                <a:xfrm>
                  <a:off x="1720" y="225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00" name="Freeform 4820"/>
                <p:cNvSpPr>
                  <a:spLocks/>
                </p:cNvSpPr>
                <p:nvPr/>
              </p:nvSpPr>
              <p:spPr bwMode="auto">
                <a:xfrm>
                  <a:off x="1720" y="230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01" name="Freeform 4821"/>
                <p:cNvSpPr>
                  <a:spLocks/>
                </p:cNvSpPr>
                <p:nvPr/>
              </p:nvSpPr>
              <p:spPr bwMode="auto">
                <a:xfrm>
                  <a:off x="172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02" name="Freeform 4822"/>
                <p:cNvSpPr>
                  <a:spLocks/>
                </p:cNvSpPr>
                <p:nvPr/>
              </p:nvSpPr>
              <p:spPr bwMode="auto">
                <a:xfrm>
                  <a:off x="1724"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03" name="Freeform 4823"/>
                <p:cNvSpPr>
                  <a:spLocks/>
                </p:cNvSpPr>
                <p:nvPr/>
              </p:nvSpPr>
              <p:spPr bwMode="auto">
                <a:xfrm>
                  <a:off x="1724"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04" name="Freeform 4824"/>
                <p:cNvSpPr>
                  <a:spLocks/>
                </p:cNvSpPr>
                <p:nvPr/>
              </p:nvSpPr>
              <p:spPr bwMode="auto">
                <a:xfrm>
                  <a:off x="1724"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05" name="Freeform 4825"/>
                <p:cNvSpPr>
                  <a:spLocks/>
                </p:cNvSpPr>
                <p:nvPr/>
              </p:nvSpPr>
              <p:spPr bwMode="auto">
                <a:xfrm>
                  <a:off x="1724"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06" name="Freeform 4826"/>
                <p:cNvSpPr>
                  <a:spLocks/>
                </p:cNvSpPr>
                <p:nvPr/>
              </p:nvSpPr>
              <p:spPr bwMode="auto">
                <a:xfrm>
                  <a:off x="1722"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07" name="Freeform 4827"/>
                <p:cNvSpPr>
                  <a:spLocks/>
                </p:cNvSpPr>
                <p:nvPr/>
              </p:nvSpPr>
              <p:spPr bwMode="auto">
                <a:xfrm>
                  <a:off x="1722"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08" name="Freeform 4828"/>
                <p:cNvSpPr>
                  <a:spLocks/>
                </p:cNvSpPr>
                <p:nvPr/>
              </p:nvSpPr>
              <p:spPr bwMode="auto">
                <a:xfrm>
                  <a:off x="1720" y="225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09" name="Freeform 4829"/>
                <p:cNvSpPr>
                  <a:spLocks/>
                </p:cNvSpPr>
                <p:nvPr/>
              </p:nvSpPr>
              <p:spPr bwMode="auto">
                <a:xfrm>
                  <a:off x="1720" y="229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10" name="Freeform 4830"/>
                <p:cNvSpPr>
                  <a:spLocks/>
                </p:cNvSpPr>
                <p:nvPr/>
              </p:nvSpPr>
              <p:spPr bwMode="auto">
                <a:xfrm>
                  <a:off x="1722"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111" name="Freeform 4831"/>
                <p:cNvSpPr>
                  <a:spLocks/>
                </p:cNvSpPr>
                <p:nvPr/>
              </p:nvSpPr>
              <p:spPr bwMode="auto">
                <a:xfrm>
                  <a:off x="1722"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112" name="Freeform 4832"/>
                <p:cNvSpPr>
                  <a:spLocks/>
                </p:cNvSpPr>
                <p:nvPr/>
              </p:nvSpPr>
              <p:spPr bwMode="auto">
                <a:xfrm>
                  <a:off x="172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13" name="Freeform 4833"/>
                <p:cNvSpPr>
                  <a:spLocks/>
                </p:cNvSpPr>
                <p:nvPr/>
              </p:nvSpPr>
              <p:spPr bwMode="auto">
                <a:xfrm>
                  <a:off x="1718" y="225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14" name="Freeform 4834"/>
                <p:cNvSpPr>
                  <a:spLocks/>
                </p:cNvSpPr>
                <p:nvPr/>
              </p:nvSpPr>
              <p:spPr bwMode="auto">
                <a:xfrm>
                  <a:off x="1718" y="229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15" name="Freeform 4835"/>
                <p:cNvSpPr>
                  <a:spLocks/>
                </p:cNvSpPr>
                <p:nvPr/>
              </p:nvSpPr>
              <p:spPr bwMode="auto">
                <a:xfrm>
                  <a:off x="1722"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16" name="Freeform 4836"/>
                <p:cNvSpPr>
                  <a:spLocks/>
                </p:cNvSpPr>
                <p:nvPr/>
              </p:nvSpPr>
              <p:spPr bwMode="auto">
                <a:xfrm>
                  <a:off x="1722"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17" name="Freeform 4837"/>
                <p:cNvSpPr>
                  <a:spLocks/>
                </p:cNvSpPr>
                <p:nvPr/>
              </p:nvSpPr>
              <p:spPr bwMode="auto">
                <a:xfrm>
                  <a:off x="172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18" name="Freeform 4838"/>
                <p:cNvSpPr>
                  <a:spLocks/>
                </p:cNvSpPr>
                <p:nvPr/>
              </p:nvSpPr>
              <p:spPr bwMode="auto">
                <a:xfrm>
                  <a:off x="1722"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19" name="Freeform 4839"/>
                <p:cNvSpPr>
                  <a:spLocks/>
                </p:cNvSpPr>
                <p:nvPr/>
              </p:nvSpPr>
              <p:spPr bwMode="auto">
                <a:xfrm>
                  <a:off x="1722"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20" name="Freeform 4840"/>
                <p:cNvSpPr>
                  <a:spLocks/>
                </p:cNvSpPr>
                <p:nvPr/>
              </p:nvSpPr>
              <p:spPr bwMode="auto">
                <a:xfrm>
                  <a:off x="1720"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21" name="Freeform 4841"/>
                <p:cNvSpPr>
                  <a:spLocks/>
                </p:cNvSpPr>
                <p:nvPr/>
              </p:nvSpPr>
              <p:spPr bwMode="auto">
                <a:xfrm>
                  <a:off x="1720"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22" name="Freeform 4842"/>
                <p:cNvSpPr>
                  <a:spLocks/>
                </p:cNvSpPr>
                <p:nvPr/>
              </p:nvSpPr>
              <p:spPr bwMode="auto">
                <a:xfrm>
                  <a:off x="172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13" name="Group 4843"/>
              <p:cNvGrpSpPr>
                <a:grpSpLocks/>
              </p:cNvGrpSpPr>
              <p:nvPr/>
            </p:nvGrpSpPr>
            <p:grpSpPr bwMode="auto">
              <a:xfrm>
                <a:off x="1614" y="2174"/>
                <a:ext cx="154" cy="250"/>
                <a:chOff x="1614" y="2174"/>
                <a:chExt cx="154" cy="250"/>
              </a:xfrm>
            </p:grpSpPr>
            <p:sp>
              <p:nvSpPr>
                <p:cNvPr id="102124" name="Freeform 4844"/>
                <p:cNvSpPr>
                  <a:spLocks/>
                </p:cNvSpPr>
                <p:nvPr/>
              </p:nvSpPr>
              <p:spPr bwMode="auto">
                <a:xfrm>
                  <a:off x="17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25" name="Freeform 4845"/>
                <p:cNvSpPr>
                  <a:spLocks/>
                </p:cNvSpPr>
                <p:nvPr/>
              </p:nvSpPr>
              <p:spPr bwMode="auto">
                <a:xfrm>
                  <a:off x="1710" y="224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26" name="Freeform 4846"/>
                <p:cNvSpPr>
                  <a:spLocks/>
                </p:cNvSpPr>
                <p:nvPr/>
              </p:nvSpPr>
              <p:spPr bwMode="auto">
                <a:xfrm>
                  <a:off x="1710" y="231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27" name="Freeform 4847"/>
                <p:cNvSpPr>
                  <a:spLocks/>
                </p:cNvSpPr>
                <p:nvPr/>
              </p:nvSpPr>
              <p:spPr bwMode="auto">
                <a:xfrm>
                  <a:off x="1720"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28" name="Freeform 4848"/>
                <p:cNvSpPr>
                  <a:spLocks/>
                </p:cNvSpPr>
                <p:nvPr/>
              </p:nvSpPr>
              <p:spPr bwMode="auto">
                <a:xfrm>
                  <a:off x="1720"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29" name="Freeform 4849"/>
                <p:cNvSpPr>
                  <a:spLocks/>
                </p:cNvSpPr>
                <p:nvPr/>
              </p:nvSpPr>
              <p:spPr bwMode="auto">
                <a:xfrm>
                  <a:off x="1720"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30" name="Freeform 4850"/>
                <p:cNvSpPr>
                  <a:spLocks/>
                </p:cNvSpPr>
                <p:nvPr/>
              </p:nvSpPr>
              <p:spPr bwMode="auto">
                <a:xfrm>
                  <a:off x="1720"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31" name="Freeform 4851"/>
                <p:cNvSpPr>
                  <a:spLocks/>
                </p:cNvSpPr>
                <p:nvPr/>
              </p:nvSpPr>
              <p:spPr bwMode="auto">
                <a:xfrm>
                  <a:off x="1718"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32" name="Freeform 4852"/>
                <p:cNvSpPr>
                  <a:spLocks/>
                </p:cNvSpPr>
                <p:nvPr/>
              </p:nvSpPr>
              <p:spPr bwMode="auto">
                <a:xfrm>
                  <a:off x="1718"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33" name="Freeform 4853"/>
                <p:cNvSpPr>
                  <a:spLocks/>
                </p:cNvSpPr>
                <p:nvPr/>
              </p:nvSpPr>
              <p:spPr bwMode="auto">
                <a:xfrm>
                  <a:off x="1718" y="226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34" name="Freeform 4854"/>
                <p:cNvSpPr>
                  <a:spLocks/>
                </p:cNvSpPr>
                <p:nvPr/>
              </p:nvSpPr>
              <p:spPr bwMode="auto">
                <a:xfrm>
                  <a:off x="1718" y="228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35" name="Freeform 4855"/>
                <p:cNvSpPr>
                  <a:spLocks/>
                </p:cNvSpPr>
                <p:nvPr/>
              </p:nvSpPr>
              <p:spPr bwMode="auto">
                <a:xfrm>
                  <a:off x="17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36" name="Freeform 4856"/>
                <p:cNvSpPr>
                  <a:spLocks/>
                </p:cNvSpPr>
                <p:nvPr/>
              </p:nvSpPr>
              <p:spPr bwMode="auto">
                <a:xfrm>
                  <a:off x="1718"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37" name="Freeform 4857"/>
                <p:cNvSpPr>
                  <a:spLocks/>
                </p:cNvSpPr>
                <p:nvPr/>
              </p:nvSpPr>
              <p:spPr bwMode="auto">
                <a:xfrm>
                  <a:off x="1718"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38" name="Freeform 4858"/>
                <p:cNvSpPr>
                  <a:spLocks/>
                </p:cNvSpPr>
                <p:nvPr/>
              </p:nvSpPr>
              <p:spPr bwMode="auto">
                <a:xfrm>
                  <a:off x="1716"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39" name="Freeform 4859"/>
                <p:cNvSpPr>
                  <a:spLocks/>
                </p:cNvSpPr>
                <p:nvPr/>
              </p:nvSpPr>
              <p:spPr bwMode="auto">
                <a:xfrm>
                  <a:off x="1716"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40" name="Freeform 4860"/>
                <p:cNvSpPr>
                  <a:spLocks/>
                </p:cNvSpPr>
                <p:nvPr/>
              </p:nvSpPr>
              <p:spPr bwMode="auto">
                <a:xfrm>
                  <a:off x="17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41" name="Freeform 4861"/>
                <p:cNvSpPr>
                  <a:spLocks/>
                </p:cNvSpPr>
                <p:nvPr/>
              </p:nvSpPr>
              <p:spPr bwMode="auto">
                <a:xfrm>
                  <a:off x="1718"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42" name="Freeform 4862"/>
                <p:cNvSpPr>
                  <a:spLocks/>
                </p:cNvSpPr>
                <p:nvPr/>
              </p:nvSpPr>
              <p:spPr bwMode="auto">
                <a:xfrm>
                  <a:off x="1718"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43" name="Freeform 4863"/>
                <p:cNvSpPr>
                  <a:spLocks/>
                </p:cNvSpPr>
                <p:nvPr/>
              </p:nvSpPr>
              <p:spPr bwMode="auto">
                <a:xfrm>
                  <a:off x="1716"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44" name="Freeform 4864"/>
                <p:cNvSpPr>
                  <a:spLocks/>
                </p:cNvSpPr>
                <p:nvPr/>
              </p:nvSpPr>
              <p:spPr bwMode="auto">
                <a:xfrm>
                  <a:off x="1716"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45" name="Freeform 4865"/>
                <p:cNvSpPr>
                  <a:spLocks/>
                </p:cNvSpPr>
                <p:nvPr/>
              </p:nvSpPr>
              <p:spPr bwMode="auto">
                <a:xfrm>
                  <a:off x="171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46" name="Freeform 4866"/>
                <p:cNvSpPr>
                  <a:spLocks/>
                </p:cNvSpPr>
                <p:nvPr/>
              </p:nvSpPr>
              <p:spPr bwMode="auto">
                <a:xfrm>
                  <a:off x="171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47" name="Freeform 4867"/>
                <p:cNvSpPr>
                  <a:spLocks/>
                </p:cNvSpPr>
                <p:nvPr/>
              </p:nvSpPr>
              <p:spPr bwMode="auto">
                <a:xfrm>
                  <a:off x="171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48" name="Freeform 4868"/>
                <p:cNvSpPr>
                  <a:spLocks/>
                </p:cNvSpPr>
                <p:nvPr/>
              </p:nvSpPr>
              <p:spPr bwMode="auto">
                <a:xfrm>
                  <a:off x="1710" y="2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49" name="Freeform 4869"/>
                <p:cNvSpPr>
                  <a:spLocks/>
                </p:cNvSpPr>
                <p:nvPr/>
              </p:nvSpPr>
              <p:spPr bwMode="auto">
                <a:xfrm>
                  <a:off x="1710" y="230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50" name="Freeform 4870"/>
                <p:cNvSpPr>
                  <a:spLocks/>
                </p:cNvSpPr>
                <p:nvPr/>
              </p:nvSpPr>
              <p:spPr bwMode="auto">
                <a:xfrm>
                  <a:off x="171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51" name="Freeform 4871"/>
                <p:cNvSpPr>
                  <a:spLocks/>
                </p:cNvSpPr>
                <p:nvPr/>
              </p:nvSpPr>
              <p:spPr bwMode="auto">
                <a:xfrm>
                  <a:off x="1716"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52" name="Freeform 4872"/>
                <p:cNvSpPr>
                  <a:spLocks/>
                </p:cNvSpPr>
                <p:nvPr/>
              </p:nvSpPr>
              <p:spPr bwMode="auto">
                <a:xfrm>
                  <a:off x="1716"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53" name="Freeform 4873"/>
                <p:cNvSpPr>
                  <a:spLocks/>
                </p:cNvSpPr>
                <p:nvPr/>
              </p:nvSpPr>
              <p:spPr bwMode="auto">
                <a:xfrm>
                  <a:off x="1708" y="2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54" name="Freeform 4874"/>
                <p:cNvSpPr>
                  <a:spLocks/>
                </p:cNvSpPr>
                <p:nvPr/>
              </p:nvSpPr>
              <p:spPr bwMode="auto">
                <a:xfrm>
                  <a:off x="1708" y="230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55" name="Freeform 4875"/>
                <p:cNvSpPr>
                  <a:spLocks/>
                </p:cNvSpPr>
                <p:nvPr/>
              </p:nvSpPr>
              <p:spPr bwMode="auto">
                <a:xfrm>
                  <a:off x="17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56" name="Freeform 4876"/>
                <p:cNvSpPr>
                  <a:spLocks/>
                </p:cNvSpPr>
                <p:nvPr/>
              </p:nvSpPr>
              <p:spPr bwMode="auto">
                <a:xfrm>
                  <a:off x="171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57" name="Freeform 4877"/>
                <p:cNvSpPr>
                  <a:spLocks/>
                </p:cNvSpPr>
                <p:nvPr/>
              </p:nvSpPr>
              <p:spPr bwMode="auto">
                <a:xfrm>
                  <a:off x="1712"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158" name="Freeform 4878"/>
                <p:cNvSpPr>
                  <a:spLocks/>
                </p:cNvSpPr>
                <p:nvPr/>
              </p:nvSpPr>
              <p:spPr bwMode="auto">
                <a:xfrm>
                  <a:off x="1712"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159" name="Freeform 4879"/>
                <p:cNvSpPr>
                  <a:spLocks/>
                </p:cNvSpPr>
                <p:nvPr/>
              </p:nvSpPr>
              <p:spPr bwMode="auto">
                <a:xfrm>
                  <a:off x="1710" y="226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60" name="Freeform 4880"/>
                <p:cNvSpPr>
                  <a:spLocks/>
                </p:cNvSpPr>
                <p:nvPr/>
              </p:nvSpPr>
              <p:spPr bwMode="auto">
                <a:xfrm>
                  <a:off x="1710" y="229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61" name="Freeform 4881"/>
                <p:cNvSpPr>
                  <a:spLocks/>
                </p:cNvSpPr>
                <p:nvPr/>
              </p:nvSpPr>
              <p:spPr bwMode="auto">
                <a:xfrm>
                  <a:off x="1712"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62" name="Freeform 4882"/>
                <p:cNvSpPr>
                  <a:spLocks/>
                </p:cNvSpPr>
                <p:nvPr/>
              </p:nvSpPr>
              <p:spPr bwMode="auto">
                <a:xfrm>
                  <a:off x="1712"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63" name="Freeform 4883"/>
                <p:cNvSpPr>
                  <a:spLocks/>
                </p:cNvSpPr>
                <p:nvPr/>
              </p:nvSpPr>
              <p:spPr bwMode="auto">
                <a:xfrm>
                  <a:off x="171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64" name="Freeform 4884"/>
                <p:cNvSpPr>
                  <a:spLocks/>
                </p:cNvSpPr>
                <p:nvPr/>
              </p:nvSpPr>
              <p:spPr bwMode="auto">
                <a:xfrm>
                  <a:off x="171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65" name="Freeform 4885"/>
                <p:cNvSpPr>
                  <a:spLocks/>
                </p:cNvSpPr>
                <p:nvPr/>
              </p:nvSpPr>
              <p:spPr bwMode="auto">
                <a:xfrm>
                  <a:off x="1712"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66" name="Freeform 4886"/>
                <p:cNvSpPr>
                  <a:spLocks/>
                </p:cNvSpPr>
                <p:nvPr/>
              </p:nvSpPr>
              <p:spPr bwMode="auto">
                <a:xfrm>
                  <a:off x="1712"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67" name="Freeform 4887"/>
                <p:cNvSpPr>
                  <a:spLocks/>
                </p:cNvSpPr>
                <p:nvPr/>
              </p:nvSpPr>
              <p:spPr bwMode="auto">
                <a:xfrm>
                  <a:off x="1712"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68" name="Freeform 4888"/>
                <p:cNvSpPr>
                  <a:spLocks/>
                </p:cNvSpPr>
                <p:nvPr/>
              </p:nvSpPr>
              <p:spPr bwMode="auto">
                <a:xfrm>
                  <a:off x="1712"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69" name="Freeform 4889"/>
                <p:cNvSpPr>
                  <a:spLocks/>
                </p:cNvSpPr>
                <p:nvPr/>
              </p:nvSpPr>
              <p:spPr bwMode="auto">
                <a:xfrm>
                  <a:off x="161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70" name="Freeform 4890"/>
                <p:cNvSpPr>
                  <a:spLocks/>
                </p:cNvSpPr>
                <p:nvPr/>
              </p:nvSpPr>
              <p:spPr bwMode="auto">
                <a:xfrm>
                  <a:off x="1616"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71" name="Freeform 4891"/>
                <p:cNvSpPr>
                  <a:spLocks/>
                </p:cNvSpPr>
                <p:nvPr/>
              </p:nvSpPr>
              <p:spPr bwMode="auto">
                <a:xfrm>
                  <a:off x="1616"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72" name="Freeform 4892"/>
                <p:cNvSpPr>
                  <a:spLocks/>
                </p:cNvSpPr>
                <p:nvPr/>
              </p:nvSpPr>
              <p:spPr bwMode="auto">
                <a:xfrm>
                  <a:off x="171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73" name="Freeform 4893"/>
                <p:cNvSpPr>
                  <a:spLocks/>
                </p:cNvSpPr>
                <p:nvPr/>
              </p:nvSpPr>
              <p:spPr bwMode="auto">
                <a:xfrm>
                  <a:off x="1622" y="221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74" name="Freeform 4894"/>
                <p:cNvSpPr>
                  <a:spLocks/>
                </p:cNvSpPr>
                <p:nvPr/>
              </p:nvSpPr>
              <p:spPr bwMode="auto">
                <a:xfrm>
                  <a:off x="1622" y="233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75" name="Freeform 4895"/>
                <p:cNvSpPr>
                  <a:spLocks/>
                </p:cNvSpPr>
                <p:nvPr/>
              </p:nvSpPr>
              <p:spPr bwMode="auto">
                <a:xfrm>
                  <a:off x="161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76" name="Freeform 4896"/>
                <p:cNvSpPr>
                  <a:spLocks/>
                </p:cNvSpPr>
                <p:nvPr/>
              </p:nvSpPr>
              <p:spPr bwMode="auto">
                <a:xfrm>
                  <a:off x="1702" y="223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77" name="Freeform 4897"/>
                <p:cNvSpPr>
                  <a:spLocks/>
                </p:cNvSpPr>
                <p:nvPr/>
              </p:nvSpPr>
              <p:spPr bwMode="auto">
                <a:xfrm>
                  <a:off x="1702" y="231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78" name="Freeform 4898"/>
                <p:cNvSpPr>
                  <a:spLocks/>
                </p:cNvSpPr>
                <p:nvPr/>
              </p:nvSpPr>
              <p:spPr bwMode="auto">
                <a:xfrm>
                  <a:off x="1706" y="225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79" name="Freeform 4899"/>
                <p:cNvSpPr>
                  <a:spLocks/>
                </p:cNvSpPr>
                <p:nvPr/>
              </p:nvSpPr>
              <p:spPr bwMode="auto">
                <a:xfrm>
                  <a:off x="1706" y="229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80" name="Freeform 4900"/>
                <p:cNvSpPr>
                  <a:spLocks/>
                </p:cNvSpPr>
                <p:nvPr/>
              </p:nvSpPr>
              <p:spPr bwMode="auto">
                <a:xfrm>
                  <a:off x="170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81" name="Freeform 4901"/>
                <p:cNvSpPr>
                  <a:spLocks/>
                </p:cNvSpPr>
                <p:nvPr/>
              </p:nvSpPr>
              <p:spPr bwMode="auto">
                <a:xfrm>
                  <a:off x="1708"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82" name="Freeform 4902"/>
                <p:cNvSpPr>
                  <a:spLocks/>
                </p:cNvSpPr>
                <p:nvPr/>
              </p:nvSpPr>
              <p:spPr bwMode="auto">
                <a:xfrm>
                  <a:off x="1708"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83" name="Freeform 4903"/>
                <p:cNvSpPr>
                  <a:spLocks/>
                </p:cNvSpPr>
                <p:nvPr/>
              </p:nvSpPr>
              <p:spPr bwMode="auto">
                <a:xfrm>
                  <a:off x="1636" y="21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84" name="Freeform 4904"/>
                <p:cNvSpPr>
                  <a:spLocks/>
                </p:cNvSpPr>
                <p:nvPr/>
              </p:nvSpPr>
              <p:spPr bwMode="auto">
                <a:xfrm>
                  <a:off x="1636" y="23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85" name="Freeform 4905"/>
                <p:cNvSpPr>
                  <a:spLocks/>
                </p:cNvSpPr>
                <p:nvPr/>
              </p:nvSpPr>
              <p:spPr bwMode="auto">
                <a:xfrm>
                  <a:off x="170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86" name="Freeform 4906"/>
                <p:cNvSpPr>
                  <a:spLocks/>
                </p:cNvSpPr>
                <p:nvPr/>
              </p:nvSpPr>
              <p:spPr bwMode="auto">
                <a:xfrm>
                  <a:off x="170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87" name="Freeform 4907"/>
                <p:cNvSpPr>
                  <a:spLocks/>
                </p:cNvSpPr>
                <p:nvPr/>
              </p:nvSpPr>
              <p:spPr bwMode="auto">
                <a:xfrm>
                  <a:off x="170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88" name="Freeform 4908"/>
                <p:cNvSpPr>
                  <a:spLocks/>
                </p:cNvSpPr>
                <p:nvPr/>
              </p:nvSpPr>
              <p:spPr bwMode="auto">
                <a:xfrm>
                  <a:off x="170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89" name="Freeform 4909"/>
                <p:cNvSpPr>
                  <a:spLocks/>
                </p:cNvSpPr>
                <p:nvPr/>
              </p:nvSpPr>
              <p:spPr bwMode="auto">
                <a:xfrm>
                  <a:off x="1704"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90" name="Freeform 4910"/>
                <p:cNvSpPr>
                  <a:spLocks/>
                </p:cNvSpPr>
                <p:nvPr/>
              </p:nvSpPr>
              <p:spPr bwMode="auto">
                <a:xfrm>
                  <a:off x="1704"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91" name="Freeform 4911"/>
                <p:cNvSpPr>
                  <a:spLocks/>
                </p:cNvSpPr>
                <p:nvPr/>
              </p:nvSpPr>
              <p:spPr bwMode="auto">
                <a:xfrm>
                  <a:off x="1702" y="2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92" name="Freeform 4912"/>
                <p:cNvSpPr>
                  <a:spLocks/>
                </p:cNvSpPr>
                <p:nvPr/>
              </p:nvSpPr>
              <p:spPr bwMode="auto">
                <a:xfrm>
                  <a:off x="1702" y="230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93" name="Freeform 4913"/>
                <p:cNvSpPr>
                  <a:spLocks/>
                </p:cNvSpPr>
                <p:nvPr/>
              </p:nvSpPr>
              <p:spPr bwMode="auto">
                <a:xfrm>
                  <a:off x="1636" y="219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94" name="Freeform 4914"/>
                <p:cNvSpPr>
                  <a:spLocks/>
                </p:cNvSpPr>
                <p:nvPr/>
              </p:nvSpPr>
              <p:spPr bwMode="auto">
                <a:xfrm>
                  <a:off x="1636" y="236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195" name="Freeform 4915"/>
                <p:cNvSpPr>
                  <a:spLocks/>
                </p:cNvSpPr>
                <p:nvPr/>
              </p:nvSpPr>
              <p:spPr bwMode="auto">
                <a:xfrm>
                  <a:off x="1628" y="221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96" name="Freeform 4916"/>
                <p:cNvSpPr>
                  <a:spLocks/>
                </p:cNvSpPr>
                <p:nvPr/>
              </p:nvSpPr>
              <p:spPr bwMode="auto">
                <a:xfrm>
                  <a:off x="1628" y="23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197" name="Freeform 4917"/>
                <p:cNvSpPr>
                  <a:spLocks/>
                </p:cNvSpPr>
                <p:nvPr/>
              </p:nvSpPr>
              <p:spPr bwMode="auto">
                <a:xfrm>
                  <a:off x="1622" y="223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98" name="Freeform 4918"/>
                <p:cNvSpPr>
                  <a:spLocks/>
                </p:cNvSpPr>
                <p:nvPr/>
              </p:nvSpPr>
              <p:spPr bwMode="auto">
                <a:xfrm>
                  <a:off x="1622" y="231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199" name="Freeform 4919"/>
                <p:cNvSpPr>
                  <a:spLocks/>
                </p:cNvSpPr>
                <p:nvPr/>
              </p:nvSpPr>
              <p:spPr bwMode="auto">
                <a:xfrm>
                  <a:off x="1618" y="2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00" name="Freeform 4920"/>
                <p:cNvSpPr>
                  <a:spLocks/>
                </p:cNvSpPr>
                <p:nvPr/>
              </p:nvSpPr>
              <p:spPr bwMode="auto">
                <a:xfrm>
                  <a:off x="1618" y="229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01" name="Freeform 4921"/>
                <p:cNvSpPr>
                  <a:spLocks/>
                </p:cNvSpPr>
                <p:nvPr/>
              </p:nvSpPr>
              <p:spPr bwMode="auto">
                <a:xfrm>
                  <a:off x="1618"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02" name="Freeform 4922"/>
                <p:cNvSpPr>
                  <a:spLocks/>
                </p:cNvSpPr>
                <p:nvPr/>
              </p:nvSpPr>
              <p:spPr bwMode="auto">
                <a:xfrm>
                  <a:off x="1618"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03" name="Freeform 4923"/>
                <p:cNvSpPr>
                  <a:spLocks/>
                </p:cNvSpPr>
                <p:nvPr/>
              </p:nvSpPr>
              <p:spPr bwMode="auto">
                <a:xfrm>
                  <a:off x="161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04" name="Freeform 4924"/>
                <p:cNvSpPr>
                  <a:spLocks/>
                </p:cNvSpPr>
                <p:nvPr/>
              </p:nvSpPr>
              <p:spPr bwMode="auto">
                <a:xfrm>
                  <a:off x="1618" y="225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05" name="Freeform 4925"/>
                <p:cNvSpPr>
                  <a:spLocks/>
                </p:cNvSpPr>
                <p:nvPr/>
              </p:nvSpPr>
              <p:spPr bwMode="auto">
                <a:xfrm>
                  <a:off x="1618" y="229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06" name="Freeform 4926"/>
                <p:cNvSpPr>
                  <a:spLocks/>
                </p:cNvSpPr>
                <p:nvPr/>
              </p:nvSpPr>
              <p:spPr bwMode="auto">
                <a:xfrm>
                  <a:off x="1618"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207" name="Freeform 4927"/>
                <p:cNvSpPr>
                  <a:spLocks/>
                </p:cNvSpPr>
                <p:nvPr/>
              </p:nvSpPr>
              <p:spPr bwMode="auto">
                <a:xfrm>
                  <a:off x="1618"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208" name="Freeform 4928"/>
                <p:cNvSpPr>
                  <a:spLocks/>
                </p:cNvSpPr>
                <p:nvPr/>
              </p:nvSpPr>
              <p:spPr bwMode="auto">
                <a:xfrm>
                  <a:off x="161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09" name="Freeform 4929"/>
                <p:cNvSpPr>
                  <a:spLocks/>
                </p:cNvSpPr>
                <p:nvPr/>
              </p:nvSpPr>
              <p:spPr bwMode="auto">
                <a:xfrm>
                  <a:off x="1624" y="223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10" name="Freeform 4930"/>
                <p:cNvSpPr>
                  <a:spLocks/>
                </p:cNvSpPr>
                <p:nvPr/>
              </p:nvSpPr>
              <p:spPr bwMode="auto">
                <a:xfrm>
                  <a:off x="1624" y="231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11" name="Freeform 4931"/>
                <p:cNvSpPr>
                  <a:spLocks/>
                </p:cNvSpPr>
                <p:nvPr/>
              </p:nvSpPr>
              <p:spPr bwMode="auto">
                <a:xfrm>
                  <a:off x="161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12" name="Freeform 4932"/>
                <p:cNvSpPr>
                  <a:spLocks/>
                </p:cNvSpPr>
                <p:nvPr/>
              </p:nvSpPr>
              <p:spPr bwMode="auto">
                <a:xfrm>
                  <a:off x="1622" y="2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13" name="Freeform 4933"/>
                <p:cNvSpPr>
                  <a:spLocks/>
                </p:cNvSpPr>
                <p:nvPr/>
              </p:nvSpPr>
              <p:spPr bwMode="auto">
                <a:xfrm>
                  <a:off x="1622" y="230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14" name="Freeform 4934"/>
                <p:cNvSpPr>
                  <a:spLocks/>
                </p:cNvSpPr>
                <p:nvPr/>
              </p:nvSpPr>
              <p:spPr bwMode="auto">
                <a:xfrm>
                  <a:off x="162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15" name="Freeform 4935"/>
                <p:cNvSpPr>
                  <a:spLocks/>
                </p:cNvSpPr>
                <p:nvPr/>
              </p:nvSpPr>
              <p:spPr bwMode="auto">
                <a:xfrm>
                  <a:off x="1704"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16" name="Freeform 4936"/>
                <p:cNvSpPr>
                  <a:spLocks/>
                </p:cNvSpPr>
                <p:nvPr/>
              </p:nvSpPr>
              <p:spPr bwMode="auto">
                <a:xfrm>
                  <a:off x="1704"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17" name="Freeform 4937"/>
                <p:cNvSpPr>
                  <a:spLocks/>
                </p:cNvSpPr>
                <p:nvPr/>
              </p:nvSpPr>
              <p:spPr bwMode="auto">
                <a:xfrm>
                  <a:off x="1702" y="226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18" name="Freeform 4938"/>
                <p:cNvSpPr>
                  <a:spLocks/>
                </p:cNvSpPr>
                <p:nvPr/>
              </p:nvSpPr>
              <p:spPr bwMode="auto">
                <a:xfrm>
                  <a:off x="1702" y="228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19" name="Freeform 4939"/>
                <p:cNvSpPr>
                  <a:spLocks/>
                </p:cNvSpPr>
                <p:nvPr/>
              </p:nvSpPr>
              <p:spPr bwMode="auto">
                <a:xfrm>
                  <a:off x="170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20" name="Freeform 4940"/>
                <p:cNvSpPr>
                  <a:spLocks/>
                </p:cNvSpPr>
                <p:nvPr/>
              </p:nvSpPr>
              <p:spPr bwMode="auto">
                <a:xfrm>
                  <a:off x="162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21" name="Freeform 4941"/>
                <p:cNvSpPr>
                  <a:spLocks/>
                </p:cNvSpPr>
                <p:nvPr/>
              </p:nvSpPr>
              <p:spPr bwMode="auto">
                <a:xfrm>
                  <a:off x="170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22" name="Freeform 4942"/>
                <p:cNvSpPr>
                  <a:spLocks/>
                </p:cNvSpPr>
                <p:nvPr/>
              </p:nvSpPr>
              <p:spPr bwMode="auto">
                <a:xfrm>
                  <a:off x="1668" y="21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23" name="Freeform 4943"/>
                <p:cNvSpPr>
                  <a:spLocks/>
                </p:cNvSpPr>
                <p:nvPr/>
              </p:nvSpPr>
              <p:spPr bwMode="auto">
                <a:xfrm>
                  <a:off x="1668" y="23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24" name="Freeform 4944"/>
                <p:cNvSpPr>
                  <a:spLocks/>
                </p:cNvSpPr>
                <p:nvPr/>
              </p:nvSpPr>
              <p:spPr bwMode="auto">
                <a:xfrm>
                  <a:off x="170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225" name="Freeform 4945"/>
                <p:cNvSpPr>
                  <a:spLocks/>
                </p:cNvSpPr>
                <p:nvPr/>
              </p:nvSpPr>
              <p:spPr bwMode="auto">
                <a:xfrm>
                  <a:off x="170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226" name="Freeform 4946"/>
                <p:cNvSpPr>
                  <a:spLocks/>
                </p:cNvSpPr>
                <p:nvPr/>
              </p:nvSpPr>
              <p:spPr bwMode="auto">
                <a:xfrm>
                  <a:off x="1700"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227" name="Freeform 4947"/>
                <p:cNvSpPr>
                  <a:spLocks/>
                </p:cNvSpPr>
                <p:nvPr/>
              </p:nvSpPr>
              <p:spPr bwMode="auto">
                <a:xfrm>
                  <a:off x="1700"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228" name="Freeform 4948"/>
                <p:cNvSpPr>
                  <a:spLocks/>
                </p:cNvSpPr>
                <p:nvPr/>
              </p:nvSpPr>
              <p:spPr bwMode="auto">
                <a:xfrm>
                  <a:off x="1694" y="224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29" name="Freeform 4949"/>
                <p:cNvSpPr>
                  <a:spLocks/>
                </p:cNvSpPr>
                <p:nvPr/>
              </p:nvSpPr>
              <p:spPr bwMode="auto">
                <a:xfrm>
                  <a:off x="1694" y="231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30" name="Freeform 4950"/>
                <p:cNvSpPr>
                  <a:spLocks/>
                </p:cNvSpPr>
                <p:nvPr/>
              </p:nvSpPr>
              <p:spPr bwMode="auto">
                <a:xfrm>
                  <a:off x="1698" y="225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31" name="Freeform 4951"/>
                <p:cNvSpPr>
                  <a:spLocks/>
                </p:cNvSpPr>
                <p:nvPr/>
              </p:nvSpPr>
              <p:spPr bwMode="auto">
                <a:xfrm>
                  <a:off x="1698" y="229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32" name="Freeform 4952"/>
                <p:cNvSpPr>
                  <a:spLocks/>
                </p:cNvSpPr>
                <p:nvPr/>
              </p:nvSpPr>
              <p:spPr bwMode="auto">
                <a:xfrm>
                  <a:off x="170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33" name="Freeform 4953"/>
                <p:cNvSpPr>
                  <a:spLocks/>
                </p:cNvSpPr>
                <p:nvPr/>
              </p:nvSpPr>
              <p:spPr bwMode="auto">
                <a:xfrm>
                  <a:off x="1700"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34" name="Freeform 4954"/>
                <p:cNvSpPr>
                  <a:spLocks/>
                </p:cNvSpPr>
                <p:nvPr/>
              </p:nvSpPr>
              <p:spPr bwMode="auto">
                <a:xfrm>
                  <a:off x="1700"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35" name="Freeform 4955"/>
                <p:cNvSpPr>
                  <a:spLocks/>
                </p:cNvSpPr>
                <p:nvPr/>
              </p:nvSpPr>
              <p:spPr bwMode="auto">
                <a:xfrm>
                  <a:off x="162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36" name="Freeform 4956"/>
                <p:cNvSpPr>
                  <a:spLocks/>
                </p:cNvSpPr>
                <p:nvPr/>
              </p:nvSpPr>
              <p:spPr bwMode="auto">
                <a:xfrm>
                  <a:off x="1698"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37" name="Freeform 4957"/>
                <p:cNvSpPr>
                  <a:spLocks/>
                </p:cNvSpPr>
                <p:nvPr/>
              </p:nvSpPr>
              <p:spPr bwMode="auto">
                <a:xfrm>
                  <a:off x="1698"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38" name="Freeform 4958"/>
                <p:cNvSpPr>
                  <a:spLocks/>
                </p:cNvSpPr>
                <p:nvPr/>
              </p:nvSpPr>
              <p:spPr bwMode="auto">
                <a:xfrm>
                  <a:off x="1622"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39" name="Freeform 4959"/>
                <p:cNvSpPr>
                  <a:spLocks/>
                </p:cNvSpPr>
                <p:nvPr/>
              </p:nvSpPr>
              <p:spPr bwMode="auto">
                <a:xfrm>
                  <a:off x="1622"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40" name="Freeform 4960"/>
                <p:cNvSpPr>
                  <a:spLocks/>
                </p:cNvSpPr>
                <p:nvPr/>
              </p:nvSpPr>
              <p:spPr bwMode="auto">
                <a:xfrm>
                  <a:off x="1624" y="226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41" name="Freeform 4961"/>
                <p:cNvSpPr>
                  <a:spLocks/>
                </p:cNvSpPr>
                <p:nvPr/>
              </p:nvSpPr>
              <p:spPr bwMode="auto">
                <a:xfrm>
                  <a:off x="1624" y="229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42" name="Freeform 4962"/>
                <p:cNvSpPr>
                  <a:spLocks/>
                </p:cNvSpPr>
                <p:nvPr/>
              </p:nvSpPr>
              <p:spPr bwMode="auto">
                <a:xfrm>
                  <a:off x="169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43" name="Freeform 4963"/>
                <p:cNvSpPr>
                  <a:spLocks/>
                </p:cNvSpPr>
                <p:nvPr/>
              </p:nvSpPr>
              <p:spPr bwMode="auto">
                <a:xfrm>
                  <a:off x="1632" y="222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44" name="Freeform 4964"/>
                <p:cNvSpPr>
                  <a:spLocks/>
                </p:cNvSpPr>
                <p:nvPr/>
              </p:nvSpPr>
              <p:spPr bwMode="auto">
                <a:xfrm>
                  <a:off x="1632" y="232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45" name="Freeform 4965"/>
                <p:cNvSpPr>
                  <a:spLocks/>
                </p:cNvSpPr>
                <p:nvPr/>
              </p:nvSpPr>
              <p:spPr bwMode="auto">
                <a:xfrm>
                  <a:off x="1698"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46" name="Freeform 4966"/>
                <p:cNvSpPr>
                  <a:spLocks/>
                </p:cNvSpPr>
                <p:nvPr/>
              </p:nvSpPr>
              <p:spPr bwMode="auto">
                <a:xfrm>
                  <a:off x="1698"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47" name="Freeform 4967"/>
                <p:cNvSpPr>
                  <a:spLocks/>
                </p:cNvSpPr>
                <p:nvPr/>
              </p:nvSpPr>
              <p:spPr bwMode="auto">
                <a:xfrm>
                  <a:off x="1626" y="225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48" name="Freeform 4968"/>
                <p:cNvSpPr>
                  <a:spLocks/>
                </p:cNvSpPr>
                <p:nvPr/>
              </p:nvSpPr>
              <p:spPr bwMode="auto">
                <a:xfrm>
                  <a:off x="1626" y="229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49" name="Freeform 4969"/>
                <p:cNvSpPr>
                  <a:spLocks/>
                </p:cNvSpPr>
                <p:nvPr/>
              </p:nvSpPr>
              <p:spPr bwMode="auto">
                <a:xfrm>
                  <a:off x="162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50" name="Freeform 4970"/>
                <p:cNvSpPr>
                  <a:spLocks/>
                </p:cNvSpPr>
                <p:nvPr/>
              </p:nvSpPr>
              <p:spPr bwMode="auto">
                <a:xfrm>
                  <a:off x="1694" y="22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51" name="Freeform 4971"/>
                <p:cNvSpPr>
                  <a:spLocks/>
                </p:cNvSpPr>
                <p:nvPr/>
              </p:nvSpPr>
              <p:spPr bwMode="auto">
                <a:xfrm>
                  <a:off x="1694" y="229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52" name="Freeform 4972"/>
                <p:cNvSpPr>
                  <a:spLocks/>
                </p:cNvSpPr>
                <p:nvPr/>
              </p:nvSpPr>
              <p:spPr bwMode="auto">
                <a:xfrm>
                  <a:off x="1696"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53" name="Freeform 4973"/>
                <p:cNvSpPr>
                  <a:spLocks/>
                </p:cNvSpPr>
                <p:nvPr/>
              </p:nvSpPr>
              <p:spPr bwMode="auto">
                <a:xfrm>
                  <a:off x="1696"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54" name="Freeform 4974"/>
                <p:cNvSpPr>
                  <a:spLocks/>
                </p:cNvSpPr>
                <p:nvPr/>
              </p:nvSpPr>
              <p:spPr bwMode="auto">
                <a:xfrm>
                  <a:off x="162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255" name="Freeform 4975"/>
                <p:cNvSpPr>
                  <a:spLocks/>
                </p:cNvSpPr>
                <p:nvPr/>
              </p:nvSpPr>
              <p:spPr bwMode="auto">
                <a:xfrm>
                  <a:off x="162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256" name="Freeform 4976"/>
                <p:cNvSpPr>
                  <a:spLocks/>
                </p:cNvSpPr>
                <p:nvPr/>
              </p:nvSpPr>
              <p:spPr bwMode="auto">
                <a:xfrm>
                  <a:off x="169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57" name="Freeform 4977"/>
                <p:cNvSpPr>
                  <a:spLocks/>
                </p:cNvSpPr>
                <p:nvPr/>
              </p:nvSpPr>
              <p:spPr bwMode="auto">
                <a:xfrm>
                  <a:off x="169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58" name="Freeform 4978"/>
                <p:cNvSpPr>
                  <a:spLocks/>
                </p:cNvSpPr>
                <p:nvPr/>
              </p:nvSpPr>
              <p:spPr bwMode="auto">
                <a:xfrm>
                  <a:off x="1632" y="223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59" name="Freeform 4979"/>
                <p:cNvSpPr>
                  <a:spLocks/>
                </p:cNvSpPr>
                <p:nvPr/>
              </p:nvSpPr>
              <p:spPr bwMode="auto">
                <a:xfrm>
                  <a:off x="1632" y="231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60" name="Freeform 4980"/>
                <p:cNvSpPr>
                  <a:spLocks/>
                </p:cNvSpPr>
                <p:nvPr/>
              </p:nvSpPr>
              <p:spPr bwMode="auto">
                <a:xfrm>
                  <a:off x="1626"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61" name="Freeform 4981"/>
                <p:cNvSpPr>
                  <a:spLocks/>
                </p:cNvSpPr>
                <p:nvPr/>
              </p:nvSpPr>
              <p:spPr bwMode="auto">
                <a:xfrm>
                  <a:off x="1626"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62" name="Freeform 4982"/>
                <p:cNvSpPr>
                  <a:spLocks/>
                </p:cNvSpPr>
                <p:nvPr/>
              </p:nvSpPr>
              <p:spPr bwMode="auto">
                <a:xfrm>
                  <a:off x="1628" y="2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63" name="Freeform 4983"/>
                <p:cNvSpPr>
                  <a:spLocks/>
                </p:cNvSpPr>
                <p:nvPr/>
              </p:nvSpPr>
              <p:spPr bwMode="auto">
                <a:xfrm>
                  <a:off x="1628" y="230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64" name="Freeform 4984"/>
                <p:cNvSpPr>
                  <a:spLocks/>
                </p:cNvSpPr>
                <p:nvPr/>
              </p:nvSpPr>
              <p:spPr bwMode="auto">
                <a:xfrm>
                  <a:off x="169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65" name="Freeform 4985"/>
                <p:cNvSpPr>
                  <a:spLocks/>
                </p:cNvSpPr>
                <p:nvPr/>
              </p:nvSpPr>
              <p:spPr bwMode="auto">
                <a:xfrm>
                  <a:off x="169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66" name="Freeform 4986"/>
                <p:cNvSpPr>
                  <a:spLocks/>
                </p:cNvSpPr>
                <p:nvPr/>
              </p:nvSpPr>
              <p:spPr bwMode="auto">
                <a:xfrm>
                  <a:off x="1628" y="225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67" name="Freeform 4987"/>
                <p:cNvSpPr>
                  <a:spLocks/>
                </p:cNvSpPr>
                <p:nvPr/>
              </p:nvSpPr>
              <p:spPr bwMode="auto">
                <a:xfrm>
                  <a:off x="1628" y="229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68" name="Freeform 4988"/>
                <p:cNvSpPr>
                  <a:spLocks/>
                </p:cNvSpPr>
                <p:nvPr/>
              </p:nvSpPr>
              <p:spPr bwMode="auto">
                <a:xfrm>
                  <a:off x="162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69" name="Freeform 4989"/>
                <p:cNvSpPr>
                  <a:spLocks/>
                </p:cNvSpPr>
                <p:nvPr/>
              </p:nvSpPr>
              <p:spPr bwMode="auto">
                <a:xfrm>
                  <a:off x="1694"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70" name="Freeform 4990"/>
                <p:cNvSpPr>
                  <a:spLocks/>
                </p:cNvSpPr>
                <p:nvPr/>
              </p:nvSpPr>
              <p:spPr bwMode="auto">
                <a:xfrm>
                  <a:off x="1694"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71" name="Freeform 4991"/>
                <p:cNvSpPr>
                  <a:spLocks/>
                </p:cNvSpPr>
                <p:nvPr/>
              </p:nvSpPr>
              <p:spPr bwMode="auto">
                <a:xfrm>
                  <a:off x="1628" y="226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72" name="Freeform 4992"/>
                <p:cNvSpPr>
                  <a:spLocks/>
                </p:cNvSpPr>
                <p:nvPr/>
              </p:nvSpPr>
              <p:spPr bwMode="auto">
                <a:xfrm>
                  <a:off x="1628" y="228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73" name="Freeform 4993"/>
                <p:cNvSpPr>
                  <a:spLocks/>
                </p:cNvSpPr>
                <p:nvPr/>
              </p:nvSpPr>
              <p:spPr bwMode="auto">
                <a:xfrm>
                  <a:off x="1630" y="225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74" name="Freeform 4994"/>
                <p:cNvSpPr>
                  <a:spLocks/>
                </p:cNvSpPr>
                <p:nvPr/>
              </p:nvSpPr>
              <p:spPr bwMode="auto">
                <a:xfrm>
                  <a:off x="1630" y="229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75" name="Freeform 4995"/>
                <p:cNvSpPr>
                  <a:spLocks/>
                </p:cNvSpPr>
                <p:nvPr/>
              </p:nvSpPr>
              <p:spPr bwMode="auto">
                <a:xfrm>
                  <a:off x="162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76" name="Freeform 4996"/>
                <p:cNvSpPr>
                  <a:spLocks/>
                </p:cNvSpPr>
                <p:nvPr/>
              </p:nvSpPr>
              <p:spPr bwMode="auto">
                <a:xfrm>
                  <a:off x="162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77" name="Freeform 4997"/>
                <p:cNvSpPr>
                  <a:spLocks/>
                </p:cNvSpPr>
                <p:nvPr/>
              </p:nvSpPr>
              <p:spPr bwMode="auto">
                <a:xfrm>
                  <a:off x="1630" y="225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78" name="Freeform 4998"/>
                <p:cNvSpPr>
                  <a:spLocks/>
                </p:cNvSpPr>
                <p:nvPr/>
              </p:nvSpPr>
              <p:spPr bwMode="auto">
                <a:xfrm>
                  <a:off x="1630" y="229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79" name="Freeform 4999"/>
                <p:cNvSpPr>
                  <a:spLocks/>
                </p:cNvSpPr>
                <p:nvPr/>
              </p:nvSpPr>
              <p:spPr bwMode="auto">
                <a:xfrm>
                  <a:off x="1628"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80" name="Freeform 5000"/>
                <p:cNvSpPr>
                  <a:spLocks/>
                </p:cNvSpPr>
                <p:nvPr/>
              </p:nvSpPr>
              <p:spPr bwMode="auto">
                <a:xfrm>
                  <a:off x="1628"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81" name="Freeform 5001"/>
                <p:cNvSpPr>
                  <a:spLocks/>
                </p:cNvSpPr>
                <p:nvPr/>
              </p:nvSpPr>
              <p:spPr bwMode="auto">
                <a:xfrm>
                  <a:off x="169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82" name="Freeform 5002"/>
                <p:cNvSpPr>
                  <a:spLocks/>
                </p:cNvSpPr>
                <p:nvPr/>
              </p:nvSpPr>
              <p:spPr bwMode="auto">
                <a:xfrm>
                  <a:off x="169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83" name="Freeform 5003"/>
                <p:cNvSpPr>
                  <a:spLocks/>
                </p:cNvSpPr>
                <p:nvPr/>
              </p:nvSpPr>
              <p:spPr bwMode="auto">
                <a:xfrm>
                  <a:off x="162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84" name="Freeform 5004"/>
                <p:cNvSpPr>
                  <a:spLocks/>
                </p:cNvSpPr>
                <p:nvPr/>
              </p:nvSpPr>
              <p:spPr bwMode="auto">
                <a:xfrm>
                  <a:off x="1630"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85" name="Freeform 5005"/>
                <p:cNvSpPr>
                  <a:spLocks/>
                </p:cNvSpPr>
                <p:nvPr/>
              </p:nvSpPr>
              <p:spPr bwMode="auto">
                <a:xfrm>
                  <a:off x="1630"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86" name="Freeform 5006"/>
                <p:cNvSpPr>
                  <a:spLocks/>
                </p:cNvSpPr>
                <p:nvPr/>
              </p:nvSpPr>
              <p:spPr bwMode="auto">
                <a:xfrm>
                  <a:off x="1690" y="225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87" name="Freeform 5007"/>
                <p:cNvSpPr>
                  <a:spLocks/>
                </p:cNvSpPr>
                <p:nvPr/>
              </p:nvSpPr>
              <p:spPr bwMode="auto">
                <a:xfrm>
                  <a:off x="1690" y="230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288" name="Freeform 5008"/>
                <p:cNvSpPr>
                  <a:spLocks/>
                </p:cNvSpPr>
                <p:nvPr/>
              </p:nvSpPr>
              <p:spPr bwMode="auto">
                <a:xfrm>
                  <a:off x="163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89" name="Freeform 5009"/>
                <p:cNvSpPr>
                  <a:spLocks/>
                </p:cNvSpPr>
                <p:nvPr/>
              </p:nvSpPr>
              <p:spPr bwMode="auto">
                <a:xfrm>
                  <a:off x="163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90" name="Freeform 5010"/>
                <p:cNvSpPr>
                  <a:spLocks/>
                </p:cNvSpPr>
                <p:nvPr/>
              </p:nvSpPr>
              <p:spPr bwMode="auto">
                <a:xfrm>
                  <a:off x="163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91" name="Freeform 5011"/>
                <p:cNvSpPr>
                  <a:spLocks/>
                </p:cNvSpPr>
                <p:nvPr/>
              </p:nvSpPr>
              <p:spPr bwMode="auto">
                <a:xfrm>
                  <a:off x="1692"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92" name="Freeform 5012"/>
                <p:cNvSpPr>
                  <a:spLocks/>
                </p:cNvSpPr>
                <p:nvPr/>
              </p:nvSpPr>
              <p:spPr bwMode="auto">
                <a:xfrm>
                  <a:off x="1692"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93" name="Freeform 5013"/>
                <p:cNvSpPr>
                  <a:spLocks/>
                </p:cNvSpPr>
                <p:nvPr/>
              </p:nvSpPr>
              <p:spPr bwMode="auto">
                <a:xfrm>
                  <a:off x="1690"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94" name="Freeform 5014"/>
                <p:cNvSpPr>
                  <a:spLocks/>
                </p:cNvSpPr>
                <p:nvPr/>
              </p:nvSpPr>
              <p:spPr bwMode="auto">
                <a:xfrm>
                  <a:off x="1690"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295" name="Freeform 5015"/>
                <p:cNvSpPr>
                  <a:spLocks/>
                </p:cNvSpPr>
                <p:nvPr/>
              </p:nvSpPr>
              <p:spPr bwMode="auto">
                <a:xfrm>
                  <a:off x="169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96" name="Freeform 5016"/>
                <p:cNvSpPr>
                  <a:spLocks/>
                </p:cNvSpPr>
                <p:nvPr/>
              </p:nvSpPr>
              <p:spPr bwMode="auto">
                <a:xfrm>
                  <a:off x="169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97" name="Freeform 5017"/>
                <p:cNvSpPr>
                  <a:spLocks/>
                </p:cNvSpPr>
                <p:nvPr/>
              </p:nvSpPr>
              <p:spPr bwMode="auto">
                <a:xfrm>
                  <a:off x="169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98" name="Freeform 5018"/>
                <p:cNvSpPr>
                  <a:spLocks/>
                </p:cNvSpPr>
                <p:nvPr/>
              </p:nvSpPr>
              <p:spPr bwMode="auto">
                <a:xfrm>
                  <a:off x="1684" y="223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299" name="Freeform 5019"/>
                <p:cNvSpPr>
                  <a:spLocks/>
                </p:cNvSpPr>
                <p:nvPr/>
              </p:nvSpPr>
              <p:spPr bwMode="auto">
                <a:xfrm>
                  <a:off x="1684" y="232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00" name="Freeform 5020"/>
                <p:cNvSpPr>
                  <a:spLocks/>
                </p:cNvSpPr>
                <p:nvPr/>
              </p:nvSpPr>
              <p:spPr bwMode="auto">
                <a:xfrm>
                  <a:off x="1688" y="2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01" name="Freeform 5021"/>
                <p:cNvSpPr>
                  <a:spLocks/>
                </p:cNvSpPr>
                <p:nvPr/>
              </p:nvSpPr>
              <p:spPr bwMode="auto">
                <a:xfrm>
                  <a:off x="1688" y="22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02" name="Freeform 5022"/>
                <p:cNvSpPr>
                  <a:spLocks/>
                </p:cNvSpPr>
                <p:nvPr/>
              </p:nvSpPr>
              <p:spPr bwMode="auto">
                <a:xfrm>
                  <a:off x="1688"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03" name="Freeform 5023"/>
                <p:cNvSpPr>
                  <a:spLocks/>
                </p:cNvSpPr>
                <p:nvPr/>
              </p:nvSpPr>
              <p:spPr bwMode="auto">
                <a:xfrm>
                  <a:off x="1688"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04" name="Freeform 5024"/>
                <p:cNvSpPr>
                  <a:spLocks/>
                </p:cNvSpPr>
                <p:nvPr/>
              </p:nvSpPr>
              <p:spPr bwMode="auto">
                <a:xfrm>
                  <a:off x="1650" y="220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05" name="Freeform 5025"/>
                <p:cNvSpPr>
                  <a:spLocks/>
                </p:cNvSpPr>
                <p:nvPr/>
              </p:nvSpPr>
              <p:spPr bwMode="auto">
                <a:xfrm>
                  <a:off x="1650" y="235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06" name="Freeform 5026"/>
                <p:cNvSpPr>
                  <a:spLocks/>
                </p:cNvSpPr>
                <p:nvPr/>
              </p:nvSpPr>
              <p:spPr bwMode="auto">
                <a:xfrm>
                  <a:off x="1646" y="220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07" name="Freeform 5027"/>
                <p:cNvSpPr>
                  <a:spLocks/>
                </p:cNvSpPr>
                <p:nvPr/>
              </p:nvSpPr>
              <p:spPr bwMode="auto">
                <a:xfrm>
                  <a:off x="1646" y="234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08" name="Freeform 5028"/>
                <p:cNvSpPr>
                  <a:spLocks/>
                </p:cNvSpPr>
                <p:nvPr/>
              </p:nvSpPr>
              <p:spPr bwMode="auto">
                <a:xfrm>
                  <a:off x="1638" y="223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09" name="Freeform 5029"/>
                <p:cNvSpPr>
                  <a:spLocks/>
                </p:cNvSpPr>
                <p:nvPr/>
              </p:nvSpPr>
              <p:spPr bwMode="auto">
                <a:xfrm>
                  <a:off x="1638" y="232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0" name="Freeform 5030"/>
                <p:cNvSpPr>
                  <a:spLocks/>
                </p:cNvSpPr>
                <p:nvPr/>
              </p:nvSpPr>
              <p:spPr bwMode="auto">
                <a:xfrm>
                  <a:off x="163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1" name="Freeform 5031"/>
                <p:cNvSpPr>
                  <a:spLocks/>
                </p:cNvSpPr>
                <p:nvPr/>
              </p:nvSpPr>
              <p:spPr bwMode="auto">
                <a:xfrm>
                  <a:off x="1632"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2" name="Freeform 5032"/>
                <p:cNvSpPr>
                  <a:spLocks/>
                </p:cNvSpPr>
                <p:nvPr/>
              </p:nvSpPr>
              <p:spPr bwMode="auto">
                <a:xfrm>
                  <a:off x="1632"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3" name="Freeform 5033"/>
                <p:cNvSpPr>
                  <a:spLocks/>
                </p:cNvSpPr>
                <p:nvPr/>
              </p:nvSpPr>
              <p:spPr bwMode="auto">
                <a:xfrm>
                  <a:off x="1632"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4" name="Freeform 5034"/>
                <p:cNvSpPr>
                  <a:spLocks/>
                </p:cNvSpPr>
                <p:nvPr/>
              </p:nvSpPr>
              <p:spPr bwMode="auto">
                <a:xfrm>
                  <a:off x="1632"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5" name="Freeform 5035"/>
                <p:cNvSpPr>
                  <a:spLocks/>
                </p:cNvSpPr>
                <p:nvPr/>
              </p:nvSpPr>
              <p:spPr bwMode="auto">
                <a:xfrm>
                  <a:off x="168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6" name="Freeform 5036"/>
                <p:cNvSpPr>
                  <a:spLocks/>
                </p:cNvSpPr>
                <p:nvPr/>
              </p:nvSpPr>
              <p:spPr bwMode="auto">
                <a:xfrm>
                  <a:off x="168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7" name="Freeform 5037"/>
                <p:cNvSpPr>
                  <a:spLocks/>
                </p:cNvSpPr>
                <p:nvPr/>
              </p:nvSpPr>
              <p:spPr bwMode="auto">
                <a:xfrm>
                  <a:off x="163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8" name="Freeform 5038"/>
                <p:cNvSpPr>
                  <a:spLocks/>
                </p:cNvSpPr>
                <p:nvPr/>
              </p:nvSpPr>
              <p:spPr bwMode="auto">
                <a:xfrm>
                  <a:off x="163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19" name="Freeform 5039"/>
                <p:cNvSpPr>
                  <a:spLocks/>
                </p:cNvSpPr>
                <p:nvPr/>
              </p:nvSpPr>
              <p:spPr bwMode="auto">
                <a:xfrm>
                  <a:off x="163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20" name="Freeform 5040"/>
                <p:cNvSpPr>
                  <a:spLocks/>
                </p:cNvSpPr>
                <p:nvPr/>
              </p:nvSpPr>
              <p:spPr bwMode="auto">
                <a:xfrm>
                  <a:off x="163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21" name="Freeform 5041"/>
                <p:cNvSpPr>
                  <a:spLocks/>
                </p:cNvSpPr>
                <p:nvPr/>
              </p:nvSpPr>
              <p:spPr bwMode="auto">
                <a:xfrm>
                  <a:off x="163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22" name="Freeform 5042"/>
                <p:cNvSpPr>
                  <a:spLocks/>
                </p:cNvSpPr>
                <p:nvPr/>
              </p:nvSpPr>
              <p:spPr bwMode="auto">
                <a:xfrm>
                  <a:off x="163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23" name="Freeform 5043"/>
                <p:cNvSpPr>
                  <a:spLocks/>
                </p:cNvSpPr>
                <p:nvPr/>
              </p:nvSpPr>
              <p:spPr bwMode="auto">
                <a:xfrm>
                  <a:off x="163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14" name="Group 5044"/>
              <p:cNvGrpSpPr>
                <a:grpSpLocks/>
              </p:cNvGrpSpPr>
              <p:nvPr/>
            </p:nvGrpSpPr>
            <p:grpSpPr bwMode="auto">
              <a:xfrm>
                <a:off x="1634" y="2222"/>
                <a:ext cx="98" cy="154"/>
                <a:chOff x="1634" y="2222"/>
                <a:chExt cx="98" cy="154"/>
              </a:xfrm>
            </p:grpSpPr>
            <p:sp>
              <p:nvSpPr>
                <p:cNvPr id="102325" name="Freeform 5045"/>
                <p:cNvSpPr>
                  <a:spLocks/>
                </p:cNvSpPr>
                <p:nvPr/>
              </p:nvSpPr>
              <p:spPr bwMode="auto">
                <a:xfrm>
                  <a:off x="1636" y="224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26" name="Freeform 5046"/>
                <p:cNvSpPr>
                  <a:spLocks/>
                </p:cNvSpPr>
                <p:nvPr/>
              </p:nvSpPr>
              <p:spPr bwMode="auto">
                <a:xfrm>
                  <a:off x="1636" y="230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27" name="Freeform 5047"/>
                <p:cNvSpPr>
                  <a:spLocks/>
                </p:cNvSpPr>
                <p:nvPr/>
              </p:nvSpPr>
              <p:spPr bwMode="auto">
                <a:xfrm>
                  <a:off x="1634" y="226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28" name="Freeform 5048"/>
                <p:cNvSpPr>
                  <a:spLocks/>
                </p:cNvSpPr>
                <p:nvPr/>
              </p:nvSpPr>
              <p:spPr bwMode="auto">
                <a:xfrm>
                  <a:off x="1634" y="228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29" name="Freeform 5049"/>
                <p:cNvSpPr>
                  <a:spLocks/>
                </p:cNvSpPr>
                <p:nvPr/>
              </p:nvSpPr>
              <p:spPr bwMode="auto">
                <a:xfrm>
                  <a:off x="1634"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30" name="Freeform 5050"/>
                <p:cNvSpPr>
                  <a:spLocks/>
                </p:cNvSpPr>
                <p:nvPr/>
              </p:nvSpPr>
              <p:spPr bwMode="auto">
                <a:xfrm>
                  <a:off x="1634"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31" name="Freeform 5051"/>
                <p:cNvSpPr>
                  <a:spLocks/>
                </p:cNvSpPr>
                <p:nvPr/>
              </p:nvSpPr>
              <p:spPr bwMode="auto">
                <a:xfrm>
                  <a:off x="163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32" name="Freeform 5052"/>
                <p:cNvSpPr>
                  <a:spLocks/>
                </p:cNvSpPr>
                <p:nvPr/>
              </p:nvSpPr>
              <p:spPr bwMode="auto">
                <a:xfrm>
                  <a:off x="1684"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33" name="Freeform 5053"/>
                <p:cNvSpPr>
                  <a:spLocks/>
                </p:cNvSpPr>
                <p:nvPr/>
              </p:nvSpPr>
              <p:spPr bwMode="auto">
                <a:xfrm>
                  <a:off x="1684"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34" name="Freeform 5054"/>
                <p:cNvSpPr>
                  <a:spLocks/>
                </p:cNvSpPr>
                <p:nvPr/>
              </p:nvSpPr>
              <p:spPr bwMode="auto">
                <a:xfrm>
                  <a:off x="168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35" name="Freeform 5055"/>
                <p:cNvSpPr>
                  <a:spLocks/>
                </p:cNvSpPr>
                <p:nvPr/>
              </p:nvSpPr>
              <p:spPr bwMode="auto">
                <a:xfrm>
                  <a:off x="1634"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36" name="Freeform 5056"/>
                <p:cNvSpPr>
                  <a:spLocks/>
                </p:cNvSpPr>
                <p:nvPr/>
              </p:nvSpPr>
              <p:spPr bwMode="auto">
                <a:xfrm>
                  <a:off x="1634"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37" name="Freeform 5057"/>
                <p:cNvSpPr>
                  <a:spLocks/>
                </p:cNvSpPr>
                <p:nvPr/>
              </p:nvSpPr>
              <p:spPr bwMode="auto">
                <a:xfrm>
                  <a:off x="1682" y="225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38" name="Freeform 5058"/>
                <p:cNvSpPr>
                  <a:spLocks/>
                </p:cNvSpPr>
                <p:nvPr/>
              </p:nvSpPr>
              <p:spPr bwMode="auto">
                <a:xfrm>
                  <a:off x="1682" y="229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39" name="Freeform 5059"/>
                <p:cNvSpPr>
                  <a:spLocks/>
                </p:cNvSpPr>
                <p:nvPr/>
              </p:nvSpPr>
              <p:spPr bwMode="auto">
                <a:xfrm>
                  <a:off x="1682" y="225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40" name="Freeform 5060"/>
                <p:cNvSpPr>
                  <a:spLocks/>
                </p:cNvSpPr>
                <p:nvPr/>
              </p:nvSpPr>
              <p:spPr bwMode="auto">
                <a:xfrm>
                  <a:off x="1682" y="229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41" name="Freeform 5061"/>
                <p:cNvSpPr>
                  <a:spLocks/>
                </p:cNvSpPr>
                <p:nvPr/>
              </p:nvSpPr>
              <p:spPr bwMode="auto">
                <a:xfrm>
                  <a:off x="168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42" name="Freeform 5062"/>
                <p:cNvSpPr>
                  <a:spLocks/>
                </p:cNvSpPr>
                <p:nvPr/>
              </p:nvSpPr>
              <p:spPr bwMode="auto">
                <a:xfrm>
                  <a:off x="163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43" name="Freeform 5063"/>
                <p:cNvSpPr>
                  <a:spLocks/>
                </p:cNvSpPr>
                <p:nvPr/>
              </p:nvSpPr>
              <p:spPr bwMode="auto">
                <a:xfrm>
                  <a:off x="168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44" name="Freeform 5064"/>
                <p:cNvSpPr>
                  <a:spLocks/>
                </p:cNvSpPr>
                <p:nvPr/>
              </p:nvSpPr>
              <p:spPr bwMode="auto">
                <a:xfrm>
                  <a:off x="168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45" name="Freeform 5065"/>
                <p:cNvSpPr>
                  <a:spLocks/>
                </p:cNvSpPr>
                <p:nvPr/>
              </p:nvSpPr>
              <p:spPr bwMode="auto">
                <a:xfrm>
                  <a:off x="1680"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46" name="Freeform 5066"/>
                <p:cNvSpPr>
                  <a:spLocks/>
                </p:cNvSpPr>
                <p:nvPr/>
              </p:nvSpPr>
              <p:spPr bwMode="auto">
                <a:xfrm>
                  <a:off x="1680"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47" name="Freeform 5067"/>
                <p:cNvSpPr>
                  <a:spLocks/>
                </p:cNvSpPr>
                <p:nvPr/>
              </p:nvSpPr>
              <p:spPr bwMode="auto">
                <a:xfrm>
                  <a:off x="1644" y="223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48" name="Freeform 5068"/>
                <p:cNvSpPr>
                  <a:spLocks/>
                </p:cNvSpPr>
                <p:nvPr/>
              </p:nvSpPr>
              <p:spPr bwMode="auto">
                <a:xfrm>
                  <a:off x="1644" y="231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49" name="Freeform 5069"/>
                <p:cNvSpPr>
                  <a:spLocks/>
                </p:cNvSpPr>
                <p:nvPr/>
              </p:nvSpPr>
              <p:spPr bwMode="auto">
                <a:xfrm>
                  <a:off x="1636"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50" name="Freeform 5070"/>
                <p:cNvSpPr>
                  <a:spLocks/>
                </p:cNvSpPr>
                <p:nvPr/>
              </p:nvSpPr>
              <p:spPr bwMode="auto">
                <a:xfrm>
                  <a:off x="1636"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51" name="Freeform 5071"/>
                <p:cNvSpPr>
                  <a:spLocks/>
                </p:cNvSpPr>
                <p:nvPr/>
              </p:nvSpPr>
              <p:spPr bwMode="auto">
                <a:xfrm>
                  <a:off x="1638" y="226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52" name="Freeform 5072"/>
                <p:cNvSpPr>
                  <a:spLocks/>
                </p:cNvSpPr>
                <p:nvPr/>
              </p:nvSpPr>
              <p:spPr bwMode="auto">
                <a:xfrm>
                  <a:off x="1638" y="228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53" name="Freeform 5073"/>
                <p:cNvSpPr>
                  <a:spLocks/>
                </p:cNvSpPr>
                <p:nvPr/>
              </p:nvSpPr>
              <p:spPr bwMode="auto">
                <a:xfrm>
                  <a:off x="1648" y="222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54" name="Freeform 5074"/>
                <p:cNvSpPr>
                  <a:spLocks/>
                </p:cNvSpPr>
                <p:nvPr/>
              </p:nvSpPr>
              <p:spPr bwMode="auto">
                <a:xfrm>
                  <a:off x="1648" y="232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55" name="Freeform 5075"/>
                <p:cNvSpPr>
                  <a:spLocks/>
                </p:cNvSpPr>
                <p:nvPr/>
              </p:nvSpPr>
              <p:spPr bwMode="auto">
                <a:xfrm>
                  <a:off x="163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56" name="Freeform 5076"/>
                <p:cNvSpPr>
                  <a:spLocks/>
                </p:cNvSpPr>
                <p:nvPr/>
              </p:nvSpPr>
              <p:spPr bwMode="auto">
                <a:xfrm>
                  <a:off x="1638"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57" name="Freeform 5077"/>
                <p:cNvSpPr>
                  <a:spLocks/>
                </p:cNvSpPr>
                <p:nvPr/>
              </p:nvSpPr>
              <p:spPr bwMode="auto">
                <a:xfrm>
                  <a:off x="1638"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58" name="Freeform 5078"/>
                <p:cNvSpPr>
                  <a:spLocks/>
                </p:cNvSpPr>
                <p:nvPr/>
              </p:nvSpPr>
              <p:spPr bwMode="auto">
                <a:xfrm>
                  <a:off x="1640" y="225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59" name="Freeform 5079"/>
                <p:cNvSpPr>
                  <a:spLocks/>
                </p:cNvSpPr>
                <p:nvPr/>
              </p:nvSpPr>
              <p:spPr bwMode="auto">
                <a:xfrm>
                  <a:off x="1640" y="229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60" name="Freeform 5080"/>
                <p:cNvSpPr>
                  <a:spLocks/>
                </p:cNvSpPr>
                <p:nvPr/>
              </p:nvSpPr>
              <p:spPr bwMode="auto">
                <a:xfrm>
                  <a:off x="1680"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61" name="Freeform 5081"/>
                <p:cNvSpPr>
                  <a:spLocks/>
                </p:cNvSpPr>
                <p:nvPr/>
              </p:nvSpPr>
              <p:spPr bwMode="auto">
                <a:xfrm>
                  <a:off x="1680"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62" name="Freeform 5082"/>
                <p:cNvSpPr>
                  <a:spLocks/>
                </p:cNvSpPr>
                <p:nvPr/>
              </p:nvSpPr>
              <p:spPr bwMode="auto">
                <a:xfrm>
                  <a:off x="1678" y="2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63" name="Freeform 5083"/>
                <p:cNvSpPr>
                  <a:spLocks/>
                </p:cNvSpPr>
                <p:nvPr/>
              </p:nvSpPr>
              <p:spPr bwMode="auto">
                <a:xfrm>
                  <a:off x="1678" y="229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64" name="Freeform 5084"/>
                <p:cNvSpPr>
                  <a:spLocks/>
                </p:cNvSpPr>
                <p:nvPr/>
              </p:nvSpPr>
              <p:spPr bwMode="auto">
                <a:xfrm>
                  <a:off x="163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65" name="Freeform 5085"/>
                <p:cNvSpPr>
                  <a:spLocks/>
                </p:cNvSpPr>
                <p:nvPr/>
              </p:nvSpPr>
              <p:spPr bwMode="auto">
                <a:xfrm>
                  <a:off x="1674" y="223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66" name="Freeform 5086"/>
                <p:cNvSpPr>
                  <a:spLocks/>
                </p:cNvSpPr>
                <p:nvPr/>
              </p:nvSpPr>
              <p:spPr bwMode="auto">
                <a:xfrm>
                  <a:off x="1674" y="231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67" name="Freeform 5087"/>
                <p:cNvSpPr>
                  <a:spLocks/>
                </p:cNvSpPr>
                <p:nvPr/>
              </p:nvSpPr>
              <p:spPr bwMode="auto">
                <a:xfrm>
                  <a:off x="168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68" name="Freeform 5088"/>
                <p:cNvSpPr>
                  <a:spLocks/>
                </p:cNvSpPr>
                <p:nvPr/>
              </p:nvSpPr>
              <p:spPr bwMode="auto">
                <a:xfrm>
                  <a:off x="163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69" name="Freeform 5089"/>
                <p:cNvSpPr>
                  <a:spLocks/>
                </p:cNvSpPr>
                <p:nvPr/>
              </p:nvSpPr>
              <p:spPr bwMode="auto">
                <a:xfrm>
                  <a:off x="1640" y="226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70" name="Freeform 5090"/>
                <p:cNvSpPr>
                  <a:spLocks/>
                </p:cNvSpPr>
                <p:nvPr/>
              </p:nvSpPr>
              <p:spPr bwMode="auto">
                <a:xfrm>
                  <a:off x="1640" y="228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71" name="Freeform 5091"/>
                <p:cNvSpPr>
                  <a:spLocks/>
                </p:cNvSpPr>
                <p:nvPr/>
              </p:nvSpPr>
              <p:spPr bwMode="auto">
                <a:xfrm>
                  <a:off x="1640" y="226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72" name="Freeform 5092"/>
                <p:cNvSpPr>
                  <a:spLocks/>
                </p:cNvSpPr>
                <p:nvPr/>
              </p:nvSpPr>
              <p:spPr bwMode="auto">
                <a:xfrm>
                  <a:off x="1640" y="229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73" name="Freeform 5093"/>
                <p:cNvSpPr>
                  <a:spLocks/>
                </p:cNvSpPr>
                <p:nvPr/>
              </p:nvSpPr>
              <p:spPr bwMode="auto">
                <a:xfrm>
                  <a:off x="164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74" name="Freeform 5094"/>
                <p:cNvSpPr>
                  <a:spLocks/>
                </p:cNvSpPr>
                <p:nvPr/>
              </p:nvSpPr>
              <p:spPr bwMode="auto">
                <a:xfrm>
                  <a:off x="1640"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75" name="Freeform 5095"/>
                <p:cNvSpPr>
                  <a:spLocks/>
                </p:cNvSpPr>
                <p:nvPr/>
              </p:nvSpPr>
              <p:spPr bwMode="auto">
                <a:xfrm>
                  <a:off x="1640"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76" name="Freeform 5096"/>
                <p:cNvSpPr>
                  <a:spLocks/>
                </p:cNvSpPr>
                <p:nvPr/>
              </p:nvSpPr>
              <p:spPr bwMode="auto">
                <a:xfrm>
                  <a:off x="16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77" name="Freeform 5097"/>
                <p:cNvSpPr>
                  <a:spLocks/>
                </p:cNvSpPr>
                <p:nvPr/>
              </p:nvSpPr>
              <p:spPr bwMode="auto">
                <a:xfrm>
                  <a:off x="1678" y="2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78" name="Freeform 5098"/>
                <p:cNvSpPr>
                  <a:spLocks/>
                </p:cNvSpPr>
                <p:nvPr/>
              </p:nvSpPr>
              <p:spPr bwMode="auto">
                <a:xfrm>
                  <a:off x="1678" y="229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79" name="Freeform 5099"/>
                <p:cNvSpPr>
                  <a:spLocks/>
                </p:cNvSpPr>
                <p:nvPr/>
              </p:nvSpPr>
              <p:spPr bwMode="auto">
                <a:xfrm>
                  <a:off x="164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80" name="Freeform 5100"/>
                <p:cNvSpPr>
                  <a:spLocks/>
                </p:cNvSpPr>
                <p:nvPr/>
              </p:nvSpPr>
              <p:spPr bwMode="auto">
                <a:xfrm>
                  <a:off x="1650" y="222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81" name="Freeform 5101"/>
                <p:cNvSpPr>
                  <a:spLocks/>
                </p:cNvSpPr>
                <p:nvPr/>
              </p:nvSpPr>
              <p:spPr bwMode="auto">
                <a:xfrm>
                  <a:off x="1650" y="232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82" name="Freeform 5102"/>
                <p:cNvSpPr>
                  <a:spLocks/>
                </p:cNvSpPr>
                <p:nvPr/>
              </p:nvSpPr>
              <p:spPr bwMode="auto">
                <a:xfrm>
                  <a:off x="1640"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83" name="Freeform 5103"/>
                <p:cNvSpPr>
                  <a:spLocks/>
                </p:cNvSpPr>
                <p:nvPr/>
              </p:nvSpPr>
              <p:spPr bwMode="auto">
                <a:xfrm>
                  <a:off x="1640"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84" name="Freeform 5104"/>
                <p:cNvSpPr>
                  <a:spLocks/>
                </p:cNvSpPr>
                <p:nvPr/>
              </p:nvSpPr>
              <p:spPr bwMode="auto">
                <a:xfrm>
                  <a:off x="167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85" name="Freeform 5105"/>
                <p:cNvSpPr>
                  <a:spLocks/>
                </p:cNvSpPr>
                <p:nvPr/>
              </p:nvSpPr>
              <p:spPr bwMode="auto">
                <a:xfrm>
                  <a:off x="1642"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86" name="Freeform 5106"/>
                <p:cNvSpPr>
                  <a:spLocks/>
                </p:cNvSpPr>
                <p:nvPr/>
              </p:nvSpPr>
              <p:spPr bwMode="auto">
                <a:xfrm>
                  <a:off x="1642"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87" name="Freeform 5107"/>
                <p:cNvSpPr>
                  <a:spLocks/>
                </p:cNvSpPr>
                <p:nvPr/>
              </p:nvSpPr>
              <p:spPr bwMode="auto">
                <a:xfrm>
                  <a:off x="164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88" name="Freeform 5108"/>
                <p:cNvSpPr>
                  <a:spLocks/>
                </p:cNvSpPr>
                <p:nvPr/>
              </p:nvSpPr>
              <p:spPr bwMode="auto">
                <a:xfrm>
                  <a:off x="164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89" name="Freeform 5109"/>
                <p:cNvSpPr>
                  <a:spLocks/>
                </p:cNvSpPr>
                <p:nvPr/>
              </p:nvSpPr>
              <p:spPr bwMode="auto">
                <a:xfrm>
                  <a:off x="1646" y="224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90" name="Freeform 5110"/>
                <p:cNvSpPr>
                  <a:spLocks/>
                </p:cNvSpPr>
                <p:nvPr/>
              </p:nvSpPr>
              <p:spPr bwMode="auto">
                <a:xfrm>
                  <a:off x="1646" y="230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2391" name="Freeform 5111"/>
                <p:cNvSpPr>
                  <a:spLocks/>
                </p:cNvSpPr>
                <p:nvPr/>
              </p:nvSpPr>
              <p:spPr bwMode="auto">
                <a:xfrm>
                  <a:off x="1676"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92" name="Freeform 5112"/>
                <p:cNvSpPr>
                  <a:spLocks/>
                </p:cNvSpPr>
                <p:nvPr/>
              </p:nvSpPr>
              <p:spPr bwMode="auto">
                <a:xfrm>
                  <a:off x="1676"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2393" name="Freeform 5113"/>
                <p:cNvSpPr>
                  <a:spLocks/>
                </p:cNvSpPr>
                <p:nvPr/>
              </p:nvSpPr>
              <p:spPr bwMode="auto">
                <a:xfrm>
                  <a:off x="1656" y="222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94" name="Freeform 5114"/>
                <p:cNvSpPr>
                  <a:spLocks/>
                </p:cNvSpPr>
                <p:nvPr/>
              </p:nvSpPr>
              <p:spPr bwMode="auto">
                <a:xfrm>
                  <a:off x="1656" y="232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95" name="Freeform 5115"/>
                <p:cNvSpPr>
                  <a:spLocks/>
                </p:cNvSpPr>
                <p:nvPr/>
              </p:nvSpPr>
              <p:spPr bwMode="auto">
                <a:xfrm>
                  <a:off x="1658" y="222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96" name="Freeform 5116"/>
                <p:cNvSpPr>
                  <a:spLocks/>
                </p:cNvSpPr>
                <p:nvPr/>
              </p:nvSpPr>
              <p:spPr bwMode="auto">
                <a:xfrm>
                  <a:off x="1658" y="232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2397" name="Freeform 5117"/>
                <p:cNvSpPr>
                  <a:spLocks/>
                </p:cNvSpPr>
                <p:nvPr/>
              </p:nvSpPr>
              <p:spPr bwMode="auto">
                <a:xfrm>
                  <a:off x="1664" y="222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98" name="Freeform 5118"/>
                <p:cNvSpPr>
                  <a:spLocks/>
                </p:cNvSpPr>
                <p:nvPr/>
              </p:nvSpPr>
              <p:spPr bwMode="auto">
                <a:xfrm>
                  <a:off x="1664" y="232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2399" name="Freeform 5119"/>
                <p:cNvSpPr>
                  <a:spLocks/>
                </p:cNvSpPr>
                <p:nvPr/>
              </p:nvSpPr>
              <p:spPr bwMode="auto">
                <a:xfrm>
                  <a:off x="167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44" name="Freeform 5120"/>
                <p:cNvSpPr>
                  <a:spLocks/>
                </p:cNvSpPr>
                <p:nvPr/>
              </p:nvSpPr>
              <p:spPr bwMode="auto">
                <a:xfrm>
                  <a:off x="164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45" name="Freeform 5121"/>
                <p:cNvSpPr>
                  <a:spLocks/>
                </p:cNvSpPr>
                <p:nvPr/>
              </p:nvSpPr>
              <p:spPr bwMode="auto">
                <a:xfrm>
                  <a:off x="1644"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46" name="Freeform 5122"/>
                <p:cNvSpPr>
                  <a:spLocks/>
                </p:cNvSpPr>
                <p:nvPr/>
              </p:nvSpPr>
              <p:spPr bwMode="auto">
                <a:xfrm>
                  <a:off x="1644"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47" name="Freeform 5123"/>
                <p:cNvSpPr>
                  <a:spLocks/>
                </p:cNvSpPr>
                <p:nvPr/>
              </p:nvSpPr>
              <p:spPr bwMode="auto">
                <a:xfrm>
                  <a:off x="164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48" name="Freeform 5124"/>
                <p:cNvSpPr>
                  <a:spLocks/>
                </p:cNvSpPr>
                <p:nvPr/>
              </p:nvSpPr>
              <p:spPr bwMode="auto">
                <a:xfrm>
                  <a:off x="164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49" name="Freeform 5125"/>
                <p:cNvSpPr>
                  <a:spLocks/>
                </p:cNvSpPr>
                <p:nvPr/>
              </p:nvSpPr>
              <p:spPr bwMode="auto">
                <a:xfrm>
                  <a:off x="164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50" name="Freeform 5126"/>
                <p:cNvSpPr>
                  <a:spLocks/>
                </p:cNvSpPr>
                <p:nvPr/>
              </p:nvSpPr>
              <p:spPr bwMode="auto">
                <a:xfrm>
                  <a:off x="164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51" name="Freeform 5127"/>
                <p:cNvSpPr>
                  <a:spLocks/>
                </p:cNvSpPr>
                <p:nvPr/>
              </p:nvSpPr>
              <p:spPr bwMode="auto">
                <a:xfrm>
                  <a:off x="1644"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52" name="Freeform 5128"/>
                <p:cNvSpPr>
                  <a:spLocks/>
                </p:cNvSpPr>
                <p:nvPr/>
              </p:nvSpPr>
              <p:spPr bwMode="auto">
                <a:xfrm>
                  <a:off x="1644"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53" name="Freeform 5129"/>
                <p:cNvSpPr>
                  <a:spLocks/>
                </p:cNvSpPr>
                <p:nvPr/>
              </p:nvSpPr>
              <p:spPr bwMode="auto">
                <a:xfrm>
                  <a:off x="1646" y="226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54" name="Freeform 5130"/>
                <p:cNvSpPr>
                  <a:spLocks/>
                </p:cNvSpPr>
                <p:nvPr/>
              </p:nvSpPr>
              <p:spPr bwMode="auto">
                <a:xfrm>
                  <a:off x="1646" y="229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55" name="Freeform 5131"/>
                <p:cNvSpPr>
                  <a:spLocks/>
                </p:cNvSpPr>
                <p:nvPr/>
              </p:nvSpPr>
              <p:spPr bwMode="auto">
                <a:xfrm>
                  <a:off x="164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56" name="Freeform 5132"/>
                <p:cNvSpPr>
                  <a:spLocks/>
                </p:cNvSpPr>
                <p:nvPr/>
              </p:nvSpPr>
              <p:spPr bwMode="auto">
                <a:xfrm>
                  <a:off x="164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57" name="Freeform 5133"/>
                <p:cNvSpPr>
                  <a:spLocks/>
                </p:cNvSpPr>
                <p:nvPr/>
              </p:nvSpPr>
              <p:spPr bwMode="auto">
                <a:xfrm>
                  <a:off x="167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58" name="Freeform 5134"/>
                <p:cNvSpPr>
                  <a:spLocks/>
                </p:cNvSpPr>
                <p:nvPr/>
              </p:nvSpPr>
              <p:spPr bwMode="auto">
                <a:xfrm>
                  <a:off x="167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59" name="Freeform 5135"/>
                <p:cNvSpPr>
                  <a:spLocks/>
                </p:cNvSpPr>
                <p:nvPr/>
              </p:nvSpPr>
              <p:spPr bwMode="auto">
                <a:xfrm>
                  <a:off x="167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60" name="Freeform 5136"/>
                <p:cNvSpPr>
                  <a:spLocks/>
                </p:cNvSpPr>
                <p:nvPr/>
              </p:nvSpPr>
              <p:spPr bwMode="auto">
                <a:xfrm>
                  <a:off x="1674"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561" name="Freeform 5137"/>
                <p:cNvSpPr>
                  <a:spLocks/>
                </p:cNvSpPr>
                <p:nvPr/>
              </p:nvSpPr>
              <p:spPr bwMode="auto">
                <a:xfrm>
                  <a:off x="1674"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562" name="Freeform 5138"/>
                <p:cNvSpPr>
                  <a:spLocks/>
                </p:cNvSpPr>
                <p:nvPr/>
              </p:nvSpPr>
              <p:spPr bwMode="auto">
                <a:xfrm>
                  <a:off x="1648" y="224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563" name="Freeform 5139"/>
                <p:cNvSpPr>
                  <a:spLocks/>
                </p:cNvSpPr>
                <p:nvPr/>
              </p:nvSpPr>
              <p:spPr bwMode="auto">
                <a:xfrm>
                  <a:off x="1648" y="230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564" name="Freeform 5140"/>
                <p:cNvSpPr>
                  <a:spLocks/>
                </p:cNvSpPr>
                <p:nvPr/>
              </p:nvSpPr>
              <p:spPr bwMode="auto">
                <a:xfrm>
                  <a:off x="1650" y="224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565" name="Freeform 5141"/>
                <p:cNvSpPr>
                  <a:spLocks/>
                </p:cNvSpPr>
                <p:nvPr/>
              </p:nvSpPr>
              <p:spPr bwMode="auto">
                <a:xfrm>
                  <a:off x="1650" y="230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566" name="Freeform 5142"/>
                <p:cNvSpPr>
                  <a:spLocks/>
                </p:cNvSpPr>
                <p:nvPr/>
              </p:nvSpPr>
              <p:spPr bwMode="auto">
                <a:xfrm>
                  <a:off x="1672" y="226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67" name="Freeform 5143"/>
                <p:cNvSpPr>
                  <a:spLocks/>
                </p:cNvSpPr>
                <p:nvPr/>
              </p:nvSpPr>
              <p:spPr bwMode="auto">
                <a:xfrm>
                  <a:off x="1672" y="228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68" name="Freeform 5144"/>
                <p:cNvSpPr>
                  <a:spLocks/>
                </p:cNvSpPr>
                <p:nvPr/>
              </p:nvSpPr>
              <p:spPr bwMode="auto">
                <a:xfrm>
                  <a:off x="1644"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69" name="Freeform 5145"/>
                <p:cNvSpPr>
                  <a:spLocks/>
                </p:cNvSpPr>
                <p:nvPr/>
              </p:nvSpPr>
              <p:spPr bwMode="auto">
                <a:xfrm>
                  <a:off x="1644"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70" name="Freeform 5146"/>
                <p:cNvSpPr>
                  <a:spLocks/>
                </p:cNvSpPr>
                <p:nvPr/>
              </p:nvSpPr>
              <p:spPr bwMode="auto">
                <a:xfrm>
                  <a:off x="1646" y="226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571" name="Freeform 5147"/>
                <p:cNvSpPr>
                  <a:spLocks/>
                </p:cNvSpPr>
                <p:nvPr/>
              </p:nvSpPr>
              <p:spPr bwMode="auto">
                <a:xfrm>
                  <a:off x="1646" y="228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572" name="Freeform 5148"/>
                <p:cNvSpPr>
                  <a:spLocks/>
                </p:cNvSpPr>
                <p:nvPr/>
              </p:nvSpPr>
              <p:spPr bwMode="auto">
                <a:xfrm>
                  <a:off x="164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73" name="Freeform 5149"/>
                <p:cNvSpPr>
                  <a:spLocks/>
                </p:cNvSpPr>
                <p:nvPr/>
              </p:nvSpPr>
              <p:spPr bwMode="auto">
                <a:xfrm>
                  <a:off x="164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74" name="Freeform 5150"/>
                <p:cNvSpPr>
                  <a:spLocks/>
                </p:cNvSpPr>
                <p:nvPr/>
              </p:nvSpPr>
              <p:spPr bwMode="auto">
                <a:xfrm>
                  <a:off x="1646" y="226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575" name="Freeform 5151"/>
                <p:cNvSpPr>
                  <a:spLocks/>
                </p:cNvSpPr>
                <p:nvPr/>
              </p:nvSpPr>
              <p:spPr bwMode="auto">
                <a:xfrm>
                  <a:off x="1646" y="229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576" name="Freeform 5152"/>
                <p:cNvSpPr>
                  <a:spLocks/>
                </p:cNvSpPr>
                <p:nvPr/>
              </p:nvSpPr>
              <p:spPr bwMode="auto">
                <a:xfrm>
                  <a:off x="1646"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77" name="Freeform 5153"/>
                <p:cNvSpPr>
                  <a:spLocks/>
                </p:cNvSpPr>
                <p:nvPr/>
              </p:nvSpPr>
              <p:spPr bwMode="auto">
                <a:xfrm>
                  <a:off x="1646"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78" name="Freeform 5154"/>
                <p:cNvSpPr>
                  <a:spLocks/>
                </p:cNvSpPr>
                <p:nvPr/>
              </p:nvSpPr>
              <p:spPr bwMode="auto">
                <a:xfrm>
                  <a:off x="164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79" name="Freeform 5155"/>
                <p:cNvSpPr>
                  <a:spLocks/>
                </p:cNvSpPr>
                <p:nvPr/>
              </p:nvSpPr>
              <p:spPr bwMode="auto">
                <a:xfrm>
                  <a:off x="1668" y="224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80" name="Freeform 5156"/>
                <p:cNvSpPr>
                  <a:spLocks/>
                </p:cNvSpPr>
                <p:nvPr/>
              </p:nvSpPr>
              <p:spPr bwMode="auto">
                <a:xfrm>
                  <a:off x="1668" y="231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81" name="Freeform 5157"/>
                <p:cNvSpPr>
                  <a:spLocks/>
                </p:cNvSpPr>
                <p:nvPr/>
              </p:nvSpPr>
              <p:spPr bwMode="auto">
                <a:xfrm>
                  <a:off x="1646"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82" name="Freeform 5158"/>
                <p:cNvSpPr>
                  <a:spLocks/>
                </p:cNvSpPr>
                <p:nvPr/>
              </p:nvSpPr>
              <p:spPr bwMode="auto">
                <a:xfrm>
                  <a:off x="1646"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83" name="Freeform 5159"/>
                <p:cNvSpPr>
                  <a:spLocks/>
                </p:cNvSpPr>
                <p:nvPr/>
              </p:nvSpPr>
              <p:spPr bwMode="auto">
                <a:xfrm>
                  <a:off x="1670" y="225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84" name="Freeform 5160"/>
                <p:cNvSpPr>
                  <a:spLocks/>
                </p:cNvSpPr>
                <p:nvPr/>
              </p:nvSpPr>
              <p:spPr bwMode="auto">
                <a:xfrm>
                  <a:off x="1670" y="229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85" name="Freeform 5161"/>
                <p:cNvSpPr>
                  <a:spLocks/>
                </p:cNvSpPr>
                <p:nvPr/>
              </p:nvSpPr>
              <p:spPr bwMode="auto">
                <a:xfrm>
                  <a:off x="1672" y="227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586" name="Freeform 5162"/>
                <p:cNvSpPr>
                  <a:spLocks/>
                </p:cNvSpPr>
                <p:nvPr/>
              </p:nvSpPr>
              <p:spPr bwMode="auto">
                <a:xfrm>
                  <a:off x="1672" y="2280"/>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587" name="Freeform 5163"/>
                <p:cNvSpPr>
                  <a:spLocks/>
                </p:cNvSpPr>
                <p:nvPr/>
              </p:nvSpPr>
              <p:spPr bwMode="auto">
                <a:xfrm>
                  <a:off x="1646" y="226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88" name="Freeform 5164"/>
                <p:cNvSpPr>
                  <a:spLocks/>
                </p:cNvSpPr>
                <p:nvPr/>
              </p:nvSpPr>
              <p:spPr bwMode="auto">
                <a:xfrm>
                  <a:off x="1646" y="228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89" name="Freeform 5165"/>
                <p:cNvSpPr>
                  <a:spLocks/>
                </p:cNvSpPr>
                <p:nvPr/>
              </p:nvSpPr>
              <p:spPr bwMode="auto">
                <a:xfrm>
                  <a:off x="16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90" name="Freeform 5166"/>
                <p:cNvSpPr>
                  <a:spLocks/>
                </p:cNvSpPr>
                <p:nvPr/>
              </p:nvSpPr>
              <p:spPr bwMode="auto">
                <a:xfrm>
                  <a:off x="1648" y="225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91" name="Freeform 5167"/>
                <p:cNvSpPr>
                  <a:spLocks/>
                </p:cNvSpPr>
                <p:nvPr/>
              </p:nvSpPr>
              <p:spPr bwMode="auto">
                <a:xfrm>
                  <a:off x="1648" y="229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92" name="Freeform 5168"/>
                <p:cNvSpPr>
                  <a:spLocks/>
                </p:cNvSpPr>
                <p:nvPr/>
              </p:nvSpPr>
              <p:spPr bwMode="auto">
                <a:xfrm>
                  <a:off x="167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93" name="Freeform 5169"/>
                <p:cNvSpPr>
                  <a:spLocks/>
                </p:cNvSpPr>
                <p:nvPr/>
              </p:nvSpPr>
              <p:spPr bwMode="auto">
                <a:xfrm>
                  <a:off x="164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94" name="Freeform 5170"/>
                <p:cNvSpPr>
                  <a:spLocks/>
                </p:cNvSpPr>
                <p:nvPr/>
              </p:nvSpPr>
              <p:spPr bwMode="auto">
                <a:xfrm>
                  <a:off x="164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95" name="Freeform 5171"/>
                <p:cNvSpPr>
                  <a:spLocks/>
                </p:cNvSpPr>
                <p:nvPr/>
              </p:nvSpPr>
              <p:spPr bwMode="auto">
                <a:xfrm>
                  <a:off x="164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596" name="Freeform 5172"/>
                <p:cNvSpPr>
                  <a:spLocks/>
                </p:cNvSpPr>
                <p:nvPr/>
              </p:nvSpPr>
              <p:spPr bwMode="auto">
                <a:xfrm>
                  <a:off x="1670" y="225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97" name="Freeform 5173"/>
                <p:cNvSpPr>
                  <a:spLocks/>
                </p:cNvSpPr>
                <p:nvPr/>
              </p:nvSpPr>
              <p:spPr bwMode="auto">
                <a:xfrm>
                  <a:off x="1670" y="229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98" name="Freeform 5174"/>
                <p:cNvSpPr>
                  <a:spLocks/>
                </p:cNvSpPr>
                <p:nvPr/>
              </p:nvSpPr>
              <p:spPr bwMode="auto">
                <a:xfrm>
                  <a:off x="1672"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599" name="Freeform 5175"/>
                <p:cNvSpPr>
                  <a:spLocks/>
                </p:cNvSpPr>
                <p:nvPr/>
              </p:nvSpPr>
              <p:spPr bwMode="auto">
                <a:xfrm>
                  <a:off x="1672"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0" name="Freeform 5176"/>
                <p:cNvSpPr>
                  <a:spLocks/>
                </p:cNvSpPr>
                <p:nvPr/>
              </p:nvSpPr>
              <p:spPr bwMode="auto">
                <a:xfrm>
                  <a:off x="167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1" name="Freeform 5177"/>
                <p:cNvSpPr>
                  <a:spLocks/>
                </p:cNvSpPr>
                <p:nvPr/>
              </p:nvSpPr>
              <p:spPr bwMode="auto">
                <a:xfrm>
                  <a:off x="1668" y="225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2" name="Freeform 5178"/>
                <p:cNvSpPr>
                  <a:spLocks/>
                </p:cNvSpPr>
                <p:nvPr/>
              </p:nvSpPr>
              <p:spPr bwMode="auto">
                <a:xfrm>
                  <a:off x="1668" y="230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3" name="Freeform 5179"/>
                <p:cNvSpPr>
                  <a:spLocks/>
                </p:cNvSpPr>
                <p:nvPr/>
              </p:nvSpPr>
              <p:spPr bwMode="auto">
                <a:xfrm>
                  <a:off x="1670" y="227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4" name="Freeform 5180"/>
                <p:cNvSpPr>
                  <a:spLocks/>
                </p:cNvSpPr>
                <p:nvPr/>
              </p:nvSpPr>
              <p:spPr bwMode="auto">
                <a:xfrm>
                  <a:off x="1670" y="228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5" name="Freeform 5181"/>
                <p:cNvSpPr>
                  <a:spLocks/>
                </p:cNvSpPr>
                <p:nvPr/>
              </p:nvSpPr>
              <p:spPr bwMode="auto">
                <a:xfrm>
                  <a:off x="164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6" name="Freeform 5182"/>
                <p:cNvSpPr>
                  <a:spLocks/>
                </p:cNvSpPr>
                <p:nvPr/>
              </p:nvSpPr>
              <p:spPr bwMode="auto">
                <a:xfrm>
                  <a:off x="164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7" name="Freeform 5183"/>
                <p:cNvSpPr>
                  <a:spLocks/>
                </p:cNvSpPr>
                <p:nvPr/>
              </p:nvSpPr>
              <p:spPr bwMode="auto">
                <a:xfrm>
                  <a:off x="167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8" name="Freeform 5184"/>
                <p:cNvSpPr>
                  <a:spLocks/>
                </p:cNvSpPr>
                <p:nvPr/>
              </p:nvSpPr>
              <p:spPr bwMode="auto">
                <a:xfrm>
                  <a:off x="167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09" name="Freeform 5185"/>
                <p:cNvSpPr>
                  <a:spLocks/>
                </p:cNvSpPr>
                <p:nvPr/>
              </p:nvSpPr>
              <p:spPr bwMode="auto">
                <a:xfrm>
                  <a:off x="167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10" name="Freeform 5186"/>
                <p:cNvSpPr>
                  <a:spLocks/>
                </p:cNvSpPr>
                <p:nvPr/>
              </p:nvSpPr>
              <p:spPr bwMode="auto">
                <a:xfrm>
                  <a:off x="1648"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11" name="Freeform 5187"/>
                <p:cNvSpPr>
                  <a:spLocks/>
                </p:cNvSpPr>
                <p:nvPr/>
              </p:nvSpPr>
              <p:spPr bwMode="auto">
                <a:xfrm>
                  <a:off x="1648"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12" name="Freeform 5188"/>
                <p:cNvSpPr>
                  <a:spLocks/>
                </p:cNvSpPr>
                <p:nvPr/>
              </p:nvSpPr>
              <p:spPr bwMode="auto">
                <a:xfrm>
                  <a:off x="164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13" name="Freeform 5189"/>
                <p:cNvSpPr>
                  <a:spLocks/>
                </p:cNvSpPr>
                <p:nvPr/>
              </p:nvSpPr>
              <p:spPr bwMode="auto">
                <a:xfrm>
                  <a:off x="164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14" name="Freeform 5190"/>
                <p:cNvSpPr>
                  <a:spLocks/>
                </p:cNvSpPr>
                <p:nvPr/>
              </p:nvSpPr>
              <p:spPr bwMode="auto">
                <a:xfrm>
                  <a:off x="164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15" name="Freeform 5191"/>
                <p:cNvSpPr>
                  <a:spLocks/>
                </p:cNvSpPr>
                <p:nvPr/>
              </p:nvSpPr>
              <p:spPr bwMode="auto">
                <a:xfrm>
                  <a:off x="1650" y="225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16" name="Freeform 5192"/>
                <p:cNvSpPr>
                  <a:spLocks/>
                </p:cNvSpPr>
                <p:nvPr/>
              </p:nvSpPr>
              <p:spPr bwMode="auto">
                <a:xfrm>
                  <a:off x="1650" y="229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17" name="Freeform 5193"/>
                <p:cNvSpPr>
                  <a:spLocks/>
                </p:cNvSpPr>
                <p:nvPr/>
              </p:nvSpPr>
              <p:spPr bwMode="auto">
                <a:xfrm>
                  <a:off x="164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18" name="Freeform 5194"/>
                <p:cNvSpPr>
                  <a:spLocks/>
                </p:cNvSpPr>
                <p:nvPr/>
              </p:nvSpPr>
              <p:spPr bwMode="auto">
                <a:xfrm>
                  <a:off x="164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19" name="Freeform 5195"/>
                <p:cNvSpPr>
                  <a:spLocks/>
                </p:cNvSpPr>
                <p:nvPr/>
              </p:nvSpPr>
              <p:spPr bwMode="auto">
                <a:xfrm>
                  <a:off x="1650" y="226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20" name="Freeform 5196"/>
                <p:cNvSpPr>
                  <a:spLocks/>
                </p:cNvSpPr>
                <p:nvPr/>
              </p:nvSpPr>
              <p:spPr bwMode="auto">
                <a:xfrm>
                  <a:off x="1650" y="229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21" name="Freeform 5197"/>
                <p:cNvSpPr>
                  <a:spLocks/>
                </p:cNvSpPr>
                <p:nvPr/>
              </p:nvSpPr>
              <p:spPr bwMode="auto">
                <a:xfrm>
                  <a:off x="164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22" name="Freeform 5198"/>
                <p:cNvSpPr>
                  <a:spLocks/>
                </p:cNvSpPr>
                <p:nvPr/>
              </p:nvSpPr>
              <p:spPr bwMode="auto">
                <a:xfrm>
                  <a:off x="164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23" name="Freeform 5199"/>
                <p:cNvSpPr>
                  <a:spLocks/>
                </p:cNvSpPr>
                <p:nvPr/>
              </p:nvSpPr>
              <p:spPr bwMode="auto">
                <a:xfrm>
                  <a:off x="1648"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24" name="Freeform 5200"/>
                <p:cNvSpPr>
                  <a:spLocks/>
                </p:cNvSpPr>
                <p:nvPr/>
              </p:nvSpPr>
              <p:spPr bwMode="auto">
                <a:xfrm>
                  <a:off x="1648"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25" name="Freeform 5201"/>
                <p:cNvSpPr>
                  <a:spLocks/>
                </p:cNvSpPr>
                <p:nvPr/>
              </p:nvSpPr>
              <p:spPr bwMode="auto">
                <a:xfrm>
                  <a:off x="1668" y="226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26" name="Freeform 5202"/>
                <p:cNvSpPr>
                  <a:spLocks/>
                </p:cNvSpPr>
                <p:nvPr/>
              </p:nvSpPr>
              <p:spPr bwMode="auto">
                <a:xfrm>
                  <a:off x="1668" y="229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27" name="Freeform 5203"/>
                <p:cNvSpPr>
                  <a:spLocks/>
                </p:cNvSpPr>
                <p:nvPr/>
              </p:nvSpPr>
              <p:spPr bwMode="auto">
                <a:xfrm>
                  <a:off x="164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28" name="Freeform 5204"/>
                <p:cNvSpPr>
                  <a:spLocks/>
                </p:cNvSpPr>
                <p:nvPr/>
              </p:nvSpPr>
              <p:spPr bwMode="auto">
                <a:xfrm>
                  <a:off x="164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29" name="Freeform 5205"/>
                <p:cNvSpPr>
                  <a:spLocks/>
                </p:cNvSpPr>
                <p:nvPr/>
              </p:nvSpPr>
              <p:spPr bwMode="auto">
                <a:xfrm>
                  <a:off x="1648"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30" name="Freeform 5206"/>
                <p:cNvSpPr>
                  <a:spLocks/>
                </p:cNvSpPr>
                <p:nvPr/>
              </p:nvSpPr>
              <p:spPr bwMode="auto">
                <a:xfrm>
                  <a:off x="1648"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31" name="Freeform 5207"/>
                <p:cNvSpPr>
                  <a:spLocks/>
                </p:cNvSpPr>
                <p:nvPr/>
              </p:nvSpPr>
              <p:spPr bwMode="auto">
                <a:xfrm>
                  <a:off x="1664" y="224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32" name="Freeform 5208"/>
                <p:cNvSpPr>
                  <a:spLocks/>
                </p:cNvSpPr>
                <p:nvPr/>
              </p:nvSpPr>
              <p:spPr bwMode="auto">
                <a:xfrm>
                  <a:off x="1664" y="230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33" name="Freeform 5209"/>
                <p:cNvSpPr>
                  <a:spLocks/>
                </p:cNvSpPr>
                <p:nvPr/>
              </p:nvSpPr>
              <p:spPr bwMode="auto">
                <a:xfrm>
                  <a:off x="16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34" name="Freeform 5210"/>
                <p:cNvSpPr>
                  <a:spLocks/>
                </p:cNvSpPr>
                <p:nvPr/>
              </p:nvSpPr>
              <p:spPr bwMode="auto">
                <a:xfrm>
                  <a:off x="166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35" name="Freeform 5211"/>
                <p:cNvSpPr>
                  <a:spLocks/>
                </p:cNvSpPr>
                <p:nvPr/>
              </p:nvSpPr>
              <p:spPr bwMode="auto">
                <a:xfrm>
                  <a:off x="166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36" name="Freeform 5212"/>
                <p:cNvSpPr>
                  <a:spLocks/>
                </p:cNvSpPr>
                <p:nvPr/>
              </p:nvSpPr>
              <p:spPr bwMode="auto">
                <a:xfrm>
                  <a:off x="1668" y="226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37" name="Freeform 5213"/>
                <p:cNvSpPr>
                  <a:spLocks/>
                </p:cNvSpPr>
                <p:nvPr/>
              </p:nvSpPr>
              <p:spPr bwMode="auto">
                <a:xfrm>
                  <a:off x="1668" y="228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38" name="Freeform 5214"/>
                <p:cNvSpPr>
                  <a:spLocks/>
                </p:cNvSpPr>
                <p:nvPr/>
              </p:nvSpPr>
              <p:spPr bwMode="auto">
                <a:xfrm>
                  <a:off x="1668"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39" name="Freeform 5215"/>
                <p:cNvSpPr>
                  <a:spLocks/>
                </p:cNvSpPr>
                <p:nvPr/>
              </p:nvSpPr>
              <p:spPr bwMode="auto">
                <a:xfrm>
                  <a:off x="1668"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40" name="Freeform 5216"/>
                <p:cNvSpPr>
                  <a:spLocks/>
                </p:cNvSpPr>
                <p:nvPr/>
              </p:nvSpPr>
              <p:spPr bwMode="auto">
                <a:xfrm>
                  <a:off x="1668"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41" name="Freeform 5217"/>
                <p:cNvSpPr>
                  <a:spLocks/>
                </p:cNvSpPr>
                <p:nvPr/>
              </p:nvSpPr>
              <p:spPr bwMode="auto">
                <a:xfrm>
                  <a:off x="1668"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42" name="Freeform 5218"/>
                <p:cNvSpPr>
                  <a:spLocks/>
                </p:cNvSpPr>
                <p:nvPr/>
              </p:nvSpPr>
              <p:spPr bwMode="auto">
                <a:xfrm>
                  <a:off x="164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43" name="Freeform 5219"/>
                <p:cNvSpPr>
                  <a:spLocks/>
                </p:cNvSpPr>
                <p:nvPr/>
              </p:nvSpPr>
              <p:spPr bwMode="auto">
                <a:xfrm>
                  <a:off x="164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44" name="Freeform 5220"/>
                <p:cNvSpPr>
                  <a:spLocks/>
                </p:cNvSpPr>
                <p:nvPr/>
              </p:nvSpPr>
              <p:spPr bwMode="auto">
                <a:xfrm>
                  <a:off x="16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45" name="Freeform 5221"/>
                <p:cNvSpPr>
                  <a:spLocks/>
                </p:cNvSpPr>
                <p:nvPr/>
              </p:nvSpPr>
              <p:spPr bwMode="auto">
                <a:xfrm>
                  <a:off x="164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46" name="Freeform 5222"/>
                <p:cNvSpPr>
                  <a:spLocks/>
                </p:cNvSpPr>
                <p:nvPr/>
              </p:nvSpPr>
              <p:spPr bwMode="auto">
                <a:xfrm>
                  <a:off x="164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47" name="Freeform 5223"/>
                <p:cNvSpPr>
                  <a:spLocks/>
                </p:cNvSpPr>
                <p:nvPr/>
              </p:nvSpPr>
              <p:spPr bwMode="auto">
                <a:xfrm>
                  <a:off x="16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48" name="Freeform 5224"/>
                <p:cNvSpPr>
                  <a:spLocks/>
                </p:cNvSpPr>
                <p:nvPr/>
              </p:nvSpPr>
              <p:spPr bwMode="auto">
                <a:xfrm>
                  <a:off x="164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49" name="Freeform 5225"/>
                <p:cNvSpPr>
                  <a:spLocks/>
                </p:cNvSpPr>
                <p:nvPr/>
              </p:nvSpPr>
              <p:spPr bwMode="auto">
                <a:xfrm>
                  <a:off x="164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50" name="Freeform 5226"/>
                <p:cNvSpPr>
                  <a:spLocks/>
                </p:cNvSpPr>
                <p:nvPr/>
              </p:nvSpPr>
              <p:spPr bwMode="auto">
                <a:xfrm>
                  <a:off x="164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51" name="Freeform 5227"/>
                <p:cNvSpPr>
                  <a:spLocks/>
                </p:cNvSpPr>
                <p:nvPr/>
              </p:nvSpPr>
              <p:spPr bwMode="auto">
                <a:xfrm>
                  <a:off x="166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52" name="Freeform 5228"/>
                <p:cNvSpPr>
                  <a:spLocks/>
                </p:cNvSpPr>
                <p:nvPr/>
              </p:nvSpPr>
              <p:spPr bwMode="auto">
                <a:xfrm>
                  <a:off x="166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53" name="Freeform 5229"/>
                <p:cNvSpPr>
                  <a:spLocks/>
                </p:cNvSpPr>
                <p:nvPr/>
              </p:nvSpPr>
              <p:spPr bwMode="auto">
                <a:xfrm>
                  <a:off x="16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54" name="Freeform 5230"/>
                <p:cNvSpPr>
                  <a:spLocks/>
                </p:cNvSpPr>
                <p:nvPr/>
              </p:nvSpPr>
              <p:spPr bwMode="auto">
                <a:xfrm>
                  <a:off x="1650"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55" name="Freeform 5231"/>
                <p:cNvSpPr>
                  <a:spLocks/>
                </p:cNvSpPr>
                <p:nvPr/>
              </p:nvSpPr>
              <p:spPr bwMode="auto">
                <a:xfrm>
                  <a:off x="1650"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56" name="Freeform 5232"/>
                <p:cNvSpPr>
                  <a:spLocks/>
                </p:cNvSpPr>
                <p:nvPr/>
              </p:nvSpPr>
              <p:spPr bwMode="auto">
                <a:xfrm>
                  <a:off x="165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57" name="Freeform 5233"/>
                <p:cNvSpPr>
                  <a:spLocks/>
                </p:cNvSpPr>
                <p:nvPr/>
              </p:nvSpPr>
              <p:spPr bwMode="auto">
                <a:xfrm>
                  <a:off x="16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58" name="Freeform 5234"/>
                <p:cNvSpPr>
                  <a:spLocks/>
                </p:cNvSpPr>
                <p:nvPr/>
              </p:nvSpPr>
              <p:spPr bwMode="auto">
                <a:xfrm>
                  <a:off x="1652"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59" name="Freeform 5235"/>
                <p:cNvSpPr>
                  <a:spLocks/>
                </p:cNvSpPr>
                <p:nvPr/>
              </p:nvSpPr>
              <p:spPr bwMode="auto">
                <a:xfrm>
                  <a:off x="1652"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60" name="Freeform 5236"/>
                <p:cNvSpPr>
                  <a:spLocks/>
                </p:cNvSpPr>
                <p:nvPr/>
              </p:nvSpPr>
              <p:spPr bwMode="auto">
                <a:xfrm>
                  <a:off x="165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61" name="Freeform 5237"/>
                <p:cNvSpPr>
                  <a:spLocks/>
                </p:cNvSpPr>
                <p:nvPr/>
              </p:nvSpPr>
              <p:spPr bwMode="auto">
                <a:xfrm>
                  <a:off x="1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62" name="Freeform 5238"/>
                <p:cNvSpPr>
                  <a:spLocks/>
                </p:cNvSpPr>
                <p:nvPr/>
              </p:nvSpPr>
              <p:spPr bwMode="auto">
                <a:xfrm>
                  <a:off x="165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63" name="Freeform 5239"/>
                <p:cNvSpPr>
                  <a:spLocks/>
                </p:cNvSpPr>
                <p:nvPr/>
              </p:nvSpPr>
              <p:spPr bwMode="auto">
                <a:xfrm>
                  <a:off x="1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64" name="Freeform 5240"/>
                <p:cNvSpPr>
                  <a:spLocks/>
                </p:cNvSpPr>
                <p:nvPr/>
              </p:nvSpPr>
              <p:spPr bwMode="auto">
                <a:xfrm>
                  <a:off x="1650"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65" name="Freeform 5241"/>
                <p:cNvSpPr>
                  <a:spLocks/>
                </p:cNvSpPr>
                <p:nvPr/>
              </p:nvSpPr>
              <p:spPr bwMode="auto">
                <a:xfrm>
                  <a:off x="1650"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666" name="Freeform 5242"/>
                <p:cNvSpPr>
                  <a:spLocks/>
                </p:cNvSpPr>
                <p:nvPr/>
              </p:nvSpPr>
              <p:spPr bwMode="auto">
                <a:xfrm>
                  <a:off x="1650"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67" name="Freeform 5243"/>
                <p:cNvSpPr>
                  <a:spLocks/>
                </p:cNvSpPr>
                <p:nvPr/>
              </p:nvSpPr>
              <p:spPr bwMode="auto">
                <a:xfrm>
                  <a:off x="1650"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68" name="Freeform 5244"/>
                <p:cNvSpPr>
                  <a:spLocks/>
                </p:cNvSpPr>
                <p:nvPr/>
              </p:nvSpPr>
              <p:spPr bwMode="auto">
                <a:xfrm>
                  <a:off x="1650"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grpSp>
          <p:grpSp>
            <p:nvGrpSpPr>
              <p:cNvPr id="15" name="Group 5245"/>
              <p:cNvGrpSpPr>
                <a:grpSpLocks/>
              </p:cNvGrpSpPr>
              <p:nvPr/>
            </p:nvGrpSpPr>
            <p:grpSpPr bwMode="auto">
              <a:xfrm>
                <a:off x="1650" y="2254"/>
                <a:ext cx="64" cy="92"/>
                <a:chOff x="1650" y="2254"/>
                <a:chExt cx="64" cy="92"/>
              </a:xfrm>
            </p:grpSpPr>
            <p:sp>
              <p:nvSpPr>
                <p:cNvPr id="108670" name="Freeform 5246"/>
                <p:cNvSpPr>
                  <a:spLocks/>
                </p:cNvSpPr>
                <p:nvPr/>
              </p:nvSpPr>
              <p:spPr bwMode="auto">
                <a:xfrm>
                  <a:off x="1650"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71" name="Freeform 5247"/>
                <p:cNvSpPr>
                  <a:spLocks/>
                </p:cNvSpPr>
                <p:nvPr/>
              </p:nvSpPr>
              <p:spPr bwMode="auto">
                <a:xfrm>
                  <a:off x="166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72" name="Freeform 5248"/>
                <p:cNvSpPr>
                  <a:spLocks/>
                </p:cNvSpPr>
                <p:nvPr/>
              </p:nvSpPr>
              <p:spPr bwMode="auto">
                <a:xfrm>
                  <a:off x="166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73" name="Freeform 5249"/>
                <p:cNvSpPr>
                  <a:spLocks/>
                </p:cNvSpPr>
                <p:nvPr/>
              </p:nvSpPr>
              <p:spPr bwMode="auto">
                <a:xfrm>
                  <a:off x="1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74" name="Freeform 5250"/>
                <p:cNvSpPr>
                  <a:spLocks/>
                </p:cNvSpPr>
                <p:nvPr/>
              </p:nvSpPr>
              <p:spPr bwMode="auto">
                <a:xfrm>
                  <a:off x="165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75" name="Freeform 5251"/>
                <p:cNvSpPr>
                  <a:spLocks/>
                </p:cNvSpPr>
                <p:nvPr/>
              </p:nvSpPr>
              <p:spPr bwMode="auto">
                <a:xfrm>
                  <a:off x="165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76" name="Freeform 5252"/>
                <p:cNvSpPr>
                  <a:spLocks/>
                </p:cNvSpPr>
                <p:nvPr/>
              </p:nvSpPr>
              <p:spPr bwMode="auto">
                <a:xfrm>
                  <a:off x="165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77" name="Freeform 5253"/>
                <p:cNvSpPr>
                  <a:spLocks/>
                </p:cNvSpPr>
                <p:nvPr/>
              </p:nvSpPr>
              <p:spPr bwMode="auto">
                <a:xfrm>
                  <a:off x="165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78" name="Freeform 5254"/>
                <p:cNvSpPr>
                  <a:spLocks/>
                </p:cNvSpPr>
                <p:nvPr/>
              </p:nvSpPr>
              <p:spPr bwMode="auto">
                <a:xfrm>
                  <a:off x="1658" y="225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79" name="Freeform 5255"/>
                <p:cNvSpPr>
                  <a:spLocks/>
                </p:cNvSpPr>
                <p:nvPr/>
              </p:nvSpPr>
              <p:spPr bwMode="auto">
                <a:xfrm>
                  <a:off x="1658" y="229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80" name="Freeform 5256"/>
                <p:cNvSpPr>
                  <a:spLocks/>
                </p:cNvSpPr>
                <p:nvPr/>
              </p:nvSpPr>
              <p:spPr bwMode="auto">
                <a:xfrm>
                  <a:off x="1666" y="226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81" name="Freeform 5257"/>
                <p:cNvSpPr>
                  <a:spLocks/>
                </p:cNvSpPr>
                <p:nvPr/>
              </p:nvSpPr>
              <p:spPr bwMode="auto">
                <a:xfrm>
                  <a:off x="1666" y="228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82" name="Freeform 5258"/>
                <p:cNvSpPr>
                  <a:spLocks/>
                </p:cNvSpPr>
                <p:nvPr/>
              </p:nvSpPr>
              <p:spPr bwMode="auto">
                <a:xfrm>
                  <a:off x="16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83" name="Freeform 5259"/>
                <p:cNvSpPr>
                  <a:spLocks/>
                </p:cNvSpPr>
                <p:nvPr/>
              </p:nvSpPr>
              <p:spPr bwMode="auto">
                <a:xfrm>
                  <a:off x="1650"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84" name="Freeform 5260"/>
                <p:cNvSpPr>
                  <a:spLocks/>
                </p:cNvSpPr>
                <p:nvPr/>
              </p:nvSpPr>
              <p:spPr bwMode="auto">
                <a:xfrm>
                  <a:off x="1650"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85" name="Freeform 5261"/>
                <p:cNvSpPr>
                  <a:spLocks/>
                </p:cNvSpPr>
                <p:nvPr/>
              </p:nvSpPr>
              <p:spPr bwMode="auto">
                <a:xfrm>
                  <a:off x="1666"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86" name="Freeform 5262"/>
                <p:cNvSpPr>
                  <a:spLocks/>
                </p:cNvSpPr>
                <p:nvPr/>
              </p:nvSpPr>
              <p:spPr bwMode="auto">
                <a:xfrm>
                  <a:off x="1666"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87" name="Freeform 5263"/>
                <p:cNvSpPr>
                  <a:spLocks/>
                </p:cNvSpPr>
                <p:nvPr/>
              </p:nvSpPr>
              <p:spPr bwMode="auto">
                <a:xfrm>
                  <a:off x="1656" y="225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88" name="Freeform 5264"/>
                <p:cNvSpPr>
                  <a:spLocks/>
                </p:cNvSpPr>
                <p:nvPr/>
              </p:nvSpPr>
              <p:spPr bwMode="auto">
                <a:xfrm>
                  <a:off x="1656" y="229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89" name="Freeform 5265"/>
                <p:cNvSpPr>
                  <a:spLocks/>
                </p:cNvSpPr>
                <p:nvPr/>
              </p:nvSpPr>
              <p:spPr bwMode="auto">
                <a:xfrm>
                  <a:off x="165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90" name="Freeform 5266"/>
                <p:cNvSpPr>
                  <a:spLocks/>
                </p:cNvSpPr>
                <p:nvPr/>
              </p:nvSpPr>
              <p:spPr bwMode="auto">
                <a:xfrm>
                  <a:off x="1652" y="226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91" name="Freeform 5267"/>
                <p:cNvSpPr>
                  <a:spLocks/>
                </p:cNvSpPr>
                <p:nvPr/>
              </p:nvSpPr>
              <p:spPr bwMode="auto">
                <a:xfrm>
                  <a:off x="1652" y="228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92" name="Freeform 5268"/>
                <p:cNvSpPr>
                  <a:spLocks/>
                </p:cNvSpPr>
                <p:nvPr/>
              </p:nvSpPr>
              <p:spPr bwMode="auto">
                <a:xfrm>
                  <a:off x="165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93" name="Freeform 5269"/>
                <p:cNvSpPr>
                  <a:spLocks/>
                </p:cNvSpPr>
                <p:nvPr/>
              </p:nvSpPr>
              <p:spPr bwMode="auto">
                <a:xfrm>
                  <a:off x="165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694" name="Freeform 5270"/>
                <p:cNvSpPr>
                  <a:spLocks/>
                </p:cNvSpPr>
                <p:nvPr/>
              </p:nvSpPr>
              <p:spPr bwMode="auto">
                <a:xfrm>
                  <a:off x="1662" y="225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95" name="Freeform 5271"/>
                <p:cNvSpPr>
                  <a:spLocks/>
                </p:cNvSpPr>
                <p:nvPr/>
              </p:nvSpPr>
              <p:spPr bwMode="auto">
                <a:xfrm>
                  <a:off x="1662" y="229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696" name="Freeform 5272"/>
                <p:cNvSpPr>
                  <a:spLocks/>
                </p:cNvSpPr>
                <p:nvPr/>
              </p:nvSpPr>
              <p:spPr bwMode="auto">
                <a:xfrm>
                  <a:off x="1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97" name="Freeform 5273"/>
                <p:cNvSpPr>
                  <a:spLocks/>
                </p:cNvSpPr>
                <p:nvPr/>
              </p:nvSpPr>
              <p:spPr bwMode="auto">
                <a:xfrm>
                  <a:off x="1652"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98" name="Freeform 5274"/>
                <p:cNvSpPr>
                  <a:spLocks/>
                </p:cNvSpPr>
                <p:nvPr/>
              </p:nvSpPr>
              <p:spPr bwMode="auto">
                <a:xfrm>
                  <a:off x="1652"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699" name="Freeform 5275"/>
                <p:cNvSpPr>
                  <a:spLocks/>
                </p:cNvSpPr>
                <p:nvPr/>
              </p:nvSpPr>
              <p:spPr bwMode="auto">
                <a:xfrm>
                  <a:off x="1652"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00" name="Freeform 5276"/>
                <p:cNvSpPr>
                  <a:spLocks/>
                </p:cNvSpPr>
                <p:nvPr/>
              </p:nvSpPr>
              <p:spPr bwMode="auto">
                <a:xfrm>
                  <a:off x="1652"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01" name="Freeform 5277"/>
                <p:cNvSpPr>
                  <a:spLocks/>
                </p:cNvSpPr>
                <p:nvPr/>
              </p:nvSpPr>
              <p:spPr bwMode="auto">
                <a:xfrm>
                  <a:off x="165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02" name="Freeform 5278"/>
                <p:cNvSpPr>
                  <a:spLocks/>
                </p:cNvSpPr>
                <p:nvPr/>
              </p:nvSpPr>
              <p:spPr bwMode="auto">
                <a:xfrm>
                  <a:off x="1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03" name="Freeform 5279"/>
                <p:cNvSpPr>
                  <a:spLocks/>
                </p:cNvSpPr>
                <p:nvPr/>
              </p:nvSpPr>
              <p:spPr bwMode="auto">
                <a:xfrm>
                  <a:off x="1652" y="226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04" name="Freeform 5280"/>
                <p:cNvSpPr>
                  <a:spLocks/>
                </p:cNvSpPr>
                <p:nvPr/>
              </p:nvSpPr>
              <p:spPr bwMode="auto">
                <a:xfrm>
                  <a:off x="1652" y="228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05" name="Freeform 5281"/>
                <p:cNvSpPr>
                  <a:spLocks/>
                </p:cNvSpPr>
                <p:nvPr/>
              </p:nvSpPr>
              <p:spPr bwMode="auto">
                <a:xfrm>
                  <a:off x="1654" y="226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06" name="Freeform 5282"/>
                <p:cNvSpPr>
                  <a:spLocks/>
                </p:cNvSpPr>
                <p:nvPr/>
              </p:nvSpPr>
              <p:spPr bwMode="auto">
                <a:xfrm>
                  <a:off x="1654" y="228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07" name="Freeform 5283"/>
                <p:cNvSpPr>
                  <a:spLocks/>
                </p:cNvSpPr>
                <p:nvPr/>
              </p:nvSpPr>
              <p:spPr bwMode="auto">
                <a:xfrm>
                  <a:off x="166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08" name="Freeform 5284"/>
                <p:cNvSpPr>
                  <a:spLocks/>
                </p:cNvSpPr>
                <p:nvPr/>
              </p:nvSpPr>
              <p:spPr bwMode="auto">
                <a:xfrm>
                  <a:off x="166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09" name="Freeform 5285"/>
                <p:cNvSpPr>
                  <a:spLocks/>
                </p:cNvSpPr>
                <p:nvPr/>
              </p:nvSpPr>
              <p:spPr bwMode="auto">
                <a:xfrm>
                  <a:off x="1652"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10" name="Freeform 5286"/>
                <p:cNvSpPr>
                  <a:spLocks/>
                </p:cNvSpPr>
                <p:nvPr/>
              </p:nvSpPr>
              <p:spPr bwMode="auto">
                <a:xfrm>
                  <a:off x="1652"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11" name="Freeform 5287"/>
                <p:cNvSpPr>
                  <a:spLocks/>
                </p:cNvSpPr>
                <p:nvPr/>
              </p:nvSpPr>
              <p:spPr bwMode="auto">
                <a:xfrm>
                  <a:off x="1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12" name="Freeform 5288"/>
                <p:cNvSpPr>
                  <a:spLocks/>
                </p:cNvSpPr>
                <p:nvPr/>
              </p:nvSpPr>
              <p:spPr bwMode="auto">
                <a:xfrm>
                  <a:off x="1652" y="226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13" name="Freeform 5289"/>
                <p:cNvSpPr>
                  <a:spLocks/>
                </p:cNvSpPr>
                <p:nvPr/>
              </p:nvSpPr>
              <p:spPr bwMode="auto">
                <a:xfrm>
                  <a:off x="1652" y="228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14" name="Freeform 5290"/>
                <p:cNvSpPr>
                  <a:spLocks/>
                </p:cNvSpPr>
                <p:nvPr/>
              </p:nvSpPr>
              <p:spPr bwMode="auto">
                <a:xfrm>
                  <a:off x="165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15" name="Freeform 5291"/>
                <p:cNvSpPr>
                  <a:spLocks/>
                </p:cNvSpPr>
                <p:nvPr/>
              </p:nvSpPr>
              <p:spPr bwMode="auto">
                <a:xfrm>
                  <a:off x="165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16" name="Freeform 5292"/>
                <p:cNvSpPr>
                  <a:spLocks/>
                </p:cNvSpPr>
                <p:nvPr/>
              </p:nvSpPr>
              <p:spPr bwMode="auto">
                <a:xfrm>
                  <a:off x="165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17" name="Freeform 5293"/>
                <p:cNvSpPr>
                  <a:spLocks/>
                </p:cNvSpPr>
                <p:nvPr/>
              </p:nvSpPr>
              <p:spPr bwMode="auto">
                <a:xfrm>
                  <a:off x="1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18" name="Freeform 5294"/>
                <p:cNvSpPr>
                  <a:spLocks/>
                </p:cNvSpPr>
                <p:nvPr/>
              </p:nvSpPr>
              <p:spPr bwMode="auto">
                <a:xfrm>
                  <a:off x="1652"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19" name="Freeform 5295"/>
                <p:cNvSpPr>
                  <a:spLocks/>
                </p:cNvSpPr>
                <p:nvPr/>
              </p:nvSpPr>
              <p:spPr bwMode="auto">
                <a:xfrm>
                  <a:off x="1652"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20" name="Freeform 5296"/>
                <p:cNvSpPr>
                  <a:spLocks/>
                </p:cNvSpPr>
                <p:nvPr/>
              </p:nvSpPr>
              <p:spPr bwMode="auto">
                <a:xfrm>
                  <a:off x="165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21" name="Freeform 5297"/>
                <p:cNvSpPr>
                  <a:spLocks/>
                </p:cNvSpPr>
                <p:nvPr/>
              </p:nvSpPr>
              <p:spPr bwMode="auto">
                <a:xfrm>
                  <a:off x="1652"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22" name="Freeform 5298"/>
                <p:cNvSpPr>
                  <a:spLocks/>
                </p:cNvSpPr>
                <p:nvPr/>
              </p:nvSpPr>
              <p:spPr bwMode="auto">
                <a:xfrm>
                  <a:off x="1652"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23" name="Freeform 5299"/>
                <p:cNvSpPr>
                  <a:spLocks/>
                </p:cNvSpPr>
                <p:nvPr/>
              </p:nvSpPr>
              <p:spPr bwMode="auto">
                <a:xfrm>
                  <a:off x="1652"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24" name="Freeform 5300"/>
                <p:cNvSpPr>
                  <a:spLocks/>
                </p:cNvSpPr>
                <p:nvPr/>
              </p:nvSpPr>
              <p:spPr bwMode="auto">
                <a:xfrm>
                  <a:off x="1652"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25" name="Freeform 5301"/>
                <p:cNvSpPr>
                  <a:spLocks/>
                </p:cNvSpPr>
                <p:nvPr/>
              </p:nvSpPr>
              <p:spPr bwMode="auto">
                <a:xfrm>
                  <a:off x="1652"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26" name="Freeform 5302"/>
                <p:cNvSpPr>
                  <a:spLocks/>
                </p:cNvSpPr>
                <p:nvPr/>
              </p:nvSpPr>
              <p:spPr bwMode="auto">
                <a:xfrm>
                  <a:off x="1652"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27" name="Freeform 5303"/>
                <p:cNvSpPr>
                  <a:spLocks/>
                </p:cNvSpPr>
                <p:nvPr/>
              </p:nvSpPr>
              <p:spPr bwMode="auto">
                <a:xfrm>
                  <a:off x="165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28" name="Freeform 5304"/>
                <p:cNvSpPr>
                  <a:spLocks/>
                </p:cNvSpPr>
                <p:nvPr/>
              </p:nvSpPr>
              <p:spPr bwMode="auto">
                <a:xfrm>
                  <a:off x="16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29" name="Freeform 5305"/>
                <p:cNvSpPr>
                  <a:spLocks/>
                </p:cNvSpPr>
                <p:nvPr/>
              </p:nvSpPr>
              <p:spPr bwMode="auto">
                <a:xfrm>
                  <a:off x="1654" y="226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30" name="Freeform 5306"/>
                <p:cNvSpPr>
                  <a:spLocks/>
                </p:cNvSpPr>
                <p:nvPr/>
              </p:nvSpPr>
              <p:spPr bwMode="auto">
                <a:xfrm>
                  <a:off x="1654" y="228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31" name="Freeform 5307"/>
                <p:cNvSpPr>
                  <a:spLocks/>
                </p:cNvSpPr>
                <p:nvPr/>
              </p:nvSpPr>
              <p:spPr bwMode="auto">
                <a:xfrm>
                  <a:off x="16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32" name="Freeform 5308"/>
                <p:cNvSpPr>
                  <a:spLocks/>
                </p:cNvSpPr>
                <p:nvPr/>
              </p:nvSpPr>
              <p:spPr bwMode="auto">
                <a:xfrm>
                  <a:off x="1652"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33" name="Freeform 5309"/>
                <p:cNvSpPr>
                  <a:spLocks/>
                </p:cNvSpPr>
                <p:nvPr/>
              </p:nvSpPr>
              <p:spPr bwMode="auto">
                <a:xfrm>
                  <a:off x="1652"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34" name="Freeform 5310"/>
                <p:cNvSpPr>
                  <a:spLocks/>
                </p:cNvSpPr>
                <p:nvPr/>
              </p:nvSpPr>
              <p:spPr bwMode="auto">
                <a:xfrm>
                  <a:off x="1664"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35" name="Freeform 5311"/>
                <p:cNvSpPr>
                  <a:spLocks/>
                </p:cNvSpPr>
                <p:nvPr/>
              </p:nvSpPr>
              <p:spPr bwMode="auto">
                <a:xfrm>
                  <a:off x="1664"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36" name="Freeform 5312"/>
                <p:cNvSpPr>
                  <a:spLocks/>
                </p:cNvSpPr>
                <p:nvPr/>
              </p:nvSpPr>
              <p:spPr bwMode="auto">
                <a:xfrm>
                  <a:off x="16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37" name="Freeform 5313"/>
                <p:cNvSpPr>
                  <a:spLocks/>
                </p:cNvSpPr>
                <p:nvPr/>
              </p:nvSpPr>
              <p:spPr bwMode="auto">
                <a:xfrm>
                  <a:off x="165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38" name="Freeform 5314"/>
                <p:cNvSpPr>
                  <a:spLocks/>
                </p:cNvSpPr>
                <p:nvPr/>
              </p:nvSpPr>
              <p:spPr bwMode="auto">
                <a:xfrm>
                  <a:off x="165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39" name="Freeform 5315"/>
                <p:cNvSpPr>
                  <a:spLocks/>
                </p:cNvSpPr>
                <p:nvPr/>
              </p:nvSpPr>
              <p:spPr bwMode="auto">
                <a:xfrm>
                  <a:off x="1652"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40" name="Freeform 5316"/>
                <p:cNvSpPr>
                  <a:spLocks/>
                </p:cNvSpPr>
                <p:nvPr/>
              </p:nvSpPr>
              <p:spPr bwMode="auto">
                <a:xfrm>
                  <a:off x="165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41" name="Freeform 5317"/>
                <p:cNvSpPr>
                  <a:spLocks/>
                </p:cNvSpPr>
                <p:nvPr/>
              </p:nvSpPr>
              <p:spPr bwMode="auto">
                <a:xfrm>
                  <a:off x="165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42" name="Freeform 5318"/>
                <p:cNvSpPr>
                  <a:spLocks/>
                </p:cNvSpPr>
                <p:nvPr/>
              </p:nvSpPr>
              <p:spPr bwMode="auto">
                <a:xfrm>
                  <a:off x="165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43" name="Freeform 5319"/>
                <p:cNvSpPr>
                  <a:spLocks/>
                </p:cNvSpPr>
                <p:nvPr/>
              </p:nvSpPr>
              <p:spPr bwMode="auto">
                <a:xfrm>
                  <a:off x="1654" y="226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44" name="Freeform 5320"/>
                <p:cNvSpPr>
                  <a:spLocks/>
                </p:cNvSpPr>
                <p:nvPr/>
              </p:nvSpPr>
              <p:spPr bwMode="auto">
                <a:xfrm>
                  <a:off x="1654" y="228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45" name="Freeform 5321"/>
                <p:cNvSpPr>
                  <a:spLocks/>
                </p:cNvSpPr>
                <p:nvPr/>
              </p:nvSpPr>
              <p:spPr bwMode="auto">
                <a:xfrm>
                  <a:off x="16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46" name="Freeform 5322"/>
                <p:cNvSpPr>
                  <a:spLocks/>
                </p:cNvSpPr>
                <p:nvPr/>
              </p:nvSpPr>
              <p:spPr bwMode="auto">
                <a:xfrm>
                  <a:off x="1652"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47" name="Freeform 5323"/>
                <p:cNvSpPr>
                  <a:spLocks/>
                </p:cNvSpPr>
                <p:nvPr/>
              </p:nvSpPr>
              <p:spPr bwMode="auto">
                <a:xfrm>
                  <a:off x="1652"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48" name="Freeform 5324"/>
                <p:cNvSpPr>
                  <a:spLocks/>
                </p:cNvSpPr>
                <p:nvPr/>
              </p:nvSpPr>
              <p:spPr bwMode="auto">
                <a:xfrm>
                  <a:off x="1652"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49" name="Freeform 5325"/>
                <p:cNvSpPr>
                  <a:spLocks/>
                </p:cNvSpPr>
                <p:nvPr/>
              </p:nvSpPr>
              <p:spPr bwMode="auto">
                <a:xfrm>
                  <a:off x="1652"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50" name="Freeform 5326"/>
                <p:cNvSpPr>
                  <a:spLocks/>
                </p:cNvSpPr>
                <p:nvPr/>
              </p:nvSpPr>
              <p:spPr bwMode="auto">
                <a:xfrm>
                  <a:off x="1654"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51" name="Freeform 5327"/>
                <p:cNvSpPr>
                  <a:spLocks/>
                </p:cNvSpPr>
                <p:nvPr/>
              </p:nvSpPr>
              <p:spPr bwMode="auto">
                <a:xfrm>
                  <a:off x="1654"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52" name="Freeform 5328"/>
                <p:cNvSpPr>
                  <a:spLocks/>
                </p:cNvSpPr>
                <p:nvPr/>
              </p:nvSpPr>
              <p:spPr bwMode="auto">
                <a:xfrm>
                  <a:off x="165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53" name="Freeform 5329"/>
                <p:cNvSpPr>
                  <a:spLocks/>
                </p:cNvSpPr>
                <p:nvPr/>
              </p:nvSpPr>
              <p:spPr bwMode="auto">
                <a:xfrm>
                  <a:off x="16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54" name="Freeform 5330"/>
                <p:cNvSpPr>
                  <a:spLocks/>
                </p:cNvSpPr>
                <p:nvPr/>
              </p:nvSpPr>
              <p:spPr bwMode="auto">
                <a:xfrm>
                  <a:off x="165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55" name="Freeform 5331"/>
                <p:cNvSpPr>
                  <a:spLocks/>
                </p:cNvSpPr>
                <p:nvPr/>
              </p:nvSpPr>
              <p:spPr bwMode="auto">
                <a:xfrm>
                  <a:off x="165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56" name="Freeform 5332"/>
                <p:cNvSpPr>
                  <a:spLocks/>
                </p:cNvSpPr>
                <p:nvPr/>
              </p:nvSpPr>
              <p:spPr bwMode="auto">
                <a:xfrm>
                  <a:off x="1654"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57" name="Freeform 5333"/>
                <p:cNvSpPr>
                  <a:spLocks/>
                </p:cNvSpPr>
                <p:nvPr/>
              </p:nvSpPr>
              <p:spPr bwMode="auto">
                <a:xfrm>
                  <a:off x="1654"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58" name="Freeform 5334"/>
                <p:cNvSpPr>
                  <a:spLocks/>
                </p:cNvSpPr>
                <p:nvPr/>
              </p:nvSpPr>
              <p:spPr bwMode="auto">
                <a:xfrm>
                  <a:off x="16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59" name="Freeform 5335"/>
                <p:cNvSpPr>
                  <a:spLocks/>
                </p:cNvSpPr>
                <p:nvPr/>
              </p:nvSpPr>
              <p:spPr bwMode="auto">
                <a:xfrm>
                  <a:off x="1654" y="227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60" name="Freeform 5336"/>
                <p:cNvSpPr>
                  <a:spLocks/>
                </p:cNvSpPr>
                <p:nvPr/>
              </p:nvSpPr>
              <p:spPr bwMode="auto">
                <a:xfrm>
                  <a:off x="1654" y="228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61" name="Freeform 5337"/>
                <p:cNvSpPr>
                  <a:spLocks/>
                </p:cNvSpPr>
                <p:nvPr/>
              </p:nvSpPr>
              <p:spPr bwMode="auto">
                <a:xfrm>
                  <a:off x="16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62" name="Freeform 5338"/>
                <p:cNvSpPr>
                  <a:spLocks/>
                </p:cNvSpPr>
                <p:nvPr/>
              </p:nvSpPr>
              <p:spPr bwMode="auto">
                <a:xfrm>
                  <a:off x="165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63" name="Freeform 5339"/>
                <p:cNvSpPr>
                  <a:spLocks/>
                </p:cNvSpPr>
                <p:nvPr/>
              </p:nvSpPr>
              <p:spPr bwMode="auto">
                <a:xfrm>
                  <a:off x="165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64" name="Freeform 5340"/>
                <p:cNvSpPr>
                  <a:spLocks/>
                </p:cNvSpPr>
                <p:nvPr/>
              </p:nvSpPr>
              <p:spPr bwMode="auto">
                <a:xfrm>
                  <a:off x="1652"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65" name="Freeform 5341"/>
                <p:cNvSpPr>
                  <a:spLocks/>
                </p:cNvSpPr>
                <p:nvPr/>
              </p:nvSpPr>
              <p:spPr bwMode="auto">
                <a:xfrm>
                  <a:off x="1652"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66" name="Freeform 5342"/>
                <p:cNvSpPr>
                  <a:spLocks/>
                </p:cNvSpPr>
                <p:nvPr/>
              </p:nvSpPr>
              <p:spPr bwMode="auto">
                <a:xfrm>
                  <a:off x="1654"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67" name="Freeform 5343"/>
                <p:cNvSpPr>
                  <a:spLocks/>
                </p:cNvSpPr>
                <p:nvPr/>
              </p:nvSpPr>
              <p:spPr bwMode="auto">
                <a:xfrm>
                  <a:off x="1654"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68" name="Freeform 5344"/>
                <p:cNvSpPr>
                  <a:spLocks/>
                </p:cNvSpPr>
                <p:nvPr/>
              </p:nvSpPr>
              <p:spPr bwMode="auto">
                <a:xfrm>
                  <a:off x="1652"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69" name="Freeform 5345"/>
                <p:cNvSpPr>
                  <a:spLocks/>
                </p:cNvSpPr>
                <p:nvPr/>
              </p:nvSpPr>
              <p:spPr bwMode="auto">
                <a:xfrm>
                  <a:off x="1652"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770" name="Freeform 5346"/>
                <p:cNvSpPr>
                  <a:spLocks/>
                </p:cNvSpPr>
                <p:nvPr/>
              </p:nvSpPr>
              <p:spPr bwMode="auto">
                <a:xfrm>
                  <a:off x="1652"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71" name="Freeform 5347"/>
                <p:cNvSpPr>
                  <a:spLocks/>
                </p:cNvSpPr>
                <p:nvPr/>
              </p:nvSpPr>
              <p:spPr bwMode="auto">
                <a:xfrm>
                  <a:off x="165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72" name="Freeform 5348"/>
                <p:cNvSpPr>
                  <a:spLocks/>
                </p:cNvSpPr>
                <p:nvPr/>
              </p:nvSpPr>
              <p:spPr bwMode="auto">
                <a:xfrm>
                  <a:off x="1654"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73" name="Freeform 5349"/>
                <p:cNvSpPr>
                  <a:spLocks/>
                </p:cNvSpPr>
                <p:nvPr/>
              </p:nvSpPr>
              <p:spPr bwMode="auto">
                <a:xfrm>
                  <a:off x="1654"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74" name="Freeform 5350"/>
                <p:cNvSpPr>
                  <a:spLocks/>
                </p:cNvSpPr>
                <p:nvPr/>
              </p:nvSpPr>
              <p:spPr bwMode="auto">
                <a:xfrm>
                  <a:off x="1654"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75" name="Freeform 5351"/>
                <p:cNvSpPr>
                  <a:spLocks/>
                </p:cNvSpPr>
                <p:nvPr/>
              </p:nvSpPr>
              <p:spPr bwMode="auto">
                <a:xfrm>
                  <a:off x="1654"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76" name="Freeform 5352"/>
                <p:cNvSpPr>
                  <a:spLocks/>
                </p:cNvSpPr>
                <p:nvPr/>
              </p:nvSpPr>
              <p:spPr bwMode="auto">
                <a:xfrm>
                  <a:off x="1654"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77" name="Freeform 5353"/>
                <p:cNvSpPr>
                  <a:spLocks/>
                </p:cNvSpPr>
                <p:nvPr/>
              </p:nvSpPr>
              <p:spPr bwMode="auto">
                <a:xfrm>
                  <a:off x="1654"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78" name="Freeform 5354"/>
                <p:cNvSpPr>
                  <a:spLocks/>
                </p:cNvSpPr>
                <p:nvPr/>
              </p:nvSpPr>
              <p:spPr bwMode="auto">
                <a:xfrm>
                  <a:off x="1654"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79" name="Freeform 5355"/>
                <p:cNvSpPr>
                  <a:spLocks/>
                </p:cNvSpPr>
                <p:nvPr/>
              </p:nvSpPr>
              <p:spPr bwMode="auto">
                <a:xfrm>
                  <a:off x="1654"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80" name="Freeform 5356"/>
                <p:cNvSpPr>
                  <a:spLocks/>
                </p:cNvSpPr>
                <p:nvPr/>
              </p:nvSpPr>
              <p:spPr bwMode="auto">
                <a:xfrm>
                  <a:off x="16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81" name="Freeform 5357"/>
                <p:cNvSpPr>
                  <a:spLocks/>
                </p:cNvSpPr>
                <p:nvPr/>
              </p:nvSpPr>
              <p:spPr bwMode="auto">
                <a:xfrm>
                  <a:off x="1658" y="226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82" name="Freeform 5358"/>
                <p:cNvSpPr>
                  <a:spLocks/>
                </p:cNvSpPr>
                <p:nvPr/>
              </p:nvSpPr>
              <p:spPr bwMode="auto">
                <a:xfrm>
                  <a:off x="1658" y="228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83" name="Freeform 5359"/>
                <p:cNvSpPr>
                  <a:spLocks/>
                </p:cNvSpPr>
                <p:nvPr/>
              </p:nvSpPr>
              <p:spPr bwMode="auto">
                <a:xfrm>
                  <a:off x="1654" y="2272"/>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84" name="Freeform 5360"/>
                <p:cNvSpPr>
                  <a:spLocks/>
                </p:cNvSpPr>
                <p:nvPr/>
              </p:nvSpPr>
              <p:spPr bwMode="auto">
                <a:xfrm>
                  <a:off x="1654" y="2280"/>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85" name="Freeform 5361"/>
                <p:cNvSpPr>
                  <a:spLocks/>
                </p:cNvSpPr>
                <p:nvPr/>
              </p:nvSpPr>
              <p:spPr bwMode="auto">
                <a:xfrm>
                  <a:off x="1656"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86" name="Freeform 5362"/>
                <p:cNvSpPr>
                  <a:spLocks/>
                </p:cNvSpPr>
                <p:nvPr/>
              </p:nvSpPr>
              <p:spPr bwMode="auto">
                <a:xfrm>
                  <a:off x="1656"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87" name="Freeform 5363"/>
                <p:cNvSpPr>
                  <a:spLocks/>
                </p:cNvSpPr>
                <p:nvPr/>
              </p:nvSpPr>
              <p:spPr bwMode="auto">
                <a:xfrm>
                  <a:off x="1654"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88" name="Freeform 5364"/>
                <p:cNvSpPr>
                  <a:spLocks/>
                </p:cNvSpPr>
                <p:nvPr/>
              </p:nvSpPr>
              <p:spPr bwMode="auto">
                <a:xfrm>
                  <a:off x="1654"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89" name="Freeform 5365"/>
                <p:cNvSpPr>
                  <a:spLocks/>
                </p:cNvSpPr>
                <p:nvPr/>
              </p:nvSpPr>
              <p:spPr bwMode="auto">
                <a:xfrm>
                  <a:off x="1654"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90" name="Freeform 5366"/>
                <p:cNvSpPr>
                  <a:spLocks/>
                </p:cNvSpPr>
                <p:nvPr/>
              </p:nvSpPr>
              <p:spPr bwMode="auto">
                <a:xfrm>
                  <a:off x="1654"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91" name="Freeform 5367"/>
                <p:cNvSpPr>
                  <a:spLocks/>
                </p:cNvSpPr>
                <p:nvPr/>
              </p:nvSpPr>
              <p:spPr bwMode="auto">
                <a:xfrm>
                  <a:off x="165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92" name="Freeform 5368"/>
                <p:cNvSpPr>
                  <a:spLocks/>
                </p:cNvSpPr>
                <p:nvPr/>
              </p:nvSpPr>
              <p:spPr bwMode="auto">
                <a:xfrm>
                  <a:off x="16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93" name="Freeform 5369"/>
                <p:cNvSpPr>
                  <a:spLocks/>
                </p:cNvSpPr>
                <p:nvPr/>
              </p:nvSpPr>
              <p:spPr bwMode="auto">
                <a:xfrm>
                  <a:off x="1654"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94" name="Freeform 5370"/>
                <p:cNvSpPr>
                  <a:spLocks/>
                </p:cNvSpPr>
                <p:nvPr/>
              </p:nvSpPr>
              <p:spPr bwMode="auto">
                <a:xfrm>
                  <a:off x="1654"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795" name="Freeform 5371"/>
                <p:cNvSpPr>
                  <a:spLocks/>
                </p:cNvSpPr>
                <p:nvPr/>
              </p:nvSpPr>
              <p:spPr bwMode="auto">
                <a:xfrm>
                  <a:off x="1654"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96" name="Freeform 5372"/>
                <p:cNvSpPr>
                  <a:spLocks/>
                </p:cNvSpPr>
                <p:nvPr/>
              </p:nvSpPr>
              <p:spPr bwMode="auto">
                <a:xfrm>
                  <a:off x="1654"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797" name="Freeform 5373"/>
                <p:cNvSpPr>
                  <a:spLocks/>
                </p:cNvSpPr>
                <p:nvPr/>
              </p:nvSpPr>
              <p:spPr bwMode="auto">
                <a:xfrm>
                  <a:off x="165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98" name="Freeform 5374"/>
                <p:cNvSpPr>
                  <a:spLocks/>
                </p:cNvSpPr>
                <p:nvPr/>
              </p:nvSpPr>
              <p:spPr bwMode="auto">
                <a:xfrm>
                  <a:off x="165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799" name="Freeform 5375"/>
                <p:cNvSpPr>
                  <a:spLocks/>
                </p:cNvSpPr>
                <p:nvPr/>
              </p:nvSpPr>
              <p:spPr bwMode="auto">
                <a:xfrm>
                  <a:off x="165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00" name="Freeform 5376"/>
                <p:cNvSpPr>
                  <a:spLocks/>
                </p:cNvSpPr>
                <p:nvPr/>
              </p:nvSpPr>
              <p:spPr bwMode="auto">
                <a:xfrm>
                  <a:off x="165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01" name="Freeform 5377"/>
                <p:cNvSpPr>
                  <a:spLocks/>
                </p:cNvSpPr>
                <p:nvPr/>
              </p:nvSpPr>
              <p:spPr bwMode="auto">
                <a:xfrm>
                  <a:off x="16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02" name="Freeform 5378"/>
                <p:cNvSpPr>
                  <a:spLocks/>
                </p:cNvSpPr>
                <p:nvPr/>
              </p:nvSpPr>
              <p:spPr bwMode="auto">
                <a:xfrm>
                  <a:off x="1654"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03" name="Freeform 5379"/>
                <p:cNvSpPr>
                  <a:spLocks/>
                </p:cNvSpPr>
                <p:nvPr/>
              </p:nvSpPr>
              <p:spPr bwMode="auto">
                <a:xfrm>
                  <a:off x="1654"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04" name="Freeform 5380"/>
                <p:cNvSpPr>
                  <a:spLocks/>
                </p:cNvSpPr>
                <p:nvPr/>
              </p:nvSpPr>
              <p:spPr bwMode="auto">
                <a:xfrm>
                  <a:off x="16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05" name="Freeform 5381"/>
                <p:cNvSpPr>
                  <a:spLocks/>
                </p:cNvSpPr>
                <p:nvPr/>
              </p:nvSpPr>
              <p:spPr bwMode="auto">
                <a:xfrm>
                  <a:off x="1654"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06" name="Freeform 5382"/>
                <p:cNvSpPr>
                  <a:spLocks/>
                </p:cNvSpPr>
                <p:nvPr/>
              </p:nvSpPr>
              <p:spPr bwMode="auto">
                <a:xfrm>
                  <a:off x="1654"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07" name="Freeform 5383"/>
                <p:cNvSpPr>
                  <a:spLocks/>
                </p:cNvSpPr>
                <p:nvPr/>
              </p:nvSpPr>
              <p:spPr bwMode="auto">
                <a:xfrm>
                  <a:off x="165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08" name="Freeform 5384"/>
                <p:cNvSpPr>
                  <a:spLocks/>
                </p:cNvSpPr>
                <p:nvPr/>
              </p:nvSpPr>
              <p:spPr bwMode="auto">
                <a:xfrm>
                  <a:off x="165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09" name="Freeform 5385"/>
                <p:cNvSpPr>
                  <a:spLocks/>
                </p:cNvSpPr>
                <p:nvPr/>
              </p:nvSpPr>
              <p:spPr bwMode="auto">
                <a:xfrm>
                  <a:off x="1654"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10" name="Freeform 5386"/>
                <p:cNvSpPr>
                  <a:spLocks/>
                </p:cNvSpPr>
                <p:nvPr/>
              </p:nvSpPr>
              <p:spPr bwMode="auto">
                <a:xfrm>
                  <a:off x="165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11" name="Freeform 5387"/>
                <p:cNvSpPr>
                  <a:spLocks/>
                </p:cNvSpPr>
                <p:nvPr/>
              </p:nvSpPr>
              <p:spPr bwMode="auto">
                <a:xfrm>
                  <a:off x="165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12" name="Freeform 5388"/>
                <p:cNvSpPr>
                  <a:spLocks/>
                </p:cNvSpPr>
                <p:nvPr/>
              </p:nvSpPr>
              <p:spPr bwMode="auto">
                <a:xfrm>
                  <a:off x="165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13" name="Freeform 5389"/>
                <p:cNvSpPr>
                  <a:spLocks/>
                </p:cNvSpPr>
                <p:nvPr/>
              </p:nvSpPr>
              <p:spPr bwMode="auto">
                <a:xfrm>
                  <a:off x="1656" y="226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14" name="Freeform 5390"/>
                <p:cNvSpPr>
                  <a:spLocks/>
                </p:cNvSpPr>
                <p:nvPr/>
              </p:nvSpPr>
              <p:spPr bwMode="auto">
                <a:xfrm>
                  <a:off x="1656" y="228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15" name="Freeform 5391"/>
                <p:cNvSpPr>
                  <a:spLocks/>
                </p:cNvSpPr>
                <p:nvPr/>
              </p:nvSpPr>
              <p:spPr bwMode="auto">
                <a:xfrm>
                  <a:off x="1654"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816" name="Freeform 5392"/>
                <p:cNvSpPr>
                  <a:spLocks/>
                </p:cNvSpPr>
                <p:nvPr/>
              </p:nvSpPr>
              <p:spPr bwMode="auto">
                <a:xfrm>
                  <a:off x="1654"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817" name="Freeform 5393"/>
                <p:cNvSpPr>
                  <a:spLocks/>
                </p:cNvSpPr>
                <p:nvPr/>
              </p:nvSpPr>
              <p:spPr bwMode="auto">
                <a:xfrm>
                  <a:off x="165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18" name="Freeform 5394"/>
                <p:cNvSpPr>
                  <a:spLocks/>
                </p:cNvSpPr>
                <p:nvPr/>
              </p:nvSpPr>
              <p:spPr bwMode="auto">
                <a:xfrm>
                  <a:off x="16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19" name="Freeform 5395"/>
                <p:cNvSpPr>
                  <a:spLocks/>
                </p:cNvSpPr>
                <p:nvPr/>
              </p:nvSpPr>
              <p:spPr bwMode="auto">
                <a:xfrm>
                  <a:off x="1654"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20" name="Freeform 5396"/>
                <p:cNvSpPr>
                  <a:spLocks/>
                </p:cNvSpPr>
                <p:nvPr/>
              </p:nvSpPr>
              <p:spPr bwMode="auto">
                <a:xfrm>
                  <a:off x="1654"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21" name="Freeform 5397"/>
                <p:cNvSpPr>
                  <a:spLocks/>
                </p:cNvSpPr>
                <p:nvPr/>
              </p:nvSpPr>
              <p:spPr bwMode="auto">
                <a:xfrm>
                  <a:off x="1656" y="227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22" name="Freeform 5398"/>
                <p:cNvSpPr>
                  <a:spLocks/>
                </p:cNvSpPr>
                <p:nvPr/>
              </p:nvSpPr>
              <p:spPr bwMode="auto">
                <a:xfrm>
                  <a:off x="1656" y="2280"/>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23" name="Freeform 5399"/>
                <p:cNvSpPr>
                  <a:spLocks/>
                </p:cNvSpPr>
                <p:nvPr/>
              </p:nvSpPr>
              <p:spPr bwMode="auto">
                <a:xfrm>
                  <a:off x="1656" y="227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24" name="Freeform 5400"/>
                <p:cNvSpPr>
                  <a:spLocks/>
                </p:cNvSpPr>
                <p:nvPr/>
              </p:nvSpPr>
              <p:spPr bwMode="auto">
                <a:xfrm>
                  <a:off x="1656" y="228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25" name="Freeform 5401"/>
                <p:cNvSpPr>
                  <a:spLocks/>
                </p:cNvSpPr>
                <p:nvPr/>
              </p:nvSpPr>
              <p:spPr bwMode="auto">
                <a:xfrm>
                  <a:off x="1654"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26" name="Freeform 5402"/>
                <p:cNvSpPr>
                  <a:spLocks/>
                </p:cNvSpPr>
                <p:nvPr/>
              </p:nvSpPr>
              <p:spPr bwMode="auto">
                <a:xfrm>
                  <a:off x="16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27" name="Freeform 5403"/>
                <p:cNvSpPr>
                  <a:spLocks/>
                </p:cNvSpPr>
                <p:nvPr/>
              </p:nvSpPr>
              <p:spPr bwMode="auto">
                <a:xfrm>
                  <a:off x="1664"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28" name="Freeform 5404"/>
                <p:cNvSpPr>
                  <a:spLocks/>
                </p:cNvSpPr>
                <p:nvPr/>
              </p:nvSpPr>
              <p:spPr bwMode="auto">
                <a:xfrm>
                  <a:off x="1664"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29" name="Freeform 5405"/>
                <p:cNvSpPr>
                  <a:spLocks/>
                </p:cNvSpPr>
                <p:nvPr/>
              </p:nvSpPr>
              <p:spPr bwMode="auto">
                <a:xfrm>
                  <a:off x="16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30" name="Freeform 5406"/>
                <p:cNvSpPr>
                  <a:spLocks/>
                </p:cNvSpPr>
                <p:nvPr/>
              </p:nvSpPr>
              <p:spPr bwMode="auto">
                <a:xfrm>
                  <a:off x="1654"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31" name="Freeform 5407"/>
                <p:cNvSpPr>
                  <a:spLocks/>
                </p:cNvSpPr>
                <p:nvPr/>
              </p:nvSpPr>
              <p:spPr bwMode="auto">
                <a:xfrm>
                  <a:off x="1654"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32" name="Freeform 5408"/>
                <p:cNvSpPr>
                  <a:spLocks/>
                </p:cNvSpPr>
                <p:nvPr/>
              </p:nvSpPr>
              <p:spPr bwMode="auto">
                <a:xfrm>
                  <a:off x="1654"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33" name="Freeform 5409"/>
                <p:cNvSpPr>
                  <a:spLocks/>
                </p:cNvSpPr>
                <p:nvPr/>
              </p:nvSpPr>
              <p:spPr bwMode="auto">
                <a:xfrm>
                  <a:off x="165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34" name="Freeform 5410"/>
                <p:cNvSpPr>
                  <a:spLocks/>
                </p:cNvSpPr>
                <p:nvPr/>
              </p:nvSpPr>
              <p:spPr bwMode="auto">
                <a:xfrm>
                  <a:off x="165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35" name="Freeform 5411"/>
                <p:cNvSpPr>
                  <a:spLocks/>
                </p:cNvSpPr>
                <p:nvPr/>
              </p:nvSpPr>
              <p:spPr bwMode="auto">
                <a:xfrm>
                  <a:off x="165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36" name="Freeform 5412"/>
                <p:cNvSpPr>
                  <a:spLocks/>
                </p:cNvSpPr>
                <p:nvPr/>
              </p:nvSpPr>
              <p:spPr bwMode="auto">
                <a:xfrm>
                  <a:off x="165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37" name="Freeform 5413"/>
                <p:cNvSpPr>
                  <a:spLocks/>
                </p:cNvSpPr>
                <p:nvPr/>
              </p:nvSpPr>
              <p:spPr bwMode="auto">
                <a:xfrm>
                  <a:off x="1656"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38" name="Freeform 5414"/>
                <p:cNvSpPr>
                  <a:spLocks/>
                </p:cNvSpPr>
                <p:nvPr/>
              </p:nvSpPr>
              <p:spPr bwMode="auto">
                <a:xfrm>
                  <a:off x="1656"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39" name="Freeform 5415"/>
                <p:cNvSpPr>
                  <a:spLocks/>
                </p:cNvSpPr>
                <p:nvPr/>
              </p:nvSpPr>
              <p:spPr bwMode="auto">
                <a:xfrm>
                  <a:off x="1656"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40" name="Freeform 5416"/>
                <p:cNvSpPr>
                  <a:spLocks/>
                </p:cNvSpPr>
                <p:nvPr/>
              </p:nvSpPr>
              <p:spPr bwMode="auto">
                <a:xfrm>
                  <a:off x="1656"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41" name="Freeform 5417"/>
                <p:cNvSpPr>
                  <a:spLocks/>
                </p:cNvSpPr>
                <p:nvPr/>
              </p:nvSpPr>
              <p:spPr bwMode="auto">
                <a:xfrm>
                  <a:off x="1656" y="2272"/>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42" name="Freeform 5418"/>
                <p:cNvSpPr>
                  <a:spLocks/>
                </p:cNvSpPr>
                <p:nvPr/>
              </p:nvSpPr>
              <p:spPr bwMode="auto">
                <a:xfrm>
                  <a:off x="1656" y="2280"/>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43" name="Freeform 5419"/>
                <p:cNvSpPr>
                  <a:spLocks/>
                </p:cNvSpPr>
                <p:nvPr/>
              </p:nvSpPr>
              <p:spPr bwMode="auto">
                <a:xfrm>
                  <a:off x="1656"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44" name="Freeform 5420"/>
                <p:cNvSpPr>
                  <a:spLocks/>
                </p:cNvSpPr>
                <p:nvPr/>
              </p:nvSpPr>
              <p:spPr bwMode="auto">
                <a:xfrm>
                  <a:off x="1656"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45" name="Freeform 5421"/>
                <p:cNvSpPr>
                  <a:spLocks/>
                </p:cNvSpPr>
                <p:nvPr/>
              </p:nvSpPr>
              <p:spPr bwMode="auto">
                <a:xfrm>
                  <a:off x="16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46" name="Freeform 5422"/>
                <p:cNvSpPr>
                  <a:spLocks/>
                </p:cNvSpPr>
                <p:nvPr/>
              </p:nvSpPr>
              <p:spPr bwMode="auto">
                <a:xfrm>
                  <a:off x="1656"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47" name="Freeform 5423"/>
                <p:cNvSpPr>
                  <a:spLocks/>
                </p:cNvSpPr>
                <p:nvPr/>
              </p:nvSpPr>
              <p:spPr bwMode="auto">
                <a:xfrm>
                  <a:off x="1656"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48" name="Freeform 5424"/>
                <p:cNvSpPr>
                  <a:spLocks/>
                </p:cNvSpPr>
                <p:nvPr/>
              </p:nvSpPr>
              <p:spPr bwMode="auto">
                <a:xfrm>
                  <a:off x="1664"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49" name="Freeform 5425"/>
                <p:cNvSpPr>
                  <a:spLocks/>
                </p:cNvSpPr>
                <p:nvPr/>
              </p:nvSpPr>
              <p:spPr bwMode="auto">
                <a:xfrm>
                  <a:off x="16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50" name="Freeform 5426"/>
                <p:cNvSpPr>
                  <a:spLocks/>
                </p:cNvSpPr>
                <p:nvPr/>
              </p:nvSpPr>
              <p:spPr bwMode="auto">
                <a:xfrm>
                  <a:off x="1658" y="226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51" name="Freeform 5427"/>
                <p:cNvSpPr>
                  <a:spLocks/>
                </p:cNvSpPr>
                <p:nvPr/>
              </p:nvSpPr>
              <p:spPr bwMode="auto">
                <a:xfrm>
                  <a:off x="1658" y="228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52" name="Freeform 5428"/>
                <p:cNvSpPr>
                  <a:spLocks/>
                </p:cNvSpPr>
                <p:nvPr/>
              </p:nvSpPr>
              <p:spPr bwMode="auto">
                <a:xfrm>
                  <a:off x="1656" y="227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53" name="Freeform 5429"/>
                <p:cNvSpPr>
                  <a:spLocks/>
                </p:cNvSpPr>
                <p:nvPr/>
              </p:nvSpPr>
              <p:spPr bwMode="auto">
                <a:xfrm>
                  <a:off x="1656" y="2280"/>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54" name="Freeform 5430"/>
                <p:cNvSpPr>
                  <a:spLocks/>
                </p:cNvSpPr>
                <p:nvPr/>
              </p:nvSpPr>
              <p:spPr bwMode="auto">
                <a:xfrm>
                  <a:off x="16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55" name="Freeform 5431"/>
                <p:cNvSpPr>
                  <a:spLocks/>
                </p:cNvSpPr>
                <p:nvPr/>
              </p:nvSpPr>
              <p:spPr bwMode="auto">
                <a:xfrm>
                  <a:off x="1656"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56" name="Freeform 5432"/>
                <p:cNvSpPr>
                  <a:spLocks/>
                </p:cNvSpPr>
                <p:nvPr/>
              </p:nvSpPr>
              <p:spPr bwMode="auto">
                <a:xfrm>
                  <a:off x="1656"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57" name="Freeform 5433"/>
                <p:cNvSpPr>
                  <a:spLocks/>
                </p:cNvSpPr>
                <p:nvPr/>
              </p:nvSpPr>
              <p:spPr bwMode="auto">
                <a:xfrm>
                  <a:off x="1656"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58" name="Freeform 5434"/>
                <p:cNvSpPr>
                  <a:spLocks/>
                </p:cNvSpPr>
                <p:nvPr/>
              </p:nvSpPr>
              <p:spPr bwMode="auto">
                <a:xfrm>
                  <a:off x="1656"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59" name="Freeform 5435"/>
                <p:cNvSpPr>
                  <a:spLocks/>
                </p:cNvSpPr>
                <p:nvPr/>
              </p:nvSpPr>
              <p:spPr bwMode="auto">
                <a:xfrm>
                  <a:off x="165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60" name="Freeform 5436"/>
                <p:cNvSpPr>
                  <a:spLocks/>
                </p:cNvSpPr>
                <p:nvPr/>
              </p:nvSpPr>
              <p:spPr bwMode="auto">
                <a:xfrm>
                  <a:off x="165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61" name="Freeform 5437"/>
                <p:cNvSpPr>
                  <a:spLocks/>
                </p:cNvSpPr>
                <p:nvPr/>
              </p:nvSpPr>
              <p:spPr bwMode="auto">
                <a:xfrm>
                  <a:off x="1656"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62" name="Freeform 5438"/>
                <p:cNvSpPr>
                  <a:spLocks/>
                </p:cNvSpPr>
                <p:nvPr/>
              </p:nvSpPr>
              <p:spPr bwMode="auto">
                <a:xfrm>
                  <a:off x="1656"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63" name="Freeform 5439"/>
                <p:cNvSpPr>
                  <a:spLocks/>
                </p:cNvSpPr>
                <p:nvPr/>
              </p:nvSpPr>
              <p:spPr bwMode="auto">
                <a:xfrm>
                  <a:off x="165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64" name="Freeform 5440"/>
                <p:cNvSpPr>
                  <a:spLocks/>
                </p:cNvSpPr>
                <p:nvPr/>
              </p:nvSpPr>
              <p:spPr bwMode="auto">
                <a:xfrm>
                  <a:off x="165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65" name="Freeform 5441"/>
                <p:cNvSpPr>
                  <a:spLocks/>
                </p:cNvSpPr>
                <p:nvPr/>
              </p:nvSpPr>
              <p:spPr bwMode="auto">
                <a:xfrm>
                  <a:off x="165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66" name="Freeform 5442"/>
                <p:cNvSpPr>
                  <a:spLocks/>
                </p:cNvSpPr>
                <p:nvPr/>
              </p:nvSpPr>
              <p:spPr bwMode="auto">
                <a:xfrm>
                  <a:off x="165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67" name="Freeform 5443"/>
                <p:cNvSpPr>
                  <a:spLocks/>
                </p:cNvSpPr>
                <p:nvPr/>
              </p:nvSpPr>
              <p:spPr bwMode="auto">
                <a:xfrm>
                  <a:off x="165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68" name="Freeform 5444"/>
                <p:cNvSpPr>
                  <a:spLocks/>
                </p:cNvSpPr>
                <p:nvPr/>
              </p:nvSpPr>
              <p:spPr bwMode="auto">
                <a:xfrm>
                  <a:off x="16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69" name="Freeform 5445"/>
                <p:cNvSpPr>
                  <a:spLocks/>
                </p:cNvSpPr>
                <p:nvPr/>
              </p:nvSpPr>
              <p:spPr bwMode="auto">
                <a:xfrm>
                  <a:off x="1658" y="226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grpSp>
          <p:grpSp>
            <p:nvGrpSpPr>
              <p:cNvPr id="16" name="Group 5446"/>
              <p:cNvGrpSpPr>
                <a:grpSpLocks/>
              </p:cNvGrpSpPr>
              <p:nvPr/>
            </p:nvGrpSpPr>
            <p:grpSpPr bwMode="auto">
              <a:xfrm>
                <a:off x="1656" y="2268"/>
                <a:ext cx="56" cy="64"/>
                <a:chOff x="1656" y="2268"/>
                <a:chExt cx="56" cy="64"/>
              </a:xfrm>
            </p:grpSpPr>
            <p:sp>
              <p:nvSpPr>
                <p:cNvPr id="108871" name="Freeform 5447"/>
                <p:cNvSpPr>
                  <a:spLocks/>
                </p:cNvSpPr>
                <p:nvPr/>
              </p:nvSpPr>
              <p:spPr bwMode="auto">
                <a:xfrm>
                  <a:off x="1658" y="228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872" name="Freeform 5448"/>
                <p:cNvSpPr>
                  <a:spLocks/>
                </p:cNvSpPr>
                <p:nvPr/>
              </p:nvSpPr>
              <p:spPr bwMode="auto">
                <a:xfrm>
                  <a:off x="1656"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73" name="Freeform 5449"/>
                <p:cNvSpPr>
                  <a:spLocks/>
                </p:cNvSpPr>
                <p:nvPr/>
              </p:nvSpPr>
              <p:spPr bwMode="auto">
                <a:xfrm>
                  <a:off x="1656"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74" name="Freeform 5450"/>
                <p:cNvSpPr>
                  <a:spLocks/>
                </p:cNvSpPr>
                <p:nvPr/>
              </p:nvSpPr>
              <p:spPr bwMode="auto">
                <a:xfrm>
                  <a:off x="1664"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75" name="Freeform 5451"/>
                <p:cNvSpPr>
                  <a:spLocks/>
                </p:cNvSpPr>
                <p:nvPr/>
              </p:nvSpPr>
              <p:spPr bwMode="auto">
                <a:xfrm>
                  <a:off x="1664"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76" name="Freeform 5452"/>
                <p:cNvSpPr>
                  <a:spLocks/>
                </p:cNvSpPr>
                <p:nvPr/>
              </p:nvSpPr>
              <p:spPr bwMode="auto">
                <a:xfrm>
                  <a:off x="1656"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77" name="Freeform 5453"/>
                <p:cNvSpPr>
                  <a:spLocks/>
                </p:cNvSpPr>
                <p:nvPr/>
              </p:nvSpPr>
              <p:spPr bwMode="auto">
                <a:xfrm>
                  <a:off x="1656"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78" name="Freeform 5454"/>
                <p:cNvSpPr>
                  <a:spLocks/>
                </p:cNvSpPr>
                <p:nvPr/>
              </p:nvSpPr>
              <p:spPr bwMode="auto">
                <a:xfrm>
                  <a:off x="1656"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79" name="Freeform 5455"/>
                <p:cNvSpPr>
                  <a:spLocks/>
                </p:cNvSpPr>
                <p:nvPr/>
              </p:nvSpPr>
              <p:spPr bwMode="auto">
                <a:xfrm>
                  <a:off x="1656"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80" name="Freeform 5456"/>
                <p:cNvSpPr>
                  <a:spLocks/>
                </p:cNvSpPr>
                <p:nvPr/>
              </p:nvSpPr>
              <p:spPr bwMode="auto">
                <a:xfrm>
                  <a:off x="1656"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81" name="Freeform 5457"/>
                <p:cNvSpPr>
                  <a:spLocks/>
                </p:cNvSpPr>
                <p:nvPr/>
              </p:nvSpPr>
              <p:spPr bwMode="auto">
                <a:xfrm>
                  <a:off x="1656"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82" name="Freeform 5458"/>
                <p:cNvSpPr>
                  <a:spLocks/>
                </p:cNvSpPr>
                <p:nvPr/>
              </p:nvSpPr>
              <p:spPr bwMode="auto">
                <a:xfrm>
                  <a:off x="1656"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83" name="Freeform 5459"/>
                <p:cNvSpPr>
                  <a:spLocks/>
                </p:cNvSpPr>
                <p:nvPr/>
              </p:nvSpPr>
              <p:spPr bwMode="auto">
                <a:xfrm>
                  <a:off x="1656"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84" name="Freeform 5460"/>
                <p:cNvSpPr>
                  <a:spLocks/>
                </p:cNvSpPr>
                <p:nvPr/>
              </p:nvSpPr>
              <p:spPr bwMode="auto">
                <a:xfrm>
                  <a:off x="1658"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85" name="Freeform 5461"/>
                <p:cNvSpPr>
                  <a:spLocks/>
                </p:cNvSpPr>
                <p:nvPr/>
              </p:nvSpPr>
              <p:spPr bwMode="auto">
                <a:xfrm>
                  <a:off x="1658"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886" name="Freeform 5462"/>
                <p:cNvSpPr>
                  <a:spLocks/>
                </p:cNvSpPr>
                <p:nvPr/>
              </p:nvSpPr>
              <p:spPr bwMode="auto">
                <a:xfrm>
                  <a:off x="1656"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87" name="Freeform 5463"/>
                <p:cNvSpPr>
                  <a:spLocks/>
                </p:cNvSpPr>
                <p:nvPr/>
              </p:nvSpPr>
              <p:spPr bwMode="auto">
                <a:xfrm>
                  <a:off x="1656"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888" name="Freeform 5464"/>
                <p:cNvSpPr>
                  <a:spLocks/>
                </p:cNvSpPr>
                <p:nvPr/>
              </p:nvSpPr>
              <p:spPr bwMode="auto">
                <a:xfrm>
                  <a:off x="165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889" name="Freeform 5465"/>
                <p:cNvSpPr>
                  <a:spLocks/>
                </p:cNvSpPr>
                <p:nvPr/>
              </p:nvSpPr>
              <p:spPr bwMode="auto">
                <a:xfrm>
                  <a:off x="165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890" name="Freeform 5466"/>
                <p:cNvSpPr>
                  <a:spLocks/>
                </p:cNvSpPr>
                <p:nvPr/>
              </p:nvSpPr>
              <p:spPr bwMode="auto">
                <a:xfrm>
                  <a:off x="1656"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891" name="Freeform 5467"/>
                <p:cNvSpPr>
                  <a:spLocks/>
                </p:cNvSpPr>
                <p:nvPr/>
              </p:nvSpPr>
              <p:spPr bwMode="auto">
                <a:xfrm>
                  <a:off x="1656"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892" name="Freeform 5468"/>
                <p:cNvSpPr>
                  <a:spLocks/>
                </p:cNvSpPr>
                <p:nvPr/>
              </p:nvSpPr>
              <p:spPr bwMode="auto">
                <a:xfrm>
                  <a:off x="1656"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893" name="Freeform 5469"/>
                <p:cNvSpPr>
                  <a:spLocks/>
                </p:cNvSpPr>
                <p:nvPr/>
              </p:nvSpPr>
              <p:spPr bwMode="auto">
                <a:xfrm>
                  <a:off x="1656"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894" name="Freeform 5470"/>
                <p:cNvSpPr>
                  <a:spLocks/>
                </p:cNvSpPr>
                <p:nvPr/>
              </p:nvSpPr>
              <p:spPr bwMode="auto">
                <a:xfrm>
                  <a:off x="1656"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95" name="Freeform 5471"/>
                <p:cNvSpPr>
                  <a:spLocks/>
                </p:cNvSpPr>
                <p:nvPr/>
              </p:nvSpPr>
              <p:spPr bwMode="auto">
                <a:xfrm>
                  <a:off x="1656"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96" name="Freeform 5472"/>
                <p:cNvSpPr>
                  <a:spLocks/>
                </p:cNvSpPr>
                <p:nvPr/>
              </p:nvSpPr>
              <p:spPr bwMode="auto">
                <a:xfrm>
                  <a:off x="1656"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97" name="Freeform 5473"/>
                <p:cNvSpPr>
                  <a:spLocks/>
                </p:cNvSpPr>
                <p:nvPr/>
              </p:nvSpPr>
              <p:spPr bwMode="auto">
                <a:xfrm>
                  <a:off x="1656"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98" name="Freeform 5474"/>
                <p:cNvSpPr>
                  <a:spLocks/>
                </p:cNvSpPr>
                <p:nvPr/>
              </p:nvSpPr>
              <p:spPr bwMode="auto">
                <a:xfrm>
                  <a:off x="1658" y="226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899" name="Freeform 5475"/>
                <p:cNvSpPr>
                  <a:spLocks/>
                </p:cNvSpPr>
                <p:nvPr/>
              </p:nvSpPr>
              <p:spPr bwMode="auto">
                <a:xfrm>
                  <a:off x="1658" y="228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00" name="Freeform 5476"/>
                <p:cNvSpPr>
                  <a:spLocks/>
                </p:cNvSpPr>
                <p:nvPr/>
              </p:nvSpPr>
              <p:spPr bwMode="auto">
                <a:xfrm>
                  <a:off x="165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01" name="Freeform 5477"/>
                <p:cNvSpPr>
                  <a:spLocks/>
                </p:cNvSpPr>
                <p:nvPr/>
              </p:nvSpPr>
              <p:spPr bwMode="auto">
                <a:xfrm>
                  <a:off x="16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02" name="Freeform 5478"/>
                <p:cNvSpPr>
                  <a:spLocks/>
                </p:cNvSpPr>
                <p:nvPr/>
              </p:nvSpPr>
              <p:spPr bwMode="auto">
                <a:xfrm>
                  <a:off x="1660" y="226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03" name="Freeform 5479"/>
                <p:cNvSpPr>
                  <a:spLocks/>
                </p:cNvSpPr>
                <p:nvPr/>
              </p:nvSpPr>
              <p:spPr bwMode="auto">
                <a:xfrm>
                  <a:off x="1660" y="228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04" name="Freeform 5480"/>
                <p:cNvSpPr>
                  <a:spLocks/>
                </p:cNvSpPr>
                <p:nvPr/>
              </p:nvSpPr>
              <p:spPr bwMode="auto">
                <a:xfrm>
                  <a:off x="165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05" name="Freeform 5481"/>
                <p:cNvSpPr>
                  <a:spLocks/>
                </p:cNvSpPr>
                <p:nvPr/>
              </p:nvSpPr>
              <p:spPr bwMode="auto">
                <a:xfrm>
                  <a:off x="16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06" name="Freeform 5482"/>
                <p:cNvSpPr>
                  <a:spLocks/>
                </p:cNvSpPr>
                <p:nvPr/>
              </p:nvSpPr>
              <p:spPr bwMode="auto">
                <a:xfrm>
                  <a:off x="1658"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07" name="Freeform 5483"/>
                <p:cNvSpPr>
                  <a:spLocks/>
                </p:cNvSpPr>
                <p:nvPr/>
              </p:nvSpPr>
              <p:spPr bwMode="auto">
                <a:xfrm>
                  <a:off x="1658"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08" name="Freeform 5484"/>
                <p:cNvSpPr>
                  <a:spLocks/>
                </p:cNvSpPr>
                <p:nvPr/>
              </p:nvSpPr>
              <p:spPr bwMode="auto">
                <a:xfrm>
                  <a:off x="1656"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09" name="Freeform 5485"/>
                <p:cNvSpPr>
                  <a:spLocks/>
                </p:cNvSpPr>
                <p:nvPr/>
              </p:nvSpPr>
              <p:spPr bwMode="auto">
                <a:xfrm>
                  <a:off x="1656"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10" name="Freeform 5486"/>
                <p:cNvSpPr>
                  <a:spLocks/>
                </p:cNvSpPr>
                <p:nvPr/>
              </p:nvSpPr>
              <p:spPr bwMode="auto">
                <a:xfrm>
                  <a:off x="1658" y="227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11" name="Freeform 5487"/>
                <p:cNvSpPr>
                  <a:spLocks/>
                </p:cNvSpPr>
                <p:nvPr/>
              </p:nvSpPr>
              <p:spPr bwMode="auto">
                <a:xfrm>
                  <a:off x="1658" y="228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12" name="Freeform 5488"/>
                <p:cNvSpPr>
                  <a:spLocks/>
                </p:cNvSpPr>
                <p:nvPr/>
              </p:nvSpPr>
              <p:spPr bwMode="auto">
                <a:xfrm>
                  <a:off x="1658" y="227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13" name="Freeform 5489"/>
                <p:cNvSpPr>
                  <a:spLocks/>
                </p:cNvSpPr>
                <p:nvPr/>
              </p:nvSpPr>
              <p:spPr bwMode="auto">
                <a:xfrm>
                  <a:off x="1658" y="228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14" name="Freeform 5490"/>
                <p:cNvSpPr>
                  <a:spLocks/>
                </p:cNvSpPr>
                <p:nvPr/>
              </p:nvSpPr>
              <p:spPr bwMode="auto">
                <a:xfrm>
                  <a:off x="1658"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15" name="Freeform 5491"/>
                <p:cNvSpPr>
                  <a:spLocks/>
                </p:cNvSpPr>
                <p:nvPr/>
              </p:nvSpPr>
              <p:spPr bwMode="auto">
                <a:xfrm>
                  <a:off x="1658"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16" name="Freeform 5492"/>
                <p:cNvSpPr>
                  <a:spLocks/>
                </p:cNvSpPr>
                <p:nvPr/>
              </p:nvSpPr>
              <p:spPr bwMode="auto">
                <a:xfrm>
                  <a:off x="1662"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17" name="Freeform 5493"/>
                <p:cNvSpPr>
                  <a:spLocks/>
                </p:cNvSpPr>
                <p:nvPr/>
              </p:nvSpPr>
              <p:spPr bwMode="auto">
                <a:xfrm>
                  <a:off x="1662"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18" name="Freeform 5494"/>
                <p:cNvSpPr>
                  <a:spLocks/>
                </p:cNvSpPr>
                <p:nvPr/>
              </p:nvSpPr>
              <p:spPr bwMode="auto">
                <a:xfrm>
                  <a:off x="1656"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19" name="Freeform 5495"/>
                <p:cNvSpPr>
                  <a:spLocks/>
                </p:cNvSpPr>
                <p:nvPr/>
              </p:nvSpPr>
              <p:spPr bwMode="auto">
                <a:xfrm>
                  <a:off x="1656"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20" name="Freeform 5496"/>
                <p:cNvSpPr>
                  <a:spLocks/>
                </p:cNvSpPr>
                <p:nvPr/>
              </p:nvSpPr>
              <p:spPr bwMode="auto">
                <a:xfrm>
                  <a:off x="1658"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21" name="Freeform 5497"/>
                <p:cNvSpPr>
                  <a:spLocks/>
                </p:cNvSpPr>
                <p:nvPr/>
              </p:nvSpPr>
              <p:spPr bwMode="auto">
                <a:xfrm>
                  <a:off x="1658"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22" name="Freeform 5498"/>
                <p:cNvSpPr>
                  <a:spLocks/>
                </p:cNvSpPr>
                <p:nvPr/>
              </p:nvSpPr>
              <p:spPr bwMode="auto">
                <a:xfrm>
                  <a:off x="1658"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23" name="Freeform 5499"/>
                <p:cNvSpPr>
                  <a:spLocks/>
                </p:cNvSpPr>
                <p:nvPr/>
              </p:nvSpPr>
              <p:spPr bwMode="auto">
                <a:xfrm>
                  <a:off x="1658"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24" name="Freeform 5500"/>
                <p:cNvSpPr>
                  <a:spLocks/>
                </p:cNvSpPr>
                <p:nvPr/>
              </p:nvSpPr>
              <p:spPr bwMode="auto">
                <a:xfrm>
                  <a:off x="1660" y="226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25" name="Freeform 5501"/>
                <p:cNvSpPr>
                  <a:spLocks/>
                </p:cNvSpPr>
                <p:nvPr/>
              </p:nvSpPr>
              <p:spPr bwMode="auto">
                <a:xfrm>
                  <a:off x="1660" y="228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26" name="Freeform 5502"/>
                <p:cNvSpPr>
                  <a:spLocks/>
                </p:cNvSpPr>
                <p:nvPr/>
              </p:nvSpPr>
              <p:spPr bwMode="auto">
                <a:xfrm>
                  <a:off x="165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27" name="Freeform 5503"/>
                <p:cNvSpPr>
                  <a:spLocks/>
                </p:cNvSpPr>
                <p:nvPr/>
              </p:nvSpPr>
              <p:spPr bwMode="auto">
                <a:xfrm>
                  <a:off x="16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28" name="Freeform 5504"/>
                <p:cNvSpPr>
                  <a:spLocks/>
                </p:cNvSpPr>
                <p:nvPr/>
              </p:nvSpPr>
              <p:spPr bwMode="auto">
                <a:xfrm>
                  <a:off x="165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29" name="Freeform 5505"/>
                <p:cNvSpPr>
                  <a:spLocks/>
                </p:cNvSpPr>
                <p:nvPr/>
              </p:nvSpPr>
              <p:spPr bwMode="auto">
                <a:xfrm>
                  <a:off x="165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30" name="Freeform 5506"/>
                <p:cNvSpPr>
                  <a:spLocks/>
                </p:cNvSpPr>
                <p:nvPr/>
              </p:nvSpPr>
              <p:spPr bwMode="auto">
                <a:xfrm>
                  <a:off x="16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31" name="Freeform 5507"/>
                <p:cNvSpPr>
                  <a:spLocks/>
                </p:cNvSpPr>
                <p:nvPr/>
              </p:nvSpPr>
              <p:spPr bwMode="auto">
                <a:xfrm>
                  <a:off x="1658"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32" name="Freeform 5508"/>
                <p:cNvSpPr>
                  <a:spLocks/>
                </p:cNvSpPr>
                <p:nvPr/>
              </p:nvSpPr>
              <p:spPr bwMode="auto">
                <a:xfrm>
                  <a:off x="1658"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33" name="Freeform 5509"/>
                <p:cNvSpPr>
                  <a:spLocks/>
                </p:cNvSpPr>
                <p:nvPr/>
              </p:nvSpPr>
              <p:spPr bwMode="auto">
                <a:xfrm>
                  <a:off x="1658"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34" name="Freeform 5510"/>
                <p:cNvSpPr>
                  <a:spLocks/>
                </p:cNvSpPr>
                <p:nvPr/>
              </p:nvSpPr>
              <p:spPr bwMode="auto">
                <a:xfrm>
                  <a:off x="16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35" name="Freeform 5511"/>
                <p:cNvSpPr>
                  <a:spLocks/>
                </p:cNvSpPr>
                <p:nvPr/>
              </p:nvSpPr>
              <p:spPr bwMode="auto">
                <a:xfrm>
                  <a:off x="1658" y="227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36" name="Freeform 5512"/>
                <p:cNvSpPr>
                  <a:spLocks/>
                </p:cNvSpPr>
                <p:nvPr/>
              </p:nvSpPr>
              <p:spPr bwMode="auto">
                <a:xfrm>
                  <a:off x="1658" y="228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37" name="Freeform 5513"/>
                <p:cNvSpPr>
                  <a:spLocks/>
                </p:cNvSpPr>
                <p:nvPr/>
              </p:nvSpPr>
              <p:spPr bwMode="auto">
                <a:xfrm>
                  <a:off x="165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38" name="Freeform 5514"/>
                <p:cNvSpPr>
                  <a:spLocks/>
                </p:cNvSpPr>
                <p:nvPr/>
              </p:nvSpPr>
              <p:spPr bwMode="auto">
                <a:xfrm>
                  <a:off x="165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39" name="Freeform 5515"/>
                <p:cNvSpPr>
                  <a:spLocks/>
                </p:cNvSpPr>
                <p:nvPr/>
              </p:nvSpPr>
              <p:spPr bwMode="auto">
                <a:xfrm>
                  <a:off x="1658"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40" name="Freeform 5516"/>
                <p:cNvSpPr>
                  <a:spLocks/>
                </p:cNvSpPr>
                <p:nvPr/>
              </p:nvSpPr>
              <p:spPr bwMode="auto">
                <a:xfrm>
                  <a:off x="1658"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41" name="Freeform 5517"/>
                <p:cNvSpPr>
                  <a:spLocks/>
                </p:cNvSpPr>
                <p:nvPr/>
              </p:nvSpPr>
              <p:spPr bwMode="auto">
                <a:xfrm>
                  <a:off x="1658"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42" name="Freeform 5518"/>
                <p:cNvSpPr>
                  <a:spLocks/>
                </p:cNvSpPr>
                <p:nvPr/>
              </p:nvSpPr>
              <p:spPr bwMode="auto">
                <a:xfrm>
                  <a:off x="1662"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43" name="Freeform 5519"/>
                <p:cNvSpPr>
                  <a:spLocks/>
                </p:cNvSpPr>
                <p:nvPr/>
              </p:nvSpPr>
              <p:spPr bwMode="auto">
                <a:xfrm>
                  <a:off x="1662"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44" name="Freeform 5520"/>
                <p:cNvSpPr>
                  <a:spLocks/>
                </p:cNvSpPr>
                <p:nvPr/>
              </p:nvSpPr>
              <p:spPr bwMode="auto">
                <a:xfrm>
                  <a:off x="1658" y="2272"/>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45" name="Freeform 5521"/>
                <p:cNvSpPr>
                  <a:spLocks/>
                </p:cNvSpPr>
                <p:nvPr/>
              </p:nvSpPr>
              <p:spPr bwMode="auto">
                <a:xfrm>
                  <a:off x="1658" y="2280"/>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46" name="Freeform 5522"/>
                <p:cNvSpPr>
                  <a:spLocks/>
                </p:cNvSpPr>
                <p:nvPr/>
              </p:nvSpPr>
              <p:spPr bwMode="auto">
                <a:xfrm>
                  <a:off x="165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47" name="Freeform 5523"/>
                <p:cNvSpPr>
                  <a:spLocks/>
                </p:cNvSpPr>
                <p:nvPr/>
              </p:nvSpPr>
              <p:spPr bwMode="auto">
                <a:xfrm>
                  <a:off x="16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48" name="Freeform 5524"/>
                <p:cNvSpPr>
                  <a:spLocks/>
                </p:cNvSpPr>
                <p:nvPr/>
              </p:nvSpPr>
              <p:spPr bwMode="auto">
                <a:xfrm>
                  <a:off x="1658"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49" name="Freeform 5525"/>
                <p:cNvSpPr>
                  <a:spLocks/>
                </p:cNvSpPr>
                <p:nvPr/>
              </p:nvSpPr>
              <p:spPr bwMode="auto">
                <a:xfrm>
                  <a:off x="1658"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50" name="Freeform 5526"/>
                <p:cNvSpPr>
                  <a:spLocks/>
                </p:cNvSpPr>
                <p:nvPr/>
              </p:nvSpPr>
              <p:spPr bwMode="auto">
                <a:xfrm>
                  <a:off x="165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51" name="Freeform 5527"/>
                <p:cNvSpPr>
                  <a:spLocks/>
                </p:cNvSpPr>
                <p:nvPr/>
              </p:nvSpPr>
              <p:spPr bwMode="auto">
                <a:xfrm>
                  <a:off x="165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52" name="Freeform 5528"/>
                <p:cNvSpPr>
                  <a:spLocks/>
                </p:cNvSpPr>
                <p:nvPr/>
              </p:nvSpPr>
              <p:spPr bwMode="auto">
                <a:xfrm>
                  <a:off x="1658"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53" name="Freeform 5529"/>
                <p:cNvSpPr>
                  <a:spLocks/>
                </p:cNvSpPr>
                <p:nvPr/>
              </p:nvSpPr>
              <p:spPr bwMode="auto">
                <a:xfrm>
                  <a:off x="1658"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54" name="Freeform 5530"/>
                <p:cNvSpPr>
                  <a:spLocks/>
                </p:cNvSpPr>
                <p:nvPr/>
              </p:nvSpPr>
              <p:spPr bwMode="auto">
                <a:xfrm>
                  <a:off x="1658"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55" name="Freeform 5531"/>
                <p:cNvSpPr>
                  <a:spLocks/>
                </p:cNvSpPr>
                <p:nvPr/>
              </p:nvSpPr>
              <p:spPr bwMode="auto">
                <a:xfrm>
                  <a:off x="1658"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56" name="Freeform 5532"/>
                <p:cNvSpPr>
                  <a:spLocks/>
                </p:cNvSpPr>
                <p:nvPr/>
              </p:nvSpPr>
              <p:spPr bwMode="auto">
                <a:xfrm>
                  <a:off x="16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57" name="Freeform 5533"/>
                <p:cNvSpPr>
                  <a:spLocks/>
                </p:cNvSpPr>
                <p:nvPr/>
              </p:nvSpPr>
              <p:spPr bwMode="auto">
                <a:xfrm>
                  <a:off x="165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58" name="Freeform 5534"/>
                <p:cNvSpPr>
                  <a:spLocks/>
                </p:cNvSpPr>
                <p:nvPr/>
              </p:nvSpPr>
              <p:spPr bwMode="auto">
                <a:xfrm>
                  <a:off x="16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59" name="Freeform 5535"/>
                <p:cNvSpPr>
                  <a:spLocks/>
                </p:cNvSpPr>
                <p:nvPr/>
              </p:nvSpPr>
              <p:spPr bwMode="auto">
                <a:xfrm>
                  <a:off x="1658"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60" name="Freeform 5536"/>
                <p:cNvSpPr>
                  <a:spLocks/>
                </p:cNvSpPr>
                <p:nvPr/>
              </p:nvSpPr>
              <p:spPr bwMode="auto">
                <a:xfrm>
                  <a:off x="1658"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61" name="Freeform 5537"/>
                <p:cNvSpPr>
                  <a:spLocks/>
                </p:cNvSpPr>
                <p:nvPr/>
              </p:nvSpPr>
              <p:spPr bwMode="auto">
                <a:xfrm>
                  <a:off x="1660" y="2272"/>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62" name="Freeform 5538"/>
                <p:cNvSpPr>
                  <a:spLocks/>
                </p:cNvSpPr>
                <p:nvPr/>
              </p:nvSpPr>
              <p:spPr bwMode="auto">
                <a:xfrm>
                  <a:off x="1660" y="2280"/>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63" name="Freeform 5539"/>
                <p:cNvSpPr>
                  <a:spLocks/>
                </p:cNvSpPr>
                <p:nvPr/>
              </p:nvSpPr>
              <p:spPr bwMode="auto">
                <a:xfrm>
                  <a:off x="16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64" name="Freeform 5540"/>
                <p:cNvSpPr>
                  <a:spLocks/>
                </p:cNvSpPr>
                <p:nvPr/>
              </p:nvSpPr>
              <p:spPr bwMode="auto">
                <a:xfrm>
                  <a:off x="1658"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65" name="Freeform 5541"/>
                <p:cNvSpPr>
                  <a:spLocks/>
                </p:cNvSpPr>
                <p:nvPr/>
              </p:nvSpPr>
              <p:spPr bwMode="auto">
                <a:xfrm>
                  <a:off x="1658"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66" name="Freeform 5542"/>
                <p:cNvSpPr>
                  <a:spLocks/>
                </p:cNvSpPr>
                <p:nvPr/>
              </p:nvSpPr>
              <p:spPr bwMode="auto">
                <a:xfrm>
                  <a:off x="1658"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67" name="Freeform 5543"/>
                <p:cNvSpPr>
                  <a:spLocks/>
                </p:cNvSpPr>
                <p:nvPr/>
              </p:nvSpPr>
              <p:spPr bwMode="auto">
                <a:xfrm>
                  <a:off x="1658"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68" name="Freeform 5544"/>
                <p:cNvSpPr>
                  <a:spLocks/>
                </p:cNvSpPr>
                <p:nvPr/>
              </p:nvSpPr>
              <p:spPr bwMode="auto">
                <a:xfrm>
                  <a:off x="165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69" name="Freeform 5545"/>
                <p:cNvSpPr>
                  <a:spLocks/>
                </p:cNvSpPr>
                <p:nvPr/>
              </p:nvSpPr>
              <p:spPr bwMode="auto">
                <a:xfrm>
                  <a:off x="165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70" name="Freeform 5546"/>
                <p:cNvSpPr>
                  <a:spLocks/>
                </p:cNvSpPr>
                <p:nvPr/>
              </p:nvSpPr>
              <p:spPr bwMode="auto">
                <a:xfrm>
                  <a:off x="1658"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71" name="Freeform 5547"/>
                <p:cNvSpPr>
                  <a:spLocks/>
                </p:cNvSpPr>
                <p:nvPr/>
              </p:nvSpPr>
              <p:spPr bwMode="auto">
                <a:xfrm>
                  <a:off x="1658"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72" name="Freeform 5548"/>
                <p:cNvSpPr>
                  <a:spLocks/>
                </p:cNvSpPr>
                <p:nvPr/>
              </p:nvSpPr>
              <p:spPr bwMode="auto">
                <a:xfrm>
                  <a:off x="1660"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73" name="Freeform 5549"/>
                <p:cNvSpPr>
                  <a:spLocks/>
                </p:cNvSpPr>
                <p:nvPr/>
              </p:nvSpPr>
              <p:spPr bwMode="auto">
                <a:xfrm>
                  <a:off x="1660"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74" name="Freeform 5550"/>
                <p:cNvSpPr>
                  <a:spLocks/>
                </p:cNvSpPr>
                <p:nvPr/>
              </p:nvSpPr>
              <p:spPr bwMode="auto">
                <a:xfrm>
                  <a:off x="165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75" name="Freeform 5551"/>
                <p:cNvSpPr>
                  <a:spLocks/>
                </p:cNvSpPr>
                <p:nvPr/>
              </p:nvSpPr>
              <p:spPr bwMode="auto">
                <a:xfrm>
                  <a:off x="1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76" name="Freeform 5552"/>
                <p:cNvSpPr>
                  <a:spLocks/>
                </p:cNvSpPr>
                <p:nvPr/>
              </p:nvSpPr>
              <p:spPr bwMode="auto">
                <a:xfrm>
                  <a:off x="165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77" name="Freeform 5553"/>
                <p:cNvSpPr>
                  <a:spLocks/>
                </p:cNvSpPr>
                <p:nvPr/>
              </p:nvSpPr>
              <p:spPr bwMode="auto">
                <a:xfrm>
                  <a:off x="165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78" name="Freeform 5554"/>
                <p:cNvSpPr>
                  <a:spLocks/>
                </p:cNvSpPr>
                <p:nvPr/>
              </p:nvSpPr>
              <p:spPr bwMode="auto">
                <a:xfrm>
                  <a:off x="1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79" name="Freeform 5555"/>
                <p:cNvSpPr>
                  <a:spLocks/>
                </p:cNvSpPr>
                <p:nvPr/>
              </p:nvSpPr>
              <p:spPr bwMode="auto">
                <a:xfrm>
                  <a:off x="165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80" name="Freeform 5556"/>
                <p:cNvSpPr>
                  <a:spLocks/>
                </p:cNvSpPr>
                <p:nvPr/>
              </p:nvSpPr>
              <p:spPr bwMode="auto">
                <a:xfrm>
                  <a:off x="1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81" name="Freeform 5557"/>
                <p:cNvSpPr>
                  <a:spLocks/>
                </p:cNvSpPr>
                <p:nvPr/>
              </p:nvSpPr>
              <p:spPr bwMode="auto">
                <a:xfrm>
                  <a:off x="1658"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82" name="Freeform 5558"/>
                <p:cNvSpPr>
                  <a:spLocks/>
                </p:cNvSpPr>
                <p:nvPr/>
              </p:nvSpPr>
              <p:spPr bwMode="auto">
                <a:xfrm>
                  <a:off x="1658"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83" name="Freeform 5559"/>
                <p:cNvSpPr>
                  <a:spLocks/>
                </p:cNvSpPr>
                <p:nvPr/>
              </p:nvSpPr>
              <p:spPr bwMode="auto">
                <a:xfrm>
                  <a:off x="165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84" name="Freeform 5560"/>
                <p:cNvSpPr>
                  <a:spLocks/>
                </p:cNvSpPr>
                <p:nvPr/>
              </p:nvSpPr>
              <p:spPr bwMode="auto">
                <a:xfrm>
                  <a:off x="165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85" name="Freeform 5561"/>
                <p:cNvSpPr>
                  <a:spLocks/>
                </p:cNvSpPr>
                <p:nvPr/>
              </p:nvSpPr>
              <p:spPr bwMode="auto">
                <a:xfrm>
                  <a:off x="1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86" name="Freeform 5562"/>
                <p:cNvSpPr>
                  <a:spLocks/>
                </p:cNvSpPr>
                <p:nvPr/>
              </p:nvSpPr>
              <p:spPr bwMode="auto">
                <a:xfrm>
                  <a:off x="165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87" name="Freeform 5563"/>
                <p:cNvSpPr>
                  <a:spLocks/>
                </p:cNvSpPr>
                <p:nvPr/>
              </p:nvSpPr>
              <p:spPr bwMode="auto">
                <a:xfrm>
                  <a:off x="165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88" name="Freeform 5564"/>
                <p:cNvSpPr>
                  <a:spLocks/>
                </p:cNvSpPr>
                <p:nvPr/>
              </p:nvSpPr>
              <p:spPr bwMode="auto">
                <a:xfrm>
                  <a:off x="165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89" name="Freeform 5565"/>
                <p:cNvSpPr>
                  <a:spLocks/>
                </p:cNvSpPr>
                <p:nvPr/>
              </p:nvSpPr>
              <p:spPr bwMode="auto">
                <a:xfrm>
                  <a:off x="1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90" name="Freeform 5566"/>
                <p:cNvSpPr>
                  <a:spLocks/>
                </p:cNvSpPr>
                <p:nvPr/>
              </p:nvSpPr>
              <p:spPr bwMode="auto">
                <a:xfrm>
                  <a:off x="1658"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91" name="Freeform 5567"/>
                <p:cNvSpPr>
                  <a:spLocks/>
                </p:cNvSpPr>
                <p:nvPr/>
              </p:nvSpPr>
              <p:spPr bwMode="auto">
                <a:xfrm>
                  <a:off x="1658"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8992" name="Freeform 5568"/>
                <p:cNvSpPr>
                  <a:spLocks/>
                </p:cNvSpPr>
                <p:nvPr/>
              </p:nvSpPr>
              <p:spPr bwMode="auto">
                <a:xfrm>
                  <a:off x="1662"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93" name="Freeform 5569"/>
                <p:cNvSpPr>
                  <a:spLocks/>
                </p:cNvSpPr>
                <p:nvPr/>
              </p:nvSpPr>
              <p:spPr bwMode="auto">
                <a:xfrm>
                  <a:off x="16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94" name="Freeform 5570"/>
                <p:cNvSpPr>
                  <a:spLocks/>
                </p:cNvSpPr>
                <p:nvPr/>
              </p:nvSpPr>
              <p:spPr bwMode="auto">
                <a:xfrm>
                  <a:off x="1658"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95" name="Freeform 5571"/>
                <p:cNvSpPr>
                  <a:spLocks/>
                </p:cNvSpPr>
                <p:nvPr/>
              </p:nvSpPr>
              <p:spPr bwMode="auto">
                <a:xfrm>
                  <a:off x="1658"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8996" name="Freeform 5572"/>
                <p:cNvSpPr>
                  <a:spLocks/>
                </p:cNvSpPr>
                <p:nvPr/>
              </p:nvSpPr>
              <p:spPr bwMode="auto">
                <a:xfrm>
                  <a:off x="166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97" name="Freeform 5573"/>
                <p:cNvSpPr>
                  <a:spLocks/>
                </p:cNvSpPr>
                <p:nvPr/>
              </p:nvSpPr>
              <p:spPr bwMode="auto">
                <a:xfrm>
                  <a:off x="166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8998" name="Freeform 5574"/>
                <p:cNvSpPr>
                  <a:spLocks/>
                </p:cNvSpPr>
                <p:nvPr/>
              </p:nvSpPr>
              <p:spPr bwMode="auto">
                <a:xfrm>
                  <a:off x="1660"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8999" name="Freeform 5575"/>
                <p:cNvSpPr>
                  <a:spLocks/>
                </p:cNvSpPr>
                <p:nvPr/>
              </p:nvSpPr>
              <p:spPr bwMode="auto">
                <a:xfrm>
                  <a:off x="1660"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00" name="Freeform 5576"/>
                <p:cNvSpPr>
                  <a:spLocks/>
                </p:cNvSpPr>
                <p:nvPr/>
              </p:nvSpPr>
              <p:spPr bwMode="auto">
                <a:xfrm>
                  <a:off x="166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01" name="Freeform 5577"/>
                <p:cNvSpPr>
                  <a:spLocks/>
                </p:cNvSpPr>
                <p:nvPr/>
              </p:nvSpPr>
              <p:spPr bwMode="auto">
                <a:xfrm>
                  <a:off x="166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02" name="Freeform 5578"/>
                <p:cNvSpPr>
                  <a:spLocks/>
                </p:cNvSpPr>
                <p:nvPr/>
              </p:nvSpPr>
              <p:spPr bwMode="auto">
                <a:xfrm>
                  <a:off x="1660" y="2272"/>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03" name="Freeform 5579"/>
                <p:cNvSpPr>
                  <a:spLocks/>
                </p:cNvSpPr>
                <p:nvPr/>
              </p:nvSpPr>
              <p:spPr bwMode="auto">
                <a:xfrm>
                  <a:off x="1660" y="2278"/>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04" name="Freeform 5580"/>
                <p:cNvSpPr>
                  <a:spLocks/>
                </p:cNvSpPr>
                <p:nvPr/>
              </p:nvSpPr>
              <p:spPr bwMode="auto">
                <a:xfrm>
                  <a:off x="1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05" name="Freeform 5581"/>
                <p:cNvSpPr>
                  <a:spLocks/>
                </p:cNvSpPr>
                <p:nvPr/>
              </p:nvSpPr>
              <p:spPr bwMode="auto">
                <a:xfrm>
                  <a:off x="1662" y="2272"/>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06" name="Freeform 5582"/>
                <p:cNvSpPr>
                  <a:spLocks/>
                </p:cNvSpPr>
                <p:nvPr/>
              </p:nvSpPr>
              <p:spPr bwMode="auto">
                <a:xfrm>
                  <a:off x="1662" y="2278"/>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07" name="Freeform 5583"/>
                <p:cNvSpPr>
                  <a:spLocks/>
                </p:cNvSpPr>
                <p:nvPr/>
              </p:nvSpPr>
              <p:spPr bwMode="auto">
                <a:xfrm>
                  <a:off x="166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08" name="Freeform 5584"/>
                <p:cNvSpPr>
                  <a:spLocks/>
                </p:cNvSpPr>
                <p:nvPr/>
              </p:nvSpPr>
              <p:spPr bwMode="auto">
                <a:xfrm>
                  <a:off x="1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09" name="Freeform 5585"/>
                <p:cNvSpPr>
                  <a:spLocks/>
                </p:cNvSpPr>
                <p:nvPr/>
              </p:nvSpPr>
              <p:spPr bwMode="auto">
                <a:xfrm>
                  <a:off x="1660" y="2274"/>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10" name="Freeform 5586"/>
                <p:cNvSpPr>
                  <a:spLocks/>
                </p:cNvSpPr>
                <p:nvPr/>
              </p:nvSpPr>
              <p:spPr bwMode="auto">
                <a:xfrm>
                  <a:off x="1660" y="2278"/>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11" name="Freeform 5587"/>
                <p:cNvSpPr>
                  <a:spLocks/>
                </p:cNvSpPr>
                <p:nvPr/>
              </p:nvSpPr>
              <p:spPr bwMode="auto">
                <a:xfrm>
                  <a:off x="166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12" name="Freeform 5588"/>
                <p:cNvSpPr>
                  <a:spLocks/>
                </p:cNvSpPr>
                <p:nvPr/>
              </p:nvSpPr>
              <p:spPr bwMode="auto">
                <a:xfrm>
                  <a:off x="1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13" name="Freeform 5589"/>
                <p:cNvSpPr>
                  <a:spLocks/>
                </p:cNvSpPr>
                <p:nvPr/>
              </p:nvSpPr>
              <p:spPr bwMode="auto">
                <a:xfrm>
                  <a:off x="1660"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14" name="Freeform 5590"/>
                <p:cNvSpPr>
                  <a:spLocks/>
                </p:cNvSpPr>
                <p:nvPr/>
              </p:nvSpPr>
              <p:spPr bwMode="auto">
                <a:xfrm>
                  <a:off x="1660"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15" name="Freeform 5591"/>
                <p:cNvSpPr>
                  <a:spLocks/>
                </p:cNvSpPr>
                <p:nvPr/>
              </p:nvSpPr>
              <p:spPr bwMode="auto">
                <a:xfrm>
                  <a:off x="166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16" name="Freeform 5592"/>
                <p:cNvSpPr>
                  <a:spLocks/>
                </p:cNvSpPr>
                <p:nvPr/>
              </p:nvSpPr>
              <p:spPr bwMode="auto">
                <a:xfrm>
                  <a:off x="166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17" name="Freeform 5593"/>
                <p:cNvSpPr>
                  <a:spLocks/>
                </p:cNvSpPr>
                <p:nvPr/>
              </p:nvSpPr>
              <p:spPr bwMode="auto">
                <a:xfrm>
                  <a:off x="166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18" name="Freeform 5594"/>
                <p:cNvSpPr>
                  <a:spLocks/>
                </p:cNvSpPr>
                <p:nvPr/>
              </p:nvSpPr>
              <p:spPr bwMode="auto">
                <a:xfrm>
                  <a:off x="1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19" name="Freeform 5595"/>
                <p:cNvSpPr>
                  <a:spLocks/>
                </p:cNvSpPr>
                <p:nvPr/>
              </p:nvSpPr>
              <p:spPr bwMode="auto">
                <a:xfrm>
                  <a:off x="1660"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20" name="Freeform 5596"/>
                <p:cNvSpPr>
                  <a:spLocks/>
                </p:cNvSpPr>
                <p:nvPr/>
              </p:nvSpPr>
              <p:spPr bwMode="auto">
                <a:xfrm>
                  <a:off x="1660"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21" name="Freeform 5597"/>
                <p:cNvSpPr>
                  <a:spLocks/>
                </p:cNvSpPr>
                <p:nvPr/>
              </p:nvSpPr>
              <p:spPr bwMode="auto">
                <a:xfrm>
                  <a:off x="166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22" name="Freeform 5598"/>
                <p:cNvSpPr>
                  <a:spLocks/>
                </p:cNvSpPr>
                <p:nvPr/>
              </p:nvSpPr>
              <p:spPr bwMode="auto">
                <a:xfrm>
                  <a:off x="166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23" name="Freeform 5599"/>
                <p:cNvSpPr>
                  <a:spLocks/>
                </p:cNvSpPr>
                <p:nvPr/>
              </p:nvSpPr>
              <p:spPr bwMode="auto">
                <a:xfrm>
                  <a:off x="166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24" name="Freeform 5600"/>
                <p:cNvSpPr>
                  <a:spLocks/>
                </p:cNvSpPr>
                <p:nvPr/>
              </p:nvSpPr>
              <p:spPr bwMode="auto">
                <a:xfrm>
                  <a:off x="1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25" name="Freeform 5601"/>
                <p:cNvSpPr>
                  <a:spLocks/>
                </p:cNvSpPr>
                <p:nvPr/>
              </p:nvSpPr>
              <p:spPr bwMode="auto">
                <a:xfrm>
                  <a:off x="1660" y="2272"/>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26" name="Freeform 5602"/>
                <p:cNvSpPr>
                  <a:spLocks/>
                </p:cNvSpPr>
                <p:nvPr/>
              </p:nvSpPr>
              <p:spPr bwMode="auto">
                <a:xfrm>
                  <a:off x="1660" y="2280"/>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27" name="Freeform 5603"/>
                <p:cNvSpPr>
                  <a:spLocks/>
                </p:cNvSpPr>
                <p:nvPr/>
              </p:nvSpPr>
              <p:spPr bwMode="auto">
                <a:xfrm>
                  <a:off x="1660"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28" name="Freeform 5604"/>
                <p:cNvSpPr>
                  <a:spLocks/>
                </p:cNvSpPr>
                <p:nvPr/>
              </p:nvSpPr>
              <p:spPr bwMode="auto">
                <a:xfrm>
                  <a:off x="1660"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29" name="Freeform 5605"/>
                <p:cNvSpPr>
                  <a:spLocks/>
                </p:cNvSpPr>
                <p:nvPr/>
              </p:nvSpPr>
              <p:spPr bwMode="auto">
                <a:xfrm>
                  <a:off x="1660"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30" name="Freeform 5606"/>
                <p:cNvSpPr>
                  <a:spLocks/>
                </p:cNvSpPr>
                <p:nvPr/>
              </p:nvSpPr>
              <p:spPr bwMode="auto">
                <a:xfrm>
                  <a:off x="1660"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31" name="Freeform 5607"/>
                <p:cNvSpPr>
                  <a:spLocks/>
                </p:cNvSpPr>
                <p:nvPr/>
              </p:nvSpPr>
              <p:spPr bwMode="auto">
                <a:xfrm>
                  <a:off x="1662"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32" name="Freeform 5608"/>
                <p:cNvSpPr>
                  <a:spLocks/>
                </p:cNvSpPr>
                <p:nvPr/>
              </p:nvSpPr>
              <p:spPr bwMode="auto">
                <a:xfrm>
                  <a:off x="1662"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33" name="Freeform 5609"/>
                <p:cNvSpPr>
                  <a:spLocks/>
                </p:cNvSpPr>
                <p:nvPr/>
              </p:nvSpPr>
              <p:spPr bwMode="auto">
                <a:xfrm>
                  <a:off x="166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34" name="Freeform 5610"/>
                <p:cNvSpPr>
                  <a:spLocks/>
                </p:cNvSpPr>
                <p:nvPr/>
              </p:nvSpPr>
              <p:spPr bwMode="auto">
                <a:xfrm>
                  <a:off x="166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35" name="Freeform 5611"/>
                <p:cNvSpPr>
                  <a:spLocks/>
                </p:cNvSpPr>
                <p:nvPr/>
              </p:nvSpPr>
              <p:spPr bwMode="auto">
                <a:xfrm>
                  <a:off x="1660" y="2274"/>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36" name="Freeform 5612"/>
                <p:cNvSpPr>
                  <a:spLocks/>
                </p:cNvSpPr>
                <p:nvPr/>
              </p:nvSpPr>
              <p:spPr bwMode="auto">
                <a:xfrm>
                  <a:off x="1660" y="2278"/>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37" name="Freeform 5613"/>
                <p:cNvSpPr>
                  <a:spLocks/>
                </p:cNvSpPr>
                <p:nvPr/>
              </p:nvSpPr>
              <p:spPr bwMode="auto">
                <a:xfrm>
                  <a:off x="166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38" name="Freeform 5614"/>
                <p:cNvSpPr>
                  <a:spLocks/>
                </p:cNvSpPr>
                <p:nvPr/>
              </p:nvSpPr>
              <p:spPr bwMode="auto">
                <a:xfrm>
                  <a:off x="166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39" name="Freeform 5615"/>
                <p:cNvSpPr>
                  <a:spLocks/>
                </p:cNvSpPr>
                <p:nvPr/>
              </p:nvSpPr>
              <p:spPr bwMode="auto">
                <a:xfrm>
                  <a:off x="166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40" name="Freeform 5616"/>
                <p:cNvSpPr>
                  <a:spLocks/>
                </p:cNvSpPr>
                <p:nvPr/>
              </p:nvSpPr>
              <p:spPr bwMode="auto">
                <a:xfrm>
                  <a:off x="1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41" name="Freeform 5617"/>
                <p:cNvSpPr>
                  <a:spLocks/>
                </p:cNvSpPr>
                <p:nvPr/>
              </p:nvSpPr>
              <p:spPr bwMode="auto">
                <a:xfrm>
                  <a:off x="166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42" name="Freeform 5618"/>
                <p:cNvSpPr>
                  <a:spLocks/>
                </p:cNvSpPr>
                <p:nvPr/>
              </p:nvSpPr>
              <p:spPr bwMode="auto">
                <a:xfrm>
                  <a:off x="1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43" name="Freeform 5619"/>
                <p:cNvSpPr>
                  <a:spLocks/>
                </p:cNvSpPr>
                <p:nvPr/>
              </p:nvSpPr>
              <p:spPr bwMode="auto">
                <a:xfrm>
                  <a:off x="1662"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44" name="Freeform 5620"/>
                <p:cNvSpPr>
                  <a:spLocks/>
                </p:cNvSpPr>
                <p:nvPr/>
              </p:nvSpPr>
              <p:spPr bwMode="auto">
                <a:xfrm>
                  <a:off x="1660" y="2272"/>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45" name="Freeform 5621"/>
                <p:cNvSpPr>
                  <a:spLocks/>
                </p:cNvSpPr>
                <p:nvPr/>
              </p:nvSpPr>
              <p:spPr bwMode="auto">
                <a:xfrm>
                  <a:off x="1660" y="2280"/>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46" name="Freeform 5622"/>
                <p:cNvSpPr>
                  <a:spLocks/>
                </p:cNvSpPr>
                <p:nvPr/>
              </p:nvSpPr>
              <p:spPr bwMode="auto">
                <a:xfrm>
                  <a:off x="1660" y="2272"/>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47" name="Freeform 5623"/>
                <p:cNvSpPr>
                  <a:spLocks/>
                </p:cNvSpPr>
                <p:nvPr/>
              </p:nvSpPr>
              <p:spPr bwMode="auto">
                <a:xfrm>
                  <a:off x="1660" y="2278"/>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48" name="Freeform 5624"/>
                <p:cNvSpPr>
                  <a:spLocks/>
                </p:cNvSpPr>
                <p:nvPr/>
              </p:nvSpPr>
              <p:spPr bwMode="auto">
                <a:xfrm>
                  <a:off x="1660" y="2274"/>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49" name="Freeform 5625"/>
                <p:cNvSpPr>
                  <a:spLocks/>
                </p:cNvSpPr>
                <p:nvPr/>
              </p:nvSpPr>
              <p:spPr bwMode="auto">
                <a:xfrm>
                  <a:off x="1660" y="2278"/>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50" name="Freeform 5626"/>
                <p:cNvSpPr>
                  <a:spLocks/>
                </p:cNvSpPr>
                <p:nvPr/>
              </p:nvSpPr>
              <p:spPr bwMode="auto">
                <a:xfrm>
                  <a:off x="1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51" name="Freeform 5627"/>
                <p:cNvSpPr>
                  <a:spLocks/>
                </p:cNvSpPr>
                <p:nvPr/>
              </p:nvSpPr>
              <p:spPr bwMode="auto">
                <a:xfrm>
                  <a:off x="166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52" name="Freeform 5628"/>
                <p:cNvSpPr>
                  <a:spLocks/>
                </p:cNvSpPr>
                <p:nvPr/>
              </p:nvSpPr>
              <p:spPr bwMode="auto">
                <a:xfrm>
                  <a:off x="166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53" name="Freeform 5629"/>
                <p:cNvSpPr>
                  <a:spLocks/>
                </p:cNvSpPr>
                <p:nvPr/>
              </p:nvSpPr>
              <p:spPr bwMode="auto">
                <a:xfrm>
                  <a:off x="166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54" name="Freeform 5630"/>
                <p:cNvSpPr>
                  <a:spLocks/>
                </p:cNvSpPr>
                <p:nvPr/>
              </p:nvSpPr>
              <p:spPr bwMode="auto">
                <a:xfrm>
                  <a:off x="1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55" name="Freeform 5631"/>
                <p:cNvSpPr>
                  <a:spLocks/>
                </p:cNvSpPr>
                <p:nvPr/>
              </p:nvSpPr>
              <p:spPr bwMode="auto">
                <a:xfrm>
                  <a:off x="166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56" name="Freeform 5632"/>
                <p:cNvSpPr>
                  <a:spLocks/>
                </p:cNvSpPr>
                <p:nvPr/>
              </p:nvSpPr>
              <p:spPr bwMode="auto">
                <a:xfrm>
                  <a:off x="1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57" name="Freeform 5633"/>
                <p:cNvSpPr>
                  <a:spLocks/>
                </p:cNvSpPr>
                <p:nvPr/>
              </p:nvSpPr>
              <p:spPr bwMode="auto">
                <a:xfrm>
                  <a:off x="1660" y="2274"/>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58" name="Freeform 5634"/>
                <p:cNvSpPr>
                  <a:spLocks/>
                </p:cNvSpPr>
                <p:nvPr/>
              </p:nvSpPr>
              <p:spPr bwMode="auto">
                <a:xfrm>
                  <a:off x="1660" y="2276"/>
                  <a:ext cx="48" cy="48"/>
                </a:xfrm>
                <a:custGeom>
                  <a:avLst/>
                  <a:gdLst/>
                  <a:ahLst/>
                  <a:cxnLst>
                    <a:cxn ang="0">
                      <a:pos x="48" y="24"/>
                    </a:cxn>
                    <a:cxn ang="0">
                      <a:pos x="46" y="32"/>
                    </a:cxn>
                    <a:cxn ang="0">
                      <a:pos x="44" y="38"/>
                    </a:cxn>
                    <a:cxn ang="0">
                      <a:pos x="38" y="44"/>
                    </a:cxn>
                    <a:cxn ang="0">
                      <a:pos x="32" y="48"/>
                    </a:cxn>
                    <a:cxn ang="0">
                      <a:pos x="24" y="48"/>
                    </a:cxn>
                    <a:cxn ang="0">
                      <a:pos x="16" y="48"/>
                    </a:cxn>
                    <a:cxn ang="0">
                      <a:pos x="10" y="44"/>
                    </a:cxn>
                    <a:cxn ang="0">
                      <a:pos x="4" y="38"/>
                    </a:cxn>
                    <a:cxn ang="0">
                      <a:pos x="2" y="32"/>
                    </a:cxn>
                    <a:cxn ang="0">
                      <a:pos x="0" y="24"/>
                    </a:cxn>
                    <a:cxn ang="0">
                      <a:pos x="2" y="18"/>
                    </a:cxn>
                    <a:cxn ang="0">
                      <a:pos x="4" y="10"/>
                    </a:cxn>
                    <a:cxn ang="0">
                      <a:pos x="10" y="6"/>
                    </a:cxn>
                    <a:cxn ang="0">
                      <a:pos x="16" y="2"/>
                    </a:cxn>
                    <a:cxn ang="0">
                      <a:pos x="24" y="0"/>
                    </a:cxn>
                    <a:cxn ang="0">
                      <a:pos x="32" y="2"/>
                    </a:cxn>
                    <a:cxn ang="0">
                      <a:pos x="38" y="6"/>
                    </a:cxn>
                    <a:cxn ang="0">
                      <a:pos x="44" y="10"/>
                    </a:cxn>
                    <a:cxn ang="0">
                      <a:pos x="46" y="18"/>
                    </a:cxn>
                    <a:cxn ang="0">
                      <a:pos x="48" y="24"/>
                    </a:cxn>
                  </a:cxnLst>
                  <a:rect l="0" t="0" r="r" b="b"/>
                  <a:pathLst>
                    <a:path w="48" h="48">
                      <a:moveTo>
                        <a:pt x="48" y="24"/>
                      </a:moveTo>
                      <a:lnTo>
                        <a:pt x="46" y="32"/>
                      </a:lnTo>
                      <a:lnTo>
                        <a:pt x="44" y="38"/>
                      </a:lnTo>
                      <a:lnTo>
                        <a:pt x="38" y="44"/>
                      </a:lnTo>
                      <a:lnTo>
                        <a:pt x="32" y="48"/>
                      </a:lnTo>
                      <a:lnTo>
                        <a:pt x="24" y="48"/>
                      </a:lnTo>
                      <a:lnTo>
                        <a:pt x="16" y="48"/>
                      </a:lnTo>
                      <a:lnTo>
                        <a:pt x="10" y="44"/>
                      </a:lnTo>
                      <a:lnTo>
                        <a:pt x="4" y="38"/>
                      </a:lnTo>
                      <a:lnTo>
                        <a:pt x="2" y="32"/>
                      </a:lnTo>
                      <a:lnTo>
                        <a:pt x="0" y="24"/>
                      </a:lnTo>
                      <a:lnTo>
                        <a:pt x="2" y="18"/>
                      </a:lnTo>
                      <a:lnTo>
                        <a:pt x="4" y="10"/>
                      </a:lnTo>
                      <a:lnTo>
                        <a:pt x="10" y="6"/>
                      </a:lnTo>
                      <a:lnTo>
                        <a:pt x="16" y="2"/>
                      </a:lnTo>
                      <a:lnTo>
                        <a:pt x="24" y="0"/>
                      </a:lnTo>
                      <a:lnTo>
                        <a:pt x="32" y="2"/>
                      </a:lnTo>
                      <a:lnTo>
                        <a:pt x="38" y="6"/>
                      </a:lnTo>
                      <a:lnTo>
                        <a:pt x="44"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59" name="Freeform 5635"/>
                <p:cNvSpPr>
                  <a:spLocks/>
                </p:cNvSpPr>
                <p:nvPr/>
              </p:nvSpPr>
              <p:spPr bwMode="auto">
                <a:xfrm>
                  <a:off x="166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60" name="Freeform 5636"/>
                <p:cNvSpPr>
                  <a:spLocks/>
                </p:cNvSpPr>
                <p:nvPr/>
              </p:nvSpPr>
              <p:spPr bwMode="auto">
                <a:xfrm>
                  <a:off x="166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61" name="Freeform 5637"/>
                <p:cNvSpPr>
                  <a:spLocks/>
                </p:cNvSpPr>
                <p:nvPr/>
              </p:nvSpPr>
              <p:spPr bwMode="auto">
                <a:xfrm>
                  <a:off x="166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62" name="Freeform 5638"/>
                <p:cNvSpPr>
                  <a:spLocks/>
                </p:cNvSpPr>
                <p:nvPr/>
              </p:nvSpPr>
              <p:spPr bwMode="auto">
                <a:xfrm>
                  <a:off x="166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63" name="Freeform 5639"/>
                <p:cNvSpPr>
                  <a:spLocks/>
                </p:cNvSpPr>
                <p:nvPr/>
              </p:nvSpPr>
              <p:spPr bwMode="auto">
                <a:xfrm>
                  <a:off x="1660" y="2274"/>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64" name="Freeform 5640"/>
                <p:cNvSpPr>
                  <a:spLocks/>
                </p:cNvSpPr>
                <p:nvPr/>
              </p:nvSpPr>
              <p:spPr bwMode="auto">
                <a:xfrm>
                  <a:off x="1660" y="2278"/>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65" name="Freeform 5641"/>
                <p:cNvSpPr>
                  <a:spLocks/>
                </p:cNvSpPr>
                <p:nvPr/>
              </p:nvSpPr>
              <p:spPr bwMode="auto">
                <a:xfrm>
                  <a:off x="166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66" name="Freeform 5642"/>
                <p:cNvSpPr>
                  <a:spLocks/>
                </p:cNvSpPr>
                <p:nvPr/>
              </p:nvSpPr>
              <p:spPr bwMode="auto">
                <a:xfrm>
                  <a:off x="1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67" name="Freeform 5643"/>
                <p:cNvSpPr>
                  <a:spLocks/>
                </p:cNvSpPr>
                <p:nvPr/>
              </p:nvSpPr>
              <p:spPr bwMode="auto">
                <a:xfrm>
                  <a:off x="1662" y="2274"/>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68" name="Freeform 5644"/>
                <p:cNvSpPr>
                  <a:spLocks/>
                </p:cNvSpPr>
                <p:nvPr/>
              </p:nvSpPr>
              <p:spPr bwMode="auto">
                <a:xfrm>
                  <a:off x="1662" y="2278"/>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69" name="Freeform 5645"/>
                <p:cNvSpPr>
                  <a:spLocks/>
                </p:cNvSpPr>
                <p:nvPr/>
              </p:nvSpPr>
              <p:spPr bwMode="auto">
                <a:xfrm>
                  <a:off x="166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70" name="Freeform 5646"/>
                <p:cNvSpPr>
                  <a:spLocks/>
                </p:cNvSpPr>
                <p:nvPr/>
              </p:nvSpPr>
              <p:spPr bwMode="auto">
                <a:xfrm>
                  <a:off x="166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grpSp>
          <p:grpSp>
            <p:nvGrpSpPr>
              <p:cNvPr id="17" name="Group 5647"/>
              <p:cNvGrpSpPr>
                <a:grpSpLocks/>
              </p:cNvGrpSpPr>
              <p:nvPr/>
            </p:nvGrpSpPr>
            <p:grpSpPr bwMode="auto">
              <a:xfrm>
                <a:off x="1660" y="2274"/>
                <a:ext cx="50" cy="52"/>
                <a:chOff x="1660" y="2274"/>
                <a:chExt cx="50" cy="52"/>
              </a:xfrm>
            </p:grpSpPr>
            <p:sp>
              <p:nvSpPr>
                <p:cNvPr id="109072" name="Freeform 5648"/>
                <p:cNvSpPr>
                  <a:spLocks/>
                </p:cNvSpPr>
                <p:nvPr/>
              </p:nvSpPr>
              <p:spPr bwMode="auto">
                <a:xfrm>
                  <a:off x="166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73" name="Freeform 5649"/>
                <p:cNvSpPr>
                  <a:spLocks/>
                </p:cNvSpPr>
                <p:nvPr/>
              </p:nvSpPr>
              <p:spPr bwMode="auto">
                <a:xfrm>
                  <a:off x="1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74" name="Freeform 5650"/>
                <p:cNvSpPr>
                  <a:spLocks/>
                </p:cNvSpPr>
                <p:nvPr/>
              </p:nvSpPr>
              <p:spPr bwMode="auto">
                <a:xfrm>
                  <a:off x="166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75" name="Freeform 5651"/>
                <p:cNvSpPr>
                  <a:spLocks/>
                </p:cNvSpPr>
                <p:nvPr/>
              </p:nvSpPr>
              <p:spPr bwMode="auto">
                <a:xfrm>
                  <a:off x="166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76" name="Freeform 5652"/>
                <p:cNvSpPr>
                  <a:spLocks/>
                </p:cNvSpPr>
                <p:nvPr/>
              </p:nvSpPr>
              <p:spPr bwMode="auto">
                <a:xfrm>
                  <a:off x="166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77" name="Freeform 5653"/>
                <p:cNvSpPr>
                  <a:spLocks/>
                </p:cNvSpPr>
                <p:nvPr/>
              </p:nvSpPr>
              <p:spPr bwMode="auto">
                <a:xfrm>
                  <a:off x="1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78" name="Freeform 5654"/>
                <p:cNvSpPr>
                  <a:spLocks/>
                </p:cNvSpPr>
                <p:nvPr/>
              </p:nvSpPr>
              <p:spPr bwMode="auto">
                <a:xfrm>
                  <a:off x="166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79" name="Freeform 5655"/>
                <p:cNvSpPr>
                  <a:spLocks/>
                </p:cNvSpPr>
                <p:nvPr/>
              </p:nvSpPr>
              <p:spPr bwMode="auto">
                <a:xfrm>
                  <a:off x="166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80" name="Freeform 5656"/>
                <p:cNvSpPr>
                  <a:spLocks/>
                </p:cNvSpPr>
                <p:nvPr/>
              </p:nvSpPr>
              <p:spPr bwMode="auto">
                <a:xfrm>
                  <a:off x="166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81" name="Freeform 5657"/>
                <p:cNvSpPr>
                  <a:spLocks/>
                </p:cNvSpPr>
                <p:nvPr/>
              </p:nvSpPr>
              <p:spPr bwMode="auto">
                <a:xfrm>
                  <a:off x="166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82" name="Freeform 5658"/>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83" name="Freeform 5659"/>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84" name="Freeform 5660"/>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85" name="Freeform 5661"/>
                <p:cNvSpPr>
                  <a:spLocks/>
                </p:cNvSpPr>
                <p:nvPr/>
              </p:nvSpPr>
              <p:spPr bwMode="auto">
                <a:xfrm>
                  <a:off x="1660" y="2276"/>
                  <a:ext cx="48" cy="48"/>
                </a:xfrm>
                <a:custGeom>
                  <a:avLst/>
                  <a:gdLst/>
                  <a:ahLst/>
                  <a:cxnLst>
                    <a:cxn ang="0">
                      <a:pos x="48" y="24"/>
                    </a:cxn>
                    <a:cxn ang="0">
                      <a:pos x="46" y="30"/>
                    </a:cxn>
                    <a:cxn ang="0">
                      <a:pos x="44" y="38"/>
                    </a:cxn>
                    <a:cxn ang="0">
                      <a:pos x="38" y="42"/>
                    </a:cxn>
                    <a:cxn ang="0">
                      <a:pos x="32" y="46"/>
                    </a:cxn>
                    <a:cxn ang="0">
                      <a:pos x="24" y="48"/>
                    </a:cxn>
                    <a:cxn ang="0">
                      <a:pos x="16" y="46"/>
                    </a:cxn>
                    <a:cxn ang="0">
                      <a:pos x="10" y="42"/>
                    </a:cxn>
                    <a:cxn ang="0">
                      <a:pos x="4" y="38"/>
                    </a:cxn>
                    <a:cxn ang="0">
                      <a:pos x="2" y="30"/>
                    </a:cxn>
                    <a:cxn ang="0">
                      <a:pos x="0" y="24"/>
                    </a:cxn>
                    <a:cxn ang="0">
                      <a:pos x="2" y="16"/>
                    </a:cxn>
                    <a:cxn ang="0">
                      <a:pos x="4" y="10"/>
                    </a:cxn>
                    <a:cxn ang="0">
                      <a:pos x="10" y="4"/>
                    </a:cxn>
                    <a:cxn ang="0">
                      <a:pos x="16" y="0"/>
                    </a:cxn>
                    <a:cxn ang="0">
                      <a:pos x="24" y="0"/>
                    </a:cxn>
                    <a:cxn ang="0">
                      <a:pos x="32" y="0"/>
                    </a:cxn>
                    <a:cxn ang="0">
                      <a:pos x="38" y="4"/>
                    </a:cxn>
                    <a:cxn ang="0">
                      <a:pos x="44" y="10"/>
                    </a:cxn>
                    <a:cxn ang="0">
                      <a:pos x="46" y="16"/>
                    </a:cxn>
                    <a:cxn ang="0">
                      <a:pos x="48" y="24"/>
                    </a:cxn>
                  </a:cxnLst>
                  <a:rect l="0" t="0" r="r" b="b"/>
                  <a:pathLst>
                    <a:path w="48" h="48">
                      <a:moveTo>
                        <a:pt x="48" y="24"/>
                      </a:moveTo>
                      <a:lnTo>
                        <a:pt x="46" y="30"/>
                      </a:lnTo>
                      <a:lnTo>
                        <a:pt x="44" y="38"/>
                      </a:lnTo>
                      <a:lnTo>
                        <a:pt x="38" y="42"/>
                      </a:lnTo>
                      <a:lnTo>
                        <a:pt x="32" y="46"/>
                      </a:lnTo>
                      <a:lnTo>
                        <a:pt x="24" y="48"/>
                      </a:lnTo>
                      <a:lnTo>
                        <a:pt x="16" y="46"/>
                      </a:lnTo>
                      <a:lnTo>
                        <a:pt x="10" y="42"/>
                      </a:lnTo>
                      <a:lnTo>
                        <a:pt x="4" y="38"/>
                      </a:lnTo>
                      <a:lnTo>
                        <a:pt x="2" y="30"/>
                      </a:lnTo>
                      <a:lnTo>
                        <a:pt x="0" y="24"/>
                      </a:lnTo>
                      <a:lnTo>
                        <a:pt x="2" y="16"/>
                      </a:lnTo>
                      <a:lnTo>
                        <a:pt x="4" y="10"/>
                      </a:lnTo>
                      <a:lnTo>
                        <a:pt x="10" y="4"/>
                      </a:lnTo>
                      <a:lnTo>
                        <a:pt x="16" y="0"/>
                      </a:lnTo>
                      <a:lnTo>
                        <a:pt x="24" y="0"/>
                      </a:lnTo>
                      <a:lnTo>
                        <a:pt x="32" y="0"/>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86" name="Freeform 5662"/>
                <p:cNvSpPr>
                  <a:spLocks/>
                </p:cNvSpPr>
                <p:nvPr/>
              </p:nvSpPr>
              <p:spPr bwMode="auto">
                <a:xfrm>
                  <a:off x="1660" y="2276"/>
                  <a:ext cx="48" cy="48"/>
                </a:xfrm>
                <a:custGeom>
                  <a:avLst/>
                  <a:gdLst/>
                  <a:ahLst/>
                  <a:cxnLst>
                    <a:cxn ang="0">
                      <a:pos x="48" y="24"/>
                    </a:cxn>
                    <a:cxn ang="0">
                      <a:pos x="46" y="32"/>
                    </a:cxn>
                    <a:cxn ang="0">
                      <a:pos x="44" y="38"/>
                    </a:cxn>
                    <a:cxn ang="0">
                      <a:pos x="38" y="44"/>
                    </a:cxn>
                    <a:cxn ang="0">
                      <a:pos x="32" y="46"/>
                    </a:cxn>
                    <a:cxn ang="0">
                      <a:pos x="24" y="48"/>
                    </a:cxn>
                    <a:cxn ang="0">
                      <a:pos x="16" y="46"/>
                    </a:cxn>
                    <a:cxn ang="0">
                      <a:pos x="10" y="44"/>
                    </a:cxn>
                    <a:cxn ang="0">
                      <a:pos x="4" y="38"/>
                    </a:cxn>
                    <a:cxn ang="0">
                      <a:pos x="2" y="32"/>
                    </a:cxn>
                    <a:cxn ang="0">
                      <a:pos x="0" y="24"/>
                    </a:cxn>
                    <a:cxn ang="0">
                      <a:pos x="2" y="16"/>
                    </a:cxn>
                    <a:cxn ang="0">
                      <a:pos x="4" y="10"/>
                    </a:cxn>
                    <a:cxn ang="0">
                      <a:pos x="10" y="4"/>
                    </a:cxn>
                    <a:cxn ang="0">
                      <a:pos x="16" y="2"/>
                    </a:cxn>
                    <a:cxn ang="0">
                      <a:pos x="24" y="0"/>
                    </a:cxn>
                    <a:cxn ang="0">
                      <a:pos x="32" y="2"/>
                    </a:cxn>
                    <a:cxn ang="0">
                      <a:pos x="38" y="4"/>
                    </a:cxn>
                    <a:cxn ang="0">
                      <a:pos x="44" y="10"/>
                    </a:cxn>
                    <a:cxn ang="0">
                      <a:pos x="46" y="16"/>
                    </a:cxn>
                    <a:cxn ang="0">
                      <a:pos x="48" y="24"/>
                    </a:cxn>
                  </a:cxnLst>
                  <a:rect l="0" t="0" r="r" b="b"/>
                  <a:pathLst>
                    <a:path w="48" h="48">
                      <a:moveTo>
                        <a:pt x="48" y="24"/>
                      </a:moveTo>
                      <a:lnTo>
                        <a:pt x="46" y="32"/>
                      </a:lnTo>
                      <a:lnTo>
                        <a:pt x="44" y="38"/>
                      </a:lnTo>
                      <a:lnTo>
                        <a:pt x="38" y="44"/>
                      </a:lnTo>
                      <a:lnTo>
                        <a:pt x="32" y="46"/>
                      </a:lnTo>
                      <a:lnTo>
                        <a:pt x="24" y="48"/>
                      </a:lnTo>
                      <a:lnTo>
                        <a:pt x="16" y="46"/>
                      </a:lnTo>
                      <a:lnTo>
                        <a:pt x="10" y="44"/>
                      </a:lnTo>
                      <a:lnTo>
                        <a:pt x="4" y="38"/>
                      </a:lnTo>
                      <a:lnTo>
                        <a:pt x="2" y="32"/>
                      </a:lnTo>
                      <a:lnTo>
                        <a:pt x="0" y="24"/>
                      </a:lnTo>
                      <a:lnTo>
                        <a:pt x="2" y="16"/>
                      </a:lnTo>
                      <a:lnTo>
                        <a:pt x="4" y="10"/>
                      </a:lnTo>
                      <a:lnTo>
                        <a:pt x="10" y="4"/>
                      </a:lnTo>
                      <a:lnTo>
                        <a:pt x="16" y="2"/>
                      </a:lnTo>
                      <a:lnTo>
                        <a:pt x="24" y="0"/>
                      </a:lnTo>
                      <a:lnTo>
                        <a:pt x="32" y="2"/>
                      </a:lnTo>
                      <a:lnTo>
                        <a:pt x="38" y="4"/>
                      </a:lnTo>
                      <a:lnTo>
                        <a:pt x="44"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87" name="Freeform 5663"/>
                <p:cNvSpPr>
                  <a:spLocks/>
                </p:cNvSpPr>
                <p:nvPr/>
              </p:nvSpPr>
              <p:spPr bwMode="auto">
                <a:xfrm>
                  <a:off x="1660" y="2274"/>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88" name="Freeform 5664"/>
                <p:cNvSpPr>
                  <a:spLocks/>
                </p:cNvSpPr>
                <p:nvPr/>
              </p:nvSpPr>
              <p:spPr bwMode="auto">
                <a:xfrm>
                  <a:off x="1660" y="2278"/>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89" name="Freeform 5665"/>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90" name="Freeform 5666"/>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91" name="Freeform 566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092" name="Freeform 5668"/>
                <p:cNvSpPr>
                  <a:spLocks/>
                </p:cNvSpPr>
                <p:nvPr/>
              </p:nvSpPr>
              <p:spPr bwMode="auto">
                <a:xfrm>
                  <a:off x="166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93" name="Freeform 5669"/>
                <p:cNvSpPr>
                  <a:spLocks/>
                </p:cNvSpPr>
                <p:nvPr/>
              </p:nvSpPr>
              <p:spPr bwMode="auto">
                <a:xfrm>
                  <a:off x="166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094" name="Freeform 5670"/>
                <p:cNvSpPr>
                  <a:spLocks/>
                </p:cNvSpPr>
                <p:nvPr/>
              </p:nvSpPr>
              <p:spPr bwMode="auto">
                <a:xfrm>
                  <a:off x="166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95" name="Freeform 5671"/>
                <p:cNvSpPr>
                  <a:spLocks/>
                </p:cNvSpPr>
                <p:nvPr/>
              </p:nvSpPr>
              <p:spPr bwMode="auto">
                <a:xfrm>
                  <a:off x="166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96" name="Freeform 5672"/>
                <p:cNvSpPr>
                  <a:spLocks/>
                </p:cNvSpPr>
                <p:nvPr/>
              </p:nvSpPr>
              <p:spPr bwMode="auto">
                <a:xfrm>
                  <a:off x="166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97" name="Freeform 5673"/>
                <p:cNvSpPr>
                  <a:spLocks/>
                </p:cNvSpPr>
                <p:nvPr/>
              </p:nvSpPr>
              <p:spPr bwMode="auto">
                <a:xfrm>
                  <a:off x="166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098" name="Freeform 5674"/>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099" name="Freeform 5675"/>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00" name="Freeform 5676"/>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01" name="Freeform 5677"/>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02" name="Freeform 5678"/>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03" name="Freeform 5679"/>
                <p:cNvSpPr>
                  <a:spLocks/>
                </p:cNvSpPr>
                <p:nvPr/>
              </p:nvSpPr>
              <p:spPr bwMode="auto">
                <a:xfrm>
                  <a:off x="166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104" name="Freeform 5680"/>
                <p:cNvSpPr>
                  <a:spLocks/>
                </p:cNvSpPr>
                <p:nvPr/>
              </p:nvSpPr>
              <p:spPr bwMode="auto">
                <a:xfrm>
                  <a:off x="166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105" name="Freeform 5681"/>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06" name="Freeform 5682"/>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07" name="Freeform 5683"/>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08" name="Freeform 5684"/>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09" name="Freeform 5685"/>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10" name="Freeform 5686"/>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11" name="Freeform 5687"/>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12" name="Freeform 5688"/>
                <p:cNvSpPr>
                  <a:spLocks/>
                </p:cNvSpPr>
                <p:nvPr/>
              </p:nvSpPr>
              <p:spPr bwMode="auto">
                <a:xfrm>
                  <a:off x="1660" y="2274"/>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113" name="Freeform 5689"/>
                <p:cNvSpPr>
                  <a:spLocks/>
                </p:cNvSpPr>
                <p:nvPr/>
              </p:nvSpPr>
              <p:spPr bwMode="auto">
                <a:xfrm>
                  <a:off x="1660" y="2276"/>
                  <a:ext cx="48" cy="48"/>
                </a:xfrm>
                <a:custGeom>
                  <a:avLst/>
                  <a:gdLst/>
                  <a:ahLst/>
                  <a:cxnLst>
                    <a:cxn ang="0">
                      <a:pos x="48" y="24"/>
                    </a:cxn>
                    <a:cxn ang="0">
                      <a:pos x="48" y="32"/>
                    </a:cxn>
                    <a:cxn ang="0">
                      <a:pos x="44" y="38"/>
                    </a:cxn>
                    <a:cxn ang="0">
                      <a:pos x="38" y="44"/>
                    </a:cxn>
                    <a:cxn ang="0">
                      <a:pos x="32" y="48"/>
                    </a:cxn>
                    <a:cxn ang="0">
                      <a:pos x="24" y="48"/>
                    </a:cxn>
                    <a:cxn ang="0">
                      <a:pos x="18" y="48"/>
                    </a:cxn>
                    <a:cxn ang="0">
                      <a:pos x="10" y="44"/>
                    </a:cxn>
                    <a:cxn ang="0">
                      <a:pos x="6" y="38"/>
                    </a:cxn>
                    <a:cxn ang="0">
                      <a:pos x="2" y="32"/>
                    </a:cxn>
                    <a:cxn ang="0">
                      <a:pos x="0" y="24"/>
                    </a:cxn>
                    <a:cxn ang="0">
                      <a:pos x="2" y="18"/>
                    </a:cxn>
                    <a:cxn ang="0">
                      <a:pos x="6" y="10"/>
                    </a:cxn>
                    <a:cxn ang="0">
                      <a:pos x="10" y="6"/>
                    </a:cxn>
                    <a:cxn ang="0">
                      <a:pos x="18" y="2"/>
                    </a:cxn>
                    <a:cxn ang="0">
                      <a:pos x="24" y="0"/>
                    </a:cxn>
                    <a:cxn ang="0">
                      <a:pos x="32" y="2"/>
                    </a:cxn>
                    <a:cxn ang="0">
                      <a:pos x="38" y="6"/>
                    </a:cxn>
                    <a:cxn ang="0">
                      <a:pos x="44" y="10"/>
                    </a:cxn>
                    <a:cxn ang="0">
                      <a:pos x="48" y="18"/>
                    </a:cxn>
                    <a:cxn ang="0">
                      <a:pos x="48" y="24"/>
                    </a:cxn>
                  </a:cxnLst>
                  <a:rect l="0" t="0" r="r" b="b"/>
                  <a:pathLst>
                    <a:path w="48" h="48">
                      <a:moveTo>
                        <a:pt x="48" y="24"/>
                      </a:moveTo>
                      <a:lnTo>
                        <a:pt x="48" y="32"/>
                      </a:lnTo>
                      <a:lnTo>
                        <a:pt x="44" y="38"/>
                      </a:lnTo>
                      <a:lnTo>
                        <a:pt x="38" y="44"/>
                      </a:lnTo>
                      <a:lnTo>
                        <a:pt x="32" y="48"/>
                      </a:lnTo>
                      <a:lnTo>
                        <a:pt x="24" y="48"/>
                      </a:lnTo>
                      <a:lnTo>
                        <a:pt x="18" y="48"/>
                      </a:lnTo>
                      <a:lnTo>
                        <a:pt x="10" y="44"/>
                      </a:lnTo>
                      <a:lnTo>
                        <a:pt x="6" y="38"/>
                      </a:lnTo>
                      <a:lnTo>
                        <a:pt x="2" y="32"/>
                      </a:lnTo>
                      <a:lnTo>
                        <a:pt x="0" y="24"/>
                      </a:lnTo>
                      <a:lnTo>
                        <a:pt x="2" y="18"/>
                      </a:lnTo>
                      <a:lnTo>
                        <a:pt x="6" y="10"/>
                      </a:lnTo>
                      <a:lnTo>
                        <a:pt x="10" y="6"/>
                      </a:lnTo>
                      <a:lnTo>
                        <a:pt x="18" y="2"/>
                      </a:lnTo>
                      <a:lnTo>
                        <a:pt x="24" y="0"/>
                      </a:lnTo>
                      <a:lnTo>
                        <a:pt x="32" y="2"/>
                      </a:lnTo>
                      <a:lnTo>
                        <a:pt x="38" y="6"/>
                      </a:lnTo>
                      <a:lnTo>
                        <a:pt x="44" y="10"/>
                      </a:lnTo>
                      <a:lnTo>
                        <a:pt x="48" y="18"/>
                      </a:lnTo>
                      <a:lnTo>
                        <a:pt x="48" y="24"/>
                      </a:lnTo>
                    </a:path>
                  </a:pathLst>
                </a:custGeom>
                <a:noFill/>
                <a:ln w="6350">
                  <a:solidFill>
                    <a:schemeClr val="bg2"/>
                  </a:solidFill>
                  <a:prstDash val="solid"/>
                  <a:round/>
                  <a:headEnd/>
                  <a:tailEnd/>
                </a:ln>
              </p:spPr>
              <p:txBody>
                <a:bodyPr/>
                <a:lstStyle/>
                <a:p>
                  <a:endParaRPr lang="en-US"/>
                </a:p>
              </p:txBody>
            </p:sp>
            <p:sp>
              <p:nvSpPr>
                <p:cNvPr id="109114" name="Freeform 5690"/>
                <p:cNvSpPr>
                  <a:spLocks/>
                </p:cNvSpPr>
                <p:nvPr/>
              </p:nvSpPr>
              <p:spPr bwMode="auto">
                <a:xfrm>
                  <a:off x="1662" y="2274"/>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115" name="Freeform 5691"/>
                <p:cNvSpPr>
                  <a:spLocks/>
                </p:cNvSpPr>
                <p:nvPr/>
              </p:nvSpPr>
              <p:spPr bwMode="auto">
                <a:xfrm>
                  <a:off x="1662" y="2276"/>
                  <a:ext cx="48" cy="48"/>
                </a:xfrm>
                <a:custGeom>
                  <a:avLst/>
                  <a:gdLst/>
                  <a:ahLst/>
                  <a:cxnLst>
                    <a:cxn ang="0">
                      <a:pos x="48" y="24"/>
                    </a:cxn>
                    <a:cxn ang="0">
                      <a:pos x="46" y="32"/>
                    </a:cxn>
                    <a:cxn ang="0">
                      <a:pos x="42" y="38"/>
                    </a:cxn>
                    <a:cxn ang="0">
                      <a:pos x="38" y="44"/>
                    </a:cxn>
                    <a:cxn ang="0">
                      <a:pos x="30" y="48"/>
                    </a:cxn>
                    <a:cxn ang="0">
                      <a:pos x="24" y="48"/>
                    </a:cxn>
                    <a:cxn ang="0">
                      <a:pos x="16" y="48"/>
                    </a:cxn>
                    <a:cxn ang="0">
                      <a:pos x="10" y="44"/>
                    </a:cxn>
                    <a:cxn ang="0">
                      <a:pos x="4" y="38"/>
                    </a:cxn>
                    <a:cxn ang="0">
                      <a:pos x="0" y="32"/>
                    </a:cxn>
                    <a:cxn ang="0">
                      <a:pos x="0" y="24"/>
                    </a:cxn>
                    <a:cxn ang="0">
                      <a:pos x="0" y="18"/>
                    </a:cxn>
                    <a:cxn ang="0">
                      <a:pos x="4" y="10"/>
                    </a:cxn>
                    <a:cxn ang="0">
                      <a:pos x="10" y="6"/>
                    </a:cxn>
                    <a:cxn ang="0">
                      <a:pos x="16" y="2"/>
                    </a:cxn>
                    <a:cxn ang="0">
                      <a:pos x="24" y="0"/>
                    </a:cxn>
                    <a:cxn ang="0">
                      <a:pos x="30" y="2"/>
                    </a:cxn>
                    <a:cxn ang="0">
                      <a:pos x="38" y="6"/>
                    </a:cxn>
                    <a:cxn ang="0">
                      <a:pos x="42" y="10"/>
                    </a:cxn>
                    <a:cxn ang="0">
                      <a:pos x="46" y="18"/>
                    </a:cxn>
                    <a:cxn ang="0">
                      <a:pos x="48" y="24"/>
                    </a:cxn>
                  </a:cxnLst>
                  <a:rect l="0" t="0" r="r" b="b"/>
                  <a:pathLst>
                    <a:path w="48" h="48">
                      <a:moveTo>
                        <a:pt x="48" y="24"/>
                      </a:moveTo>
                      <a:lnTo>
                        <a:pt x="46" y="32"/>
                      </a:lnTo>
                      <a:lnTo>
                        <a:pt x="42" y="38"/>
                      </a:lnTo>
                      <a:lnTo>
                        <a:pt x="38" y="44"/>
                      </a:lnTo>
                      <a:lnTo>
                        <a:pt x="30" y="48"/>
                      </a:lnTo>
                      <a:lnTo>
                        <a:pt x="24" y="48"/>
                      </a:lnTo>
                      <a:lnTo>
                        <a:pt x="16" y="48"/>
                      </a:lnTo>
                      <a:lnTo>
                        <a:pt x="10" y="44"/>
                      </a:lnTo>
                      <a:lnTo>
                        <a:pt x="4" y="38"/>
                      </a:lnTo>
                      <a:lnTo>
                        <a:pt x="0" y="32"/>
                      </a:lnTo>
                      <a:lnTo>
                        <a:pt x="0" y="24"/>
                      </a:lnTo>
                      <a:lnTo>
                        <a:pt x="0" y="18"/>
                      </a:lnTo>
                      <a:lnTo>
                        <a:pt x="4" y="10"/>
                      </a:lnTo>
                      <a:lnTo>
                        <a:pt x="10" y="6"/>
                      </a:lnTo>
                      <a:lnTo>
                        <a:pt x="16" y="2"/>
                      </a:lnTo>
                      <a:lnTo>
                        <a:pt x="24" y="0"/>
                      </a:lnTo>
                      <a:lnTo>
                        <a:pt x="30" y="2"/>
                      </a:lnTo>
                      <a:lnTo>
                        <a:pt x="38" y="6"/>
                      </a:lnTo>
                      <a:lnTo>
                        <a:pt x="42" y="10"/>
                      </a:lnTo>
                      <a:lnTo>
                        <a:pt x="46" y="18"/>
                      </a:lnTo>
                      <a:lnTo>
                        <a:pt x="48" y="24"/>
                      </a:lnTo>
                    </a:path>
                  </a:pathLst>
                </a:custGeom>
                <a:noFill/>
                <a:ln w="6350">
                  <a:solidFill>
                    <a:schemeClr val="bg2"/>
                  </a:solidFill>
                  <a:prstDash val="solid"/>
                  <a:round/>
                  <a:headEnd/>
                  <a:tailEnd/>
                </a:ln>
              </p:spPr>
              <p:txBody>
                <a:bodyPr/>
                <a:lstStyle/>
                <a:p>
                  <a:endParaRPr lang="en-US"/>
                </a:p>
              </p:txBody>
            </p:sp>
            <p:sp>
              <p:nvSpPr>
                <p:cNvPr id="109116" name="Freeform 5692"/>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17" name="Freeform 5693"/>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18" name="Freeform 5694"/>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19" name="Freeform 5695"/>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20" name="Freeform 5696"/>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21" name="Freeform 5697"/>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22" name="Freeform 569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23" name="Freeform 569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24" name="Freeform 570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25" name="Freeform 570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26" name="Freeform 5702"/>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27" name="Freeform 5703"/>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28" name="Freeform 5704"/>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29" name="Freeform 5705"/>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30" name="Freeform 570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31" name="Freeform 570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32" name="Freeform 5708"/>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33" name="Freeform 5709"/>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34" name="Freeform 571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35" name="Freeform 571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36" name="Freeform 5712"/>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37" name="Freeform 5713"/>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38" name="Freeform 571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39" name="Freeform 571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40" name="Freeform 5716"/>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41" name="Freeform 5717"/>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42" name="Freeform 5718"/>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43" name="Freeform 5719"/>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44" name="Freeform 5720"/>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45" name="Freeform 5721"/>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46" name="Freeform 5722"/>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47" name="Freeform 572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48" name="Freeform 5724"/>
                <p:cNvSpPr>
                  <a:spLocks/>
                </p:cNvSpPr>
                <p:nvPr/>
              </p:nvSpPr>
              <p:spPr bwMode="auto">
                <a:xfrm>
                  <a:off x="1660" y="2276"/>
                  <a:ext cx="48" cy="48"/>
                </a:xfrm>
                <a:custGeom>
                  <a:avLst/>
                  <a:gdLst/>
                  <a:ahLst/>
                  <a:cxnLst>
                    <a:cxn ang="0">
                      <a:pos x="48" y="24"/>
                    </a:cxn>
                    <a:cxn ang="0">
                      <a:pos x="48" y="30"/>
                    </a:cxn>
                    <a:cxn ang="0">
                      <a:pos x="44" y="38"/>
                    </a:cxn>
                    <a:cxn ang="0">
                      <a:pos x="38" y="42"/>
                    </a:cxn>
                    <a:cxn ang="0">
                      <a:pos x="32" y="46"/>
                    </a:cxn>
                    <a:cxn ang="0">
                      <a:pos x="24" y="48"/>
                    </a:cxn>
                    <a:cxn ang="0">
                      <a:pos x="18" y="46"/>
                    </a:cxn>
                    <a:cxn ang="0">
                      <a:pos x="10" y="42"/>
                    </a:cxn>
                    <a:cxn ang="0">
                      <a:pos x="6" y="38"/>
                    </a:cxn>
                    <a:cxn ang="0">
                      <a:pos x="2" y="30"/>
                    </a:cxn>
                    <a:cxn ang="0">
                      <a:pos x="0" y="24"/>
                    </a:cxn>
                    <a:cxn ang="0">
                      <a:pos x="2" y="16"/>
                    </a:cxn>
                    <a:cxn ang="0">
                      <a:pos x="6" y="10"/>
                    </a:cxn>
                    <a:cxn ang="0">
                      <a:pos x="10" y="4"/>
                    </a:cxn>
                    <a:cxn ang="0">
                      <a:pos x="18" y="0"/>
                    </a:cxn>
                    <a:cxn ang="0">
                      <a:pos x="24" y="0"/>
                    </a:cxn>
                    <a:cxn ang="0">
                      <a:pos x="32" y="0"/>
                    </a:cxn>
                    <a:cxn ang="0">
                      <a:pos x="38" y="4"/>
                    </a:cxn>
                    <a:cxn ang="0">
                      <a:pos x="44" y="10"/>
                    </a:cxn>
                    <a:cxn ang="0">
                      <a:pos x="48" y="16"/>
                    </a:cxn>
                    <a:cxn ang="0">
                      <a:pos x="48" y="24"/>
                    </a:cxn>
                  </a:cxnLst>
                  <a:rect l="0" t="0" r="r" b="b"/>
                  <a:pathLst>
                    <a:path w="48" h="48">
                      <a:moveTo>
                        <a:pt x="48" y="24"/>
                      </a:moveTo>
                      <a:lnTo>
                        <a:pt x="48" y="30"/>
                      </a:lnTo>
                      <a:lnTo>
                        <a:pt x="44" y="38"/>
                      </a:lnTo>
                      <a:lnTo>
                        <a:pt x="38" y="42"/>
                      </a:lnTo>
                      <a:lnTo>
                        <a:pt x="32" y="46"/>
                      </a:lnTo>
                      <a:lnTo>
                        <a:pt x="24" y="48"/>
                      </a:lnTo>
                      <a:lnTo>
                        <a:pt x="18" y="46"/>
                      </a:lnTo>
                      <a:lnTo>
                        <a:pt x="10" y="42"/>
                      </a:lnTo>
                      <a:lnTo>
                        <a:pt x="6" y="38"/>
                      </a:lnTo>
                      <a:lnTo>
                        <a:pt x="2" y="30"/>
                      </a:lnTo>
                      <a:lnTo>
                        <a:pt x="0" y="24"/>
                      </a:lnTo>
                      <a:lnTo>
                        <a:pt x="2" y="16"/>
                      </a:lnTo>
                      <a:lnTo>
                        <a:pt x="6" y="10"/>
                      </a:lnTo>
                      <a:lnTo>
                        <a:pt x="10" y="4"/>
                      </a:lnTo>
                      <a:lnTo>
                        <a:pt x="18" y="0"/>
                      </a:lnTo>
                      <a:lnTo>
                        <a:pt x="24" y="0"/>
                      </a:lnTo>
                      <a:lnTo>
                        <a:pt x="32" y="0"/>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49" name="Freeform 5725"/>
                <p:cNvSpPr>
                  <a:spLocks/>
                </p:cNvSpPr>
                <p:nvPr/>
              </p:nvSpPr>
              <p:spPr bwMode="auto">
                <a:xfrm>
                  <a:off x="1660" y="2276"/>
                  <a:ext cx="48" cy="48"/>
                </a:xfrm>
                <a:custGeom>
                  <a:avLst/>
                  <a:gdLst/>
                  <a:ahLst/>
                  <a:cxnLst>
                    <a:cxn ang="0">
                      <a:pos x="48" y="24"/>
                    </a:cxn>
                    <a:cxn ang="0">
                      <a:pos x="48" y="32"/>
                    </a:cxn>
                    <a:cxn ang="0">
                      <a:pos x="44" y="38"/>
                    </a:cxn>
                    <a:cxn ang="0">
                      <a:pos x="38" y="44"/>
                    </a:cxn>
                    <a:cxn ang="0">
                      <a:pos x="32" y="46"/>
                    </a:cxn>
                    <a:cxn ang="0">
                      <a:pos x="24" y="48"/>
                    </a:cxn>
                    <a:cxn ang="0">
                      <a:pos x="18" y="46"/>
                    </a:cxn>
                    <a:cxn ang="0">
                      <a:pos x="10" y="44"/>
                    </a:cxn>
                    <a:cxn ang="0">
                      <a:pos x="6" y="38"/>
                    </a:cxn>
                    <a:cxn ang="0">
                      <a:pos x="2" y="32"/>
                    </a:cxn>
                    <a:cxn ang="0">
                      <a:pos x="0" y="24"/>
                    </a:cxn>
                    <a:cxn ang="0">
                      <a:pos x="2" y="16"/>
                    </a:cxn>
                    <a:cxn ang="0">
                      <a:pos x="6" y="10"/>
                    </a:cxn>
                    <a:cxn ang="0">
                      <a:pos x="10" y="4"/>
                    </a:cxn>
                    <a:cxn ang="0">
                      <a:pos x="18" y="2"/>
                    </a:cxn>
                    <a:cxn ang="0">
                      <a:pos x="24" y="0"/>
                    </a:cxn>
                    <a:cxn ang="0">
                      <a:pos x="32" y="2"/>
                    </a:cxn>
                    <a:cxn ang="0">
                      <a:pos x="38" y="4"/>
                    </a:cxn>
                    <a:cxn ang="0">
                      <a:pos x="44" y="10"/>
                    </a:cxn>
                    <a:cxn ang="0">
                      <a:pos x="48" y="16"/>
                    </a:cxn>
                    <a:cxn ang="0">
                      <a:pos x="48" y="24"/>
                    </a:cxn>
                  </a:cxnLst>
                  <a:rect l="0" t="0" r="r" b="b"/>
                  <a:pathLst>
                    <a:path w="48" h="48">
                      <a:moveTo>
                        <a:pt x="48" y="24"/>
                      </a:moveTo>
                      <a:lnTo>
                        <a:pt x="48" y="32"/>
                      </a:lnTo>
                      <a:lnTo>
                        <a:pt x="44" y="38"/>
                      </a:lnTo>
                      <a:lnTo>
                        <a:pt x="38" y="44"/>
                      </a:lnTo>
                      <a:lnTo>
                        <a:pt x="32" y="46"/>
                      </a:lnTo>
                      <a:lnTo>
                        <a:pt x="24" y="48"/>
                      </a:lnTo>
                      <a:lnTo>
                        <a:pt x="18" y="46"/>
                      </a:lnTo>
                      <a:lnTo>
                        <a:pt x="10" y="44"/>
                      </a:lnTo>
                      <a:lnTo>
                        <a:pt x="6" y="38"/>
                      </a:lnTo>
                      <a:lnTo>
                        <a:pt x="2" y="32"/>
                      </a:lnTo>
                      <a:lnTo>
                        <a:pt x="0" y="24"/>
                      </a:lnTo>
                      <a:lnTo>
                        <a:pt x="2" y="16"/>
                      </a:lnTo>
                      <a:lnTo>
                        <a:pt x="6" y="10"/>
                      </a:lnTo>
                      <a:lnTo>
                        <a:pt x="10" y="4"/>
                      </a:lnTo>
                      <a:lnTo>
                        <a:pt x="18" y="2"/>
                      </a:lnTo>
                      <a:lnTo>
                        <a:pt x="24" y="0"/>
                      </a:lnTo>
                      <a:lnTo>
                        <a:pt x="32" y="2"/>
                      </a:lnTo>
                      <a:lnTo>
                        <a:pt x="38" y="4"/>
                      </a:lnTo>
                      <a:lnTo>
                        <a:pt x="44" y="10"/>
                      </a:lnTo>
                      <a:lnTo>
                        <a:pt x="48" y="16"/>
                      </a:lnTo>
                      <a:lnTo>
                        <a:pt x="48" y="24"/>
                      </a:lnTo>
                    </a:path>
                  </a:pathLst>
                </a:custGeom>
                <a:noFill/>
                <a:ln w="6350">
                  <a:solidFill>
                    <a:schemeClr val="bg2"/>
                  </a:solidFill>
                  <a:prstDash val="solid"/>
                  <a:round/>
                  <a:headEnd/>
                  <a:tailEnd/>
                </a:ln>
              </p:spPr>
              <p:txBody>
                <a:bodyPr/>
                <a:lstStyle/>
                <a:p>
                  <a:endParaRPr lang="en-US"/>
                </a:p>
              </p:txBody>
            </p:sp>
            <p:sp>
              <p:nvSpPr>
                <p:cNvPr id="109150" name="Freeform 572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51" name="Freeform 572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52" name="Freeform 572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53" name="Freeform 572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54" name="Freeform 573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55" name="Freeform 573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56" name="Freeform 573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57" name="Freeform 573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58" name="Freeform 573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59" name="Freeform 573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0" name="Freeform 573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1" name="Freeform 573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2" name="Freeform 573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3" name="Freeform 573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4" name="Freeform 574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5" name="Freeform 574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6" name="Freeform 574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7" name="Freeform 574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8" name="Freeform 574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69" name="Freeform 574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0" name="Freeform 574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1" name="Freeform 574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2" name="Freeform 574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3" name="Freeform 574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4" name="Freeform 575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5" name="Freeform 575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6" name="Freeform 575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7" name="Freeform 575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8" name="Freeform 575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79" name="Freeform 575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0" name="Freeform 575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1" name="Freeform 575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2" name="Freeform 575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3" name="Freeform 575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4" name="Freeform 576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5" name="Freeform 576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6" name="Freeform 576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7" name="Freeform 576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8" name="Freeform 576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89" name="Freeform 576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0" name="Freeform 576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1" name="Freeform 576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2" name="Freeform 576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3" name="Freeform 576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4" name="Freeform 577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5" name="Freeform 577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6" name="Freeform 577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7" name="Freeform 577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8" name="Freeform 577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199" name="Freeform 577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0" name="Freeform 577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1" name="Freeform 577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2" name="Freeform 577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3" name="Freeform 577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4" name="Freeform 578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5" name="Freeform 578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6" name="Freeform 578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7" name="Freeform 578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8" name="Freeform 578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09" name="Freeform 578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0" name="Freeform 578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1" name="Freeform 578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2" name="Freeform 578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3" name="Freeform 578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4" name="Freeform 579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5" name="Freeform 579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6" name="Freeform 579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7" name="Freeform 579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8" name="Freeform 579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19" name="Freeform 579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0" name="Freeform 579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1" name="Freeform 579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2" name="Freeform 579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3" name="Freeform 579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4" name="Freeform 580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5" name="Freeform 580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6" name="Freeform 580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7" name="Freeform 580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8" name="Freeform 580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29" name="Freeform 580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0" name="Freeform 580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1" name="Freeform 580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2" name="Freeform 580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3" name="Freeform 580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4" name="Freeform 581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5" name="Freeform 581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6" name="Freeform 581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7" name="Freeform 581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8" name="Freeform 581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39" name="Freeform 581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0" name="Freeform 581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1" name="Freeform 581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2" name="Freeform 581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3" name="Freeform 581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4" name="Freeform 582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5" name="Freeform 582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6" name="Freeform 582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7" name="Freeform 582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8" name="Freeform 582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49" name="Freeform 582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0" name="Freeform 582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1" name="Freeform 582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2" name="Freeform 582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3" name="Freeform 582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4" name="Freeform 583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5" name="Freeform 583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6" name="Freeform 583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7" name="Freeform 583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8" name="Freeform 583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59" name="Freeform 583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0" name="Freeform 583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1" name="Freeform 583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2" name="Freeform 583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3" name="Freeform 583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4" name="Freeform 584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5" name="Freeform 584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6" name="Freeform 584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7" name="Freeform 584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8" name="Freeform 584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69" name="Freeform 584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70" name="Freeform 584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71" name="Freeform 584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09272" name="Freeform 584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73" name="Freeform 584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74" name="Freeform 585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75" name="Freeform 585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76" name="Freeform 585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77" name="Freeform 585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78" name="Freeform 585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79" name="Freeform 585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0" name="Freeform 585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1" name="Freeform 585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2" name="Freeform 585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3" name="Freeform 585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4" name="Freeform 586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5" name="Freeform 586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6" name="Freeform 586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7" name="Freeform 586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8" name="Freeform 586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89" name="Freeform 586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0" name="Freeform 586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1" name="Freeform 586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2" name="Freeform 586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3" name="Freeform 586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4" name="Freeform 587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5" name="Freeform 587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6" name="Freeform 587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7" name="Freeform 587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8" name="Freeform 587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299" name="Freeform 587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0" name="Freeform 587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1" name="Freeform 587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2" name="Freeform 587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3" name="Freeform 587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4" name="Freeform 588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5" name="Freeform 588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6" name="Freeform 588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7" name="Freeform 588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8" name="Freeform 588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09" name="Freeform 588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0" name="Freeform 588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1" name="Freeform 588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2" name="Freeform 588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3" name="Freeform 588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4" name="Freeform 589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5" name="Freeform 589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6" name="Freeform 589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7" name="Freeform 589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8" name="Freeform 589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19" name="Freeform 589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0" name="Freeform 589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1" name="Freeform 589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2" name="Freeform 589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3" name="Freeform 589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4" name="Freeform 5900"/>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5" name="Freeform 5901"/>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6" name="Freeform 5902"/>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7" name="Freeform 5903"/>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8" name="Freeform 5904"/>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29" name="Freeform 5905"/>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30" name="Freeform 5906"/>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31" name="Freeform 5907"/>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32" name="Freeform 5908"/>
              <p:cNvSpPr>
                <a:spLocks/>
              </p:cNvSpPr>
              <p:nvPr/>
            </p:nvSpPr>
            <p:spPr bwMode="auto">
              <a:xfrm>
                <a:off x="1662" y="2276"/>
                <a:ext cx="48" cy="48"/>
              </a:xfrm>
              <a:custGeom>
                <a:avLst/>
                <a:gdLst/>
                <a:ahLst/>
                <a:cxnLst>
                  <a:cxn ang="0">
                    <a:pos x="48" y="24"/>
                  </a:cxn>
                  <a:cxn ang="0">
                    <a:pos x="46" y="30"/>
                  </a:cxn>
                  <a:cxn ang="0">
                    <a:pos x="42" y="38"/>
                  </a:cxn>
                  <a:cxn ang="0">
                    <a:pos x="38" y="42"/>
                  </a:cxn>
                  <a:cxn ang="0">
                    <a:pos x="30" y="46"/>
                  </a:cxn>
                  <a:cxn ang="0">
                    <a:pos x="24" y="48"/>
                  </a:cxn>
                  <a:cxn ang="0">
                    <a:pos x="16" y="46"/>
                  </a:cxn>
                  <a:cxn ang="0">
                    <a:pos x="10" y="42"/>
                  </a:cxn>
                  <a:cxn ang="0">
                    <a:pos x="4" y="38"/>
                  </a:cxn>
                  <a:cxn ang="0">
                    <a:pos x="0" y="30"/>
                  </a:cxn>
                  <a:cxn ang="0">
                    <a:pos x="0" y="24"/>
                  </a:cxn>
                  <a:cxn ang="0">
                    <a:pos x="0" y="16"/>
                  </a:cxn>
                  <a:cxn ang="0">
                    <a:pos x="4" y="10"/>
                  </a:cxn>
                  <a:cxn ang="0">
                    <a:pos x="10" y="4"/>
                  </a:cxn>
                  <a:cxn ang="0">
                    <a:pos x="16" y="0"/>
                  </a:cxn>
                  <a:cxn ang="0">
                    <a:pos x="24" y="0"/>
                  </a:cxn>
                  <a:cxn ang="0">
                    <a:pos x="30" y="0"/>
                  </a:cxn>
                  <a:cxn ang="0">
                    <a:pos x="38" y="4"/>
                  </a:cxn>
                  <a:cxn ang="0">
                    <a:pos x="42" y="10"/>
                  </a:cxn>
                  <a:cxn ang="0">
                    <a:pos x="46" y="16"/>
                  </a:cxn>
                  <a:cxn ang="0">
                    <a:pos x="48" y="24"/>
                  </a:cxn>
                </a:cxnLst>
                <a:rect l="0" t="0" r="r" b="b"/>
                <a:pathLst>
                  <a:path w="48" h="48">
                    <a:moveTo>
                      <a:pt x="48" y="24"/>
                    </a:moveTo>
                    <a:lnTo>
                      <a:pt x="46" y="30"/>
                    </a:lnTo>
                    <a:lnTo>
                      <a:pt x="42" y="38"/>
                    </a:lnTo>
                    <a:lnTo>
                      <a:pt x="38" y="42"/>
                    </a:lnTo>
                    <a:lnTo>
                      <a:pt x="30" y="46"/>
                    </a:lnTo>
                    <a:lnTo>
                      <a:pt x="24" y="48"/>
                    </a:lnTo>
                    <a:lnTo>
                      <a:pt x="16" y="46"/>
                    </a:lnTo>
                    <a:lnTo>
                      <a:pt x="10" y="42"/>
                    </a:lnTo>
                    <a:lnTo>
                      <a:pt x="4" y="38"/>
                    </a:lnTo>
                    <a:lnTo>
                      <a:pt x="0" y="30"/>
                    </a:lnTo>
                    <a:lnTo>
                      <a:pt x="0" y="24"/>
                    </a:lnTo>
                    <a:lnTo>
                      <a:pt x="0" y="16"/>
                    </a:lnTo>
                    <a:lnTo>
                      <a:pt x="4" y="10"/>
                    </a:lnTo>
                    <a:lnTo>
                      <a:pt x="10" y="4"/>
                    </a:lnTo>
                    <a:lnTo>
                      <a:pt x="16" y="0"/>
                    </a:lnTo>
                    <a:lnTo>
                      <a:pt x="24" y="0"/>
                    </a:lnTo>
                    <a:lnTo>
                      <a:pt x="30" y="0"/>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sp>
            <p:nvSpPr>
              <p:cNvPr id="109333" name="Freeform 5909"/>
              <p:cNvSpPr>
                <a:spLocks/>
              </p:cNvSpPr>
              <p:nvPr/>
            </p:nvSpPr>
            <p:spPr bwMode="auto">
              <a:xfrm>
                <a:off x="1662" y="2276"/>
                <a:ext cx="48" cy="48"/>
              </a:xfrm>
              <a:custGeom>
                <a:avLst/>
                <a:gdLst/>
                <a:ahLst/>
                <a:cxnLst>
                  <a:cxn ang="0">
                    <a:pos x="48" y="24"/>
                  </a:cxn>
                  <a:cxn ang="0">
                    <a:pos x="46" y="32"/>
                  </a:cxn>
                  <a:cxn ang="0">
                    <a:pos x="42" y="38"/>
                  </a:cxn>
                  <a:cxn ang="0">
                    <a:pos x="38" y="44"/>
                  </a:cxn>
                  <a:cxn ang="0">
                    <a:pos x="30" y="46"/>
                  </a:cxn>
                  <a:cxn ang="0">
                    <a:pos x="24" y="48"/>
                  </a:cxn>
                  <a:cxn ang="0">
                    <a:pos x="16" y="46"/>
                  </a:cxn>
                  <a:cxn ang="0">
                    <a:pos x="10" y="44"/>
                  </a:cxn>
                  <a:cxn ang="0">
                    <a:pos x="4" y="38"/>
                  </a:cxn>
                  <a:cxn ang="0">
                    <a:pos x="0" y="32"/>
                  </a:cxn>
                  <a:cxn ang="0">
                    <a:pos x="0" y="24"/>
                  </a:cxn>
                  <a:cxn ang="0">
                    <a:pos x="0" y="16"/>
                  </a:cxn>
                  <a:cxn ang="0">
                    <a:pos x="4" y="10"/>
                  </a:cxn>
                  <a:cxn ang="0">
                    <a:pos x="10" y="4"/>
                  </a:cxn>
                  <a:cxn ang="0">
                    <a:pos x="16" y="2"/>
                  </a:cxn>
                  <a:cxn ang="0">
                    <a:pos x="24" y="0"/>
                  </a:cxn>
                  <a:cxn ang="0">
                    <a:pos x="30" y="2"/>
                  </a:cxn>
                  <a:cxn ang="0">
                    <a:pos x="38" y="4"/>
                  </a:cxn>
                  <a:cxn ang="0">
                    <a:pos x="42" y="10"/>
                  </a:cxn>
                  <a:cxn ang="0">
                    <a:pos x="46" y="16"/>
                  </a:cxn>
                  <a:cxn ang="0">
                    <a:pos x="48" y="24"/>
                  </a:cxn>
                </a:cxnLst>
                <a:rect l="0" t="0" r="r" b="b"/>
                <a:pathLst>
                  <a:path w="48" h="48">
                    <a:moveTo>
                      <a:pt x="48" y="24"/>
                    </a:moveTo>
                    <a:lnTo>
                      <a:pt x="46" y="32"/>
                    </a:lnTo>
                    <a:lnTo>
                      <a:pt x="42" y="38"/>
                    </a:lnTo>
                    <a:lnTo>
                      <a:pt x="38" y="44"/>
                    </a:lnTo>
                    <a:lnTo>
                      <a:pt x="30" y="46"/>
                    </a:lnTo>
                    <a:lnTo>
                      <a:pt x="24" y="48"/>
                    </a:lnTo>
                    <a:lnTo>
                      <a:pt x="16" y="46"/>
                    </a:lnTo>
                    <a:lnTo>
                      <a:pt x="10" y="44"/>
                    </a:lnTo>
                    <a:lnTo>
                      <a:pt x="4" y="38"/>
                    </a:lnTo>
                    <a:lnTo>
                      <a:pt x="0" y="32"/>
                    </a:lnTo>
                    <a:lnTo>
                      <a:pt x="0" y="24"/>
                    </a:lnTo>
                    <a:lnTo>
                      <a:pt x="0" y="16"/>
                    </a:lnTo>
                    <a:lnTo>
                      <a:pt x="4" y="10"/>
                    </a:lnTo>
                    <a:lnTo>
                      <a:pt x="10" y="4"/>
                    </a:lnTo>
                    <a:lnTo>
                      <a:pt x="16" y="2"/>
                    </a:lnTo>
                    <a:lnTo>
                      <a:pt x="24" y="0"/>
                    </a:lnTo>
                    <a:lnTo>
                      <a:pt x="30" y="2"/>
                    </a:lnTo>
                    <a:lnTo>
                      <a:pt x="38" y="4"/>
                    </a:lnTo>
                    <a:lnTo>
                      <a:pt x="42" y="10"/>
                    </a:lnTo>
                    <a:lnTo>
                      <a:pt x="46" y="16"/>
                    </a:lnTo>
                    <a:lnTo>
                      <a:pt x="48" y="24"/>
                    </a:lnTo>
                  </a:path>
                </a:pathLst>
              </a:custGeom>
              <a:noFill/>
              <a:ln w="6350">
                <a:solidFill>
                  <a:schemeClr val="bg2"/>
                </a:solidFill>
                <a:prstDash val="solid"/>
                <a:round/>
                <a:headEnd/>
                <a:tailEnd/>
              </a:ln>
            </p:spPr>
            <p:txBody>
              <a:bodyPr/>
              <a:lstStyle/>
              <a:p>
                <a:endParaRPr lang="en-US"/>
              </a:p>
            </p:txBody>
          </p:sp>
        </p:grpSp>
        <p:sp>
          <p:nvSpPr>
            <p:cNvPr id="109334" name="Text Box 5910"/>
            <p:cNvSpPr txBox="1">
              <a:spLocks noChangeArrowheads="1"/>
            </p:cNvSpPr>
            <p:nvPr/>
          </p:nvSpPr>
          <p:spPr bwMode="auto">
            <a:xfrm>
              <a:off x="1454" y="2490"/>
              <a:ext cx="2860" cy="269"/>
            </a:xfrm>
            <a:prstGeom prst="rect">
              <a:avLst/>
            </a:prstGeom>
            <a:noFill/>
            <a:ln w="0" algn="ctr">
              <a:noFill/>
              <a:miter lim="800000"/>
              <a:headEnd/>
              <a:tailEnd/>
            </a:ln>
            <a:effectLst/>
          </p:spPr>
          <p:txBody>
            <a:bodyPr>
              <a:spAutoFit/>
            </a:bodyPr>
            <a:lstStyle/>
            <a:p>
              <a:pPr>
                <a:spcBef>
                  <a:spcPct val="50000"/>
                </a:spcBef>
                <a:buNone/>
              </a:pPr>
              <a:r>
                <a:rPr lang="en-US" sz="2200" dirty="0" err="1">
                  <a:solidFill>
                    <a:schemeClr val="bg2"/>
                  </a:solidFill>
                </a:rPr>
                <a:t>Eigenvalues</a:t>
              </a:r>
              <a:r>
                <a:rPr lang="en-US" sz="2200" dirty="0">
                  <a:solidFill>
                    <a:schemeClr val="bg2"/>
                  </a:solidFill>
                </a:rPr>
                <a:t> </a:t>
              </a:r>
              <a:r>
                <a:rPr lang="en-US" sz="2200" i="1" dirty="0" err="1">
                  <a:solidFill>
                    <a:schemeClr val="bg2"/>
                  </a:solidFill>
                  <a:latin typeface="Euclid" pitchFamily="18" charset="0"/>
                </a:rPr>
                <a:t>AM</a:t>
              </a:r>
              <a:r>
                <a:rPr lang="en-US" sz="2200" i="1" baseline="-25000" dirty="0" err="1">
                  <a:solidFill>
                    <a:schemeClr val="bg2"/>
                  </a:solidFill>
                  <a:latin typeface="Euclid" pitchFamily="18" charset="0"/>
                </a:rPr>
                <a:t>m</a:t>
              </a:r>
              <a:endParaRPr lang="en-US" sz="2200" i="1" dirty="0">
                <a:solidFill>
                  <a:schemeClr val="bg2"/>
                </a:solidFill>
                <a:latin typeface="Euclid" pitchFamily="18" charset="0"/>
              </a:endParaRPr>
            </a:p>
          </p:txBody>
        </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p:txBody>
          <a:bodyPr/>
          <a:lstStyle/>
          <a:p>
            <a:r>
              <a:rPr lang="en-US"/>
              <a:t>Convection-Diffusion</a:t>
            </a:r>
          </a:p>
        </p:txBody>
      </p:sp>
      <p:graphicFrame>
        <p:nvGraphicFramePr>
          <p:cNvPr id="279555" name="Group 3"/>
          <p:cNvGraphicFramePr>
            <a:graphicFrameLocks noGrp="1"/>
          </p:cNvGraphicFramePr>
          <p:nvPr/>
        </p:nvGraphicFramePr>
        <p:xfrm>
          <a:off x="444500" y="1236663"/>
          <a:ext cx="5876925" cy="2773680"/>
        </p:xfrm>
        <a:graphic>
          <a:graphicData uri="http://schemas.openxmlformats.org/drawingml/2006/table">
            <a:tbl>
              <a:tblPr/>
              <a:tblGrid>
                <a:gridCol w="1501775"/>
                <a:gridCol w="828675"/>
                <a:gridCol w="801688"/>
                <a:gridCol w="928687"/>
                <a:gridCol w="901700"/>
                <a:gridCol w="914400"/>
              </a:tblGrid>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timestep</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3</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5</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max level</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5</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6</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7</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7</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7</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n</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4096</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4912</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10048</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11248</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12352</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No Prec</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619</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541</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1241</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1220</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1121</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SPAI</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138</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116</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174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161</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188</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SPAI-2</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87</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74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83</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82</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79</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SPAI-ML</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37</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29</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25</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25</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24</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aphicFrame>
        <p:nvGraphicFramePr>
          <p:cNvPr id="279613" name="Group 61"/>
          <p:cNvGraphicFramePr>
            <a:graphicFrameLocks noGrp="1"/>
          </p:cNvGraphicFramePr>
          <p:nvPr/>
        </p:nvGraphicFramePr>
        <p:xfrm>
          <a:off x="444500" y="4162425"/>
          <a:ext cx="7004050" cy="2377440"/>
        </p:xfrm>
        <a:graphic>
          <a:graphicData uri="http://schemas.openxmlformats.org/drawingml/2006/table">
            <a:tbl>
              <a:tblPr/>
              <a:tblGrid>
                <a:gridCol w="1506538"/>
                <a:gridCol w="833437"/>
                <a:gridCol w="803275"/>
                <a:gridCol w="933450"/>
                <a:gridCol w="903288"/>
                <a:gridCol w="919162"/>
                <a:gridCol w="1104900"/>
              </a:tblGrid>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timestep</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3</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5</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Total</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No Prec</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17.65</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18.81</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87.38</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96.71</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97.63</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318.18</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SPAI</a:t>
                      </a:r>
                    </a:p>
                  </a:txBody>
                  <a:tcPr anchor="b" horzOverflow="overflow">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6.52</a:t>
                      </a:r>
                    </a:p>
                  </a:txBody>
                  <a:tcPr anchor="b"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6.22</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20.16</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20.54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26.52</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82.82</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SPAI-2</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6.95</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6.63</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14.88</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15.94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16.95</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64.21</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SPAI-ML</a:t>
                      </a:r>
                    </a:p>
                  </a:txBody>
                  <a:tcPr anchor="b" horzOverflow="overflow">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3.83</a:t>
                      </a:r>
                    </a:p>
                  </a:txBody>
                  <a:tcPr anchor="b"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4.19</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8.31</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8.67</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9.24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37.10</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Update M</a:t>
                      </a: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0.29</a:t>
                      </a: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0.58</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0.37</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0.84</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0.77</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Nimrod" pitchFamily="18" charset="0"/>
                          <a:cs typeface="Arial" charset="0"/>
                        </a:rPr>
                        <a:t>2.86</a:t>
                      </a: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279683" name="Text Box 131"/>
          <p:cNvSpPr txBox="1">
            <a:spLocks noChangeArrowheads="1"/>
          </p:cNvSpPr>
          <p:nvPr/>
        </p:nvSpPr>
        <p:spPr bwMode="auto">
          <a:xfrm>
            <a:off x="6321425" y="1538288"/>
            <a:ext cx="1952625" cy="457200"/>
          </a:xfrm>
          <a:prstGeom prst="rect">
            <a:avLst/>
          </a:prstGeom>
          <a:noFill/>
          <a:ln w="0" algn="ctr">
            <a:noFill/>
            <a:miter lim="800000"/>
            <a:headEnd/>
            <a:tailEnd/>
          </a:ln>
          <a:effectLst/>
        </p:spPr>
        <p:txBody>
          <a:bodyPr>
            <a:spAutoFit/>
          </a:bodyPr>
          <a:lstStyle/>
          <a:p>
            <a:pPr eaLnBrk="0" hangingPunct="0">
              <a:spcBef>
                <a:spcPct val="50000"/>
              </a:spcBef>
              <a:buClrTx/>
              <a:buSzTx/>
              <a:buFontTx/>
              <a:buNone/>
            </a:pPr>
            <a:r>
              <a:rPr lang="en-US"/>
              <a:t>Iterations</a:t>
            </a:r>
          </a:p>
        </p:txBody>
      </p:sp>
      <p:sp>
        <p:nvSpPr>
          <p:cNvPr id="279684" name="Text Box 132"/>
          <p:cNvSpPr txBox="1">
            <a:spLocks noChangeArrowheads="1"/>
          </p:cNvSpPr>
          <p:nvPr/>
        </p:nvSpPr>
        <p:spPr bwMode="auto">
          <a:xfrm>
            <a:off x="7448550" y="4105275"/>
            <a:ext cx="1628775" cy="457200"/>
          </a:xfrm>
          <a:prstGeom prst="rect">
            <a:avLst/>
          </a:prstGeom>
          <a:noFill/>
          <a:ln w="0" algn="ctr">
            <a:noFill/>
            <a:miter lim="800000"/>
            <a:headEnd/>
            <a:tailEnd/>
          </a:ln>
          <a:effectLst/>
        </p:spPr>
        <p:txBody>
          <a:bodyPr>
            <a:spAutoFit/>
          </a:bodyPr>
          <a:lstStyle/>
          <a:p>
            <a:pPr eaLnBrk="0" hangingPunct="0">
              <a:spcBef>
                <a:spcPct val="50000"/>
              </a:spcBef>
              <a:buClrTx/>
              <a:buSzTx/>
              <a:buFontTx/>
              <a:buNone/>
            </a:pPr>
            <a:r>
              <a:rPr lang="en-US"/>
              <a:t>Runtime</a:t>
            </a: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3720" name="Rectangle 8"/>
          <p:cNvSpPr>
            <a:spLocks noGrp="1" noChangeArrowheads="1"/>
          </p:cNvSpPr>
          <p:nvPr>
            <p:ph type="title"/>
          </p:nvPr>
        </p:nvSpPr>
        <p:spPr/>
        <p:txBody>
          <a:bodyPr/>
          <a:lstStyle/>
          <a:p>
            <a:r>
              <a:rPr lang="en-US"/>
              <a:t>AMR for Topology Optimization</a:t>
            </a:r>
          </a:p>
        </p:txBody>
      </p:sp>
      <p:sp>
        <p:nvSpPr>
          <p:cNvPr id="243721" name="Rectangle 9"/>
          <p:cNvSpPr>
            <a:spLocks noGrp="1" noChangeArrowheads="1"/>
          </p:cNvSpPr>
          <p:nvPr>
            <p:ph type="body" idx="1"/>
          </p:nvPr>
        </p:nvSpPr>
        <p:spPr>
          <a:xfrm>
            <a:off x="457200" y="1143000"/>
            <a:ext cx="8293100" cy="5422900"/>
          </a:xfrm>
        </p:spPr>
        <p:txBody>
          <a:bodyPr/>
          <a:lstStyle/>
          <a:p>
            <a:r>
              <a:rPr lang="en-US" dirty="0"/>
              <a:t>Accurate 3D designs require large number of elements – avoid </a:t>
            </a:r>
            <a:r>
              <a:rPr lang="en-US" dirty="0" err="1"/>
              <a:t>postprocessing</a:t>
            </a:r>
            <a:r>
              <a:rPr lang="en-US" dirty="0"/>
              <a:t>/interpretation</a:t>
            </a:r>
          </a:p>
          <a:p>
            <a:r>
              <a:rPr lang="en-US" dirty="0"/>
              <a:t>Adaptive meshing can significantly reduce number of elements</a:t>
            </a:r>
          </a:p>
          <a:p>
            <a:r>
              <a:rPr lang="en-US" dirty="0"/>
              <a:t>High resolution needed only locally as determined by design – </a:t>
            </a:r>
            <a:r>
              <a:rPr lang="en-US" dirty="0" smtClean="0"/>
              <a:t>but unknown </a:t>
            </a:r>
            <a:r>
              <a:rPr lang="en-US" dirty="0"/>
              <a:t>at outset</a:t>
            </a:r>
          </a:p>
          <a:p>
            <a:r>
              <a:rPr lang="en-US" dirty="0" smtClean="0"/>
              <a:t>Shape evolves, </a:t>
            </a:r>
            <a:r>
              <a:rPr lang="en-US" dirty="0"/>
              <a:t>so regions of high resolution change dynamically</a:t>
            </a:r>
          </a:p>
          <a:p>
            <a:r>
              <a:rPr lang="en-US" dirty="0"/>
              <a:t>Dynamic Adaptive Mesh Refinement needed</a:t>
            </a:r>
          </a:p>
          <a:p>
            <a:r>
              <a:rPr lang="en-US" dirty="0"/>
              <a:t>For accuracy we need finest mesh result to guide design</a:t>
            </a:r>
          </a:p>
          <a:p>
            <a:r>
              <a:rPr lang="en-US" dirty="0"/>
              <a:t>Purpose of AMR is to compute accurate designs efficiently; not to change the design</a:t>
            </a: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4983" name="Picture 7"/>
          <p:cNvPicPr>
            <a:picLocks noChangeAspect="1" noChangeArrowheads="1"/>
          </p:cNvPicPr>
          <p:nvPr/>
        </p:nvPicPr>
        <p:blipFill>
          <a:blip r:embed="rId2" cstate="print"/>
          <a:srcRect/>
          <a:stretch>
            <a:fillRect/>
          </a:stretch>
        </p:blipFill>
        <p:spPr bwMode="auto">
          <a:xfrm>
            <a:off x="5224463" y="3738563"/>
            <a:ext cx="3470275" cy="2979737"/>
          </a:xfrm>
          <a:prstGeom prst="rect">
            <a:avLst/>
          </a:prstGeom>
          <a:noFill/>
          <a:ln w="9525" algn="ctr">
            <a:noFill/>
            <a:miter lim="800000"/>
            <a:headEnd/>
            <a:tailEnd/>
          </a:ln>
          <a:effectLst/>
        </p:spPr>
      </p:pic>
      <p:sp>
        <p:nvSpPr>
          <p:cNvPr id="254980" name="Rectangle 4"/>
          <p:cNvSpPr>
            <a:spLocks noGrp="1" noChangeArrowheads="1"/>
          </p:cNvSpPr>
          <p:nvPr>
            <p:ph type="title"/>
          </p:nvPr>
        </p:nvSpPr>
        <p:spPr/>
        <p:txBody>
          <a:bodyPr/>
          <a:lstStyle/>
          <a:p>
            <a:r>
              <a:rPr lang="en-US"/>
              <a:t>AMR Efficiency – 3D Cantilever Beam</a:t>
            </a:r>
          </a:p>
        </p:txBody>
      </p:sp>
      <p:pic>
        <p:nvPicPr>
          <p:cNvPr id="254981" name="Picture 5"/>
          <p:cNvPicPr>
            <a:picLocks noChangeAspect="1" noChangeArrowheads="1"/>
          </p:cNvPicPr>
          <p:nvPr/>
        </p:nvPicPr>
        <p:blipFill>
          <a:blip r:embed="rId3" cstate="print"/>
          <a:srcRect/>
          <a:stretch>
            <a:fillRect/>
          </a:stretch>
        </p:blipFill>
        <p:spPr bwMode="auto">
          <a:xfrm>
            <a:off x="5243513" y="947738"/>
            <a:ext cx="3533775" cy="2849562"/>
          </a:xfrm>
          <a:prstGeom prst="rect">
            <a:avLst/>
          </a:prstGeom>
          <a:noFill/>
          <a:ln w="9525" algn="ctr">
            <a:noFill/>
            <a:miter lim="800000"/>
            <a:headEnd/>
            <a:tailEnd/>
          </a:ln>
          <a:effectLst/>
        </p:spPr>
      </p:pic>
      <p:pic>
        <p:nvPicPr>
          <p:cNvPr id="254982" name="Picture 6"/>
          <p:cNvPicPr>
            <a:picLocks noChangeAspect="1" noChangeArrowheads="1"/>
          </p:cNvPicPr>
          <p:nvPr/>
        </p:nvPicPr>
        <p:blipFill>
          <a:blip r:embed="rId4" cstate="print"/>
          <a:srcRect/>
          <a:stretch>
            <a:fillRect/>
          </a:stretch>
        </p:blipFill>
        <p:spPr bwMode="auto">
          <a:xfrm>
            <a:off x="627063" y="3914775"/>
            <a:ext cx="3521075" cy="2808288"/>
          </a:xfrm>
          <a:prstGeom prst="rect">
            <a:avLst/>
          </a:prstGeom>
          <a:noFill/>
          <a:ln w="9525" algn="ctr">
            <a:noFill/>
            <a:miter lim="800000"/>
            <a:headEnd/>
            <a:tailEnd/>
          </a:ln>
          <a:effectLst/>
        </p:spPr>
      </p:pic>
      <p:pic>
        <p:nvPicPr>
          <p:cNvPr id="254984" name="Picture 8"/>
          <p:cNvPicPr>
            <a:picLocks noChangeAspect="1" noChangeArrowheads="1"/>
          </p:cNvPicPr>
          <p:nvPr/>
        </p:nvPicPr>
        <p:blipFill>
          <a:blip r:embed="rId5" cstate="print"/>
          <a:srcRect/>
          <a:stretch>
            <a:fillRect/>
          </a:stretch>
        </p:blipFill>
        <p:spPr bwMode="auto">
          <a:xfrm>
            <a:off x="327025" y="1463675"/>
            <a:ext cx="2266950" cy="1865313"/>
          </a:xfrm>
          <a:prstGeom prst="rect">
            <a:avLst/>
          </a:prstGeom>
          <a:noFill/>
          <a:ln w="9525" algn="ctr">
            <a:noFill/>
            <a:miter lim="800000"/>
            <a:headEnd/>
            <a:tailEnd/>
          </a:ln>
          <a:effectLst/>
        </p:spPr>
      </p:pic>
      <p:pic>
        <p:nvPicPr>
          <p:cNvPr id="254985" name="Picture 9"/>
          <p:cNvPicPr>
            <a:picLocks noChangeAspect="1" noChangeArrowheads="1"/>
          </p:cNvPicPr>
          <p:nvPr/>
        </p:nvPicPr>
        <p:blipFill>
          <a:blip r:embed="rId6" cstate="print"/>
          <a:srcRect/>
          <a:stretch>
            <a:fillRect/>
          </a:stretch>
        </p:blipFill>
        <p:spPr bwMode="auto">
          <a:xfrm>
            <a:off x="2814638" y="1489075"/>
            <a:ext cx="2257425" cy="1873250"/>
          </a:xfrm>
          <a:prstGeom prst="rect">
            <a:avLst/>
          </a:prstGeom>
          <a:noFill/>
          <a:ln w="9525" algn="ctr">
            <a:noFill/>
            <a:miter lim="800000"/>
            <a:headEnd/>
            <a:tailEnd/>
          </a:ln>
          <a:effectLst/>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Conclusions and Future Work</a:t>
            </a:r>
            <a:endParaRPr lang="en-US" dirty="0"/>
          </a:p>
        </p:txBody>
      </p:sp>
      <p:sp>
        <p:nvSpPr>
          <p:cNvPr id="3" name="Content Placeholder 2"/>
          <p:cNvSpPr>
            <a:spLocks noGrp="1"/>
          </p:cNvSpPr>
          <p:nvPr>
            <p:ph idx="1"/>
          </p:nvPr>
        </p:nvSpPr>
        <p:spPr>
          <a:xfrm>
            <a:off x="544773" y="1001973"/>
            <a:ext cx="8107908" cy="5685429"/>
          </a:xfrm>
        </p:spPr>
        <p:txBody>
          <a:bodyPr/>
          <a:lstStyle/>
          <a:p>
            <a:r>
              <a:rPr lang="en-US" dirty="0"/>
              <a:t>Good insight into cost issues of </a:t>
            </a:r>
            <a:r>
              <a:rPr lang="en-US" dirty="0" smtClean="0"/>
              <a:t>solvers and preconditioners</a:t>
            </a:r>
            <a:endParaRPr lang="en-US" dirty="0"/>
          </a:p>
          <a:p>
            <a:r>
              <a:rPr lang="en-US" dirty="0">
                <a:solidFill>
                  <a:srgbClr val="C00000"/>
                </a:solidFill>
              </a:rPr>
              <a:t>Recycling solvers implemented for CFD </a:t>
            </a:r>
            <a:r>
              <a:rPr lang="en-US" dirty="0" smtClean="0">
                <a:solidFill>
                  <a:srgbClr val="C00000"/>
                </a:solidFill>
              </a:rPr>
              <a:t>codes</a:t>
            </a:r>
            <a:r>
              <a:rPr lang="en-US" dirty="0" smtClean="0"/>
              <a:t>,</a:t>
            </a:r>
          </a:p>
          <a:p>
            <a:pPr lvl="1"/>
            <a:r>
              <a:rPr lang="en-US" dirty="0" smtClean="0"/>
              <a:t>Works well</a:t>
            </a:r>
            <a:endParaRPr lang="en-US" dirty="0"/>
          </a:p>
          <a:p>
            <a:pPr lvl="1"/>
            <a:r>
              <a:rPr lang="en-US" dirty="0" smtClean="0"/>
              <a:t>Combine with appropriate preconditioners</a:t>
            </a:r>
            <a:endParaRPr lang="en-US" dirty="0"/>
          </a:p>
          <a:p>
            <a:pPr lvl="1"/>
            <a:r>
              <a:rPr lang="en-US" dirty="0"/>
              <a:t>Explore additional optimization space for these solvers</a:t>
            </a:r>
            <a:endParaRPr lang="en-US" dirty="0" smtClean="0">
              <a:solidFill>
                <a:srgbClr val="C00000"/>
              </a:solidFill>
            </a:endParaRPr>
          </a:p>
          <a:p>
            <a:r>
              <a:rPr lang="en-US" dirty="0" smtClean="0">
                <a:solidFill>
                  <a:srgbClr val="C00000"/>
                </a:solidFill>
              </a:rPr>
              <a:t>Much </a:t>
            </a:r>
            <a:r>
              <a:rPr lang="en-US" dirty="0" smtClean="0">
                <a:solidFill>
                  <a:srgbClr val="C00000"/>
                </a:solidFill>
              </a:rPr>
              <a:t>better GPU performance for solver and preconditioner (</a:t>
            </a:r>
            <a:r>
              <a:rPr lang="en-US" dirty="0" err="1" smtClean="0">
                <a:solidFill>
                  <a:srgbClr val="C00000"/>
                </a:solidFill>
              </a:rPr>
              <a:t>BiCGSTAB</a:t>
            </a:r>
            <a:r>
              <a:rPr lang="en-US" dirty="0" smtClean="0">
                <a:solidFill>
                  <a:srgbClr val="C00000"/>
                </a:solidFill>
              </a:rPr>
              <a:t> / SAI) – factor 12</a:t>
            </a:r>
          </a:p>
          <a:p>
            <a:pPr lvl="1"/>
            <a:r>
              <a:rPr lang="en-US" dirty="0"/>
              <a:t>a</a:t>
            </a:r>
            <a:r>
              <a:rPr lang="en-US" dirty="0" smtClean="0"/>
              <a:t>nd working on other preconditioners (BILUT, …)</a:t>
            </a:r>
          </a:p>
          <a:p>
            <a:pPr lvl="1"/>
            <a:r>
              <a:rPr lang="en-US" dirty="0" smtClean="0"/>
              <a:t>add multilevel correction to SAI for better </a:t>
            </a:r>
            <a:r>
              <a:rPr lang="en-US" dirty="0" smtClean="0"/>
              <a:t>convergence</a:t>
            </a:r>
            <a:endParaRPr lang="en-US" dirty="0" smtClean="0"/>
          </a:p>
          <a:p>
            <a:r>
              <a:rPr lang="en-US" dirty="0" smtClean="0"/>
              <a:t>Multilevel preconditioners – </a:t>
            </a:r>
            <a:r>
              <a:rPr lang="en-US" dirty="0" err="1" smtClean="0"/>
              <a:t>matvec</a:t>
            </a:r>
            <a:r>
              <a:rPr lang="en-US" dirty="0" smtClean="0"/>
              <a:t>-l</a:t>
            </a:r>
            <a:r>
              <a:rPr lang="en-US" dirty="0" smtClean="0"/>
              <a:t>ike</a:t>
            </a:r>
          </a:p>
          <a:p>
            <a:r>
              <a:rPr lang="en-US" dirty="0" smtClean="0"/>
              <a:t>Explore </a:t>
            </a:r>
            <a:r>
              <a:rPr lang="en-US" dirty="0" smtClean="0"/>
              <a:t>solver variants that allow faster (fused) implementations of kernels (across iterations?)</a:t>
            </a:r>
          </a:p>
          <a:p>
            <a:r>
              <a:rPr lang="en-US" dirty="0" smtClean="0">
                <a:solidFill>
                  <a:srgbClr val="C00000"/>
                </a:solidFill>
              </a:rPr>
              <a:t>Extract </a:t>
            </a:r>
            <a:r>
              <a:rPr lang="en-US" dirty="0" smtClean="0">
                <a:solidFill>
                  <a:srgbClr val="C00000"/>
                </a:solidFill>
              </a:rPr>
              <a:t>lessons for Computational Dwarfs</a:t>
            </a:r>
          </a:p>
          <a:p>
            <a:endParaRPr lang="en-US" dirty="0" smtClean="0"/>
          </a:p>
          <a:p>
            <a:endParaRPr lang="en-US" dirty="0"/>
          </a:p>
        </p:txBody>
      </p:sp>
    </p:spTree>
    <p:extLst>
      <p:ext uri="{BB962C8B-B14F-4D97-AF65-F5344CB8AC3E}">
        <p14:creationId xmlns:p14="http://schemas.microsoft.com/office/powerpoint/2010/main" val="953996647"/>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Next 2 Years</a:t>
            </a:r>
            <a:endParaRPr lang="en-US" dirty="0"/>
          </a:p>
        </p:txBody>
      </p:sp>
      <p:sp>
        <p:nvSpPr>
          <p:cNvPr id="3" name="Content Placeholder 2"/>
          <p:cNvSpPr>
            <a:spLocks noGrp="1"/>
          </p:cNvSpPr>
          <p:nvPr>
            <p:ph idx="1"/>
          </p:nvPr>
        </p:nvSpPr>
        <p:spPr>
          <a:xfrm>
            <a:off x="457200" y="1142999"/>
            <a:ext cx="8229600" cy="5530755"/>
          </a:xfrm>
        </p:spPr>
        <p:txBody>
          <a:bodyPr/>
          <a:lstStyle/>
          <a:p>
            <a:r>
              <a:rPr lang="en-US" dirty="0" smtClean="0"/>
              <a:t>Computational Dwarves</a:t>
            </a:r>
          </a:p>
          <a:p>
            <a:r>
              <a:rPr lang="en-US" dirty="0"/>
              <a:t>Library </a:t>
            </a:r>
            <a:r>
              <a:rPr lang="en-US" dirty="0" smtClean="0"/>
              <a:t>support</a:t>
            </a:r>
          </a:p>
          <a:p>
            <a:r>
              <a:rPr lang="en-US" dirty="0" smtClean="0"/>
              <a:t>Improve </a:t>
            </a:r>
            <a:r>
              <a:rPr lang="en-US" dirty="0" err="1" smtClean="0"/>
              <a:t>Gflop</a:t>
            </a:r>
            <a:r>
              <a:rPr lang="en-US" dirty="0" smtClean="0"/>
              <a:t>/s </a:t>
            </a:r>
          </a:p>
          <a:p>
            <a:endParaRPr lang="en-US" dirty="0" smtClean="0"/>
          </a:p>
          <a:p>
            <a:r>
              <a:rPr lang="en-US" dirty="0" err="1" smtClean="0"/>
              <a:t>Gflops</a:t>
            </a:r>
            <a:r>
              <a:rPr lang="en-US" dirty="0" smtClean="0"/>
              <a:t> Shock?</a:t>
            </a:r>
            <a:endParaRPr lang="en-US" dirty="0"/>
          </a:p>
          <a:p>
            <a:endParaRPr lang="en-US" dirty="0" smtClean="0"/>
          </a:p>
          <a:p>
            <a:r>
              <a:rPr lang="en-US" dirty="0" smtClean="0"/>
              <a:t>Harder problems – distributed memory/GPU</a:t>
            </a:r>
          </a:p>
          <a:p>
            <a:r>
              <a:rPr lang="en-US" dirty="0" smtClean="0"/>
              <a:t>Further integration SENSEI (more </a:t>
            </a:r>
            <a:r>
              <a:rPr lang="en-US" dirty="0" err="1" smtClean="0"/>
              <a:t>prec.s</a:t>
            </a:r>
            <a:r>
              <a:rPr lang="en-US" dirty="0" smtClean="0"/>
              <a:t>)</a:t>
            </a:r>
          </a:p>
          <a:p>
            <a:r>
              <a:rPr lang="en-US" dirty="0" smtClean="0"/>
              <a:t>Unstructured Grid</a:t>
            </a:r>
          </a:p>
          <a:p>
            <a:endParaRPr lang="en-US" dirty="0" smtClean="0"/>
          </a:p>
          <a:p>
            <a:r>
              <a:rPr lang="en-US" dirty="0" smtClean="0"/>
              <a:t>New/higher level algorithms (UQ, sampling, model reduction, …)</a:t>
            </a:r>
          </a:p>
        </p:txBody>
      </p:sp>
    </p:spTree>
    <p:extLst>
      <p:ext uri="{BB962C8B-B14F-4D97-AF65-F5344CB8AC3E}">
        <p14:creationId xmlns:p14="http://schemas.microsoft.com/office/powerpoint/2010/main" val="232828377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6"/>
          <p:cNvSpPr>
            <a:spLocks noGrp="1" noChangeArrowheads="1"/>
          </p:cNvSpPr>
          <p:nvPr>
            <p:ph type="title"/>
          </p:nvPr>
        </p:nvSpPr>
        <p:spPr/>
        <p:txBody>
          <a:bodyPr/>
          <a:lstStyle/>
          <a:p>
            <a:pPr eaLnBrk="1" hangingPunct="1"/>
            <a:r>
              <a:rPr lang="en-US" dirty="0" smtClean="0"/>
              <a:t>Minimum Residual Solutions: GMRES</a:t>
            </a:r>
          </a:p>
        </p:txBody>
      </p:sp>
      <p:graphicFrame>
        <p:nvGraphicFramePr>
          <p:cNvPr id="40962" name="Object 5"/>
          <p:cNvGraphicFramePr>
            <a:graphicFrameLocks noGrp="1" noChangeAspect="1"/>
          </p:cNvGraphicFramePr>
          <p:nvPr>
            <p:ph idx="1"/>
            <p:extLst>
              <p:ext uri="{D42A27DB-BD31-4B8C-83A1-F6EECF244321}">
                <p14:modId xmlns:p14="http://schemas.microsoft.com/office/powerpoint/2010/main" val="3590410521"/>
              </p:ext>
            </p:extLst>
          </p:nvPr>
        </p:nvGraphicFramePr>
        <p:xfrm>
          <a:off x="572069" y="1110018"/>
          <a:ext cx="8080612" cy="5226928"/>
        </p:xfrm>
        <a:graphic>
          <a:graphicData uri="http://schemas.openxmlformats.org/presentationml/2006/ole">
            <mc:AlternateContent xmlns:mc="http://schemas.openxmlformats.org/markup-compatibility/2006">
              <mc:Choice xmlns:v="urn:schemas-microsoft-com:vml" Requires="v">
                <p:oleObj spid="_x0000_s388137" name="Document" r:id="rId3" imgW="7545242" imgH="5206069" progId="Word.Document.8">
                  <p:embed/>
                </p:oleObj>
              </mc:Choice>
              <mc:Fallback>
                <p:oleObj name="Document" r:id="rId3" imgW="7545242" imgH="5206069" progId="Word.Documen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2069" y="1110018"/>
                        <a:ext cx="8080612" cy="5226928"/>
                      </a:xfrm>
                      <a:prstGeom prst="rect">
                        <a:avLst/>
                      </a:prstGeom>
                      <a:noFill/>
                      <a:extLst/>
                    </p:spPr>
                  </p:pic>
                </p:oleObj>
              </mc:Fallback>
            </mc:AlternateContent>
          </a:graphicData>
        </a:graphic>
      </p:graphicFrame>
      <p:sp>
        <p:nvSpPr>
          <p:cNvPr id="4" name="TextBox 3"/>
          <p:cNvSpPr txBox="1"/>
          <p:nvPr/>
        </p:nvSpPr>
        <p:spPr>
          <a:xfrm>
            <a:off x="5868250" y="6315408"/>
            <a:ext cx="2551661" cy="369332"/>
          </a:xfrm>
          <a:prstGeom prst="rect">
            <a:avLst/>
          </a:prstGeom>
          <a:noFill/>
        </p:spPr>
        <p:txBody>
          <a:bodyPr wrap="none" rtlCol="0">
            <a:spAutoFit/>
          </a:bodyPr>
          <a:lstStyle/>
          <a:p>
            <a:pPr>
              <a:buNone/>
            </a:pPr>
            <a:r>
              <a:rPr lang="en-US" sz="1800" dirty="0" smtClean="0">
                <a:solidFill>
                  <a:srgbClr val="0070C0"/>
                </a:solidFill>
              </a:rPr>
              <a:t>GMRES, </a:t>
            </a:r>
            <a:r>
              <a:rPr lang="en-US" sz="1800" dirty="0" err="1" smtClean="0">
                <a:solidFill>
                  <a:srgbClr val="0070C0"/>
                </a:solidFill>
              </a:rPr>
              <a:t>Saad&amp;Schultz</a:t>
            </a:r>
            <a:r>
              <a:rPr lang="en-US" sz="1800" dirty="0" smtClean="0">
                <a:solidFill>
                  <a:srgbClr val="0070C0"/>
                </a:solidFill>
              </a:rPr>
              <a:t> '86</a:t>
            </a:r>
            <a:endParaRPr lang="en-US" sz="1800" dirty="0">
              <a:solidFill>
                <a:srgbClr val="0070C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directions</a:t>
            </a:r>
            <a:endParaRPr lang="en-US" dirty="0"/>
          </a:p>
        </p:txBody>
      </p:sp>
      <p:sp>
        <p:nvSpPr>
          <p:cNvPr id="3" name="Content Placeholder 2"/>
          <p:cNvSpPr>
            <a:spLocks noGrp="1"/>
          </p:cNvSpPr>
          <p:nvPr>
            <p:ph idx="1"/>
          </p:nvPr>
        </p:nvSpPr>
        <p:spPr/>
        <p:txBody>
          <a:bodyPr/>
          <a:lstStyle/>
          <a:p>
            <a:r>
              <a:rPr lang="en-US" dirty="0" smtClean="0"/>
              <a:t>Convergence criterion</a:t>
            </a:r>
          </a:p>
          <a:p>
            <a:pPr lvl="1"/>
            <a:r>
              <a:rPr lang="en-US" dirty="0" smtClean="0"/>
              <a:t>Reduce the number of time steps to reach steady or stationary flow</a:t>
            </a:r>
          </a:p>
          <a:p>
            <a:pPr lvl="1"/>
            <a:r>
              <a:rPr lang="en-US" dirty="0" smtClean="0"/>
              <a:t>Selection </a:t>
            </a:r>
            <a:r>
              <a:rPr lang="en-US" dirty="0"/>
              <a:t>of convergence based on quantity of interest (example – turbulence statistics) instead of primary variables (pressure/velocity</a:t>
            </a:r>
            <a:r>
              <a:rPr lang="en-US" dirty="0" smtClean="0"/>
              <a:t>)</a:t>
            </a:r>
          </a:p>
          <a:p>
            <a:r>
              <a:rPr lang="en-US" dirty="0" smtClean="0"/>
              <a:t>Multi-level </a:t>
            </a:r>
            <a:r>
              <a:rPr lang="en-US" dirty="0"/>
              <a:t>preconditioner</a:t>
            </a:r>
          </a:p>
          <a:p>
            <a:endParaRPr lang="en-US" dirty="0"/>
          </a:p>
        </p:txBody>
      </p:sp>
      <p:sp>
        <p:nvSpPr>
          <p:cNvPr id="4" name="Footer Placeholder 3"/>
          <p:cNvSpPr>
            <a:spLocks noGrp="1"/>
          </p:cNvSpPr>
          <p:nvPr>
            <p:ph type="ftr" sz="quarter" idx="4294967295"/>
          </p:nvPr>
        </p:nvSpPr>
        <p:spPr>
          <a:xfrm>
            <a:off x="8610600" y="6229350"/>
            <a:ext cx="304800" cy="323850"/>
          </a:xfrm>
          <a:prstGeom prst="rect">
            <a:avLst/>
          </a:prstGeom>
        </p:spPr>
        <p:txBody>
          <a:bodyPr/>
          <a:lstStyle/>
          <a:p>
            <a:fld id="{4E3E3CF4-AC07-4754-985D-82E19C21672B}" type="slidenum">
              <a:rPr lang="en-US" smtClean="0">
                <a:solidFill>
                  <a:srgbClr val="000000"/>
                </a:solidFill>
              </a:rPr>
              <a:pPr/>
              <a:t>60</a:t>
            </a:fld>
            <a:endParaRPr lang="en-US" dirty="0">
              <a:solidFill>
                <a:srgbClr val="000000"/>
              </a:solidFill>
            </a:endParaRPr>
          </a:p>
        </p:txBody>
      </p:sp>
    </p:spTree>
    <p:extLst>
      <p:ext uri="{BB962C8B-B14F-4D97-AF65-F5344CB8AC3E}">
        <p14:creationId xmlns:p14="http://schemas.microsoft.com/office/powerpoint/2010/main" val="1976398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Discussion</a:t>
            </a:r>
            <a:endParaRPr lang="en-US" dirty="0"/>
          </a:p>
        </p:txBody>
      </p:sp>
      <p:sp>
        <p:nvSpPr>
          <p:cNvPr id="3" name="Content Placeholder 2"/>
          <p:cNvSpPr>
            <a:spLocks noGrp="1"/>
          </p:cNvSpPr>
          <p:nvPr>
            <p:ph idx="1"/>
          </p:nvPr>
        </p:nvSpPr>
        <p:spPr/>
        <p:txBody>
          <a:bodyPr/>
          <a:lstStyle/>
          <a:p>
            <a:r>
              <a:rPr lang="en-US" dirty="0" smtClean="0"/>
              <a:t>Left vs Right preconditioner</a:t>
            </a:r>
          </a:p>
          <a:p>
            <a:pPr lvl="1"/>
            <a:r>
              <a:rPr lang="en-US" dirty="0" smtClean="0"/>
              <a:t>The additional cost in left preconditioner to obtain true residual is essential in GenIDLEST</a:t>
            </a:r>
          </a:p>
          <a:p>
            <a:pPr lvl="2"/>
            <a:r>
              <a:rPr lang="en-US" dirty="0" smtClean="0"/>
              <a:t>True residual has better convergence as compared to preconditioned residual</a:t>
            </a:r>
          </a:p>
          <a:p>
            <a:pPr lvl="2"/>
            <a:r>
              <a:rPr lang="en-US" dirty="0" smtClean="0"/>
              <a:t>Right preconditioning works better for (r)</a:t>
            </a:r>
            <a:r>
              <a:rPr lang="en-US" dirty="0" err="1" smtClean="0"/>
              <a:t>BiCGStab</a:t>
            </a:r>
            <a:r>
              <a:rPr lang="en-US" dirty="0" smtClean="0"/>
              <a:t> solver(s)</a:t>
            </a:r>
          </a:p>
          <a:p>
            <a:pPr lvl="3"/>
            <a:r>
              <a:rPr lang="en-US" dirty="0" smtClean="0"/>
              <a:t>1 less dot product per iteration</a:t>
            </a:r>
          </a:p>
          <a:p>
            <a:pPr lvl="2"/>
            <a:r>
              <a:rPr lang="en-US" dirty="0" smtClean="0"/>
              <a:t>Doesn’t matter for GCROT</a:t>
            </a:r>
          </a:p>
          <a:p>
            <a:pPr lvl="3"/>
            <a:r>
              <a:rPr lang="en-US" dirty="0" smtClean="0"/>
              <a:t>Heavy iterations</a:t>
            </a:r>
          </a:p>
        </p:txBody>
      </p:sp>
    </p:spTree>
    <p:extLst>
      <p:ext uri="{BB962C8B-B14F-4D97-AF65-F5344CB8AC3E}">
        <p14:creationId xmlns:p14="http://schemas.microsoft.com/office/powerpoint/2010/main" val="1871961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directions</a:t>
            </a:r>
            <a:endParaRPr lang="en-US" dirty="0"/>
          </a:p>
        </p:txBody>
      </p:sp>
      <p:sp>
        <p:nvSpPr>
          <p:cNvPr id="6" name="Content Placeholder 5"/>
          <p:cNvSpPr>
            <a:spLocks noGrp="1"/>
          </p:cNvSpPr>
          <p:nvPr>
            <p:ph idx="1"/>
          </p:nvPr>
        </p:nvSpPr>
        <p:spPr/>
        <p:txBody>
          <a:bodyPr/>
          <a:lstStyle/>
          <a:p>
            <a:r>
              <a:rPr lang="en-US" dirty="0" smtClean="0"/>
              <a:t>Study recycling (</a:t>
            </a:r>
            <a:r>
              <a:rPr lang="en-US" dirty="0" err="1" smtClean="0"/>
              <a:t>rGROT</a:t>
            </a:r>
            <a:r>
              <a:rPr lang="en-US" dirty="0" smtClean="0"/>
              <a:t> and rBiCGSTAB) on GPUs</a:t>
            </a:r>
          </a:p>
          <a:p>
            <a:pPr lvl="1"/>
            <a:r>
              <a:rPr lang="en-US" dirty="0" smtClean="0"/>
              <a:t>Handling of higher storage requirements</a:t>
            </a:r>
          </a:p>
          <a:p>
            <a:r>
              <a:rPr lang="en-US" dirty="0" smtClean="0"/>
              <a:t>Study </a:t>
            </a:r>
            <a:r>
              <a:rPr lang="en-US" dirty="0"/>
              <a:t>of recycling algorithms on different classes of </a:t>
            </a:r>
            <a:r>
              <a:rPr lang="en-US" dirty="0" smtClean="0"/>
              <a:t>problems</a:t>
            </a:r>
          </a:p>
          <a:p>
            <a:pPr lvl="1"/>
            <a:r>
              <a:rPr lang="en-US" dirty="0" smtClean="0"/>
              <a:t>External flow of wings</a:t>
            </a:r>
          </a:p>
          <a:p>
            <a:pPr lvl="1"/>
            <a:r>
              <a:rPr lang="en-US" dirty="0" smtClean="0"/>
              <a:t>Internal flow – channels/pipes</a:t>
            </a:r>
          </a:p>
          <a:p>
            <a:r>
              <a:rPr lang="en-US" dirty="0" smtClean="0"/>
              <a:t>Potential hybrid approach improvements</a:t>
            </a:r>
          </a:p>
          <a:p>
            <a:pPr lvl="1"/>
            <a:r>
              <a:rPr lang="en-US" dirty="0" smtClean="0"/>
              <a:t>Different strategies of building recycle space</a:t>
            </a:r>
          </a:p>
          <a:p>
            <a:pPr lvl="1"/>
            <a:r>
              <a:rPr lang="en-US" dirty="0" smtClean="0"/>
              <a:t>Intermittent </a:t>
            </a:r>
            <a:r>
              <a:rPr lang="en-US" dirty="0"/>
              <a:t>solves of rGCROT to update recycle </a:t>
            </a:r>
            <a:r>
              <a:rPr lang="en-US" dirty="0" smtClean="0"/>
              <a:t>space</a:t>
            </a:r>
            <a:endParaRPr lang="en-US" dirty="0"/>
          </a:p>
        </p:txBody>
      </p:sp>
      <p:sp>
        <p:nvSpPr>
          <p:cNvPr id="5" name="Footer Placeholder 4"/>
          <p:cNvSpPr>
            <a:spLocks noGrp="1"/>
          </p:cNvSpPr>
          <p:nvPr>
            <p:ph type="ftr" sz="quarter" idx="4294967295"/>
          </p:nvPr>
        </p:nvSpPr>
        <p:spPr>
          <a:xfrm>
            <a:off x="8610600" y="6229350"/>
            <a:ext cx="304800" cy="323850"/>
          </a:xfrm>
          <a:prstGeom prst="rect">
            <a:avLst/>
          </a:prstGeom>
        </p:spPr>
        <p:txBody>
          <a:bodyPr/>
          <a:lstStyle/>
          <a:p>
            <a:fld id="{4E3E3CF4-AC07-4754-985D-82E19C21672B}" type="slidenum">
              <a:rPr lang="en-US" smtClean="0">
                <a:solidFill>
                  <a:srgbClr val="000000"/>
                </a:solidFill>
              </a:rPr>
              <a:pPr/>
              <a:t>62</a:t>
            </a:fld>
            <a:endParaRPr lang="en-US" dirty="0">
              <a:solidFill>
                <a:srgbClr val="000000"/>
              </a:solidFill>
            </a:endParaRPr>
          </a:p>
        </p:txBody>
      </p:sp>
    </p:spTree>
    <p:extLst>
      <p:ext uri="{BB962C8B-B14F-4D97-AF65-F5344CB8AC3E}">
        <p14:creationId xmlns:p14="http://schemas.microsoft.com/office/powerpoint/2010/main" val="2230830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dirty="0" smtClean="0"/>
              <a:t>Left vs Right preconditioner</a:t>
            </a:r>
            <a:endParaRPr lang="en-US" sz="2800" dirty="0"/>
          </a:p>
        </p:txBody>
      </p:sp>
      <p:sp>
        <p:nvSpPr>
          <p:cNvPr id="3" name="Content Placeholder 2"/>
          <p:cNvSpPr>
            <a:spLocks noGrp="1"/>
          </p:cNvSpPr>
          <p:nvPr>
            <p:ph idx="1"/>
          </p:nvPr>
        </p:nvSpPr>
        <p:spPr/>
        <p:txBody>
          <a:bodyPr>
            <a:normAutofit/>
          </a:bodyPr>
          <a:lstStyle/>
          <a:p>
            <a:r>
              <a:rPr lang="en-US" dirty="0" smtClean="0"/>
              <a:t>Turbulent channel flow case</a:t>
            </a:r>
          </a:p>
          <a:p>
            <a:pPr lvl="1"/>
            <a:r>
              <a:rPr lang="en-US" dirty="0" smtClean="0"/>
              <a:t>Application to </a:t>
            </a:r>
            <a:r>
              <a:rPr lang="en-US" dirty="0" err="1" smtClean="0"/>
              <a:t>BiCGStab</a:t>
            </a:r>
            <a:endParaRPr lang="en-US" dirty="0" smtClean="0"/>
          </a:p>
          <a:p>
            <a:pPr lvl="2"/>
            <a:r>
              <a:rPr lang="en-US" dirty="0" smtClean="0"/>
              <a:t>100 time </a:t>
            </a:r>
            <a:r>
              <a:rPr lang="en-US" dirty="0" smtClean="0"/>
              <a:t>steps</a:t>
            </a:r>
          </a:p>
          <a:p>
            <a:pPr lvl="2"/>
            <a:endParaRPr lang="en-US" dirty="0" smtClean="0"/>
          </a:p>
          <a:p>
            <a:pPr lvl="1"/>
            <a:endParaRPr lang="en-US" dirty="0" smtClean="0"/>
          </a:p>
          <a:p>
            <a:endParaRPr lang="en-US" dirty="0" smtClean="0"/>
          </a:p>
          <a:p>
            <a:endParaRPr lang="en-US" dirty="0"/>
          </a:p>
          <a:p>
            <a:r>
              <a:rPr lang="en-US" dirty="0"/>
              <a:t>Flow through porous media</a:t>
            </a:r>
          </a:p>
          <a:p>
            <a:pPr lvl="1"/>
            <a:r>
              <a:rPr lang="en-US" dirty="0"/>
              <a:t>10 time steps</a:t>
            </a:r>
          </a:p>
          <a:p>
            <a:pPr lvl="1"/>
            <a:r>
              <a:rPr lang="en-US" dirty="0" smtClean="0"/>
              <a:t>rGCROT</a:t>
            </a:r>
          </a:p>
          <a:p>
            <a:pPr lvl="1"/>
            <a:endParaRPr lang="en-US" dirty="0" smtClean="0"/>
          </a:p>
          <a:p>
            <a:pPr lvl="1"/>
            <a:r>
              <a:rPr lang="en-US" dirty="0" smtClean="0"/>
              <a:t>Hybrid approach (</a:t>
            </a:r>
            <a:r>
              <a:rPr lang="en-US" dirty="0"/>
              <a:t>rGCROT + </a:t>
            </a:r>
            <a:r>
              <a:rPr lang="en-US" dirty="0" err="1"/>
              <a:t>rBiCGStab</a:t>
            </a:r>
            <a:r>
              <a:rPr lang="en-US" dirty="0" smtClean="0"/>
              <a:t>)</a:t>
            </a:r>
            <a:endParaRPr lang="en-US" dirty="0"/>
          </a:p>
          <a:p>
            <a:endParaRPr lang="en-US" dirty="0" smtClean="0"/>
          </a:p>
        </p:txBody>
      </p:sp>
      <p:graphicFrame>
        <p:nvGraphicFramePr>
          <p:cNvPr id="7" name="Table 6"/>
          <p:cNvGraphicFramePr>
            <a:graphicFrameLocks noGrp="1"/>
          </p:cNvGraphicFramePr>
          <p:nvPr>
            <p:extLst>
              <p:ext uri="{D42A27DB-BD31-4B8C-83A1-F6EECF244321}">
                <p14:modId xmlns:p14="http://schemas.microsoft.com/office/powerpoint/2010/main" val="4243930160"/>
              </p:ext>
            </p:extLst>
          </p:nvPr>
        </p:nvGraphicFramePr>
        <p:xfrm>
          <a:off x="312760" y="2435408"/>
          <a:ext cx="5014486" cy="1409700"/>
        </p:xfrm>
        <a:graphic>
          <a:graphicData uri="http://schemas.openxmlformats.org/drawingml/2006/table">
            <a:tbl>
              <a:tblPr>
                <a:tableStyleId>{5C22544A-7EE6-4342-B048-85BDC9FD1C3A}</a:tableStyleId>
              </a:tblPr>
              <a:tblGrid>
                <a:gridCol w="1981200"/>
                <a:gridCol w="1905027"/>
                <a:gridCol w="1128259"/>
              </a:tblGrid>
              <a:tr h="97537">
                <a:tc>
                  <a:txBody>
                    <a:bodyPr/>
                    <a:lstStyle/>
                    <a:p>
                      <a:pPr algn="l" fontAlgn="b"/>
                      <a:endParaRPr lang="en-US" sz="1800" b="0" i="0" u="none" strike="noStrike" dirty="0">
                        <a:solidFill>
                          <a:srgbClr val="000000"/>
                        </a:solidFill>
                        <a:effectLst/>
                        <a:latin typeface="+mn-lt"/>
                      </a:endParaRPr>
                    </a:p>
                  </a:txBody>
                  <a:tcPr marL="9525" marR="9525" marT="9525" marB="0" anchor="b"/>
                </a:tc>
                <a:tc>
                  <a:txBody>
                    <a:bodyPr/>
                    <a:lstStyle/>
                    <a:p>
                      <a:pPr algn="ctr" fontAlgn="b"/>
                      <a:r>
                        <a:rPr lang="en-US" sz="1800" b="0" i="0" u="none" strike="noStrike" dirty="0" smtClean="0">
                          <a:solidFill>
                            <a:srgbClr val="000000"/>
                          </a:solidFill>
                          <a:effectLst/>
                          <a:latin typeface="+mn-lt"/>
                        </a:rPr>
                        <a:t>Average iterations</a:t>
                      </a:r>
                      <a:endParaRPr lang="en-US" sz="1800" b="0" i="0" u="none" strike="noStrike" dirty="0">
                        <a:solidFill>
                          <a:srgbClr val="000000"/>
                        </a:solidFill>
                        <a:effectLst/>
                        <a:latin typeface="+mn-lt"/>
                      </a:endParaRPr>
                    </a:p>
                  </a:txBody>
                  <a:tcPr marL="9525" marR="9525" marT="9525" marB="0" anchor="b"/>
                </a:tc>
                <a:tc>
                  <a:txBody>
                    <a:bodyPr/>
                    <a:lstStyle/>
                    <a:p>
                      <a:pPr algn="ctr" fontAlgn="b"/>
                      <a:r>
                        <a:rPr lang="en-US" sz="1800" u="none" strike="noStrike" dirty="0">
                          <a:effectLst/>
                          <a:latin typeface="+mn-lt"/>
                        </a:rPr>
                        <a:t>Time</a:t>
                      </a:r>
                      <a:endParaRPr lang="en-US" sz="1800" b="0" i="0" u="none" strike="noStrike" dirty="0">
                        <a:solidFill>
                          <a:srgbClr val="000000"/>
                        </a:solidFill>
                        <a:effectLst/>
                        <a:latin typeface="+mn-lt"/>
                      </a:endParaRPr>
                    </a:p>
                  </a:txBody>
                  <a:tcPr marL="9525" marR="9525" marT="9525" marB="0" anchor="b"/>
                </a:tc>
              </a:tr>
              <a:tr h="97537">
                <a:tc>
                  <a:txBody>
                    <a:bodyPr/>
                    <a:lstStyle/>
                    <a:p>
                      <a:pPr algn="l" fontAlgn="b"/>
                      <a:r>
                        <a:rPr lang="en-US" sz="1800" u="none" strike="noStrike" dirty="0">
                          <a:effectLst/>
                          <a:latin typeface="+mn-lt"/>
                        </a:rPr>
                        <a:t>Right</a:t>
                      </a:r>
                      <a:endParaRPr lang="en-US" sz="1800" b="0" i="0" u="none" strike="noStrike" dirty="0">
                        <a:solidFill>
                          <a:srgbClr val="000000"/>
                        </a:solidFill>
                        <a:effectLst/>
                        <a:latin typeface="+mn-lt"/>
                      </a:endParaRPr>
                    </a:p>
                  </a:txBody>
                  <a:tcPr marL="9525" marR="9525" marT="9525" marB="0" anchor="b"/>
                </a:tc>
                <a:tc>
                  <a:txBody>
                    <a:bodyPr/>
                    <a:lstStyle/>
                    <a:p>
                      <a:pPr algn="ctr" fontAlgn="b"/>
                      <a:r>
                        <a:rPr lang="en-US" sz="1800" b="0" i="0" u="none" strike="noStrike" dirty="0" smtClean="0">
                          <a:solidFill>
                            <a:srgbClr val="000000"/>
                          </a:solidFill>
                          <a:effectLst/>
                          <a:latin typeface="+mn-lt"/>
                        </a:rPr>
                        <a:t>75.45</a:t>
                      </a:r>
                      <a:endParaRPr lang="en-US" sz="1800" b="0" i="0" u="none" strike="noStrike" dirty="0">
                        <a:solidFill>
                          <a:srgbClr val="000000"/>
                        </a:solidFill>
                        <a:effectLst/>
                        <a:latin typeface="+mn-lt"/>
                      </a:endParaRPr>
                    </a:p>
                  </a:txBody>
                  <a:tcPr marL="9525" marR="9525" marT="9525" marB="0" anchor="b"/>
                </a:tc>
                <a:tc>
                  <a:txBody>
                    <a:bodyPr/>
                    <a:lstStyle/>
                    <a:p>
                      <a:pPr algn="ctr" fontAlgn="b"/>
                      <a:r>
                        <a:rPr lang="en-US" sz="1800" b="0" i="0" u="none" strike="noStrike" kern="1200" dirty="0" smtClean="0">
                          <a:solidFill>
                            <a:srgbClr val="000000"/>
                          </a:solidFill>
                          <a:effectLst/>
                          <a:latin typeface="+mn-lt"/>
                          <a:ea typeface="+mn-ea"/>
                          <a:cs typeface="+mn-cs"/>
                        </a:rPr>
                        <a:t>1041</a:t>
                      </a:r>
                      <a:endParaRPr lang="en-US" sz="1800" b="0" i="0" u="none" strike="noStrike" kern="1200" dirty="0">
                        <a:solidFill>
                          <a:srgbClr val="000000"/>
                        </a:solidFill>
                        <a:effectLst/>
                        <a:latin typeface="+mn-lt"/>
                        <a:ea typeface="+mn-ea"/>
                        <a:cs typeface="+mn-cs"/>
                      </a:endParaRPr>
                    </a:p>
                  </a:txBody>
                  <a:tcPr marL="9525" marR="9525" marT="9525" marB="0" anchor="b"/>
                </a:tc>
              </a:tr>
              <a:tr h="97537">
                <a:tc>
                  <a:txBody>
                    <a:bodyPr/>
                    <a:lstStyle/>
                    <a:p>
                      <a:pPr algn="l" fontAlgn="b"/>
                      <a:r>
                        <a:rPr lang="en-US" sz="1800" u="none" strike="noStrike" dirty="0">
                          <a:effectLst/>
                          <a:latin typeface="+mn-lt"/>
                        </a:rPr>
                        <a:t>Left</a:t>
                      </a:r>
                      <a:endParaRPr lang="en-US" sz="1800" b="0" i="0" u="none" strike="noStrike" dirty="0">
                        <a:solidFill>
                          <a:srgbClr val="000000"/>
                        </a:solidFill>
                        <a:effectLst/>
                        <a:latin typeface="+mn-lt"/>
                      </a:endParaRPr>
                    </a:p>
                  </a:txBody>
                  <a:tcPr marL="9525" marR="9525" marT="9525" marB="0" anchor="b"/>
                </a:tc>
                <a:tc>
                  <a:txBody>
                    <a:bodyPr/>
                    <a:lstStyle/>
                    <a:p>
                      <a:pPr algn="ctr" fontAlgn="b"/>
                      <a:r>
                        <a:rPr lang="en-US" sz="1800" b="0" i="0" u="none" strike="noStrike" dirty="0" smtClean="0">
                          <a:solidFill>
                            <a:srgbClr val="000000"/>
                          </a:solidFill>
                          <a:effectLst/>
                          <a:latin typeface="+mn-lt"/>
                        </a:rPr>
                        <a:t>81.25</a:t>
                      </a:r>
                      <a:endParaRPr lang="en-US" sz="1800" b="0" i="0" u="none" strike="noStrike" dirty="0">
                        <a:solidFill>
                          <a:srgbClr val="000000"/>
                        </a:solidFill>
                        <a:effectLst/>
                        <a:latin typeface="+mn-lt"/>
                      </a:endParaRPr>
                    </a:p>
                  </a:txBody>
                  <a:tcPr marL="9525" marR="9525" marT="9525" marB="0" anchor="b"/>
                </a:tc>
                <a:tc>
                  <a:txBody>
                    <a:bodyPr/>
                    <a:lstStyle/>
                    <a:p>
                      <a:pPr algn="ctr" fontAlgn="b"/>
                      <a:r>
                        <a:rPr lang="en-US" sz="1800" b="0" i="0" u="none" strike="noStrike" dirty="0" smtClean="0">
                          <a:solidFill>
                            <a:srgbClr val="000000"/>
                          </a:solidFill>
                          <a:effectLst/>
                          <a:latin typeface="+mn-lt"/>
                        </a:rPr>
                        <a:t>1165</a:t>
                      </a:r>
                      <a:endParaRPr lang="en-US" sz="1800" b="0" i="0" u="none" strike="noStrike" dirty="0">
                        <a:solidFill>
                          <a:srgbClr val="000000"/>
                        </a:solidFill>
                        <a:effectLst/>
                        <a:latin typeface="+mn-lt"/>
                      </a:endParaRPr>
                    </a:p>
                  </a:txBody>
                  <a:tcPr marL="9525" marR="9525" marT="9525" marB="0" anchor="b"/>
                </a:tc>
              </a:tr>
              <a:tr h="176017">
                <a:tc>
                  <a:txBody>
                    <a:bodyPr/>
                    <a:lstStyle/>
                    <a:p>
                      <a:pPr algn="l" fontAlgn="b"/>
                      <a:r>
                        <a:rPr lang="en-US" sz="1800" u="none" strike="noStrike" dirty="0">
                          <a:effectLst/>
                          <a:latin typeface="+mn-lt"/>
                        </a:rPr>
                        <a:t>Left (PC residual)</a:t>
                      </a:r>
                      <a:endParaRPr lang="en-US" sz="1800" b="0" i="0" u="none" strike="noStrike" dirty="0">
                        <a:solidFill>
                          <a:srgbClr val="000000"/>
                        </a:solidFill>
                        <a:effectLst/>
                        <a:latin typeface="+mn-lt"/>
                      </a:endParaRPr>
                    </a:p>
                  </a:txBody>
                  <a:tcPr marL="9525" marR="9525" marT="9525" marB="0" anchor="b"/>
                </a:tc>
                <a:tc>
                  <a:txBody>
                    <a:bodyPr/>
                    <a:lstStyle/>
                    <a:p>
                      <a:pPr algn="ctr" fontAlgn="b"/>
                      <a:r>
                        <a:rPr lang="en-US" sz="1800" b="0" i="0" u="none" strike="noStrike" dirty="0" smtClean="0">
                          <a:solidFill>
                            <a:srgbClr val="000000"/>
                          </a:solidFill>
                          <a:effectLst/>
                          <a:latin typeface="+mn-lt"/>
                        </a:rPr>
                        <a:t>141.96</a:t>
                      </a:r>
                      <a:endParaRPr lang="en-US" sz="1800" b="0" i="0" u="none" strike="noStrike" dirty="0">
                        <a:solidFill>
                          <a:srgbClr val="000000"/>
                        </a:solidFill>
                        <a:effectLst/>
                        <a:latin typeface="+mn-lt"/>
                      </a:endParaRPr>
                    </a:p>
                  </a:txBody>
                  <a:tcPr marL="9525" marR="9525" marT="9525" marB="0" anchor="b"/>
                </a:tc>
                <a:tc>
                  <a:txBody>
                    <a:bodyPr/>
                    <a:lstStyle/>
                    <a:p>
                      <a:pPr algn="ctr" fontAlgn="b"/>
                      <a:r>
                        <a:rPr lang="en-US" sz="1800" b="0" i="0" u="none" strike="noStrike" dirty="0" smtClean="0">
                          <a:solidFill>
                            <a:srgbClr val="000000"/>
                          </a:solidFill>
                          <a:effectLst/>
                          <a:latin typeface="+mn-lt"/>
                        </a:rPr>
                        <a:t>1867</a:t>
                      </a:r>
                      <a:endParaRPr lang="en-US" sz="1800" b="0" i="0" u="none" strike="noStrike" dirty="0">
                        <a:solidFill>
                          <a:srgbClr val="000000"/>
                        </a:solidFill>
                        <a:effectLst/>
                        <a:latin typeface="+mn-lt"/>
                      </a:endParaRPr>
                    </a:p>
                  </a:txBody>
                  <a:tcPr marL="9525" marR="9525" marT="9525" marB="0" anchor="b"/>
                </a:tc>
              </a:tr>
            </a:tbl>
          </a:graphicData>
        </a:graphic>
      </p:graphicFrame>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95486" y="1085850"/>
            <a:ext cx="3376613" cy="2539530"/>
          </a:xfrm>
          <a:prstGeom prst="rect">
            <a:avLst/>
          </a:prstGeom>
        </p:spPr>
      </p:pic>
      <p:graphicFrame>
        <p:nvGraphicFramePr>
          <p:cNvPr id="9" name="Table 8"/>
          <p:cNvGraphicFramePr>
            <a:graphicFrameLocks noGrp="1"/>
          </p:cNvGraphicFramePr>
          <p:nvPr>
            <p:extLst>
              <p:ext uri="{D42A27DB-BD31-4B8C-83A1-F6EECF244321}">
                <p14:modId xmlns:p14="http://schemas.microsoft.com/office/powerpoint/2010/main" val="3812238932"/>
              </p:ext>
            </p:extLst>
          </p:nvPr>
        </p:nvGraphicFramePr>
        <p:xfrm>
          <a:off x="2469108" y="4763068"/>
          <a:ext cx="3581400" cy="685801"/>
        </p:xfrm>
        <a:graphic>
          <a:graphicData uri="http://schemas.openxmlformats.org/drawingml/2006/table">
            <a:tbl>
              <a:tblPr>
                <a:tableStyleId>{073A0DAA-6AF3-43AB-8588-CEC1D06C72B9}</a:tableStyleId>
              </a:tblPr>
              <a:tblGrid>
                <a:gridCol w="1125583"/>
                <a:gridCol w="1330234"/>
                <a:gridCol w="1125583"/>
              </a:tblGrid>
              <a:tr h="379722">
                <a:tc>
                  <a:txBody>
                    <a:bodyPr/>
                    <a:lstStyle/>
                    <a:p>
                      <a:pPr algn="ctr" fontAlgn="b"/>
                      <a:r>
                        <a:rPr lang="en-US" sz="1800" u="none" strike="noStrike" dirty="0">
                          <a:effectLst/>
                        </a:rPr>
                        <a:t> </a:t>
                      </a:r>
                      <a:endParaRPr lang="en-US" sz="1800" b="0" i="0" u="none" strike="noStrike" dirty="0">
                        <a:solidFill>
                          <a:srgbClr val="000000"/>
                        </a:solidFill>
                        <a:effectLst/>
                        <a:latin typeface="Arial" panose="020B0604020202020204" pitchFamily="34" charset="0"/>
                      </a:endParaRPr>
                    </a:p>
                  </a:txBody>
                  <a:tcPr marL="9525" marR="9525" marT="9525" marB="0" anchor="b"/>
                </a:tc>
                <a:tc>
                  <a:txBody>
                    <a:bodyPr/>
                    <a:lstStyle/>
                    <a:p>
                      <a:pPr algn="ctr" rtl="0" fontAlgn="b"/>
                      <a:r>
                        <a:rPr lang="en-US" sz="1800" u="none" strike="noStrike" dirty="0">
                          <a:effectLst/>
                        </a:rPr>
                        <a:t>Right</a:t>
                      </a:r>
                      <a:endParaRPr lang="en-US" sz="1800" b="0" i="0" u="none" strike="noStrike" dirty="0">
                        <a:solidFill>
                          <a:srgbClr val="000000"/>
                        </a:solidFill>
                        <a:effectLst/>
                        <a:latin typeface="Arial" panose="020B0604020202020204" pitchFamily="34" charset="0"/>
                      </a:endParaRPr>
                    </a:p>
                  </a:txBody>
                  <a:tcPr marL="9525" marR="9525" marT="9525" marB="0" anchor="b"/>
                </a:tc>
                <a:tc>
                  <a:txBody>
                    <a:bodyPr/>
                    <a:lstStyle/>
                    <a:p>
                      <a:pPr algn="ctr" rtl="0" fontAlgn="b"/>
                      <a:r>
                        <a:rPr lang="en-US" sz="1800" u="none" strike="noStrike" dirty="0">
                          <a:effectLst/>
                        </a:rPr>
                        <a:t>Left</a:t>
                      </a:r>
                      <a:endParaRPr lang="en-US" sz="1800" b="0" i="0" u="none" strike="noStrike" dirty="0">
                        <a:solidFill>
                          <a:srgbClr val="000000"/>
                        </a:solidFill>
                        <a:effectLst/>
                        <a:latin typeface="Arial" panose="020B0604020202020204" pitchFamily="34" charset="0"/>
                      </a:endParaRPr>
                    </a:p>
                  </a:txBody>
                  <a:tcPr marL="9525" marR="9525" marT="9525" marB="0" anchor="b"/>
                </a:tc>
              </a:tr>
              <a:tr h="306079">
                <a:tc>
                  <a:txBody>
                    <a:bodyPr/>
                    <a:lstStyle/>
                    <a:p>
                      <a:pPr algn="ctr" rtl="0" fontAlgn="b"/>
                      <a:r>
                        <a:rPr lang="en-US" sz="1800" u="none" strike="noStrike" dirty="0" smtClean="0">
                          <a:effectLst/>
                        </a:rPr>
                        <a:t>Time (S)</a:t>
                      </a:r>
                      <a:endParaRPr lang="en-US" sz="1800" b="0" i="0" u="none" strike="noStrike" dirty="0">
                        <a:solidFill>
                          <a:srgbClr val="000000"/>
                        </a:solidFill>
                        <a:effectLst/>
                        <a:latin typeface="Arial" panose="020B0604020202020204" pitchFamily="34" charset="0"/>
                      </a:endParaRPr>
                    </a:p>
                  </a:txBody>
                  <a:tcPr marL="9525" marR="9525" marT="9525" marB="0" anchor="b"/>
                </a:tc>
                <a:tc>
                  <a:txBody>
                    <a:bodyPr/>
                    <a:lstStyle/>
                    <a:p>
                      <a:pPr algn="ctr" rtl="0" fontAlgn="b"/>
                      <a:r>
                        <a:rPr lang="en-US" sz="1800" u="none" strike="noStrike" dirty="0" smtClean="0">
                          <a:effectLst/>
                        </a:rPr>
                        <a:t>3025</a:t>
                      </a:r>
                      <a:endParaRPr lang="en-US" sz="1800" b="0" i="0" u="none" strike="noStrike" dirty="0">
                        <a:solidFill>
                          <a:srgbClr val="000000"/>
                        </a:solidFill>
                        <a:effectLst/>
                        <a:latin typeface="Arial" panose="020B0604020202020204" pitchFamily="34" charset="0"/>
                      </a:endParaRPr>
                    </a:p>
                  </a:txBody>
                  <a:tcPr marL="9525" marR="9525" marT="9525" marB="0" anchor="b"/>
                </a:tc>
                <a:tc>
                  <a:txBody>
                    <a:bodyPr/>
                    <a:lstStyle/>
                    <a:p>
                      <a:pPr algn="ctr" rtl="0" fontAlgn="b"/>
                      <a:r>
                        <a:rPr lang="en-US" sz="1800" u="none" strike="noStrike" dirty="0" smtClean="0">
                          <a:effectLst/>
                        </a:rPr>
                        <a:t>3028</a:t>
                      </a:r>
                      <a:endParaRPr lang="en-US" sz="1800" b="0" i="0" u="none" strike="noStrike" dirty="0">
                        <a:solidFill>
                          <a:srgbClr val="000000"/>
                        </a:solidFill>
                        <a:effectLst/>
                        <a:latin typeface="Arial" panose="020B0604020202020204" pitchFamily="34" charset="0"/>
                      </a:endParaRPr>
                    </a:p>
                  </a:txBody>
                  <a:tcPr marL="9525" marR="9525" marT="9525" marB="0" anchor="b"/>
                </a:tc>
              </a:tr>
            </a:tbl>
          </a:graphicData>
        </a:graphic>
      </p:graphicFrame>
      <p:graphicFrame>
        <p:nvGraphicFramePr>
          <p:cNvPr id="10" name="Table 9"/>
          <p:cNvGraphicFramePr>
            <a:graphicFrameLocks noGrp="1"/>
          </p:cNvGraphicFramePr>
          <p:nvPr>
            <p:extLst>
              <p:ext uri="{D42A27DB-BD31-4B8C-83A1-F6EECF244321}">
                <p14:modId xmlns:p14="http://schemas.microsoft.com/office/powerpoint/2010/main" val="2084878268"/>
              </p:ext>
            </p:extLst>
          </p:nvPr>
        </p:nvGraphicFramePr>
        <p:xfrm>
          <a:off x="885967" y="5995915"/>
          <a:ext cx="3581400" cy="685801"/>
        </p:xfrm>
        <a:graphic>
          <a:graphicData uri="http://schemas.openxmlformats.org/drawingml/2006/table">
            <a:tbl>
              <a:tblPr>
                <a:tableStyleId>{073A0DAA-6AF3-43AB-8588-CEC1D06C72B9}</a:tableStyleId>
              </a:tblPr>
              <a:tblGrid>
                <a:gridCol w="1125583"/>
                <a:gridCol w="1330234"/>
                <a:gridCol w="1125583"/>
              </a:tblGrid>
              <a:tr h="379722">
                <a:tc>
                  <a:txBody>
                    <a:bodyPr/>
                    <a:lstStyle/>
                    <a:p>
                      <a:pPr algn="ctr" fontAlgn="b"/>
                      <a:r>
                        <a:rPr lang="en-US" sz="1800" u="none" strike="noStrike" dirty="0">
                          <a:effectLst/>
                        </a:rPr>
                        <a:t> </a:t>
                      </a:r>
                      <a:endParaRPr lang="en-US" sz="1800" b="0" i="0" u="none" strike="noStrike" dirty="0">
                        <a:solidFill>
                          <a:srgbClr val="000000"/>
                        </a:solidFill>
                        <a:effectLst/>
                        <a:latin typeface="Arial" panose="020B0604020202020204" pitchFamily="34" charset="0"/>
                      </a:endParaRPr>
                    </a:p>
                  </a:txBody>
                  <a:tcPr marL="9525" marR="9525" marT="9525" marB="0" anchor="b"/>
                </a:tc>
                <a:tc>
                  <a:txBody>
                    <a:bodyPr/>
                    <a:lstStyle/>
                    <a:p>
                      <a:pPr algn="ctr" rtl="0" fontAlgn="b"/>
                      <a:r>
                        <a:rPr lang="en-US" sz="1800" u="none" strike="noStrike" dirty="0">
                          <a:effectLst/>
                        </a:rPr>
                        <a:t>Right</a:t>
                      </a:r>
                      <a:endParaRPr lang="en-US" sz="1800" b="0" i="0" u="none" strike="noStrike" dirty="0">
                        <a:solidFill>
                          <a:srgbClr val="000000"/>
                        </a:solidFill>
                        <a:effectLst/>
                        <a:latin typeface="Arial" panose="020B0604020202020204" pitchFamily="34" charset="0"/>
                      </a:endParaRPr>
                    </a:p>
                  </a:txBody>
                  <a:tcPr marL="9525" marR="9525" marT="9525" marB="0" anchor="b"/>
                </a:tc>
                <a:tc>
                  <a:txBody>
                    <a:bodyPr/>
                    <a:lstStyle/>
                    <a:p>
                      <a:pPr algn="ctr" rtl="0" fontAlgn="b"/>
                      <a:r>
                        <a:rPr lang="en-US" sz="1800" u="none" strike="noStrike" dirty="0">
                          <a:effectLst/>
                        </a:rPr>
                        <a:t>Left</a:t>
                      </a:r>
                      <a:endParaRPr lang="en-US" sz="1800" b="0" i="0" u="none" strike="noStrike" dirty="0">
                        <a:solidFill>
                          <a:srgbClr val="000000"/>
                        </a:solidFill>
                        <a:effectLst/>
                        <a:latin typeface="Arial" panose="020B0604020202020204" pitchFamily="34" charset="0"/>
                      </a:endParaRPr>
                    </a:p>
                  </a:txBody>
                  <a:tcPr marL="9525" marR="9525" marT="9525" marB="0" anchor="b"/>
                </a:tc>
              </a:tr>
              <a:tr h="306079">
                <a:tc>
                  <a:txBody>
                    <a:bodyPr/>
                    <a:lstStyle/>
                    <a:p>
                      <a:pPr algn="ctr" rtl="0" fontAlgn="b"/>
                      <a:r>
                        <a:rPr lang="en-US" sz="1800" u="none" strike="noStrike" dirty="0" smtClean="0">
                          <a:effectLst/>
                        </a:rPr>
                        <a:t>Time (S)</a:t>
                      </a:r>
                      <a:endParaRPr lang="en-US" sz="1800" b="0" i="0" u="none" strike="noStrike" dirty="0">
                        <a:solidFill>
                          <a:srgbClr val="000000"/>
                        </a:solidFill>
                        <a:effectLst/>
                        <a:latin typeface="Arial" panose="020B0604020202020204" pitchFamily="34" charset="0"/>
                      </a:endParaRPr>
                    </a:p>
                  </a:txBody>
                  <a:tcPr marL="9525" marR="9525" marT="9525" marB="0" anchor="b"/>
                </a:tc>
                <a:tc>
                  <a:txBody>
                    <a:bodyPr/>
                    <a:lstStyle/>
                    <a:p>
                      <a:pPr algn="ctr" rtl="0" fontAlgn="b"/>
                      <a:r>
                        <a:rPr lang="en-US" sz="1800" b="0" i="0" u="none" strike="noStrike" dirty="0" smtClean="0">
                          <a:solidFill>
                            <a:srgbClr val="000000"/>
                          </a:solidFill>
                          <a:effectLst/>
                          <a:latin typeface="Arial" panose="020B0604020202020204" pitchFamily="34" charset="0"/>
                        </a:rPr>
                        <a:t>2399</a:t>
                      </a:r>
                      <a:endParaRPr lang="en-US" sz="1800" b="0" i="0" u="none" strike="noStrike" dirty="0">
                        <a:solidFill>
                          <a:srgbClr val="000000"/>
                        </a:solidFill>
                        <a:effectLst/>
                        <a:latin typeface="Arial" panose="020B0604020202020204" pitchFamily="34" charset="0"/>
                      </a:endParaRPr>
                    </a:p>
                  </a:txBody>
                  <a:tcPr marL="9525" marR="9525" marT="9525" marB="0" anchor="b"/>
                </a:tc>
                <a:tc>
                  <a:txBody>
                    <a:bodyPr/>
                    <a:lstStyle/>
                    <a:p>
                      <a:pPr algn="ctr" rtl="0" fontAlgn="b"/>
                      <a:r>
                        <a:rPr lang="en-US" sz="1800" b="0" i="0" u="none" strike="noStrike" dirty="0" smtClean="0">
                          <a:solidFill>
                            <a:srgbClr val="000000"/>
                          </a:solidFill>
                          <a:effectLst/>
                          <a:latin typeface="Arial" panose="020B0604020202020204" pitchFamily="34" charset="0"/>
                        </a:rPr>
                        <a:t>2696</a:t>
                      </a:r>
                      <a:endParaRPr lang="en-US" sz="1800" b="0" i="0" u="none" strike="noStrike" dirty="0">
                        <a:solidFill>
                          <a:srgbClr val="000000"/>
                        </a:solidFill>
                        <a:effectLst/>
                        <a:latin typeface="Arial" panose="020B0604020202020204" pitchFamily="34" charset="0"/>
                      </a:endParaRPr>
                    </a:p>
                  </a:txBody>
                  <a:tcPr marL="9525" marR="9525" marT="9525" marB="0" anchor="b"/>
                </a:tc>
              </a:tr>
            </a:tbl>
          </a:graphicData>
        </a:graphic>
      </p:graphicFrame>
    </p:spTree>
    <p:extLst>
      <p:ext uri="{BB962C8B-B14F-4D97-AF65-F5344CB8AC3E}">
        <p14:creationId xmlns:p14="http://schemas.microsoft.com/office/powerpoint/2010/main" val="2017218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Efforts</a:t>
            </a:r>
            <a:endParaRPr lang="en-US" dirty="0"/>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r>
                  <a:rPr lang="en-US" dirty="0"/>
                  <a:t>Future efforts:</a:t>
                </a:r>
              </a:p>
              <a:p>
                <a:pPr lvl="1"/>
                <a:r>
                  <a:rPr lang="en-US" sz="2200" dirty="0"/>
                  <a:t>Combine kernels, latency hiding, more arithmetic versus data movement, combine iterations</a:t>
                </a:r>
              </a:p>
              <a:p>
                <a:pPr lvl="1"/>
                <a:r>
                  <a:rPr lang="en-US" sz="2200" dirty="0"/>
                  <a:t>Vary precision, analyze accuracy and convergence</a:t>
                </a:r>
              </a:p>
              <a:p>
                <a:pPr lvl="1"/>
                <a:r>
                  <a:rPr lang="en-US" sz="2200" dirty="0"/>
                  <a:t>Alternative preconditioners </a:t>
                </a:r>
                <a14:m>
                  <m:oMath xmlns:m="http://schemas.openxmlformats.org/officeDocument/2006/math">
                    <m:r>
                      <a:rPr lang="en-US" sz="2200" i="1">
                        <a:latin typeface="Cambria Math"/>
                      </a:rPr>
                      <m:t>𝐴𝑥</m:t>
                    </m:r>
                    <m:r>
                      <a:rPr lang="en-US" sz="2200" i="1">
                        <a:latin typeface="Cambria Math"/>
                      </a:rPr>
                      <m:t>=</m:t>
                    </m:r>
                    <m:r>
                      <a:rPr lang="en-US" sz="2200" i="1">
                        <a:latin typeface="Cambria Math"/>
                      </a:rPr>
                      <m:t>𝑏</m:t>
                    </m:r>
                    <m:r>
                      <a:rPr lang="en-US" sz="2200" i="1">
                        <a:latin typeface="Cambria Math"/>
                      </a:rPr>
                      <m:t> →</m:t>
                    </m:r>
                    <m:r>
                      <a:rPr lang="en-US" sz="2200" i="1">
                        <a:latin typeface="Cambria Math"/>
                        <a:ea typeface="Cambria Math"/>
                      </a:rPr>
                      <m:t>𝑃𝐴𝑥</m:t>
                    </m:r>
                    <m:r>
                      <a:rPr lang="en-US" sz="2200" i="1">
                        <a:latin typeface="Cambria Math"/>
                        <a:ea typeface="Cambria Math"/>
                      </a:rPr>
                      <m:t>=</m:t>
                    </m:r>
                    <m:r>
                      <a:rPr lang="en-US" sz="2200" i="1">
                        <a:latin typeface="Cambria Math"/>
                        <a:ea typeface="Cambria Math"/>
                      </a:rPr>
                      <m:t>𝑃𝑏</m:t>
                    </m:r>
                  </m:oMath>
                </a14:m>
                <a:endParaRPr lang="en-US" sz="2200" dirty="0"/>
              </a:p>
              <a:p>
                <a:pPr lvl="2"/>
                <a:r>
                  <a:rPr lang="en-US" sz="2200" dirty="0"/>
                  <a:t>Faster convergence, better hardware utilization, data storage/access, trade-offs, updating</a:t>
                </a:r>
              </a:p>
              <a:p>
                <a:pPr lvl="1"/>
                <a:r>
                  <a:rPr lang="en-US" sz="2200" dirty="0"/>
                  <a:t>Modify algorithms (solvers/preconditioners) – need to maintain good convergence </a:t>
                </a:r>
              </a:p>
              <a:p>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1">
                <a:blip r:embed="rId2"/>
                <a:stretch>
                  <a:fillRect l="-444" t="-862" r="-1778"/>
                </a:stretch>
              </a:blipFill>
            </p:spPr>
            <p:txBody>
              <a:bodyPr/>
              <a:lstStyle/>
              <a:p>
                <a:r>
                  <a:rPr lang="en-US">
                    <a:noFill/>
                  </a:rPr>
                  <a:t> </a:t>
                </a:r>
              </a:p>
            </p:txBody>
          </p:sp>
        </mc:Fallback>
      </mc:AlternateContent>
    </p:spTree>
    <p:extLst>
      <p:ext uri="{BB962C8B-B14F-4D97-AF65-F5344CB8AC3E}">
        <p14:creationId xmlns:p14="http://schemas.microsoft.com/office/powerpoint/2010/main" val="288363002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86021" name="Rectangle 5"/>
          <p:cNvSpPr>
            <a:spLocks noGrp="1" noChangeArrowheads="1"/>
          </p:cNvSpPr>
          <p:nvPr>
            <p:ph type="title"/>
          </p:nvPr>
        </p:nvSpPr>
        <p:spPr/>
        <p:txBody>
          <a:bodyPr/>
          <a:lstStyle/>
          <a:p>
            <a:r>
              <a:rPr lang="en-US"/>
              <a:t>AMR Implementation</a:t>
            </a:r>
          </a:p>
        </p:txBody>
      </p:sp>
      <p:sp>
        <p:nvSpPr>
          <p:cNvPr id="86026" name="Rectangle 10"/>
          <p:cNvSpPr>
            <a:spLocks noGrp="1" noChangeArrowheads="1"/>
          </p:cNvSpPr>
          <p:nvPr>
            <p:ph type="body" idx="1"/>
          </p:nvPr>
        </p:nvSpPr>
        <p:spPr>
          <a:xfrm>
            <a:off x="457200" y="1133475"/>
            <a:ext cx="8229600" cy="2532063"/>
          </a:xfrm>
        </p:spPr>
        <p:txBody>
          <a:bodyPr/>
          <a:lstStyle/>
          <a:p>
            <a:pPr>
              <a:lnSpc>
                <a:spcPct val="90000"/>
              </a:lnSpc>
            </a:pPr>
            <a:r>
              <a:rPr lang="en-US" sz="2000" dirty="0"/>
              <a:t>Parallel Adaptive Mesh Refinement (</a:t>
            </a:r>
            <a:r>
              <a:rPr lang="en-US" sz="2000" dirty="0" err="1"/>
              <a:t>Paramesh</a:t>
            </a:r>
            <a:r>
              <a:rPr lang="en-US" sz="2000" dirty="0"/>
              <a:t>), originally for explicit time integration, 1D-, 2D-, 3D models</a:t>
            </a:r>
          </a:p>
          <a:p>
            <a:pPr>
              <a:lnSpc>
                <a:spcPct val="90000"/>
              </a:lnSpc>
            </a:pPr>
            <a:r>
              <a:rPr lang="en-US" sz="2000" dirty="0"/>
              <a:t>Shared memory and MPI</a:t>
            </a:r>
          </a:p>
          <a:p>
            <a:pPr>
              <a:lnSpc>
                <a:spcPct val="90000"/>
              </a:lnSpc>
            </a:pPr>
            <a:r>
              <a:rPr lang="en-US" sz="2000" dirty="0"/>
              <a:t>Automatic and user tunable load balancing</a:t>
            </a:r>
          </a:p>
          <a:p>
            <a:pPr>
              <a:lnSpc>
                <a:spcPct val="90000"/>
              </a:lnSpc>
            </a:pPr>
            <a:r>
              <a:rPr lang="en-US" sz="2000" dirty="0"/>
              <a:t>Tree (forest) data structure to represent domain as collection of refined basic m-by-n blocks</a:t>
            </a:r>
          </a:p>
          <a:p>
            <a:pPr>
              <a:lnSpc>
                <a:spcPct val="90000"/>
              </a:lnSpc>
            </a:pPr>
            <a:r>
              <a:rPr lang="en-US" sz="2000" dirty="0"/>
              <a:t>Prolongation/restriction between levels, ghost cells for neighbor data (including </a:t>
            </a:r>
            <a:r>
              <a:rPr lang="en-US" sz="2000" dirty="0" smtClean="0"/>
              <a:t>prolongation</a:t>
            </a:r>
            <a:r>
              <a:rPr lang="en-US" sz="2000" dirty="0"/>
              <a:t>), …</a:t>
            </a:r>
          </a:p>
          <a:p>
            <a:pPr>
              <a:lnSpc>
                <a:spcPct val="90000"/>
              </a:lnSpc>
            </a:pPr>
            <a:endParaRPr lang="en-US" sz="1600" dirty="0"/>
          </a:p>
        </p:txBody>
      </p:sp>
      <p:pic>
        <p:nvPicPr>
          <p:cNvPr id="86023" name="Picture 7"/>
          <p:cNvPicPr>
            <a:picLocks noChangeAspect="1" noChangeArrowheads="1"/>
          </p:cNvPicPr>
          <p:nvPr/>
        </p:nvPicPr>
        <p:blipFill>
          <a:blip r:embed="rId2" cstate="print"/>
          <a:srcRect/>
          <a:stretch>
            <a:fillRect/>
          </a:stretch>
        </p:blipFill>
        <p:spPr bwMode="auto">
          <a:xfrm>
            <a:off x="776288" y="3827463"/>
            <a:ext cx="2643187" cy="2592387"/>
          </a:xfrm>
          <a:prstGeom prst="rect">
            <a:avLst/>
          </a:prstGeom>
          <a:noFill/>
          <a:ln w="0" algn="ctr">
            <a:noFill/>
            <a:miter lim="800000"/>
            <a:headEnd/>
            <a:tailEnd/>
          </a:ln>
          <a:effectLst/>
        </p:spPr>
      </p:pic>
      <p:pic>
        <p:nvPicPr>
          <p:cNvPr id="86025" name="Picture 9"/>
          <p:cNvPicPr>
            <a:picLocks noChangeAspect="1" noChangeArrowheads="1"/>
          </p:cNvPicPr>
          <p:nvPr/>
        </p:nvPicPr>
        <p:blipFill>
          <a:blip r:embed="rId3" cstate="print"/>
          <a:srcRect/>
          <a:stretch>
            <a:fillRect/>
          </a:stretch>
        </p:blipFill>
        <p:spPr bwMode="auto">
          <a:xfrm>
            <a:off x="3652838" y="4144963"/>
            <a:ext cx="5033962" cy="1951037"/>
          </a:xfrm>
          <a:prstGeom prst="rect">
            <a:avLst/>
          </a:prstGeom>
          <a:noFill/>
          <a:ln w="0" algn="ctr">
            <a:noFill/>
            <a:miter lim="800000"/>
            <a:headEnd/>
            <a:tailEnd/>
          </a:ln>
          <a:effectLst/>
        </p:spPr>
      </p:pic>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AMR Implementation</a:t>
            </a:r>
            <a:endParaRPr lang="en-US" dirty="0"/>
          </a:p>
        </p:txBody>
      </p:sp>
      <p:pic>
        <p:nvPicPr>
          <p:cNvPr id="316418" name="Picture 2"/>
          <p:cNvPicPr>
            <a:picLocks noChangeAspect="1" noChangeArrowheads="1"/>
          </p:cNvPicPr>
          <p:nvPr/>
        </p:nvPicPr>
        <p:blipFill>
          <a:blip r:embed="rId2" cstate="print"/>
          <a:srcRect/>
          <a:stretch>
            <a:fillRect/>
          </a:stretch>
        </p:blipFill>
        <p:spPr bwMode="auto">
          <a:xfrm>
            <a:off x="759836" y="2056122"/>
            <a:ext cx="7458075" cy="251460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638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2197665"/>
            <a:ext cx="7620000" cy="24626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6841559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oter Placeholder 4"/>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109572" name="Rectangle 4"/>
          <p:cNvSpPr>
            <a:spLocks noGrp="1" noChangeArrowheads="1"/>
          </p:cNvSpPr>
          <p:nvPr>
            <p:ph type="title"/>
          </p:nvPr>
        </p:nvSpPr>
        <p:spPr/>
        <p:txBody>
          <a:bodyPr/>
          <a:lstStyle/>
          <a:p>
            <a:r>
              <a:rPr lang="en-US"/>
              <a:t>Diffusion / Convection-Diffusion</a:t>
            </a:r>
          </a:p>
        </p:txBody>
      </p:sp>
      <p:graphicFrame>
        <p:nvGraphicFramePr>
          <p:cNvPr id="109581" name="Object 13"/>
          <p:cNvGraphicFramePr>
            <a:graphicFrameLocks noGrp="1" noChangeAspect="1"/>
          </p:cNvGraphicFramePr>
          <p:nvPr>
            <p:ph sz="half" idx="1"/>
          </p:nvPr>
        </p:nvGraphicFramePr>
        <p:xfrm>
          <a:off x="6099175" y="3067050"/>
          <a:ext cx="2463800" cy="368300"/>
        </p:xfrm>
        <a:graphic>
          <a:graphicData uri="http://schemas.openxmlformats.org/presentationml/2006/ole">
            <mc:AlternateContent xmlns:mc="http://schemas.openxmlformats.org/markup-compatibility/2006">
              <mc:Choice xmlns:v="urn:schemas-microsoft-com:vml" Requires="v">
                <p:oleObj spid="_x0000_s307805" name="Equation" r:id="rId3" imgW="2463480" imgH="368280" progId="Equation.DSMT4">
                  <p:embed/>
                </p:oleObj>
              </mc:Choice>
              <mc:Fallback>
                <p:oleObj name="Equation" r:id="rId3" imgW="2463480" imgH="368280" progId="Equation.DSMT4">
                  <p:embed/>
                  <p:pic>
                    <p:nvPicPr>
                      <p:cNvPr id="0" name="Object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9175" y="3067050"/>
                        <a:ext cx="2463800" cy="3683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sp>
        <p:nvSpPr>
          <p:cNvPr id="109573" name="Rectangle 5"/>
          <p:cNvSpPr>
            <a:spLocks noChangeArrowheads="1"/>
          </p:cNvSpPr>
          <p:nvPr/>
        </p:nvSpPr>
        <p:spPr bwMode="auto">
          <a:xfrm>
            <a:off x="2909888" y="1885950"/>
            <a:ext cx="2657475" cy="2657475"/>
          </a:xfrm>
          <a:prstGeom prst="rect">
            <a:avLst/>
          </a:prstGeom>
          <a:noFill/>
          <a:ln w="19050" algn="ctr">
            <a:solidFill>
              <a:srgbClr val="000000"/>
            </a:solidFill>
            <a:miter lim="800000"/>
            <a:headEnd/>
            <a:tailEnd/>
          </a:ln>
          <a:effectLst/>
        </p:spPr>
        <p:txBody>
          <a:bodyPr wrap="none" anchor="ctr"/>
          <a:lstStyle/>
          <a:p>
            <a:endParaRPr lang="en-US"/>
          </a:p>
        </p:txBody>
      </p:sp>
      <p:sp>
        <p:nvSpPr>
          <p:cNvPr id="109574" name="Rectangle 6"/>
          <p:cNvSpPr>
            <a:spLocks noChangeArrowheads="1"/>
          </p:cNvSpPr>
          <p:nvPr/>
        </p:nvSpPr>
        <p:spPr bwMode="auto">
          <a:xfrm>
            <a:off x="3367088" y="2333625"/>
            <a:ext cx="1781175" cy="1781175"/>
          </a:xfrm>
          <a:prstGeom prst="rect">
            <a:avLst/>
          </a:prstGeom>
          <a:solidFill>
            <a:schemeClr val="accent2"/>
          </a:solidFill>
          <a:ln w="0" algn="ctr">
            <a:noFill/>
            <a:miter lim="800000"/>
            <a:headEnd/>
            <a:tailEnd/>
          </a:ln>
          <a:effectLst/>
        </p:spPr>
        <p:txBody>
          <a:bodyPr wrap="none" anchor="ctr"/>
          <a:lstStyle/>
          <a:p>
            <a:endParaRPr lang="en-US"/>
          </a:p>
        </p:txBody>
      </p:sp>
      <p:sp>
        <p:nvSpPr>
          <p:cNvPr id="109575" name="Rectangle 7" descr="Light upward diagonal"/>
          <p:cNvSpPr>
            <a:spLocks noChangeArrowheads="1"/>
          </p:cNvSpPr>
          <p:nvPr/>
        </p:nvSpPr>
        <p:spPr bwMode="auto">
          <a:xfrm>
            <a:off x="3367088" y="2333625"/>
            <a:ext cx="723900" cy="27622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sp>
        <p:nvSpPr>
          <p:cNvPr id="109576" name="Rectangle 8" descr="Light upward diagonal"/>
          <p:cNvSpPr>
            <a:spLocks noChangeArrowheads="1"/>
          </p:cNvSpPr>
          <p:nvPr/>
        </p:nvSpPr>
        <p:spPr bwMode="auto">
          <a:xfrm>
            <a:off x="3367088" y="2333625"/>
            <a:ext cx="361950" cy="178117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sp>
        <p:nvSpPr>
          <p:cNvPr id="109577" name="Rectangle 9" descr="Light upward diagonal"/>
          <p:cNvSpPr>
            <a:spLocks noChangeArrowheads="1"/>
          </p:cNvSpPr>
          <p:nvPr/>
        </p:nvSpPr>
        <p:spPr bwMode="auto">
          <a:xfrm>
            <a:off x="3367088" y="3867150"/>
            <a:ext cx="1781175" cy="25717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sp>
        <p:nvSpPr>
          <p:cNvPr id="109578" name="Rectangle 10" descr="Light upward diagonal"/>
          <p:cNvSpPr>
            <a:spLocks noChangeArrowheads="1"/>
          </p:cNvSpPr>
          <p:nvPr/>
        </p:nvSpPr>
        <p:spPr bwMode="auto">
          <a:xfrm>
            <a:off x="4795838" y="2333625"/>
            <a:ext cx="361950" cy="178117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sp>
        <p:nvSpPr>
          <p:cNvPr id="109579" name="Rectangle 11" descr="Light upward diagonal"/>
          <p:cNvSpPr>
            <a:spLocks noChangeArrowheads="1"/>
          </p:cNvSpPr>
          <p:nvPr/>
        </p:nvSpPr>
        <p:spPr bwMode="auto">
          <a:xfrm>
            <a:off x="4443413" y="2333625"/>
            <a:ext cx="704850" cy="276225"/>
          </a:xfrm>
          <a:prstGeom prst="rect">
            <a:avLst/>
          </a:prstGeom>
          <a:pattFill prst="ltUpDiag">
            <a:fgClr>
              <a:srgbClr val="000000"/>
            </a:fgClr>
            <a:bgClr>
              <a:srgbClr val="FFFFFF"/>
            </a:bgClr>
          </a:pattFill>
          <a:ln w="0" algn="ctr">
            <a:noFill/>
            <a:miter lim="800000"/>
            <a:headEnd/>
            <a:tailEnd/>
          </a:ln>
          <a:effectLst/>
        </p:spPr>
        <p:txBody>
          <a:bodyPr wrap="none" anchor="ctr"/>
          <a:lstStyle/>
          <a:p>
            <a:endParaRPr lang="en-US"/>
          </a:p>
        </p:txBody>
      </p:sp>
      <p:grpSp>
        <p:nvGrpSpPr>
          <p:cNvPr id="2" name="Group 28"/>
          <p:cNvGrpSpPr>
            <a:grpSpLocks/>
          </p:cNvGrpSpPr>
          <p:nvPr/>
        </p:nvGrpSpPr>
        <p:grpSpPr bwMode="auto">
          <a:xfrm>
            <a:off x="2900363" y="5022850"/>
            <a:ext cx="2895600" cy="1212850"/>
            <a:chOff x="2121" y="3296"/>
            <a:chExt cx="1824" cy="764"/>
          </a:xfrm>
        </p:grpSpPr>
        <p:sp>
          <p:nvSpPr>
            <p:cNvPr id="109585" name="Rectangle 17"/>
            <p:cNvSpPr>
              <a:spLocks noChangeArrowheads="1"/>
            </p:cNvSpPr>
            <p:nvPr/>
          </p:nvSpPr>
          <p:spPr bwMode="auto">
            <a:xfrm>
              <a:off x="2121" y="3330"/>
              <a:ext cx="326" cy="150"/>
            </a:xfrm>
            <a:prstGeom prst="rect">
              <a:avLst/>
            </a:prstGeom>
            <a:noFill/>
            <a:ln w="0" algn="ctr">
              <a:solidFill>
                <a:srgbClr val="000000"/>
              </a:solidFill>
              <a:miter lim="800000"/>
              <a:headEnd/>
              <a:tailEnd/>
            </a:ln>
            <a:effectLst/>
          </p:spPr>
          <p:txBody>
            <a:bodyPr wrap="none" anchor="ctr"/>
            <a:lstStyle/>
            <a:p>
              <a:endParaRPr lang="en-US"/>
            </a:p>
          </p:txBody>
        </p:sp>
        <p:sp>
          <p:nvSpPr>
            <p:cNvPr id="109586" name="Rectangle 18" descr="Light upward diagonal"/>
            <p:cNvSpPr>
              <a:spLocks noChangeArrowheads="1"/>
            </p:cNvSpPr>
            <p:nvPr/>
          </p:nvSpPr>
          <p:spPr bwMode="auto">
            <a:xfrm>
              <a:off x="2121" y="3576"/>
              <a:ext cx="326" cy="150"/>
            </a:xfrm>
            <a:prstGeom prst="rect">
              <a:avLst/>
            </a:prstGeom>
            <a:pattFill prst="ltUpDiag">
              <a:fgClr>
                <a:srgbClr val="000000"/>
              </a:fgClr>
              <a:bgClr>
                <a:srgbClr val="FFFFFF"/>
              </a:bgClr>
            </a:pattFill>
            <a:ln w="0" algn="ctr">
              <a:solidFill>
                <a:srgbClr val="000000"/>
              </a:solidFill>
              <a:miter lim="800000"/>
              <a:headEnd/>
              <a:tailEnd/>
            </a:ln>
            <a:effectLst/>
          </p:spPr>
          <p:txBody>
            <a:bodyPr wrap="none" anchor="ctr"/>
            <a:lstStyle/>
            <a:p>
              <a:endParaRPr lang="en-US"/>
            </a:p>
          </p:txBody>
        </p:sp>
        <p:sp>
          <p:nvSpPr>
            <p:cNvPr id="109587" name="Rectangle 19"/>
            <p:cNvSpPr>
              <a:spLocks noChangeArrowheads="1"/>
            </p:cNvSpPr>
            <p:nvPr/>
          </p:nvSpPr>
          <p:spPr bwMode="auto">
            <a:xfrm>
              <a:off x="2121" y="3822"/>
              <a:ext cx="326" cy="150"/>
            </a:xfrm>
            <a:prstGeom prst="rect">
              <a:avLst/>
            </a:prstGeom>
            <a:solidFill>
              <a:schemeClr val="accent2"/>
            </a:solidFill>
            <a:ln w="0" algn="ctr">
              <a:solidFill>
                <a:srgbClr val="000000"/>
              </a:solidFill>
              <a:miter lim="800000"/>
              <a:headEnd/>
              <a:tailEnd/>
            </a:ln>
            <a:effectLst/>
          </p:spPr>
          <p:txBody>
            <a:bodyPr wrap="none" anchor="ctr"/>
            <a:lstStyle/>
            <a:p>
              <a:endParaRPr lang="en-US"/>
            </a:p>
          </p:txBody>
        </p:sp>
        <p:graphicFrame>
          <p:nvGraphicFramePr>
            <p:cNvPr id="109593" name="Object 25"/>
            <p:cNvGraphicFramePr>
              <a:graphicFrameLocks noChangeAspect="1"/>
            </p:cNvGraphicFramePr>
            <p:nvPr/>
          </p:nvGraphicFramePr>
          <p:xfrm>
            <a:off x="2577" y="3296"/>
            <a:ext cx="1368" cy="280"/>
          </p:xfrm>
          <a:graphic>
            <a:graphicData uri="http://schemas.openxmlformats.org/presentationml/2006/ole">
              <mc:AlternateContent xmlns:mc="http://schemas.openxmlformats.org/markup-compatibility/2006">
                <mc:Choice xmlns:v="urn:schemas-microsoft-com:vml" Requires="v">
                  <p:oleObj spid="_x0000_s307806" name="Equation" r:id="rId5" imgW="2171520" imgH="444240" progId="Equation.DSMT4">
                    <p:embed/>
                  </p:oleObj>
                </mc:Choice>
                <mc:Fallback>
                  <p:oleObj name="Equation" r:id="rId5" imgW="2171520" imgH="444240" progId="Equation.DSMT4">
                    <p:embed/>
                    <p:pic>
                      <p:nvPicPr>
                        <p:cNvPr id="0" name="Object 2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77" y="3296"/>
                          <a:ext cx="1368" cy="28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109594" name="Object 26"/>
            <p:cNvGraphicFramePr>
              <a:graphicFrameLocks noChangeAspect="1"/>
            </p:cNvGraphicFramePr>
            <p:nvPr/>
          </p:nvGraphicFramePr>
          <p:xfrm>
            <a:off x="2577" y="3540"/>
            <a:ext cx="1312" cy="280"/>
          </p:xfrm>
          <a:graphic>
            <a:graphicData uri="http://schemas.openxmlformats.org/presentationml/2006/ole">
              <mc:AlternateContent xmlns:mc="http://schemas.openxmlformats.org/markup-compatibility/2006">
                <mc:Choice xmlns:v="urn:schemas-microsoft-com:vml" Requires="v">
                  <p:oleObj spid="_x0000_s307807" name="Equation" r:id="rId7" imgW="2082600" imgH="444240" progId="Equation.DSMT4">
                    <p:embed/>
                  </p:oleObj>
                </mc:Choice>
                <mc:Fallback>
                  <p:oleObj name="Equation" r:id="rId7" imgW="2082600" imgH="444240" progId="Equation.DSMT4">
                    <p:embed/>
                    <p:pic>
                      <p:nvPicPr>
                        <p:cNvPr id="0" name="Object 2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77" y="3540"/>
                          <a:ext cx="1312" cy="28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109595" name="Object 27"/>
            <p:cNvGraphicFramePr>
              <a:graphicFrameLocks noChangeAspect="1"/>
            </p:cNvGraphicFramePr>
            <p:nvPr/>
          </p:nvGraphicFramePr>
          <p:xfrm>
            <a:off x="2577" y="3780"/>
            <a:ext cx="1240" cy="280"/>
          </p:xfrm>
          <a:graphic>
            <a:graphicData uri="http://schemas.openxmlformats.org/presentationml/2006/ole">
              <mc:AlternateContent xmlns:mc="http://schemas.openxmlformats.org/markup-compatibility/2006">
                <mc:Choice xmlns:v="urn:schemas-microsoft-com:vml" Requires="v">
                  <p:oleObj spid="_x0000_s307808" name="Equation" r:id="rId9" imgW="1968480" imgH="444240" progId="Equation.DSMT4">
                    <p:embed/>
                  </p:oleObj>
                </mc:Choice>
                <mc:Fallback>
                  <p:oleObj name="Equation" r:id="rId9" imgW="1968480" imgH="444240" progId="Equation.DSMT4">
                    <p:embed/>
                    <p:pic>
                      <p:nvPicPr>
                        <p:cNvPr id="0" name="Object 2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77" y="3780"/>
                          <a:ext cx="1240" cy="28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pSp>
      <p:graphicFrame>
        <p:nvGraphicFramePr>
          <p:cNvPr id="109597" name="Object 29"/>
          <p:cNvGraphicFramePr>
            <a:graphicFrameLocks noChangeAspect="1"/>
          </p:cNvGraphicFramePr>
          <p:nvPr/>
        </p:nvGraphicFramePr>
        <p:xfrm>
          <a:off x="800100" y="3067050"/>
          <a:ext cx="1765300" cy="368300"/>
        </p:xfrm>
        <a:graphic>
          <a:graphicData uri="http://schemas.openxmlformats.org/presentationml/2006/ole">
            <mc:AlternateContent xmlns:mc="http://schemas.openxmlformats.org/markup-compatibility/2006">
              <mc:Choice xmlns:v="urn:schemas-microsoft-com:vml" Requires="v">
                <p:oleObj spid="_x0000_s307809" name="Equation" r:id="rId11" imgW="1765080" imgH="368280" progId="Equation.DSMT4">
                  <p:embed/>
                </p:oleObj>
              </mc:Choice>
              <mc:Fallback>
                <p:oleObj name="Equation" r:id="rId11" imgW="1765080" imgH="368280" progId="Equation.DSMT4">
                  <p:embed/>
                  <p:pic>
                    <p:nvPicPr>
                      <p:cNvPr id="0" name="Object 29"/>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00100" y="3067050"/>
                        <a:ext cx="1765300" cy="3683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109598" name="Object 30"/>
          <p:cNvGraphicFramePr>
            <a:graphicFrameLocks noChangeAspect="1"/>
          </p:cNvGraphicFramePr>
          <p:nvPr/>
        </p:nvGraphicFramePr>
        <p:xfrm>
          <a:off x="3898900" y="1549400"/>
          <a:ext cx="825500" cy="317500"/>
        </p:xfrm>
        <a:graphic>
          <a:graphicData uri="http://schemas.openxmlformats.org/presentationml/2006/ole">
            <mc:AlternateContent xmlns:mc="http://schemas.openxmlformats.org/markup-compatibility/2006">
              <mc:Choice xmlns:v="urn:schemas-microsoft-com:vml" Requires="v">
                <p:oleObj spid="_x0000_s307810" name="Equation" r:id="rId13" imgW="825480" imgH="317160" progId="Equation.DSMT4">
                  <p:embed/>
                </p:oleObj>
              </mc:Choice>
              <mc:Fallback>
                <p:oleObj name="Equation" r:id="rId13" imgW="825480" imgH="317160" progId="Equation.DSMT4">
                  <p:embed/>
                  <p:pic>
                    <p:nvPicPr>
                      <p:cNvPr id="0" name="Object 30"/>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898900" y="1549400"/>
                        <a:ext cx="825500" cy="3175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109599" name="Object 31"/>
          <p:cNvGraphicFramePr>
            <a:graphicFrameLocks noChangeAspect="1"/>
          </p:cNvGraphicFramePr>
          <p:nvPr/>
        </p:nvGraphicFramePr>
        <p:xfrm>
          <a:off x="5614988" y="2174875"/>
          <a:ext cx="825500" cy="317500"/>
        </p:xfrm>
        <a:graphic>
          <a:graphicData uri="http://schemas.openxmlformats.org/presentationml/2006/ole">
            <mc:AlternateContent xmlns:mc="http://schemas.openxmlformats.org/markup-compatibility/2006">
              <mc:Choice xmlns:v="urn:schemas-microsoft-com:vml" Requires="v">
                <p:oleObj spid="_x0000_s307811" name="Equation" r:id="rId15" imgW="825480" imgH="317160" progId="Equation.DSMT4">
                  <p:embed/>
                </p:oleObj>
              </mc:Choice>
              <mc:Fallback>
                <p:oleObj name="Equation" r:id="rId15" imgW="825480" imgH="317160" progId="Equation.DSMT4">
                  <p:embed/>
                  <p:pic>
                    <p:nvPicPr>
                      <p:cNvPr id="0" name="Object 3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14988" y="2174875"/>
                        <a:ext cx="825500" cy="3175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109600" name="Object 32"/>
          <p:cNvGraphicFramePr>
            <a:graphicFrameLocks noChangeAspect="1"/>
          </p:cNvGraphicFramePr>
          <p:nvPr/>
        </p:nvGraphicFramePr>
        <p:xfrm>
          <a:off x="2027238" y="2174875"/>
          <a:ext cx="825500" cy="317500"/>
        </p:xfrm>
        <a:graphic>
          <a:graphicData uri="http://schemas.openxmlformats.org/presentationml/2006/ole">
            <mc:AlternateContent xmlns:mc="http://schemas.openxmlformats.org/markup-compatibility/2006">
              <mc:Choice xmlns:v="urn:schemas-microsoft-com:vml" Requires="v">
                <p:oleObj spid="_x0000_s307812" name="Equation" r:id="rId16" imgW="825480" imgH="317160" progId="Equation.DSMT4">
                  <p:embed/>
                </p:oleObj>
              </mc:Choice>
              <mc:Fallback>
                <p:oleObj name="Equation" r:id="rId16" imgW="825480" imgH="317160" progId="Equation.DSMT4">
                  <p:embed/>
                  <p:pic>
                    <p:nvPicPr>
                      <p:cNvPr id="0" name="Object 3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027238" y="2174875"/>
                        <a:ext cx="825500" cy="3175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109601" name="Object 33"/>
          <p:cNvGraphicFramePr>
            <a:graphicFrameLocks noChangeAspect="1"/>
          </p:cNvGraphicFramePr>
          <p:nvPr/>
        </p:nvGraphicFramePr>
        <p:xfrm>
          <a:off x="3898900" y="4543425"/>
          <a:ext cx="673100" cy="241300"/>
        </p:xfrm>
        <a:graphic>
          <a:graphicData uri="http://schemas.openxmlformats.org/presentationml/2006/ole">
            <mc:AlternateContent xmlns:mc="http://schemas.openxmlformats.org/markup-compatibility/2006">
              <mc:Choice xmlns:v="urn:schemas-microsoft-com:vml" Requires="v">
                <p:oleObj spid="_x0000_s307813" name="Equation" r:id="rId17" imgW="672840" imgH="241200" progId="Equation.DSMT4">
                  <p:embed/>
                </p:oleObj>
              </mc:Choice>
              <mc:Fallback>
                <p:oleObj name="Equation" r:id="rId17" imgW="672840" imgH="241200" progId="Equation.DSMT4">
                  <p:embed/>
                  <p:pic>
                    <p:nvPicPr>
                      <p:cNvPr id="0" name="Object 3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898900" y="4543425"/>
                        <a:ext cx="673100" cy="2413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Final Version</a:t>
            </a:r>
            <a:endParaRPr lang="en-US" dirty="0"/>
          </a:p>
        </p:txBody>
      </p:sp>
      <p:pic>
        <p:nvPicPr>
          <p:cNvPr id="17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3567" y="3179476"/>
            <a:ext cx="8001000" cy="34512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555009" y="1006523"/>
            <a:ext cx="8179558" cy="2086725"/>
          </a:xfrm>
          <a:prstGeom prst="rect">
            <a:avLst/>
          </a:prstGeom>
          <a:noFill/>
        </p:spPr>
        <p:txBody>
          <a:bodyPr wrap="square" rtlCol="0">
            <a:spAutoFit/>
          </a:bodyPr>
          <a:lstStyle/>
          <a:p>
            <a:pPr marL="342900" indent="-342900">
              <a:buFont typeface="Arial" panose="020B0604020202020204" pitchFamily="34" charset="0"/>
              <a:buChar char="•"/>
            </a:pPr>
            <a:r>
              <a:rPr lang="en-US" sz="2400" dirty="0" smtClean="0"/>
              <a:t>Keep matrix in JAD format, do efficient conversions but all on GPU</a:t>
            </a:r>
          </a:p>
          <a:p>
            <a:pPr marL="342900" indent="-342900">
              <a:buFont typeface="Arial" panose="020B0604020202020204" pitchFamily="34" charset="0"/>
              <a:buChar char="•"/>
            </a:pPr>
            <a:r>
              <a:rPr lang="en-US" sz="2400" dirty="0" smtClean="0"/>
              <a:t>Fast combined time</a:t>
            </a:r>
          </a:p>
          <a:p>
            <a:pPr marL="342900" indent="-342900">
              <a:buFont typeface="Arial" panose="020B0604020202020204" pitchFamily="34" charset="0"/>
              <a:buChar char="•"/>
            </a:pPr>
            <a:r>
              <a:rPr lang="en-US" sz="2400" dirty="0" smtClean="0"/>
              <a:t>Main cost now solving LS problems (should be the case) – algorithm can be improved</a:t>
            </a:r>
            <a:endParaRPr lang="en-US" sz="2400" dirty="0"/>
          </a:p>
        </p:txBody>
      </p:sp>
    </p:spTree>
    <p:extLst>
      <p:ext uri="{BB962C8B-B14F-4D97-AF65-F5344CB8AC3E}">
        <p14:creationId xmlns:p14="http://schemas.microsoft.com/office/powerpoint/2010/main" val="48113995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Krylov</a:t>
            </a:r>
            <a:r>
              <a:rPr lang="en-US" dirty="0" smtClean="0"/>
              <a:t> Methods</a:t>
            </a:r>
            <a:endParaRPr lang="en-US" dirty="0"/>
          </a:p>
        </p:txBody>
      </p:sp>
      <p:sp>
        <p:nvSpPr>
          <p:cNvPr id="3" name="Content Placeholder 2"/>
          <p:cNvSpPr>
            <a:spLocks noGrp="1"/>
          </p:cNvSpPr>
          <p:nvPr>
            <p:ph idx="1"/>
          </p:nvPr>
        </p:nvSpPr>
        <p:spPr>
          <a:xfrm>
            <a:off x="619476" y="1173707"/>
            <a:ext cx="8239836" cy="5431809"/>
          </a:xfrm>
        </p:spPr>
        <p:txBody>
          <a:bodyPr>
            <a:normAutofit lnSpcReduction="10000"/>
          </a:bodyPr>
          <a:lstStyle/>
          <a:p>
            <a:r>
              <a:rPr lang="en-US" dirty="0" smtClean="0"/>
              <a:t>Every method is a combination of 4 basic operations</a:t>
            </a:r>
          </a:p>
          <a:p>
            <a:pPr lvl="1"/>
            <a:r>
              <a:rPr lang="en-US" dirty="0" smtClean="0"/>
              <a:t>Matrix-vector products </a:t>
            </a:r>
          </a:p>
          <a:p>
            <a:pPr lvl="1"/>
            <a:r>
              <a:rPr lang="en-US" dirty="0" err="1" smtClean="0">
                <a:solidFill>
                  <a:srgbClr val="C00000"/>
                </a:solidFill>
              </a:rPr>
              <a:t>Preconditioner</a:t>
            </a:r>
            <a:r>
              <a:rPr lang="en-US" dirty="0" smtClean="0">
                <a:solidFill>
                  <a:srgbClr val="C00000"/>
                </a:solidFill>
              </a:rPr>
              <a:t>-vector products</a:t>
            </a:r>
          </a:p>
          <a:p>
            <a:pPr lvl="1"/>
            <a:r>
              <a:rPr lang="en-US" dirty="0" smtClean="0"/>
              <a:t>Vector updates (AXPY , includes scaling)</a:t>
            </a:r>
          </a:p>
          <a:p>
            <a:pPr lvl="1"/>
            <a:r>
              <a:rPr lang="en-US" dirty="0" smtClean="0"/>
              <a:t>Inner products (DOT)</a:t>
            </a:r>
          </a:p>
          <a:p>
            <a:r>
              <a:rPr lang="en-US" dirty="0" smtClean="0"/>
              <a:t>GMRES(m)</a:t>
            </a:r>
          </a:p>
          <a:p>
            <a:pPr lvl="1"/>
            <a:r>
              <a:rPr lang="en-US" dirty="0"/>
              <a:t>m</a:t>
            </a:r>
            <a:r>
              <a:rPr lang="en-US" dirty="0" smtClean="0"/>
              <a:t>(m+1)/2 dot products, </a:t>
            </a:r>
            <a:r>
              <a:rPr lang="en-US" dirty="0"/>
              <a:t>m(m+1</a:t>
            </a:r>
            <a:r>
              <a:rPr lang="en-US" dirty="0" smtClean="0"/>
              <a:t>)/2 vector updates, m+1 matrix-vector products, m+1 </a:t>
            </a:r>
            <a:r>
              <a:rPr lang="en-US" dirty="0" err="1" smtClean="0"/>
              <a:t>preconditioner</a:t>
            </a:r>
            <a:r>
              <a:rPr lang="en-US" dirty="0" smtClean="0"/>
              <a:t>-vector per cycle (m iterations)</a:t>
            </a:r>
          </a:p>
          <a:p>
            <a:r>
              <a:rPr lang="en-US" dirty="0" err="1" smtClean="0"/>
              <a:t>BiCGSTAB</a:t>
            </a:r>
            <a:endParaRPr lang="en-US" dirty="0" smtClean="0"/>
          </a:p>
          <a:p>
            <a:pPr lvl="1"/>
            <a:r>
              <a:rPr lang="en-US" dirty="0"/>
              <a:t>4</a:t>
            </a:r>
            <a:r>
              <a:rPr lang="en-US" dirty="0" smtClean="0"/>
              <a:t> dot products, 6 vector updates, 2 matrix- vector products, 2 </a:t>
            </a:r>
            <a:r>
              <a:rPr lang="en-US" dirty="0" err="1" smtClean="0"/>
              <a:t>preconditioner</a:t>
            </a:r>
            <a:r>
              <a:rPr lang="en-US" dirty="0" smtClean="0"/>
              <a:t>-vector products per iteration</a:t>
            </a:r>
          </a:p>
          <a:p>
            <a:r>
              <a:rPr lang="en-US" dirty="0" smtClean="0"/>
              <a:t>Matrix-vector product and BLAS – efficient on GPU</a:t>
            </a:r>
          </a:p>
          <a:p>
            <a:r>
              <a:rPr lang="en-US" dirty="0" err="1" smtClean="0"/>
              <a:t>Preconditioner</a:t>
            </a:r>
            <a:r>
              <a:rPr lang="en-US" dirty="0" smtClean="0"/>
              <a:t> multiplication: often effective but not efficient</a:t>
            </a:r>
          </a:p>
        </p:txBody>
      </p:sp>
    </p:spTree>
    <p:extLst>
      <p:ext uri="{BB962C8B-B14F-4D97-AF65-F5344CB8AC3E}">
        <p14:creationId xmlns:p14="http://schemas.microsoft.com/office/powerpoint/2010/main" val="2369389804"/>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265226" name="Rectangle 10"/>
          <p:cNvSpPr>
            <a:spLocks noGrp="1" noChangeArrowheads="1"/>
          </p:cNvSpPr>
          <p:nvPr>
            <p:ph type="title"/>
          </p:nvPr>
        </p:nvSpPr>
        <p:spPr/>
        <p:txBody>
          <a:bodyPr/>
          <a:lstStyle/>
          <a:p>
            <a:r>
              <a:rPr lang="en-US" dirty="0"/>
              <a:t>Multi-level </a:t>
            </a:r>
            <a:r>
              <a:rPr lang="en-US" dirty="0" smtClean="0"/>
              <a:t>SAI </a:t>
            </a:r>
            <a:r>
              <a:rPr lang="en-US" dirty="0"/>
              <a:t>Convergence Results</a:t>
            </a:r>
          </a:p>
        </p:txBody>
      </p:sp>
      <p:graphicFrame>
        <p:nvGraphicFramePr>
          <p:cNvPr id="265225" name="Object 9"/>
          <p:cNvGraphicFramePr>
            <a:graphicFrameLocks noGrp="1" noChangeAspect="1"/>
          </p:cNvGraphicFramePr>
          <p:nvPr>
            <p:ph idx="1"/>
          </p:nvPr>
        </p:nvGraphicFramePr>
        <p:xfrm>
          <a:off x="811213" y="1562100"/>
          <a:ext cx="7659687" cy="2463800"/>
        </p:xfrm>
        <a:graphic>
          <a:graphicData uri="http://schemas.openxmlformats.org/presentationml/2006/ole">
            <mc:AlternateContent xmlns:mc="http://schemas.openxmlformats.org/markup-compatibility/2006">
              <mc:Choice xmlns:v="urn:schemas-microsoft-com:vml" Requires="v">
                <p:oleObj spid="_x0000_s309384" name="Worksheet" r:id="rId3" imgW="4886241" imgH="1571557" progId="Excel.Sheet.8">
                  <p:embed/>
                </p:oleObj>
              </mc:Choice>
              <mc:Fallback>
                <p:oleObj name="Worksheet" r:id="rId3" imgW="4886241" imgH="1571557" progId="Excel.Sheet.8">
                  <p:embed/>
                  <p:pic>
                    <p:nvPicPr>
                      <p:cNvPr id="0" name="Object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1213" y="1562100"/>
                        <a:ext cx="7659687" cy="24638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graphicFrame>
        <p:nvGraphicFramePr>
          <p:cNvPr id="265427" name="Object 211"/>
          <p:cNvGraphicFramePr>
            <a:graphicFrameLocks noChangeAspect="1"/>
          </p:cNvGraphicFramePr>
          <p:nvPr/>
        </p:nvGraphicFramePr>
        <p:xfrm>
          <a:off x="1503363" y="4813300"/>
          <a:ext cx="5975350" cy="1689100"/>
        </p:xfrm>
        <a:graphic>
          <a:graphicData uri="http://schemas.openxmlformats.org/presentationml/2006/ole">
            <mc:AlternateContent xmlns:mc="http://schemas.openxmlformats.org/markup-compatibility/2006">
              <mc:Choice xmlns:v="urn:schemas-microsoft-com:vml" Requires="v">
                <p:oleObj spid="_x0000_s309385" name="Worksheet" r:id="rId5" imgW="3596807" imgH="1016536" progId="Excel.Sheet.8">
                  <p:embed/>
                </p:oleObj>
              </mc:Choice>
              <mc:Fallback>
                <p:oleObj name="Worksheet" r:id="rId5" imgW="3596807" imgH="1016536" progId="Excel.Sheet.8">
                  <p:embed/>
                  <p:pic>
                    <p:nvPicPr>
                      <p:cNvPr id="0" name="Object 21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03363" y="4813300"/>
                        <a:ext cx="5975350" cy="16891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sp>
        <p:nvSpPr>
          <p:cNvPr id="265428" name="Text Box 212"/>
          <p:cNvSpPr txBox="1">
            <a:spLocks noChangeArrowheads="1"/>
          </p:cNvSpPr>
          <p:nvPr/>
        </p:nvSpPr>
        <p:spPr bwMode="auto">
          <a:xfrm>
            <a:off x="2997200" y="1143000"/>
            <a:ext cx="3390900" cy="457200"/>
          </a:xfrm>
          <a:prstGeom prst="rect">
            <a:avLst/>
          </a:prstGeom>
          <a:noFill/>
          <a:ln w="0" algn="ctr">
            <a:noFill/>
            <a:miter lim="800000"/>
            <a:headEnd/>
            <a:tailEnd/>
          </a:ln>
          <a:effectLst/>
        </p:spPr>
        <p:txBody>
          <a:bodyPr>
            <a:spAutoFit/>
          </a:bodyPr>
          <a:lstStyle/>
          <a:p>
            <a:pPr>
              <a:spcBef>
                <a:spcPct val="50000"/>
              </a:spcBef>
              <a:buNone/>
            </a:pPr>
            <a:r>
              <a:rPr lang="en-US" dirty="0"/>
              <a:t>2D Results</a:t>
            </a:r>
          </a:p>
        </p:txBody>
      </p:sp>
      <p:sp>
        <p:nvSpPr>
          <p:cNvPr id="265429" name="Text Box 213"/>
          <p:cNvSpPr txBox="1">
            <a:spLocks noChangeArrowheads="1"/>
          </p:cNvSpPr>
          <p:nvPr/>
        </p:nvSpPr>
        <p:spPr bwMode="auto">
          <a:xfrm>
            <a:off x="2925783" y="4356100"/>
            <a:ext cx="3390900" cy="457200"/>
          </a:xfrm>
          <a:prstGeom prst="rect">
            <a:avLst/>
          </a:prstGeom>
          <a:noFill/>
          <a:ln w="0" algn="ctr">
            <a:noFill/>
            <a:miter lim="800000"/>
            <a:headEnd/>
            <a:tailEnd/>
          </a:ln>
          <a:effectLst/>
        </p:spPr>
        <p:txBody>
          <a:bodyPr>
            <a:spAutoFit/>
          </a:bodyPr>
          <a:lstStyle/>
          <a:p>
            <a:pPr>
              <a:spcBef>
                <a:spcPct val="50000"/>
              </a:spcBef>
              <a:buNone/>
            </a:pPr>
            <a:r>
              <a:rPr lang="en-US" dirty="0"/>
              <a:t>3D Results</a:t>
            </a: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p:cNvSpPr>
            <a:spLocks noGrp="1" noChangeArrowheads="1"/>
          </p:cNvSpPr>
          <p:nvPr>
            <p:ph type="title"/>
          </p:nvPr>
        </p:nvSpPr>
        <p:spPr/>
        <p:txBody>
          <a:bodyPr/>
          <a:lstStyle/>
          <a:p>
            <a:r>
              <a:rPr lang="en-US" dirty="0" smtClean="0"/>
              <a:t>Conclusions and Future Work</a:t>
            </a:r>
            <a:endParaRPr lang="en-US" dirty="0"/>
          </a:p>
        </p:txBody>
      </p:sp>
      <p:sp>
        <p:nvSpPr>
          <p:cNvPr id="290819" name="Rectangle 3"/>
          <p:cNvSpPr>
            <a:spLocks noGrp="1" noChangeArrowheads="1"/>
          </p:cNvSpPr>
          <p:nvPr>
            <p:ph type="body" idx="1"/>
          </p:nvPr>
        </p:nvSpPr>
        <p:spPr>
          <a:xfrm>
            <a:off x="457200" y="1143000"/>
            <a:ext cx="8229600" cy="5400304"/>
          </a:xfrm>
        </p:spPr>
        <p:txBody>
          <a:bodyPr/>
          <a:lstStyle/>
          <a:p>
            <a:pPr>
              <a:spcBef>
                <a:spcPts val="600"/>
              </a:spcBef>
            </a:pPr>
            <a:r>
              <a:rPr lang="en-US" sz="2000" dirty="0"/>
              <a:t>Very effective multilevel preconditioning for AMR using explicit sparse approximate </a:t>
            </a:r>
            <a:r>
              <a:rPr lang="en-US" sz="2000" dirty="0" smtClean="0"/>
              <a:t>inverses</a:t>
            </a:r>
          </a:p>
          <a:p>
            <a:pPr>
              <a:spcBef>
                <a:spcPts val="600"/>
              </a:spcBef>
            </a:pPr>
            <a:r>
              <a:rPr lang="en-US" sz="2000" dirty="0" smtClean="0"/>
              <a:t>Linear cost for scalar (PDE) problem</a:t>
            </a:r>
            <a:endParaRPr lang="en-US" sz="2000" dirty="0"/>
          </a:p>
          <a:p>
            <a:pPr>
              <a:spcBef>
                <a:spcPts val="600"/>
              </a:spcBef>
            </a:pPr>
            <a:r>
              <a:rPr lang="en-US" sz="2000" dirty="0"/>
              <a:t>Hierarchical multilevel structure helps preconditioning</a:t>
            </a:r>
          </a:p>
          <a:p>
            <a:pPr>
              <a:spcBef>
                <a:spcPts val="600"/>
              </a:spcBef>
            </a:pPr>
            <a:r>
              <a:rPr lang="en-US" sz="2000" dirty="0"/>
              <a:t>Very good convergence with low cost (per iteration)</a:t>
            </a:r>
          </a:p>
          <a:p>
            <a:pPr>
              <a:spcBef>
                <a:spcPts val="600"/>
              </a:spcBef>
            </a:pPr>
            <a:r>
              <a:rPr lang="en-US" sz="2000" dirty="0"/>
              <a:t>Cheap to </a:t>
            </a:r>
            <a:r>
              <a:rPr lang="en-US" sz="2000" dirty="0" smtClean="0"/>
              <a:t>update </a:t>
            </a:r>
            <a:r>
              <a:rPr lang="en-US" sz="2000" dirty="0" err="1" smtClean="0"/>
              <a:t>preconditioner</a:t>
            </a:r>
            <a:r>
              <a:rPr lang="en-US" sz="2000" dirty="0" smtClean="0"/>
              <a:t>, </a:t>
            </a:r>
            <a:r>
              <a:rPr lang="en-US" sz="2000" dirty="0"/>
              <a:t>insensitive to load </a:t>
            </a:r>
            <a:r>
              <a:rPr lang="en-US" sz="2000" dirty="0" smtClean="0"/>
              <a:t>balancing</a:t>
            </a:r>
          </a:p>
          <a:p>
            <a:pPr>
              <a:spcBef>
                <a:spcPts val="600"/>
              </a:spcBef>
            </a:pPr>
            <a:r>
              <a:rPr lang="en-US" sz="2000" dirty="0" smtClean="0"/>
              <a:t>Analyze effects on subspace recycling</a:t>
            </a:r>
            <a:endParaRPr lang="en-US" sz="2000" dirty="0"/>
          </a:p>
          <a:p>
            <a:pPr>
              <a:spcBef>
                <a:spcPts val="600"/>
              </a:spcBef>
            </a:pPr>
            <a:r>
              <a:rPr lang="en-US" sz="2000" dirty="0"/>
              <a:t>Good for parallel computing (in theory)</a:t>
            </a:r>
          </a:p>
          <a:p>
            <a:pPr>
              <a:spcBef>
                <a:spcPts val="600"/>
              </a:spcBef>
            </a:pPr>
            <a:r>
              <a:rPr lang="en-US" sz="2000" dirty="0" smtClean="0"/>
              <a:t>Need to test parallel implementations</a:t>
            </a:r>
            <a:endParaRPr lang="en-US" sz="2000" dirty="0"/>
          </a:p>
          <a:p>
            <a:pPr>
              <a:spcBef>
                <a:spcPts val="600"/>
              </a:spcBef>
            </a:pPr>
            <a:r>
              <a:rPr lang="en-US" sz="2000" dirty="0"/>
              <a:t>Work on convergence theory!</a:t>
            </a:r>
          </a:p>
          <a:p>
            <a:pPr>
              <a:spcBef>
                <a:spcPts val="600"/>
              </a:spcBef>
            </a:pPr>
            <a:r>
              <a:rPr lang="en-US" sz="2000" dirty="0"/>
              <a:t>Analyze other variants of </a:t>
            </a:r>
            <a:r>
              <a:rPr lang="en-US" sz="2000" dirty="0" err="1"/>
              <a:t>preconditioner</a:t>
            </a:r>
            <a:r>
              <a:rPr lang="en-US" sz="2000" dirty="0"/>
              <a:t> (FMG, </a:t>
            </a:r>
            <a:r>
              <a:rPr lang="en-US" sz="2000" dirty="0" smtClean="0"/>
              <a:t>…)</a:t>
            </a:r>
            <a:endParaRPr lang="en-US" sz="2000" dirty="0"/>
          </a:p>
          <a:p>
            <a:pPr>
              <a:spcBef>
                <a:spcPts val="600"/>
              </a:spcBef>
            </a:pPr>
            <a:r>
              <a:rPr lang="en-US" sz="2000" dirty="0">
                <a:solidFill>
                  <a:srgbClr val="008000"/>
                </a:solidFill>
              </a:rPr>
              <a:t>Looking for other applications</a:t>
            </a:r>
            <a:r>
              <a:rPr lang="en-US" sz="2000" dirty="0" smtClean="0">
                <a:solidFill>
                  <a:srgbClr val="008000"/>
                </a:solidFill>
              </a:rPr>
              <a:t>!</a:t>
            </a:r>
            <a:endParaRPr lang="en-US" sz="2000" dirty="0">
              <a:solidFill>
                <a:srgbClr val="008000"/>
              </a:solidFill>
            </a:endParaRPr>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t>Discussion</a:t>
            </a:r>
            <a:endParaRPr lang="en-US" dirty="0"/>
          </a:p>
        </p:txBody>
      </p:sp>
      <p:sp>
        <p:nvSpPr>
          <p:cNvPr id="7" name="Content Placeholder 6"/>
          <p:cNvSpPr>
            <a:spLocks noGrp="1"/>
          </p:cNvSpPr>
          <p:nvPr>
            <p:ph idx="1"/>
          </p:nvPr>
        </p:nvSpPr>
        <p:spPr/>
        <p:txBody>
          <a:bodyPr/>
          <a:lstStyle/>
          <a:p>
            <a:r>
              <a:rPr lang="en-US" dirty="0" smtClean="0"/>
              <a:t>Use of recycling in CFD applications</a:t>
            </a:r>
          </a:p>
          <a:p>
            <a:pPr lvl="1"/>
            <a:r>
              <a:rPr lang="en-US" dirty="0" smtClean="0"/>
              <a:t>Recycling useful in CFD</a:t>
            </a:r>
          </a:p>
          <a:p>
            <a:pPr lvl="1"/>
            <a:r>
              <a:rPr lang="en-US" dirty="0" smtClean="0"/>
              <a:t>Relatively robust/quicker convergence</a:t>
            </a:r>
          </a:p>
          <a:p>
            <a:pPr lvl="1"/>
            <a:r>
              <a:rPr lang="en-US" dirty="0" smtClean="0"/>
              <a:t>Higher storage requirement</a:t>
            </a:r>
          </a:p>
          <a:p>
            <a:pPr lvl="1"/>
            <a:endParaRPr lang="en-US" dirty="0" smtClean="0"/>
          </a:p>
          <a:p>
            <a:r>
              <a:rPr lang="en-US" dirty="0" smtClean="0"/>
              <a:t>Hybrid approach</a:t>
            </a:r>
          </a:p>
          <a:p>
            <a:pPr lvl="1"/>
            <a:r>
              <a:rPr lang="en-US" dirty="0"/>
              <a:t>Applicability </a:t>
            </a:r>
            <a:r>
              <a:rPr lang="en-US" dirty="0" smtClean="0"/>
              <a:t>to Stiff problems</a:t>
            </a:r>
          </a:p>
          <a:p>
            <a:pPr lvl="2"/>
            <a:r>
              <a:rPr lang="en-US" dirty="0" smtClean="0"/>
              <a:t>To outweigh the cost of projection from recycle space</a:t>
            </a:r>
          </a:p>
          <a:p>
            <a:pPr lvl="1"/>
            <a:r>
              <a:rPr lang="en-US" dirty="0" smtClean="0"/>
              <a:t>Slightly less storage needed</a:t>
            </a:r>
          </a:p>
          <a:p>
            <a:pPr lvl="2"/>
            <a:r>
              <a:rPr lang="en-US" dirty="0" smtClean="0"/>
              <a:t>Compared to rGCROT</a:t>
            </a:r>
          </a:p>
        </p:txBody>
      </p:sp>
    </p:spTree>
    <p:extLst>
      <p:ext uri="{BB962C8B-B14F-4D97-AF65-F5344CB8AC3E}">
        <p14:creationId xmlns:p14="http://schemas.microsoft.com/office/powerpoint/2010/main" val="1631905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Long Term Plan  		</a:t>
            </a:r>
            <a:r>
              <a:rPr lang="en-US" sz="2400" dirty="0" smtClean="0"/>
              <a:t>(including CFD </a:t>
            </a:r>
            <a:r>
              <a:rPr lang="en-US" sz="2400" dirty="0" err="1" smtClean="0"/>
              <a:t>appl.s</a:t>
            </a:r>
            <a:r>
              <a:rPr lang="en-US" sz="2400" dirty="0" smtClean="0"/>
              <a:t>)</a:t>
            </a:r>
            <a:endParaRPr lang="en-US" sz="2400" dirty="0"/>
          </a:p>
        </p:txBody>
      </p:sp>
      <p:sp>
        <p:nvSpPr>
          <p:cNvPr id="3" name="Content Placeholder 2"/>
          <p:cNvSpPr>
            <a:spLocks noGrp="1"/>
          </p:cNvSpPr>
          <p:nvPr>
            <p:ph idx="1"/>
          </p:nvPr>
        </p:nvSpPr>
        <p:spPr>
          <a:xfrm>
            <a:off x="593677" y="1111154"/>
            <a:ext cx="7696200" cy="5638800"/>
          </a:xfrm>
        </p:spPr>
        <p:txBody>
          <a:bodyPr>
            <a:normAutofit fontScale="92500" lnSpcReduction="10000"/>
          </a:bodyPr>
          <a:lstStyle/>
          <a:p>
            <a:r>
              <a:rPr lang="en-US" dirty="0" smtClean="0">
                <a:solidFill>
                  <a:srgbClr val="C00000"/>
                </a:solidFill>
              </a:rPr>
              <a:t>Basic issue is “#iterations vs cost per iteration”</a:t>
            </a:r>
          </a:p>
          <a:p>
            <a:r>
              <a:rPr lang="en-US" dirty="0" smtClean="0">
                <a:solidFill>
                  <a:srgbClr val="C00000"/>
                </a:solidFill>
              </a:rPr>
              <a:t>All methods consist of different arrangements of </a:t>
            </a:r>
            <a:r>
              <a:rPr lang="en-US" dirty="0" err="1" smtClean="0">
                <a:solidFill>
                  <a:srgbClr val="C00000"/>
                </a:solidFill>
              </a:rPr>
              <a:t>matvecs</a:t>
            </a:r>
            <a:r>
              <a:rPr lang="en-US" dirty="0" smtClean="0">
                <a:solidFill>
                  <a:srgbClr val="C00000"/>
                </a:solidFill>
              </a:rPr>
              <a:t>, </a:t>
            </a:r>
            <a:r>
              <a:rPr lang="en-US" dirty="0" err="1" smtClean="0">
                <a:solidFill>
                  <a:srgbClr val="C00000"/>
                </a:solidFill>
              </a:rPr>
              <a:t>precvecs</a:t>
            </a:r>
            <a:r>
              <a:rPr lang="en-US" dirty="0" smtClean="0">
                <a:solidFill>
                  <a:srgbClr val="C00000"/>
                </a:solidFill>
              </a:rPr>
              <a:t>, dots, </a:t>
            </a:r>
            <a:r>
              <a:rPr lang="en-US" dirty="0" err="1" smtClean="0">
                <a:solidFill>
                  <a:srgbClr val="C00000"/>
                </a:solidFill>
              </a:rPr>
              <a:t>daxpy</a:t>
            </a:r>
            <a:r>
              <a:rPr lang="en-US" dirty="0" smtClean="0">
                <a:solidFill>
                  <a:srgbClr val="C00000"/>
                </a:solidFill>
              </a:rPr>
              <a:t> (and computing preconditioners)</a:t>
            </a:r>
          </a:p>
          <a:p>
            <a:pPr marL="82296" indent="0">
              <a:buNone/>
            </a:pPr>
            <a:endParaRPr lang="en-US" dirty="0">
              <a:solidFill>
                <a:srgbClr val="C00000"/>
              </a:solidFill>
            </a:endParaRPr>
          </a:p>
          <a:p>
            <a:pPr marL="82296" indent="0">
              <a:buNone/>
            </a:pPr>
            <a:r>
              <a:rPr lang="en-US" u="sng" dirty="0" smtClean="0"/>
              <a:t>Faster Preconditioners on GPUs</a:t>
            </a:r>
          </a:p>
          <a:p>
            <a:r>
              <a:rPr lang="en-US" sz="2200" dirty="0" smtClean="0"/>
              <a:t>Preconditioners with high level of fine grained parallelism and little data movement</a:t>
            </a:r>
          </a:p>
          <a:p>
            <a:pPr lvl="1"/>
            <a:r>
              <a:rPr lang="en-US" sz="2200" dirty="0" smtClean="0"/>
              <a:t>Often not as effective (more iterations)</a:t>
            </a:r>
          </a:p>
          <a:p>
            <a:r>
              <a:rPr lang="en-US" sz="2200" dirty="0" smtClean="0"/>
              <a:t>Precludes ILU and preconditioners related to/based on it</a:t>
            </a:r>
          </a:p>
          <a:p>
            <a:pPr lvl="1"/>
            <a:r>
              <a:rPr lang="en-US" sz="2200" dirty="0" smtClean="0"/>
              <a:t>Domain decomposition has local (</a:t>
            </a:r>
            <a:r>
              <a:rPr lang="en-US" sz="2200" dirty="0" err="1" smtClean="0"/>
              <a:t>approx</a:t>
            </a:r>
            <a:r>
              <a:rPr lang="en-US" sz="2200" dirty="0" smtClean="0"/>
              <a:t>) solve</a:t>
            </a:r>
          </a:p>
          <a:p>
            <a:r>
              <a:rPr lang="en-US" sz="2200" dirty="0" smtClean="0"/>
              <a:t>SAI very fast on GPUs (</a:t>
            </a:r>
            <a:r>
              <a:rPr lang="en-US" sz="2200" dirty="0" err="1" smtClean="0"/>
              <a:t>matvec</a:t>
            </a:r>
            <a:r>
              <a:rPr lang="en-US" sz="2200" dirty="0" smtClean="0"/>
              <a:t>); can improve convergence by multilevel extension</a:t>
            </a:r>
          </a:p>
          <a:p>
            <a:r>
              <a:rPr lang="en-US" sz="2200" dirty="0" smtClean="0"/>
              <a:t>FSAI promising too (</a:t>
            </a:r>
            <a:r>
              <a:rPr lang="en-US" sz="2200" dirty="0" err="1" smtClean="0"/>
              <a:t>matvec</a:t>
            </a:r>
            <a:r>
              <a:rPr lang="en-US" sz="2200" dirty="0" smtClean="0"/>
              <a:t>-like but more effective than SAI)</a:t>
            </a:r>
          </a:p>
          <a:p>
            <a:r>
              <a:rPr lang="en-US" sz="2200" dirty="0" err="1" smtClean="0"/>
              <a:t>Multigrid</a:t>
            </a:r>
            <a:r>
              <a:rPr lang="en-US" sz="2200" dirty="0" smtClean="0"/>
              <a:t> also promising if smoother fast</a:t>
            </a:r>
          </a:p>
        </p:txBody>
      </p:sp>
    </p:spTree>
    <p:extLst>
      <p:ext uri="{BB962C8B-B14F-4D97-AF65-F5344CB8AC3E}">
        <p14:creationId xmlns:p14="http://schemas.microsoft.com/office/powerpoint/2010/main" val="11204382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Implementation</a:t>
            </a:r>
            <a:endParaRPr lang="en-US" dirty="0"/>
          </a:p>
        </p:txBody>
      </p:sp>
      <p:sp>
        <p:nvSpPr>
          <p:cNvPr id="3" name="Content Placeholder 2"/>
          <p:cNvSpPr>
            <a:spLocks noGrp="1"/>
          </p:cNvSpPr>
          <p:nvPr>
            <p:ph idx="1"/>
          </p:nvPr>
        </p:nvSpPr>
        <p:spPr/>
        <p:txBody>
          <a:bodyPr/>
          <a:lstStyle/>
          <a:p>
            <a:r>
              <a:rPr lang="en-US" dirty="0" smtClean="0"/>
              <a:t>Started with CUDA_ITSOL package available in </a:t>
            </a:r>
            <a:r>
              <a:rPr lang="en-US" dirty="0" err="1" smtClean="0"/>
              <a:t>Yousef</a:t>
            </a:r>
            <a:r>
              <a:rPr lang="en-US" dirty="0" smtClean="0"/>
              <a:t> </a:t>
            </a:r>
            <a:r>
              <a:rPr lang="en-US" dirty="0" err="1" smtClean="0"/>
              <a:t>Saad</a:t>
            </a:r>
            <a:r>
              <a:rPr lang="en-US" dirty="0" smtClean="0"/>
              <a:t> website</a:t>
            </a:r>
          </a:p>
          <a:p>
            <a:r>
              <a:rPr lang="en-US" dirty="0" smtClean="0"/>
              <a:t>This package was used as benchmark</a:t>
            </a:r>
          </a:p>
          <a:p>
            <a:r>
              <a:rPr lang="en-US" dirty="0" smtClean="0"/>
              <a:t>Used 2D LDC code (C++)</a:t>
            </a:r>
          </a:p>
          <a:p>
            <a:r>
              <a:rPr lang="en-US" dirty="0" smtClean="0"/>
              <a:t>Implicit version</a:t>
            </a:r>
          </a:p>
          <a:p>
            <a:pPr lvl="1"/>
            <a:r>
              <a:rPr lang="en-US" dirty="0" smtClean="0"/>
              <a:t>Three equations per grid point (pressure and velocity in x and y direction)</a:t>
            </a:r>
          </a:p>
          <a:p>
            <a:pPr lvl="1"/>
            <a:r>
              <a:rPr lang="en-US" dirty="0" smtClean="0"/>
              <a:t>Matrices have approximately 6 non-zeroes per row; maximum is 8</a:t>
            </a:r>
          </a:p>
          <a:p>
            <a:pPr lvl="1"/>
            <a:r>
              <a:rPr lang="en-US" dirty="0" smtClean="0"/>
              <a:t>The matrix changes but its non-zero structure remains the same</a:t>
            </a:r>
          </a:p>
          <a:p>
            <a:r>
              <a:rPr lang="en-US" dirty="0" smtClean="0"/>
              <a:t>Tested on Tesla K20Xm</a:t>
            </a:r>
            <a:endParaRPr lang="en-US" dirty="0"/>
          </a:p>
        </p:txBody>
      </p:sp>
    </p:spTree>
    <p:extLst>
      <p:ext uri="{BB962C8B-B14F-4D97-AF65-F5344CB8AC3E}">
        <p14:creationId xmlns:p14="http://schemas.microsoft.com/office/powerpoint/2010/main" val="27724562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Conclusions and Future Work</a:t>
            </a:r>
            <a:endParaRPr lang="en-US" dirty="0"/>
          </a:p>
        </p:txBody>
      </p:sp>
      <p:sp>
        <p:nvSpPr>
          <p:cNvPr id="3" name="Content Placeholder 2"/>
          <p:cNvSpPr>
            <a:spLocks noGrp="1"/>
          </p:cNvSpPr>
          <p:nvPr>
            <p:ph idx="1"/>
          </p:nvPr>
        </p:nvSpPr>
        <p:spPr>
          <a:xfrm>
            <a:off x="599364" y="1058811"/>
            <a:ext cx="8394511" cy="5121349"/>
          </a:xfrm>
        </p:spPr>
        <p:txBody>
          <a:bodyPr/>
          <a:lstStyle/>
          <a:p>
            <a:r>
              <a:rPr lang="en-US" dirty="0"/>
              <a:t>Good insight into cost issues of </a:t>
            </a:r>
            <a:r>
              <a:rPr lang="en-US" dirty="0" smtClean="0"/>
              <a:t>solvers and </a:t>
            </a:r>
            <a:r>
              <a:rPr lang="en-US" dirty="0" err="1" smtClean="0"/>
              <a:t>preconditioners</a:t>
            </a:r>
            <a:endParaRPr lang="en-US" dirty="0"/>
          </a:p>
          <a:p>
            <a:r>
              <a:rPr lang="en-US" dirty="0" smtClean="0">
                <a:solidFill>
                  <a:srgbClr val="C00000"/>
                </a:solidFill>
              </a:rPr>
              <a:t>Much better GPU performance for solver and </a:t>
            </a:r>
            <a:r>
              <a:rPr lang="en-US" dirty="0" err="1" smtClean="0">
                <a:solidFill>
                  <a:srgbClr val="C00000"/>
                </a:solidFill>
              </a:rPr>
              <a:t>preconditioner</a:t>
            </a:r>
            <a:r>
              <a:rPr lang="en-US" dirty="0" smtClean="0">
                <a:solidFill>
                  <a:srgbClr val="C00000"/>
                </a:solidFill>
              </a:rPr>
              <a:t> (</a:t>
            </a:r>
            <a:r>
              <a:rPr lang="en-US" dirty="0" err="1" smtClean="0">
                <a:solidFill>
                  <a:srgbClr val="C00000"/>
                </a:solidFill>
              </a:rPr>
              <a:t>BiCGSTAB</a:t>
            </a:r>
            <a:r>
              <a:rPr lang="en-US" dirty="0" smtClean="0">
                <a:solidFill>
                  <a:srgbClr val="C00000"/>
                </a:solidFill>
              </a:rPr>
              <a:t> / SAI) – factor 12</a:t>
            </a:r>
          </a:p>
          <a:p>
            <a:pPr lvl="1"/>
            <a:r>
              <a:rPr lang="en-US" dirty="0"/>
              <a:t>a</a:t>
            </a:r>
            <a:r>
              <a:rPr lang="en-US" dirty="0" smtClean="0"/>
              <a:t>nd working on other preconditioners (BILUT, …)</a:t>
            </a:r>
          </a:p>
          <a:p>
            <a:pPr lvl="1"/>
            <a:r>
              <a:rPr lang="en-US" dirty="0" smtClean="0"/>
              <a:t>add multilevel correction to SAI for better convergence</a:t>
            </a:r>
          </a:p>
          <a:p>
            <a:r>
              <a:rPr lang="en-US" dirty="0" smtClean="0"/>
              <a:t>Recycling solvers implemented for CFD codes, start testing and combine with appropriate preconditioners</a:t>
            </a:r>
          </a:p>
          <a:p>
            <a:pPr lvl="1"/>
            <a:r>
              <a:rPr lang="en-US" dirty="0" smtClean="0"/>
              <a:t>Explore additional optimization space for these solvers</a:t>
            </a:r>
          </a:p>
          <a:p>
            <a:r>
              <a:rPr lang="en-US" dirty="0" smtClean="0"/>
              <a:t>Explore solver variants that allow faster (fused) implementations of kernels (across iterations?)</a:t>
            </a:r>
          </a:p>
        </p:txBody>
      </p:sp>
    </p:spTree>
    <p:extLst>
      <p:ext uri="{BB962C8B-B14F-4D97-AF65-F5344CB8AC3E}">
        <p14:creationId xmlns:p14="http://schemas.microsoft.com/office/powerpoint/2010/main" val="9539966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Update 2014/02/25</a:t>
            </a:r>
            <a:endParaRPr lang="en-US" dirty="0"/>
          </a:p>
        </p:txBody>
      </p:sp>
      <p:sp>
        <p:nvSpPr>
          <p:cNvPr id="3" name="Content Placeholder 2"/>
          <p:cNvSpPr>
            <a:spLocks noGrp="1"/>
          </p:cNvSpPr>
          <p:nvPr>
            <p:ph idx="1"/>
          </p:nvPr>
        </p:nvSpPr>
        <p:spPr>
          <a:xfrm>
            <a:off x="616742" y="1042916"/>
            <a:ext cx="7498080" cy="5562600"/>
          </a:xfrm>
        </p:spPr>
        <p:txBody>
          <a:bodyPr>
            <a:normAutofit fontScale="92500" lnSpcReduction="10000"/>
          </a:bodyPr>
          <a:lstStyle/>
          <a:p>
            <a:r>
              <a:rPr lang="en-US" dirty="0" smtClean="0"/>
              <a:t>Computation of SAI now entirely on GPU, reduce cost further by faster solution of LS problems (current implementation inefficient)</a:t>
            </a:r>
          </a:p>
          <a:p>
            <a:r>
              <a:rPr lang="en-US" dirty="0" smtClean="0"/>
              <a:t>Some choices in data representation may avoid conversions</a:t>
            </a:r>
          </a:p>
          <a:p>
            <a:r>
              <a:rPr lang="en-US" dirty="0" smtClean="0"/>
              <a:t>Have point and line Jacobi preconditioners on GPU; need testing/comparison with other preconditioners (some test results but not on same machine/card)</a:t>
            </a:r>
          </a:p>
          <a:p>
            <a:r>
              <a:rPr lang="en-US" dirty="0" smtClean="0"/>
              <a:t>ILUT is computed on CPU, faster on CPU because largely sequential, a (more) parallel Block ILUT runs on GPUs, performance well below SAI</a:t>
            </a:r>
          </a:p>
          <a:p>
            <a:r>
              <a:rPr lang="en-US" dirty="0" smtClean="0"/>
              <a:t>After SAI setup fast, we will look at better (faster converging) SAI versions – multilevel acceleration, gives sequence of (very sparse) matrix-vector products (no solves)</a:t>
            </a:r>
          </a:p>
          <a:p>
            <a:endParaRPr lang="en-US" dirty="0" smtClean="0"/>
          </a:p>
          <a:p>
            <a:endParaRPr lang="en-US" dirty="0"/>
          </a:p>
        </p:txBody>
      </p:sp>
    </p:spTree>
    <p:extLst>
      <p:ext uri="{BB962C8B-B14F-4D97-AF65-F5344CB8AC3E}">
        <p14:creationId xmlns:p14="http://schemas.microsoft.com/office/powerpoint/2010/main" val="12441627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244738" name="Rectangle 2"/>
          <p:cNvSpPr>
            <a:spLocks noGrp="1" noChangeArrowheads="1"/>
          </p:cNvSpPr>
          <p:nvPr>
            <p:ph type="title"/>
          </p:nvPr>
        </p:nvSpPr>
        <p:spPr/>
        <p:txBody>
          <a:bodyPr/>
          <a:lstStyle/>
          <a:p>
            <a:r>
              <a:rPr lang="en-US" dirty="0"/>
              <a:t>Solving Sequences of Linear Systems</a:t>
            </a:r>
          </a:p>
        </p:txBody>
      </p:sp>
      <p:sp>
        <p:nvSpPr>
          <p:cNvPr id="244739" name="Rectangle 3"/>
          <p:cNvSpPr>
            <a:spLocks noGrp="1" noChangeArrowheads="1"/>
          </p:cNvSpPr>
          <p:nvPr>
            <p:ph type="body" idx="1"/>
          </p:nvPr>
        </p:nvSpPr>
        <p:spPr>
          <a:xfrm>
            <a:off x="457199" y="1067748"/>
            <a:ext cx="8400197" cy="5496825"/>
          </a:xfrm>
        </p:spPr>
        <p:txBody>
          <a:bodyPr/>
          <a:lstStyle/>
          <a:p>
            <a:pPr>
              <a:spcBef>
                <a:spcPts val="600"/>
              </a:spcBef>
            </a:pPr>
            <a:r>
              <a:rPr lang="en-US" sz="2000" dirty="0" smtClean="0"/>
              <a:t>Applications </a:t>
            </a:r>
            <a:r>
              <a:rPr lang="en-US" sz="2000" dirty="0"/>
              <a:t>often involve a sequence of systems with small or localized changes in space or structure</a:t>
            </a:r>
          </a:p>
          <a:p>
            <a:pPr marL="548640" lvl="1">
              <a:spcBef>
                <a:spcPts val="600"/>
              </a:spcBef>
            </a:pPr>
            <a:r>
              <a:rPr lang="en-US" dirty="0"/>
              <a:t>Evolutionary problems, nonlinear problems and optimization, parameter estimation, Monte Carlo and </a:t>
            </a:r>
            <a:r>
              <a:rPr lang="en-US" dirty="0" smtClean="0"/>
              <a:t>MCMC </a:t>
            </a:r>
            <a:r>
              <a:rPr lang="en-US" dirty="0"/>
              <a:t>methods</a:t>
            </a:r>
          </a:p>
          <a:p>
            <a:pPr marL="548640" lvl="1">
              <a:spcBef>
                <a:spcPts val="600"/>
              </a:spcBef>
            </a:pPr>
            <a:r>
              <a:rPr lang="en-US" dirty="0"/>
              <a:t>Adaptive </a:t>
            </a:r>
            <a:r>
              <a:rPr lang="en-US" dirty="0" err="1"/>
              <a:t>discretizations</a:t>
            </a:r>
            <a:r>
              <a:rPr lang="en-US" dirty="0"/>
              <a:t> and representations</a:t>
            </a:r>
          </a:p>
          <a:p>
            <a:pPr marL="548640" lvl="1">
              <a:spcBef>
                <a:spcPts val="600"/>
              </a:spcBef>
            </a:pPr>
            <a:r>
              <a:rPr lang="en-US" dirty="0"/>
              <a:t>Accurate simulation requires solution of hundreds to thousands </a:t>
            </a:r>
            <a:r>
              <a:rPr lang="en-US" dirty="0" smtClean="0"/>
              <a:t>(or more) of </a:t>
            </a:r>
            <a:r>
              <a:rPr lang="en-US" dirty="0"/>
              <a:t>large, sparse, linear systems</a:t>
            </a:r>
          </a:p>
          <a:p>
            <a:pPr marL="548640" lvl="1">
              <a:spcBef>
                <a:spcPts val="600"/>
              </a:spcBef>
            </a:pPr>
            <a:r>
              <a:rPr lang="en-US" dirty="0" smtClean="0"/>
              <a:t>Topology </a:t>
            </a:r>
            <a:r>
              <a:rPr lang="en-US" dirty="0"/>
              <a:t>optimization, </a:t>
            </a:r>
            <a:r>
              <a:rPr lang="en-US" dirty="0" smtClean="0"/>
              <a:t>tomography (DOT, EIT), </a:t>
            </a:r>
            <a:r>
              <a:rPr lang="en-US" dirty="0"/>
              <a:t>uncertainty </a:t>
            </a:r>
            <a:r>
              <a:rPr lang="en-US" dirty="0" smtClean="0"/>
              <a:t>quantification, crack propagation, statistical mechanics, flow problems, model reduction, acoustics, …</a:t>
            </a:r>
            <a:endParaRPr lang="en-US" dirty="0"/>
          </a:p>
          <a:p>
            <a:pPr>
              <a:spcBef>
                <a:spcPts val="600"/>
              </a:spcBef>
            </a:pPr>
            <a:r>
              <a:rPr lang="en-US" sz="2000" dirty="0">
                <a:solidFill>
                  <a:srgbClr val="990033"/>
                </a:solidFill>
              </a:rPr>
              <a:t>Fast solution by exploiting the slowly changing nature of problem or special structural changes</a:t>
            </a:r>
            <a:endParaRPr lang="en-US" sz="2000" dirty="0"/>
          </a:p>
          <a:p>
            <a:pPr lvl="1">
              <a:spcBef>
                <a:spcPts val="600"/>
              </a:spcBef>
            </a:pPr>
            <a:r>
              <a:rPr lang="en-US" dirty="0">
                <a:solidFill>
                  <a:srgbClr val="990033"/>
                </a:solidFill>
              </a:rPr>
              <a:t>Recycle </a:t>
            </a:r>
            <a:r>
              <a:rPr lang="en-US" dirty="0" smtClean="0">
                <a:solidFill>
                  <a:srgbClr val="990033"/>
                </a:solidFill>
              </a:rPr>
              <a:t>search </a:t>
            </a:r>
            <a:r>
              <a:rPr lang="en-US" dirty="0">
                <a:solidFill>
                  <a:srgbClr val="990033"/>
                </a:solidFill>
              </a:rPr>
              <a:t>spaces from previous </a:t>
            </a:r>
            <a:r>
              <a:rPr lang="en-US" dirty="0" smtClean="0">
                <a:solidFill>
                  <a:srgbClr val="990033"/>
                </a:solidFill>
              </a:rPr>
              <a:t>problems </a:t>
            </a:r>
            <a:r>
              <a:rPr lang="en-US" sz="1600" dirty="0" smtClean="0">
                <a:solidFill>
                  <a:srgbClr val="990033"/>
                </a:solidFill>
              </a:rPr>
              <a:t>(Parks/</a:t>
            </a:r>
            <a:r>
              <a:rPr lang="en-US" sz="1600" dirty="0" err="1" smtClean="0">
                <a:solidFill>
                  <a:srgbClr val="990033"/>
                </a:solidFill>
              </a:rPr>
              <a:t>dS</a:t>
            </a:r>
            <a:r>
              <a:rPr lang="en-US" sz="1600" dirty="0" smtClean="0">
                <a:solidFill>
                  <a:srgbClr val="990033"/>
                </a:solidFill>
              </a:rPr>
              <a:t>/…)</a:t>
            </a:r>
            <a:endParaRPr lang="en-US" sz="1600" dirty="0">
              <a:solidFill>
                <a:srgbClr val="990033"/>
              </a:solidFill>
            </a:endParaRPr>
          </a:p>
          <a:p>
            <a:pPr lvl="1">
              <a:spcBef>
                <a:spcPts val="600"/>
              </a:spcBef>
            </a:pPr>
            <a:r>
              <a:rPr lang="en-US" dirty="0">
                <a:solidFill>
                  <a:srgbClr val="990033"/>
                </a:solidFill>
              </a:rPr>
              <a:t>Recycle </a:t>
            </a:r>
            <a:r>
              <a:rPr lang="en-US" dirty="0" smtClean="0">
                <a:solidFill>
                  <a:srgbClr val="990033"/>
                </a:solidFill>
              </a:rPr>
              <a:t>preconditioners: AMR, </a:t>
            </a:r>
            <a:r>
              <a:rPr lang="en-US" dirty="0" err="1" smtClean="0">
                <a:solidFill>
                  <a:srgbClr val="990033"/>
                </a:solidFill>
              </a:rPr>
              <a:t>Broyden</a:t>
            </a:r>
            <a:r>
              <a:rPr lang="en-US" dirty="0" smtClean="0">
                <a:solidFill>
                  <a:srgbClr val="990033"/>
                </a:solidFill>
              </a:rPr>
              <a:t>, QMC </a:t>
            </a:r>
            <a:r>
              <a:rPr lang="en-US" sz="1600" dirty="0" smtClean="0">
                <a:solidFill>
                  <a:srgbClr val="990033"/>
                </a:solidFill>
              </a:rPr>
              <a:t>(</a:t>
            </a:r>
            <a:r>
              <a:rPr lang="en-US" sz="1600" dirty="0" err="1" smtClean="0">
                <a:solidFill>
                  <a:srgbClr val="990033"/>
                </a:solidFill>
              </a:rPr>
              <a:t>dS</a:t>
            </a:r>
            <a:r>
              <a:rPr lang="en-US" sz="1600" dirty="0" smtClean="0">
                <a:solidFill>
                  <a:srgbClr val="990033"/>
                </a:solidFill>
              </a:rPr>
              <a:t>/… )</a:t>
            </a:r>
          </a:p>
          <a:p>
            <a:pPr lvl="1">
              <a:spcBef>
                <a:spcPts val="600"/>
              </a:spcBef>
            </a:pPr>
            <a:r>
              <a:rPr lang="en-US" dirty="0" smtClean="0">
                <a:solidFill>
                  <a:srgbClr val="990033"/>
                </a:solidFill>
              </a:rPr>
              <a:t>ILU </a:t>
            </a:r>
            <a:r>
              <a:rPr lang="en-US" dirty="0" err="1" smtClean="0">
                <a:solidFill>
                  <a:srgbClr val="990033"/>
                </a:solidFill>
              </a:rPr>
              <a:t>Birken</a:t>
            </a:r>
            <a:r>
              <a:rPr lang="en-US" dirty="0" smtClean="0">
                <a:solidFill>
                  <a:srgbClr val="990033"/>
                </a:solidFill>
              </a:rPr>
              <a:t>/</a:t>
            </a:r>
            <a:r>
              <a:rPr lang="en-US" dirty="0" err="1" smtClean="0">
                <a:solidFill>
                  <a:srgbClr val="990033"/>
                </a:solidFill>
              </a:rPr>
              <a:t>Tebbens</a:t>
            </a:r>
            <a:r>
              <a:rPr lang="en-US" dirty="0" smtClean="0">
                <a:solidFill>
                  <a:srgbClr val="990033"/>
                </a:solidFill>
              </a:rPr>
              <a:t>/</a:t>
            </a:r>
            <a:r>
              <a:rPr lang="en-US" dirty="0" err="1" smtClean="0">
                <a:solidFill>
                  <a:srgbClr val="990033"/>
                </a:solidFill>
              </a:rPr>
              <a:t>Tuma</a:t>
            </a:r>
            <a:r>
              <a:rPr lang="en-US" dirty="0" smtClean="0">
                <a:solidFill>
                  <a:srgbClr val="990033"/>
                </a:solidFill>
              </a:rPr>
              <a:t>; AMG Gordon/Powell, </a:t>
            </a:r>
            <a:endParaRPr lang="en-US" dirty="0">
              <a:solidFill>
                <a:srgbClr val="990033"/>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Krylov</a:t>
            </a:r>
            <a:r>
              <a:rPr lang="en-US" dirty="0" smtClean="0"/>
              <a:t> Methods Crash Course</a:t>
            </a:r>
            <a:endParaRPr lang="en-US" dirty="0"/>
          </a:p>
        </p:txBody>
      </p:sp>
      <p:graphicFrame>
        <p:nvGraphicFramePr>
          <p:cNvPr id="4" name="Object 3"/>
          <p:cNvGraphicFramePr>
            <a:graphicFrameLocks noChangeAspect="1"/>
          </p:cNvGraphicFramePr>
          <p:nvPr>
            <p:extLst>
              <p:ext uri="{D42A27DB-BD31-4B8C-83A1-F6EECF244321}">
                <p14:modId xmlns:p14="http://schemas.microsoft.com/office/powerpoint/2010/main" val="1823590888"/>
              </p:ext>
            </p:extLst>
          </p:nvPr>
        </p:nvGraphicFramePr>
        <p:xfrm>
          <a:off x="600099" y="1269645"/>
          <a:ext cx="8407400" cy="5062537"/>
        </p:xfrm>
        <a:graphic>
          <a:graphicData uri="http://schemas.openxmlformats.org/presentationml/2006/ole">
            <mc:AlternateContent xmlns:mc="http://schemas.openxmlformats.org/markup-compatibility/2006">
              <mc:Choice xmlns:v="urn:schemas-microsoft-com:vml" Requires="v">
                <p:oleObj spid="_x0000_s378942" name="Document" r:id="rId3" imgW="8555048" imgH="5118989" progId="Word.Document.8">
                  <p:embed/>
                </p:oleObj>
              </mc:Choice>
              <mc:Fallback>
                <p:oleObj name="Document" r:id="rId3" imgW="8555048" imgH="5118989" progId="Word.Document.8">
                  <p:embed/>
                  <p:pic>
                    <p:nvPicPr>
                      <p:cNvPr id="0" name=""/>
                      <p:cNvPicPr/>
                      <p:nvPr/>
                    </p:nvPicPr>
                    <p:blipFill>
                      <a:blip r:embed="rId4"/>
                      <a:stretch>
                        <a:fillRect/>
                      </a:stretch>
                    </p:blipFill>
                    <p:spPr>
                      <a:xfrm>
                        <a:off x="600099" y="1269645"/>
                        <a:ext cx="8407400" cy="5062537"/>
                      </a:xfrm>
                      <a:prstGeom prst="rect">
                        <a:avLst/>
                      </a:prstGeom>
                    </p:spPr>
                  </p:pic>
                </p:oleObj>
              </mc:Fallback>
            </mc:AlternateContent>
          </a:graphicData>
        </a:graphic>
      </p:graphicFrame>
    </p:spTree>
    <p:extLst>
      <p:ext uri="{BB962C8B-B14F-4D97-AF65-F5344CB8AC3E}">
        <p14:creationId xmlns:p14="http://schemas.microsoft.com/office/powerpoint/2010/main" val="10820066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Preconditioned </a:t>
            </a:r>
            <a:r>
              <a:rPr lang="en-US" dirty="0" err="1" smtClean="0"/>
              <a:t>BiCGStab</a:t>
            </a:r>
            <a:endParaRPr lang="en-US" dirty="0"/>
          </a:p>
        </p:txBody>
      </p:sp>
      <p:grpSp>
        <p:nvGrpSpPr>
          <p:cNvPr id="3" name="Group 2"/>
          <p:cNvGrpSpPr/>
          <p:nvPr/>
        </p:nvGrpSpPr>
        <p:grpSpPr>
          <a:xfrm>
            <a:off x="472397" y="1056568"/>
            <a:ext cx="4105275" cy="5706603"/>
            <a:chOff x="1219200" y="838200"/>
            <a:chExt cx="4105275" cy="5706603"/>
          </a:xfrm>
        </p:grpSpPr>
        <p:pic>
          <p:nvPicPr>
            <p:cNvPr id="5126"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838200"/>
              <a:ext cx="3357562" cy="32894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12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200" y="4114800"/>
              <a:ext cx="4105275" cy="24300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Tree>
    <p:extLst>
      <p:ext uri="{BB962C8B-B14F-4D97-AF65-F5344CB8AC3E}">
        <p14:creationId xmlns:p14="http://schemas.microsoft.com/office/powerpoint/2010/main" val="29326206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Solver Performance</a:t>
            </a:r>
            <a:endParaRPr lang="en-US" dirty="0"/>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1" y="1143000"/>
            <a:ext cx="7919226" cy="473940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18497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51" name="Rectangle 2"/>
          <p:cNvSpPr>
            <a:spLocks noGrp="1" noChangeArrowheads="1"/>
          </p:cNvSpPr>
          <p:nvPr>
            <p:ph type="title"/>
          </p:nvPr>
        </p:nvSpPr>
        <p:spPr/>
        <p:txBody>
          <a:bodyPr/>
          <a:lstStyle/>
          <a:p>
            <a:pPr eaLnBrk="1" hangingPunct="1"/>
            <a:r>
              <a:rPr lang="en-US" dirty="0" smtClean="0"/>
              <a:t>Krylov Methods Crash Course</a:t>
            </a:r>
          </a:p>
        </p:txBody>
      </p:sp>
      <p:graphicFrame>
        <p:nvGraphicFramePr>
          <p:cNvPr id="2050" name="Object 3"/>
          <p:cNvGraphicFramePr>
            <a:graphicFrameLocks noGrp="1" noChangeAspect="1"/>
          </p:cNvGraphicFramePr>
          <p:nvPr>
            <p:ph idx="1"/>
          </p:nvPr>
        </p:nvGraphicFramePr>
        <p:xfrm>
          <a:off x="644525" y="1312863"/>
          <a:ext cx="8178800" cy="5192712"/>
        </p:xfrm>
        <a:graphic>
          <a:graphicData uri="http://schemas.openxmlformats.org/presentationml/2006/ole">
            <mc:AlternateContent xmlns:mc="http://schemas.openxmlformats.org/markup-compatibility/2006">
              <mc:Choice xmlns:v="urn:schemas-microsoft-com:vml" Requires="v">
                <p:oleObj spid="_x0000_s310341" name="Document" r:id="rId4" imgW="8241399" imgH="5233056" progId="Word.Document.8">
                  <p:embed/>
                </p:oleObj>
              </mc:Choice>
              <mc:Fallback>
                <p:oleObj name="Document" r:id="rId4" imgW="8241399" imgH="5233056" progId="Word.Documen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4525" y="1312863"/>
                        <a:ext cx="8178800" cy="51927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pPr eaLnBrk="1" hangingPunct="1"/>
            <a:r>
              <a:rPr lang="en-US" dirty="0" smtClean="0"/>
              <a:t>Recycling Selected Search Spaces</a:t>
            </a:r>
          </a:p>
        </p:txBody>
      </p:sp>
      <p:sp>
        <p:nvSpPr>
          <p:cNvPr id="30723" name="Rectangle 3"/>
          <p:cNvSpPr>
            <a:spLocks noGrp="1" noChangeArrowheads="1"/>
          </p:cNvSpPr>
          <p:nvPr>
            <p:ph type="body" idx="1"/>
          </p:nvPr>
        </p:nvSpPr>
        <p:spPr>
          <a:xfrm>
            <a:off x="457200" y="1143001"/>
            <a:ext cx="8229600" cy="5182195"/>
          </a:xfrm>
        </p:spPr>
        <p:txBody>
          <a:bodyPr/>
          <a:lstStyle/>
          <a:p>
            <a:pPr eaLnBrk="1" hangingPunct="1">
              <a:spcBef>
                <a:spcPct val="50000"/>
              </a:spcBef>
            </a:pPr>
            <a:r>
              <a:rPr lang="en-US" dirty="0" smtClean="0"/>
              <a:t>Iterative (Krylov) methods build search space and compute solution by projection</a:t>
            </a:r>
          </a:p>
          <a:p>
            <a:pPr eaLnBrk="1" hangingPunct="1">
              <a:spcBef>
                <a:spcPct val="50000"/>
              </a:spcBef>
            </a:pPr>
            <a:r>
              <a:rPr lang="en-US" dirty="0" smtClean="0"/>
              <a:t>Building search space often dominates cost</a:t>
            </a:r>
          </a:p>
          <a:p>
            <a:pPr eaLnBrk="1" hangingPunct="1">
              <a:spcBef>
                <a:spcPct val="50000"/>
              </a:spcBef>
            </a:pPr>
            <a:r>
              <a:rPr lang="en-US" dirty="0" smtClean="0"/>
              <a:t>Initial convergence often poor, reasonable size search space needed, then </a:t>
            </a:r>
            <a:r>
              <a:rPr lang="en-US" dirty="0" err="1" smtClean="0"/>
              <a:t>superlinear</a:t>
            </a:r>
            <a:r>
              <a:rPr lang="en-US" dirty="0" smtClean="0"/>
              <a:t> convergence</a:t>
            </a:r>
          </a:p>
          <a:p>
            <a:pPr eaLnBrk="1" hangingPunct="1">
              <a:spcBef>
                <a:spcPct val="50000"/>
              </a:spcBef>
            </a:pPr>
            <a:r>
              <a:rPr lang="en-US" dirty="0" smtClean="0"/>
              <a:t>Get fast convergence rate and good initial guess immediately by recycling selected search spaces from previous systems</a:t>
            </a:r>
          </a:p>
          <a:p>
            <a:pPr eaLnBrk="1" hangingPunct="1">
              <a:spcBef>
                <a:spcPct val="50000"/>
              </a:spcBef>
            </a:pPr>
            <a:r>
              <a:rPr lang="en-US" dirty="0" smtClean="0"/>
              <a:t>This can improve convergence by significant factor</a:t>
            </a:r>
          </a:p>
          <a:p>
            <a:pPr eaLnBrk="1" hangingPunct="1">
              <a:spcBef>
                <a:spcPct val="50000"/>
              </a:spcBef>
            </a:pPr>
            <a:r>
              <a:rPr lang="en-US" dirty="0" smtClean="0"/>
              <a:t>There are various strategies on what subspace to recycle – problem dependent</a:t>
            </a:r>
          </a:p>
        </p:txBody>
      </p:sp>
    </p:spTree>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p:txBody>
          <a:bodyPr/>
          <a:lstStyle/>
          <a:p>
            <a:r>
              <a:rPr lang="en-US"/>
              <a:t>Good reading</a:t>
            </a:r>
          </a:p>
        </p:txBody>
      </p:sp>
      <p:sp>
        <p:nvSpPr>
          <p:cNvPr id="297987" name="Rectangle 3"/>
          <p:cNvSpPr>
            <a:spLocks noGrp="1" noChangeArrowheads="1"/>
          </p:cNvSpPr>
          <p:nvPr>
            <p:ph type="body" idx="1"/>
          </p:nvPr>
        </p:nvSpPr>
        <p:spPr>
          <a:xfrm>
            <a:off x="457200" y="1143000"/>
            <a:ext cx="8229600" cy="5537200"/>
          </a:xfrm>
        </p:spPr>
        <p:txBody>
          <a:bodyPr/>
          <a:lstStyle/>
          <a:p>
            <a:pPr>
              <a:spcBef>
                <a:spcPts val="1200"/>
              </a:spcBef>
            </a:pPr>
            <a:r>
              <a:rPr lang="en-US" sz="1800" dirty="0" smtClean="0"/>
              <a:t>Multilevel Sparse Approximate Inverse </a:t>
            </a:r>
            <a:r>
              <a:rPr lang="en-US" sz="1800" dirty="0" err="1" smtClean="0"/>
              <a:t>Preconditioners</a:t>
            </a:r>
            <a:r>
              <a:rPr lang="en-US" sz="1800" dirty="0" smtClean="0"/>
              <a:t> for Adaptive Mesh Refinement, Wang, de Sturler, Linear Algebra and its Applications vol. 431, 2009</a:t>
            </a:r>
          </a:p>
          <a:p>
            <a:pPr>
              <a:spcBef>
                <a:spcPts val="1200"/>
              </a:spcBef>
            </a:pPr>
            <a:r>
              <a:rPr lang="en-US" sz="1800" dirty="0" smtClean="0"/>
              <a:t>Dynamic </a:t>
            </a:r>
            <a:r>
              <a:rPr lang="en-US" sz="1800" dirty="0"/>
              <a:t>Adaptive Mesh Refinement for Topology Optimization, Wang, de Sturler, Paulino, IJNME </a:t>
            </a:r>
            <a:r>
              <a:rPr lang="en-US" sz="1800" dirty="0" smtClean="0"/>
              <a:t>submitted,</a:t>
            </a:r>
          </a:p>
          <a:p>
            <a:pPr>
              <a:spcBef>
                <a:spcPts val="1200"/>
              </a:spcBef>
            </a:pPr>
            <a:r>
              <a:rPr lang="en-US" sz="1800" dirty="0" err="1" smtClean="0"/>
              <a:t>Krylov</a:t>
            </a:r>
            <a:r>
              <a:rPr lang="en-US" sz="1800" dirty="0" smtClean="0"/>
              <a:t> subspace methods for topology optimization and adaptive meshes, PhD Thesis, Shun Wang, UIUC/CS 2007</a:t>
            </a:r>
          </a:p>
          <a:p>
            <a:pPr>
              <a:spcBef>
                <a:spcPts val="1200"/>
              </a:spcBef>
            </a:pPr>
            <a:r>
              <a:rPr lang="en-US" sz="1800" dirty="0" smtClean="0"/>
              <a:t>Topology Optimization with Adaptive Mesh Refinement, de Sturler, Paulino, Wang, Proc. 6th Intl Conf on </a:t>
            </a:r>
            <a:r>
              <a:rPr lang="en-US" sz="1800" dirty="0" err="1" smtClean="0"/>
              <a:t>Comput</a:t>
            </a:r>
            <a:r>
              <a:rPr lang="en-US" sz="1800" dirty="0" smtClean="0"/>
              <a:t>. of Shell and Spatial Structures IASS-IACM 2008</a:t>
            </a:r>
            <a:endParaRPr lang="en-US" sz="1800" dirty="0"/>
          </a:p>
          <a:p>
            <a:pPr>
              <a:spcBef>
                <a:spcPts val="1200"/>
              </a:spcBef>
            </a:pPr>
            <a:r>
              <a:rPr lang="en-US" sz="1800" dirty="0"/>
              <a:t>Large-scale topology optimization using preconditioned </a:t>
            </a:r>
            <a:r>
              <a:rPr lang="en-US" sz="1800" dirty="0" err="1"/>
              <a:t>Krylov</a:t>
            </a:r>
            <a:r>
              <a:rPr lang="en-US" sz="1800" dirty="0"/>
              <a:t> subspace methods with recycling, Wang, de Sturler, Paulino, IJNME vol. 69, </a:t>
            </a:r>
            <a:r>
              <a:rPr lang="en-US" sz="1800" dirty="0" smtClean="0"/>
              <a:t>2007</a:t>
            </a:r>
            <a:endParaRPr lang="en-US" sz="1800" dirty="0"/>
          </a:p>
          <a:p>
            <a:pPr>
              <a:spcBef>
                <a:spcPts val="1200"/>
              </a:spcBef>
            </a:pPr>
            <a:r>
              <a:rPr lang="en-US" sz="1800" dirty="0"/>
              <a:t>Recycling </a:t>
            </a:r>
            <a:r>
              <a:rPr lang="en-US" sz="1800" dirty="0" err="1"/>
              <a:t>Krylov</a:t>
            </a:r>
            <a:r>
              <a:rPr lang="en-US" sz="1800" dirty="0"/>
              <a:t> subspaces for sequences of linear systems, Parks, de Sturler, et al, SIAM J. Scientific Computing 28, 2006</a:t>
            </a:r>
          </a:p>
          <a:p>
            <a:pPr>
              <a:spcBef>
                <a:spcPts val="1200"/>
              </a:spcBef>
            </a:pPr>
            <a:r>
              <a:rPr lang="en-US" sz="1800" dirty="0" smtClean="0"/>
              <a:t>www.math.vt.edu/people/sturler/index.html</a:t>
            </a:r>
            <a:endParaRPr lang="en-US" sz="1800" dirty="0"/>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6914" name="Rectangle 2"/>
          <p:cNvSpPr>
            <a:spLocks noGrp="1" noChangeArrowheads="1"/>
          </p:cNvSpPr>
          <p:nvPr>
            <p:ph type="title"/>
          </p:nvPr>
        </p:nvSpPr>
        <p:spPr/>
        <p:txBody>
          <a:bodyPr/>
          <a:lstStyle/>
          <a:p>
            <a:r>
              <a:rPr lang="en-US" dirty="0"/>
              <a:t>Topology Opt. Convergence results</a:t>
            </a:r>
          </a:p>
        </p:txBody>
      </p:sp>
      <p:grpSp>
        <p:nvGrpSpPr>
          <p:cNvPr id="166915" name="Group 3"/>
          <p:cNvGrpSpPr>
            <a:grpSpLocks/>
          </p:cNvGrpSpPr>
          <p:nvPr/>
        </p:nvGrpSpPr>
        <p:grpSpPr bwMode="auto">
          <a:xfrm>
            <a:off x="4572000" y="2895600"/>
            <a:ext cx="4267200" cy="3530600"/>
            <a:chOff x="1070" y="909"/>
            <a:chExt cx="3750" cy="2659"/>
          </a:xfrm>
        </p:grpSpPr>
        <p:sp>
          <p:nvSpPr>
            <p:cNvPr id="166916" name="Rectangle 4"/>
            <p:cNvSpPr>
              <a:spLocks noChangeArrowheads="1"/>
            </p:cNvSpPr>
            <p:nvPr/>
          </p:nvSpPr>
          <p:spPr bwMode="auto">
            <a:xfrm>
              <a:off x="1376" y="953"/>
              <a:ext cx="3341" cy="2329"/>
            </a:xfrm>
            <a:prstGeom prst="rect">
              <a:avLst/>
            </a:prstGeom>
            <a:solidFill>
              <a:srgbClr val="FFFFFF"/>
            </a:solidFill>
            <a:ln w="0">
              <a:solidFill>
                <a:srgbClr val="FFFFFF"/>
              </a:solidFill>
              <a:miter lim="800000"/>
              <a:headEnd/>
              <a:tailEnd/>
            </a:ln>
          </p:spPr>
          <p:txBody>
            <a:bodyPr/>
            <a:lstStyle/>
            <a:p>
              <a:endParaRPr lang="en-US"/>
            </a:p>
          </p:txBody>
        </p:sp>
        <p:sp>
          <p:nvSpPr>
            <p:cNvPr id="166917" name="Rectangle 5"/>
            <p:cNvSpPr>
              <a:spLocks noChangeArrowheads="1"/>
            </p:cNvSpPr>
            <p:nvPr/>
          </p:nvSpPr>
          <p:spPr bwMode="auto">
            <a:xfrm>
              <a:off x="1376" y="953"/>
              <a:ext cx="3341" cy="2329"/>
            </a:xfrm>
            <a:prstGeom prst="rect">
              <a:avLst/>
            </a:prstGeom>
            <a:noFill/>
            <a:ln w="3175">
              <a:solidFill>
                <a:srgbClr val="FFFFFF"/>
              </a:solidFill>
              <a:miter lim="800000"/>
              <a:headEnd/>
              <a:tailEnd/>
            </a:ln>
          </p:spPr>
          <p:txBody>
            <a:bodyPr/>
            <a:lstStyle/>
            <a:p>
              <a:endParaRPr lang="en-US"/>
            </a:p>
          </p:txBody>
        </p:sp>
        <p:sp>
          <p:nvSpPr>
            <p:cNvPr id="166918" name="Line 6"/>
            <p:cNvSpPr>
              <a:spLocks noChangeShapeType="1"/>
            </p:cNvSpPr>
            <p:nvPr/>
          </p:nvSpPr>
          <p:spPr bwMode="auto">
            <a:xfrm>
              <a:off x="1376" y="3282"/>
              <a:ext cx="3341" cy="1"/>
            </a:xfrm>
            <a:prstGeom prst="line">
              <a:avLst/>
            </a:prstGeom>
            <a:noFill/>
            <a:ln w="3175">
              <a:solidFill>
                <a:srgbClr val="000000"/>
              </a:solidFill>
              <a:round/>
              <a:headEnd/>
              <a:tailEnd/>
            </a:ln>
          </p:spPr>
          <p:txBody>
            <a:bodyPr/>
            <a:lstStyle/>
            <a:p>
              <a:endParaRPr lang="en-US"/>
            </a:p>
          </p:txBody>
        </p:sp>
        <p:sp>
          <p:nvSpPr>
            <p:cNvPr id="166919" name="Line 7"/>
            <p:cNvSpPr>
              <a:spLocks noChangeShapeType="1"/>
            </p:cNvSpPr>
            <p:nvPr/>
          </p:nvSpPr>
          <p:spPr bwMode="auto">
            <a:xfrm>
              <a:off x="1376" y="953"/>
              <a:ext cx="3341" cy="1"/>
            </a:xfrm>
            <a:prstGeom prst="line">
              <a:avLst/>
            </a:prstGeom>
            <a:noFill/>
            <a:ln w="3175">
              <a:solidFill>
                <a:srgbClr val="000000"/>
              </a:solidFill>
              <a:round/>
              <a:headEnd/>
              <a:tailEnd/>
            </a:ln>
          </p:spPr>
          <p:txBody>
            <a:bodyPr/>
            <a:lstStyle/>
            <a:p>
              <a:endParaRPr lang="en-US"/>
            </a:p>
          </p:txBody>
        </p:sp>
        <p:sp>
          <p:nvSpPr>
            <p:cNvPr id="166920" name="Line 8"/>
            <p:cNvSpPr>
              <a:spLocks noChangeShapeType="1"/>
            </p:cNvSpPr>
            <p:nvPr/>
          </p:nvSpPr>
          <p:spPr bwMode="auto">
            <a:xfrm flipV="1">
              <a:off x="1376" y="953"/>
              <a:ext cx="1" cy="2329"/>
            </a:xfrm>
            <a:prstGeom prst="line">
              <a:avLst/>
            </a:prstGeom>
            <a:noFill/>
            <a:ln w="3175">
              <a:solidFill>
                <a:srgbClr val="000000"/>
              </a:solidFill>
              <a:round/>
              <a:headEnd/>
              <a:tailEnd/>
            </a:ln>
          </p:spPr>
          <p:txBody>
            <a:bodyPr/>
            <a:lstStyle/>
            <a:p>
              <a:endParaRPr lang="en-US"/>
            </a:p>
          </p:txBody>
        </p:sp>
        <p:sp>
          <p:nvSpPr>
            <p:cNvPr id="166921" name="Line 9"/>
            <p:cNvSpPr>
              <a:spLocks noChangeShapeType="1"/>
            </p:cNvSpPr>
            <p:nvPr/>
          </p:nvSpPr>
          <p:spPr bwMode="auto">
            <a:xfrm flipV="1">
              <a:off x="4717" y="953"/>
              <a:ext cx="1" cy="2329"/>
            </a:xfrm>
            <a:prstGeom prst="line">
              <a:avLst/>
            </a:prstGeom>
            <a:noFill/>
            <a:ln w="3175">
              <a:solidFill>
                <a:srgbClr val="000000"/>
              </a:solidFill>
              <a:round/>
              <a:headEnd/>
              <a:tailEnd/>
            </a:ln>
          </p:spPr>
          <p:txBody>
            <a:bodyPr/>
            <a:lstStyle/>
            <a:p>
              <a:endParaRPr lang="en-US"/>
            </a:p>
          </p:txBody>
        </p:sp>
        <p:sp>
          <p:nvSpPr>
            <p:cNvPr id="166922" name="Line 10"/>
            <p:cNvSpPr>
              <a:spLocks noChangeShapeType="1"/>
            </p:cNvSpPr>
            <p:nvPr/>
          </p:nvSpPr>
          <p:spPr bwMode="auto">
            <a:xfrm>
              <a:off x="1376" y="3282"/>
              <a:ext cx="3341" cy="1"/>
            </a:xfrm>
            <a:prstGeom prst="line">
              <a:avLst/>
            </a:prstGeom>
            <a:noFill/>
            <a:ln w="3175">
              <a:solidFill>
                <a:srgbClr val="000000"/>
              </a:solidFill>
              <a:round/>
              <a:headEnd/>
              <a:tailEnd/>
            </a:ln>
          </p:spPr>
          <p:txBody>
            <a:bodyPr/>
            <a:lstStyle/>
            <a:p>
              <a:endParaRPr lang="en-US"/>
            </a:p>
          </p:txBody>
        </p:sp>
        <p:sp>
          <p:nvSpPr>
            <p:cNvPr id="166923" name="Line 11"/>
            <p:cNvSpPr>
              <a:spLocks noChangeShapeType="1"/>
            </p:cNvSpPr>
            <p:nvPr/>
          </p:nvSpPr>
          <p:spPr bwMode="auto">
            <a:xfrm flipV="1">
              <a:off x="1376" y="953"/>
              <a:ext cx="1" cy="2329"/>
            </a:xfrm>
            <a:prstGeom prst="line">
              <a:avLst/>
            </a:prstGeom>
            <a:noFill/>
            <a:ln w="3175">
              <a:solidFill>
                <a:srgbClr val="000000"/>
              </a:solidFill>
              <a:round/>
              <a:headEnd/>
              <a:tailEnd/>
            </a:ln>
          </p:spPr>
          <p:txBody>
            <a:bodyPr/>
            <a:lstStyle/>
            <a:p>
              <a:endParaRPr lang="en-US"/>
            </a:p>
          </p:txBody>
        </p:sp>
        <p:sp>
          <p:nvSpPr>
            <p:cNvPr id="166924" name="Line 12"/>
            <p:cNvSpPr>
              <a:spLocks noChangeShapeType="1"/>
            </p:cNvSpPr>
            <p:nvPr/>
          </p:nvSpPr>
          <p:spPr bwMode="auto">
            <a:xfrm flipV="1">
              <a:off x="1376" y="3249"/>
              <a:ext cx="1" cy="33"/>
            </a:xfrm>
            <a:prstGeom prst="line">
              <a:avLst/>
            </a:prstGeom>
            <a:noFill/>
            <a:ln w="3175">
              <a:solidFill>
                <a:srgbClr val="000000"/>
              </a:solidFill>
              <a:round/>
              <a:headEnd/>
              <a:tailEnd/>
            </a:ln>
          </p:spPr>
          <p:txBody>
            <a:bodyPr/>
            <a:lstStyle/>
            <a:p>
              <a:endParaRPr lang="en-US"/>
            </a:p>
          </p:txBody>
        </p:sp>
        <p:sp>
          <p:nvSpPr>
            <p:cNvPr id="166925" name="Line 13"/>
            <p:cNvSpPr>
              <a:spLocks noChangeShapeType="1"/>
            </p:cNvSpPr>
            <p:nvPr/>
          </p:nvSpPr>
          <p:spPr bwMode="auto">
            <a:xfrm>
              <a:off x="1376" y="953"/>
              <a:ext cx="1" cy="34"/>
            </a:xfrm>
            <a:prstGeom prst="line">
              <a:avLst/>
            </a:prstGeom>
            <a:noFill/>
            <a:ln w="3175">
              <a:solidFill>
                <a:srgbClr val="000000"/>
              </a:solidFill>
              <a:round/>
              <a:headEnd/>
              <a:tailEnd/>
            </a:ln>
          </p:spPr>
          <p:txBody>
            <a:bodyPr/>
            <a:lstStyle/>
            <a:p>
              <a:endParaRPr lang="en-US"/>
            </a:p>
          </p:txBody>
        </p:sp>
        <p:sp>
          <p:nvSpPr>
            <p:cNvPr id="166926" name="Freeform 14"/>
            <p:cNvSpPr>
              <a:spLocks noEditPoints="1"/>
            </p:cNvSpPr>
            <p:nvPr/>
          </p:nvSpPr>
          <p:spPr bwMode="auto">
            <a:xfrm>
              <a:off x="1345" y="3327"/>
              <a:ext cx="62" cy="97"/>
            </a:xfrm>
            <a:custGeom>
              <a:avLst/>
              <a:gdLst/>
              <a:ahLst/>
              <a:cxnLst>
                <a:cxn ang="0">
                  <a:pos x="31" y="0"/>
                </a:cxn>
                <a:cxn ang="0">
                  <a:pos x="43" y="3"/>
                </a:cxn>
                <a:cxn ang="0">
                  <a:pos x="53" y="10"/>
                </a:cxn>
                <a:cxn ang="0">
                  <a:pos x="58" y="20"/>
                </a:cxn>
                <a:cxn ang="0">
                  <a:pos x="61" y="32"/>
                </a:cxn>
                <a:cxn ang="0">
                  <a:pos x="62" y="48"/>
                </a:cxn>
                <a:cxn ang="0">
                  <a:pos x="61" y="65"/>
                </a:cxn>
                <a:cxn ang="0">
                  <a:pos x="58" y="78"/>
                </a:cxn>
                <a:cxn ang="0">
                  <a:pos x="53" y="87"/>
                </a:cxn>
                <a:cxn ang="0">
                  <a:pos x="43" y="95"/>
                </a:cxn>
                <a:cxn ang="0">
                  <a:pos x="31" y="97"/>
                </a:cxn>
                <a:cxn ang="0">
                  <a:pos x="19" y="95"/>
                </a:cxn>
                <a:cxn ang="0">
                  <a:pos x="9" y="86"/>
                </a:cxn>
                <a:cxn ang="0">
                  <a:pos x="3" y="77"/>
                </a:cxn>
                <a:cxn ang="0">
                  <a:pos x="1" y="65"/>
                </a:cxn>
                <a:cxn ang="0">
                  <a:pos x="0" y="48"/>
                </a:cxn>
                <a:cxn ang="0">
                  <a:pos x="1" y="32"/>
                </a:cxn>
                <a:cxn ang="0">
                  <a:pos x="4" y="20"/>
                </a:cxn>
                <a:cxn ang="0">
                  <a:pos x="10" y="10"/>
                </a:cxn>
                <a:cxn ang="0">
                  <a:pos x="19" y="3"/>
                </a:cxn>
                <a:cxn ang="0">
                  <a:pos x="31" y="0"/>
                </a:cxn>
                <a:cxn ang="0">
                  <a:pos x="31" y="16"/>
                </a:cxn>
                <a:cxn ang="0">
                  <a:pos x="28" y="17"/>
                </a:cxn>
                <a:cxn ang="0">
                  <a:pos x="24" y="18"/>
                </a:cxn>
                <a:cxn ang="0">
                  <a:pos x="23" y="21"/>
                </a:cxn>
                <a:cxn ang="0">
                  <a:pos x="21" y="23"/>
                </a:cxn>
                <a:cxn ang="0">
                  <a:pos x="20" y="26"/>
                </a:cxn>
                <a:cxn ang="0">
                  <a:pos x="19" y="35"/>
                </a:cxn>
                <a:cxn ang="0">
                  <a:pos x="18" y="48"/>
                </a:cxn>
                <a:cxn ang="0">
                  <a:pos x="19" y="62"/>
                </a:cxn>
                <a:cxn ang="0">
                  <a:pos x="20" y="70"/>
                </a:cxn>
                <a:cxn ang="0">
                  <a:pos x="21" y="74"/>
                </a:cxn>
                <a:cxn ang="0">
                  <a:pos x="23" y="77"/>
                </a:cxn>
                <a:cxn ang="0">
                  <a:pos x="24" y="78"/>
                </a:cxn>
                <a:cxn ang="0">
                  <a:pos x="28" y="79"/>
                </a:cxn>
                <a:cxn ang="0">
                  <a:pos x="31" y="80"/>
                </a:cxn>
                <a:cxn ang="0">
                  <a:pos x="34" y="79"/>
                </a:cxn>
                <a:cxn ang="0">
                  <a:pos x="38" y="78"/>
                </a:cxn>
                <a:cxn ang="0">
                  <a:pos x="40" y="77"/>
                </a:cxn>
                <a:cxn ang="0">
                  <a:pos x="41" y="74"/>
                </a:cxn>
                <a:cxn ang="0">
                  <a:pos x="42" y="72"/>
                </a:cxn>
                <a:cxn ang="0">
                  <a:pos x="44" y="62"/>
                </a:cxn>
                <a:cxn ang="0">
                  <a:pos x="44" y="48"/>
                </a:cxn>
                <a:cxn ang="0">
                  <a:pos x="44" y="35"/>
                </a:cxn>
                <a:cxn ang="0">
                  <a:pos x="42" y="26"/>
                </a:cxn>
                <a:cxn ang="0">
                  <a:pos x="41" y="23"/>
                </a:cxn>
                <a:cxn ang="0">
                  <a:pos x="40" y="21"/>
                </a:cxn>
                <a:cxn ang="0">
                  <a:pos x="38" y="18"/>
                </a:cxn>
                <a:cxn ang="0">
                  <a:pos x="34" y="17"/>
                </a:cxn>
                <a:cxn ang="0">
                  <a:pos x="31" y="16"/>
                </a:cxn>
              </a:cxnLst>
              <a:rect l="0" t="0" r="r" b="b"/>
              <a:pathLst>
                <a:path w="62" h="97">
                  <a:moveTo>
                    <a:pt x="31" y="0"/>
                  </a:moveTo>
                  <a:lnTo>
                    <a:pt x="43" y="3"/>
                  </a:lnTo>
                  <a:lnTo>
                    <a:pt x="53" y="10"/>
                  </a:lnTo>
                  <a:lnTo>
                    <a:pt x="58" y="20"/>
                  </a:lnTo>
                  <a:lnTo>
                    <a:pt x="61" y="32"/>
                  </a:lnTo>
                  <a:lnTo>
                    <a:pt x="62" y="48"/>
                  </a:lnTo>
                  <a:lnTo>
                    <a:pt x="61" y="65"/>
                  </a:lnTo>
                  <a:lnTo>
                    <a:pt x="58" y="78"/>
                  </a:lnTo>
                  <a:lnTo>
                    <a:pt x="53" y="87"/>
                  </a:lnTo>
                  <a:lnTo>
                    <a:pt x="43" y="95"/>
                  </a:lnTo>
                  <a:lnTo>
                    <a:pt x="31" y="97"/>
                  </a:lnTo>
                  <a:lnTo>
                    <a:pt x="19" y="95"/>
                  </a:lnTo>
                  <a:lnTo>
                    <a:pt x="9" y="86"/>
                  </a:lnTo>
                  <a:lnTo>
                    <a:pt x="3" y="77"/>
                  </a:lnTo>
                  <a:lnTo>
                    <a:pt x="1" y="65"/>
                  </a:lnTo>
                  <a:lnTo>
                    <a:pt x="0" y="48"/>
                  </a:lnTo>
                  <a:lnTo>
                    <a:pt x="1" y="32"/>
                  </a:lnTo>
                  <a:lnTo>
                    <a:pt x="4" y="20"/>
                  </a:lnTo>
                  <a:lnTo>
                    <a:pt x="10" y="10"/>
                  </a:lnTo>
                  <a:lnTo>
                    <a:pt x="19" y="3"/>
                  </a:lnTo>
                  <a:lnTo>
                    <a:pt x="31" y="0"/>
                  </a:lnTo>
                  <a:close/>
                  <a:moveTo>
                    <a:pt x="31" y="16"/>
                  </a:moveTo>
                  <a:lnTo>
                    <a:pt x="28" y="17"/>
                  </a:lnTo>
                  <a:lnTo>
                    <a:pt x="24" y="18"/>
                  </a:lnTo>
                  <a:lnTo>
                    <a:pt x="23" y="21"/>
                  </a:lnTo>
                  <a:lnTo>
                    <a:pt x="21" y="23"/>
                  </a:lnTo>
                  <a:lnTo>
                    <a:pt x="20" y="26"/>
                  </a:lnTo>
                  <a:lnTo>
                    <a:pt x="19" y="35"/>
                  </a:lnTo>
                  <a:lnTo>
                    <a:pt x="18" y="48"/>
                  </a:lnTo>
                  <a:lnTo>
                    <a:pt x="19" y="62"/>
                  </a:lnTo>
                  <a:lnTo>
                    <a:pt x="20" y="70"/>
                  </a:lnTo>
                  <a:lnTo>
                    <a:pt x="21" y="74"/>
                  </a:lnTo>
                  <a:lnTo>
                    <a:pt x="23" y="77"/>
                  </a:lnTo>
                  <a:lnTo>
                    <a:pt x="24" y="78"/>
                  </a:lnTo>
                  <a:lnTo>
                    <a:pt x="28" y="79"/>
                  </a:lnTo>
                  <a:lnTo>
                    <a:pt x="31" y="80"/>
                  </a:lnTo>
                  <a:lnTo>
                    <a:pt x="34" y="79"/>
                  </a:lnTo>
                  <a:lnTo>
                    <a:pt x="38" y="78"/>
                  </a:lnTo>
                  <a:lnTo>
                    <a:pt x="40" y="77"/>
                  </a:lnTo>
                  <a:lnTo>
                    <a:pt x="41" y="74"/>
                  </a:lnTo>
                  <a:lnTo>
                    <a:pt x="42" y="72"/>
                  </a:lnTo>
                  <a:lnTo>
                    <a:pt x="44" y="62"/>
                  </a:lnTo>
                  <a:lnTo>
                    <a:pt x="44" y="48"/>
                  </a:lnTo>
                  <a:lnTo>
                    <a:pt x="44" y="35"/>
                  </a:lnTo>
                  <a:lnTo>
                    <a:pt x="42" y="26"/>
                  </a:lnTo>
                  <a:lnTo>
                    <a:pt x="41" y="23"/>
                  </a:lnTo>
                  <a:lnTo>
                    <a:pt x="40" y="21"/>
                  </a:lnTo>
                  <a:lnTo>
                    <a:pt x="38" y="18"/>
                  </a:lnTo>
                  <a:lnTo>
                    <a:pt x="34"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6927" name="Line 15"/>
            <p:cNvSpPr>
              <a:spLocks noChangeShapeType="1"/>
            </p:cNvSpPr>
            <p:nvPr/>
          </p:nvSpPr>
          <p:spPr bwMode="auto">
            <a:xfrm flipV="1">
              <a:off x="1854" y="3249"/>
              <a:ext cx="1" cy="33"/>
            </a:xfrm>
            <a:prstGeom prst="line">
              <a:avLst/>
            </a:prstGeom>
            <a:noFill/>
            <a:ln w="3175">
              <a:solidFill>
                <a:srgbClr val="000000"/>
              </a:solidFill>
              <a:round/>
              <a:headEnd/>
              <a:tailEnd/>
            </a:ln>
          </p:spPr>
          <p:txBody>
            <a:bodyPr/>
            <a:lstStyle/>
            <a:p>
              <a:endParaRPr lang="en-US"/>
            </a:p>
          </p:txBody>
        </p:sp>
        <p:sp>
          <p:nvSpPr>
            <p:cNvPr id="166928" name="Line 16"/>
            <p:cNvSpPr>
              <a:spLocks noChangeShapeType="1"/>
            </p:cNvSpPr>
            <p:nvPr/>
          </p:nvSpPr>
          <p:spPr bwMode="auto">
            <a:xfrm>
              <a:off x="1854" y="953"/>
              <a:ext cx="1" cy="34"/>
            </a:xfrm>
            <a:prstGeom prst="line">
              <a:avLst/>
            </a:prstGeom>
            <a:noFill/>
            <a:ln w="3175">
              <a:solidFill>
                <a:srgbClr val="000000"/>
              </a:solidFill>
              <a:round/>
              <a:headEnd/>
              <a:tailEnd/>
            </a:ln>
          </p:spPr>
          <p:txBody>
            <a:bodyPr/>
            <a:lstStyle/>
            <a:p>
              <a:endParaRPr lang="en-US"/>
            </a:p>
          </p:txBody>
        </p:sp>
        <p:sp>
          <p:nvSpPr>
            <p:cNvPr id="166929" name="Freeform 17"/>
            <p:cNvSpPr>
              <a:spLocks/>
            </p:cNvSpPr>
            <p:nvPr/>
          </p:nvSpPr>
          <p:spPr bwMode="auto">
            <a:xfrm>
              <a:off x="1785" y="3327"/>
              <a:ext cx="62" cy="96"/>
            </a:xfrm>
            <a:custGeom>
              <a:avLst/>
              <a:gdLst/>
              <a:ahLst/>
              <a:cxnLst>
                <a:cxn ang="0">
                  <a:pos x="62" y="77"/>
                </a:cxn>
                <a:cxn ang="0">
                  <a:pos x="62" y="96"/>
                </a:cxn>
                <a:cxn ang="0">
                  <a:pos x="0" y="96"/>
                </a:cxn>
                <a:cxn ang="0">
                  <a:pos x="3" y="86"/>
                </a:cxn>
                <a:cxn ang="0">
                  <a:pos x="6" y="78"/>
                </a:cxn>
                <a:cxn ang="0">
                  <a:pos x="14" y="68"/>
                </a:cxn>
                <a:cxn ang="0">
                  <a:pos x="26" y="55"/>
                </a:cxn>
                <a:cxn ang="0">
                  <a:pos x="31" y="51"/>
                </a:cxn>
                <a:cxn ang="0">
                  <a:pos x="36" y="46"/>
                </a:cxn>
                <a:cxn ang="0">
                  <a:pos x="39" y="43"/>
                </a:cxn>
                <a:cxn ang="0">
                  <a:pos x="41" y="41"/>
                </a:cxn>
                <a:cxn ang="0">
                  <a:pos x="44" y="35"/>
                </a:cxn>
                <a:cxn ang="0">
                  <a:pos x="45" y="30"/>
                </a:cxn>
                <a:cxn ang="0">
                  <a:pos x="45" y="25"/>
                </a:cxn>
                <a:cxn ang="0">
                  <a:pos x="44" y="23"/>
                </a:cxn>
                <a:cxn ang="0">
                  <a:pos x="41" y="20"/>
                </a:cxn>
                <a:cxn ang="0">
                  <a:pos x="39" y="18"/>
                </a:cxn>
                <a:cxn ang="0">
                  <a:pos x="36" y="17"/>
                </a:cxn>
                <a:cxn ang="0">
                  <a:pos x="32" y="16"/>
                </a:cxn>
                <a:cxn ang="0">
                  <a:pos x="29" y="17"/>
                </a:cxn>
                <a:cxn ang="0">
                  <a:pos x="26" y="18"/>
                </a:cxn>
                <a:cxn ang="0">
                  <a:pos x="24" y="20"/>
                </a:cxn>
                <a:cxn ang="0">
                  <a:pos x="21" y="23"/>
                </a:cxn>
                <a:cxn ang="0">
                  <a:pos x="20" y="26"/>
                </a:cxn>
                <a:cxn ang="0">
                  <a:pos x="20" y="31"/>
                </a:cxn>
                <a:cxn ang="0">
                  <a:pos x="1" y="28"/>
                </a:cxn>
                <a:cxn ang="0">
                  <a:pos x="5" y="15"/>
                </a:cxn>
                <a:cxn ang="0">
                  <a:pos x="11" y="6"/>
                </a:cxn>
                <a:cxn ang="0">
                  <a:pos x="21" y="2"/>
                </a:cxn>
                <a:cxn ang="0">
                  <a:pos x="32" y="0"/>
                </a:cxn>
                <a:cxn ang="0">
                  <a:pos x="46" y="2"/>
                </a:cxn>
                <a:cxn ang="0">
                  <a:pos x="55" y="7"/>
                </a:cxn>
                <a:cxn ang="0">
                  <a:pos x="60" y="16"/>
                </a:cxn>
                <a:cxn ang="0">
                  <a:pos x="62" y="26"/>
                </a:cxn>
                <a:cxn ang="0">
                  <a:pos x="62" y="33"/>
                </a:cxn>
                <a:cxn ang="0">
                  <a:pos x="60" y="38"/>
                </a:cxn>
                <a:cxn ang="0">
                  <a:pos x="58" y="44"/>
                </a:cxn>
                <a:cxn ang="0">
                  <a:pos x="53" y="51"/>
                </a:cxn>
                <a:cxn ang="0">
                  <a:pos x="51" y="54"/>
                </a:cxn>
                <a:cxn ang="0">
                  <a:pos x="47" y="57"/>
                </a:cxn>
                <a:cxn ang="0">
                  <a:pos x="41" y="63"/>
                </a:cxn>
                <a:cxn ang="0">
                  <a:pos x="38" y="66"/>
                </a:cxn>
                <a:cxn ang="0">
                  <a:pos x="35" y="68"/>
                </a:cxn>
                <a:cxn ang="0">
                  <a:pos x="32" y="70"/>
                </a:cxn>
                <a:cxn ang="0">
                  <a:pos x="31" y="73"/>
                </a:cxn>
                <a:cxn ang="0">
                  <a:pos x="29" y="75"/>
                </a:cxn>
                <a:cxn ang="0">
                  <a:pos x="27" y="77"/>
                </a:cxn>
                <a:cxn ang="0">
                  <a:pos x="62" y="77"/>
                </a:cxn>
              </a:cxnLst>
              <a:rect l="0" t="0" r="r" b="b"/>
              <a:pathLst>
                <a:path w="62" h="96">
                  <a:moveTo>
                    <a:pt x="62" y="77"/>
                  </a:moveTo>
                  <a:lnTo>
                    <a:pt x="62" y="96"/>
                  </a:lnTo>
                  <a:lnTo>
                    <a:pt x="0" y="96"/>
                  </a:lnTo>
                  <a:lnTo>
                    <a:pt x="3" y="86"/>
                  </a:lnTo>
                  <a:lnTo>
                    <a:pt x="6" y="78"/>
                  </a:lnTo>
                  <a:lnTo>
                    <a:pt x="14" y="68"/>
                  </a:lnTo>
                  <a:lnTo>
                    <a:pt x="26" y="55"/>
                  </a:lnTo>
                  <a:lnTo>
                    <a:pt x="31" y="51"/>
                  </a:lnTo>
                  <a:lnTo>
                    <a:pt x="36" y="46"/>
                  </a:lnTo>
                  <a:lnTo>
                    <a:pt x="39" y="43"/>
                  </a:lnTo>
                  <a:lnTo>
                    <a:pt x="41" y="41"/>
                  </a:lnTo>
                  <a:lnTo>
                    <a:pt x="44" y="35"/>
                  </a:lnTo>
                  <a:lnTo>
                    <a:pt x="45" y="30"/>
                  </a:lnTo>
                  <a:lnTo>
                    <a:pt x="45" y="25"/>
                  </a:lnTo>
                  <a:lnTo>
                    <a:pt x="44" y="23"/>
                  </a:lnTo>
                  <a:lnTo>
                    <a:pt x="41" y="20"/>
                  </a:lnTo>
                  <a:lnTo>
                    <a:pt x="39" y="18"/>
                  </a:lnTo>
                  <a:lnTo>
                    <a:pt x="36" y="17"/>
                  </a:lnTo>
                  <a:lnTo>
                    <a:pt x="32" y="16"/>
                  </a:lnTo>
                  <a:lnTo>
                    <a:pt x="29" y="17"/>
                  </a:lnTo>
                  <a:lnTo>
                    <a:pt x="26" y="18"/>
                  </a:lnTo>
                  <a:lnTo>
                    <a:pt x="24" y="20"/>
                  </a:lnTo>
                  <a:lnTo>
                    <a:pt x="21" y="23"/>
                  </a:lnTo>
                  <a:lnTo>
                    <a:pt x="20" y="26"/>
                  </a:lnTo>
                  <a:lnTo>
                    <a:pt x="20" y="31"/>
                  </a:lnTo>
                  <a:lnTo>
                    <a:pt x="1" y="28"/>
                  </a:lnTo>
                  <a:lnTo>
                    <a:pt x="5" y="15"/>
                  </a:lnTo>
                  <a:lnTo>
                    <a:pt x="11" y="6"/>
                  </a:lnTo>
                  <a:lnTo>
                    <a:pt x="21" y="2"/>
                  </a:lnTo>
                  <a:lnTo>
                    <a:pt x="32" y="0"/>
                  </a:lnTo>
                  <a:lnTo>
                    <a:pt x="46" y="2"/>
                  </a:lnTo>
                  <a:lnTo>
                    <a:pt x="55" y="7"/>
                  </a:lnTo>
                  <a:lnTo>
                    <a:pt x="60" y="16"/>
                  </a:lnTo>
                  <a:lnTo>
                    <a:pt x="62" y="26"/>
                  </a:lnTo>
                  <a:lnTo>
                    <a:pt x="62" y="33"/>
                  </a:lnTo>
                  <a:lnTo>
                    <a:pt x="60" y="38"/>
                  </a:lnTo>
                  <a:lnTo>
                    <a:pt x="58" y="44"/>
                  </a:lnTo>
                  <a:lnTo>
                    <a:pt x="53" y="51"/>
                  </a:lnTo>
                  <a:lnTo>
                    <a:pt x="51" y="54"/>
                  </a:lnTo>
                  <a:lnTo>
                    <a:pt x="47" y="57"/>
                  </a:lnTo>
                  <a:lnTo>
                    <a:pt x="41" y="63"/>
                  </a:lnTo>
                  <a:lnTo>
                    <a:pt x="38" y="66"/>
                  </a:lnTo>
                  <a:lnTo>
                    <a:pt x="35" y="68"/>
                  </a:lnTo>
                  <a:lnTo>
                    <a:pt x="32" y="70"/>
                  </a:lnTo>
                  <a:lnTo>
                    <a:pt x="31" y="73"/>
                  </a:lnTo>
                  <a:lnTo>
                    <a:pt x="29" y="75"/>
                  </a:lnTo>
                  <a:lnTo>
                    <a:pt x="27" y="77"/>
                  </a:lnTo>
                  <a:lnTo>
                    <a:pt x="62" y="77"/>
                  </a:lnTo>
                  <a:close/>
                </a:path>
              </a:pathLst>
            </a:custGeom>
            <a:solidFill>
              <a:srgbClr val="000000"/>
            </a:solidFill>
            <a:ln w="0">
              <a:solidFill>
                <a:srgbClr val="000000"/>
              </a:solidFill>
              <a:prstDash val="solid"/>
              <a:round/>
              <a:headEnd/>
              <a:tailEnd/>
            </a:ln>
          </p:spPr>
          <p:txBody>
            <a:bodyPr/>
            <a:lstStyle/>
            <a:p>
              <a:endParaRPr lang="en-US"/>
            </a:p>
          </p:txBody>
        </p:sp>
        <p:sp>
          <p:nvSpPr>
            <p:cNvPr id="166930" name="Freeform 18"/>
            <p:cNvSpPr>
              <a:spLocks noEditPoints="1"/>
            </p:cNvSpPr>
            <p:nvPr/>
          </p:nvSpPr>
          <p:spPr bwMode="auto">
            <a:xfrm>
              <a:off x="1858" y="3327"/>
              <a:ext cx="63" cy="97"/>
            </a:xfrm>
            <a:custGeom>
              <a:avLst/>
              <a:gdLst/>
              <a:ahLst/>
              <a:cxnLst>
                <a:cxn ang="0">
                  <a:pos x="31" y="0"/>
                </a:cxn>
                <a:cxn ang="0">
                  <a:pos x="45" y="3"/>
                </a:cxn>
                <a:cxn ang="0">
                  <a:pos x="53" y="10"/>
                </a:cxn>
                <a:cxn ang="0">
                  <a:pos x="59" y="20"/>
                </a:cxn>
                <a:cxn ang="0">
                  <a:pos x="62" y="32"/>
                </a:cxn>
                <a:cxn ang="0">
                  <a:pos x="63" y="48"/>
                </a:cxn>
                <a:cxn ang="0">
                  <a:pos x="62" y="65"/>
                </a:cxn>
                <a:cxn ang="0">
                  <a:pos x="59" y="78"/>
                </a:cxn>
                <a:cxn ang="0">
                  <a:pos x="53" y="87"/>
                </a:cxn>
                <a:cxn ang="0">
                  <a:pos x="45" y="95"/>
                </a:cxn>
                <a:cxn ang="0">
                  <a:pos x="31" y="97"/>
                </a:cxn>
                <a:cxn ang="0">
                  <a:pos x="19" y="95"/>
                </a:cxn>
                <a:cxn ang="0">
                  <a:pos x="9" y="86"/>
                </a:cxn>
                <a:cxn ang="0">
                  <a:pos x="5" y="77"/>
                </a:cxn>
                <a:cxn ang="0">
                  <a:pos x="1" y="65"/>
                </a:cxn>
                <a:cxn ang="0">
                  <a:pos x="0" y="48"/>
                </a:cxn>
                <a:cxn ang="0">
                  <a:pos x="1" y="32"/>
                </a:cxn>
                <a:cxn ang="0">
                  <a:pos x="5" y="20"/>
                </a:cxn>
                <a:cxn ang="0">
                  <a:pos x="10" y="10"/>
                </a:cxn>
                <a:cxn ang="0">
                  <a:pos x="19" y="3"/>
                </a:cxn>
                <a:cxn ang="0">
                  <a:pos x="31" y="0"/>
                </a:cxn>
                <a:cxn ang="0">
                  <a:pos x="31" y="16"/>
                </a:cxn>
                <a:cxn ang="0">
                  <a:pos x="28" y="17"/>
                </a:cxn>
                <a:cxn ang="0">
                  <a:pos x="25" y="18"/>
                </a:cxn>
                <a:cxn ang="0">
                  <a:pos x="24" y="21"/>
                </a:cxn>
                <a:cxn ang="0">
                  <a:pos x="21" y="23"/>
                </a:cxn>
                <a:cxn ang="0">
                  <a:pos x="20" y="26"/>
                </a:cxn>
                <a:cxn ang="0">
                  <a:pos x="19" y="35"/>
                </a:cxn>
                <a:cxn ang="0">
                  <a:pos x="19" y="48"/>
                </a:cxn>
                <a:cxn ang="0">
                  <a:pos x="19" y="62"/>
                </a:cxn>
                <a:cxn ang="0">
                  <a:pos x="20" y="70"/>
                </a:cxn>
                <a:cxn ang="0">
                  <a:pos x="21" y="74"/>
                </a:cxn>
                <a:cxn ang="0">
                  <a:pos x="24" y="77"/>
                </a:cxn>
                <a:cxn ang="0">
                  <a:pos x="25" y="78"/>
                </a:cxn>
                <a:cxn ang="0">
                  <a:pos x="28" y="79"/>
                </a:cxn>
                <a:cxn ang="0">
                  <a:pos x="31" y="80"/>
                </a:cxn>
                <a:cxn ang="0">
                  <a:pos x="36" y="79"/>
                </a:cxn>
                <a:cxn ang="0">
                  <a:pos x="38" y="78"/>
                </a:cxn>
                <a:cxn ang="0">
                  <a:pos x="40" y="77"/>
                </a:cxn>
                <a:cxn ang="0">
                  <a:pos x="41" y="74"/>
                </a:cxn>
                <a:cxn ang="0">
                  <a:pos x="42" y="72"/>
                </a:cxn>
                <a:cxn ang="0">
                  <a:pos x="45" y="62"/>
                </a:cxn>
                <a:cxn ang="0">
                  <a:pos x="45" y="48"/>
                </a:cxn>
                <a:cxn ang="0">
                  <a:pos x="45" y="35"/>
                </a:cxn>
                <a:cxn ang="0">
                  <a:pos x="44" y="26"/>
                </a:cxn>
                <a:cxn ang="0">
                  <a:pos x="41" y="23"/>
                </a:cxn>
                <a:cxn ang="0">
                  <a:pos x="40" y="21"/>
                </a:cxn>
                <a:cxn ang="0">
                  <a:pos x="38" y="18"/>
                </a:cxn>
                <a:cxn ang="0">
                  <a:pos x="36" y="17"/>
                </a:cxn>
                <a:cxn ang="0">
                  <a:pos x="31" y="16"/>
                </a:cxn>
              </a:cxnLst>
              <a:rect l="0" t="0" r="r" b="b"/>
              <a:pathLst>
                <a:path w="63" h="97">
                  <a:moveTo>
                    <a:pt x="31" y="0"/>
                  </a:moveTo>
                  <a:lnTo>
                    <a:pt x="45" y="3"/>
                  </a:lnTo>
                  <a:lnTo>
                    <a:pt x="53" y="10"/>
                  </a:lnTo>
                  <a:lnTo>
                    <a:pt x="59" y="20"/>
                  </a:lnTo>
                  <a:lnTo>
                    <a:pt x="62" y="32"/>
                  </a:lnTo>
                  <a:lnTo>
                    <a:pt x="63" y="48"/>
                  </a:lnTo>
                  <a:lnTo>
                    <a:pt x="62" y="65"/>
                  </a:lnTo>
                  <a:lnTo>
                    <a:pt x="59" y="78"/>
                  </a:lnTo>
                  <a:lnTo>
                    <a:pt x="53" y="87"/>
                  </a:lnTo>
                  <a:lnTo>
                    <a:pt x="45" y="95"/>
                  </a:lnTo>
                  <a:lnTo>
                    <a:pt x="31" y="97"/>
                  </a:lnTo>
                  <a:lnTo>
                    <a:pt x="19" y="95"/>
                  </a:lnTo>
                  <a:lnTo>
                    <a:pt x="9" y="86"/>
                  </a:lnTo>
                  <a:lnTo>
                    <a:pt x="5" y="77"/>
                  </a:lnTo>
                  <a:lnTo>
                    <a:pt x="1" y="65"/>
                  </a:lnTo>
                  <a:lnTo>
                    <a:pt x="0" y="48"/>
                  </a:lnTo>
                  <a:lnTo>
                    <a:pt x="1" y="32"/>
                  </a:lnTo>
                  <a:lnTo>
                    <a:pt x="5" y="20"/>
                  </a:lnTo>
                  <a:lnTo>
                    <a:pt x="10" y="10"/>
                  </a:lnTo>
                  <a:lnTo>
                    <a:pt x="19" y="3"/>
                  </a:lnTo>
                  <a:lnTo>
                    <a:pt x="31" y="0"/>
                  </a:lnTo>
                  <a:close/>
                  <a:moveTo>
                    <a:pt x="31" y="16"/>
                  </a:moveTo>
                  <a:lnTo>
                    <a:pt x="28" y="17"/>
                  </a:lnTo>
                  <a:lnTo>
                    <a:pt x="25" y="18"/>
                  </a:lnTo>
                  <a:lnTo>
                    <a:pt x="24" y="21"/>
                  </a:lnTo>
                  <a:lnTo>
                    <a:pt x="21" y="23"/>
                  </a:lnTo>
                  <a:lnTo>
                    <a:pt x="20" y="26"/>
                  </a:lnTo>
                  <a:lnTo>
                    <a:pt x="19" y="35"/>
                  </a:lnTo>
                  <a:lnTo>
                    <a:pt x="19" y="48"/>
                  </a:lnTo>
                  <a:lnTo>
                    <a:pt x="19" y="62"/>
                  </a:lnTo>
                  <a:lnTo>
                    <a:pt x="20" y="70"/>
                  </a:lnTo>
                  <a:lnTo>
                    <a:pt x="21" y="74"/>
                  </a:lnTo>
                  <a:lnTo>
                    <a:pt x="24" y="77"/>
                  </a:lnTo>
                  <a:lnTo>
                    <a:pt x="25" y="78"/>
                  </a:lnTo>
                  <a:lnTo>
                    <a:pt x="28" y="79"/>
                  </a:lnTo>
                  <a:lnTo>
                    <a:pt x="31" y="80"/>
                  </a:lnTo>
                  <a:lnTo>
                    <a:pt x="36" y="79"/>
                  </a:lnTo>
                  <a:lnTo>
                    <a:pt x="38" y="78"/>
                  </a:lnTo>
                  <a:lnTo>
                    <a:pt x="40" y="77"/>
                  </a:lnTo>
                  <a:lnTo>
                    <a:pt x="41" y="74"/>
                  </a:lnTo>
                  <a:lnTo>
                    <a:pt x="42" y="72"/>
                  </a:lnTo>
                  <a:lnTo>
                    <a:pt x="45" y="62"/>
                  </a:lnTo>
                  <a:lnTo>
                    <a:pt x="45" y="48"/>
                  </a:lnTo>
                  <a:lnTo>
                    <a:pt x="45" y="35"/>
                  </a:lnTo>
                  <a:lnTo>
                    <a:pt x="44" y="26"/>
                  </a:lnTo>
                  <a:lnTo>
                    <a:pt x="41" y="23"/>
                  </a:lnTo>
                  <a:lnTo>
                    <a:pt x="40" y="21"/>
                  </a:lnTo>
                  <a:lnTo>
                    <a:pt x="38" y="18"/>
                  </a:lnTo>
                  <a:lnTo>
                    <a:pt x="36"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6931" name="Line 19"/>
            <p:cNvSpPr>
              <a:spLocks noChangeShapeType="1"/>
            </p:cNvSpPr>
            <p:nvPr/>
          </p:nvSpPr>
          <p:spPr bwMode="auto">
            <a:xfrm flipV="1">
              <a:off x="2331" y="3249"/>
              <a:ext cx="1" cy="33"/>
            </a:xfrm>
            <a:prstGeom prst="line">
              <a:avLst/>
            </a:prstGeom>
            <a:noFill/>
            <a:ln w="3175">
              <a:solidFill>
                <a:srgbClr val="000000"/>
              </a:solidFill>
              <a:round/>
              <a:headEnd/>
              <a:tailEnd/>
            </a:ln>
          </p:spPr>
          <p:txBody>
            <a:bodyPr/>
            <a:lstStyle/>
            <a:p>
              <a:endParaRPr lang="en-US"/>
            </a:p>
          </p:txBody>
        </p:sp>
        <p:sp>
          <p:nvSpPr>
            <p:cNvPr id="166932" name="Line 20"/>
            <p:cNvSpPr>
              <a:spLocks noChangeShapeType="1"/>
            </p:cNvSpPr>
            <p:nvPr/>
          </p:nvSpPr>
          <p:spPr bwMode="auto">
            <a:xfrm>
              <a:off x="2331" y="953"/>
              <a:ext cx="1" cy="34"/>
            </a:xfrm>
            <a:prstGeom prst="line">
              <a:avLst/>
            </a:prstGeom>
            <a:noFill/>
            <a:ln w="3175">
              <a:solidFill>
                <a:srgbClr val="000000"/>
              </a:solidFill>
              <a:round/>
              <a:headEnd/>
              <a:tailEnd/>
            </a:ln>
          </p:spPr>
          <p:txBody>
            <a:bodyPr/>
            <a:lstStyle/>
            <a:p>
              <a:endParaRPr lang="en-US"/>
            </a:p>
          </p:txBody>
        </p:sp>
        <p:sp>
          <p:nvSpPr>
            <p:cNvPr id="166933" name="Freeform 21"/>
            <p:cNvSpPr>
              <a:spLocks noEditPoints="1"/>
            </p:cNvSpPr>
            <p:nvPr/>
          </p:nvSpPr>
          <p:spPr bwMode="auto">
            <a:xfrm>
              <a:off x="2260" y="3329"/>
              <a:ext cx="67" cy="94"/>
            </a:xfrm>
            <a:custGeom>
              <a:avLst/>
              <a:gdLst/>
              <a:ahLst/>
              <a:cxnLst>
                <a:cxn ang="0">
                  <a:pos x="38" y="94"/>
                </a:cxn>
                <a:cxn ang="0">
                  <a:pos x="38" y="74"/>
                </a:cxn>
                <a:cxn ang="0">
                  <a:pos x="0" y="74"/>
                </a:cxn>
                <a:cxn ang="0">
                  <a:pos x="0" y="57"/>
                </a:cxn>
                <a:cxn ang="0">
                  <a:pos x="40" y="0"/>
                </a:cxn>
                <a:cxn ang="0">
                  <a:pos x="55" y="0"/>
                </a:cxn>
                <a:cxn ang="0">
                  <a:pos x="55" y="57"/>
                </a:cxn>
                <a:cxn ang="0">
                  <a:pos x="67" y="57"/>
                </a:cxn>
                <a:cxn ang="0">
                  <a:pos x="67" y="74"/>
                </a:cxn>
                <a:cxn ang="0">
                  <a:pos x="55" y="74"/>
                </a:cxn>
                <a:cxn ang="0">
                  <a:pos x="55" y="94"/>
                </a:cxn>
                <a:cxn ang="0">
                  <a:pos x="38" y="94"/>
                </a:cxn>
                <a:cxn ang="0">
                  <a:pos x="38" y="57"/>
                </a:cxn>
                <a:cxn ang="0">
                  <a:pos x="38" y="28"/>
                </a:cxn>
                <a:cxn ang="0">
                  <a:pos x="17" y="57"/>
                </a:cxn>
                <a:cxn ang="0">
                  <a:pos x="38" y="57"/>
                </a:cxn>
              </a:cxnLst>
              <a:rect l="0" t="0" r="r" b="b"/>
              <a:pathLst>
                <a:path w="67" h="94">
                  <a:moveTo>
                    <a:pt x="38" y="94"/>
                  </a:moveTo>
                  <a:lnTo>
                    <a:pt x="38" y="74"/>
                  </a:lnTo>
                  <a:lnTo>
                    <a:pt x="0" y="74"/>
                  </a:lnTo>
                  <a:lnTo>
                    <a:pt x="0" y="57"/>
                  </a:lnTo>
                  <a:lnTo>
                    <a:pt x="40" y="0"/>
                  </a:lnTo>
                  <a:lnTo>
                    <a:pt x="55" y="0"/>
                  </a:lnTo>
                  <a:lnTo>
                    <a:pt x="55" y="57"/>
                  </a:lnTo>
                  <a:lnTo>
                    <a:pt x="67" y="57"/>
                  </a:lnTo>
                  <a:lnTo>
                    <a:pt x="67" y="74"/>
                  </a:lnTo>
                  <a:lnTo>
                    <a:pt x="55" y="74"/>
                  </a:lnTo>
                  <a:lnTo>
                    <a:pt x="55" y="94"/>
                  </a:lnTo>
                  <a:lnTo>
                    <a:pt x="38" y="94"/>
                  </a:lnTo>
                  <a:close/>
                  <a:moveTo>
                    <a:pt x="38" y="57"/>
                  </a:moveTo>
                  <a:lnTo>
                    <a:pt x="38" y="28"/>
                  </a:lnTo>
                  <a:lnTo>
                    <a:pt x="17" y="57"/>
                  </a:lnTo>
                  <a:lnTo>
                    <a:pt x="38" y="57"/>
                  </a:lnTo>
                  <a:close/>
                </a:path>
              </a:pathLst>
            </a:custGeom>
            <a:solidFill>
              <a:srgbClr val="000000"/>
            </a:solidFill>
            <a:ln w="0">
              <a:solidFill>
                <a:srgbClr val="000000"/>
              </a:solidFill>
              <a:prstDash val="solid"/>
              <a:round/>
              <a:headEnd/>
              <a:tailEnd/>
            </a:ln>
          </p:spPr>
          <p:txBody>
            <a:bodyPr/>
            <a:lstStyle/>
            <a:p>
              <a:endParaRPr lang="en-US"/>
            </a:p>
          </p:txBody>
        </p:sp>
        <p:sp>
          <p:nvSpPr>
            <p:cNvPr id="166934" name="Freeform 22"/>
            <p:cNvSpPr>
              <a:spLocks noEditPoints="1"/>
            </p:cNvSpPr>
            <p:nvPr/>
          </p:nvSpPr>
          <p:spPr bwMode="auto">
            <a:xfrm>
              <a:off x="2336" y="3327"/>
              <a:ext cx="62" cy="97"/>
            </a:xfrm>
            <a:custGeom>
              <a:avLst/>
              <a:gdLst/>
              <a:ahLst/>
              <a:cxnLst>
                <a:cxn ang="0">
                  <a:pos x="31" y="0"/>
                </a:cxn>
                <a:cxn ang="0">
                  <a:pos x="43" y="3"/>
                </a:cxn>
                <a:cxn ang="0">
                  <a:pos x="52" y="10"/>
                </a:cxn>
                <a:cxn ang="0">
                  <a:pos x="58" y="20"/>
                </a:cxn>
                <a:cxn ang="0">
                  <a:pos x="61" y="32"/>
                </a:cxn>
                <a:cxn ang="0">
                  <a:pos x="62" y="48"/>
                </a:cxn>
                <a:cxn ang="0">
                  <a:pos x="61" y="65"/>
                </a:cxn>
                <a:cxn ang="0">
                  <a:pos x="58" y="78"/>
                </a:cxn>
                <a:cxn ang="0">
                  <a:pos x="52" y="87"/>
                </a:cxn>
                <a:cxn ang="0">
                  <a:pos x="43" y="95"/>
                </a:cxn>
                <a:cxn ang="0">
                  <a:pos x="31" y="97"/>
                </a:cxn>
                <a:cxn ang="0">
                  <a:pos x="18" y="95"/>
                </a:cxn>
                <a:cxn ang="0">
                  <a:pos x="8" y="86"/>
                </a:cxn>
                <a:cxn ang="0">
                  <a:pos x="4" y="77"/>
                </a:cxn>
                <a:cxn ang="0">
                  <a:pos x="0" y="65"/>
                </a:cxn>
                <a:cxn ang="0">
                  <a:pos x="0" y="48"/>
                </a:cxn>
                <a:cxn ang="0">
                  <a:pos x="1" y="32"/>
                </a:cxn>
                <a:cxn ang="0">
                  <a:pos x="4" y="20"/>
                </a:cxn>
                <a:cxn ang="0">
                  <a:pos x="9" y="10"/>
                </a:cxn>
                <a:cxn ang="0">
                  <a:pos x="19" y="3"/>
                </a:cxn>
                <a:cxn ang="0">
                  <a:pos x="31" y="0"/>
                </a:cxn>
                <a:cxn ang="0">
                  <a:pos x="31" y="16"/>
                </a:cxn>
                <a:cxn ang="0">
                  <a:pos x="28" y="17"/>
                </a:cxn>
                <a:cxn ang="0">
                  <a:pos x="25" y="18"/>
                </a:cxn>
                <a:cxn ang="0">
                  <a:pos x="22" y="21"/>
                </a:cxn>
                <a:cxn ang="0">
                  <a:pos x="21" y="23"/>
                </a:cxn>
                <a:cxn ang="0">
                  <a:pos x="20" y="26"/>
                </a:cxn>
                <a:cxn ang="0">
                  <a:pos x="18" y="35"/>
                </a:cxn>
                <a:cxn ang="0">
                  <a:pos x="18" y="48"/>
                </a:cxn>
                <a:cxn ang="0">
                  <a:pos x="18" y="62"/>
                </a:cxn>
                <a:cxn ang="0">
                  <a:pos x="20" y="70"/>
                </a:cxn>
                <a:cxn ang="0">
                  <a:pos x="21" y="74"/>
                </a:cxn>
                <a:cxn ang="0">
                  <a:pos x="22" y="77"/>
                </a:cxn>
                <a:cxn ang="0">
                  <a:pos x="25" y="78"/>
                </a:cxn>
                <a:cxn ang="0">
                  <a:pos x="28" y="79"/>
                </a:cxn>
                <a:cxn ang="0">
                  <a:pos x="31" y="80"/>
                </a:cxn>
                <a:cxn ang="0">
                  <a:pos x="35" y="79"/>
                </a:cxn>
                <a:cxn ang="0">
                  <a:pos x="38" y="78"/>
                </a:cxn>
                <a:cxn ang="0">
                  <a:pos x="39" y="77"/>
                </a:cxn>
                <a:cxn ang="0">
                  <a:pos x="41" y="74"/>
                </a:cxn>
                <a:cxn ang="0">
                  <a:pos x="42" y="72"/>
                </a:cxn>
                <a:cxn ang="0">
                  <a:pos x="43" y="62"/>
                </a:cxn>
                <a:cxn ang="0">
                  <a:pos x="45" y="48"/>
                </a:cxn>
                <a:cxn ang="0">
                  <a:pos x="43" y="35"/>
                </a:cxn>
                <a:cxn ang="0">
                  <a:pos x="42" y="26"/>
                </a:cxn>
                <a:cxn ang="0">
                  <a:pos x="41" y="23"/>
                </a:cxn>
                <a:cxn ang="0">
                  <a:pos x="39" y="21"/>
                </a:cxn>
                <a:cxn ang="0">
                  <a:pos x="38" y="18"/>
                </a:cxn>
                <a:cxn ang="0">
                  <a:pos x="35" y="17"/>
                </a:cxn>
                <a:cxn ang="0">
                  <a:pos x="31" y="16"/>
                </a:cxn>
              </a:cxnLst>
              <a:rect l="0" t="0" r="r" b="b"/>
              <a:pathLst>
                <a:path w="62" h="97">
                  <a:moveTo>
                    <a:pt x="31" y="0"/>
                  </a:moveTo>
                  <a:lnTo>
                    <a:pt x="43" y="3"/>
                  </a:lnTo>
                  <a:lnTo>
                    <a:pt x="52" y="10"/>
                  </a:lnTo>
                  <a:lnTo>
                    <a:pt x="58" y="20"/>
                  </a:lnTo>
                  <a:lnTo>
                    <a:pt x="61" y="32"/>
                  </a:lnTo>
                  <a:lnTo>
                    <a:pt x="62" y="48"/>
                  </a:lnTo>
                  <a:lnTo>
                    <a:pt x="61" y="65"/>
                  </a:lnTo>
                  <a:lnTo>
                    <a:pt x="58" y="78"/>
                  </a:lnTo>
                  <a:lnTo>
                    <a:pt x="52" y="87"/>
                  </a:lnTo>
                  <a:lnTo>
                    <a:pt x="43" y="95"/>
                  </a:lnTo>
                  <a:lnTo>
                    <a:pt x="31" y="97"/>
                  </a:lnTo>
                  <a:lnTo>
                    <a:pt x="18" y="95"/>
                  </a:lnTo>
                  <a:lnTo>
                    <a:pt x="8" y="86"/>
                  </a:lnTo>
                  <a:lnTo>
                    <a:pt x="4" y="77"/>
                  </a:lnTo>
                  <a:lnTo>
                    <a:pt x="0" y="65"/>
                  </a:lnTo>
                  <a:lnTo>
                    <a:pt x="0" y="48"/>
                  </a:lnTo>
                  <a:lnTo>
                    <a:pt x="1" y="32"/>
                  </a:lnTo>
                  <a:lnTo>
                    <a:pt x="4" y="20"/>
                  </a:lnTo>
                  <a:lnTo>
                    <a:pt x="9" y="10"/>
                  </a:lnTo>
                  <a:lnTo>
                    <a:pt x="19" y="3"/>
                  </a:lnTo>
                  <a:lnTo>
                    <a:pt x="31" y="0"/>
                  </a:lnTo>
                  <a:close/>
                  <a:moveTo>
                    <a:pt x="31" y="16"/>
                  </a:moveTo>
                  <a:lnTo>
                    <a:pt x="28" y="17"/>
                  </a:lnTo>
                  <a:lnTo>
                    <a:pt x="25" y="18"/>
                  </a:lnTo>
                  <a:lnTo>
                    <a:pt x="22" y="21"/>
                  </a:lnTo>
                  <a:lnTo>
                    <a:pt x="21" y="23"/>
                  </a:lnTo>
                  <a:lnTo>
                    <a:pt x="20" y="26"/>
                  </a:lnTo>
                  <a:lnTo>
                    <a:pt x="18" y="35"/>
                  </a:lnTo>
                  <a:lnTo>
                    <a:pt x="18" y="48"/>
                  </a:lnTo>
                  <a:lnTo>
                    <a:pt x="18" y="62"/>
                  </a:lnTo>
                  <a:lnTo>
                    <a:pt x="20" y="70"/>
                  </a:lnTo>
                  <a:lnTo>
                    <a:pt x="21" y="74"/>
                  </a:lnTo>
                  <a:lnTo>
                    <a:pt x="22" y="77"/>
                  </a:lnTo>
                  <a:lnTo>
                    <a:pt x="25" y="78"/>
                  </a:lnTo>
                  <a:lnTo>
                    <a:pt x="28" y="79"/>
                  </a:lnTo>
                  <a:lnTo>
                    <a:pt x="31" y="80"/>
                  </a:lnTo>
                  <a:lnTo>
                    <a:pt x="35" y="79"/>
                  </a:lnTo>
                  <a:lnTo>
                    <a:pt x="38" y="78"/>
                  </a:lnTo>
                  <a:lnTo>
                    <a:pt x="39" y="77"/>
                  </a:lnTo>
                  <a:lnTo>
                    <a:pt x="41" y="74"/>
                  </a:lnTo>
                  <a:lnTo>
                    <a:pt x="42" y="72"/>
                  </a:lnTo>
                  <a:lnTo>
                    <a:pt x="43" y="62"/>
                  </a:lnTo>
                  <a:lnTo>
                    <a:pt x="45" y="48"/>
                  </a:lnTo>
                  <a:lnTo>
                    <a:pt x="43" y="35"/>
                  </a:lnTo>
                  <a:lnTo>
                    <a:pt x="42" y="26"/>
                  </a:lnTo>
                  <a:lnTo>
                    <a:pt x="41" y="23"/>
                  </a:lnTo>
                  <a:lnTo>
                    <a:pt x="39" y="21"/>
                  </a:lnTo>
                  <a:lnTo>
                    <a:pt x="38" y="18"/>
                  </a:lnTo>
                  <a:lnTo>
                    <a:pt x="35"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6935" name="Line 23"/>
            <p:cNvSpPr>
              <a:spLocks noChangeShapeType="1"/>
            </p:cNvSpPr>
            <p:nvPr/>
          </p:nvSpPr>
          <p:spPr bwMode="auto">
            <a:xfrm flipV="1">
              <a:off x="2808" y="3249"/>
              <a:ext cx="1" cy="33"/>
            </a:xfrm>
            <a:prstGeom prst="line">
              <a:avLst/>
            </a:prstGeom>
            <a:noFill/>
            <a:ln w="3175">
              <a:solidFill>
                <a:srgbClr val="000000"/>
              </a:solidFill>
              <a:round/>
              <a:headEnd/>
              <a:tailEnd/>
            </a:ln>
          </p:spPr>
          <p:txBody>
            <a:bodyPr/>
            <a:lstStyle/>
            <a:p>
              <a:endParaRPr lang="en-US"/>
            </a:p>
          </p:txBody>
        </p:sp>
        <p:sp>
          <p:nvSpPr>
            <p:cNvPr id="166936" name="Line 24"/>
            <p:cNvSpPr>
              <a:spLocks noChangeShapeType="1"/>
            </p:cNvSpPr>
            <p:nvPr/>
          </p:nvSpPr>
          <p:spPr bwMode="auto">
            <a:xfrm>
              <a:off x="2808" y="953"/>
              <a:ext cx="1" cy="34"/>
            </a:xfrm>
            <a:prstGeom prst="line">
              <a:avLst/>
            </a:prstGeom>
            <a:noFill/>
            <a:ln w="3175">
              <a:solidFill>
                <a:srgbClr val="000000"/>
              </a:solidFill>
              <a:round/>
              <a:headEnd/>
              <a:tailEnd/>
            </a:ln>
          </p:spPr>
          <p:txBody>
            <a:bodyPr/>
            <a:lstStyle/>
            <a:p>
              <a:endParaRPr lang="en-US"/>
            </a:p>
          </p:txBody>
        </p:sp>
        <p:sp>
          <p:nvSpPr>
            <p:cNvPr id="166937" name="Freeform 25"/>
            <p:cNvSpPr>
              <a:spLocks noEditPoints="1"/>
            </p:cNvSpPr>
            <p:nvPr/>
          </p:nvSpPr>
          <p:spPr bwMode="auto">
            <a:xfrm>
              <a:off x="2740" y="3327"/>
              <a:ext cx="62" cy="97"/>
            </a:xfrm>
            <a:custGeom>
              <a:avLst/>
              <a:gdLst/>
              <a:ahLst/>
              <a:cxnLst>
                <a:cxn ang="0">
                  <a:pos x="42" y="27"/>
                </a:cxn>
                <a:cxn ang="0">
                  <a:pos x="41" y="22"/>
                </a:cxn>
                <a:cxn ang="0">
                  <a:pos x="36" y="17"/>
                </a:cxn>
                <a:cxn ang="0">
                  <a:pos x="28" y="17"/>
                </a:cxn>
                <a:cxn ang="0">
                  <a:pos x="21" y="22"/>
                </a:cxn>
                <a:cxn ang="0">
                  <a:pos x="17" y="44"/>
                </a:cxn>
                <a:cxn ang="0">
                  <a:pos x="24" y="38"/>
                </a:cxn>
                <a:cxn ang="0">
                  <a:pos x="33" y="36"/>
                </a:cxn>
                <a:cxn ang="0">
                  <a:pos x="53" y="44"/>
                </a:cxn>
                <a:cxn ang="0">
                  <a:pos x="62" y="66"/>
                </a:cxn>
                <a:cxn ang="0">
                  <a:pos x="53" y="88"/>
                </a:cxn>
                <a:cxn ang="0">
                  <a:pos x="32" y="97"/>
                </a:cxn>
                <a:cxn ang="0">
                  <a:pos x="9" y="86"/>
                </a:cxn>
                <a:cxn ang="0">
                  <a:pos x="1" y="65"/>
                </a:cxn>
                <a:cxn ang="0">
                  <a:pos x="1" y="34"/>
                </a:cxn>
                <a:cxn ang="0">
                  <a:pos x="9" y="12"/>
                </a:cxn>
                <a:cxn ang="0">
                  <a:pos x="34" y="0"/>
                </a:cxn>
                <a:cxn ang="0">
                  <a:pos x="43" y="2"/>
                </a:cxn>
                <a:cxn ang="0">
                  <a:pos x="52" y="6"/>
                </a:cxn>
                <a:cxn ang="0">
                  <a:pos x="61" y="26"/>
                </a:cxn>
                <a:cxn ang="0">
                  <a:pos x="18" y="70"/>
                </a:cxn>
                <a:cxn ang="0">
                  <a:pos x="22" y="76"/>
                </a:cxn>
                <a:cxn ang="0">
                  <a:pos x="28" y="80"/>
                </a:cxn>
                <a:cxn ang="0">
                  <a:pos x="36" y="80"/>
                </a:cxn>
                <a:cxn ang="0">
                  <a:pos x="40" y="77"/>
                </a:cxn>
                <a:cxn ang="0">
                  <a:pos x="43" y="72"/>
                </a:cxn>
                <a:cxn ang="0">
                  <a:pos x="43" y="63"/>
                </a:cxn>
                <a:cxn ang="0">
                  <a:pos x="40" y="56"/>
                </a:cxn>
                <a:cxn ang="0">
                  <a:pos x="34" y="53"/>
                </a:cxn>
                <a:cxn ang="0">
                  <a:pos x="28" y="53"/>
                </a:cxn>
                <a:cxn ang="0">
                  <a:pos x="21" y="56"/>
                </a:cxn>
                <a:cxn ang="0">
                  <a:pos x="18" y="62"/>
                </a:cxn>
              </a:cxnLst>
              <a:rect l="0" t="0" r="r" b="b"/>
              <a:pathLst>
                <a:path w="62" h="97">
                  <a:moveTo>
                    <a:pt x="61" y="26"/>
                  </a:moveTo>
                  <a:lnTo>
                    <a:pt x="42" y="27"/>
                  </a:lnTo>
                  <a:lnTo>
                    <a:pt x="42" y="24"/>
                  </a:lnTo>
                  <a:lnTo>
                    <a:pt x="41" y="22"/>
                  </a:lnTo>
                  <a:lnTo>
                    <a:pt x="39" y="20"/>
                  </a:lnTo>
                  <a:lnTo>
                    <a:pt x="36" y="17"/>
                  </a:lnTo>
                  <a:lnTo>
                    <a:pt x="32" y="16"/>
                  </a:lnTo>
                  <a:lnTo>
                    <a:pt x="28" y="17"/>
                  </a:lnTo>
                  <a:lnTo>
                    <a:pt x="24" y="20"/>
                  </a:lnTo>
                  <a:lnTo>
                    <a:pt x="21" y="22"/>
                  </a:lnTo>
                  <a:lnTo>
                    <a:pt x="18" y="31"/>
                  </a:lnTo>
                  <a:lnTo>
                    <a:pt x="17" y="44"/>
                  </a:lnTo>
                  <a:lnTo>
                    <a:pt x="20" y="41"/>
                  </a:lnTo>
                  <a:lnTo>
                    <a:pt x="24" y="38"/>
                  </a:lnTo>
                  <a:lnTo>
                    <a:pt x="29" y="36"/>
                  </a:lnTo>
                  <a:lnTo>
                    <a:pt x="33" y="36"/>
                  </a:lnTo>
                  <a:lnTo>
                    <a:pt x="44" y="38"/>
                  </a:lnTo>
                  <a:lnTo>
                    <a:pt x="53" y="44"/>
                  </a:lnTo>
                  <a:lnTo>
                    <a:pt x="60" y="54"/>
                  </a:lnTo>
                  <a:lnTo>
                    <a:pt x="62" y="66"/>
                  </a:lnTo>
                  <a:lnTo>
                    <a:pt x="60" y="78"/>
                  </a:lnTo>
                  <a:lnTo>
                    <a:pt x="53" y="88"/>
                  </a:lnTo>
                  <a:lnTo>
                    <a:pt x="44" y="95"/>
                  </a:lnTo>
                  <a:lnTo>
                    <a:pt x="32" y="97"/>
                  </a:lnTo>
                  <a:lnTo>
                    <a:pt x="19" y="94"/>
                  </a:lnTo>
                  <a:lnTo>
                    <a:pt x="9" y="86"/>
                  </a:lnTo>
                  <a:lnTo>
                    <a:pt x="3" y="77"/>
                  </a:lnTo>
                  <a:lnTo>
                    <a:pt x="1" y="65"/>
                  </a:lnTo>
                  <a:lnTo>
                    <a:pt x="0" y="49"/>
                  </a:lnTo>
                  <a:lnTo>
                    <a:pt x="1" y="34"/>
                  </a:lnTo>
                  <a:lnTo>
                    <a:pt x="3" y="21"/>
                  </a:lnTo>
                  <a:lnTo>
                    <a:pt x="9" y="12"/>
                  </a:lnTo>
                  <a:lnTo>
                    <a:pt x="20" y="3"/>
                  </a:lnTo>
                  <a:lnTo>
                    <a:pt x="34" y="0"/>
                  </a:lnTo>
                  <a:lnTo>
                    <a:pt x="39" y="1"/>
                  </a:lnTo>
                  <a:lnTo>
                    <a:pt x="43" y="2"/>
                  </a:lnTo>
                  <a:lnTo>
                    <a:pt x="48" y="4"/>
                  </a:lnTo>
                  <a:lnTo>
                    <a:pt x="52" y="6"/>
                  </a:lnTo>
                  <a:lnTo>
                    <a:pt x="58" y="15"/>
                  </a:lnTo>
                  <a:lnTo>
                    <a:pt x="61" y="26"/>
                  </a:lnTo>
                  <a:close/>
                  <a:moveTo>
                    <a:pt x="18" y="66"/>
                  </a:moveTo>
                  <a:lnTo>
                    <a:pt x="18" y="70"/>
                  </a:lnTo>
                  <a:lnTo>
                    <a:pt x="20" y="74"/>
                  </a:lnTo>
                  <a:lnTo>
                    <a:pt x="22" y="76"/>
                  </a:lnTo>
                  <a:lnTo>
                    <a:pt x="24" y="78"/>
                  </a:lnTo>
                  <a:lnTo>
                    <a:pt x="28" y="80"/>
                  </a:lnTo>
                  <a:lnTo>
                    <a:pt x="32" y="80"/>
                  </a:lnTo>
                  <a:lnTo>
                    <a:pt x="36" y="80"/>
                  </a:lnTo>
                  <a:lnTo>
                    <a:pt x="38" y="79"/>
                  </a:lnTo>
                  <a:lnTo>
                    <a:pt x="40" y="77"/>
                  </a:lnTo>
                  <a:lnTo>
                    <a:pt x="42" y="75"/>
                  </a:lnTo>
                  <a:lnTo>
                    <a:pt x="43" y="72"/>
                  </a:lnTo>
                  <a:lnTo>
                    <a:pt x="44" y="67"/>
                  </a:lnTo>
                  <a:lnTo>
                    <a:pt x="43" y="63"/>
                  </a:lnTo>
                  <a:lnTo>
                    <a:pt x="42" y="58"/>
                  </a:lnTo>
                  <a:lnTo>
                    <a:pt x="40" y="56"/>
                  </a:lnTo>
                  <a:lnTo>
                    <a:pt x="38" y="54"/>
                  </a:lnTo>
                  <a:lnTo>
                    <a:pt x="34" y="53"/>
                  </a:lnTo>
                  <a:lnTo>
                    <a:pt x="31" y="53"/>
                  </a:lnTo>
                  <a:lnTo>
                    <a:pt x="28" y="53"/>
                  </a:lnTo>
                  <a:lnTo>
                    <a:pt x="24" y="54"/>
                  </a:lnTo>
                  <a:lnTo>
                    <a:pt x="21" y="56"/>
                  </a:lnTo>
                  <a:lnTo>
                    <a:pt x="19" y="58"/>
                  </a:lnTo>
                  <a:lnTo>
                    <a:pt x="18" y="62"/>
                  </a:lnTo>
                  <a:lnTo>
                    <a:pt x="18" y="66"/>
                  </a:lnTo>
                  <a:close/>
                </a:path>
              </a:pathLst>
            </a:custGeom>
            <a:solidFill>
              <a:srgbClr val="000000"/>
            </a:solidFill>
            <a:ln w="0">
              <a:solidFill>
                <a:srgbClr val="000000"/>
              </a:solidFill>
              <a:prstDash val="solid"/>
              <a:round/>
              <a:headEnd/>
              <a:tailEnd/>
            </a:ln>
          </p:spPr>
          <p:txBody>
            <a:bodyPr/>
            <a:lstStyle/>
            <a:p>
              <a:endParaRPr lang="en-US"/>
            </a:p>
          </p:txBody>
        </p:sp>
        <p:sp>
          <p:nvSpPr>
            <p:cNvPr id="166938" name="Freeform 26"/>
            <p:cNvSpPr>
              <a:spLocks noEditPoints="1"/>
            </p:cNvSpPr>
            <p:nvPr/>
          </p:nvSpPr>
          <p:spPr bwMode="auto">
            <a:xfrm>
              <a:off x="2813" y="3327"/>
              <a:ext cx="62" cy="97"/>
            </a:xfrm>
            <a:custGeom>
              <a:avLst/>
              <a:gdLst/>
              <a:ahLst/>
              <a:cxnLst>
                <a:cxn ang="0">
                  <a:pos x="31" y="0"/>
                </a:cxn>
                <a:cxn ang="0">
                  <a:pos x="43" y="3"/>
                </a:cxn>
                <a:cxn ang="0">
                  <a:pos x="53" y="10"/>
                </a:cxn>
                <a:cxn ang="0">
                  <a:pos x="58" y="20"/>
                </a:cxn>
                <a:cxn ang="0">
                  <a:pos x="61" y="32"/>
                </a:cxn>
                <a:cxn ang="0">
                  <a:pos x="62" y="48"/>
                </a:cxn>
                <a:cxn ang="0">
                  <a:pos x="61" y="65"/>
                </a:cxn>
                <a:cxn ang="0">
                  <a:pos x="58" y="78"/>
                </a:cxn>
                <a:cxn ang="0">
                  <a:pos x="53" y="87"/>
                </a:cxn>
                <a:cxn ang="0">
                  <a:pos x="43" y="95"/>
                </a:cxn>
                <a:cxn ang="0">
                  <a:pos x="31" y="97"/>
                </a:cxn>
                <a:cxn ang="0">
                  <a:pos x="19" y="95"/>
                </a:cxn>
                <a:cxn ang="0">
                  <a:pos x="9" y="86"/>
                </a:cxn>
                <a:cxn ang="0">
                  <a:pos x="3" y="77"/>
                </a:cxn>
                <a:cxn ang="0">
                  <a:pos x="1" y="65"/>
                </a:cxn>
                <a:cxn ang="0">
                  <a:pos x="0" y="48"/>
                </a:cxn>
                <a:cxn ang="0">
                  <a:pos x="1" y="32"/>
                </a:cxn>
                <a:cxn ang="0">
                  <a:pos x="5" y="20"/>
                </a:cxn>
                <a:cxn ang="0">
                  <a:pos x="9" y="10"/>
                </a:cxn>
                <a:cxn ang="0">
                  <a:pos x="19" y="3"/>
                </a:cxn>
                <a:cxn ang="0">
                  <a:pos x="31" y="0"/>
                </a:cxn>
                <a:cxn ang="0">
                  <a:pos x="31" y="16"/>
                </a:cxn>
                <a:cxn ang="0">
                  <a:pos x="28" y="17"/>
                </a:cxn>
                <a:cxn ang="0">
                  <a:pos x="24" y="18"/>
                </a:cxn>
                <a:cxn ang="0">
                  <a:pos x="22" y="21"/>
                </a:cxn>
                <a:cxn ang="0">
                  <a:pos x="21" y="23"/>
                </a:cxn>
                <a:cxn ang="0">
                  <a:pos x="20" y="26"/>
                </a:cxn>
                <a:cxn ang="0">
                  <a:pos x="19" y="35"/>
                </a:cxn>
                <a:cxn ang="0">
                  <a:pos x="18" y="48"/>
                </a:cxn>
                <a:cxn ang="0">
                  <a:pos x="19" y="62"/>
                </a:cxn>
                <a:cxn ang="0">
                  <a:pos x="20" y="70"/>
                </a:cxn>
                <a:cxn ang="0">
                  <a:pos x="21" y="74"/>
                </a:cxn>
                <a:cxn ang="0">
                  <a:pos x="23" y="77"/>
                </a:cxn>
                <a:cxn ang="0">
                  <a:pos x="24" y="78"/>
                </a:cxn>
                <a:cxn ang="0">
                  <a:pos x="28" y="79"/>
                </a:cxn>
                <a:cxn ang="0">
                  <a:pos x="31" y="80"/>
                </a:cxn>
                <a:cxn ang="0">
                  <a:pos x="34" y="79"/>
                </a:cxn>
                <a:cxn ang="0">
                  <a:pos x="38" y="78"/>
                </a:cxn>
                <a:cxn ang="0">
                  <a:pos x="40" y="77"/>
                </a:cxn>
                <a:cxn ang="0">
                  <a:pos x="41" y="74"/>
                </a:cxn>
                <a:cxn ang="0">
                  <a:pos x="42" y="72"/>
                </a:cxn>
                <a:cxn ang="0">
                  <a:pos x="43" y="62"/>
                </a:cxn>
                <a:cxn ang="0">
                  <a:pos x="44" y="48"/>
                </a:cxn>
                <a:cxn ang="0">
                  <a:pos x="43" y="35"/>
                </a:cxn>
                <a:cxn ang="0">
                  <a:pos x="42" y="26"/>
                </a:cxn>
                <a:cxn ang="0">
                  <a:pos x="41" y="23"/>
                </a:cxn>
                <a:cxn ang="0">
                  <a:pos x="40" y="21"/>
                </a:cxn>
                <a:cxn ang="0">
                  <a:pos x="38" y="18"/>
                </a:cxn>
                <a:cxn ang="0">
                  <a:pos x="34" y="17"/>
                </a:cxn>
                <a:cxn ang="0">
                  <a:pos x="31" y="16"/>
                </a:cxn>
              </a:cxnLst>
              <a:rect l="0" t="0" r="r" b="b"/>
              <a:pathLst>
                <a:path w="62" h="97">
                  <a:moveTo>
                    <a:pt x="31" y="0"/>
                  </a:moveTo>
                  <a:lnTo>
                    <a:pt x="43" y="3"/>
                  </a:lnTo>
                  <a:lnTo>
                    <a:pt x="53" y="10"/>
                  </a:lnTo>
                  <a:lnTo>
                    <a:pt x="58" y="20"/>
                  </a:lnTo>
                  <a:lnTo>
                    <a:pt x="61" y="32"/>
                  </a:lnTo>
                  <a:lnTo>
                    <a:pt x="62" y="48"/>
                  </a:lnTo>
                  <a:lnTo>
                    <a:pt x="61" y="65"/>
                  </a:lnTo>
                  <a:lnTo>
                    <a:pt x="58" y="78"/>
                  </a:lnTo>
                  <a:lnTo>
                    <a:pt x="53" y="87"/>
                  </a:lnTo>
                  <a:lnTo>
                    <a:pt x="43" y="95"/>
                  </a:lnTo>
                  <a:lnTo>
                    <a:pt x="31" y="97"/>
                  </a:lnTo>
                  <a:lnTo>
                    <a:pt x="19" y="95"/>
                  </a:lnTo>
                  <a:lnTo>
                    <a:pt x="9" y="86"/>
                  </a:lnTo>
                  <a:lnTo>
                    <a:pt x="3" y="77"/>
                  </a:lnTo>
                  <a:lnTo>
                    <a:pt x="1" y="65"/>
                  </a:lnTo>
                  <a:lnTo>
                    <a:pt x="0" y="48"/>
                  </a:lnTo>
                  <a:lnTo>
                    <a:pt x="1" y="32"/>
                  </a:lnTo>
                  <a:lnTo>
                    <a:pt x="5" y="20"/>
                  </a:lnTo>
                  <a:lnTo>
                    <a:pt x="9" y="10"/>
                  </a:lnTo>
                  <a:lnTo>
                    <a:pt x="19" y="3"/>
                  </a:lnTo>
                  <a:lnTo>
                    <a:pt x="31" y="0"/>
                  </a:lnTo>
                  <a:close/>
                  <a:moveTo>
                    <a:pt x="31" y="16"/>
                  </a:moveTo>
                  <a:lnTo>
                    <a:pt x="28" y="17"/>
                  </a:lnTo>
                  <a:lnTo>
                    <a:pt x="24" y="18"/>
                  </a:lnTo>
                  <a:lnTo>
                    <a:pt x="22" y="21"/>
                  </a:lnTo>
                  <a:lnTo>
                    <a:pt x="21" y="23"/>
                  </a:lnTo>
                  <a:lnTo>
                    <a:pt x="20" y="26"/>
                  </a:lnTo>
                  <a:lnTo>
                    <a:pt x="19" y="35"/>
                  </a:lnTo>
                  <a:lnTo>
                    <a:pt x="18" y="48"/>
                  </a:lnTo>
                  <a:lnTo>
                    <a:pt x="19" y="62"/>
                  </a:lnTo>
                  <a:lnTo>
                    <a:pt x="20" y="70"/>
                  </a:lnTo>
                  <a:lnTo>
                    <a:pt x="21" y="74"/>
                  </a:lnTo>
                  <a:lnTo>
                    <a:pt x="23" y="77"/>
                  </a:lnTo>
                  <a:lnTo>
                    <a:pt x="24" y="78"/>
                  </a:lnTo>
                  <a:lnTo>
                    <a:pt x="28" y="79"/>
                  </a:lnTo>
                  <a:lnTo>
                    <a:pt x="31" y="80"/>
                  </a:lnTo>
                  <a:lnTo>
                    <a:pt x="34" y="79"/>
                  </a:lnTo>
                  <a:lnTo>
                    <a:pt x="38" y="78"/>
                  </a:lnTo>
                  <a:lnTo>
                    <a:pt x="40" y="77"/>
                  </a:lnTo>
                  <a:lnTo>
                    <a:pt x="41" y="74"/>
                  </a:lnTo>
                  <a:lnTo>
                    <a:pt x="42" y="72"/>
                  </a:lnTo>
                  <a:lnTo>
                    <a:pt x="43" y="62"/>
                  </a:lnTo>
                  <a:lnTo>
                    <a:pt x="44" y="48"/>
                  </a:lnTo>
                  <a:lnTo>
                    <a:pt x="43" y="35"/>
                  </a:lnTo>
                  <a:lnTo>
                    <a:pt x="42" y="26"/>
                  </a:lnTo>
                  <a:lnTo>
                    <a:pt x="41" y="23"/>
                  </a:lnTo>
                  <a:lnTo>
                    <a:pt x="40" y="21"/>
                  </a:lnTo>
                  <a:lnTo>
                    <a:pt x="38" y="18"/>
                  </a:lnTo>
                  <a:lnTo>
                    <a:pt x="34"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6939" name="Line 27"/>
            <p:cNvSpPr>
              <a:spLocks noChangeShapeType="1"/>
            </p:cNvSpPr>
            <p:nvPr/>
          </p:nvSpPr>
          <p:spPr bwMode="auto">
            <a:xfrm flipV="1">
              <a:off x="3286" y="3249"/>
              <a:ext cx="1" cy="33"/>
            </a:xfrm>
            <a:prstGeom prst="line">
              <a:avLst/>
            </a:prstGeom>
            <a:noFill/>
            <a:ln w="3175">
              <a:solidFill>
                <a:srgbClr val="000000"/>
              </a:solidFill>
              <a:round/>
              <a:headEnd/>
              <a:tailEnd/>
            </a:ln>
          </p:spPr>
          <p:txBody>
            <a:bodyPr/>
            <a:lstStyle/>
            <a:p>
              <a:endParaRPr lang="en-US"/>
            </a:p>
          </p:txBody>
        </p:sp>
        <p:sp>
          <p:nvSpPr>
            <p:cNvPr id="166940" name="Line 28"/>
            <p:cNvSpPr>
              <a:spLocks noChangeShapeType="1"/>
            </p:cNvSpPr>
            <p:nvPr/>
          </p:nvSpPr>
          <p:spPr bwMode="auto">
            <a:xfrm>
              <a:off x="3286" y="953"/>
              <a:ext cx="1" cy="34"/>
            </a:xfrm>
            <a:prstGeom prst="line">
              <a:avLst/>
            </a:prstGeom>
            <a:noFill/>
            <a:ln w="3175">
              <a:solidFill>
                <a:srgbClr val="000000"/>
              </a:solidFill>
              <a:round/>
              <a:headEnd/>
              <a:tailEnd/>
            </a:ln>
          </p:spPr>
          <p:txBody>
            <a:bodyPr/>
            <a:lstStyle/>
            <a:p>
              <a:endParaRPr lang="en-US"/>
            </a:p>
          </p:txBody>
        </p:sp>
        <p:sp>
          <p:nvSpPr>
            <p:cNvPr id="166941" name="Freeform 29"/>
            <p:cNvSpPr>
              <a:spLocks noEditPoints="1"/>
            </p:cNvSpPr>
            <p:nvPr/>
          </p:nvSpPr>
          <p:spPr bwMode="auto">
            <a:xfrm>
              <a:off x="3217" y="3327"/>
              <a:ext cx="62" cy="97"/>
            </a:xfrm>
            <a:custGeom>
              <a:avLst/>
              <a:gdLst/>
              <a:ahLst/>
              <a:cxnLst>
                <a:cxn ang="0">
                  <a:pos x="11" y="42"/>
                </a:cxn>
                <a:cxn ang="0">
                  <a:pos x="4" y="36"/>
                </a:cxn>
                <a:cxn ang="0">
                  <a:pos x="2" y="28"/>
                </a:cxn>
                <a:cxn ang="0">
                  <a:pos x="2" y="20"/>
                </a:cxn>
                <a:cxn ang="0">
                  <a:pos x="5" y="11"/>
                </a:cxn>
                <a:cxn ang="0">
                  <a:pos x="19" y="2"/>
                </a:cxn>
                <a:cxn ang="0">
                  <a:pos x="43" y="2"/>
                </a:cxn>
                <a:cxn ang="0">
                  <a:pos x="56" y="11"/>
                </a:cxn>
                <a:cxn ang="0">
                  <a:pos x="61" y="20"/>
                </a:cxn>
                <a:cxn ang="0">
                  <a:pos x="61" y="28"/>
                </a:cxn>
                <a:cxn ang="0">
                  <a:pos x="57" y="36"/>
                </a:cxn>
                <a:cxn ang="0">
                  <a:pos x="51" y="42"/>
                </a:cxn>
                <a:cxn ang="0">
                  <a:pos x="51" y="46"/>
                </a:cxn>
                <a:cxn ang="0">
                  <a:pos x="59" y="53"/>
                </a:cxn>
                <a:cxn ang="0">
                  <a:pos x="62" y="63"/>
                </a:cxn>
                <a:cxn ang="0">
                  <a:pos x="60" y="79"/>
                </a:cxn>
                <a:cxn ang="0">
                  <a:pos x="44" y="95"/>
                </a:cxn>
                <a:cxn ang="0">
                  <a:pos x="20" y="95"/>
                </a:cxn>
                <a:cxn ang="0">
                  <a:pos x="2" y="80"/>
                </a:cxn>
                <a:cxn ang="0">
                  <a:pos x="0" y="63"/>
                </a:cxn>
                <a:cxn ang="0">
                  <a:pos x="3" y="54"/>
                </a:cxn>
                <a:cxn ang="0">
                  <a:pos x="11" y="46"/>
                </a:cxn>
                <a:cxn ang="0">
                  <a:pos x="20" y="25"/>
                </a:cxn>
                <a:cxn ang="0">
                  <a:pos x="21" y="32"/>
                </a:cxn>
                <a:cxn ang="0">
                  <a:pos x="25" y="36"/>
                </a:cxn>
                <a:cxn ang="0">
                  <a:pos x="31" y="37"/>
                </a:cxn>
                <a:cxn ang="0">
                  <a:pos x="38" y="36"/>
                </a:cxn>
                <a:cxn ang="0">
                  <a:pos x="41" y="32"/>
                </a:cxn>
                <a:cxn ang="0">
                  <a:pos x="43" y="25"/>
                </a:cxn>
                <a:cxn ang="0">
                  <a:pos x="41" y="20"/>
                </a:cxn>
                <a:cxn ang="0">
                  <a:pos x="38" y="15"/>
                </a:cxn>
                <a:cxn ang="0">
                  <a:pos x="31" y="14"/>
                </a:cxn>
                <a:cxn ang="0">
                  <a:pos x="25" y="15"/>
                </a:cxn>
                <a:cxn ang="0">
                  <a:pos x="21" y="20"/>
                </a:cxn>
                <a:cxn ang="0">
                  <a:pos x="20" y="25"/>
                </a:cxn>
                <a:cxn ang="0">
                  <a:pos x="19" y="72"/>
                </a:cxn>
                <a:cxn ang="0">
                  <a:pos x="22" y="78"/>
                </a:cxn>
                <a:cxn ang="0">
                  <a:pos x="28" y="83"/>
                </a:cxn>
                <a:cxn ang="0">
                  <a:pos x="34" y="83"/>
                </a:cxn>
                <a:cxn ang="0">
                  <a:pos x="41" y="79"/>
                </a:cxn>
                <a:cxn ang="0">
                  <a:pos x="44" y="72"/>
                </a:cxn>
                <a:cxn ang="0">
                  <a:pos x="44" y="63"/>
                </a:cxn>
                <a:cxn ang="0">
                  <a:pos x="41" y="55"/>
                </a:cxn>
                <a:cxn ang="0">
                  <a:pos x="34" y="52"/>
                </a:cxn>
                <a:cxn ang="0">
                  <a:pos x="26" y="52"/>
                </a:cxn>
                <a:cxn ang="0">
                  <a:pos x="21" y="56"/>
                </a:cxn>
                <a:cxn ang="0">
                  <a:pos x="18" y="66"/>
                </a:cxn>
              </a:cxnLst>
              <a:rect l="0" t="0" r="r" b="b"/>
              <a:pathLst>
                <a:path w="62" h="97">
                  <a:moveTo>
                    <a:pt x="15" y="44"/>
                  </a:moveTo>
                  <a:lnTo>
                    <a:pt x="11" y="42"/>
                  </a:lnTo>
                  <a:lnTo>
                    <a:pt x="8" y="39"/>
                  </a:lnTo>
                  <a:lnTo>
                    <a:pt x="4" y="36"/>
                  </a:lnTo>
                  <a:lnTo>
                    <a:pt x="3" y="32"/>
                  </a:lnTo>
                  <a:lnTo>
                    <a:pt x="2" y="28"/>
                  </a:lnTo>
                  <a:lnTo>
                    <a:pt x="1" y="24"/>
                  </a:lnTo>
                  <a:lnTo>
                    <a:pt x="2" y="20"/>
                  </a:lnTo>
                  <a:lnTo>
                    <a:pt x="3" y="15"/>
                  </a:lnTo>
                  <a:lnTo>
                    <a:pt x="5" y="11"/>
                  </a:lnTo>
                  <a:lnTo>
                    <a:pt x="9" y="7"/>
                  </a:lnTo>
                  <a:lnTo>
                    <a:pt x="19" y="2"/>
                  </a:lnTo>
                  <a:lnTo>
                    <a:pt x="31" y="0"/>
                  </a:lnTo>
                  <a:lnTo>
                    <a:pt x="43" y="2"/>
                  </a:lnTo>
                  <a:lnTo>
                    <a:pt x="53" y="7"/>
                  </a:lnTo>
                  <a:lnTo>
                    <a:pt x="56" y="11"/>
                  </a:lnTo>
                  <a:lnTo>
                    <a:pt x="59" y="15"/>
                  </a:lnTo>
                  <a:lnTo>
                    <a:pt x="61" y="20"/>
                  </a:lnTo>
                  <a:lnTo>
                    <a:pt x="61" y="24"/>
                  </a:lnTo>
                  <a:lnTo>
                    <a:pt x="61" y="28"/>
                  </a:lnTo>
                  <a:lnTo>
                    <a:pt x="59" y="33"/>
                  </a:lnTo>
                  <a:lnTo>
                    <a:pt x="57" y="36"/>
                  </a:lnTo>
                  <a:lnTo>
                    <a:pt x="54" y="39"/>
                  </a:lnTo>
                  <a:lnTo>
                    <a:pt x="51" y="42"/>
                  </a:lnTo>
                  <a:lnTo>
                    <a:pt x="46" y="44"/>
                  </a:lnTo>
                  <a:lnTo>
                    <a:pt x="51" y="46"/>
                  </a:lnTo>
                  <a:lnTo>
                    <a:pt x="55" y="49"/>
                  </a:lnTo>
                  <a:lnTo>
                    <a:pt x="59" y="53"/>
                  </a:lnTo>
                  <a:lnTo>
                    <a:pt x="61" y="57"/>
                  </a:lnTo>
                  <a:lnTo>
                    <a:pt x="62" y="63"/>
                  </a:lnTo>
                  <a:lnTo>
                    <a:pt x="62" y="67"/>
                  </a:lnTo>
                  <a:lnTo>
                    <a:pt x="60" y="79"/>
                  </a:lnTo>
                  <a:lnTo>
                    <a:pt x="54" y="88"/>
                  </a:lnTo>
                  <a:lnTo>
                    <a:pt x="44" y="95"/>
                  </a:lnTo>
                  <a:lnTo>
                    <a:pt x="32" y="97"/>
                  </a:lnTo>
                  <a:lnTo>
                    <a:pt x="20" y="95"/>
                  </a:lnTo>
                  <a:lnTo>
                    <a:pt x="10" y="90"/>
                  </a:lnTo>
                  <a:lnTo>
                    <a:pt x="2" y="80"/>
                  </a:lnTo>
                  <a:lnTo>
                    <a:pt x="0" y="68"/>
                  </a:lnTo>
                  <a:lnTo>
                    <a:pt x="0" y="63"/>
                  </a:lnTo>
                  <a:lnTo>
                    <a:pt x="2" y="58"/>
                  </a:lnTo>
                  <a:lnTo>
                    <a:pt x="3" y="54"/>
                  </a:lnTo>
                  <a:lnTo>
                    <a:pt x="7" y="49"/>
                  </a:lnTo>
                  <a:lnTo>
                    <a:pt x="11" y="46"/>
                  </a:lnTo>
                  <a:lnTo>
                    <a:pt x="15" y="44"/>
                  </a:lnTo>
                  <a:close/>
                  <a:moveTo>
                    <a:pt x="20" y="25"/>
                  </a:moveTo>
                  <a:lnTo>
                    <a:pt x="20" y="30"/>
                  </a:lnTo>
                  <a:lnTo>
                    <a:pt x="21" y="32"/>
                  </a:lnTo>
                  <a:lnTo>
                    <a:pt x="22" y="34"/>
                  </a:lnTo>
                  <a:lnTo>
                    <a:pt x="25" y="36"/>
                  </a:lnTo>
                  <a:lnTo>
                    <a:pt x="28" y="37"/>
                  </a:lnTo>
                  <a:lnTo>
                    <a:pt x="31" y="37"/>
                  </a:lnTo>
                  <a:lnTo>
                    <a:pt x="34" y="37"/>
                  </a:lnTo>
                  <a:lnTo>
                    <a:pt x="38" y="36"/>
                  </a:lnTo>
                  <a:lnTo>
                    <a:pt x="40" y="34"/>
                  </a:lnTo>
                  <a:lnTo>
                    <a:pt x="41" y="32"/>
                  </a:lnTo>
                  <a:lnTo>
                    <a:pt x="42" y="30"/>
                  </a:lnTo>
                  <a:lnTo>
                    <a:pt x="43" y="25"/>
                  </a:lnTo>
                  <a:lnTo>
                    <a:pt x="42" y="22"/>
                  </a:lnTo>
                  <a:lnTo>
                    <a:pt x="41" y="20"/>
                  </a:lnTo>
                  <a:lnTo>
                    <a:pt x="40" y="17"/>
                  </a:lnTo>
                  <a:lnTo>
                    <a:pt x="38" y="15"/>
                  </a:lnTo>
                  <a:lnTo>
                    <a:pt x="34" y="14"/>
                  </a:lnTo>
                  <a:lnTo>
                    <a:pt x="31" y="14"/>
                  </a:lnTo>
                  <a:lnTo>
                    <a:pt x="28" y="14"/>
                  </a:lnTo>
                  <a:lnTo>
                    <a:pt x="25" y="15"/>
                  </a:lnTo>
                  <a:lnTo>
                    <a:pt x="22" y="17"/>
                  </a:lnTo>
                  <a:lnTo>
                    <a:pt x="21" y="20"/>
                  </a:lnTo>
                  <a:lnTo>
                    <a:pt x="20" y="22"/>
                  </a:lnTo>
                  <a:lnTo>
                    <a:pt x="20" y="25"/>
                  </a:lnTo>
                  <a:close/>
                  <a:moveTo>
                    <a:pt x="18" y="66"/>
                  </a:moveTo>
                  <a:lnTo>
                    <a:pt x="19" y="72"/>
                  </a:lnTo>
                  <a:lnTo>
                    <a:pt x="20" y="75"/>
                  </a:lnTo>
                  <a:lnTo>
                    <a:pt x="22" y="78"/>
                  </a:lnTo>
                  <a:lnTo>
                    <a:pt x="24" y="82"/>
                  </a:lnTo>
                  <a:lnTo>
                    <a:pt x="28" y="83"/>
                  </a:lnTo>
                  <a:lnTo>
                    <a:pt x="31" y="83"/>
                  </a:lnTo>
                  <a:lnTo>
                    <a:pt x="34" y="83"/>
                  </a:lnTo>
                  <a:lnTo>
                    <a:pt x="38" y="82"/>
                  </a:lnTo>
                  <a:lnTo>
                    <a:pt x="41" y="79"/>
                  </a:lnTo>
                  <a:lnTo>
                    <a:pt x="43" y="76"/>
                  </a:lnTo>
                  <a:lnTo>
                    <a:pt x="44" y="72"/>
                  </a:lnTo>
                  <a:lnTo>
                    <a:pt x="44" y="67"/>
                  </a:lnTo>
                  <a:lnTo>
                    <a:pt x="44" y="63"/>
                  </a:lnTo>
                  <a:lnTo>
                    <a:pt x="43" y="58"/>
                  </a:lnTo>
                  <a:lnTo>
                    <a:pt x="41" y="55"/>
                  </a:lnTo>
                  <a:lnTo>
                    <a:pt x="38" y="53"/>
                  </a:lnTo>
                  <a:lnTo>
                    <a:pt x="34" y="52"/>
                  </a:lnTo>
                  <a:lnTo>
                    <a:pt x="31" y="52"/>
                  </a:lnTo>
                  <a:lnTo>
                    <a:pt x="26" y="52"/>
                  </a:lnTo>
                  <a:lnTo>
                    <a:pt x="23" y="54"/>
                  </a:lnTo>
                  <a:lnTo>
                    <a:pt x="21" y="56"/>
                  </a:lnTo>
                  <a:lnTo>
                    <a:pt x="19" y="62"/>
                  </a:lnTo>
                  <a:lnTo>
                    <a:pt x="18" y="66"/>
                  </a:lnTo>
                  <a:close/>
                </a:path>
              </a:pathLst>
            </a:custGeom>
            <a:solidFill>
              <a:srgbClr val="000000"/>
            </a:solidFill>
            <a:ln w="0">
              <a:solidFill>
                <a:srgbClr val="000000"/>
              </a:solidFill>
              <a:prstDash val="solid"/>
              <a:round/>
              <a:headEnd/>
              <a:tailEnd/>
            </a:ln>
          </p:spPr>
          <p:txBody>
            <a:bodyPr/>
            <a:lstStyle/>
            <a:p>
              <a:endParaRPr lang="en-US"/>
            </a:p>
          </p:txBody>
        </p:sp>
        <p:sp>
          <p:nvSpPr>
            <p:cNvPr id="166942" name="Freeform 30"/>
            <p:cNvSpPr>
              <a:spLocks noEditPoints="1"/>
            </p:cNvSpPr>
            <p:nvPr/>
          </p:nvSpPr>
          <p:spPr bwMode="auto">
            <a:xfrm>
              <a:off x="3290" y="3327"/>
              <a:ext cx="63" cy="97"/>
            </a:xfrm>
            <a:custGeom>
              <a:avLst/>
              <a:gdLst/>
              <a:ahLst/>
              <a:cxnLst>
                <a:cxn ang="0">
                  <a:pos x="31" y="0"/>
                </a:cxn>
                <a:cxn ang="0">
                  <a:pos x="44" y="3"/>
                </a:cxn>
                <a:cxn ang="0">
                  <a:pos x="53" y="10"/>
                </a:cxn>
                <a:cxn ang="0">
                  <a:pos x="59" y="20"/>
                </a:cxn>
                <a:cxn ang="0">
                  <a:pos x="62" y="32"/>
                </a:cxn>
                <a:cxn ang="0">
                  <a:pos x="63" y="48"/>
                </a:cxn>
                <a:cxn ang="0">
                  <a:pos x="62" y="65"/>
                </a:cxn>
                <a:cxn ang="0">
                  <a:pos x="59" y="78"/>
                </a:cxn>
                <a:cxn ang="0">
                  <a:pos x="53" y="87"/>
                </a:cxn>
                <a:cxn ang="0">
                  <a:pos x="44" y="95"/>
                </a:cxn>
                <a:cxn ang="0">
                  <a:pos x="31" y="97"/>
                </a:cxn>
                <a:cxn ang="0">
                  <a:pos x="19" y="95"/>
                </a:cxn>
                <a:cxn ang="0">
                  <a:pos x="9" y="86"/>
                </a:cxn>
                <a:cxn ang="0">
                  <a:pos x="4" y="77"/>
                </a:cxn>
                <a:cxn ang="0">
                  <a:pos x="1" y="65"/>
                </a:cxn>
                <a:cxn ang="0">
                  <a:pos x="0" y="48"/>
                </a:cxn>
                <a:cxn ang="0">
                  <a:pos x="1" y="32"/>
                </a:cxn>
                <a:cxn ang="0">
                  <a:pos x="4" y="20"/>
                </a:cxn>
                <a:cxn ang="0">
                  <a:pos x="10" y="10"/>
                </a:cxn>
                <a:cxn ang="0">
                  <a:pos x="19" y="3"/>
                </a:cxn>
                <a:cxn ang="0">
                  <a:pos x="31" y="0"/>
                </a:cxn>
                <a:cxn ang="0">
                  <a:pos x="31" y="16"/>
                </a:cxn>
                <a:cxn ang="0">
                  <a:pos x="28" y="17"/>
                </a:cxn>
                <a:cxn ang="0">
                  <a:pos x="24" y="18"/>
                </a:cxn>
                <a:cxn ang="0">
                  <a:pos x="23" y="21"/>
                </a:cxn>
                <a:cxn ang="0">
                  <a:pos x="21" y="23"/>
                </a:cxn>
                <a:cxn ang="0">
                  <a:pos x="20" y="26"/>
                </a:cxn>
                <a:cxn ang="0">
                  <a:pos x="19" y="35"/>
                </a:cxn>
                <a:cxn ang="0">
                  <a:pos x="19" y="48"/>
                </a:cxn>
                <a:cxn ang="0">
                  <a:pos x="19" y="62"/>
                </a:cxn>
                <a:cxn ang="0">
                  <a:pos x="20" y="70"/>
                </a:cxn>
                <a:cxn ang="0">
                  <a:pos x="21" y="74"/>
                </a:cxn>
                <a:cxn ang="0">
                  <a:pos x="23" y="77"/>
                </a:cxn>
                <a:cxn ang="0">
                  <a:pos x="24" y="78"/>
                </a:cxn>
                <a:cxn ang="0">
                  <a:pos x="28" y="79"/>
                </a:cxn>
                <a:cxn ang="0">
                  <a:pos x="31" y="80"/>
                </a:cxn>
                <a:cxn ang="0">
                  <a:pos x="35" y="79"/>
                </a:cxn>
                <a:cxn ang="0">
                  <a:pos x="38" y="78"/>
                </a:cxn>
                <a:cxn ang="0">
                  <a:pos x="40" y="77"/>
                </a:cxn>
                <a:cxn ang="0">
                  <a:pos x="41" y="74"/>
                </a:cxn>
                <a:cxn ang="0">
                  <a:pos x="42" y="72"/>
                </a:cxn>
                <a:cxn ang="0">
                  <a:pos x="44" y="62"/>
                </a:cxn>
                <a:cxn ang="0">
                  <a:pos x="44" y="48"/>
                </a:cxn>
                <a:cxn ang="0">
                  <a:pos x="44" y="35"/>
                </a:cxn>
                <a:cxn ang="0">
                  <a:pos x="43" y="26"/>
                </a:cxn>
                <a:cxn ang="0">
                  <a:pos x="41" y="23"/>
                </a:cxn>
                <a:cxn ang="0">
                  <a:pos x="40" y="21"/>
                </a:cxn>
                <a:cxn ang="0">
                  <a:pos x="38" y="18"/>
                </a:cxn>
                <a:cxn ang="0">
                  <a:pos x="35" y="17"/>
                </a:cxn>
                <a:cxn ang="0">
                  <a:pos x="31" y="16"/>
                </a:cxn>
              </a:cxnLst>
              <a:rect l="0" t="0" r="r" b="b"/>
              <a:pathLst>
                <a:path w="63" h="97">
                  <a:moveTo>
                    <a:pt x="31" y="0"/>
                  </a:moveTo>
                  <a:lnTo>
                    <a:pt x="44" y="3"/>
                  </a:lnTo>
                  <a:lnTo>
                    <a:pt x="53" y="10"/>
                  </a:lnTo>
                  <a:lnTo>
                    <a:pt x="59" y="20"/>
                  </a:lnTo>
                  <a:lnTo>
                    <a:pt x="62" y="32"/>
                  </a:lnTo>
                  <a:lnTo>
                    <a:pt x="63" y="48"/>
                  </a:lnTo>
                  <a:lnTo>
                    <a:pt x="62" y="65"/>
                  </a:lnTo>
                  <a:lnTo>
                    <a:pt x="59" y="78"/>
                  </a:lnTo>
                  <a:lnTo>
                    <a:pt x="53" y="87"/>
                  </a:lnTo>
                  <a:lnTo>
                    <a:pt x="44" y="95"/>
                  </a:lnTo>
                  <a:lnTo>
                    <a:pt x="31" y="97"/>
                  </a:lnTo>
                  <a:lnTo>
                    <a:pt x="19" y="95"/>
                  </a:lnTo>
                  <a:lnTo>
                    <a:pt x="9" y="86"/>
                  </a:lnTo>
                  <a:lnTo>
                    <a:pt x="4" y="77"/>
                  </a:lnTo>
                  <a:lnTo>
                    <a:pt x="1" y="65"/>
                  </a:lnTo>
                  <a:lnTo>
                    <a:pt x="0" y="48"/>
                  </a:lnTo>
                  <a:lnTo>
                    <a:pt x="1" y="32"/>
                  </a:lnTo>
                  <a:lnTo>
                    <a:pt x="4" y="20"/>
                  </a:lnTo>
                  <a:lnTo>
                    <a:pt x="10" y="10"/>
                  </a:lnTo>
                  <a:lnTo>
                    <a:pt x="19" y="3"/>
                  </a:lnTo>
                  <a:lnTo>
                    <a:pt x="31" y="0"/>
                  </a:lnTo>
                  <a:close/>
                  <a:moveTo>
                    <a:pt x="31" y="16"/>
                  </a:moveTo>
                  <a:lnTo>
                    <a:pt x="28" y="17"/>
                  </a:lnTo>
                  <a:lnTo>
                    <a:pt x="24" y="18"/>
                  </a:lnTo>
                  <a:lnTo>
                    <a:pt x="23" y="21"/>
                  </a:lnTo>
                  <a:lnTo>
                    <a:pt x="21" y="23"/>
                  </a:lnTo>
                  <a:lnTo>
                    <a:pt x="20" y="26"/>
                  </a:lnTo>
                  <a:lnTo>
                    <a:pt x="19" y="35"/>
                  </a:lnTo>
                  <a:lnTo>
                    <a:pt x="19" y="48"/>
                  </a:lnTo>
                  <a:lnTo>
                    <a:pt x="19" y="62"/>
                  </a:lnTo>
                  <a:lnTo>
                    <a:pt x="20" y="70"/>
                  </a:lnTo>
                  <a:lnTo>
                    <a:pt x="21" y="74"/>
                  </a:lnTo>
                  <a:lnTo>
                    <a:pt x="23" y="77"/>
                  </a:lnTo>
                  <a:lnTo>
                    <a:pt x="24" y="78"/>
                  </a:lnTo>
                  <a:lnTo>
                    <a:pt x="28" y="79"/>
                  </a:lnTo>
                  <a:lnTo>
                    <a:pt x="31" y="80"/>
                  </a:lnTo>
                  <a:lnTo>
                    <a:pt x="35" y="79"/>
                  </a:lnTo>
                  <a:lnTo>
                    <a:pt x="38" y="78"/>
                  </a:lnTo>
                  <a:lnTo>
                    <a:pt x="40" y="77"/>
                  </a:lnTo>
                  <a:lnTo>
                    <a:pt x="41" y="74"/>
                  </a:lnTo>
                  <a:lnTo>
                    <a:pt x="42" y="72"/>
                  </a:lnTo>
                  <a:lnTo>
                    <a:pt x="44" y="62"/>
                  </a:lnTo>
                  <a:lnTo>
                    <a:pt x="44" y="48"/>
                  </a:lnTo>
                  <a:lnTo>
                    <a:pt x="44" y="35"/>
                  </a:lnTo>
                  <a:lnTo>
                    <a:pt x="43" y="26"/>
                  </a:lnTo>
                  <a:lnTo>
                    <a:pt x="41" y="23"/>
                  </a:lnTo>
                  <a:lnTo>
                    <a:pt x="40" y="21"/>
                  </a:lnTo>
                  <a:lnTo>
                    <a:pt x="38" y="18"/>
                  </a:lnTo>
                  <a:lnTo>
                    <a:pt x="35"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6943" name="Line 31"/>
            <p:cNvSpPr>
              <a:spLocks noChangeShapeType="1"/>
            </p:cNvSpPr>
            <p:nvPr/>
          </p:nvSpPr>
          <p:spPr bwMode="auto">
            <a:xfrm flipV="1">
              <a:off x="3762" y="3249"/>
              <a:ext cx="1" cy="33"/>
            </a:xfrm>
            <a:prstGeom prst="line">
              <a:avLst/>
            </a:prstGeom>
            <a:noFill/>
            <a:ln w="3175">
              <a:solidFill>
                <a:srgbClr val="000000"/>
              </a:solidFill>
              <a:round/>
              <a:headEnd/>
              <a:tailEnd/>
            </a:ln>
          </p:spPr>
          <p:txBody>
            <a:bodyPr/>
            <a:lstStyle/>
            <a:p>
              <a:endParaRPr lang="en-US"/>
            </a:p>
          </p:txBody>
        </p:sp>
        <p:sp>
          <p:nvSpPr>
            <p:cNvPr id="166944" name="Line 32"/>
            <p:cNvSpPr>
              <a:spLocks noChangeShapeType="1"/>
            </p:cNvSpPr>
            <p:nvPr/>
          </p:nvSpPr>
          <p:spPr bwMode="auto">
            <a:xfrm>
              <a:off x="3762" y="953"/>
              <a:ext cx="1" cy="34"/>
            </a:xfrm>
            <a:prstGeom prst="line">
              <a:avLst/>
            </a:prstGeom>
            <a:noFill/>
            <a:ln w="3175">
              <a:solidFill>
                <a:srgbClr val="000000"/>
              </a:solidFill>
              <a:round/>
              <a:headEnd/>
              <a:tailEnd/>
            </a:ln>
          </p:spPr>
          <p:txBody>
            <a:bodyPr/>
            <a:lstStyle/>
            <a:p>
              <a:endParaRPr lang="en-US"/>
            </a:p>
          </p:txBody>
        </p:sp>
        <p:sp>
          <p:nvSpPr>
            <p:cNvPr id="166945" name="Freeform 33"/>
            <p:cNvSpPr>
              <a:spLocks/>
            </p:cNvSpPr>
            <p:nvPr/>
          </p:nvSpPr>
          <p:spPr bwMode="auto">
            <a:xfrm>
              <a:off x="3662" y="3327"/>
              <a:ext cx="41" cy="96"/>
            </a:xfrm>
            <a:custGeom>
              <a:avLst/>
              <a:gdLst/>
              <a:ahLst/>
              <a:cxnLst>
                <a:cxn ang="0">
                  <a:pos x="41" y="96"/>
                </a:cxn>
                <a:cxn ang="0">
                  <a:pos x="23" y="96"/>
                </a:cxn>
                <a:cxn ang="0">
                  <a:pos x="23" y="26"/>
                </a:cxn>
                <a:cxn ang="0">
                  <a:pos x="12" y="35"/>
                </a:cxn>
                <a:cxn ang="0">
                  <a:pos x="0" y="42"/>
                </a:cxn>
                <a:cxn ang="0">
                  <a:pos x="0" y="24"/>
                </a:cxn>
                <a:cxn ang="0">
                  <a:pos x="4" y="22"/>
                </a:cxn>
                <a:cxn ang="0">
                  <a:pos x="10" y="18"/>
                </a:cxn>
                <a:cxn ang="0">
                  <a:pos x="15" y="15"/>
                </a:cxn>
                <a:cxn ang="0">
                  <a:pos x="20" y="11"/>
                </a:cxn>
                <a:cxn ang="0">
                  <a:pos x="24" y="5"/>
                </a:cxn>
                <a:cxn ang="0">
                  <a:pos x="26" y="0"/>
                </a:cxn>
                <a:cxn ang="0">
                  <a:pos x="41" y="0"/>
                </a:cxn>
                <a:cxn ang="0">
                  <a:pos x="41" y="96"/>
                </a:cxn>
              </a:cxnLst>
              <a:rect l="0" t="0" r="r" b="b"/>
              <a:pathLst>
                <a:path w="41" h="96">
                  <a:moveTo>
                    <a:pt x="41" y="96"/>
                  </a:moveTo>
                  <a:lnTo>
                    <a:pt x="23" y="96"/>
                  </a:lnTo>
                  <a:lnTo>
                    <a:pt x="23" y="26"/>
                  </a:lnTo>
                  <a:lnTo>
                    <a:pt x="12" y="35"/>
                  </a:lnTo>
                  <a:lnTo>
                    <a:pt x="0" y="42"/>
                  </a:lnTo>
                  <a:lnTo>
                    <a:pt x="0" y="24"/>
                  </a:lnTo>
                  <a:lnTo>
                    <a:pt x="4" y="22"/>
                  </a:lnTo>
                  <a:lnTo>
                    <a:pt x="10" y="18"/>
                  </a:lnTo>
                  <a:lnTo>
                    <a:pt x="15" y="15"/>
                  </a:lnTo>
                  <a:lnTo>
                    <a:pt x="20" y="11"/>
                  </a:lnTo>
                  <a:lnTo>
                    <a:pt x="24" y="5"/>
                  </a:lnTo>
                  <a:lnTo>
                    <a:pt x="26" y="0"/>
                  </a:lnTo>
                  <a:lnTo>
                    <a:pt x="41" y="0"/>
                  </a:lnTo>
                  <a:lnTo>
                    <a:pt x="41" y="96"/>
                  </a:lnTo>
                  <a:close/>
                </a:path>
              </a:pathLst>
            </a:custGeom>
            <a:solidFill>
              <a:srgbClr val="000000"/>
            </a:solidFill>
            <a:ln w="0">
              <a:solidFill>
                <a:srgbClr val="000000"/>
              </a:solidFill>
              <a:prstDash val="solid"/>
              <a:round/>
              <a:headEnd/>
              <a:tailEnd/>
            </a:ln>
          </p:spPr>
          <p:txBody>
            <a:bodyPr/>
            <a:lstStyle/>
            <a:p>
              <a:endParaRPr lang="en-US"/>
            </a:p>
          </p:txBody>
        </p:sp>
        <p:sp>
          <p:nvSpPr>
            <p:cNvPr id="166946" name="Freeform 34"/>
            <p:cNvSpPr>
              <a:spLocks noEditPoints="1"/>
            </p:cNvSpPr>
            <p:nvPr/>
          </p:nvSpPr>
          <p:spPr bwMode="auto">
            <a:xfrm>
              <a:off x="3730" y="3327"/>
              <a:ext cx="63" cy="97"/>
            </a:xfrm>
            <a:custGeom>
              <a:avLst/>
              <a:gdLst/>
              <a:ahLst/>
              <a:cxnLst>
                <a:cxn ang="0">
                  <a:pos x="31" y="0"/>
                </a:cxn>
                <a:cxn ang="0">
                  <a:pos x="45" y="3"/>
                </a:cxn>
                <a:cxn ang="0">
                  <a:pos x="53" y="10"/>
                </a:cxn>
                <a:cxn ang="0">
                  <a:pos x="59" y="20"/>
                </a:cxn>
                <a:cxn ang="0">
                  <a:pos x="62" y="32"/>
                </a:cxn>
                <a:cxn ang="0">
                  <a:pos x="63" y="48"/>
                </a:cxn>
                <a:cxn ang="0">
                  <a:pos x="62" y="65"/>
                </a:cxn>
                <a:cxn ang="0">
                  <a:pos x="59" y="78"/>
                </a:cxn>
                <a:cxn ang="0">
                  <a:pos x="53" y="87"/>
                </a:cxn>
                <a:cxn ang="0">
                  <a:pos x="45" y="95"/>
                </a:cxn>
                <a:cxn ang="0">
                  <a:pos x="31" y="97"/>
                </a:cxn>
                <a:cxn ang="0">
                  <a:pos x="19" y="95"/>
                </a:cxn>
                <a:cxn ang="0">
                  <a:pos x="9" y="86"/>
                </a:cxn>
                <a:cxn ang="0">
                  <a:pos x="5" y="77"/>
                </a:cxn>
                <a:cxn ang="0">
                  <a:pos x="1" y="65"/>
                </a:cxn>
                <a:cxn ang="0">
                  <a:pos x="0" y="48"/>
                </a:cxn>
                <a:cxn ang="0">
                  <a:pos x="1" y="32"/>
                </a:cxn>
                <a:cxn ang="0">
                  <a:pos x="5" y="20"/>
                </a:cxn>
                <a:cxn ang="0">
                  <a:pos x="10" y="10"/>
                </a:cxn>
                <a:cxn ang="0">
                  <a:pos x="19" y="3"/>
                </a:cxn>
                <a:cxn ang="0">
                  <a:pos x="31" y="0"/>
                </a:cxn>
                <a:cxn ang="0">
                  <a:pos x="31" y="16"/>
                </a:cxn>
                <a:cxn ang="0">
                  <a:pos x="28" y="17"/>
                </a:cxn>
                <a:cxn ang="0">
                  <a:pos x="25" y="18"/>
                </a:cxn>
                <a:cxn ang="0">
                  <a:pos x="23" y="21"/>
                </a:cxn>
                <a:cxn ang="0">
                  <a:pos x="21" y="23"/>
                </a:cxn>
                <a:cxn ang="0">
                  <a:pos x="20" y="26"/>
                </a:cxn>
                <a:cxn ang="0">
                  <a:pos x="19" y="35"/>
                </a:cxn>
                <a:cxn ang="0">
                  <a:pos x="19" y="48"/>
                </a:cxn>
                <a:cxn ang="0">
                  <a:pos x="19" y="62"/>
                </a:cxn>
                <a:cxn ang="0">
                  <a:pos x="20" y="70"/>
                </a:cxn>
                <a:cxn ang="0">
                  <a:pos x="21" y="74"/>
                </a:cxn>
                <a:cxn ang="0">
                  <a:pos x="23" y="77"/>
                </a:cxn>
                <a:cxn ang="0">
                  <a:pos x="25" y="78"/>
                </a:cxn>
                <a:cxn ang="0">
                  <a:pos x="28" y="79"/>
                </a:cxn>
                <a:cxn ang="0">
                  <a:pos x="31" y="80"/>
                </a:cxn>
                <a:cxn ang="0">
                  <a:pos x="36" y="79"/>
                </a:cxn>
                <a:cxn ang="0">
                  <a:pos x="38" y="78"/>
                </a:cxn>
                <a:cxn ang="0">
                  <a:pos x="40" y="77"/>
                </a:cxn>
                <a:cxn ang="0">
                  <a:pos x="41" y="74"/>
                </a:cxn>
                <a:cxn ang="0">
                  <a:pos x="42" y="72"/>
                </a:cxn>
                <a:cxn ang="0">
                  <a:pos x="45" y="62"/>
                </a:cxn>
                <a:cxn ang="0">
                  <a:pos x="45" y="48"/>
                </a:cxn>
                <a:cxn ang="0">
                  <a:pos x="45" y="35"/>
                </a:cxn>
                <a:cxn ang="0">
                  <a:pos x="43" y="26"/>
                </a:cxn>
                <a:cxn ang="0">
                  <a:pos x="41" y="23"/>
                </a:cxn>
                <a:cxn ang="0">
                  <a:pos x="40" y="21"/>
                </a:cxn>
                <a:cxn ang="0">
                  <a:pos x="38" y="18"/>
                </a:cxn>
                <a:cxn ang="0">
                  <a:pos x="36" y="17"/>
                </a:cxn>
                <a:cxn ang="0">
                  <a:pos x="31" y="16"/>
                </a:cxn>
              </a:cxnLst>
              <a:rect l="0" t="0" r="r" b="b"/>
              <a:pathLst>
                <a:path w="63" h="97">
                  <a:moveTo>
                    <a:pt x="31" y="0"/>
                  </a:moveTo>
                  <a:lnTo>
                    <a:pt x="45" y="3"/>
                  </a:lnTo>
                  <a:lnTo>
                    <a:pt x="53" y="10"/>
                  </a:lnTo>
                  <a:lnTo>
                    <a:pt x="59" y="20"/>
                  </a:lnTo>
                  <a:lnTo>
                    <a:pt x="62" y="32"/>
                  </a:lnTo>
                  <a:lnTo>
                    <a:pt x="63" y="48"/>
                  </a:lnTo>
                  <a:lnTo>
                    <a:pt x="62" y="65"/>
                  </a:lnTo>
                  <a:lnTo>
                    <a:pt x="59" y="78"/>
                  </a:lnTo>
                  <a:lnTo>
                    <a:pt x="53" y="87"/>
                  </a:lnTo>
                  <a:lnTo>
                    <a:pt x="45" y="95"/>
                  </a:lnTo>
                  <a:lnTo>
                    <a:pt x="31" y="97"/>
                  </a:lnTo>
                  <a:lnTo>
                    <a:pt x="19" y="95"/>
                  </a:lnTo>
                  <a:lnTo>
                    <a:pt x="9" y="86"/>
                  </a:lnTo>
                  <a:lnTo>
                    <a:pt x="5" y="77"/>
                  </a:lnTo>
                  <a:lnTo>
                    <a:pt x="1" y="65"/>
                  </a:lnTo>
                  <a:lnTo>
                    <a:pt x="0" y="48"/>
                  </a:lnTo>
                  <a:lnTo>
                    <a:pt x="1" y="32"/>
                  </a:lnTo>
                  <a:lnTo>
                    <a:pt x="5" y="20"/>
                  </a:lnTo>
                  <a:lnTo>
                    <a:pt x="10" y="10"/>
                  </a:lnTo>
                  <a:lnTo>
                    <a:pt x="19" y="3"/>
                  </a:lnTo>
                  <a:lnTo>
                    <a:pt x="31" y="0"/>
                  </a:lnTo>
                  <a:close/>
                  <a:moveTo>
                    <a:pt x="31" y="16"/>
                  </a:moveTo>
                  <a:lnTo>
                    <a:pt x="28" y="17"/>
                  </a:lnTo>
                  <a:lnTo>
                    <a:pt x="25" y="18"/>
                  </a:lnTo>
                  <a:lnTo>
                    <a:pt x="23" y="21"/>
                  </a:lnTo>
                  <a:lnTo>
                    <a:pt x="21" y="23"/>
                  </a:lnTo>
                  <a:lnTo>
                    <a:pt x="20" y="26"/>
                  </a:lnTo>
                  <a:lnTo>
                    <a:pt x="19" y="35"/>
                  </a:lnTo>
                  <a:lnTo>
                    <a:pt x="19" y="48"/>
                  </a:lnTo>
                  <a:lnTo>
                    <a:pt x="19" y="62"/>
                  </a:lnTo>
                  <a:lnTo>
                    <a:pt x="20" y="70"/>
                  </a:lnTo>
                  <a:lnTo>
                    <a:pt x="21" y="74"/>
                  </a:lnTo>
                  <a:lnTo>
                    <a:pt x="23" y="77"/>
                  </a:lnTo>
                  <a:lnTo>
                    <a:pt x="25" y="78"/>
                  </a:lnTo>
                  <a:lnTo>
                    <a:pt x="28" y="79"/>
                  </a:lnTo>
                  <a:lnTo>
                    <a:pt x="31" y="80"/>
                  </a:lnTo>
                  <a:lnTo>
                    <a:pt x="36" y="79"/>
                  </a:lnTo>
                  <a:lnTo>
                    <a:pt x="38" y="78"/>
                  </a:lnTo>
                  <a:lnTo>
                    <a:pt x="40" y="77"/>
                  </a:lnTo>
                  <a:lnTo>
                    <a:pt x="41" y="74"/>
                  </a:lnTo>
                  <a:lnTo>
                    <a:pt x="42" y="72"/>
                  </a:lnTo>
                  <a:lnTo>
                    <a:pt x="45" y="62"/>
                  </a:lnTo>
                  <a:lnTo>
                    <a:pt x="45" y="48"/>
                  </a:lnTo>
                  <a:lnTo>
                    <a:pt x="45" y="35"/>
                  </a:lnTo>
                  <a:lnTo>
                    <a:pt x="43" y="26"/>
                  </a:lnTo>
                  <a:lnTo>
                    <a:pt x="41" y="23"/>
                  </a:lnTo>
                  <a:lnTo>
                    <a:pt x="40" y="21"/>
                  </a:lnTo>
                  <a:lnTo>
                    <a:pt x="38" y="18"/>
                  </a:lnTo>
                  <a:lnTo>
                    <a:pt x="36"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6947" name="Freeform 35"/>
            <p:cNvSpPr>
              <a:spLocks noEditPoints="1"/>
            </p:cNvSpPr>
            <p:nvPr/>
          </p:nvSpPr>
          <p:spPr bwMode="auto">
            <a:xfrm>
              <a:off x="3804" y="3327"/>
              <a:ext cx="62" cy="97"/>
            </a:xfrm>
            <a:custGeom>
              <a:avLst/>
              <a:gdLst/>
              <a:ahLst/>
              <a:cxnLst>
                <a:cxn ang="0">
                  <a:pos x="31" y="0"/>
                </a:cxn>
                <a:cxn ang="0">
                  <a:pos x="44" y="3"/>
                </a:cxn>
                <a:cxn ang="0">
                  <a:pos x="52" y="10"/>
                </a:cxn>
                <a:cxn ang="0">
                  <a:pos x="58" y="20"/>
                </a:cxn>
                <a:cxn ang="0">
                  <a:pos x="61" y="32"/>
                </a:cxn>
                <a:cxn ang="0">
                  <a:pos x="62" y="48"/>
                </a:cxn>
                <a:cxn ang="0">
                  <a:pos x="61" y="65"/>
                </a:cxn>
                <a:cxn ang="0">
                  <a:pos x="58" y="78"/>
                </a:cxn>
                <a:cxn ang="0">
                  <a:pos x="52" y="87"/>
                </a:cxn>
                <a:cxn ang="0">
                  <a:pos x="44" y="95"/>
                </a:cxn>
                <a:cxn ang="0">
                  <a:pos x="31" y="97"/>
                </a:cxn>
                <a:cxn ang="0">
                  <a:pos x="18" y="95"/>
                </a:cxn>
                <a:cxn ang="0">
                  <a:pos x="8" y="86"/>
                </a:cxn>
                <a:cxn ang="0">
                  <a:pos x="4" y="77"/>
                </a:cxn>
                <a:cxn ang="0">
                  <a:pos x="0" y="65"/>
                </a:cxn>
                <a:cxn ang="0">
                  <a:pos x="0" y="48"/>
                </a:cxn>
                <a:cxn ang="0">
                  <a:pos x="0" y="32"/>
                </a:cxn>
                <a:cxn ang="0">
                  <a:pos x="4" y="20"/>
                </a:cxn>
                <a:cxn ang="0">
                  <a:pos x="9" y="10"/>
                </a:cxn>
                <a:cxn ang="0">
                  <a:pos x="18" y="3"/>
                </a:cxn>
                <a:cxn ang="0">
                  <a:pos x="31" y="0"/>
                </a:cxn>
                <a:cxn ang="0">
                  <a:pos x="31" y="16"/>
                </a:cxn>
                <a:cxn ang="0">
                  <a:pos x="27" y="17"/>
                </a:cxn>
                <a:cxn ang="0">
                  <a:pos x="25" y="18"/>
                </a:cxn>
                <a:cxn ang="0">
                  <a:pos x="22" y="21"/>
                </a:cxn>
                <a:cxn ang="0">
                  <a:pos x="21" y="23"/>
                </a:cxn>
                <a:cxn ang="0">
                  <a:pos x="20" y="26"/>
                </a:cxn>
                <a:cxn ang="0">
                  <a:pos x="18" y="35"/>
                </a:cxn>
                <a:cxn ang="0">
                  <a:pos x="18" y="48"/>
                </a:cxn>
                <a:cxn ang="0">
                  <a:pos x="18" y="62"/>
                </a:cxn>
                <a:cxn ang="0">
                  <a:pos x="19" y="70"/>
                </a:cxn>
                <a:cxn ang="0">
                  <a:pos x="21" y="74"/>
                </a:cxn>
                <a:cxn ang="0">
                  <a:pos x="22" y="77"/>
                </a:cxn>
                <a:cxn ang="0">
                  <a:pos x="25" y="78"/>
                </a:cxn>
                <a:cxn ang="0">
                  <a:pos x="27" y="79"/>
                </a:cxn>
                <a:cxn ang="0">
                  <a:pos x="31" y="80"/>
                </a:cxn>
                <a:cxn ang="0">
                  <a:pos x="35" y="79"/>
                </a:cxn>
                <a:cxn ang="0">
                  <a:pos x="38" y="78"/>
                </a:cxn>
                <a:cxn ang="0">
                  <a:pos x="39" y="77"/>
                </a:cxn>
                <a:cxn ang="0">
                  <a:pos x="41" y="74"/>
                </a:cxn>
                <a:cxn ang="0">
                  <a:pos x="42" y="72"/>
                </a:cxn>
                <a:cxn ang="0">
                  <a:pos x="44" y="62"/>
                </a:cxn>
                <a:cxn ang="0">
                  <a:pos x="45" y="48"/>
                </a:cxn>
                <a:cxn ang="0">
                  <a:pos x="44" y="35"/>
                </a:cxn>
                <a:cxn ang="0">
                  <a:pos x="42" y="26"/>
                </a:cxn>
                <a:cxn ang="0">
                  <a:pos x="41" y="23"/>
                </a:cxn>
                <a:cxn ang="0">
                  <a:pos x="39" y="21"/>
                </a:cxn>
                <a:cxn ang="0">
                  <a:pos x="38" y="18"/>
                </a:cxn>
                <a:cxn ang="0">
                  <a:pos x="35" y="17"/>
                </a:cxn>
                <a:cxn ang="0">
                  <a:pos x="31" y="16"/>
                </a:cxn>
              </a:cxnLst>
              <a:rect l="0" t="0" r="r" b="b"/>
              <a:pathLst>
                <a:path w="62" h="97">
                  <a:moveTo>
                    <a:pt x="31" y="0"/>
                  </a:moveTo>
                  <a:lnTo>
                    <a:pt x="44" y="3"/>
                  </a:lnTo>
                  <a:lnTo>
                    <a:pt x="52" y="10"/>
                  </a:lnTo>
                  <a:lnTo>
                    <a:pt x="58" y="20"/>
                  </a:lnTo>
                  <a:lnTo>
                    <a:pt x="61" y="32"/>
                  </a:lnTo>
                  <a:lnTo>
                    <a:pt x="62" y="48"/>
                  </a:lnTo>
                  <a:lnTo>
                    <a:pt x="61" y="65"/>
                  </a:lnTo>
                  <a:lnTo>
                    <a:pt x="58" y="78"/>
                  </a:lnTo>
                  <a:lnTo>
                    <a:pt x="52" y="87"/>
                  </a:lnTo>
                  <a:lnTo>
                    <a:pt x="44" y="95"/>
                  </a:lnTo>
                  <a:lnTo>
                    <a:pt x="31" y="97"/>
                  </a:lnTo>
                  <a:lnTo>
                    <a:pt x="18" y="95"/>
                  </a:lnTo>
                  <a:lnTo>
                    <a:pt x="8" y="86"/>
                  </a:lnTo>
                  <a:lnTo>
                    <a:pt x="4" y="77"/>
                  </a:lnTo>
                  <a:lnTo>
                    <a:pt x="0" y="65"/>
                  </a:lnTo>
                  <a:lnTo>
                    <a:pt x="0" y="48"/>
                  </a:lnTo>
                  <a:lnTo>
                    <a:pt x="0" y="32"/>
                  </a:lnTo>
                  <a:lnTo>
                    <a:pt x="4" y="20"/>
                  </a:lnTo>
                  <a:lnTo>
                    <a:pt x="9" y="10"/>
                  </a:lnTo>
                  <a:lnTo>
                    <a:pt x="18" y="3"/>
                  </a:lnTo>
                  <a:lnTo>
                    <a:pt x="31" y="0"/>
                  </a:lnTo>
                  <a:close/>
                  <a:moveTo>
                    <a:pt x="31" y="16"/>
                  </a:moveTo>
                  <a:lnTo>
                    <a:pt x="27" y="17"/>
                  </a:lnTo>
                  <a:lnTo>
                    <a:pt x="25" y="18"/>
                  </a:lnTo>
                  <a:lnTo>
                    <a:pt x="22" y="21"/>
                  </a:lnTo>
                  <a:lnTo>
                    <a:pt x="21" y="23"/>
                  </a:lnTo>
                  <a:lnTo>
                    <a:pt x="20" y="26"/>
                  </a:lnTo>
                  <a:lnTo>
                    <a:pt x="18" y="35"/>
                  </a:lnTo>
                  <a:lnTo>
                    <a:pt x="18" y="48"/>
                  </a:lnTo>
                  <a:lnTo>
                    <a:pt x="18" y="62"/>
                  </a:lnTo>
                  <a:lnTo>
                    <a:pt x="19" y="70"/>
                  </a:lnTo>
                  <a:lnTo>
                    <a:pt x="21" y="74"/>
                  </a:lnTo>
                  <a:lnTo>
                    <a:pt x="22" y="77"/>
                  </a:lnTo>
                  <a:lnTo>
                    <a:pt x="25" y="78"/>
                  </a:lnTo>
                  <a:lnTo>
                    <a:pt x="27" y="79"/>
                  </a:lnTo>
                  <a:lnTo>
                    <a:pt x="31" y="80"/>
                  </a:lnTo>
                  <a:lnTo>
                    <a:pt x="35" y="79"/>
                  </a:lnTo>
                  <a:lnTo>
                    <a:pt x="38" y="78"/>
                  </a:lnTo>
                  <a:lnTo>
                    <a:pt x="39" y="77"/>
                  </a:lnTo>
                  <a:lnTo>
                    <a:pt x="41" y="74"/>
                  </a:lnTo>
                  <a:lnTo>
                    <a:pt x="42" y="72"/>
                  </a:lnTo>
                  <a:lnTo>
                    <a:pt x="44" y="62"/>
                  </a:lnTo>
                  <a:lnTo>
                    <a:pt x="45" y="48"/>
                  </a:lnTo>
                  <a:lnTo>
                    <a:pt x="44" y="35"/>
                  </a:lnTo>
                  <a:lnTo>
                    <a:pt x="42" y="26"/>
                  </a:lnTo>
                  <a:lnTo>
                    <a:pt x="41" y="23"/>
                  </a:lnTo>
                  <a:lnTo>
                    <a:pt x="39" y="21"/>
                  </a:lnTo>
                  <a:lnTo>
                    <a:pt x="38" y="18"/>
                  </a:lnTo>
                  <a:lnTo>
                    <a:pt x="35"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6948" name="Line 36"/>
            <p:cNvSpPr>
              <a:spLocks noChangeShapeType="1"/>
            </p:cNvSpPr>
            <p:nvPr/>
          </p:nvSpPr>
          <p:spPr bwMode="auto">
            <a:xfrm flipV="1">
              <a:off x="4239" y="3249"/>
              <a:ext cx="1" cy="33"/>
            </a:xfrm>
            <a:prstGeom prst="line">
              <a:avLst/>
            </a:prstGeom>
            <a:noFill/>
            <a:ln w="3175">
              <a:solidFill>
                <a:srgbClr val="000000"/>
              </a:solidFill>
              <a:round/>
              <a:headEnd/>
              <a:tailEnd/>
            </a:ln>
          </p:spPr>
          <p:txBody>
            <a:bodyPr/>
            <a:lstStyle/>
            <a:p>
              <a:endParaRPr lang="en-US"/>
            </a:p>
          </p:txBody>
        </p:sp>
        <p:sp>
          <p:nvSpPr>
            <p:cNvPr id="166949" name="Line 37"/>
            <p:cNvSpPr>
              <a:spLocks noChangeShapeType="1"/>
            </p:cNvSpPr>
            <p:nvPr/>
          </p:nvSpPr>
          <p:spPr bwMode="auto">
            <a:xfrm>
              <a:off x="4239" y="953"/>
              <a:ext cx="1" cy="34"/>
            </a:xfrm>
            <a:prstGeom prst="line">
              <a:avLst/>
            </a:prstGeom>
            <a:noFill/>
            <a:ln w="3175">
              <a:solidFill>
                <a:srgbClr val="000000"/>
              </a:solidFill>
              <a:round/>
              <a:headEnd/>
              <a:tailEnd/>
            </a:ln>
          </p:spPr>
          <p:txBody>
            <a:bodyPr/>
            <a:lstStyle/>
            <a:p>
              <a:endParaRPr lang="en-US"/>
            </a:p>
          </p:txBody>
        </p:sp>
        <p:sp>
          <p:nvSpPr>
            <p:cNvPr id="166950" name="Freeform 38"/>
            <p:cNvSpPr>
              <a:spLocks/>
            </p:cNvSpPr>
            <p:nvPr/>
          </p:nvSpPr>
          <p:spPr bwMode="auto">
            <a:xfrm>
              <a:off x="4138" y="3327"/>
              <a:ext cx="43" cy="96"/>
            </a:xfrm>
            <a:custGeom>
              <a:avLst/>
              <a:gdLst/>
              <a:ahLst/>
              <a:cxnLst>
                <a:cxn ang="0">
                  <a:pos x="43" y="96"/>
                </a:cxn>
                <a:cxn ang="0">
                  <a:pos x="24" y="96"/>
                </a:cxn>
                <a:cxn ang="0">
                  <a:pos x="24" y="26"/>
                </a:cxn>
                <a:cxn ang="0">
                  <a:pos x="14" y="35"/>
                </a:cxn>
                <a:cxn ang="0">
                  <a:pos x="0" y="42"/>
                </a:cxn>
                <a:cxn ang="0">
                  <a:pos x="0" y="24"/>
                </a:cxn>
                <a:cxn ang="0">
                  <a:pos x="5" y="22"/>
                </a:cxn>
                <a:cxn ang="0">
                  <a:pos x="10" y="18"/>
                </a:cxn>
                <a:cxn ang="0">
                  <a:pos x="16" y="15"/>
                </a:cxn>
                <a:cxn ang="0">
                  <a:pos x="20" y="11"/>
                </a:cxn>
                <a:cxn ang="0">
                  <a:pos x="25" y="5"/>
                </a:cxn>
                <a:cxn ang="0">
                  <a:pos x="27" y="0"/>
                </a:cxn>
                <a:cxn ang="0">
                  <a:pos x="43" y="0"/>
                </a:cxn>
                <a:cxn ang="0">
                  <a:pos x="43" y="96"/>
                </a:cxn>
              </a:cxnLst>
              <a:rect l="0" t="0" r="r" b="b"/>
              <a:pathLst>
                <a:path w="43" h="96">
                  <a:moveTo>
                    <a:pt x="43" y="96"/>
                  </a:moveTo>
                  <a:lnTo>
                    <a:pt x="24" y="96"/>
                  </a:lnTo>
                  <a:lnTo>
                    <a:pt x="24" y="26"/>
                  </a:lnTo>
                  <a:lnTo>
                    <a:pt x="14" y="35"/>
                  </a:lnTo>
                  <a:lnTo>
                    <a:pt x="0" y="42"/>
                  </a:lnTo>
                  <a:lnTo>
                    <a:pt x="0" y="24"/>
                  </a:lnTo>
                  <a:lnTo>
                    <a:pt x="5" y="22"/>
                  </a:lnTo>
                  <a:lnTo>
                    <a:pt x="10" y="18"/>
                  </a:lnTo>
                  <a:lnTo>
                    <a:pt x="16" y="15"/>
                  </a:lnTo>
                  <a:lnTo>
                    <a:pt x="20" y="11"/>
                  </a:lnTo>
                  <a:lnTo>
                    <a:pt x="25" y="5"/>
                  </a:lnTo>
                  <a:lnTo>
                    <a:pt x="27" y="0"/>
                  </a:lnTo>
                  <a:lnTo>
                    <a:pt x="43" y="0"/>
                  </a:lnTo>
                  <a:lnTo>
                    <a:pt x="43" y="96"/>
                  </a:lnTo>
                  <a:close/>
                </a:path>
              </a:pathLst>
            </a:custGeom>
            <a:solidFill>
              <a:srgbClr val="000000"/>
            </a:solidFill>
            <a:ln w="0">
              <a:solidFill>
                <a:srgbClr val="000000"/>
              </a:solidFill>
              <a:prstDash val="solid"/>
              <a:round/>
              <a:headEnd/>
              <a:tailEnd/>
            </a:ln>
          </p:spPr>
          <p:txBody>
            <a:bodyPr/>
            <a:lstStyle/>
            <a:p>
              <a:endParaRPr lang="en-US"/>
            </a:p>
          </p:txBody>
        </p:sp>
        <p:sp>
          <p:nvSpPr>
            <p:cNvPr id="166951" name="Freeform 39"/>
            <p:cNvSpPr>
              <a:spLocks/>
            </p:cNvSpPr>
            <p:nvPr/>
          </p:nvSpPr>
          <p:spPr bwMode="auto">
            <a:xfrm>
              <a:off x="4208" y="3327"/>
              <a:ext cx="62" cy="96"/>
            </a:xfrm>
            <a:custGeom>
              <a:avLst/>
              <a:gdLst/>
              <a:ahLst/>
              <a:cxnLst>
                <a:cxn ang="0">
                  <a:pos x="62" y="77"/>
                </a:cxn>
                <a:cxn ang="0">
                  <a:pos x="62" y="96"/>
                </a:cxn>
                <a:cxn ang="0">
                  <a:pos x="0" y="96"/>
                </a:cxn>
                <a:cxn ang="0">
                  <a:pos x="1" y="86"/>
                </a:cxn>
                <a:cxn ang="0">
                  <a:pos x="6" y="78"/>
                </a:cxn>
                <a:cxn ang="0">
                  <a:pos x="13" y="68"/>
                </a:cxn>
                <a:cxn ang="0">
                  <a:pos x="26" y="55"/>
                </a:cxn>
                <a:cxn ang="0">
                  <a:pos x="31" y="51"/>
                </a:cxn>
                <a:cxn ang="0">
                  <a:pos x="36" y="46"/>
                </a:cxn>
                <a:cxn ang="0">
                  <a:pos x="39" y="43"/>
                </a:cxn>
                <a:cxn ang="0">
                  <a:pos x="40" y="41"/>
                </a:cxn>
                <a:cxn ang="0">
                  <a:pos x="43" y="35"/>
                </a:cxn>
                <a:cxn ang="0">
                  <a:pos x="44" y="30"/>
                </a:cxn>
                <a:cxn ang="0">
                  <a:pos x="43" y="25"/>
                </a:cxn>
                <a:cxn ang="0">
                  <a:pos x="42" y="23"/>
                </a:cxn>
                <a:cxn ang="0">
                  <a:pos x="41" y="20"/>
                </a:cxn>
                <a:cxn ang="0">
                  <a:pos x="38" y="18"/>
                </a:cxn>
                <a:cxn ang="0">
                  <a:pos x="36" y="17"/>
                </a:cxn>
                <a:cxn ang="0">
                  <a:pos x="32" y="16"/>
                </a:cxn>
                <a:cxn ang="0">
                  <a:pos x="28" y="17"/>
                </a:cxn>
                <a:cxn ang="0">
                  <a:pos x="26" y="18"/>
                </a:cxn>
                <a:cxn ang="0">
                  <a:pos x="23" y="20"/>
                </a:cxn>
                <a:cxn ang="0">
                  <a:pos x="21" y="23"/>
                </a:cxn>
                <a:cxn ang="0">
                  <a:pos x="20" y="26"/>
                </a:cxn>
                <a:cxn ang="0">
                  <a:pos x="19" y="31"/>
                </a:cxn>
                <a:cxn ang="0">
                  <a:pos x="1" y="28"/>
                </a:cxn>
                <a:cxn ang="0">
                  <a:pos x="5" y="15"/>
                </a:cxn>
                <a:cxn ang="0">
                  <a:pos x="11" y="6"/>
                </a:cxn>
                <a:cxn ang="0">
                  <a:pos x="20" y="2"/>
                </a:cxn>
                <a:cxn ang="0">
                  <a:pos x="32" y="0"/>
                </a:cxn>
                <a:cxn ang="0">
                  <a:pos x="44" y="2"/>
                </a:cxn>
                <a:cxn ang="0">
                  <a:pos x="54" y="7"/>
                </a:cxn>
                <a:cxn ang="0">
                  <a:pos x="60" y="16"/>
                </a:cxn>
                <a:cxn ang="0">
                  <a:pos x="62" y="26"/>
                </a:cxn>
                <a:cxn ang="0">
                  <a:pos x="61" y="33"/>
                </a:cxn>
                <a:cxn ang="0">
                  <a:pos x="60" y="38"/>
                </a:cxn>
                <a:cxn ang="0">
                  <a:pos x="57" y="44"/>
                </a:cxn>
                <a:cxn ang="0">
                  <a:pos x="53" y="51"/>
                </a:cxn>
                <a:cxn ang="0">
                  <a:pos x="50" y="54"/>
                </a:cxn>
                <a:cxn ang="0">
                  <a:pos x="47" y="57"/>
                </a:cxn>
                <a:cxn ang="0">
                  <a:pos x="41" y="63"/>
                </a:cxn>
                <a:cxn ang="0">
                  <a:pos x="37" y="66"/>
                </a:cxn>
                <a:cxn ang="0">
                  <a:pos x="34" y="68"/>
                </a:cxn>
                <a:cxn ang="0">
                  <a:pos x="32" y="70"/>
                </a:cxn>
                <a:cxn ang="0">
                  <a:pos x="30" y="73"/>
                </a:cxn>
                <a:cxn ang="0">
                  <a:pos x="28" y="75"/>
                </a:cxn>
                <a:cxn ang="0">
                  <a:pos x="27" y="77"/>
                </a:cxn>
                <a:cxn ang="0">
                  <a:pos x="62" y="77"/>
                </a:cxn>
              </a:cxnLst>
              <a:rect l="0" t="0" r="r" b="b"/>
              <a:pathLst>
                <a:path w="62" h="96">
                  <a:moveTo>
                    <a:pt x="62" y="77"/>
                  </a:moveTo>
                  <a:lnTo>
                    <a:pt x="62" y="96"/>
                  </a:lnTo>
                  <a:lnTo>
                    <a:pt x="0" y="96"/>
                  </a:lnTo>
                  <a:lnTo>
                    <a:pt x="1" y="86"/>
                  </a:lnTo>
                  <a:lnTo>
                    <a:pt x="6" y="78"/>
                  </a:lnTo>
                  <a:lnTo>
                    <a:pt x="13" y="68"/>
                  </a:lnTo>
                  <a:lnTo>
                    <a:pt x="26" y="55"/>
                  </a:lnTo>
                  <a:lnTo>
                    <a:pt x="31" y="51"/>
                  </a:lnTo>
                  <a:lnTo>
                    <a:pt x="36" y="46"/>
                  </a:lnTo>
                  <a:lnTo>
                    <a:pt x="39" y="43"/>
                  </a:lnTo>
                  <a:lnTo>
                    <a:pt x="40" y="41"/>
                  </a:lnTo>
                  <a:lnTo>
                    <a:pt x="43" y="35"/>
                  </a:lnTo>
                  <a:lnTo>
                    <a:pt x="44" y="30"/>
                  </a:lnTo>
                  <a:lnTo>
                    <a:pt x="43" y="25"/>
                  </a:lnTo>
                  <a:lnTo>
                    <a:pt x="42" y="23"/>
                  </a:lnTo>
                  <a:lnTo>
                    <a:pt x="41" y="20"/>
                  </a:lnTo>
                  <a:lnTo>
                    <a:pt x="38" y="18"/>
                  </a:lnTo>
                  <a:lnTo>
                    <a:pt x="36" y="17"/>
                  </a:lnTo>
                  <a:lnTo>
                    <a:pt x="32" y="16"/>
                  </a:lnTo>
                  <a:lnTo>
                    <a:pt x="28" y="17"/>
                  </a:lnTo>
                  <a:lnTo>
                    <a:pt x="26" y="18"/>
                  </a:lnTo>
                  <a:lnTo>
                    <a:pt x="23" y="20"/>
                  </a:lnTo>
                  <a:lnTo>
                    <a:pt x="21" y="23"/>
                  </a:lnTo>
                  <a:lnTo>
                    <a:pt x="20" y="26"/>
                  </a:lnTo>
                  <a:lnTo>
                    <a:pt x="19" y="31"/>
                  </a:lnTo>
                  <a:lnTo>
                    <a:pt x="1" y="28"/>
                  </a:lnTo>
                  <a:lnTo>
                    <a:pt x="5" y="15"/>
                  </a:lnTo>
                  <a:lnTo>
                    <a:pt x="11" y="6"/>
                  </a:lnTo>
                  <a:lnTo>
                    <a:pt x="20" y="2"/>
                  </a:lnTo>
                  <a:lnTo>
                    <a:pt x="32" y="0"/>
                  </a:lnTo>
                  <a:lnTo>
                    <a:pt x="44" y="2"/>
                  </a:lnTo>
                  <a:lnTo>
                    <a:pt x="54" y="7"/>
                  </a:lnTo>
                  <a:lnTo>
                    <a:pt x="60" y="16"/>
                  </a:lnTo>
                  <a:lnTo>
                    <a:pt x="62" y="26"/>
                  </a:lnTo>
                  <a:lnTo>
                    <a:pt x="61" y="33"/>
                  </a:lnTo>
                  <a:lnTo>
                    <a:pt x="60" y="38"/>
                  </a:lnTo>
                  <a:lnTo>
                    <a:pt x="57" y="44"/>
                  </a:lnTo>
                  <a:lnTo>
                    <a:pt x="53" y="51"/>
                  </a:lnTo>
                  <a:lnTo>
                    <a:pt x="50" y="54"/>
                  </a:lnTo>
                  <a:lnTo>
                    <a:pt x="47" y="57"/>
                  </a:lnTo>
                  <a:lnTo>
                    <a:pt x="41" y="63"/>
                  </a:lnTo>
                  <a:lnTo>
                    <a:pt x="37" y="66"/>
                  </a:lnTo>
                  <a:lnTo>
                    <a:pt x="34" y="68"/>
                  </a:lnTo>
                  <a:lnTo>
                    <a:pt x="32" y="70"/>
                  </a:lnTo>
                  <a:lnTo>
                    <a:pt x="30" y="73"/>
                  </a:lnTo>
                  <a:lnTo>
                    <a:pt x="28" y="75"/>
                  </a:lnTo>
                  <a:lnTo>
                    <a:pt x="27" y="77"/>
                  </a:lnTo>
                  <a:lnTo>
                    <a:pt x="62" y="77"/>
                  </a:lnTo>
                  <a:close/>
                </a:path>
              </a:pathLst>
            </a:custGeom>
            <a:solidFill>
              <a:srgbClr val="000000"/>
            </a:solidFill>
            <a:ln w="0">
              <a:solidFill>
                <a:srgbClr val="000000"/>
              </a:solidFill>
              <a:prstDash val="solid"/>
              <a:round/>
              <a:headEnd/>
              <a:tailEnd/>
            </a:ln>
          </p:spPr>
          <p:txBody>
            <a:bodyPr/>
            <a:lstStyle/>
            <a:p>
              <a:endParaRPr lang="en-US"/>
            </a:p>
          </p:txBody>
        </p:sp>
        <p:sp>
          <p:nvSpPr>
            <p:cNvPr id="166952" name="Freeform 40"/>
            <p:cNvSpPr>
              <a:spLocks noEditPoints="1"/>
            </p:cNvSpPr>
            <p:nvPr/>
          </p:nvSpPr>
          <p:spPr bwMode="auto">
            <a:xfrm>
              <a:off x="4281" y="3327"/>
              <a:ext cx="62" cy="97"/>
            </a:xfrm>
            <a:custGeom>
              <a:avLst/>
              <a:gdLst/>
              <a:ahLst/>
              <a:cxnLst>
                <a:cxn ang="0">
                  <a:pos x="31" y="0"/>
                </a:cxn>
                <a:cxn ang="0">
                  <a:pos x="43" y="3"/>
                </a:cxn>
                <a:cxn ang="0">
                  <a:pos x="53" y="10"/>
                </a:cxn>
                <a:cxn ang="0">
                  <a:pos x="58" y="20"/>
                </a:cxn>
                <a:cxn ang="0">
                  <a:pos x="61" y="32"/>
                </a:cxn>
                <a:cxn ang="0">
                  <a:pos x="62" y="48"/>
                </a:cxn>
                <a:cxn ang="0">
                  <a:pos x="61" y="65"/>
                </a:cxn>
                <a:cxn ang="0">
                  <a:pos x="58" y="78"/>
                </a:cxn>
                <a:cxn ang="0">
                  <a:pos x="53" y="87"/>
                </a:cxn>
                <a:cxn ang="0">
                  <a:pos x="43" y="95"/>
                </a:cxn>
                <a:cxn ang="0">
                  <a:pos x="31" y="97"/>
                </a:cxn>
                <a:cxn ang="0">
                  <a:pos x="19" y="95"/>
                </a:cxn>
                <a:cxn ang="0">
                  <a:pos x="9" y="86"/>
                </a:cxn>
                <a:cxn ang="0">
                  <a:pos x="4" y="77"/>
                </a:cxn>
                <a:cxn ang="0">
                  <a:pos x="1" y="65"/>
                </a:cxn>
                <a:cxn ang="0">
                  <a:pos x="0" y="48"/>
                </a:cxn>
                <a:cxn ang="0">
                  <a:pos x="1" y="32"/>
                </a:cxn>
                <a:cxn ang="0">
                  <a:pos x="5" y="20"/>
                </a:cxn>
                <a:cxn ang="0">
                  <a:pos x="9" y="10"/>
                </a:cxn>
                <a:cxn ang="0">
                  <a:pos x="19" y="3"/>
                </a:cxn>
                <a:cxn ang="0">
                  <a:pos x="31" y="0"/>
                </a:cxn>
                <a:cxn ang="0">
                  <a:pos x="31" y="16"/>
                </a:cxn>
                <a:cxn ang="0">
                  <a:pos x="28" y="17"/>
                </a:cxn>
                <a:cxn ang="0">
                  <a:pos x="25" y="18"/>
                </a:cxn>
                <a:cxn ang="0">
                  <a:pos x="22" y="21"/>
                </a:cxn>
                <a:cxn ang="0">
                  <a:pos x="21" y="23"/>
                </a:cxn>
                <a:cxn ang="0">
                  <a:pos x="20" y="26"/>
                </a:cxn>
                <a:cxn ang="0">
                  <a:pos x="19" y="35"/>
                </a:cxn>
                <a:cxn ang="0">
                  <a:pos x="18" y="48"/>
                </a:cxn>
                <a:cxn ang="0">
                  <a:pos x="19" y="62"/>
                </a:cxn>
                <a:cxn ang="0">
                  <a:pos x="20" y="70"/>
                </a:cxn>
                <a:cxn ang="0">
                  <a:pos x="21" y="74"/>
                </a:cxn>
                <a:cxn ang="0">
                  <a:pos x="22" y="77"/>
                </a:cxn>
                <a:cxn ang="0">
                  <a:pos x="25" y="78"/>
                </a:cxn>
                <a:cxn ang="0">
                  <a:pos x="28" y="79"/>
                </a:cxn>
                <a:cxn ang="0">
                  <a:pos x="31" y="80"/>
                </a:cxn>
                <a:cxn ang="0">
                  <a:pos x="34" y="79"/>
                </a:cxn>
                <a:cxn ang="0">
                  <a:pos x="38" y="78"/>
                </a:cxn>
                <a:cxn ang="0">
                  <a:pos x="40" y="77"/>
                </a:cxn>
                <a:cxn ang="0">
                  <a:pos x="41" y="74"/>
                </a:cxn>
                <a:cxn ang="0">
                  <a:pos x="42" y="72"/>
                </a:cxn>
                <a:cxn ang="0">
                  <a:pos x="43" y="62"/>
                </a:cxn>
                <a:cxn ang="0">
                  <a:pos x="44" y="48"/>
                </a:cxn>
                <a:cxn ang="0">
                  <a:pos x="43" y="35"/>
                </a:cxn>
                <a:cxn ang="0">
                  <a:pos x="42" y="26"/>
                </a:cxn>
                <a:cxn ang="0">
                  <a:pos x="41" y="23"/>
                </a:cxn>
                <a:cxn ang="0">
                  <a:pos x="39" y="21"/>
                </a:cxn>
                <a:cxn ang="0">
                  <a:pos x="38" y="18"/>
                </a:cxn>
                <a:cxn ang="0">
                  <a:pos x="34" y="17"/>
                </a:cxn>
                <a:cxn ang="0">
                  <a:pos x="31" y="16"/>
                </a:cxn>
              </a:cxnLst>
              <a:rect l="0" t="0" r="r" b="b"/>
              <a:pathLst>
                <a:path w="62" h="97">
                  <a:moveTo>
                    <a:pt x="31" y="0"/>
                  </a:moveTo>
                  <a:lnTo>
                    <a:pt x="43" y="3"/>
                  </a:lnTo>
                  <a:lnTo>
                    <a:pt x="53" y="10"/>
                  </a:lnTo>
                  <a:lnTo>
                    <a:pt x="58" y="20"/>
                  </a:lnTo>
                  <a:lnTo>
                    <a:pt x="61" y="32"/>
                  </a:lnTo>
                  <a:lnTo>
                    <a:pt x="62" y="48"/>
                  </a:lnTo>
                  <a:lnTo>
                    <a:pt x="61" y="65"/>
                  </a:lnTo>
                  <a:lnTo>
                    <a:pt x="58" y="78"/>
                  </a:lnTo>
                  <a:lnTo>
                    <a:pt x="53" y="87"/>
                  </a:lnTo>
                  <a:lnTo>
                    <a:pt x="43" y="95"/>
                  </a:lnTo>
                  <a:lnTo>
                    <a:pt x="31" y="97"/>
                  </a:lnTo>
                  <a:lnTo>
                    <a:pt x="19" y="95"/>
                  </a:lnTo>
                  <a:lnTo>
                    <a:pt x="9" y="86"/>
                  </a:lnTo>
                  <a:lnTo>
                    <a:pt x="4" y="77"/>
                  </a:lnTo>
                  <a:lnTo>
                    <a:pt x="1" y="65"/>
                  </a:lnTo>
                  <a:lnTo>
                    <a:pt x="0" y="48"/>
                  </a:lnTo>
                  <a:lnTo>
                    <a:pt x="1" y="32"/>
                  </a:lnTo>
                  <a:lnTo>
                    <a:pt x="5" y="20"/>
                  </a:lnTo>
                  <a:lnTo>
                    <a:pt x="9" y="10"/>
                  </a:lnTo>
                  <a:lnTo>
                    <a:pt x="19" y="3"/>
                  </a:lnTo>
                  <a:lnTo>
                    <a:pt x="31" y="0"/>
                  </a:lnTo>
                  <a:close/>
                  <a:moveTo>
                    <a:pt x="31" y="16"/>
                  </a:moveTo>
                  <a:lnTo>
                    <a:pt x="28" y="17"/>
                  </a:lnTo>
                  <a:lnTo>
                    <a:pt x="25" y="18"/>
                  </a:lnTo>
                  <a:lnTo>
                    <a:pt x="22" y="21"/>
                  </a:lnTo>
                  <a:lnTo>
                    <a:pt x="21" y="23"/>
                  </a:lnTo>
                  <a:lnTo>
                    <a:pt x="20" y="26"/>
                  </a:lnTo>
                  <a:lnTo>
                    <a:pt x="19" y="35"/>
                  </a:lnTo>
                  <a:lnTo>
                    <a:pt x="18" y="48"/>
                  </a:lnTo>
                  <a:lnTo>
                    <a:pt x="19" y="62"/>
                  </a:lnTo>
                  <a:lnTo>
                    <a:pt x="20" y="70"/>
                  </a:lnTo>
                  <a:lnTo>
                    <a:pt x="21" y="74"/>
                  </a:lnTo>
                  <a:lnTo>
                    <a:pt x="22" y="77"/>
                  </a:lnTo>
                  <a:lnTo>
                    <a:pt x="25" y="78"/>
                  </a:lnTo>
                  <a:lnTo>
                    <a:pt x="28" y="79"/>
                  </a:lnTo>
                  <a:lnTo>
                    <a:pt x="31" y="80"/>
                  </a:lnTo>
                  <a:lnTo>
                    <a:pt x="34" y="79"/>
                  </a:lnTo>
                  <a:lnTo>
                    <a:pt x="38" y="78"/>
                  </a:lnTo>
                  <a:lnTo>
                    <a:pt x="40" y="77"/>
                  </a:lnTo>
                  <a:lnTo>
                    <a:pt x="41" y="74"/>
                  </a:lnTo>
                  <a:lnTo>
                    <a:pt x="42" y="72"/>
                  </a:lnTo>
                  <a:lnTo>
                    <a:pt x="43" y="62"/>
                  </a:lnTo>
                  <a:lnTo>
                    <a:pt x="44" y="48"/>
                  </a:lnTo>
                  <a:lnTo>
                    <a:pt x="43" y="35"/>
                  </a:lnTo>
                  <a:lnTo>
                    <a:pt x="42" y="26"/>
                  </a:lnTo>
                  <a:lnTo>
                    <a:pt x="41" y="23"/>
                  </a:lnTo>
                  <a:lnTo>
                    <a:pt x="39" y="21"/>
                  </a:lnTo>
                  <a:lnTo>
                    <a:pt x="38" y="18"/>
                  </a:lnTo>
                  <a:lnTo>
                    <a:pt x="34"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6953" name="Line 41"/>
            <p:cNvSpPr>
              <a:spLocks noChangeShapeType="1"/>
            </p:cNvSpPr>
            <p:nvPr/>
          </p:nvSpPr>
          <p:spPr bwMode="auto">
            <a:xfrm flipV="1">
              <a:off x="4717" y="3249"/>
              <a:ext cx="1" cy="33"/>
            </a:xfrm>
            <a:prstGeom prst="line">
              <a:avLst/>
            </a:prstGeom>
            <a:noFill/>
            <a:ln w="3175">
              <a:solidFill>
                <a:srgbClr val="000000"/>
              </a:solidFill>
              <a:round/>
              <a:headEnd/>
              <a:tailEnd/>
            </a:ln>
          </p:spPr>
          <p:txBody>
            <a:bodyPr/>
            <a:lstStyle/>
            <a:p>
              <a:endParaRPr lang="en-US"/>
            </a:p>
          </p:txBody>
        </p:sp>
        <p:sp>
          <p:nvSpPr>
            <p:cNvPr id="166954" name="Line 42"/>
            <p:cNvSpPr>
              <a:spLocks noChangeShapeType="1"/>
            </p:cNvSpPr>
            <p:nvPr/>
          </p:nvSpPr>
          <p:spPr bwMode="auto">
            <a:xfrm>
              <a:off x="4717" y="953"/>
              <a:ext cx="1" cy="34"/>
            </a:xfrm>
            <a:prstGeom prst="line">
              <a:avLst/>
            </a:prstGeom>
            <a:noFill/>
            <a:ln w="3175">
              <a:solidFill>
                <a:srgbClr val="000000"/>
              </a:solidFill>
              <a:round/>
              <a:headEnd/>
              <a:tailEnd/>
            </a:ln>
          </p:spPr>
          <p:txBody>
            <a:bodyPr/>
            <a:lstStyle/>
            <a:p>
              <a:endParaRPr lang="en-US"/>
            </a:p>
          </p:txBody>
        </p:sp>
        <p:sp>
          <p:nvSpPr>
            <p:cNvPr id="166955" name="Freeform 43"/>
            <p:cNvSpPr>
              <a:spLocks/>
            </p:cNvSpPr>
            <p:nvPr/>
          </p:nvSpPr>
          <p:spPr bwMode="auto">
            <a:xfrm>
              <a:off x="4615" y="3327"/>
              <a:ext cx="42" cy="96"/>
            </a:xfrm>
            <a:custGeom>
              <a:avLst/>
              <a:gdLst/>
              <a:ahLst/>
              <a:cxnLst>
                <a:cxn ang="0">
                  <a:pos x="42" y="96"/>
                </a:cxn>
                <a:cxn ang="0">
                  <a:pos x="25" y="96"/>
                </a:cxn>
                <a:cxn ang="0">
                  <a:pos x="25" y="26"/>
                </a:cxn>
                <a:cxn ang="0">
                  <a:pos x="14" y="35"/>
                </a:cxn>
                <a:cxn ang="0">
                  <a:pos x="0" y="42"/>
                </a:cxn>
                <a:cxn ang="0">
                  <a:pos x="0" y="24"/>
                </a:cxn>
                <a:cxn ang="0">
                  <a:pos x="6" y="22"/>
                </a:cxn>
                <a:cxn ang="0">
                  <a:pos x="10" y="18"/>
                </a:cxn>
                <a:cxn ang="0">
                  <a:pos x="16" y="15"/>
                </a:cxn>
                <a:cxn ang="0">
                  <a:pos x="21" y="11"/>
                </a:cxn>
                <a:cxn ang="0">
                  <a:pos x="25" y="5"/>
                </a:cxn>
                <a:cxn ang="0">
                  <a:pos x="28" y="0"/>
                </a:cxn>
                <a:cxn ang="0">
                  <a:pos x="42" y="0"/>
                </a:cxn>
                <a:cxn ang="0">
                  <a:pos x="42" y="96"/>
                </a:cxn>
              </a:cxnLst>
              <a:rect l="0" t="0" r="r" b="b"/>
              <a:pathLst>
                <a:path w="42" h="96">
                  <a:moveTo>
                    <a:pt x="42" y="96"/>
                  </a:moveTo>
                  <a:lnTo>
                    <a:pt x="25" y="96"/>
                  </a:lnTo>
                  <a:lnTo>
                    <a:pt x="25" y="26"/>
                  </a:lnTo>
                  <a:lnTo>
                    <a:pt x="14" y="35"/>
                  </a:lnTo>
                  <a:lnTo>
                    <a:pt x="0" y="42"/>
                  </a:lnTo>
                  <a:lnTo>
                    <a:pt x="0" y="24"/>
                  </a:lnTo>
                  <a:lnTo>
                    <a:pt x="6" y="22"/>
                  </a:lnTo>
                  <a:lnTo>
                    <a:pt x="10" y="18"/>
                  </a:lnTo>
                  <a:lnTo>
                    <a:pt x="16" y="15"/>
                  </a:lnTo>
                  <a:lnTo>
                    <a:pt x="21" y="11"/>
                  </a:lnTo>
                  <a:lnTo>
                    <a:pt x="25" y="5"/>
                  </a:lnTo>
                  <a:lnTo>
                    <a:pt x="28" y="0"/>
                  </a:lnTo>
                  <a:lnTo>
                    <a:pt x="42" y="0"/>
                  </a:lnTo>
                  <a:lnTo>
                    <a:pt x="42" y="96"/>
                  </a:lnTo>
                  <a:close/>
                </a:path>
              </a:pathLst>
            </a:custGeom>
            <a:solidFill>
              <a:srgbClr val="000000"/>
            </a:solidFill>
            <a:ln w="0">
              <a:solidFill>
                <a:srgbClr val="000000"/>
              </a:solidFill>
              <a:prstDash val="solid"/>
              <a:round/>
              <a:headEnd/>
              <a:tailEnd/>
            </a:ln>
          </p:spPr>
          <p:txBody>
            <a:bodyPr/>
            <a:lstStyle/>
            <a:p>
              <a:endParaRPr lang="en-US"/>
            </a:p>
          </p:txBody>
        </p:sp>
        <p:sp>
          <p:nvSpPr>
            <p:cNvPr id="166956" name="Freeform 44"/>
            <p:cNvSpPr>
              <a:spLocks noEditPoints="1"/>
            </p:cNvSpPr>
            <p:nvPr/>
          </p:nvSpPr>
          <p:spPr bwMode="auto">
            <a:xfrm>
              <a:off x="4682" y="3329"/>
              <a:ext cx="68" cy="94"/>
            </a:xfrm>
            <a:custGeom>
              <a:avLst/>
              <a:gdLst/>
              <a:ahLst/>
              <a:cxnLst>
                <a:cxn ang="0">
                  <a:pos x="37" y="94"/>
                </a:cxn>
                <a:cxn ang="0">
                  <a:pos x="37" y="74"/>
                </a:cxn>
                <a:cxn ang="0">
                  <a:pos x="0" y="74"/>
                </a:cxn>
                <a:cxn ang="0">
                  <a:pos x="0" y="57"/>
                </a:cxn>
                <a:cxn ang="0">
                  <a:pos x="39" y="0"/>
                </a:cxn>
                <a:cxn ang="0">
                  <a:pos x="55" y="0"/>
                </a:cxn>
                <a:cxn ang="0">
                  <a:pos x="55" y="57"/>
                </a:cxn>
                <a:cxn ang="0">
                  <a:pos x="68" y="57"/>
                </a:cxn>
                <a:cxn ang="0">
                  <a:pos x="68" y="74"/>
                </a:cxn>
                <a:cxn ang="0">
                  <a:pos x="55" y="74"/>
                </a:cxn>
                <a:cxn ang="0">
                  <a:pos x="55" y="94"/>
                </a:cxn>
                <a:cxn ang="0">
                  <a:pos x="37" y="94"/>
                </a:cxn>
                <a:cxn ang="0">
                  <a:pos x="37" y="57"/>
                </a:cxn>
                <a:cxn ang="0">
                  <a:pos x="37" y="28"/>
                </a:cxn>
                <a:cxn ang="0">
                  <a:pos x="16" y="57"/>
                </a:cxn>
                <a:cxn ang="0">
                  <a:pos x="37" y="57"/>
                </a:cxn>
              </a:cxnLst>
              <a:rect l="0" t="0" r="r" b="b"/>
              <a:pathLst>
                <a:path w="68" h="94">
                  <a:moveTo>
                    <a:pt x="37" y="94"/>
                  </a:moveTo>
                  <a:lnTo>
                    <a:pt x="37" y="74"/>
                  </a:lnTo>
                  <a:lnTo>
                    <a:pt x="0" y="74"/>
                  </a:lnTo>
                  <a:lnTo>
                    <a:pt x="0" y="57"/>
                  </a:lnTo>
                  <a:lnTo>
                    <a:pt x="39" y="0"/>
                  </a:lnTo>
                  <a:lnTo>
                    <a:pt x="55" y="0"/>
                  </a:lnTo>
                  <a:lnTo>
                    <a:pt x="55" y="57"/>
                  </a:lnTo>
                  <a:lnTo>
                    <a:pt x="68" y="57"/>
                  </a:lnTo>
                  <a:lnTo>
                    <a:pt x="68" y="74"/>
                  </a:lnTo>
                  <a:lnTo>
                    <a:pt x="55" y="74"/>
                  </a:lnTo>
                  <a:lnTo>
                    <a:pt x="55" y="94"/>
                  </a:lnTo>
                  <a:lnTo>
                    <a:pt x="37" y="94"/>
                  </a:lnTo>
                  <a:close/>
                  <a:moveTo>
                    <a:pt x="37" y="57"/>
                  </a:moveTo>
                  <a:lnTo>
                    <a:pt x="37" y="28"/>
                  </a:lnTo>
                  <a:lnTo>
                    <a:pt x="16" y="57"/>
                  </a:lnTo>
                  <a:lnTo>
                    <a:pt x="37" y="57"/>
                  </a:lnTo>
                  <a:close/>
                </a:path>
              </a:pathLst>
            </a:custGeom>
            <a:solidFill>
              <a:srgbClr val="000000"/>
            </a:solidFill>
            <a:ln w="0">
              <a:solidFill>
                <a:srgbClr val="000000"/>
              </a:solidFill>
              <a:prstDash val="solid"/>
              <a:round/>
              <a:headEnd/>
              <a:tailEnd/>
            </a:ln>
          </p:spPr>
          <p:txBody>
            <a:bodyPr/>
            <a:lstStyle/>
            <a:p>
              <a:endParaRPr lang="en-US"/>
            </a:p>
          </p:txBody>
        </p:sp>
        <p:sp>
          <p:nvSpPr>
            <p:cNvPr id="166957" name="Freeform 45"/>
            <p:cNvSpPr>
              <a:spLocks noEditPoints="1"/>
            </p:cNvSpPr>
            <p:nvPr/>
          </p:nvSpPr>
          <p:spPr bwMode="auto">
            <a:xfrm>
              <a:off x="4758" y="3327"/>
              <a:ext cx="62" cy="97"/>
            </a:xfrm>
            <a:custGeom>
              <a:avLst/>
              <a:gdLst/>
              <a:ahLst/>
              <a:cxnLst>
                <a:cxn ang="0">
                  <a:pos x="31" y="0"/>
                </a:cxn>
                <a:cxn ang="0">
                  <a:pos x="43" y="3"/>
                </a:cxn>
                <a:cxn ang="0">
                  <a:pos x="53" y="10"/>
                </a:cxn>
                <a:cxn ang="0">
                  <a:pos x="59" y="20"/>
                </a:cxn>
                <a:cxn ang="0">
                  <a:pos x="61" y="32"/>
                </a:cxn>
                <a:cxn ang="0">
                  <a:pos x="62" y="48"/>
                </a:cxn>
                <a:cxn ang="0">
                  <a:pos x="61" y="65"/>
                </a:cxn>
                <a:cxn ang="0">
                  <a:pos x="59" y="78"/>
                </a:cxn>
                <a:cxn ang="0">
                  <a:pos x="53" y="87"/>
                </a:cxn>
                <a:cxn ang="0">
                  <a:pos x="43" y="95"/>
                </a:cxn>
                <a:cxn ang="0">
                  <a:pos x="31" y="97"/>
                </a:cxn>
                <a:cxn ang="0">
                  <a:pos x="19" y="95"/>
                </a:cxn>
                <a:cxn ang="0">
                  <a:pos x="9" y="86"/>
                </a:cxn>
                <a:cxn ang="0">
                  <a:pos x="4" y="77"/>
                </a:cxn>
                <a:cxn ang="0">
                  <a:pos x="1" y="65"/>
                </a:cxn>
                <a:cxn ang="0">
                  <a:pos x="0" y="48"/>
                </a:cxn>
                <a:cxn ang="0">
                  <a:pos x="1" y="32"/>
                </a:cxn>
                <a:cxn ang="0">
                  <a:pos x="4" y="20"/>
                </a:cxn>
                <a:cxn ang="0">
                  <a:pos x="10" y="10"/>
                </a:cxn>
                <a:cxn ang="0">
                  <a:pos x="19" y="3"/>
                </a:cxn>
                <a:cxn ang="0">
                  <a:pos x="31" y="0"/>
                </a:cxn>
                <a:cxn ang="0">
                  <a:pos x="31" y="16"/>
                </a:cxn>
                <a:cxn ang="0">
                  <a:pos x="28" y="17"/>
                </a:cxn>
                <a:cxn ang="0">
                  <a:pos x="24" y="18"/>
                </a:cxn>
                <a:cxn ang="0">
                  <a:pos x="23" y="21"/>
                </a:cxn>
                <a:cxn ang="0">
                  <a:pos x="21" y="23"/>
                </a:cxn>
                <a:cxn ang="0">
                  <a:pos x="20" y="26"/>
                </a:cxn>
                <a:cxn ang="0">
                  <a:pos x="19" y="35"/>
                </a:cxn>
                <a:cxn ang="0">
                  <a:pos x="18" y="48"/>
                </a:cxn>
                <a:cxn ang="0">
                  <a:pos x="19" y="62"/>
                </a:cxn>
                <a:cxn ang="0">
                  <a:pos x="20" y="70"/>
                </a:cxn>
                <a:cxn ang="0">
                  <a:pos x="21" y="74"/>
                </a:cxn>
                <a:cxn ang="0">
                  <a:pos x="23" y="77"/>
                </a:cxn>
                <a:cxn ang="0">
                  <a:pos x="24" y="78"/>
                </a:cxn>
                <a:cxn ang="0">
                  <a:pos x="28" y="79"/>
                </a:cxn>
                <a:cxn ang="0">
                  <a:pos x="31" y="80"/>
                </a:cxn>
                <a:cxn ang="0">
                  <a:pos x="34" y="79"/>
                </a:cxn>
                <a:cxn ang="0">
                  <a:pos x="38" y="78"/>
                </a:cxn>
                <a:cxn ang="0">
                  <a:pos x="40" y="77"/>
                </a:cxn>
                <a:cxn ang="0">
                  <a:pos x="41" y="74"/>
                </a:cxn>
                <a:cxn ang="0">
                  <a:pos x="42" y="72"/>
                </a:cxn>
                <a:cxn ang="0">
                  <a:pos x="44" y="62"/>
                </a:cxn>
                <a:cxn ang="0">
                  <a:pos x="44" y="48"/>
                </a:cxn>
                <a:cxn ang="0">
                  <a:pos x="44" y="35"/>
                </a:cxn>
                <a:cxn ang="0">
                  <a:pos x="42" y="26"/>
                </a:cxn>
                <a:cxn ang="0">
                  <a:pos x="41" y="23"/>
                </a:cxn>
                <a:cxn ang="0">
                  <a:pos x="40" y="21"/>
                </a:cxn>
                <a:cxn ang="0">
                  <a:pos x="38" y="18"/>
                </a:cxn>
                <a:cxn ang="0">
                  <a:pos x="34" y="17"/>
                </a:cxn>
                <a:cxn ang="0">
                  <a:pos x="31" y="16"/>
                </a:cxn>
              </a:cxnLst>
              <a:rect l="0" t="0" r="r" b="b"/>
              <a:pathLst>
                <a:path w="62" h="97">
                  <a:moveTo>
                    <a:pt x="31" y="0"/>
                  </a:moveTo>
                  <a:lnTo>
                    <a:pt x="43" y="3"/>
                  </a:lnTo>
                  <a:lnTo>
                    <a:pt x="53" y="10"/>
                  </a:lnTo>
                  <a:lnTo>
                    <a:pt x="59" y="20"/>
                  </a:lnTo>
                  <a:lnTo>
                    <a:pt x="61" y="32"/>
                  </a:lnTo>
                  <a:lnTo>
                    <a:pt x="62" y="48"/>
                  </a:lnTo>
                  <a:lnTo>
                    <a:pt x="61" y="65"/>
                  </a:lnTo>
                  <a:lnTo>
                    <a:pt x="59" y="78"/>
                  </a:lnTo>
                  <a:lnTo>
                    <a:pt x="53" y="87"/>
                  </a:lnTo>
                  <a:lnTo>
                    <a:pt x="43" y="95"/>
                  </a:lnTo>
                  <a:lnTo>
                    <a:pt x="31" y="97"/>
                  </a:lnTo>
                  <a:lnTo>
                    <a:pt x="19" y="95"/>
                  </a:lnTo>
                  <a:lnTo>
                    <a:pt x="9" y="86"/>
                  </a:lnTo>
                  <a:lnTo>
                    <a:pt x="4" y="77"/>
                  </a:lnTo>
                  <a:lnTo>
                    <a:pt x="1" y="65"/>
                  </a:lnTo>
                  <a:lnTo>
                    <a:pt x="0" y="48"/>
                  </a:lnTo>
                  <a:lnTo>
                    <a:pt x="1" y="32"/>
                  </a:lnTo>
                  <a:lnTo>
                    <a:pt x="4" y="20"/>
                  </a:lnTo>
                  <a:lnTo>
                    <a:pt x="10" y="10"/>
                  </a:lnTo>
                  <a:lnTo>
                    <a:pt x="19" y="3"/>
                  </a:lnTo>
                  <a:lnTo>
                    <a:pt x="31" y="0"/>
                  </a:lnTo>
                  <a:close/>
                  <a:moveTo>
                    <a:pt x="31" y="16"/>
                  </a:moveTo>
                  <a:lnTo>
                    <a:pt x="28" y="17"/>
                  </a:lnTo>
                  <a:lnTo>
                    <a:pt x="24" y="18"/>
                  </a:lnTo>
                  <a:lnTo>
                    <a:pt x="23" y="21"/>
                  </a:lnTo>
                  <a:lnTo>
                    <a:pt x="21" y="23"/>
                  </a:lnTo>
                  <a:lnTo>
                    <a:pt x="20" y="26"/>
                  </a:lnTo>
                  <a:lnTo>
                    <a:pt x="19" y="35"/>
                  </a:lnTo>
                  <a:lnTo>
                    <a:pt x="18" y="48"/>
                  </a:lnTo>
                  <a:lnTo>
                    <a:pt x="19" y="62"/>
                  </a:lnTo>
                  <a:lnTo>
                    <a:pt x="20" y="70"/>
                  </a:lnTo>
                  <a:lnTo>
                    <a:pt x="21" y="74"/>
                  </a:lnTo>
                  <a:lnTo>
                    <a:pt x="23" y="77"/>
                  </a:lnTo>
                  <a:lnTo>
                    <a:pt x="24" y="78"/>
                  </a:lnTo>
                  <a:lnTo>
                    <a:pt x="28" y="79"/>
                  </a:lnTo>
                  <a:lnTo>
                    <a:pt x="31" y="80"/>
                  </a:lnTo>
                  <a:lnTo>
                    <a:pt x="34" y="79"/>
                  </a:lnTo>
                  <a:lnTo>
                    <a:pt x="38" y="78"/>
                  </a:lnTo>
                  <a:lnTo>
                    <a:pt x="40" y="77"/>
                  </a:lnTo>
                  <a:lnTo>
                    <a:pt x="41" y="74"/>
                  </a:lnTo>
                  <a:lnTo>
                    <a:pt x="42" y="72"/>
                  </a:lnTo>
                  <a:lnTo>
                    <a:pt x="44" y="62"/>
                  </a:lnTo>
                  <a:lnTo>
                    <a:pt x="44" y="48"/>
                  </a:lnTo>
                  <a:lnTo>
                    <a:pt x="44" y="35"/>
                  </a:lnTo>
                  <a:lnTo>
                    <a:pt x="42" y="26"/>
                  </a:lnTo>
                  <a:lnTo>
                    <a:pt x="41" y="23"/>
                  </a:lnTo>
                  <a:lnTo>
                    <a:pt x="40" y="21"/>
                  </a:lnTo>
                  <a:lnTo>
                    <a:pt x="38" y="18"/>
                  </a:lnTo>
                  <a:lnTo>
                    <a:pt x="34"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6958" name="Line 46"/>
            <p:cNvSpPr>
              <a:spLocks noChangeShapeType="1"/>
            </p:cNvSpPr>
            <p:nvPr/>
          </p:nvSpPr>
          <p:spPr bwMode="auto">
            <a:xfrm>
              <a:off x="1376" y="3282"/>
              <a:ext cx="33" cy="1"/>
            </a:xfrm>
            <a:prstGeom prst="line">
              <a:avLst/>
            </a:prstGeom>
            <a:noFill/>
            <a:ln w="3175">
              <a:solidFill>
                <a:srgbClr val="000000"/>
              </a:solidFill>
              <a:round/>
              <a:headEnd/>
              <a:tailEnd/>
            </a:ln>
          </p:spPr>
          <p:txBody>
            <a:bodyPr/>
            <a:lstStyle/>
            <a:p>
              <a:endParaRPr lang="en-US"/>
            </a:p>
          </p:txBody>
        </p:sp>
        <p:sp>
          <p:nvSpPr>
            <p:cNvPr id="166959" name="Line 47"/>
            <p:cNvSpPr>
              <a:spLocks noChangeShapeType="1"/>
            </p:cNvSpPr>
            <p:nvPr/>
          </p:nvSpPr>
          <p:spPr bwMode="auto">
            <a:xfrm flipH="1">
              <a:off x="4683" y="3282"/>
              <a:ext cx="34" cy="1"/>
            </a:xfrm>
            <a:prstGeom prst="line">
              <a:avLst/>
            </a:prstGeom>
            <a:noFill/>
            <a:ln w="3175">
              <a:solidFill>
                <a:srgbClr val="000000"/>
              </a:solidFill>
              <a:round/>
              <a:headEnd/>
              <a:tailEnd/>
            </a:ln>
          </p:spPr>
          <p:txBody>
            <a:bodyPr/>
            <a:lstStyle/>
            <a:p>
              <a:endParaRPr lang="en-US"/>
            </a:p>
          </p:txBody>
        </p:sp>
        <p:sp>
          <p:nvSpPr>
            <p:cNvPr id="166960" name="Freeform 48"/>
            <p:cNvSpPr>
              <a:spLocks noEditPoints="1"/>
            </p:cNvSpPr>
            <p:nvPr/>
          </p:nvSpPr>
          <p:spPr bwMode="auto">
            <a:xfrm>
              <a:off x="1295" y="3238"/>
              <a:ext cx="62" cy="96"/>
            </a:xfrm>
            <a:custGeom>
              <a:avLst/>
              <a:gdLst/>
              <a:ahLst/>
              <a:cxnLst>
                <a:cxn ang="0">
                  <a:pos x="31" y="0"/>
                </a:cxn>
                <a:cxn ang="0">
                  <a:pos x="43" y="2"/>
                </a:cxn>
                <a:cxn ang="0">
                  <a:pos x="53" y="10"/>
                </a:cxn>
                <a:cxn ang="0">
                  <a:pos x="58" y="19"/>
                </a:cxn>
                <a:cxn ang="0">
                  <a:pos x="61" y="32"/>
                </a:cxn>
                <a:cxn ang="0">
                  <a:pos x="62" y="49"/>
                </a:cxn>
                <a:cxn ang="0">
                  <a:pos x="61" y="64"/>
                </a:cxn>
                <a:cxn ang="0">
                  <a:pos x="58" y="78"/>
                </a:cxn>
                <a:cxn ang="0">
                  <a:pos x="53" y="86"/>
                </a:cxn>
                <a:cxn ang="0">
                  <a:pos x="43" y="94"/>
                </a:cxn>
                <a:cxn ang="0">
                  <a:pos x="31" y="96"/>
                </a:cxn>
                <a:cxn ang="0">
                  <a:pos x="19" y="94"/>
                </a:cxn>
                <a:cxn ang="0">
                  <a:pos x="9" y="86"/>
                </a:cxn>
                <a:cxn ang="0">
                  <a:pos x="4" y="78"/>
                </a:cxn>
                <a:cxn ang="0">
                  <a:pos x="1" y="64"/>
                </a:cxn>
                <a:cxn ang="0">
                  <a:pos x="0" y="48"/>
                </a:cxn>
                <a:cxn ang="0">
                  <a:pos x="1" y="32"/>
                </a:cxn>
                <a:cxn ang="0">
                  <a:pos x="5" y="19"/>
                </a:cxn>
                <a:cxn ang="0">
                  <a:pos x="10" y="10"/>
                </a:cxn>
                <a:cxn ang="0">
                  <a:pos x="19" y="2"/>
                </a:cxn>
                <a:cxn ang="0">
                  <a:pos x="31" y="0"/>
                </a:cxn>
                <a:cxn ang="0">
                  <a:pos x="31" y="17"/>
                </a:cxn>
                <a:cxn ang="0">
                  <a:pos x="28" y="17"/>
                </a:cxn>
                <a:cxn ang="0">
                  <a:pos x="25" y="19"/>
                </a:cxn>
                <a:cxn ang="0">
                  <a:pos x="24" y="20"/>
                </a:cxn>
                <a:cxn ang="0">
                  <a:pos x="21" y="22"/>
                </a:cxn>
                <a:cxn ang="0">
                  <a:pos x="20" y="26"/>
                </a:cxn>
                <a:cxn ang="0">
                  <a:pos x="19" y="34"/>
                </a:cxn>
                <a:cxn ang="0">
                  <a:pos x="18" y="49"/>
                </a:cxn>
                <a:cxn ang="0">
                  <a:pos x="19" y="62"/>
                </a:cxn>
                <a:cxn ang="0">
                  <a:pos x="20" y="70"/>
                </a:cxn>
                <a:cxn ang="0">
                  <a:pos x="21" y="73"/>
                </a:cxn>
                <a:cxn ang="0">
                  <a:pos x="24" y="76"/>
                </a:cxn>
                <a:cxn ang="0">
                  <a:pos x="25" y="78"/>
                </a:cxn>
                <a:cxn ang="0">
                  <a:pos x="28" y="80"/>
                </a:cxn>
                <a:cxn ang="0">
                  <a:pos x="31" y="80"/>
                </a:cxn>
                <a:cxn ang="0">
                  <a:pos x="35" y="80"/>
                </a:cxn>
                <a:cxn ang="0">
                  <a:pos x="38" y="78"/>
                </a:cxn>
                <a:cxn ang="0">
                  <a:pos x="40" y="76"/>
                </a:cxn>
                <a:cxn ang="0">
                  <a:pos x="41" y="74"/>
                </a:cxn>
                <a:cxn ang="0">
                  <a:pos x="42" y="71"/>
                </a:cxn>
                <a:cxn ang="0">
                  <a:pos x="45" y="62"/>
                </a:cxn>
                <a:cxn ang="0">
                  <a:pos x="45" y="49"/>
                </a:cxn>
                <a:cxn ang="0">
                  <a:pos x="45" y="34"/>
                </a:cxn>
                <a:cxn ang="0">
                  <a:pos x="42" y="27"/>
                </a:cxn>
                <a:cxn ang="0">
                  <a:pos x="41" y="23"/>
                </a:cxn>
                <a:cxn ang="0">
                  <a:pos x="40" y="20"/>
                </a:cxn>
                <a:cxn ang="0">
                  <a:pos x="38" y="19"/>
                </a:cxn>
                <a:cxn ang="0">
                  <a:pos x="35" y="17"/>
                </a:cxn>
                <a:cxn ang="0">
                  <a:pos x="31" y="17"/>
                </a:cxn>
              </a:cxnLst>
              <a:rect l="0" t="0" r="r" b="b"/>
              <a:pathLst>
                <a:path w="62" h="96">
                  <a:moveTo>
                    <a:pt x="31" y="0"/>
                  </a:moveTo>
                  <a:lnTo>
                    <a:pt x="43" y="2"/>
                  </a:lnTo>
                  <a:lnTo>
                    <a:pt x="53" y="10"/>
                  </a:lnTo>
                  <a:lnTo>
                    <a:pt x="58" y="19"/>
                  </a:lnTo>
                  <a:lnTo>
                    <a:pt x="61" y="32"/>
                  </a:lnTo>
                  <a:lnTo>
                    <a:pt x="62" y="49"/>
                  </a:lnTo>
                  <a:lnTo>
                    <a:pt x="61" y="64"/>
                  </a:lnTo>
                  <a:lnTo>
                    <a:pt x="58" y="78"/>
                  </a:lnTo>
                  <a:lnTo>
                    <a:pt x="53" y="86"/>
                  </a:lnTo>
                  <a:lnTo>
                    <a:pt x="43" y="94"/>
                  </a:lnTo>
                  <a:lnTo>
                    <a:pt x="31" y="96"/>
                  </a:lnTo>
                  <a:lnTo>
                    <a:pt x="19" y="94"/>
                  </a:lnTo>
                  <a:lnTo>
                    <a:pt x="9" y="86"/>
                  </a:lnTo>
                  <a:lnTo>
                    <a:pt x="4" y="78"/>
                  </a:lnTo>
                  <a:lnTo>
                    <a:pt x="1" y="64"/>
                  </a:lnTo>
                  <a:lnTo>
                    <a:pt x="0" y="48"/>
                  </a:lnTo>
                  <a:lnTo>
                    <a:pt x="1" y="32"/>
                  </a:lnTo>
                  <a:lnTo>
                    <a:pt x="5" y="19"/>
                  </a:lnTo>
                  <a:lnTo>
                    <a:pt x="10" y="10"/>
                  </a:lnTo>
                  <a:lnTo>
                    <a:pt x="19" y="2"/>
                  </a:lnTo>
                  <a:lnTo>
                    <a:pt x="31" y="0"/>
                  </a:lnTo>
                  <a:close/>
                  <a:moveTo>
                    <a:pt x="31" y="17"/>
                  </a:moveTo>
                  <a:lnTo>
                    <a:pt x="28" y="17"/>
                  </a:lnTo>
                  <a:lnTo>
                    <a:pt x="25" y="19"/>
                  </a:lnTo>
                  <a:lnTo>
                    <a:pt x="24" y="20"/>
                  </a:lnTo>
                  <a:lnTo>
                    <a:pt x="21" y="22"/>
                  </a:lnTo>
                  <a:lnTo>
                    <a:pt x="20" y="26"/>
                  </a:lnTo>
                  <a:lnTo>
                    <a:pt x="19" y="34"/>
                  </a:lnTo>
                  <a:lnTo>
                    <a:pt x="18" y="49"/>
                  </a:lnTo>
                  <a:lnTo>
                    <a:pt x="19" y="62"/>
                  </a:lnTo>
                  <a:lnTo>
                    <a:pt x="20" y="70"/>
                  </a:lnTo>
                  <a:lnTo>
                    <a:pt x="21" y="73"/>
                  </a:lnTo>
                  <a:lnTo>
                    <a:pt x="24" y="76"/>
                  </a:lnTo>
                  <a:lnTo>
                    <a:pt x="25" y="78"/>
                  </a:lnTo>
                  <a:lnTo>
                    <a:pt x="28" y="80"/>
                  </a:lnTo>
                  <a:lnTo>
                    <a:pt x="31" y="80"/>
                  </a:lnTo>
                  <a:lnTo>
                    <a:pt x="35" y="80"/>
                  </a:lnTo>
                  <a:lnTo>
                    <a:pt x="38" y="78"/>
                  </a:lnTo>
                  <a:lnTo>
                    <a:pt x="40" y="76"/>
                  </a:lnTo>
                  <a:lnTo>
                    <a:pt x="41" y="74"/>
                  </a:lnTo>
                  <a:lnTo>
                    <a:pt x="42" y="71"/>
                  </a:lnTo>
                  <a:lnTo>
                    <a:pt x="45" y="62"/>
                  </a:lnTo>
                  <a:lnTo>
                    <a:pt x="45" y="49"/>
                  </a:lnTo>
                  <a:lnTo>
                    <a:pt x="45" y="34"/>
                  </a:lnTo>
                  <a:lnTo>
                    <a:pt x="42" y="27"/>
                  </a:lnTo>
                  <a:lnTo>
                    <a:pt x="41" y="23"/>
                  </a:lnTo>
                  <a:lnTo>
                    <a:pt x="40" y="20"/>
                  </a:lnTo>
                  <a:lnTo>
                    <a:pt x="38" y="19"/>
                  </a:lnTo>
                  <a:lnTo>
                    <a:pt x="35" y="17"/>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6961" name="Line 49"/>
            <p:cNvSpPr>
              <a:spLocks noChangeShapeType="1"/>
            </p:cNvSpPr>
            <p:nvPr/>
          </p:nvSpPr>
          <p:spPr bwMode="auto">
            <a:xfrm>
              <a:off x="1376" y="2991"/>
              <a:ext cx="33" cy="1"/>
            </a:xfrm>
            <a:prstGeom prst="line">
              <a:avLst/>
            </a:prstGeom>
            <a:noFill/>
            <a:ln w="3175">
              <a:solidFill>
                <a:srgbClr val="000000"/>
              </a:solidFill>
              <a:round/>
              <a:headEnd/>
              <a:tailEnd/>
            </a:ln>
          </p:spPr>
          <p:txBody>
            <a:bodyPr/>
            <a:lstStyle/>
            <a:p>
              <a:endParaRPr lang="en-US"/>
            </a:p>
          </p:txBody>
        </p:sp>
        <p:sp>
          <p:nvSpPr>
            <p:cNvPr id="166962" name="Line 50"/>
            <p:cNvSpPr>
              <a:spLocks noChangeShapeType="1"/>
            </p:cNvSpPr>
            <p:nvPr/>
          </p:nvSpPr>
          <p:spPr bwMode="auto">
            <a:xfrm flipH="1">
              <a:off x="4683" y="2991"/>
              <a:ext cx="34" cy="1"/>
            </a:xfrm>
            <a:prstGeom prst="line">
              <a:avLst/>
            </a:prstGeom>
            <a:noFill/>
            <a:ln w="3175">
              <a:solidFill>
                <a:srgbClr val="000000"/>
              </a:solidFill>
              <a:round/>
              <a:headEnd/>
              <a:tailEnd/>
            </a:ln>
          </p:spPr>
          <p:txBody>
            <a:bodyPr/>
            <a:lstStyle/>
            <a:p>
              <a:endParaRPr lang="en-US"/>
            </a:p>
          </p:txBody>
        </p:sp>
        <p:sp>
          <p:nvSpPr>
            <p:cNvPr id="166963" name="Freeform 51"/>
            <p:cNvSpPr>
              <a:spLocks/>
            </p:cNvSpPr>
            <p:nvPr/>
          </p:nvSpPr>
          <p:spPr bwMode="auto">
            <a:xfrm>
              <a:off x="1226" y="2946"/>
              <a:ext cx="42" cy="96"/>
            </a:xfrm>
            <a:custGeom>
              <a:avLst/>
              <a:gdLst/>
              <a:ahLst/>
              <a:cxnLst>
                <a:cxn ang="0">
                  <a:pos x="42" y="96"/>
                </a:cxn>
                <a:cxn ang="0">
                  <a:pos x="23" y="96"/>
                </a:cxn>
                <a:cxn ang="0">
                  <a:pos x="23" y="27"/>
                </a:cxn>
                <a:cxn ang="0">
                  <a:pos x="13" y="35"/>
                </a:cxn>
                <a:cxn ang="0">
                  <a:pos x="0" y="42"/>
                </a:cxn>
                <a:cxn ang="0">
                  <a:pos x="0" y="24"/>
                </a:cxn>
                <a:cxn ang="0">
                  <a:pos x="4" y="22"/>
                </a:cxn>
                <a:cxn ang="0">
                  <a:pos x="10" y="19"/>
                </a:cxn>
                <a:cxn ang="0">
                  <a:pos x="15" y="16"/>
                </a:cxn>
                <a:cxn ang="0">
                  <a:pos x="19" y="11"/>
                </a:cxn>
                <a:cxn ang="0">
                  <a:pos x="24" y="6"/>
                </a:cxn>
                <a:cxn ang="0">
                  <a:pos x="26" y="0"/>
                </a:cxn>
                <a:cxn ang="0">
                  <a:pos x="42" y="0"/>
                </a:cxn>
                <a:cxn ang="0">
                  <a:pos x="42" y="96"/>
                </a:cxn>
              </a:cxnLst>
              <a:rect l="0" t="0" r="r" b="b"/>
              <a:pathLst>
                <a:path w="42" h="96">
                  <a:moveTo>
                    <a:pt x="42" y="96"/>
                  </a:moveTo>
                  <a:lnTo>
                    <a:pt x="23" y="96"/>
                  </a:lnTo>
                  <a:lnTo>
                    <a:pt x="23" y="27"/>
                  </a:lnTo>
                  <a:lnTo>
                    <a:pt x="13" y="35"/>
                  </a:lnTo>
                  <a:lnTo>
                    <a:pt x="0" y="42"/>
                  </a:lnTo>
                  <a:lnTo>
                    <a:pt x="0" y="24"/>
                  </a:lnTo>
                  <a:lnTo>
                    <a:pt x="4" y="22"/>
                  </a:lnTo>
                  <a:lnTo>
                    <a:pt x="10" y="19"/>
                  </a:lnTo>
                  <a:lnTo>
                    <a:pt x="15" y="16"/>
                  </a:lnTo>
                  <a:lnTo>
                    <a:pt x="19" y="11"/>
                  </a:lnTo>
                  <a:lnTo>
                    <a:pt x="24" y="6"/>
                  </a:lnTo>
                  <a:lnTo>
                    <a:pt x="26" y="0"/>
                  </a:lnTo>
                  <a:lnTo>
                    <a:pt x="42" y="0"/>
                  </a:lnTo>
                  <a:lnTo>
                    <a:pt x="42" y="96"/>
                  </a:lnTo>
                  <a:close/>
                </a:path>
              </a:pathLst>
            </a:custGeom>
            <a:solidFill>
              <a:srgbClr val="000000"/>
            </a:solidFill>
            <a:ln w="0">
              <a:solidFill>
                <a:srgbClr val="000000"/>
              </a:solidFill>
              <a:prstDash val="solid"/>
              <a:round/>
              <a:headEnd/>
              <a:tailEnd/>
            </a:ln>
          </p:spPr>
          <p:txBody>
            <a:bodyPr/>
            <a:lstStyle/>
            <a:p>
              <a:endParaRPr lang="en-US"/>
            </a:p>
          </p:txBody>
        </p:sp>
        <p:sp>
          <p:nvSpPr>
            <p:cNvPr id="166964" name="Freeform 52"/>
            <p:cNvSpPr>
              <a:spLocks noEditPoints="1"/>
            </p:cNvSpPr>
            <p:nvPr/>
          </p:nvSpPr>
          <p:spPr bwMode="auto">
            <a:xfrm>
              <a:off x="1295" y="2946"/>
              <a:ext cx="62" cy="97"/>
            </a:xfrm>
            <a:custGeom>
              <a:avLst/>
              <a:gdLst/>
              <a:ahLst/>
              <a:cxnLst>
                <a:cxn ang="0">
                  <a:pos x="31" y="0"/>
                </a:cxn>
                <a:cxn ang="0">
                  <a:pos x="43" y="3"/>
                </a:cxn>
                <a:cxn ang="0">
                  <a:pos x="52" y="10"/>
                </a:cxn>
                <a:cxn ang="0">
                  <a:pos x="58" y="20"/>
                </a:cxn>
                <a:cxn ang="0">
                  <a:pos x="61" y="32"/>
                </a:cxn>
                <a:cxn ang="0">
                  <a:pos x="62" y="49"/>
                </a:cxn>
                <a:cxn ang="0">
                  <a:pos x="61" y="65"/>
                </a:cxn>
                <a:cxn ang="0">
                  <a:pos x="58" y="79"/>
                </a:cxn>
                <a:cxn ang="0">
                  <a:pos x="52" y="87"/>
                </a:cxn>
                <a:cxn ang="0">
                  <a:pos x="43" y="95"/>
                </a:cxn>
                <a:cxn ang="0">
                  <a:pos x="31" y="97"/>
                </a:cxn>
                <a:cxn ang="0">
                  <a:pos x="18" y="95"/>
                </a:cxn>
                <a:cxn ang="0">
                  <a:pos x="8" y="86"/>
                </a:cxn>
                <a:cxn ang="0">
                  <a:pos x="4" y="77"/>
                </a:cxn>
                <a:cxn ang="0">
                  <a:pos x="0" y="65"/>
                </a:cxn>
                <a:cxn ang="0">
                  <a:pos x="0" y="49"/>
                </a:cxn>
                <a:cxn ang="0">
                  <a:pos x="1" y="32"/>
                </a:cxn>
                <a:cxn ang="0">
                  <a:pos x="4" y="20"/>
                </a:cxn>
                <a:cxn ang="0">
                  <a:pos x="9" y="10"/>
                </a:cxn>
                <a:cxn ang="0">
                  <a:pos x="19" y="3"/>
                </a:cxn>
                <a:cxn ang="0">
                  <a:pos x="31" y="0"/>
                </a:cxn>
                <a:cxn ang="0">
                  <a:pos x="31" y="17"/>
                </a:cxn>
                <a:cxn ang="0">
                  <a:pos x="28" y="18"/>
                </a:cxn>
                <a:cxn ang="0">
                  <a:pos x="25" y="19"/>
                </a:cxn>
                <a:cxn ang="0">
                  <a:pos x="22" y="21"/>
                </a:cxn>
                <a:cxn ang="0">
                  <a:pos x="21" y="23"/>
                </a:cxn>
                <a:cxn ang="0">
                  <a:pos x="20" y="27"/>
                </a:cxn>
                <a:cxn ang="0">
                  <a:pos x="18" y="35"/>
                </a:cxn>
                <a:cxn ang="0">
                  <a:pos x="18" y="49"/>
                </a:cxn>
                <a:cxn ang="0">
                  <a:pos x="18" y="62"/>
                </a:cxn>
                <a:cxn ang="0">
                  <a:pos x="20" y="71"/>
                </a:cxn>
                <a:cxn ang="0">
                  <a:pos x="21" y="74"/>
                </a:cxn>
                <a:cxn ang="0">
                  <a:pos x="22" y="77"/>
                </a:cxn>
                <a:cxn ang="0">
                  <a:pos x="25" y="79"/>
                </a:cxn>
                <a:cxn ang="0">
                  <a:pos x="28" y="80"/>
                </a:cxn>
                <a:cxn ang="0">
                  <a:pos x="31" y="81"/>
                </a:cxn>
                <a:cxn ang="0">
                  <a:pos x="35" y="80"/>
                </a:cxn>
                <a:cxn ang="0">
                  <a:pos x="38" y="79"/>
                </a:cxn>
                <a:cxn ang="0">
                  <a:pos x="39" y="77"/>
                </a:cxn>
                <a:cxn ang="0">
                  <a:pos x="41" y="74"/>
                </a:cxn>
                <a:cxn ang="0">
                  <a:pos x="42" y="72"/>
                </a:cxn>
                <a:cxn ang="0">
                  <a:pos x="43" y="62"/>
                </a:cxn>
                <a:cxn ang="0">
                  <a:pos x="45" y="49"/>
                </a:cxn>
                <a:cxn ang="0">
                  <a:pos x="43" y="35"/>
                </a:cxn>
                <a:cxn ang="0">
                  <a:pos x="42" y="27"/>
                </a:cxn>
                <a:cxn ang="0">
                  <a:pos x="41" y="23"/>
                </a:cxn>
                <a:cxn ang="0">
                  <a:pos x="39" y="21"/>
                </a:cxn>
                <a:cxn ang="0">
                  <a:pos x="38" y="19"/>
                </a:cxn>
                <a:cxn ang="0">
                  <a:pos x="35" y="18"/>
                </a:cxn>
                <a:cxn ang="0">
                  <a:pos x="31" y="17"/>
                </a:cxn>
              </a:cxnLst>
              <a:rect l="0" t="0" r="r" b="b"/>
              <a:pathLst>
                <a:path w="62" h="97">
                  <a:moveTo>
                    <a:pt x="31" y="0"/>
                  </a:moveTo>
                  <a:lnTo>
                    <a:pt x="43" y="3"/>
                  </a:lnTo>
                  <a:lnTo>
                    <a:pt x="52" y="10"/>
                  </a:lnTo>
                  <a:lnTo>
                    <a:pt x="58" y="20"/>
                  </a:lnTo>
                  <a:lnTo>
                    <a:pt x="61" y="32"/>
                  </a:lnTo>
                  <a:lnTo>
                    <a:pt x="62" y="49"/>
                  </a:lnTo>
                  <a:lnTo>
                    <a:pt x="61" y="65"/>
                  </a:lnTo>
                  <a:lnTo>
                    <a:pt x="58" y="79"/>
                  </a:lnTo>
                  <a:lnTo>
                    <a:pt x="52" y="87"/>
                  </a:lnTo>
                  <a:lnTo>
                    <a:pt x="43" y="95"/>
                  </a:lnTo>
                  <a:lnTo>
                    <a:pt x="31" y="97"/>
                  </a:lnTo>
                  <a:lnTo>
                    <a:pt x="18" y="95"/>
                  </a:lnTo>
                  <a:lnTo>
                    <a:pt x="8" y="86"/>
                  </a:lnTo>
                  <a:lnTo>
                    <a:pt x="4" y="77"/>
                  </a:lnTo>
                  <a:lnTo>
                    <a:pt x="0" y="65"/>
                  </a:lnTo>
                  <a:lnTo>
                    <a:pt x="0" y="49"/>
                  </a:lnTo>
                  <a:lnTo>
                    <a:pt x="1" y="32"/>
                  </a:lnTo>
                  <a:lnTo>
                    <a:pt x="4" y="20"/>
                  </a:lnTo>
                  <a:lnTo>
                    <a:pt x="9" y="10"/>
                  </a:lnTo>
                  <a:lnTo>
                    <a:pt x="19" y="3"/>
                  </a:lnTo>
                  <a:lnTo>
                    <a:pt x="31" y="0"/>
                  </a:lnTo>
                  <a:close/>
                  <a:moveTo>
                    <a:pt x="31" y="17"/>
                  </a:moveTo>
                  <a:lnTo>
                    <a:pt x="28" y="18"/>
                  </a:lnTo>
                  <a:lnTo>
                    <a:pt x="25" y="19"/>
                  </a:lnTo>
                  <a:lnTo>
                    <a:pt x="22" y="21"/>
                  </a:lnTo>
                  <a:lnTo>
                    <a:pt x="21" y="23"/>
                  </a:lnTo>
                  <a:lnTo>
                    <a:pt x="20" y="27"/>
                  </a:lnTo>
                  <a:lnTo>
                    <a:pt x="18" y="35"/>
                  </a:lnTo>
                  <a:lnTo>
                    <a:pt x="18" y="49"/>
                  </a:lnTo>
                  <a:lnTo>
                    <a:pt x="18" y="62"/>
                  </a:lnTo>
                  <a:lnTo>
                    <a:pt x="20" y="71"/>
                  </a:lnTo>
                  <a:lnTo>
                    <a:pt x="21" y="74"/>
                  </a:lnTo>
                  <a:lnTo>
                    <a:pt x="22" y="77"/>
                  </a:lnTo>
                  <a:lnTo>
                    <a:pt x="25" y="79"/>
                  </a:lnTo>
                  <a:lnTo>
                    <a:pt x="28" y="80"/>
                  </a:lnTo>
                  <a:lnTo>
                    <a:pt x="31" y="81"/>
                  </a:lnTo>
                  <a:lnTo>
                    <a:pt x="35" y="80"/>
                  </a:lnTo>
                  <a:lnTo>
                    <a:pt x="38" y="79"/>
                  </a:lnTo>
                  <a:lnTo>
                    <a:pt x="39" y="77"/>
                  </a:lnTo>
                  <a:lnTo>
                    <a:pt x="41" y="74"/>
                  </a:lnTo>
                  <a:lnTo>
                    <a:pt x="42" y="72"/>
                  </a:lnTo>
                  <a:lnTo>
                    <a:pt x="43" y="62"/>
                  </a:lnTo>
                  <a:lnTo>
                    <a:pt x="45" y="49"/>
                  </a:lnTo>
                  <a:lnTo>
                    <a:pt x="43" y="35"/>
                  </a:lnTo>
                  <a:lnTo>
                    <a:pt x="42" y="27"/>
                  </a:lnTo>
                  <a:lnTo>
                    <a:pt x="41" y="23"/>
                  </a:lnTo>
                  <a:lnTo>
                    <a:pt x="39" y="21"/>
                  </a:lnTo>
                  <a:lnTo>
                    <a:pt x="38"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6965" name="Line 53"/>
            <p:cNvSpPr>
              <a:spLocks noChangeShapeType="1"/>
            </p:cNvSpPr>
            <p:nvPr/>
          </p:nvSpPr>
          <p:spPr bwMode="auto">
            <a:xfrm>
              <a:off x="1376" y="2700"/>
              <a:ext cx="33" cy="1"/>
            </a:xfrm>
            <a:prstGeom prst="line">
              <a:avLst/>
            </a:prstGeom>
            <a:noFill/>
            <a:ln w="3175">
              <a:solidFill>
                <a:srgbClr val="000000"/>
              </a:solidFill>
              <a:round/>
              <a:headEnd/>
              <a:tailEnd/>
            </a:ln>
          </p:spPr>
          <p:txBody>
            <a:bodyPr/>
            <a:lstStyle/>
            <a:p>
              <a:endParaRPr lang="en-US"/>
            </a:p>
          </p:txBody>
        </p:sp>
        <p:sp>
          <p:nvSpPr>
            <p:cNvPr id="166966" name="Line 54"/>
            <p:cNvSpPr>
              <a:spLocks noChangeShapeType="1"/>
            </p:cNvSpPr>
            <p:nvPr/>
          </p:nvSpPr>
          <p:spPr bwMode="auto">
            <a:xfrm flipH="1">
              <a:off x="4683" y="2700"/>
              <a:ext cx="34" cy="1"/>
            </a:xfrm>
            <a:prstGeom prst="line">
              <a:avLst/>
            </a:prstGeom>
            <a:noFill/>
            <a:ln w="3175">
              <a:solidFill>
                <a:srgbClr val="000000"/>
              </a:solidFill>
              <a:round/>
              <a:headEnd/>
              <a:tailEnd/>
            </a:ln>
          </p:spPr>
          <p:txBody>
            <a:bodyPr/>
            <a:lstStyle/>
            <a:p>
              <a:endParaRPr lang="en-US"/>
            </a:p>
          </p:txBody>
        </p:sp>
        <p:sp>
          <p:nvSpPr>
            <p:cNvPr id="166967" name="Freeform 55"/>
            <p:cNvSpPr>
              <a:spLocks/>
            </p:cNvSpPr>
            <p:nvPr/>
          </p:nvSpPr>
          <p:spPr bwMode="auto">
            <a:xfrm>
              <a:off x="1221" y="2655"/>
              <a:ext cx="63" cy="96"/>
            </a:xfrm>
            <a:custGeom>
              <a:avLst/>
              <a:gdLst/>
              <a:ahLst/>
              <a:cxnLst>
                <a:cxn ang="0">
                  <a:pos x="63" y="78"/>
                </a:cxn>
                <a:cxn ang="0">
                  <a:pos x="63" y="96"/>
                </a:cxn>
                <a:cxn ang="0">
                  <a:pos x="0" y="96"/>
                </a:cxn>
                <a:cxn ang="0">
                  <a:pos x="2" y="86"/>
                </a:cxn>
                <a:cxn ang="0">
                  <a:pos x="7" y="79"/>
                </a:cxn>
                <a:cxn ang="0">
                  <a:pos x="15" y="69"/>
                </a:cxn>
                <a:cxn ang="0">
                  <a:pos x="27" y="55"/>
                </a:cxn>
                <a:cxn ang="0">
                  <a:pos x="32" y="51"/>
                </a:cxn>
                <a:cxn ang="0">
                  <a:pos x="36" y="47"/>
                </a:cxn>
                <a:cxn ang="0">
                  <a:pos x="39" y="43"/>
                </a:cxn>
                <a:cxn ang="0">
                  <a:pos x="41" y="41"/>
                </a:cxn>
                <a:cxn ang="0">
                  <a:pos x="44" y="35"/>
                </a:cxn>
                <a:cxn ang="0">
                  <a:pos x="44" y="30"/>
                </a:cxn>
                <a:cxn ang="0">
                  <a:pos x="44" y="26"/>
                </a:cxn>
                <a:cxn ang="0">
                  <a:pos x="43" y="23"/>
                </a:cxn>
                <a:cxn ang="0">
                  <a:pos x="41" y="20"/>
                </a:cxn>
                <a:cxn ang="0">
                  <a:pos x="39" y="19"/>
                </a:cxn>
                <a:cxn ang="0">
                  <a:pos x="37" y="18"/>
                </a:cxn>
                <a:cxn ang="0">
                  <a:pos x="32" y="17"/>
                </a:cxn>
                <a:cxn ang="0">
                  <a:pos x="29" y="18"/>
                </a:cxn>
                <a:cxn ang="0">
                  <a:pos x="27" y="19"/>
                </a:cxn>
                <a:cxn ang="0">
                  <a:pos x="23" y="20"/>
                </a:cxn>
                <a:cxn ang="0">
                  <a:pos x="22" y="23"/>
                </a:cxn>
                <a:cxn ang="0">
                  <a:pos x="20" y="27"/>
                </a:cxn>
                <a:cxn ang="0">
                  <a:pos x="20" y="31"/>
                </a:cxn>
                <a:cxn ang="0">
                  <a:pos x="2" y="29"/>
                </a:cxn>
                <a:cxn ang="0">
                  <a:pos x="6" y="16"/>
                </a:cxn>
                <a:cxn ang="0">
                  <a:pos x="12" y="7"/>
                </a:cxn>
                <a:cxn ang="0">
                  <a:pos x="21" y="2"/>
                </a:cxn>
                <a:cxn ang="0">
                  <a:pos x="33" y="0"/>
                </a:cxn>
                <a:cxn ang="0">
                  <a:pos x="46" y="2"/>
                </a:cxn>
                <a:cxn ang="0">
                  <a:pos x="54" y="8"/>
                </a:cxn>
                <a:cxn ang="0">
                  <a:pos x="61" y="17"/>
                </a:cxn>
                <a:cxn ang="0">
                  <a:pos x="63" y="27"/>
                </a:cxn>
                <a:cxn ang="0">
                  <a:pos x="62" y="33"/>
                </a:cxn>
                <a:cxn ang="0">
                  <a:pos x="61" y="39"/>
                </a:cxn>
                <a:cxn ang="0">
                  <a:pos x="58" y="44"/>
                </a:cxn>
                <a:cxn ang="0">
                  <a:pos x="53" y="51"/>
                </a:cxn>
                <a:cxn ang="0">
                  <a:pos x="51" y="54"/>
                </a:cxn>
                <a:cxn ang="0">
                  <a:pos x="47" y="58"/>
                </a:cxn>
                <a:cxn ang="0">
                  <a:pos x="42" y="63"/>
                </a:cxn>
                <a:cxn ang="0">
                  <a:pos x="38" y="66"/>
                </a:cxn>
                <a:cxn ang="0">
                  <a:pos x="34" y="69"/>
                </a:cxn>
                <a:cxn ang="0">
                  <a:pos x="32" y="71"/>
                </a:cxn>
                <a:cxn ang="0">
                  <a:pos x="31" y="73"/>
                </a:cxn>
                <a:cxn ang="0">
                  <a:pos x="29" y="75"/>
                </a:cxn>
                <a:cxn ang="0">
                  <a:pos x="28" y="78"/>
                </a:cxn>
                <a:cxn ang="0">
                  <a:pos x="63" y="78"/>
                </a:cxn>
              </a:cxnLst>
              <a:rect l="0" t="0" r="r" b="b"/>
              <a:pathLst>
                <a:path w="63" h="96">
                  <a:moveTo>
                    <a:pt x="63" y="78"/>
                  </a:moveTo>
                  <a:lnTo>
                    <a:pt x="63" y="96"/>
                  </a:lnTo>
                  <a:lnTo>
                    <a:pt x="0" y="96"/>
                  </a:lnTo>
                  <a:lnTo>
                    <a:pt x="2" y="86"/>
                  </a:lnTo>
                  <a:lnTo>
                    <a:pt x="7" y="79"/>
                  </a:lnTo>
                  <a:lnTo>
                    <a:pt x="15" y="69"/>
                  </a:lnTo>
                  <a:lnTo>
                    <a:pt x="27" y="55"/>
                  </a:lnTo>
                  <a:lnTo>
                    <a:pt x="32" y="51"/>
                  </a:lnTo>
                  <a:lnTo>
                    <a:pt x="36" y="47"/>
                  </a:lnTo>
                  <a:lnTo>
                    <a:pt x="39" y="43"/>
                  </a:lnTo>
                  <a:lnTo>
                    <a:pt x="41" y="41"/>
                  </a:lnTo>
                  <a:lnTo>
                    <a:pt x="44" y="35"/>
                  </a:lnTo>
                  <a:lnTo>
                    <a:pt x="44" y="30"/>
                  </a:lnTo>
                  <a:lnTo>
                    <a:pt x="44" y="26"/>
                  </a:lnTo>
                  <a:lnTo>
                    <a:pt x="43" y="23"/>
                  </a:lnTo>
                  <a:lnTo>
                    <a:pt x="41" y="20"/>
                  </a:lnTo>
                  <a:lnTo>
                    <a:pt x="39" y="19"/>
                  </a:lnTo>
                  <a:lnTo>
                    <a:pt x="37" y="18"/>
                  </a:lnTo>
                  <a:lnTo>
                    <a:pt x="32" y="17"/>
                  </a:lnTo>
                  <a:lnTo>
                    <a:pt x="29" y="18"/>
                  </a:lnTo>
                  <a:lnTo>
                    <a:pt x="27" y="19"/>
                  </a:lnTo>
                  <a:lnTo>
                    <a:pt x="23" y="20"/>
                  </a:lnTo>
                  <a:lnTo>
                    <a:pt x="22" y="23"/>
                  </a:lnTo>
                  <a:lnTo>
                    <a:pt x="20" y="27"/>
                  </a:lnTo>
                  <a:lnTo>
                    <a:pt x="20" y="31"/>
                  </a:lnTo>
                  <a:lnTo>
                    <a:pt x="2" y="29"/>
                  </a:lnTo>
                  <a:lnTo>
                    <a:pt x="6" y="16"/>
                  </a:lnTo>
                  <a:lnTo>
                    <a:pt x="12" y="7"/>
                  </a:lnTo>
                  <a:lnTo>
                    <a:pt x="21" y="2"/>
                  </a:lnTo>
                  <a:lnTo>
                    <a:pt x="33" y="0"/>
                  </a:lnTo>
                  <a:lnTo>
                    <a:pt x="46" y="2"/>
                  </a:lnTo>
                  <a:lnTo>
                    <a:pt x="54" y="8"/>
                  </a:lnTo>
                  <a:lnTo>
                    <a:pt x="61" y="17"/>
                  </a:lnTo>
                  <a:lnTo>
                    <a:pt x="63" y="27"/>
                  </a:lnTo>
                  <a:lnTo>
                    <a:pt x="62" y="33"/>
                  </a:lnTo>
                  <a:lnTo>
                    <a:pt x="61" y="39"/>
                  </a:lnTo>
                  <a:lnTo>
                    <a:pt x="58" y="44"/>
                  </a:lnTo>
                  <a:lnTo>
                    <a:pt x="53" y="51"/>
                  </a:lnTo>
                  <a:lnTo>
                    <a:pt x="51" y="54"/>
                  </a:lnTo>
                  <a:lnTo>
                    <a:pt x="47" y="58"/>
                  </a:lnTo>
                  <a:lnTo>
                    <a:pt x="42" y="63"/>
                  </a:lnTo>
                  <a:lnTo>
                    <a:pt x="38" y="66"/>
                  </a:lnTo>
                  <a:lnTo>
                    <a:pt x="34" y="69"/>
                  </a:lnTo>
                  <a:lnTo>
                    <a:pt x="32" y="71"/>
                  </a:lnTo>
                  <a:lnTo>
                    <a:pt x="31" y="73"/>
                  </a:lnTo>
                  <a:lnTo>
                    <a:pt x="29" y="75"/>
                  </a:lnTo>
                  <a:lnTo>
                    <a:pt x="28" y="78"/>
                  </a:lnTo>
                  <a:lnTo>
                    <a:pt x="63" y="78"/>
                  </a:lnTo>
                  <a:close/>
                </a:path>
              </a:pathLst>
            </a:custGeom>
            <a:solidFill>
              <a:srgbClr val="000000"/>
            </a:solidFill>
            <a:ln w="0">
              <a:solidFill>
                <a:srgbClr val="000000"/>
              </a:solidFill>
              <a:prstDash val="solid"/>
              <a:round/>
              <a:headEnd/>
              <a:tailEnd/>
            </a:ln>
          </p:spPr>
          <p:txBody>
            <a:bodyPr/>
            <a:lstStyle/>
            <a:p>
              <a:endParaRPr lang="en-US"/>
            </a:p>
          </p:txBody>
        </p:sp>
        <p:sp>
          <p:nvSpPr>
            <p:cNvPr id="166968" name="Freeform 56"/>
            <p:cNvSpPr>
              <a:spLocks noEditPoints="1"/>
            </p:cNvSpPr>
            <p:nvPr/>
          </p:nvSpPr>
          <p:spPr bwMode="auto">
            <a:xfrm>
              <a:off x="1295" y="2655"/>
              <a:ext cx="62" cy="97"/>
            </a:xfrm>
            <a:custGeom>
              <a:avLst/>
              <a:gdLst/>
              <a:ahLst/>
              <a:cxnLst>
                <a:cxn ang="0">
                  <a:pos x="31" y="0"/>
                </a:cxn>
                <a:cxn ang="0">
                  <a:pos x="43" y="3"/>
                </a:cxn>
                <a:cxn ang="0">
                  <a:pos x="52" y="10"/>
                </a:cxn>
                <a:cxn ang="0">
                  <a:pos x="58" y="20"/>
                </a:cxn>
                <a:cxn ang="0">
                  <a:pos x="61" y="32"/>
                </a:cxn>
                <a:cxn ang="0">
                  <a:pos x="62" y="49"/>
                </a:cxn>
                <a:cxn ang="0">
                  <a:pos x="61" y="65"/>
                </a:cxn>
                <a:cxn ang="0">
                  <a:pos x="58" y="79"/>
                </a:cxn>
                <a:cxn ang="0">
                  <a:pos x="52" y="87"/>
                </a:cxn>
                <a:cxn ang="0">
                  <a:pos x="43" y="95"/>
                </a:cxn>
                <a:cxn ang="0">
                  <a:pos x="31" y="97"/>
                </a:cxn>
                <a:cxn ang="0">
                  <a:pos x="18" y="95"/>
                </a:cxn>
                <a:cxn ang="0">
                  <a:pos x="8" y="86"/>
                </a:cxn>
                <a:cxn ang="0">
                  <a:pos x="4" y="78"/>
                </a:cxn>
                <a:cxn ang="0">
                  <a:pos x="0" y="65"/>
                </a:cxn>
                <a:cxn ang="0">
                  <a:pos x="0" y="49"/>
                </a:cxn>
                <a:cxn ang="0">
                  <a:pos x="1" y="32"/>
                </a:cxn>
                <a:cxn ang="0">
                  <a:pos x="4" y="20"/>
                </a:cxn>
                <a:cxn ang="0">
                  <a:pos x="9" y="10"/>
                </a:cxn>
                <a:cxn ang="0">
                  <a:pos x="19" y="3"/>
                </a:cxn>
                <a:cxn ang="0">
                  <a:pos x="31" y="0"/>
                </a:cxn>
                <a:cxn ang="0">
                  <a:pos x="31" y="17"/>
                </a:cxn>
                <a:cxn ang="0">
                  <a:pos x="28" y="18"/>
                </a:cxn>
                <a:cxn ang="0">
                  <a:pos x="25" y="19"/>
                </a:cxn>
                <a:cxn ang="0">
                  <a:pos x="22" y="21"/>
                </a:cxn>
                <a:cxn ang="0">
                  <a:pos x="21" y="23"/>
                </a:cxn>
                <a:cxn ang="0">
                  <a:pos x="20" y="27"/>
                </a:cxn>
                <a:cxn ang="0">
                  <a:pos x="18" y="35"/>
                </a:cxn>
                <a:cxn ang="0">
                  <a:pos x="18" y="49"/>
                </a:cxn>
                <a:cxn ang="0">
                  <a:pos x="18" y="62"/>
                </a:cxn>
                <a:cxn ang="0">
                  <a:pos x="20" y="71"/>
                </a:cxn>
                <a:cxn ang="0">
                  <a:pos x="21" y="74"/>
                </a:cxn>
                <a:cxn ang="0">
                  <a:pos x="22" y="78"/>
                </a:cxn>
                <a:cxn ang="0">
                  <a:pos x="25" y="79"/>
                </a:cxn>
                <a:cxn ang="0">
                  <a:pos x="28" y="80"/>
                </a:cxn>
                <a:cxn ang="0">
                  <a:pos x="31" y="81"/>
                </a:cxn>
                <a:cxn ang="0">
                  <a:pos x="35" y="80"/>
                </a:cxn>
                <a:cxn ang="0">
                  <a:pos x="38" y="79"/>
                </a:cxn>
                <a:cxn ang="0">
                  <a:pos x="39" y="78"/>
                </a:cxn>
                <a:cxn ang="0">
                  <a:pos x="41" y="74"/>
                </a:cxn>
                <a:cxn ang="0">
                  <a:pos x="42" y="72"/>
                </a:cxn>
                <a:cxn ang="0">
                  <a:pos x="43" y="62"/>
                </a:cxn>
                <a:cxn ang="0">
                  <a:pos x="45" y="49"/>
                </a:cxn>
                <a:cxn ang="0">
                  <a:pos x="43" y="35"/>
                </a:cxn>
                <a:cxn ang="0">
                  <a:pos x="42" y="27"/>
                </a:cxn>
                <a:cxn ang="0">
                  <a:pos x="41" y="23"/>
                </a:cxn>
                <a:cxn ang="0">
                  <a:pos x="39" y="21"/>
                </a:cxn>
                <a:cxn ang="0">
                  <a:pos x="38" y="19"/>
                </a:cxn>
                <a:cxn ang="0">
                  <a:pos x="35" y="18"/>
                </a:cxn>
                <a:cxn ang="0">
                  <a:pos x="31" y="17"/>
                </a:cxn>
              </a:cxnLst>
              <a:rect l="0" t="0" r="r" b="b"/>
              <a:pathLst>
                <a:path w="62" h="97">
                  <a:moveTo>
                    <a:pt x="31" y="0"/>
                  </a:moveTo>
                  <a:lnTo>
                    <a:pt x="43" y="3"/>
                  </a:lnTo>
                  <a:lnTo>
                    <a:pt x="52" y="10"/>
                  </a:lnTo>
                  <a:lnTo>
                    <a:pt x="58" y="20"/>
                  </a:lnTo>
                  <a:lnTo>
                    <a:pt x="61" y="32"/>
                  </a:lnTo>
                  <a:lnTo>
                    <a:pt x="62" y="49"/>
                  </a:lnTo>
                  <a:lnTo>
                    <a:pt x="61" y="65"/>
                  </a:lnTo>
                  <a:lnTo>
                    <a:pt x="58" y="79"/>
                  </a:lnTo>
                  <a:lnTo>
                    <a:pt x="52" y="87"/>
                  </a:lnTo>
                  <a:lnTo>
                    <a:pt x="43" y="95"/>
                  </a:lnTo>
                  <a:lnTo>
                    <a:pt x="31" y="97"/>
                  </a:lnTo>
                  <a:lnTo>
                    <a:pt x="18" y="95"/>
                  </a:lnTo>
                  <a:lnTo>
                    <a:pt x="8" y="86"/>
                  </a:lnTo>
                  <a:lnTo>
                    <a:pt x="4" y="78"/>
                  </a:lnTo>
                  <a:lnTo>
                    <a:pt x="0" y="65"/>
                  </a:lnTo>
                  <a:lnTo>
                    <a:pt x="0" y="49"/>
                  </a:lnTo>
                  <a:lnTo>
                    <a:pt x="1" y="32"/>
                  </a:lnTo>
                  <a:lnTo>
                    <a:pt x="4" y="20"/>
                  </a:lnTo>
                  <a:lnTo>
                    <a:pt x="9" y="10"/>
                  </a:lnTo>
                  <a:lnTo>
                    <a:pt x="19" y="3"/>
                  </a:lnTo>
                  <a:lnTo>
                    <a:pt x="31" y="0"/>
                  </a:lnTo>
                  <a:close/>
                  <a:moveTo>
                    <a:pt x="31" y="17"/>
                  </a:moveTo>
                  <a:lnTo>
                    <a:pt x="28" y="18"/>
                  </a:lnTo>
                  <a:lnTo>
                    <a:pt x="25" y="19"/>
                  </a:lnTo>
                  <a:lnTo>
                    <a:pt x="22" y="21"/>
                  </a:lnTo>
                  <a:lnTo>
                    <a:pt x="21" y="23"/>
                  </a:lnTo>
                  <a:lnTo>
                    <a:pt x="20" y="27"/>
                  </a:lnTo>
                  <a:lnTo>
                    <a:pt x="18" y="35"/>
                  </a:lnTo>
                  <a:lnTo>
                    <a:pt x="18" y="49"/>
                  </a:lnTo>
                  <a:lnTo>
                    <a:pt x="18" y="62"/>
                  </a:lnTo>
                  <a:lnTo>
                    <a:pt x="20" y="71"/>
                  </a:lnTo>
                  <a:lnTo>
                    <a:pt x="21" y="74"/>
                  </a:lnTo>
                  <a:lnTo>
                    <a:pt x="22" y="78"/>
                  </a:lnTo>
                  <a:lnTo>
                    <a:pt x="25" y="79"/>
                  </a:lnTo>
                  <a:lnTo>
                    <a:pt x="28" y="80"/>
                  </a:lnTo>
                  <a:lnTo>
                    <a:pt x="31" y="81"/>
                  </a:lnTo>
                  <a:lnTo>
                    <a:pt x="35" y="80"/>
                  </a:lnTo>
                  <a:lnTo>
                    <a:pt x="38" y="79"/>
                  </a:lnTo>
                  <a:lnTo>
                    <a:pt x="39" y="78"/>
                  </a:lnTo>
                  <a:lnTo>
                    <a:pt x="41" y="74"/>
                  </a:lnTo>
                  <a:lnTo>
                    <a:pt x="42" y="72"/>
                  </a:lnTo>
                  <a:lnTo>
                    <a:pt x="43" y="62"/>
                  </a:lnTo>
                  <a:lnTo>
                    <a:pt x="45" y="49"/>
                  </a:lnTo>
                  <a:lnTo>
                    <a:pt x="43" y="35"/>
                  </a:lnTo>
                  <a:lnTo>
                    <a:pt x="42" y="27"/>
                  </a:lnTo>
                  <a:lnTo>
                    <a:pt x="41" y="23"/>
                  </a:lnTo>
                  <a:lnTo>
                    <a:pt x="39" y="21"/>
                  </a:lnTo>
                  <a:lnTo>
                    <a:pt x="38"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6969" name="Line 57"/>
            <p:cNvSpPr>
              <a:spLocks noChangeShapeType="1"/>
            </p:cNvSpPr>
            <p:nvPr/>
          </p:nvSpPr>
          <p:spPr bwMode="auto">
            <a:xfrm>
              <a:off x="1376" y="2409"/>
              <a:ext cx="33" cy="1"/>
            </a:xfrm>
            <a:prstGeom prst="line">
              <a:avLst/>
            </a:prstGeom>
            <a:noFill/>
            <a:ln w="3175">
              <a:solidFill>
                <a:srgbClr val="000000"/>
              </a:solidFill>
              <a:round/>
              <a:headEnd/>
              <a:tailEnd/>
            </a:ln>
          </p:spPr>
          <p:txBody>
            <a:bodyPr/>
            <a:lstStyle/>
            <a:p>
              <a:endParaRPr lang="en-US"/>
            </a:p>
          </p:txBody>
        </p:sp>
        <p:sp>
          <p:nvSpPr>
            <p:cNvPr id="166970" name="Line 58"/>
            <p:cNvSpPr>
              <a:spLocks noChangeShapeType="1"/>
            </p:cNvSpPr>
            <p:nvPr/>
          </p:nvSpPr>
          <p:spPr bwMode="auto">
            <a:xfrm flipH="1">
              <a:off x="4683" y="2409"/>
              <a:ext cx="34" cy="1"/>
            </a:xfrm>
            <a:prstGeom prst="line">
              <a:avLst/>
            </a:prstGeom>
            <a:noFill/>
            <a:ln w="3175">
              <a:solidFill>
                <a:srgbClr val="000000"/>
              </a:solidFill>
              <a:round/>
              <a:headEnd/>
              <a:tailEnd/>
            </a:ln>
          </p:spPr>
          <p:txBody>
            <a:bodyPr/>
            <a:lstStyle/>
            <a:p>
              <a:endParaRPr lang="en-US"/>
            </a:p>
          </p:txBody>
        </p:sp>
        <p:sp>
          <p:nvSpPr>
            <p:cNvPr id="166971" name="Freeform 59"/>
            <p:cNvSpPr>
              <a:spLocks/>
            </p:cNvSpPr>
            <p:nvPr/>
          </p:nvSpPr>
          <p:spPr bwMode="auto">
            <a:xfrm>
              <a:off x="1221" y="2364"/>
              <a:ext cx="63" cy="97"/>
            </a:xfrm>
            <a:custGeom>
              <a:avLst/>
              <a:gdLst/>
              <a:ahLst/>
              <a:cxnLst>
                <a:cxn ang="0">
                  <a:pos x="19" y="66"/>
                </a:cxn>
                <a:cxn ang="0">
                  <a:pos x="21" y="74"/>
                </a:cxn>
                <a:cxn ang="0">
                  <a:pos x="26" y="79"/>
                </a:cxn>
                <a:cxn ang="0">
                  <a:pos x="32" y="81"/>
                </a:cxn>
                <a:cxn ang="0">
                  <a:pos x="38" y="79"/>
                </a:cxn>
                <a:cxn ang="0">
                  <a:pos x="43" y="74"/>
                </a:cxn>
                <a:cxn ang="0">
                  <a:pos x="44" y="66"/>
                </a:cxn>
                <a:cxn ang="0">
                  <a:pos x="43" y="60"/>
                </a:cxn>
                <a:cxn ang="0">
                  <a:pos x="39" y="54"/>
                </a:cxn>
                <a:cxn ang="0">
                  <a:pos x="33" y="53"/>
                </a:cxn>
                <a:cxn ang="0">
                  <a:pos x="26" y="54"/>
                </a:cxn>
                <a:cxn ang="0">
                  <a:pos x="31" y="39"/>
                </a:cxn>
                <a:cxn ang="0">
                  <a:pos x="37" y="37"/>
                </a:cxn>
                <a:cxn ang="0">
                  <a:pos x="40" y="31"/>
                </a:cxn>
                <a:cxn ang="0">
                  <a:pos x="40" y="24"/>
                </a:cxn>
                <a:cxn ang="0">
                  <a:pos x="38" y="20"/>
                </a:cxn>
                <a:cxn ang="0">
                  <a:pos x="33" y="18"/>
                </a:cxn>
                <a:cxn ang="0">
                  <a:pos x="27" y="18"/>
                </a:cxn>
                <a:cxn ang="0">
                  <a:pos x="22" y="22"/>
                </a:cxn>
                <a:cxn ang="0">
                  <a:pos x="20" y="30"/>
                </a:cxn>
                <a:cxn ang="0">
                  <a:pos x="3" y="21"/>
                </a:cxn>
                <a:cxn ang="0">
                  <a:pos x="7" y="12"/>
                </a:cxn>
                <a:cxn ang="0">
                  <a:pos x="13" y="6"/>
                </a:cxn>
                <a:cxn ang="0">
                  <a:pos x="21" y="2"/>
                </a:cxn>
                <a:cxn ang="0">
                  <a:pos x="31" y="0"/>
                </a:cxn>
                <a:cxn ang="0">
                  <a:pos x="52" y="9"/>
                </a:cxn>
                <a:cxn ang="0">
                  <a:pos x="58" y="20"/>
                </a:cxn>
                <a:cxn ang="0">
                  <a:pos x="57" y="33"/>
                </a:cxn>
                <a:cxn ang="0">
                  <a:pos x="46" y="47"/>
                </a:cxn>
                <a:cxn ang="0">
                  <a:pos x="54" y="50"/>
                </a:cxn>
                <a:cxn ang="0">
                  <a:pos x="61" y="58"/>
                </a:cxn>
                <a:cxn ang="0">
                  <a:pos x="63" y="68"/>
                </a:cxn>
                <a:cxn ang="0">
                  <a:pos x="53" y="89"/>
                </a:cxn>
                <a:cxn ang="0">
                  <a:pos x="31" y="97"/>
                </a:cxn>
                <a:cxn ang="0">
                  <a:pos x="10" y="90"/>
                </a:cxn>
                <a:cxn ang="0">
                  <a:pos x="0" y="69"/>
                </a:cxn>
              </a:cxnLst>
              <a:rect l="0" t="0" r="r" b="b"/>
              <a:pathLst>
                <a:path w="63" h="97">
                  <a:moveTo>
                    <a:pt x="0" y="69"/>
                  </a:moveTo>
                  <a:lnTo>
                    <a:pt x="19" y="66"/>
                  </a:lnTo>
                  <a:lnTo>
                    <a:pt x="19" y="71"/>
                  </a:lnTo>
                  <a:lnTo>
                    <a:pt x="21" y="74"/>
                  </a:lnTo>
                  <a:lnTo>
                    <a:pt x="23" y="78"/>
                  </a:lnTo>
                  <a:lnTo>
                    <a:pt x="26" y="79"/>
                  </a:lnTo>
                  <a:lnTo>
                    <a:pt x="29" y="81"/>
                  </a:lnTo>
                  <a:lnTo>
                    <a:pt x="32" y="81"/>
                  </a:lnTo>
                  <a:lnTo>
                    <a:pt x="36" y="81"/>
                  </a:lnTo>
                  <a:lnTo>
                    <a:pt x="38" y="79"/>
                  </a:lnTo>
                  <a:lnTo>
                    <a:pt x="41" y="76"/>
                  </a:lnTo>
                  <a:lnTo>
                    <a:pt x="43" y="74"/>
                  </a:lnTo>
                  <a:lnTo>
                    <a:pt x="44" y="71"/>
                  </a:lnTo>
                  <a:lnTo>
                    <a:pt x="44" y="66"/>
                  </a:lnTo>
                  <a:lnTo>
                    <a:pt x="44" y="63"/>
                  </a:lnTo>
                  <a:lnTo>
                    <a:pt x="43" y="60"/>
                  </a:lnTo>
                  <a:lnTo>
                    <a:pt x="41" y="57"/>
                  </a:lnTo>
                  <a:lnTo>
                    <a:pt x="39" y="54"/>
                  </a:lnTo>
                  <a:lnTo>
                    <a:pt x="37" y="53"/>
                  </a:lnTo>
                  <a:lnTo>
                    <a:pt x="33" y="53"/>
                  </a:lnTo>
                  <a:lnTo>
                    <a:pt x="30" y="53"/>
                  </a:lnTo>
                  <a:lnTo>
                    <a:pt x="26" y="54"/>
                  </a:lnTo>
                  <a:lnTo>
                    <a:pt x="27" y="39"/>
                  </a:lnTo>
                  <a:lnTo>
                    <a:pt x="31" y="39"/>
                  </a:lnTo>
                  <a:lnTo>
                    <a:pt x="34" y="38"/>
                  </a:lnTo>
                  <a:lnTo>
                    <a:pt x="37" y="37"/>
                  </a:lnTo>
                  <a:lnTo>
                    <a:pt x="39" y="33"/>
                  </a:lnTo>
                  <a:lnTo>
                    <a:pt x="40" y="31"/>
                  </a:lnTo>
                  <a:lnTo>
                    <a:pt x="41" y="28"/>
                  </a:lnTo>
                  <a:lnTo>
                    <a:pt x="40" y="24"/>
                  </a:lnTo>
                  <a:lnTo>
                    <a:pt x="40" y="22"/>
                  </a:lnTo>
                  <a:lnTo>
                    <a:pt x="38" y="20"/>
                  </a:lnTo>
                  <a:lnTo>
                    <a:pt x="36" y="19"/>
                  </a:lnTo>
                  <a:lnTo>
                    <a:pt x="33" y="18"/>
                  </a:lnTo>
                  <a:lnTo>
                    <a:pt x="31" y="17"/>
                  </a:lnTo>
                  <a:lnTo>
                    <a:pt x="27" y="18"/>
                  </a:lnTo>
                  <a:lnTo>
                    <a:pt x="23" y="20"/>
                  </a:lnTo>
                  <a:lnTo>
                    <a:pt x="22" y="22"/>
                  </a:lnTo>
                  <a:lnTo>
                    <a:pt x="20" y="26"/>
                  </a:lnTo>
                  <a:lnTo>
                    <a:pt x="20" y="30"/>
                  </a:lnTo>
                  <a:lnTo>
                    <a:pt x="2" y="27"/>
                  </a:lnTo>
                  <a:lnTo>
                    <a:pt x="3" y="21"/>
                  </a:lnTo>
                  <a:lnTo>
                    <a:pt x="5" y="17"/>
                  </a:lnTo>
                  <a:lnTo>
                    <a:pt x="7" y="12"/>
                  </a:lnTo>
                  <a:lnTo>
                    <a:pt x="10" y="9"/>
                  </a:lnTo>
                  <a:lnTo>
                    <a:pt x="13" y="6"/>
                  </a:lnTo>
                  <a:lnTo>
                    <a:pt x="17" y="3"/>
                  </a:lnTo>
                  <a:lnTo>
                    <a:pt x="21" y="2"/>
                  </a:lnTo>
                  <a:lnTo>
                    <a:pt x="26" y="1"/>
                  </a:lnTo>
                  <a:lnTo>
                    <a:pt x="31" y="0"/>
                  </a:lnTo>
                  <a:lnTo>
                    <a:pt x="42" y="2"/>
                  </a:lnTo>
                  <a:lnTo>
                    <a:pt x="52" y="9"/>
                  </a:lnTo>
                  <a:lnTo>
                    <a:pt x="55" y="14"/>
                  </a:lnTo>
                  <a:lnTo>
                    <a:pt x="58" y="20"/>
                  </a:lnTo>
                  <a:lnTo>
                    <a:pt x="59" y="26"/>
                  </a:lnTo>
                  <a:lnTo>
                    <a:pt x="57" y="33"/>
                  </a:lnTo>
                  <a:lnTo>
                    <a:pt x="52" y="40"/>
                  </a:lnTo>
                  <a:lnTo>
                    <a:pt x="46" y="47"/>
                  </a:lnTo>
                  <a:lnTo>
                    <a:pt x="50" y="48"/>
                  </a:lnTo>
                  <a:lnTo>
                    <a:pt x="54" y="50"/>
                  </a:lnTo>
                  <a:lnTo>
                    <a:pt x="58" y="53"/>
                  </a:lnTo>
                  <a:lnTo>
                    <a:pt x="61" y="58"/>
                  </a:lnTo>
                  <a:lnTo>
                    <a:pt x="62" y="63"/>
                  </a:lnTo>
                  <a:lnTo>
                    <a:pt x="63" y="68"/>
                  </a:lnTo>
                  <a:lnTo>
                    <a:pt x="61" y="80"/>
                  </a:lnTo>
                  <a:lnTo>
                    <a:pt x="53" y="89"/>
                  </a:lnTo>
                  <a:lnTo>
                    <a:pt x="43" y="95"/>
                  </a:lnTo>
                  <a:lnTo>
                    <a:pt x="31" y="97"/>
                  </a:lnTo>
                  <a:lnTo>
                    <a:pt x="20" y="95"/>
                  </a:lnTo>
                  <a:lnTo>
                    <a:pt x="10" y="90"/>
                  </a:lnTo>
                  <a:lnTo>
                    <a:pt x="3" y="81"/>
                  </a:lnTo>
                  <a:lnTo>
                    <a:pt x="0" y="69"/>
                  </a:lnTo>
                  <a:close/>
                </a:path>
              </a:pathLst>
            </a:custGeom>
            <a:solidFill>
              <a:srgbClr val="000000"/>
            </a:solidFill>
            <a:ln w="0">
              <a:solidFill>
                <a:srgbClr val="000000"/>
              </a:solidFill>
              <a:prstDash val="solid"/>
              <a:round/>
              <a:headEnd/>
              <a:tailEnd/>
            </a:ln>
          </p:spPr>
          <p:txBody>
            <a:bodyPr/>
            <a:lstStyle/>
            <a:p>
              <a:endParaRPr lang="en-US"/>
            </a:p>
          </p:txBody>
        </p:sp>
        <p:sp>
          <p:nvSpPr>
            <p:cNvPr id="166972" name="Freeform 60"/>
            <p:cNvSpPr>
              <a:spLocks noEditPoints="1"/>
            </p:cNvSpPr>
            <p:nvPr/>
          </p:nvSpPr>
          <p:spPr bwMode="auto">
            <a:xfrm>
              <a:off x="1295" y="2364"/>
              <a:ext cx="62" cy="97"/>
            </a:xfrm>
            <a:custGeom>
              <a:avLst/>
              <a:gdLst/>
              <a:ahLst/>
              <a:cxnLst>
                <a:cxn ang="0">
                  <a:pos x="31" y="0"/>
                </a:cxn>
                <a:cxn ang="0">
                  <a:pos x="43" y="3"/>
                </a:cxn>
                <a:cxn ang="0">
                  <a:pos x="52" y="10"/>
                </a:cxn>
                <a:cxn ang="0">
                  <a:pos x="58" y="20"/>
                </a:cxn>
                <a:cxn ang="0">
                  <a:pos x="61" y="32"/>
                </a:cxn>
                <a:cxn ang="0">
                  <a:pos x="62" y="49"/>
                </a:cxn>
                <a:cxn ang="0">
                  <a:pos x="61" y="65"/>
                </a:cxn>
                <a:cxn ang="0">
                  <a:pos x="58" y="79"/>
                </a:cxn>
                <a:cxn ang="0">
                  <a:pos x="52" y="87"/>
                </a:cxn>
                <a:cxn ang="0">
                  <a:pos x="43" y="95"/>
                </a:cxn>
                <a:cxn ang="0">
                  <a:pos x="31" y="97"/>
                </a:cxn>
                <a:cxn ang="0">
                  <a:pos x="18" y="95"/>
                </a:cxn>
                <a:cxn ang="0">
                  <a:pos x="8" y="86"/>
                </a:cxn>
                <a:cxn ang="0">
                  <a:pos x="4" y="78"/>
                </a:cxn>
                <a:cxn ang="0">
                  <a:pos x="0" y="65"/>
                </a:cxn>
                <a:cxn ang="0">
                  <a:pos x="0" y="49"/>
                </a:cxn>
                <a:cxn ang="0">
                  <a:pos x="1" y="32"/>
                </a:cxn>
                <a:cxn ang="0">
                  <a:pos x="4" y="20"/>
                </a:cxn>
                <a:cxn ang="0">
                  <a:pos x="9" y="10"/>
                </a:cxn>
                <a:cxn ang="0">
                  <a:pos x="19" y="3"/>
                </a:cxn>
                <a:cxn ang="0">
                  <a:pos x="31" y="0"/>
                </a:cxn>
                <a:cxn ang="0">
                  <a:pos x="31" y="17"/>
                </a:cxn>
                <a:cxn ang="0">
                  <a:pos x="28" y="18"/>
                </a:cxn>
                <a:cxn ang="0">
                  <a:pos x="25" y="19"/>
                </a:cxn>
                <a:cxn ang="0">
                  <a:pos x="22" y="21"/>
                </a:cxn>
                <a:cxn ang="0">
                  <a:pos x="21" y="23"/>
                </a:cxn>
                <a:cxn ang="0">
                  <a:pos x="20" y="27"/>
                </a:cxn>
                <a:cxn ang="0">
                  <a:pos x="18" y="35"/>
                </a:cxn>
                <a:cxn ang="0">
                  <a:pos x="18" y="49"/>
                </a:cxn>
                <a:cxn ang="0">
                  <a:pos x="18" y="62"/>
                </a:cxn>
                <a:cxn ang="0">
                  <a:pos x="20" y="71"/>
                </a:cxn>
                <a:cxn ang="0">
                  <a:pos x="21" y="74"/>
                </a:cxn>
                <a:cxn ang="0">
                  <a:pos x="22" y="78"/>
                </a:cxn>
                <a:cxn ang="0">
                  <a:pos x="25" y="79"/>
                </a:cxn>
                <a:cxn ang="0">
                  <a:pos x="28" y="80"/>
                </a:cxn>
                <a:cxn ang="0">
                  <a:pos x="31" y="81"/>
                </a:cxn>
                <a:cxn ang="0">
                  <a:pos x="35" y="80"/>
                </a:cxn>
                <a:cxn ang="0">
                  <a:pos x="38" y="79"/>
                </a:cxn>
                <a:cxn ang="0">
                  <a:pos x="39" y="78"/>
                </a:cxn>
                <a:cxn ang="0">
                  <a:pos x="41" y="74"/>
                </a:cxn>
                <a:cxn ang="0">
                  <a:pos x="42" y="72"/>
                </a:cxn>
                <a:cxn ang="0">
                  <a:pos x="43" y="62"/>
                </a:cxn>
                <a:cxn ang="0">
                  <a:pos x="45" y="49"/>
                </a:cxn>
                <a:cxn ang="0">
                  <a:pos x="43" y="35"/>
                </a:cxn>
                <a:cxn ang="0">
                  <a:pos x="42" y="27"/>
                </a:cxn>
                <a:cxn ang="0">
                  <a:pos x="41" y="23"/>
                </a:cxn>
                <a:cxn ang="0">
                  <a:pos x="39" y="21"/>
                </a:cxn>
                <a:cxn ang="0">
                  <a:pos x="38" y="19"/>
                </a:cxn>
                <a:cxn ang="0">
                  <a:pos x="35" y="18"/>
                </a:cxn>
                <a:cxn ang="0">
                  <a:pos x="31" y="17"/>
                </a:cxn>
              </a:cxnLst>
              <a:rect l="0" t="0" r="r" b="b"/>
              <a:pathLst>
                <a:path w="62" h="97">
                  <a:moveTo>
                    <a:pt x="31" y="0"/>
                  </a:moveTo>
                  <a:lnTo>
                    <a:pt x="43" y="3"/>
                  </a:lnTo>
                  <a:lnTo>
                    <a:pt x="52" y="10"/>
                  </a:lnTo>
                  <a:lnTo>
                    <a:pt x="58" y="20"/>
                  </a:lnTo>
                  <a:lnTo>
                    <a:pt x="61" y="32"/>
                  </a:lnTo>
                  <a:lnTo>
                    <a:pt x="62" y="49"/>
                  </a:lnTo>
                  <a:lnTo>
                    <a:pt x="61" y="65"/>
                  </a:lnTo>
                  <a:lnTo>
                    <a:pt x="58" y="79"/>
                  </a:lnTo>
                  <a:lnTo>
                    <a:pt x="52" y="87"/>
                  </a:lnTo>
                  <a:lnTo>
                    <a:pt x="43" y="95"/>
                  </a:lnTo>
                  <a:lnTo>
                    <a:pt x="31" y="97"/>
                  </a:lnTo>
                  <a:lnTo>
                    <a:pt x="18" y="95"/>
                  </a:lnTo>
                  <a:lnTo>
                    <a:pt x="8" y="86"/>
                  </a:lnTo>
                  <a:lnTo>
                    <a:pt x="4" y="78"/>
                  </a:lnTo>
                  <a:lnTo>
                    <a:pt x="0" y="65"/>
                  </a:lnTo>
                  <a:lnTo>
                    <a:pt x="0" y="49"/>
                  </a:lnTo>
                  <a:lnTo>
                    <a:pt x="1" y="32"/>
                  </a:lnTo>
                  <a:lnTo>
                    <a:pt x="4" y="20"/>
                  </a:lnTo>
                  <a:lnTo>
                    <a:pt x="9" y="10"/>
                  </a:lnTo>
                  <a:lnTo>
                    <a:pt x="19" y="3"/>
                  </a:lnTo>
                  <a:lnTo>
                    <a:pt x="31" y="0"/>
                  </a:lnTo>
                  <a:close/>
                  <a:moveTo>
                    <a:pt x="31" y="17"/>
                  </a:moveTo>
                  <a:lnTo>
                    <a:pt x="28" y="18"/>
                  </a:lnTo>
                  <a:lnTo>
                    <a:pt x="25" y="19"/>
                  </a:lnTo>
                  <a:lnTo>
                    <a:pt x="22" y="21"/>
                  </a:lnTo>
                  <a:lnTo>
                    <a:pt x="21" y="23"/>
                  </a:lnTo>
                  <a:lnTo>
                    <a:pt x="20" y="27"/>
                  </a:lnTo>
                  <a:lnTo>
                    <a:pt x="18" y="35"/>
                  </a:lnTo>
                  <a:lnTo>
                    <a:pt x="18" y="49"/>
                  </a:lnTo>
                  <a:lnTo>
                    <a:pt x="18" y="62"/>
                  </a:lnTo>
                  <a:lnTo>
                    <a:pt x="20" y="71"/>
                  </a:lnTo>
                  <a:lnTo>
                    <a:pt x="21" y="74"/>
                  </a:lnTo>
                  <a:lnTo>
                    <a:pt x="22" y="78"/>
                  </a:lnTo>
                  <a:lnTo>
                    <a:pt x="25" y="79"/>
                  </a:lnTo>
                  <a:lnTo>
                    <a:pt x="28" y="80"/>
                  </a:lnTo>
                  <a:lnTo>
                    <a:pt x="31" y="81"/>
                  </a:lnTo>
                  <a:lnTo>
                    <a:pt x="35" y="80"/>
                  </a:lnTo>
                  <a:lnTo>
                    <a:pt x="38" y="79"/>
                  </a:lnTo>
                  <a:lnTo>
                    <a:pt x="39" y="78"/>
                  </a:lnTo>
                  <a:lnTo>
                    <a:pt x="41" y="74"/>
                  </a:lnTo>
                  <a:lnTo>
                    <a:pt x="42" y="72"/>
                  </a:lnTo>
                  <a:lnTo>
                    <a:pt x="43" y="62"/>
                  </a:lnTo>
                  <a:lnTo>
                    <a:pt x="45" y="49"/>
                  </a:lnTo>
                  <a:lnTo>
                    <a:pt x="43" y="35"/>
                  </a:lnTo>
                  <a:lnTo>
                    <a:pt x="42" y="27"/>
                  </a:lnTo>
                  <a:lnTo>
                    <a:pt x="41" y="23"/>
                  </a:lnTo>
                  <a:lnTo>
                    <a:pt x="39" y="21"/>
                  </a:lnTo>
                  <a:lnTo>
                    <a:pt x="38"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6973" name="Line 61"/>
            <p:cNvSpPr>
              <a:spLocks noChangeShapeType="1"/>
            </p:cNvSpPr>
            <p:nvPr/>
          </p:nvSpPr>
          <p:spPr bwMode="auto">
            <a:xfrm>
              <a:off x="1376" y="2118"/>
              <a:ext cx="33" cy="1"/>
            </a:xfrm>
            <a:prstGeom prst="line">
              <a:avLst/>
            </a:prstGeom>
            <a:noFill/>
            <a:ln w="3175">
              <a:solidFill>
                <a:srgbClr val="000000"/>
              </a:solidFill>
              <a:round/>
              <a:headEnd/>
              <a:tailEnd/>
            </a:ln>
          </p:spPr>
          <p:txBody>
            <a:bodyPr/>
            <a:lstStyle/>
            <a:p>
              <a:endParaRPr lang="en-US"/>
            </a:p>
          </p:txBody>
        </p:sp>
        <p:sp>
          <p:nvSpPr>
            <p:cNvPr id="166974" name="Line 62"/>
            <p:cNvSpPr>
              <a:spLocks noChangeShapeType="1"/>
            </p:cNvSpPr>
            <p:nvPr/>
          </p:nvSpPr>
          <p:spPr bwMode="auto">
            <a:xfrm flipH="1">
              <a:off x="4683" y="2118"/>
              <a:ext cx="34" cy="1"/>
            </a:xfrm>
            <a:prstGeom prst="line">
              <a:avLst/>
            </a:prstGeom>
            <a:noFill/>
            <a:ln w="3175">
              <a:solidFill>
                <a:srgbClr val="000000"/>
              </a:solidFill>
              <a:round/>
              <a:headEnd/>
              <a:tailEnd/>
            </a:ln>
          </p:spPr>
          <p:txBody>
            <a:bodyPr/>
            <a:lstStyle/>
            <a:p>
              <a:endParaRPr lang="en-US"/>
            </a:p>
          </p:txBody>
        </p:sp>
        <p:sp>
          <p:nvSpPr>
            <p:cNvPr id="166975" name="Freeform 63"/>
            <p:cNvSpPr>
              <a:spLocks noEditPoints="1"/>
            </p:cNvSpPr>
            <p:nvPr/>
          </p:nvSpPr>
          <p:spPr bwMode="auto">
            <a:xfrm>
              <a:off x="1219" y="2075"/>
              <a:ext cx="67" cy="94"/>
            </a:xfrm>
            <a:custGeom>
              <a:avLst/>
              <a:gdLst/>
              <a:ahLst/>
              <a:cxnLst>
                <a:cxn ang="0">
                  <a:pos x="38" y="94"/>
                </a:cxn>
                <a:cxn ang="0">
                  <a:pos x="38" y="74"/>
                </a:cxn>
                <a:cxn ang="0">
                  <a:pos x="0" y="74"/>
                </a:cxn>
                <a:cxn ang="0">
                  <a:pos x="0" y="58"/>
                </a:cxn>
                <a:cxn ang="0">
                  <a:pos x="40" y="0"/>
                </a:cxn>
                <a:cxn ang="0">
                  <a:pos x="55" y="0"/>
                </a:cxn>
                <a:cxn ang="0">
                  <a:pos x="55" y="58"/>
                </a:cxn>
                <a:cxn ang="0">
                  <a:pos x="67" y="58"/>
                </a:cxn>
                <a:cxn ang="0">
                  <a:pos x="67" y="74"/>
                </a:cxn>
                <a:cxn ang="0">
                  <a:pos x="55" y="74"/>
                </a:cxn>
                <a:cxn ang="0">
                  <a:pos x="55" y="94"/>
                </a:cxn>
                <a:cxn ang="0">
                  <a:pos x="38" y="94"/>
                </a:cxn>
                <a:cxn ang="0">
                  <a:pos x="38" y="58"/>
                </a:cxn>
                <a:cxn ang="0">
                  <a:pos x="38" y="28"/>
                </a:cxn>
                <a:cxn ang="0">
                  <a:pos x="17" y="58"/>
                </a:cxn>
                <a:cxn ang="0">
                  <a:pos x="38" y="58"/>
                </a:cxn>
              </a:cxnLst>
              <a:rect l="0" t="0" r="r" b="b"/>
              <a:pathLst>
                <a:path w="67" h="94">
                  <a:moveTo>
                    <a:pt x="38" y="94"/>
                  </a:moveTo>
                  <a:lnTo>
                    <a:pt x="38" y="74"/>
                  </a:lnTo>
                  <a:lnTo>
                    <a:pt x="0" y="74"/>
                  </a:lnTo>
                  <a:lnTo>
                    <a:pt x="0" y="58"/>
                  </a:lnTo>
                  <a:lnTo>
                    <a:pt x="40" y="0"/>
                  </a:lnTo>
                  <a:lnTo>
                    <a:pt x="55" y="0"/>
                  </a:lnTo>
                  <a:lnTo>
                    <a:pt x="55" y="58"/>
                  </a:lnTo>
                  <a:lnTo>
                    <a:pt x="67" y="58"/>
                  </a:lnTo>
                  <a:lnTo>
                    <a:pt x="67" y="74"/>
                  </a:lnTo>
                  <a:lnTo>
                    <a:pt x="55" y="74"/>
                  </a:lnTo>
                  <a:lnTo>
                    <a:pt x="55" y="94"/>
                  </a:lnTo>
                  <a:lnTo>
                    <a:pt x="38" y="94"/>
                  </a:lnTo>
                  <a:close/>
                  <a:moveTo>
                    <a:pt x="38" y="58"/>
                  </a:moveTo>
                  <a:lnTo>
                    <a:pt x="38" y="28"/>
                  </a:lnTo>
                  <a:lnTo>
                    <a:pt x="17" y="58"/>
                  </a:lnTo>
                  <a:lnTo>
                    <a:pt x="38" y="58"/>
                  </a:lnTo>
                  <a:close/>
                </a:path>
              </a:pathLst>
            </a:custGeom>
            <a:solidFill>
              <a:srgbClr val="000000"/>
            </a:solidFill>
            <a:ln w="0">
              <a:solidFill>
                <a:srgbClr val="000000"/>
              </a:solidFill>
              <a:prstDash val="solid"/>
              <a:round/>
              <a:headEnd/>
              <a:tailEnd/>
            </a:ln>
          </p:spPr>
          <p:txBody>
            <a:bodyPr/>
            <a:lstStyle/>
            <a:p>
              <a:endParaRPr lang="en-US"/>
            </a:p>
          </p:txBody>
        </p:sp>
        <p:sp>
          <p:nvSpPr>
            <p:cNvPr id="166976" name="Freeform 64"/>
            <p:cNvSpPr>
              <a:spLocks noEditPoints="1"/>
            </p:cNvSpPr>
            <p:nvPr/>
          </p:nvSpPr>
          <p:spPr bwMode="auto">
            <a:xfrm>
              <a:off x="1295" y="2073"/>
              <a:ext cx="62" cy="97"/>
            </a:xfrm>
            <a:custGeom>
              <a:avLst/>
              <a:gdLst/>
              <a:ahLst/>
              <a:cxnLst>
                <a:cxn ang="0">
                  <a:pos x="31" y="0"/>
                </a:cxn>
                <a:cxn ang="0">
                  <a:pos x="43" y="3"/>
                </a:cxn>
                <a:cxn ang="0">
                  <a:pos x="52" y="10"/>
                </a:cxn>
                <a:cxn ang="0">
                  <a:pos x="58" y="20"/>
                </a:cxn>
                <a:cxn ang="0">
                  <a:pos x="61" y="32"/>
                </a:cxn>
                <a:cxn ang="0">
                  <a:pos x="62" y="49"/>
                </a:cxn>
                <a:cxn ang="0">
                  <a:pos x="61" y="65"/>
                </a:cxn>
                <a:cxn ang="0">
                  <a:pos x="58" y="79"/>
                </a:cxn>
                <a:cxn ang="0">
                  <a:pos x="52" y="88"/>
                </a:cxn>
                <a:cxn ang="0">
                  <a:pos x="43" y="95"/>
                </a:cxn>
                <a:cxn ang="0">
                  <a:pos x="31" y="97"/>
                </a:cxn>
                <a:cxn ang="0">
                  <a:pos x="18" y="95"/>
                </a:cxn>
                <a:cxn ang="0">
                  <a:pos x="8" y="86"/>
                </a:cxn>
                <a:cxn ang="0">
                  <a:pos x="4" y="78"/>
                </a:cxn>
                <a:cxn ang="0">
                  <a:pos x="0" y="65"/>
                </a:cxn>
                <a:cxn ang="0">
                  <a:pos x="0" y="49"/>
                </a:cxn>
                <a:cxn ang="0">
                  <a:pos x="1" y="32"/>
                </a:cxn>
                <a:cxn ang="0">
                  <a:pos x="4" y="20"/>
                </a:cxn>
                <a:cxn ang="0">
                  <a:pos x="9" y="10"/>
                </a:cxn>
                <a:cxn ang="0">
                  <a:pos x="19" y="3"/>
                </a:cxn>
                <a:cxn ang="0">
                  <a:pos x="31" y="0"/>
                </a:cxn>
                <a:cxn ang="0">
                  <a:pos x="31" y="17"/>
                </a:cxn>
                <a:cxn ang="0">
                  <a:pos x="28" y="18"/>
                </a:cxn>
                <a:cxn ang="0">
                  <a:pos x="25" y="19"/>
                </a:cxn>
                <a:cxn ang="0">
                  <a:pos x="22" y="21"/>
                </a:cxn>
                <a:cxn ang="0">
                  <a:pos x="21" y="23"/>
                </a:cxn>
                <a:cxn ang="0">
                  <a:pos x="20" y="27"/>
                </a:cxn>
                <a:cxn ang="0">
                  <a:pos x="18" y="36"/>
                </a:cxn>
                <a:cxn ang="0">
                  <a:pos x="18" y="49"/>
                </a:cxn>
                <a:cxn ang="0">
                  <a:pos x="18" y="62"/>
                </a:cxn>
                <a:cxn ang="0">
                  <a:pos x="20" y="71"/>
                </a:cxn>
                <a:cxn ang="0">
                  <a:pos x="21" y="74"/>
                </a:cxn>
                <a:cxn ang="0">
                  <a:pos x="22" y="78"/>
                </a:cxn>
                <a:cxn ang="0">
                  <a:pos x="25" y="79"/>
                </a:cxn>
                <a:cxn ang="0">
                  <a:pos x="28" y="80"/>
                </a:cxn>
                <a:cxn ang="0">
                  <a:pos x="31" y="81"/>
                </a:cxn>
                <a:cxn ang="0">
                  <a:pos x="35" y="80"/>
                </a:cxn>
                <a:cxn ang="0">
                  <a:pos x="38" y="79"/>
                </a:cxn>
                <a:cxn ang="0">
                  <a:pos x="39" y="78"/>
                </a:cxn>
                <a:cxn ang="0">
                  <a:pos x="41" y="74"/>
                </a:cxn>
                <a:cxn ang="0">
                  <a:pos x="42" y="72"/>
                </a:cxn>
                <a:cxn ang="0">
                  <a:pos x="43" y="62"/>
                </a:cxn>
                <a:cxn ang="0">
                  <a:pos x="45" y="49"/>
                </a:cxn>
                <a:cxn ang="0">
                  <a:pos x="43" y="36"/>
                </a:cxn>
                <a:cxn ang="0">
                  <a:pos x="42" y="27"/>
                </a:cxn>
                <a:cxn ang="0">
                  <a:pos x="41" y="23"/>
                </a:cxn>
                <a:cxn ang="0">
                  <a:pos x="39" y="21"/>
                </a:cxn>
                <a:cxn ang="0">
                  <a:pos x="38" y="19"/>
                </a:cxn>
                <a:cxn ang="0">
                  <a:pos x="35" y="18"/>
                </a:cxn>
                <a:cxn ang="0">
                  <a:pos x="31" y="17"/>
                </a:cxn>
              </a:cxnLst>
              <a:rect l="0" t="0" r="r" b="b"/>
              <a:pathLst>
                <a:path w="62" h="97">
                  <a:moveTo>
                    <a:pt x="31" y="0"/>
                  </a:moveTo>
                  <a:lnTo>
                    <a:pt x="43" y="3"/>
                  </a:lnTo>
                  <a:lnTo>
                    <a:pt x="52" y="10"/>
                  </a:lnTo>
                  <a:lnTo>
                    <a:pt x="58" y="20"/>
                  </a:lnTo>
                  <a:lnTo>
                    <a:pt x="61" y="32"/>
                  </a:lnTo>
                  <a:lnTo>
                    <a:pt x="62" y="49"/>
                  </a:lnTo>
                  <a:lnTo>
                    <a:pt x="61" y="65"/>
                  </a:lnTo>
                  <a:lnTo>
                    <a:pt x="58" y="79"/>
                  </a:lnTo>
                  <a:lnTo>
                    <a:pt x="52" y="88"/>
                  </a:lnTo>
                  <a:lnTo>
                    <a:pt x="43" y="95"/>
                  </a:lnTo>
                  <a:lnTo>
                    <a:pt x="31" y="97"/>
                  </a:lnTo>
                  <a:lnTo>
                    <a:pt x="18" y="95"/>
                  </a:lnTo>
                  <a:lnTo>
                    <a:pt x="8" y="86"/>
                  </a:lnTo>
                  <a:lnTo>
                    <a:pt x="4" y="78"/>
                  </a:lnTo>
                  <a:lnTo>
                    <a:pt x="0" y="65"/>
                  </a:lnTo>
                  <a:lnTo>
                    <a:pt x="0" y="49"/>
                  </a:lnTo>
                  <a:lnTo>
                    <a:pt x="1" y="32"/>
                  </a:lnTo>
                  <a:lnTo>
                    <a:pt x="4" y="20"/>
                  </a:lnTo>
                  <a:lnTo>
                    <a:pt x="9" y="10"/>
                  </a:lnTo>
                  <a:lnTo>
                    <a:pt x="19" y="3"/>
                  </a:lnTo>
                  <a:lnTo>
                    <a:pt x="31" y="0"/>
                  </a:lnTo>
                  <a:close/>
                  <a:moveTo>
                    <a:pt x="31" y="17"/>
                  </a:moveTo>
                  <a:lnTo>
                    <a:pt x="28" y="18"/>
                  </a:lnTo>
                  <a:lnTo>
                    <a:pt x="25" y="19"/>
                  </a:lnTo>
                  <a:lnTo>
                    <a:pt x="22" y="21"/>
                  </a:lnTo>
                  <a:lnTo>
                    <a:pt x="21" y="23"/>
                  </a:lnTo>
                  <a:lnTo>
                    <a:pt x="20" y="27"/>
                  </a:lnTo>
                  <a:lnTo>
                    <a:pt x="18" y="36"/>
                  </a:lnTo>
                  <a:lnTo>
                    <a:pt x="18" y="49"/>
                  </a:lnTo>
                  <a:lnTo>
                    <a:pt x="18" y="62"/>
                  </a:lnTo>
                  <a:lnTo>
                    <a:pt x="20" y="71"/>
                  </a:lnTo>
                  <a:lnTo>
                    <a:pt x="21" y="74"/>
                  </a:lnTo>
                  <a:lnTo>
                    <a:pt x="22" y="78"/>
                  </a:lnTo>
                  <a:lnTo>
                    <a:pt x="25" y="79"/>
                  </a:lnTo>
                  <a:lnTo>
                    <a:pt x="28" y="80"/>
                  </a:lnTo>
                  <a:lnTo>
                    <a:pt x="31" y="81"/>
                  </a:lnTo>
                  <a:lnTo>
                    <a:pt x="35" y="80"/>
                  </a:lnTo>
                  <a:lnTo>
                    <a:pt x="38" y="79"/>
                  </a:lnTo>
                  <a:lnTo>
                    <a:pt x="39" y="78"/>
                  </a:lnTo>
                  <a:lnTo>
                    <a:pt x="41" y="74"/>
                  </a:lnTo>
                  <a:lnTo>
                    <a:pt x="42" y="72"/>
                  </a:lnTo>
                  <a:lnTo>
                    <a:pt x="43" y="62"/>
                  </a:lnTo>
                  <a:lnTo>
                    <a:pt x="45" y="49"/>
                  </a:lnTo>
                  <a:lnTo>
                    <a:pt x="43" y="36"/>
                  </a:lnTo>
                  <a:lnTo>
                    <a:pt x="42" y="27"/>
                  </a:lnTo>
                  <a:lnTo>
                    <a:pt x="41" y="23"/>
                  </a:lnTo>
                  <a:lnTo>
                    <a:pt x="39" y="21"/>
                  </a:lnTo>
                  <a:lnTo>
                    <a:pt x="38"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6977" name="Line 65"/>
            <p:cNvSpPr>
              <a:spLocks noChangeShapeType="1"/>
            </p:cNvSpPr>
            <p:nvPr/>
          </p:nvSpPr>
          <p:spPr bwMode="auto">
            <a:xfrm>
              <a:off x="1376" y="1826"/>
              <a:ext cx="33" cy="1"/>
            </a:xfrm>
            <a:prstGeom prst="line">
              <a:avLst/>
            </a:prstGeom>
            <a:noFill/>
            <a:ln w="3175">
              <a:solidFill>
                <a:srgbClr val="000000"/>
              </a:solidFill>
              <a:round/>
              <a:headEnd/>
              <a:tailEnd/>
            </a:ln>
          </p:spPr>
          <p:txBody>
            <a:bodyPr/>
            <a:lstStyle/>
            <a:p>
              <a:endParaRPr lang="en-US"/>
            </a:p>
          </p:txBody>
        </p:sp>
        <p:sp>
          <p:nvSpPr>
            <p:cNvPr id="166978" name="Line 66"/>
            <p:cNvSpPr>
              <a:spLocks noChangeShapeType="1"/>
            </p:cNvSpPr>
            <p:nvPr/>
          </p:nvSpPr>
          <p:spPr bwMode="auto">
            <a:xfrm flipH="1">
              <a:off x="4683" y="1826"/>
              <a:ext cx="34" cy="1"/>
            </a:xfrm>
            <a:prstGeom prst="line">
              <a:avLst/>
            </a:prstGeom>
            <a:noFill/>
            <a:ln w="3175">
              <a:solidFill>
                <a:srgbClr val="000000"/>
              </a:solidFill>
              <a:round/>
              <a:headEnd/>
              <a:tailEnd/>
            </a:ln>
          </p:spPr>
          <p:txBody>
            <a:bodyPr/>
            <a:lstStyle/>
            <a:p>
              <a:endParaRPr lang="en-US"/>
            </a:p>
          </p:txBody>
        </p:sp>
        <p:sp>
          <p:nvSpPr>
            <p:cNvPr id="166979" name="Freeform 67"/>
            <p:cNvSpPr>
              <a:spLocks/>
            </p:cNvSpPr>
            <p:nvPr/>
          </p:nvSpPr>
          <p:spPr bwMode="auto">
            <a:xfrm>
              <a:off x="1221" y="1783"/>
              <a:ext cx="64" cy="96"/>
            </a:xfrm>
            <a:custGeom>
              <a:avLst/>
              <a:gdLst/>
              <a:ahLst/>
              <a:cxnLst>
                <a:cxn ang="0">
                  <a:pos x="0" y="68"/>
                </a:cxn>
                <a:cxn ang="0">
                  <a:pos x="17" y="66"/>
                </a:cxn>
                <a:cxn ang="0">
                  <a:pos x="18" y="70"/>
                </a:cxn>
                <a:cxn ang="0">
                  <a:pos x="20" y="73"/>
                </a:cxn>
                <a:cxn ang="0">
                  <a:pos x="22" y="75"/>
                </a:cxn>
                <a:cxn ang="0">
                  <a:pos x="24" y="78"/>
                </a:cxn>
                <a:cxn ang="0">
                  <a:pos x="28" y="79"/>
                </a:cxn>
                <a:cxn ang="0">
                  <a:pos x="31" y="80"/>
                </a:cxn>
                <a:cxn ang="0">
                  <a:pos x="36" y="79"/>
                </a:cxn>
                <a:cxn ang="0">
                  <a:pos x="39" y="78"/>
                </a:cxn>
                <a:cxn ang="0">
                  <a:pos x="42" y="75"/>
                </a:cxn>
                <a:cxn ang="0">
                  <a:pos x="44" y="72"/>
                </a:cxn>
                <a:cxn ang="0">
                  <a:pos x="46" y="68"/>
                </a:cxn>
                <a:cxn ang="0">
                  <a:pos x="47" y="63"/>
                </a:cxn>
                <a:cxn ang="0">
                  <a:pos x="46" y="59"/>
                </a:cxn>
                <a:cxn ang="0">
                  <a:pos x="44" y="54"/>
                </a:cxn>
                <a:cxn ang="0">
                  <a:pos x="42" y="51"/>
                </a:cxn>
                <a:cxn ang="0">
                  <a:pos x="39" y="49"/>
                </a:cxn>
                <a:cxn ang="0">
                  <a:pos x="36" y="48"/>
                </a:cxn>
                <a:cxn ang="0">
                  <a:pos x="32" y="48"/>
                </a:cxn>
                <a:cxn ang="0">
                  <a:pos x="27" y="49"/>
                </a:cxn>
                <a:cxn ang="0">
                  <a:pos x="22" y="51"/>
                </a:cxn>
                <a:cxn ang="0">
                  <a:pos x="18" y="54"/>
                </a:cxn>
                <a:cxn ang="0">
                  <a:pos x="2" y="52"/>
                </a:cxn>
                <a:cxn ang="0">
                  <a:pos x="13" y="0"/>
                </a:cxn>
                <a:cxn ang="0">
                  <a:pos x="60" y="0"/>
                </a:cxn>
                <a:cxn ang="0">
                  <a:pos x="60" y="19"/>
                </a:cxn>
                <a:cxn ang="0">
                  <a:pos x="28" y="19"/>
                </a:cxn>
                <a:cxn ang="0">
                  <a:pos x="23" y="35"/>
                </a:cxn>
                <a:cxn ang="0">
                  <a:pos x="30" y="32"/>
                </a:cxn>
                <a:cxn ang="0">
                  <a:pos x="36" y="31"/>
                </a:cxn>
                <a:cxn ang="0">
                  <a:pos x="47" y="33"/>
                </a:cxn>
                <a:cxn ang="0">
                  <a:pos x="55" y="40"/>
                </a:cxn>
                <a:cxn ang="0">
                  <a:pos x="62" y="50"/>
                </a:cxn>
                <a:cxn ang="0">
                  <a:pos x="64" y="62"/>
                </a:cxn>
                <a:cxn ang="0">
                  <a:pos x="62" y="73"/>
                </a:cxn>
                <a:cxn ang="0">
                  <a:pos x="58" y="83"/>
                </a:cxn>
                <a:cxn ang="0">
                  <a:pos x="50" y="91"/>
                </a:cxn>
                <a:cxn ang="0">
                  <a:pos x="42" y="94"/>
                </a:cxn>
                <a:cxn ang="0">
                  <a:pos x="32" y="96"/>
                </a:cxn>
                <a:cxn ang="0">
                  <a:pos x="20" y="94"/>
                </a:cxn>
                <a:cxn ang="0">
                  <a:pos x="10" y="89"/>
                </a:cxn>
                <a:cxn ang="0">
                  <a:pos x="3" y="79"/>
                </a:cxn>
                <a:cxn ang="0">
                  <a:pos x="0" y="68"/>
                </a:cxn>
              </a:cxnLst>
              <a:rect l="0" t="0" r="r" b="b"/>
              <a:pathLst>
                <a:path w="64" h="96">
                  <a:moveTo>
                    <a:pt x="0" y="68"/>
                  </a:moveTo>
                  <a:lnTo>
                    <a:pt x="17" y="66"/>
                  </a:lnTo>
                  <a:lnTo>
                    <a:pt x="18" y="70"/>
                  </a:lnTo>
                  <a:lnTo>
                    <a:pt x="20" y="73"/>
                  </a:lnTo>
                  <a:lnTo>
                    <a:pt x="22" y="75"/>
                  </a:lnTo>
                  <a:lnTo>
                    <a:pt x="24" y="78"/>
                  </a:lnTo>
                  <a:lnTo>
                    <a:pt x="28" y="79"/>
                  </a:lnTo>
                  <a:lnTo>
                    <a:pt x="31" y="80"/>
                  </a:lnTo>
                  <a:lnTo>
                    <a:pt x="36" y="79"/>
                  </a:lnTo>
                  <a:lnTo>
                    <a:pt x="39" y="78"/>
                  </a:lnTo>
                  <a:lnTo>
                    <a:pt x="42" y="75"/>
                  </a:lnTo>
                  <a:lnTo>
                    <a:pt x="44" y="72"/>
                  </a:lnTo>
                  <a:lnTo>
                    <a:pt x="46" y="68"/>
                  </a:lnTo>
                  <a:lnTo>
                    <a:pt x="47" y="63"/>
                  </a:lnTo>
                  <a:lnTo>
                    <a:pt x="46" y="59"/>
                  </a:lnTo>
                  <a:lnTo>
                    <a:pt x="44" y="54"/>
                  </a:lnTo>
                  <a:lnTo>
                    <a:pt x="42" y="51"/>
                  </a:lnTo>
                  <a:lnTo>
                    <a:pt x="39" y="49"/>
                  </a:lnTo>
                  <a:lnTo>
                    <a:pt x="36" y="48"/>
                  </a:lnTo>
                  <a:lnTo>
                    <a:pt x="32" y="48"/>
                  </a:lnTo>
                  <a:lnTo>
                    <a:pt x="27" y="49"/>
                  </a:lnTo>
                  <a:lnTo>
                    <a:pt x="22" y="51"/>
                  </a:lnTo>
                  <a:lnTo>
                    <a:pt x="18" y="54"/>
                  </a:lnTo>
                  <a:lnTo>
                    <a:pt x="2" y="52"/>
                  </a:lnTo>
                  <a:lnTo>
                    <a:pt x="13" y="0"/>
                  </a:lnTo>
                  <a:lnTo>
                    <a:pt x="60" y="0"/>
                  </a:lnTo>
                  <a:lnTo>
                    <a:pt x="60" y="19"/>
                  </a:lnTo>
                  <a:lnTo>
                    <a:pt x="28" y="19"/>
                  </a:lnTo>
                  <a:lnTo>
                    <a:pt x="23" y="35"/>
                  </a:lnTo>
                  <a:lnTo>
                    <a:pt x="30" y="32"/>
                  </a:lnTo>
                  <a:lnTo>
                    <a:pt x="36" y="31"/>
                  </a:lnTo>
                  <a:lnTo>
                    <a:pt x="47" y="33"/>
                  </a:lnTo>
                  <a:lnTo>
                    <a:pt x="55" y="40"/>
                  </a:lnTo>
                  <a:lnTo>
                    <a:pt x="62" y="50"/>
                  </a:lnTo>
                  <a:lnTo>
                    <a:pt x="64" y="62"/>
                  </a:lnTo>
                  <a:lnTo>
                    <a:pt x="62" y="73"/>
                  </a:lnTo>
                  <a:lnTo>
                    <a:pt x="58" y="83"/>
                  </a:lnTo>
                  <a:lnTo>
                    <a:pt x="50" y="91"/>
                  </a:lnTo>
                  <a:lnTo>
                    <a:pt x="42" y="94"/>
                  </a:lnTo>
                  <a:lnTo>
                    <a:pt x="32" y="96"/>
                  </a:lnTo>
                  <a:lnTo>
                    <a:pt x="20" y="94"/>
                  </a:lnTo>
                  <a:lnTo>
                    <a:pt x="10" y="89"/>
                  </a:lnTo>
                  <a:lnTo>
                    <a:pt x="3" y="79"/>
                  </a:lnTo>
                  <a:lnTo>
                    <a:pt x="0" y="68"/>
                  </a:lnTo>
                  <a:close/>
                </a:path>
              </a:pathLst>
            </a:custGeom>
            <a:solidFill>
              <a:srgbClr val="000000"/>
            </a:solidFill>
            <a:ln w="0">
              <a:solidFill>
                <a:srgbClr val="000000"/>
              </a:solidFill>
              <a:prstDash val="solid"/>
              <a:round/>
              <a:headEnd/>
              <a:tailEnd/>
            </a:ln>
          </p:spPr>
          <p:txBody>
            <a:bodyPr/>
            <a:lstStyle/>
            <a:p>
              <a:endParaRPr lang="en-US"/>
            </a:p>
          </p:txBody>
        </p:sp>
        <p:sp>
          <p:nvSpPr>
            <p:cNvPr id="166980" name="Freeform 68"/>
            <p:cNvSpPr>
              <a:spLocks noEditPoints="1"/>
            </p:cNvSpPr>
            <p:nvPr/>
          </p:nvSpPr>
          <p:spPr bwMode="auto">
            <a:xfrm>
              <a:off x="1295" y="1782"/>
              <a:ext cx="62" cy="97"/>
            </a:xfrm>
            <a:custGeom>
              <a:avLst/>
              <a:gdLst/>
              <a:ahLst/>
              <a:cxnLst>
                <a:cxn ang="0">
                  <a:pos x="31" y="0"/>
                </a:cxn>
                <a:cxn ang="0">
                  <a:pos x="43" y="2"/>
                </a:cxn>
                <a:cxn ang="0">
                  <a:pos x="52" y="10"/>
                </a:cxn>
                <a:cxn ang="0">
                  <a:pos x="58" y="20"/>
                </a:cxn>
                <a:cxn ang="0">
                  <a:pos x="61" y="32"/>
                </a:cxn>
                <a:cxn ang="0">
                  <a:pos x="62" y="49"/>
                </a:cxn>
                <a:cxn ang="0">
                  <a:pos x="61" y="65"/>
                </a:cxn>
                <a:cxn ang="0">
                  <a:pos x="58" y="78"/>
                </a:cxn>
                <a:cxn ang="0">
                  <a:pos x="52" y="88"/>
                </a:cxn>
                <a:cxn ang="0">
                  <a:pos x="43" y="94"/>
                </a:cxn>
                <a:cxn ang="0">
                  <a:pos x="31" y="97"/>
                </a:cxn>
                <a:cxn ang="0">
                  <a:pos x="18" y="94"/>
                </a:cxn>
                <a:cxn ang="0">
                  <a:pos x="8" y="86"/>
                </a:cxn>
                <a:cxn ang="0">
                  <a:pos x="4" y="78"/>
                </a:cxn>
                <a:cxn ang="0">
                  <a:pos x="0" y="64"/>
                </a:cxn>
                <a:cxn ang="0">
                  <a:pos x="0" y="49"/>
                </a:cxn>
                <a:cxn ang="0">
                  <a:pos x="1" y="32"/>
                </a:cxn>
                <a:cxn ang="0">
                  <a:pos x="4" y="19"/>
                </a:cxn>
                <a:cxn ang="0">
                  <a:pos x="9" y="10"/>
                </a:cxn>
                <a:cxn ang="0">
                  <a:pos x="19" y="2"/>
                </a:cxn>
                <a:cxn ang="0">
                  <a:pos x="31" y="0"/>
                </a:cxn>
                <a:cxn ang="0">
                  <a:pos x="31" y="17"/>
                </a:cxn>
                <a:cxn ang="0">
                  <a:pos x="28" y="18"/>
                </a:cxn>
                <a:cxn ang="0">
                  <a:pos x="25" y="19"/>
                </a:cxn>
                <a:cxn ang="0">
                  <a:pos x="22" y="20"/>
                </a:cxn>
                <a:cxn ang="0">
                  <a:pos x="21" y="23"/>
                </a:cxn>
                <a:cxn ang="0">
                  <a:pos x="20" y="26"/>
                </a:cxn>
                <a:cxn ang="0">
                  <a:pos x="18" y="36"/>
                </a:cxn>
                <a:cxn ang="0">
                  <a:pos x="18" y="49"/>
                </a:cxn>
                <a:cxn ang="0">
                  <a:pos x="18" y="62"/>
                </a:cxn>
                <a:cxn ang="0">
                  <a:pos x="20" y="71"/>
                </a:cxn>
                <a:cxn ang="0">
                  <a:pos x="21" y="74"/>
                </a:cxn>
                <a:cxn ang="0">
                  <a:pos x="22" y="76"/>
                </a:cxn>
                <a:cxn ang="0">
                  <a:pos x="25" y="79"/>
                </a:cxn>
                <a:cxn ang="0">
                  <a:pos x="28" y="80"/>
                </a:cxn>
                <a:cxn ang="0">
                  <a:pos x="31" y="81"/>
                </a:cxn>
                <a:cxn ang="0">
                  <a:pos x="35" y="80"/>
                </a:cxn>
                <a:cxn ang="0">
                  <a:pos x="38" y="79"/>
                </a:cxn>
                <a:cxn ang="0">
                  <a:pos x="39" y="76"/>
                </a:cxn>
                <a:cxn ang="0">
                  <a:pos x="41" y="74"/>
                </a:cxn>
                <a:cxn ang="0">
                  <a:pos x="42" y="71"/>
                </a:cxn>
                <a:cxn ang="0">
                  <a:pos x="43" y="62"/>
                </a:cxn>
                <a:cxn ang="0">
                  <a:pos x="45" y="49"/>
                </a:cxn>
                <a:cxn ang="0">
                  <a:pos x="43" y="36"/>
                </a:cxn>
                <a:cxn ang="0">
                  <a:pos x="42" y="27"/>
                </a:cxn>
                <a:cxn ang="0">
                  <a:pos x="41" y="23"/>
                </a:cxn>
                <a:cxn ang="0">
                  <a:pos x="39" y="21"/>
                </a:cxn>
                <a:cxn ang="0">
                  <a:pos x="38" y="19"/>
                </a:cxn>
                <a:cxn ang="0">
                  <a:pos x="35" y="18"/>
                </a:cxn>
                <a:cxn ang="0">
                  <a:pos x="31" y="17"/>
                </a:cxn>
              </a:cxnLst>
              <a:rect l="0" t="0" r="r" b="b"/>
              <a:pathLst>
                <a:path w="62" h="97">
                  <a:moveTo>
                    <a:pt x="31" y="0"/>
                  </a:moveTo>
                  <a:lnTo>
                    <a:pt x="43" y="2"/>
                  </a:lnTo>
                  <a:lnTo>
                    <a:pt x="52" y="10"/>
                  </a:lnTo>
                  <a:lnTo>
                    <a:pt x="58" y="20"/>
                  </a:lnTo>
                  <a:lnTo>
                    <a:pt x="61" y="32"/>
                  </a:lnTo>
                  <a:lnTo>
                    <a:pt x="62" y="49"/>
                  </a:lnTo>
                  <a:lnTo>
                    <a:pt x="61" y="65"/>
                  </a:lnTo>
                  <a:lnTo>
                    <a:pt x="58" y="78"/>
                  </a:lnTo>
                  <a:lnTo>
                    <a:pt x="52" y="88"/>
                  </a:lnTo>
                  <a:lnTo>
                    <a:pt x="43" y="94"/>
                  </a:lnTo>
                  <a:lnTo>
                    <a:pt x="31" y="97"/>
                  </a:lnTo>
                  <a:lnTo>
                    <a:pt x="18" y="94"/>
                  </a:lnTo>
                  <a:lnTo>
                    <a:pt x="8" y="86"/>
                  </a:lnTo>
                  <a:lnTo>
                    <a:pt x="4" y="78"/>
                  </a:lnTo>
                  <a:lnTo>
                    <a:pt x="0" y="64"/>
                  </a:lnTo>
                  <a:lnTo>
                    <a:pt x="0" y="49"/>
                  </a:lnTo>
                  <a:lnTo>
                    <a:pt x="1" y="32"/>
                  </a:lnTo>
                  <a:lnTo>
                    <a:pt x="4" y="19"/>
                  </a:lnTo>
                  <a:lnTo>
                    <a:pt x="9" y="10"/>
                  </a:lnTo>
                  <a:lnTo>
                    <a:pt x="19" y="2"/>
                  </a:lnTo>
                  <a:lnTo>
                    <a:pt x="31" y="0"/>
                  </a:lnTo>
                  <a:close/>
                  <a:moveTo>
                    <a:pt x="31" y="17"/>
                  </a:moveTo>
                  <a:lnTo>
                    <a:pt x="28" y="18"/>
                  </a:lnTo>
                  <a:lnTo>
                    <a:pt x="25" y="19"/>
                  </a:lnTo>
                  <a:lnTo>
                    <a:pt x="22" y="20"/>
                  </a:lnTo>
                  <a:lnTo>
                    <a:pt x="21" y="23"/>
                  </a:lnTo>
                  <a:lnTo>
                    <a:pt x="20" y="26"/>
                  </a:lnTo>
                  <a:lnTo>
                    <a:pt x="18" y="36"/>
                  </a:lnTo>
                  <a:lnTo>
                    <a:pt x="18" y="49"/>
                  </a:lnTo>
                  <a:lnTo>
                    <a:pt x="18" y="62"/>
                  </a:lnTo>
                  <a:lnTo>
                    <a:pt x="20" y="71"/>
                  </a:lnTo>
                  <a:lnTo>
                    <a:pt x="21" y="74"/>
                  </a:lnTo>
                  <a:lnTo>
                    <a:pt x="22" y="76"/>
                  </a:lnTo>
                  <a:lnTo>
                    <a:pt x="25" y="79"/>
                  </a:lnTo>
                  <a:lnTo>
                    <a:pt x="28" y="80"/>
                  </a:lnTo>
                  <a:lnTo>
                    <a:pt x="31" y="81"/>
                  </a:lnTo>
                  <a:lnTo>
                    <a:pt x="35" y="80"/>
                  </a:lnTo>
                  <a:lnTo>
                    <a:pt x="38" y="79"/>
                  </a:lnTo>
                  <a:lnTo>
                    <a:pt x="39" y="76"/>
                  </a:lnTo>
                  <a:lnTo>
                    <a:pt x="41" y="74"/>
                  </a:lnTo>
                  <a:lnTo>
                    <a:pt x="42" y="71"/>
                  </a:lnTo>
                  <a:lnTo>
                    <a:pt x="43" y="62"/>
                  </a:lnTo>
                  <a:lnTo>
                    <a:pt x="45" y="49"/>
                  </a:lnTo>
                  <a:lnTo>
                    <a:pt x="43" y="36"/>
                  </a:lnTo>
                  <a:lnTo>
                    <a:pt x="42" y="27"/>
                  </a:lnTo>
                  <a:lnTo>
                    <a:pt x="41" y="23"/>
                  </a:lnTo>
                  <a:lnTo>
                    <a:pt x="39" y="21"/>
                  </a:lnTo>
                  <a:lnTo>
                    <a:pt x="38"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6981" name="Line 69"/>
            <p:cNvSpPr>
              <a:spLocks noChangeShapeType="1"/>
            </p:cNvSpPr>
            <p:nvPr/>
          </p:nvSpPr>
          <p:spPr bwMode="auto">
            <a:xfrm>
              <a:off x="1376" y="1535"/>
              <a:ext cx="33" cy="1"/>
            </a:xfrm>
            <a:prstGeom prst="line">
              <a:avLst/>
            </a:prstGeom>
            <a:noFill/>
            <a:ln w="3175">
              <a:solidFill>
                <a:srgbClr val="000000"/>
              </a:solidFill>
              <a:round/>
              <a:headEnd/>
              <a:tailEnd/>
            </a:ln>
          </p:spPr>
          <p:txBody>
            <a:bodyPr/>
            <a:lstStyle/>
            <a:p>
              <a:endParaRPr lang="en-US"/>
            </a:p>
          </p:txBody>
        </p:sp>
        <p:sp>
          <p:nvSpPr>
            <p:cNvPr id="166982" name="Line 70"/>
            <p:cNvSpPr>
              <a:spLocks noChangeShapeType="1"/>
            </p:cNvSpPr>
            <p:nvPr/>
          </p:nvSpPr>
          <p:spPr bwMode="auto">
            <a:xfrm flipH="1">
              <a:off x="4683" y="1535"/>
              <a:ext cx="34" cy="1"/>
            </a:xfrm>
            <a:prstGeom prst="line">
              <a:avLst/>
            </a:prstGeom>
            <a:noFill/>
            <a:ln w="3175">
              <a:solidFill>
                <a:srgbClr val="000000"/>
              </a:solidFill>
              <a:round/>
              <a:headEnd/>
              <a:tailEnd/>
            </a:ln>
          </p:spPr>
          <p:txBody>
            <a:bodyPr/>
            <a:lstStyle/>
            <a:p>
              <a:endParaRPr lang="en-US"/>
            </a:p>
          </p:txBody>
        </p:sp>
        <p:sp>
          <p:nvSpPr>
            <p:cNvPr id="166983" name="Freeform 71"/>
            <p:cNvSpPr>
              <a:spLocks noEditPoints="1"/>
            </p:cNvSpPr>
            <p:nvPr/>
          </p:nvSpPr>
          <p:spPr bwMode="auto">
            <a:xfrm>
              <a:off x="1221" y="1491"/>
              <a:ext cx="63" cy="98"/>
            </a:xfrm>
            <a:custGeom>
              <a:avLst/>
              <a:gdLst/>
              <a:ahLst/>
              <a:cxnLst>
                <a:cxn ang="0">
                  <a:pos x="43" y="28"/>
                </a:cxn>
                <a:cxn ang="0">
                  <a:pos x="41" y="21"/>
                </a:cxn>
                <a:cxn ang="0">
                  <a:pos x="37" y="18"/>
                </a:cxn>
                <a:cxn ang="0">
                  <a:pos x="29" y="18"/>
                </a:cxn>
                <a:cxn ang="0">
                  <a:pos x="22" y="22"/>
                </a:cxn>
                <a:cxn ang="0">
                  <a:pos x="17" y="44"/>
                </a:cxn>
                <a:cxn ang="0">
                  <a:pos x="24" y="38"/>
                </a:cxn>
                <a:cxn ang="0">
                  <a:pos x="34" y="37"/>
                </a:cxn>
                <a:cxn ang="0">
                  <a:pos x="54" y="44"/>
                </a:cxn>
                <a:cxn ang="0">
                  <a:pos x="63" y="67"/>
                </a:cxn>
                <a:cxn ang="0">
                  <a:pos x="54" y="89"/>
                </a:cxn>
                <a:cxn ang="0">
                  <a:pos x="33" y="98"/>
                </a:cxn>
                <a:cxn ang="0">
                  <a:pos x="10" y="86"/>
                </a:cxn>
                <a:cxn ang="0">
                  <a:pos x="1" y="64"/>
                </a:cxn>
                <a:cxn ang="0">
                  <a:pos x="1" y="33"/>
                </a:cxn>
                <a:cxn ang="0">
                  <a:pos x="10" y="11"/>
                </a:cxn>
                <a:cxn ang="0">
                  <a:pos x="34" y="0"/>
                </a:cxn>
                <a:cxn ang="0">
                  <a:pos x="44" y="2"/>
                </a:cxn>
                <a:cxn ang="0">
                  <a:pos x="52" y="7"/>
                </a:cxn>
                <a:cxn ang="0">
                  <a:pos x="61" y="26"/>
                </a:cxn>
                <a:cxn ang="0">
                  <a:pos x="19" y="70"/>
                </a:cxn>
                <a:cxn ang="0">
                  <a:pos x="22" y="76"/>
                </a:cxn>
                <a:cxn ang="0">
                  <a:pos x="29" y="80"/>
                </a:cxn>
                <a:cxn ang="0">
                  <a:pos x="36" y="80"/>
                </a:cxn>
                <a:cxn ang="0">
                  <a:pos x="41" y="78"/>
                </a:cxn>
                <a:cxn ang="0">
                  <a:pos x="44" y="71"/>
                </a:cxn>
                <a:cxn ang="0">
                  <a:pos x="44" y="62"/>
                </a:cxn>
                <a:cxn ang="0">
                  <a:pos x="41" y="57"/>
                </a:cxn>
                <a:cxn ang="0">
                  <a:pos x="36" y="53"/>
                </a:cxn>
                <a:cxn ang="0">
                  <a:pos x="28" y="53"/>
                </a:cxn>
                <a:cxn ang="0">
                  <a:pos x="22" y="57"/>
                </a:cxn>
                <a:cxn ang="0">
                  <a:pos x="19" y="62"/>
                </a:cxn>
              </a:cxnLst>
              <a:rect l="0" t="0" r="r" b="b"/>
              <a:pathLst>
                <a:path w="63" h="98">
                  <a:moveTo>
                    <a:pt x="61" y="26"/>
                  </a:moveTo>
                  <a:lnTo>
                    <a:pt x="43" y="28"/>
                  </a:lnTo>
                  <a:lnTo>
                    <a:pt x="42" y="24"/>
                  </a:lnTo>
                  <a:lnTo>
                    <a:pt x="41" y="21"/>
                  </a:lnTo>
                  <a:lnTo>
                    <a:pt x="40" y="20"/>
                  </a:lnTo>
                  <a:lnTo>
                    <a:pt x="37" y="18"/>
                  </a:lnTo>
                  <a:lnTo>
                    <a:pt x="32" y="17"/>
                  </a:lnTo>
                  <a:lnTo>
                    <a:pt x="29" y="18"/>
                  </a:lnTo>
                  <a:lnTo>
                    <a:pt x="26" y="19"/>
                  </a:lnTo>
                  <a:lnTo>
                    <a:pt x="22" y="22"/>
                  </a:lnTo>
                  <a:lnTo>
                    <a:pt x="19" y="30"/>
                  </a:lnTo>
                  <a:lnTo>
                    <a:pt x="17" y="44"/>
                  </a:lnTo>
                  <a:lnTo>
                    <a:pt x="21" y="41"/>
                  </a:lnTo>
                  <a:lnTo>
                    <a:pt x="24" y="38"/>
                  </a:lnTo>
                  <a:lnTo>
                    <a:pt x="30" y="37"/>
                  </a:lnTo>
                  <a:lnTo>
                    <a:pt x="34" y="37"/>
                  </a:lnTo>
                  <a:lnTo>
                    <a:pt x="46" y="38"/>
                  </a:lnTo>
                  <a:lnTo>
                    <a:pt x="54" y="44"/>
                  </a:lnTo>
                  <a:lnTo>
                    <a:pt x="61" y="54"/>
                  </a:lnTo>
                  <a:lnTo>
                    <a:pt x="63" y="67"/>
                  </a:lnTo>
                  <a:lnTo>
                    <a:pt x="61" y="79"/>
                  </a:lnTo>
                  <a:lnTo>
                    <a:pt x="54" y="89"/>
                  </a:lnTo>
                  <a:lnTo>
                    <a:pt x="44" y="95"/>
                  </a:lnTo>
                  <a:lnTo>
                    <a:pt x="33" y="98"/>
                  </a:lnTo>
                  <a:lnTo>
                    <a:pt x="20" y="94"/>
                  </a:lnTo>
                  <a:lnTo>
                    <a:pt x="10" y="86"/>
                  </a:lnTo>
                  <a:lnTo>
                    <a:pt x="5" y="76"/>
                  </a:lnTo>
                  <a:lnTo>
                    <a:pt x="1" y="64"/>
                  </a:lnTo>
                  <a:lnTo>
                    <a:pt x="0" y="49"/>
                  </a:lnTo>
                  <a:lnTo>
                    <a:pt x="1" y="33"/>
                  </a:lnTo>
                  <a:lnTo>
                    <a:pt x="5" y="21"/>
                  </a:lnTo>
                  <a:lnTo>
                    <a:pt x="10" y="11"/>
                  </a:lnTo>
                  <a:lnTo>
                    <a:pt x="21" y="3"/>
                  </a:lnTo>
                  <a:lnTo>
                    <a:pt x="34" y="0"/>
                  </a:lnTo>
                  <a:lnTo>
                    <a:pt x="40" y="0"/>
                  </a:lnTo>
                  <a:lnTo>
                    <a:pt x="44" y="2"/>
                  </a:lnTo>
                  <a:lnTo>
                    <a:pt x="49" y="3"/>
                  </a:lnTo>
                  <a:lnTo>
                    <a:pt x="52" y="7"/>
                  </a:lnTo>
                  <a:lnTo>
                    <a:pt x="58" y="15"/>
                  </a:lnTo>
                  <a:lnTo>
                    <a:pt x="61" y="26"/>
                  </a:lnTo>
                  <a:close/>
                  <a:moveTo>
                    <a:pt x="19" y="65"/>
                  </a:moveTo>
                  <a:lnTo>
                    <a:pt x="19" y="70"/>
                  </a:lnTo>
                  <a:lnTo>
                    <a:pt x="20" y="73"/>
                  </a:lnTo>
                  <a:lnTo>
                    <a:pt x="22" y="76"/>
                  </a:lnTo>
                  <a:lnTo>
                    <a:pt x="26" y="79"/>
                  </a:lnTo>
                  <a:lnTo>
                    <a:pt x="29" y="80"/>
                  </a:lnTo>
                  <a:lnTo>
                    <a:pt x="32" y="81"/>
                  </a:lnTo>
                  <a:lnTo>
                    <a:pt x="36" y="80"/>
                  </a:lnTo>
                  <a:lnTo>
                    <a:pt x="39" y="79"/>
                  </a:lnTo>
                  <a:lnTo>
                    <a:pt x="41" y="78"/>
                  </a:lnTo>
                  <a:lnTo>
                    <a:pt x="43" y="74"/>
                  </a:lnTo>
                  <a:lnTo>
                    <a:pt x="44" y="71"/>
                  </a:lnTo>
                  <a:lnTo>
                    <a:pt x="44" y="67"/>
                  </a:lnTo>
                  <a:lnTo>
                    <a:pt x="44" y="62"/>
                  </a:lnTo>
                  <a:lnTo>
                    <a:pt x="43" y="59"/>
                  </a:lnTo>
                  <a:lnTo>
                    <a:pt x="41" y="57"/>
                  </a:lnTo>
                  <a:lnTo>
                    <a:pt x="38" y="54"/>
                  </a:lnTo>
                  <a:lnTo>
                    <a:pt x="36" y="53"/>
                  </a:lnTo>
                  <a:lnTo>
                    <a:pt x="31" y="53"/>
                  </a:lnTo>
                  <a:lnTo>
                    <a:pt x="28" y="53"/>
                  </a:lnTo>
                  <a:lnTo>
                    <a:pt x="24" y="54"/>
                  </a:lnTo>
                  <a:lnTo>
                    <a:pt x="22" y="57"/>
                  </a:lnTo>
                  <a:lnTo>
                    <a:pt x="20" y="59"/>
                  </a:lnTo>
                  <a:lnTo>
                    <a:pt x="19" y="62"/>
                  </a:lnTo>
                  <a:lnTo>
                    <a:pt x="19" y="65"/>
                  </a:lnTo>
                  <a:close/>
                </a:path>
              </a:pathLst>
            </a:custGeom>
            <a:solidFill>
              <a:srgbClr val="000000"/>
            </a:solidFill>
            <a:ln w="0">
              <a:solidFill>
                <a:srgbClr val="000000"/>
              </a:solidFill>
              <a:prstDash val="solid"/>
              <a:round/>
              <a:headEnd/>
              <a:tailEnd/>
            </a:ln>
          </p:spPr>
          <p:txBody>
            <a:bodyPr/>
            <a:lstStyle/>
            <a:p>
              <a:endParaRPr lang="en-US"/>
            </a:p>
          </p:txBody>
        </p:sp>
        <p:sp>
          <p:nvSpPr>
            <p:cNvPr id="166984" name="Freeform 72"/>
            <p:cNvSpPr>
              <a:spLocks noEditPoints="1"/>
            </p:cNvSpPr>
            <p:nvPr/>
          </p:nvSpPr>
          <p:spPr bwMode="auto">
            <a:xfrm>
              <a:off x="1295" y="1491"/>
              <a:ext cx="62" cy="98"/>
            </a:xfrm>
            <a:custGeom>
              <a:avLst/>
              <a:gdLst/>
              <a:ahLst/>
              <a:cxnLst>
                <a:cxn ang="0">
                  <a:pos x="31" y="0"/>
                </a:cxn>
                <a:cxn ang="0">
                  <a:pos x="43" y="2"/>
                </a:cxn>
                <a:cxn ang="0">
                  <a:pos x="52" y="10"/>
                </a:cxn>
                <a:cxn ang="0">
                  <a:pos x="58" y="20"/>
                </a:cxn>
                <a:cxn ang="0">
                  <a:pos x="61" y="32"/>
                </a:cxn>
                <a:cxn ang="0">
                  <a:pos x="62" y="49"/>
                </a:cxn>
                <a:cxn ang="0">
                  <a:pos x="61" y="65"/>
                </a:cxn>
                <a:cxn ang="0">
                  <a:pos x="58" y="78"/>
                </a:cxn>
                <a:cxn ang="0">
                  <a:pos x="52" y="88"/>
                </a:cxn>
                <a:cxn ang="0">
                  <a:pos x="43" y="94"/>
                </a:cxn>
                <a:cxn ang="0">
                  <a:pos x="31" y="98"/>
                </a:cxn>
                <a:cxn ang="0">
                  <a:pos x="18" y="94"/>
                </a:cxn>
                <a:cxn ang="0">
                  <a:pos x="8" y="86"/>
                </a:cxn>
                <a:cxn ang="0">
                  <a:pos x="4" y="78"/>
                </a:cxn>
                <a:cxn ang="0">
                  <a:pos x="0" y="64"/>
                </a:cxn>
                <a:cxn ang="0">
                  <a:pos x="0" y="49"/>
                </a:cxn>
                <a:cxn ang="0">
                  <a:pos x="1" y="32"/>
                </a:cxn>
                <a:cxn ang="0">
                  <a:pos x="4" y="19"/>
                </a:cxn>
                <a:cxn ang="0">
                  <a:pos x="9" y="10"/>
                </a:cxn>
                <a:cxn ang="0">
                  <a:pos x="19" y="2"/>
                </a:cxn>
                <a:cxn ang="0">
                  <a:pos x="31" y="0"/>
                </a:cxn>
                <a:cxn ang="0">
                  <a:pos x="31" y="17"/>
                </a:cxn>
                <a:cxn ang="0">
                  <a:pos x="28" y="18"/>
                </a:cxn>
                <a:cxn ang="0">
                  <a:pos x="25" y="19"/>
                </a:cxn>
                <a:cxn ang="0">
                  <a:pos x="22" y="20"/>
                </a:cxn>
                <a:cxn ang="0">
                  <a:pos x="21" y="23"/>
                </a:cxn>
                <a:cxn ang="0">
                  <a:pos x="20" y="26"/>
                </a:cxn>
                <a:cxn ang="0">
                  <a:pos x="18" y="36"/>
                </a:cxn>
                <a:cxn ang="0">
                  <a:pos x="18" y="49"/>
                </a:cxn>
                <a:cxn ang="0">
                  <a:pos x="18" y="62"/>
                </a:cxn>
                <a:cxn ang="0">
                  <a:pos x="20" y="71"/>
                </a:cxn>
                <a:cxn ang="0">
                  <a:pos x="21" y="74"/>
                </a:cxn>
                <a:cxn ang="0">
                  <a:pos x="22" y="76"/>
                </a:cxn>
                <a:cxn ang="0">
                  <a:pos x="25" y="79"/>
                </a:cxn>
                <a:cxn ang="0">
                  <a:pos x="28" y="80"/>
                </a:cxn>
                <a:cxn ang="0">
                  <a:pos x="31" y="81"/>
                </a:cxn>
                <a:cxn ang="0">
                  <a:pos x="35" y="80"/>
                </a:cxn>
                <a:cxn ang="0">
                  <a:pos x="38" y="79"/>
                </a:cxn>
                <a:cxn ang="0">
                  <a:pos x="39" y="76"/>
                </a:cxn>
                <a:cxn ang="0">
                  <a:pos x="41" y="74"/>
                </a:cxn>
                <a:cxn ang="0">
                  <a:pos x="42" y="71"/>
                </a:cxn>
                <a:cxn ang="0">
                  <a:pos x="43" y="62"/>
                </a:cxn>
                <a:cxn ang="0">
                  <a:pos x="45" y="49"/>
                </a:cxn>
                <a:cxn ang="0">
                  <a:pos x="43" y="36"/>
                </a:cxn>
                <a:cxn ang="0">
                  <a:pos x="42" y="27"/>
                </a:cxn>
                <a:cxn ang="0">
                  <a:pos x="41" y="23"/>
                </a:cxn>
                <a:cxn ang="0">
                  <a:pos x="39" y="21"/>
                </a:cxn>
                <a:cxn ang="0">
                  <a:pos x="38" y="19"/>
                </a:cxn>
                <a:cxn ang="0">
                  <a:pos x="35" y="18"/>
                </a:cxn>
                <a:cxn ang="0">
                  <a:pos x="31" y="17"/>
                </a:cxn>
              </a:cxnLst>
              <a:rect l="0" t="0" r="r" b="b"/>
              <a:pathLst>
                <a:path w="62" h="98">
                  <a:moveTo>
                    <a:pt x="31" y="0"/>
                  </a:moveTo>
                  <a:lnTo>
                    <a:pt x="43" y="2"/>
                  </a:lnTo>
                  <a:lnTo>
                    <a:pt x="52" y="10"/>
                  </a:lnTo>
                  <a:lnTo>
                    <a:pt x="58" y="20"/>
                  </a:lnTo>
                  <a:lnTo>
                    <a:pt x="61" y="32"/>
                  </a:lnTo>
                  <a:lnTo>
                    <a:pt x="62" y="49"/>
                  </a:lnTo>
                  <a:lnTo>
                    <a:pt x="61" y="65"/>
                  </a:lnTo>
                  <a:lnTo>
                    <a:pt x="58" y="78"/>
                  </a:lnTo>
                  <a:lnTo>
                    <a:pt x="52" y="88"/>
                  </a:lnTo>
                  <a:lnTo>
                    <a:pt x="43" y="94"/>
                  </a:lnTo>
                  <a:lnTo>
                    <a:pt x="31" y="98"/>
                  </a:lnTo>
                  <a:lnTo>
                    <a:pt x="18" y="94"/>
                  </a:lnTo>
                  <a:lnTo>
                    <a:pt x="8" y="86"/>
                  </a:lnTo>
                  <a:lnTo>
                    <a:pt x="4" y="78"/>
                  </a:lnTo>
                  <a:lnTo>
                    <a:pt x="0" y="64"/>
                  </a:lnTo>
                  <a:lnTo>
                    <a:pt x="0" y="49"/>
                  </a:lnTo>
                  <a:lnTo>
                    <a:pt x="1" y="32"/>
                  </a:lnTo>
                  <a:lnTo>
                    <a:pt x="4" y="19"/>
                  </a:lnTo>
                  <a:lnTo>
                    <a:pt x="9" y="10"/>
                  </a:lnTo>
                  <a:lnTo>
                    <a:pt x="19" y="2"/>
                  </a:lnTo>
                  <a:lnTo>
                    <a:pt x="31" y="0"/>
                  </a:lnTo>
                  <a:close/>
                  <a:moveTo>
                    <a:pt x="31" y="17"/>
                  </a:moveTo>
                  <a:lnTo>
                    <a:pt x="28" y="18"/>
                  </a:lnTo>
                  <a:lnTo>
                    <a:pt x="25" y="19"/>
                  </a:lnTo>
                  <a:lnTo>
                    <a:pt x="22" y="20"/>
                  </a:lnTo>
                  <a:lnTo>
                    <a:pt x="21" y="23"/>
                  </a:lnTo>
                  <a:lnTo>
                    <a:pt x="20" y="26"/>
                  </a:lnTo>
                  <a:lnTo>
                    <a:pt x="18" y="36"/>
                  </a:lnTo>
                  <a:lnTo>
                    <a:pt x="18" y="49"/>
                  </a:lnTo>
                  <a:lnTo>
                    <a:pt x="18" y="62"/>
                  </a:lnTo>
                  <a:lnTo>
                    <a:pt x="20" y="71"/>
                  </a:lnTo>
                  <a:lnTo>
                    <a:pt x="21" y="74"/>
                  </a:lnTo>
                  <a:lnTo>
                    <a:pt x="22" y="76"/>
                  </a:lnTo>
                  <a:lnTo>
                    <a:pt x="25" y="79"/>
                  </a:lnTo>
                  <a:lnTo>
                    <a:pt x="28" y="80"/>
                  </a:lnTo>
                  <a:lnTo>
                    <a:pt x="31" y="81"/>
                  </a:lnTo>
                  <a:lnTo>
                    <a:pt x="35" y="80"/>
                  </a:lnTo>
                  <a:lnTo>
                    <a:pt x="38" y="79"/>
                  </a:lnTo>
                  <a:lnTo>
                    <a:pt x="39" y="76"/>
                  </a:lnTo>
                  <a:lnTo>
                    <a:pt x="41" y="74"/>
                  </a:lnTo>
                  <a:lnTo>
                    <a:pt x="42" y="71"/>
                  </a:lnTo>
                  <a:lnTo>
                    <a:pt x="43" y="62"/>
                  </a:lnTo>
                  <a:lnTo>
                    <a:pt x="45" y="49"/>
                  </a:lnTo>
                  <a:lnTo>
                    <a:pt x="43" y="36"/>
                  </a:lnTo>
                  <a:lnTo>
                    <a:pt x="42" y="27"/>
                  </a:lnTo>
                  <a:lnTo>
                    <a:pt x="41" y="23"/>
                  </a:lnTo>
                  <a:lnTo>
                    <a:pt x="39" y="21"/>
                  </a:lnTo>
                  <a:lnTo>
                    <a:pt x="38"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6985" name="Line 73"/>
            <p:cNvSpPr>
              <a:spLocks noChangeShapeType="1"/>
            </p:cNvSpPr>
            <p:nvPr/>
          </p:nvSpPr>
          <p:spPr bwMode="auto">
            <a:xfrm>
              <a:off x="1376" y="1244"/>
              <a:ext cx="33" cy="1"/>
            </a:xfrm>
            <a:prstGeom prst="line">
              <a:avLst/>
            </a:prstGeom>
            <a:noFill/>
            <a:ln w="3175">
              <a:solidFill>
                <a:srgbClr val="000000"/>
              </a:solidFill>
              <a:round/>
              <a:headEnd/>
              <a:tailEnd/>
            </a:ln>
          </p:spPr>
          <p:txBody>
            <a:bodyPr/>
            <a:lstStyle/>
            <a:p>
              <a:endParaRPr lang="en-US"/>
            </a:p>
          </p:txBody>
        </p:sp>
        <p:sp>
          <p:nvSpPr>
            <p:cNvPr id="166986" name="Line 74"/>
            <p:cNvSpPr>
              <a:spLocks noChangeShapeType="1"/>
            </p:cNvSpPr>
            <p:nvPr/>
          </p:nvSpPr>
          <p:spPr bwMode="auto">
            <a:xfrm flipH="1">
              <a:off x="4683" y="1244"/>
              <a:ext cx="34" cy="1"/>
            </a:xfrm>
            <a:prstGeom prst="line">
              <a:avLst/>
            </a:prstGeom>
            <a:noFill/>
            <a:ln w="3175">
              <a:solidFill>
                <a:srgbClr val="000000"/>
              </a:solidFill>
              <a:round/>
              <a:headEnd/>
              <a:tailEnd/>
            </a:ln>
          </p:spPr>
          <p:txBody>
            <a:bodyPr/>
            <a:lstStyle/>
            <a:p>
              <a:endParaRPr lang="en-US"/>
            </a:p>
          </p:txBody>
        </p:sp>
        <p:sp>
          <p:nvSpPr>
            <p:cNvPr id="166987" name="Freeform 75"/>
            <p:cNvSpPr>
              <a:spLocks/>
            </p:cNvSpPr>
            <p:nvPr/>
          </p:nvSpPr>
          <p:spPr bwMode="auto">
            <a:xfrm>
              <a:off x="1221" y="1201"/>
              <a:ext cx="63" cy="94"/>
            </a:xfrm>
            <a:custGeom>
              <a:avLst/>
              <a:gdLst/>
              <a:ahLst/>
              <a:cxnLst>
                <a:cxn ang="0">
                  <a:pos x="0" y="19"/>
                </a:cxn>
                <a:cxn ang="0">
                  <a:pos x="0" y="0"/>
                </a:cxn>
                <a:cxn ang="0">
                  <a:pos x="63" y="0"/>
                </a:cxn>
                <a:cxn ang="0">
                  <a:pos x="63" y="15"/>
                </a:cxn>
                <a:cxn ang="0">
                  <a:pos x="55" y="24"/>
                </a:cxn>
                <a:cxn ang="0">
                  <a:pos x="47" y="36"/>
                </a:cxn>
                <a:cxn ang="0">
                  <a:pos x="40" y="51"/>
                </a:cxn>
                <a:cxn ang="0">
                  <a:pos x="36" y="67"/>
                </a:cxn>
                <a:cxn ang="0">
                  <a:pos x="32" y="81"/>
                </a:cxn>
                <a:cxn ang="0">
                  <a:pos x="31" y="94"/>
                </a:cxn>
                <a:cxn ang="0">
                  <a:pos x="13" y="94"/>
                </a:cxn>
                <a:cxn ang="0">
                  <a:pos x="16" y="76"/>
                </a:cxn>
                <a:cxn ang="0">
                  <a:pos x="21" y="54"/>
                </a:cxn>
                <a:cxn ang="0">
                  <a:pos x="30" y="36"/>
                </a:cxn>
                <a:cxn ang="0">
                  <a:pos x="42" y="19"/>
                </a:cxn>
                <a:cxn ang="0">
                  <a:pos x="0" y="19"/>
                </a:cxn>
              </a:cxnLst>
              <a:rect l="0" t="0" r="r" b="b"/>
              <a:pathLst>
                <a:path w="63" h="94">
                  <a:moveTo>
                    <a:pt x="0" y="19"/>
                  </a:moveTo>
                  <a:lnTo>
                    <a:pt x="0" y="0"/>
                  </a:lnTo>
                  <a:lnTo>
                    <a:pt x="63" y="0"/>
                  </a:lnTo>
                  <a:lnTo>
                    <a:pt x="63" y="15"/>
                  </a:lnTo>
                  <a:lnTo>
                    <a:pt x="55" y="24"/>
                  </a:lnTo>
                  <a:lnTo>
                    <a:pt x="47" y="36"/>
                  </a:lnTo>
                  <a:lnTo>
                    <a:pt x="40" y="51"/>
                  </a:lnTo>
                  <a:lnTo>
                    <a:pt x="36" y="67"/>
                  </a:lnTo>
                  <a:lnTo>
                    <a:pt x="32" y="81"/>
                  </a:lnTo>
                  <a:lnTo>
                    <a:pt x="31" y="94"/>
                  </a:lnTo>
                  <a:lnTo>
                    <a:pt x="13" y="94"/>
                  </a:lnTo>
                  <a:lnTo>
                    <a:pt x="16" y="76"/>
                  </a:lnTo>
                  <a:lnTo>
                    <a:pt x="21" y="54"/>
                  </a:lnTo>
                  <a:lnTo>
                    <a:pt x="30" y="36"/>
                  </a:lnTo>
                  <a:lnTo>
                    <a:pt x="42" y="19"/>
                  </a:lnTo>
                  <a:lnTo>
                    <a:pt x="0" y="19"/>
                  </a:lnTo>
                  <a:close/>
                </a:path>
              </a:pathLst>
            </a:custGeom>
            <a:solidFill>
              <a:srgbClr val="000000"/>
            </a:solidFill>
            <a:ln w="0">
              <a:solidFill>
                <a:srgbClr val="000000"/>
              </a:solidFill>
              <a:prstDash val="solid"/>
              <a:round/>
              <a:headEnd/>
              <a:tailEnd/>
            </a:ln>
          </p:spPr>
          <p:txBody>
            <a:bodyPr/>
            <a:lstStyle/>
            <a:p>
              <a:endParaRPr lang="en-US"/>
            </a:p>
          </p:txBody>
        </p:sp>
        <p:sp>
          <p:nvSpPr>
            <p:cNvPr id="166988" name="Freeform 76"/>
            <p:cNvSpPr>
              <a:spLocks noEditPoints="1"/>
            </p:cNvSpPr>
            <p:nvPr/>
          </p:nvSpPr>
          <p:spPr bwMode="auto">
            <a:xfrm>
              <a:off x="1295" y="1200"/>
              <a:ext cx="62" cy="98"/>
            </a:xfrm>
            <a:custGeom>
              <a:avLst/>
              <a:gdLst/>
              <a:ahLst/>
              <a:cxnLst>
                <a:cxn ang="0">
                  <a:pos x="31" y="0"/>
                </a:cxn>
                <a:cxn ang="0">
                  <a:pos x="43" y="2"/>
                </a:cxn>
                <a:cxn ang="0">
                  <a:pos x="52" y="10"/>
                </a:cxn>
                <a:cxn ang="0">
                  <a:pos x="58" y="20"/>
                </a:cxn>
                <a:cxn ang="0">
                  <a:pos x="61" y="32"/>
                </a:cxn>
                <a:cxn ang="0">
                  <a:pos x="62" y="49"/>
                </a:cxn>
                <a:cxn ang="0">
                  <a:pos x="61" y="65"/>
                </a:cxn>
                <a:cxn ang="0">
                  <a:pos x="58" y="78"/>
                </a:cxn>
                <a:cxn ang="0">
                  <a:pos x="52" y="88"/>
                </a:cxn>
                <a:cxn ang="0">
                  <a:pos x="43" y="94"/>
                </a:cxn>
                <a:cxn ang="0">
                  <a:pos x="31" y="98"/>
                </a:cxn>
                <a:cxn ang="0">
                  <a:pos x="18" y="94"/>
                </a:cxn>
                <a:cxn ang="0">
                  <a:pos x="8" y="86"/>
                </a:cxn>
                <a:cxn ang="0">
                  <a:pos x="4" y="78"/>
                </a:cxn>
                <a:cxn ang="0">
                  <a:pos x="0" y="64"/>
                </a:cxn>
                <a:cxn ang="0">
                  <a:pos x="0" y="49"/>
                </a:cxn>
                <a:cxn ang="0">
                  <a:pos x="1" y="32"/>
                </a:cxn>
                <a:cxn ang="0">
                  <a:pos x="4" y="19"/>
                </a:cxn>
                <a:cxn ang="0">
                  <a:pos x="9" y="10"/>
                </a:cxn>
                <a:cxn ang="0">
                  <a:pos x="19" y="2"/>
                </a:cxn>
                <a:cxn ang="0">
                  <a:pos x="31" y="0"/>
                </a:cxn>
                <a:cxn ang="0">
                  <a:pos x="31" y="17"/>
                </a:cxn>
                <a:cxn ang="0">
                  <a:pos x="28" y="18"/>
                </a:cxn>
                <a:cxn ang="0">
                  <a:pos x="25" y="19"/>
                </a:cxn>
                <a:cxn ang="0">
                  <a:pos x="22" y="20"/>
                </a:cxn>
                <a:cxn ang="0">
                  <a:pos x="21" y="23"/>
                </a:cxn>
                <a:cxn ang="0">
                  <a:pos x="20" y="26"/>
                </a:cxn>
                <a:cxn ang="0">
                  <a:pos x="18" y="36"/>
                </a:cxn>
                <a:cxn ang="0">
                  <a:pos x="18" y="49"/>
                </a:cxn>
                <a:cxn ang="0">
                  <a:pos x="18" y="62"/>
                </a:cxn>
                <a:cxn ang="0">
                  <a:pos x="20" y="71"/>
                </a:cxn>
                <a:cxn ang="0">
                  <a:pos x="21" y="74"/>
                </a:cxn>
                <a:cxn ang="0">
                  <a:pos x="22" y="77"/>
                </a:cxn>
                <a:cxn ang="0">
                  <a:pos x="25" y="79"/>
                </a:cxn>
                <a:cxn ang="0">
                  <a:pos x="28" y="80"/>
                </a:cxn>
                <a:cxn ang="0">
                  <a:pos x="31" y="81"/>
                </a:cxn>
                <a:cxn ang="0">
                  <a:pos x="35" y="80"/>
                </a:cxn>
                <a:cxn ang="0">
                  <a:pos x="38" y="79"/>
                </a:cxn>
                <a:cxn ang="0">
                  <a:pos x="39" y="77"/>
                </a:cxn>
                <a:cxn ang="0">
                  <a:pos x="41" y="74"/>
                </a:cxn>
                <a:cxn ang="0">
                  <a:pos x="42" y="71"/>
                </a:cxn>
                <a:cxn ang="0">
                  <a:pos x="43" y="62"/>
                </a:cxn>
                <a:cxn ang="0">
                  <a:pos x="45" y="49"/>
                </a:cxn>
                <a:cxn ang="0">
                  <a:pos x="43" y="36"/>
                </a:cxn>
                <a:cxn ang="0">
                  <a:pos x="42" y="27"/>
                </a:cxn>
                <a:cxn ang="0">
                  <a:pos x="41" y="23"/>
                </a:cxn>
                <a:cxn ang="0">
                  <a:pos x="39" y="21"/>
                </a:cxn>
                <a:cxn ang="0">
                  <a:pos x="38" y="19"/>
                </a:cxn>
                <a:cxn ang="0">
                  <a:pos x="35" y="18"/>
                </a:cxn>
                <a:cxn ang="0">
                  <a:pos x="31" y="17"/>
                </a:cxn>
              </a:cxnLst>
              <a:rect l="0" t="0" r="r" b="b"/>
              <a:pathLst>
                <a:path w="62" h="98">
                  <a:moveTo>
                    <a:pt x="31" y="0"/>
                  </a:moveTo>
                  <a:lnTo>
                    <a:pt x="43" y="2"/>
                  </a:lnTo>
                  <a:lnTo>
                    <a:pt x="52" y="10"/>
                  </a:lnTo>
                  <a:lnTo>
                    <a:pt x="58" y="20"/>
                  </a:lnTo>
                  <a:lnTo>
                    <a:pt x="61" y="32"/>
                  </a:lnTo>
                  <a:lnTo>
                    <a:pt x="62" y="49"/>
                  </a:lnTo>
                  <a:lnTo>
                    <a:pt x="61" y="65"/>
                  </a:lnTo>
                  <a:lnTo>
                    <a:pt x="58" y="78"/>
                  </a:lnTo>
                  <a:lnTo>
                    <a:pt x="52" y="88"/>
                  </a:lnTo>
                  <a:lnTo>
                    <a:pt x="43" y="94"/>
                  </a:lnTo>
                  <a:lnTo>
                    <a:pt x="31" y="98"/>
                  </a:lnTo>
                  <a:lnTo>
                    <a:pt x="18" y="94"/>
                  </a:lnTo>
                  <a:lnTo>
                    <a:pt x="8" y="86"/>
                  </a:lnTo>
                  <a:lnTo>
                    <a:pt x="4" y="78"/>
                  </a:lnTo>
                  <a:lnTo>
                    <a:pt x="0" y="64"/>
                  </a:lnTo>
                  <a:lnTo>
                    <a:pt x="0" y="49"/>
                  </a:lnTo>
                  <a:lnTo>
                    <a:pt x="1" y="32"/>
                  </a:lnTo>
                  <a:lnTo>
                    <a:pt x="4" y="19"/>
                  </a:lnTo>
                  <a:lnTo>
                    <a:pt x="9" y="10"/>
                  </a:lnTo>
                  <a:lnTo>
                    <a:pt x="19" y="2"/>
                  </a:lnTo>
                  <a:lnTo>
                    <a:pt x="31" y="0"/>
                  </a:lnTo>
                  <a:close/>
                  <a:moveTo>
                    <a:pt x="31" y="17"/>
                  </a:moveTo>
                  <a:lnTo>
                    <a:pt x="28" y="18"/>
                  </a:lnTo>
                  <a:lnTo>
                    <a:pt x="25" y="19"/>
                  </a:lnTo>
                  <a:lnTo>
                    <a:pt x="22" y="20"/>
                  </a:lnTo>
                  <a:lnTo>
                    <a:pt x="21" y="23"/>
                  </a:lnTo>
                  <a:lnTo>
                    <a:pt x="20" y="26"/>
                  </a:lnTo>
                  <a:lnTo>
                    <a:pt x="18" y="36"/>
                  </a:lnTo>
                  <a:lnTo>
                    <a:pt x="18" y="49"/>
                  </a:lnTo>
                  <a:lnTo>
                    <a:pt x="18" y="62"/>
                  </a:lnTo>
                  <a:lnTo>
                    <a:pt x="20" y="71"/>
                  </a:lnTo>
                  <a:lnTo>
                    <a:pt x="21" y="74"/>
                  </a:lnTo>
                  <a:lnTo>
                    <a:pt x="22" y="77"/>
                  </a:lnTo>
                  <a:lnTo>
                    <a:pt x="25" y="79"/>
                  </a:lnTo>
                  <a:lnTo>
                    <a:pt x="28" y="80"/>
                  </a:lnTo>
                  <a:lnTo>
                    <a:pt x="31" y="81"/>
                  </a:lnTo>
                  <a:lnTo>
                    <a:pt x="35" y="80"/>
                  </a:lnTo>
                  <a:lnTo>
                    <a:pt x="38" y="79"/>
                  </a:lnTo>
                  <a:lnTo>
                    <a:pt x="39" y="77"/>
                  </a:lnTo>
                  <a:lnTo>
                    <a:pt x="41" y="74"/>
                  </a:lnTo>
                  <a:lnTo>
                    <a:pt x="42" y="71"/>
                  </a:lnTo>
                  <a:lnTo>
                    <a:pt x="43" y="62"/>
                  </a:lnTo>
                  <a:lnTo>
                    <a:pt x="45" y="49"/>
                  </a:lnTo>
                  <a:lnTo>
                    <a:pt x="43" y="36"/>
                  </a:lnTo>
                  <a:lnTo>
                    <a:pt x="42" y="27"/>
                  </a:lnTo>
                  <a:lnTo>
                    <a:pt x="41" y="23"/>
                  </a:lnTo>
                  <a:lnTo>
                    <a:pt x="39" y="21"/>
                  </a:lnTo>
                  <a:lnTo>
                    <a:pt x="38"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6989" name="Line 77"/>
            <p:cNvSpPr>
              <a:spLocks noChangeShapeType="1"/>
            </p:cNvSpPr>
            <p:nvPr/>
          </p:nvSpPr>
          <p:spPr bwMode="auto">
            <a:xfrm>
              <a:off x="1376" y="953"/>
              <a:ext cx="33" cy="1"/>
            </a:xfrm>
            <a:prstGeom prst="line">
              <a:avLst/>
            </a:prstGeom>
            <a:noFill/>
            <a:ln w="3175">
              <a:solidFill>
                <a:srgbClr val="000000"/>
              </a:solidFill>
              <a:round/>
              <a:headEnd/>
              <a:tailEnd/>
            </a:ln>
          </p:spPr>
          <p:txBody>
            <a:bodyPr/>
            <a:lstStyle/>
            <a:p>
              <a:endParaRPr lang="en-US"/>
            </a:p>
          </p:txBody>
        </p:sp>
        <p:sp>
          <p:nvSpPr>
            <p:cNvPr id="166990" name="Line 78"/>
            <p:cNvSpPr>
              <a:spLocks noChangeShapeType="1"/>
            </p:cNvSpPr>
            <p:nvPr/>
          </p:nvSpPr>
          <p:spPr bwMode="auto">
            <a:xfrm flipH="1">
              <a:off x="4683" y="953"/>
              <a:ext cx="34" cy="1"/>
            </a:xfrm>
            <a:prstGeom prst="line">
              <a:avLst/>
            </a:prstGeom>
            <a:noFill/>
            <a:ln w="3175">
              <a:solidFill>
                <a:srgbClr val="000000"/>
              </a:solidFill>
              <a:round/>
              <a:headEnd/>
              <a:tailEnd/>
            </a:ln>
          </p:spPr>
          <p:txBody>
            <a:bodyPr/>
            <a:lstStyle/>
            <a:p>
              <a:endParaRPr lang="en-US"/>
            </a:p>
          </p:txBody>
        </p:sp>
        <p:sp>
          <p:nvSpPr>
            <p:cNvPr id="166991" name="Freeform 79"/>
            <p:cNvSpPr>
              <a:spLocks noEditPoints="1"/>
            </p:cNvSpPr>
            <p:nvPr/>
          </p:nvSpPr>
          <p:spPr bwMode="auto">
            <a:xfrm>
              <a:off x="1221" y="909"/>
              <a:ext cx="63" cy="98"/>
            </a:xfrm>
            <a:custGeom>
              <a:avLst/>
              <a:gdLst/>
              <a:ahLst/>
              <a:cxnLst>
                <a:cxn ang="0">
                  <a:pos x="11" y="42"/>
                </a:cxn>
                <a:cxn ang="0">
                  <a:pos x="6" y="36"/>
                </a:cxn>
                <a:cxn ang="0">
                  <a:pos x="2" y="29"/>
                </a:cxn>
                <a:cxn ang="0">
                  <a:pos x="2" y="19"/>
                </a:cxn>
                <a:cxn ang="0">
                  <a:pos x="7" y="11"/>
                </a:cxn>
                <a:cxn ang="0">
                  <a:pos x="19" y="2"/>
                </a:cxn>
                <a:cxn ang="0">
                  <a:pos x="44" y="2"/>
                </a:cxn>
                <a:cxn ang="0">
                  <a:pos x="57" y="11"/>
                </a:cxn>
                <a:cxn ang="0">
                  <a:pos x="61" y="19"/>
                </a:cxn>
                <a:cxn ang="0">
                  <a:pos x="61" y="29"/>
                </a:cxn>
                <a:cxn ang="0">
                  <a:pos x="58" y="37"/>
                </a:cxn>
                <a:cxn ang="0">
                  <a:pos x="51" y="42"/>
                </a:cxn>
                <a:cxn ang="0">
                  <a:pos x="52" y="47"/>
                </a:cxn>
                <a:cxn ang="0">
                  <a:pos x="59" y="53"/>
                </a:cxn>
                <a:cxn ang="0">
                  <a:pos x="62" y="62"/>
                </a:cxn>
                <a:cxn ang="0">
                  <a:pos x="61" y="80"/>
                </a:cxn>
                <a:cxn ang="0">
                  <a:pos x="44" y="95"/>
                </a:cxn>
                <a:cxn ang="0">
                  <a:pos x="20" y="95"/>
                </a:cxn>
                <a:cxn ang="0">
                  <a:pos x="3" y="81"/>
                </a:cxn>
                <a:cxn ang="0">
                  <a:pos x="1" y="63"/>
                </a:cxn>
                <a:cxn ang="0">
                  <a:pos x="5" y="54"/>
                </a:cxn>
                <a:cxn ang="0">
                  <a:pos x="11" y="47"/>
                </a:cxn>
                <a:cxn ang="0">
                  <a:pos x="20" y="26"/>
                </a:cxn>
                <a:cxn ang="0">
                  <a:pos x="21" y="32"/>
                </a:cxn>
                <a:cxn ang="0">
                  <a:pos x="26" y="37"/>
                </a:cxn>
                <a:cxn ang="0">
                  <a:pos x="31" y="38"/>
                </a:cxn>
                <a:cxn ang="0">
                  <a:pos x="38" y="37"/>
                </a:cxn>
                <a:cxn ang="0">
                  <a:pos x="42" y="32"/>
                </a:cxn>
                <a:cxn ang="0">
                  <a:pos x="43" y="26"/>
                </a:cxn>
                <a:cxn ang="0">
                  <a:pos x="42" y="20"/>
                </a:cxn>
                <a:cxn ang="0">
                  <a:pos x="38" y="16"/>
                </a:cxn>
                <a:cxn ang="0">
                  <a:pos x="32" y="15"/>
                </a:cxn>
                <a:cxn ang="0">
                  <a:pos x="26" y="16"/>
                </a:cxn>
                <a:cxn ang="0">
                  <a:pos x="21" y="20"/>
                </a:cxn>
                <a:cxn ang="0">
                  <a:pos x="20" y="26"/>
                </a:cxn>
                <a:cxn ang="0">
                  <a:pos x="19" y="71"/>
                </a:cxn>
                <a:cxn ang="0">
                  <a:pos x="22" y="79"/>
                </a:cxn>
                <a:cxn ang="0">
                  <a:pos x="28" y="83"/>
                </a:cxn>
                <a:cxn ang="0">
                  <a:pos x="36" y="83"/>
                </a:cxn>
                <a:cxn ang="0">
                  <a:pos x="41" y="79"/>
                </a:cxn>
                <a:cxn ang="0">
                  <a:pos x="44" y="72"/>
                </a:cxn>
                <a:cxn ang="0">
                  <a:pos x="44" y="62"/>
                </a:cxn>
                <a:cxn ang="0">
                  <a:pos x="41" y="56"/>
                </a:cxn>
                <a:cxn ang="0">
                  <a:pos x="36" y="52"/>
                </a:cxn>
                <a:cxn ang="0">
                  <a:pos x="28" y="52"/>
                </a:cxn>
                <a:cxn ang="0">
                  <a:pos x="22" y="57"/>
                </a:cxn>
                <a:cxn ang="0">
                  <a:pos x="19" y="67"/>
                </a:cxn>
              </a:cxnLst>
              <a:rect l="0" t="0" r="r" b="b"/>
              <a:pathLst>
                <a:path w="63" h="98">
                  <a:moveTo>
                    <a:pt x="17" y="44"/>
                  </a:moveTo>
                  <a:lnTo>
                    <a:pt x="11" y="42"/>
                  </a:lnTo>
                  <a:lnTo>
                    <a:pt x="8" y="39"/>
                  </a:lnTo>
                  <a:lnTo>
                    <a:pt x="6" y="36"/>
                  </a:lnTo>
                  <a:lnTo>
                    <a:pt x="3" y="32"/>
                  </a:lnTo>
                  <a:lnTo>
                    <a:pt x="2" y="29"/>
                  </a:lnTo>
                  <a:lnTo>
                    <a:pt x="2" y="25"/>
                  </a:lnTo>
                  <a:lnTo>
                    <a:pt x="2" y="19"/>
                  </a:lnTo>
                  <a:lnTo>
                    <a:pt x="3" y="15"/>
                  </a:lnTo>
                  <a:lnTo>
                    <a:pt x="7" y="11"/>
                  </a:lnTo>
                  <a:lnTo>
                    <a:pt x="10" y="7"/>
                  </a:lnTo>
                  <a:lnTo>
                    <a:pt x="19" y="2"/>
                  </a:lnTo>
                  <a:lnTo>
                    <a:pt x="31" y="0"/>
                  </a:lnTo>
                  <a:lnTo>
                    <a:pt x="44" y="2"/>
                  </a:lnTo>
                  <a:lnTo>
                    <a:pt x="53" y="7"/>
                  </a:lnTo>
                  <a:lnTo>
                    <a:pt x="57" y="11"/>
                  </a:lnTo>
                  <a:lnTo>
                    <a:pt x="60" y="15"/>
                  </a:lnTo>
                  <a:lnTo>
                    <a:pt x="61" y="19"/>
                  </a:lnTo>
                  <a:lnTo>
                    <a:pt x="61" y="25"/>
                  </a:lnTo>
                  <a:lnTo>
                    <a:pt x="61" y="29"/>
                  </a:lnTo>
                  <a:lnTo>
                    <a:pt x="60" y="32"/>
                  </a:lnTo>
                  <a:lnTo>
                    <a:pt x="58" y="37"/>
                  </a:lnTo>
                  <a:lnTo>
                    <a:pt x="54" y="39"/>
                  </a:lnTo>
                  <a:lnTo>
                    <a:pt x="51" y="42"/>
                  </a:lnTo>
                  <a:lnTo>
                    <a:pt x="47" y="44"/>
                  </a:lnTo>
                  <a:lnTo>
                    <a:pt x="52" y="47"/>
                  </a:lnTo>
                  <a:lnTo>
                    <a:pt x="55" y="50"/>
                  </a:lnTo>
                  <a:lnTo>
                    <a:pt x="59" y="53"/>
                  </a:lnTo>
                  <a:lnTo>
                    <a:pt x="61" y="58"/>
                  </a:lnTo>
                  <a:lnTo>
                    <a:pt x="62" y="62"/>
                  </a:lnTo>
                  <a:lnTo>
                    <a:pt x="63" y="68"/>
                  </a:lnTo>
                  <a:lnTo>
                    <a:pt x="61" y="80"/>
                  </a:lnTo>
                  <a:lnTo>
                    <a:pt x="54" y="89"/>
                  </a:lnTo>
                  <a:lnTo>
                    <a:pt x="44" y="95"/>
                  </a:lnTo>
                  <a:lnTo>
                    <a:pt x="32" y="98"/>
                  </a:lnTo>
                  <a:lnTo>
                    <a:pt x="20" y="95"/>
                  </a:lnTo>
                  <a:lnTo>
                    <a:pt x="10" y="90"/>
                  </a:lnTo>
                  <a:lnTo>
                    <a:pt x="3" y="81"/>
                  </a:lnTo>
                  <a:lnTo>
                    <a:pt x="0" y="68"/>
                  </a:lnTo>
                  <a:lnTo>
                    <a:pt x="1" y="63"/>
                  </a:lnTo>
                  <a:lnTo>
                    <a:pt x="2" y="59"/>
                  </a:lnTo>
                  <a:lnTo>
                    <a:pt x="5" y="54"/>
                  </a:lnTo>
                  <a:lnTo>
                    <a:pt x="8" y="50"/>
                  </a:lnTo>
                  <a:lnTo>
                    <a:pt x="11" y="47"/>
                  </a:lnTo>
                  <a:lnTo>
                    <a:pt x="17" y="44"/>
                  </a:lnTo>
                  <a:close/>
                  <a:moveTo>
                    <a:pt x="20" y="26"/>
                  </a:moveTo>
                  <a:lnTo>
                    <a:pt x="20" y="29"/>
                  </a:lnTo>
                  <a:lnTo>
                    <a:pt x="21" y="32"/>
                  </a:lnTo>
                  <a:lnTo>
                    <a:pt x="23" y="34"/>
                  </a:lnTo>
                  <a:lnTo>
                    <a:pt x="26" y="37"/>
                  </a:lnTo>
                  <a:lnTo>
                    <a:pt x="28" y="38"/>
                  </a:lnTo>
                  <a:lnTo>
                    <a:pt x="31" y="38"/>
                  </a:lnTo>
                  <a:lnTo>
                    <a:pt x="34" y="38"/>
                  </a:lnTo>
                  <a:lnTo>
                    <a:pt x="38" y="37"/>
                  </a:lnTo>
                  <a:lnTo>
                    <a:pt x="40" y="34"/>
                  </a:lnTo>
                  <a:lnTo>
                    <a:pt x="42" y="32"/>
                  </a:lnTo>
                  <a:lnTo>
                    <a:pt x="43" y="29"/>
                  </a:lnTo>
                  <a:lnTo>
                    <a:pt x="43" y="26"/>
                  </a:lnTo>
                  <a:lnTo>
                    <a:pt x="43" y="22"/>
                  </a:lnTo>
                  <a:lnTo>
                    <a:pt x="42" y="20"/>
                  </a:lnTo>
                  <a:lnTo>
                    <a:pt x="40" y="17"/>
                  </a:lnTo>
                  <a:lnTo>
                    <a:pt x="38" y="16"/>
                  </a:lnTo>
                  <a:lnTo>
                    <a:pt x="36" y="15"/>
                  </a:lnTo>
                  <a:lnTo>
                    <a:pt x="32" y="15"/>
                  </a:lnTo>
                  <a:lnTo>
                    <a:pt x="29" y="15"/>
                  </a:lnTo>
                  <a:lnTo>
                    <a:pt x="26" y="16"/>
                  </a:lnTo>
                  <a:lnTo>
                    <a:pt x="23" y="17"/>
                  </a:lnTo>
                  <a:lnTo>
                    <a:pt x="21" y="20"/>
                  </a:lnTo>
                  <a:lnTo>
                    <a:pt x="20" y="22"/>
                  </a:lnTo>
                  <a:lnTo>
                    <a:pt x="20" y="26"/>
                  </a:lnTo>
                  <a:close/>
                  <a:moveTo>
                    <a:pt x="19" y="67"/>
                  </a:moveTo>
                  <a:lnTo>
                    <a:pt x="19" y="71"/>
                  </a:lnTo>
                  <a:lnTo>
                    <a:pt x="20" y="75"/>
                  </a:lnTo>
                  <a:lnTo>
                    <a:pt x="22" y="79"/>
                  </a:lnTo>
                  <a:lnTo>
                    <a:pt x="26" y="81"/>
                  </a:lnTo>
                  <a:lnTo>
                    <a:pt x="28" y="83"/>
                  </a:lnTo>
                  <a:lnTo>
                    <a:pt x="32" y="83"/>
                  </a:lnTo>
                  <a:lnTo>
                    <a:pt x="36" y="83"/>
                  </a:lnTo>
                  <a:lnTo>
                    <a:pt x="39" y="81"/>
                  </a:lnTo>
                  <a:lnTo>
                    <a:pt x="41" y="79"/>
                  </a:lnTo>
                  <a:lnTo>
                    <a:pt x="43" y="75"/>
                  </a:lnTo>
                  <a:lnTo>
                    <a:pt x="44" y="72"/>
                  </a:lnTo>
                  <a:lnTo>
                    <a:pt x="44" y="67"/>
                  </a:lnTo>
                  <a:lnTo>
                    <a:pt x="44" y="62"/>
                  </a:lnTo>
                  <a:lnTo>
                    <a:pt x="43" y="59"/>
                  </a:lnTo>
                  <a:lnTo>
                    <a:pt x="41" y="56"/>
                  </a:lnTo>
                  <a:lnTo>
                    <a:pt x="39" y="53"/>
                  </a:lnTo>
                  <a:lnTo>
                    <a:pt x="36" y="52"/>
                  </a:lnTo>
                  <a:lnTo>
                    <a:pt x="31" y="51"/>
                  </a:lnTo>
                  <a:lnTo>
                    <a:pt x="28" y="52"/>
                  </a:lnTo>
                  <a:lnTo>
                    <a:pt x="24" y="53"/>
                  </a:lnTo>
                  <a:lnTo>
                    <a:pt x="22" y="57"/>
                  </a:lnTo>
                  <a:lnTo>
                    <a:pt x="19" y="61"/>
                  </a:lnTo>
                  <a:lnTo>
                    <a:pt x="19" y="67"/>
                  </a:lnTo>
                  <a:close/>
                </a:path>
              </a:pathLst>
            </a:custGeom>
            <a:solidFill>
              <a:srgbClr val="000000"/>
            </a:solidFill>
            <a:ln w="0">
              <a:solidFill>
                <a:srgbClr val="000000"/>
              </a:solidFill>
              <a:prstDash val="solid"/>
              <a:round/>
              <a:headEnd/>
              <a:tailEnd/>
            </a:ln>
          </p:spPr>
          <p:txBody>
            <a:bodyPr/>
            <a:lstStyle/>
            <a:p>
              <a:endParaRPr lang="en-US"/>
            </a:p>
          </p:txBody>
        </p:sp>
        <p:sp>
          <p:nvSpPr>
            <p:cNvPr id="166992" name="Freeform 80"/>
            <p:cNvSpPr>
              <a:spLocks noEditPoints="1"/>
            </p:cNvSpPr>
            <p:nvPr/>
          </p:nvSpPr>
          <p:spPr bwMode="auto">
            <a:xfrm>
              <a:off x="1295" y="909"/>
              <a:ext cx="62" cy="98"/>
            </a:xfrm>
            <a:custGeom>
              <a:avLst/>
              <a:gdLst/>
              <a:ahLst/>
              <a:cxnLst>
                <a:cxn ang="0">
                  <a:pos x="31" y="0"/>
                </a:cxn>
                <a:cxn ang="0">
                  <a:pos x="43" y="2"/>
                </a:cxn>
                <a:cxn ang="0">
                  <a:pos x="52" y="10"/>
                </a:cxn>
                <a:cxn ang="0">
                  <a:pos x="58" y="20"/>
                </a:cxn>
                <a:cxn ang="0">
                  <a:pos x="61" y="32"/>
                </a:cxn>
                <a:cxn ang="0">
                  <a:pos x="62" y="49"/>
                </a:cxn>
                <a:cxn ang="0">
                  <a:pos x="61" y="65"/>
                </a:cxn>
                <a:cxn ang="0">
                  <a:pos x="58" y="78"/>
                </a:cxn>
                <a:cxn ang="0">
                  <a:pos x="52" y="88"/>
                </a:cxn>
                <a:cxn ang="0">
                  <a:pos x="43" y="94"/>
                </a:cxn>
                <a:cxn ang="0">
                  <a:pos x="31" y="98"/>
                </a:cxn>
                <a:cxn ang="0">
                  <a:pos x="18" y="94"/>
                </a:cxn>
                <a:cxn ang="0">
                  <a:pos x="8" y="86"/>
                </a:cxn>
                <a:cxn ang="0">
                  <a:pos x="4" y="78"/>
                </a:cxn>
                <a:cxn ang="0">
                  <a:pos x="0" y="64"/>
                </a:cxn>
                <a:cxn ang="0">
                  <a:pos x="0" y="49"/>
                </a:cxn>
                <a:cxn ang="0">
                  <a:pos x="1" y="32"/>
                </a:cxn>
                <a:cxn ang="0">
                  <a:pos x="4" y="19"/>
                </a:cxn>
                <a:cxn ang="0">
                  <a:pos x="9" y="10"/>
                </a:cxn>
                <a:cxn ang="0">
                  <a:pos x="19" y="2"/>
                </a:cxn>
                <a:cxn ang="0">
                  <a:pos x="31" y="0"/>
                </a:cxn>
                <a:cxn ang="0">
                  <a:pos x="31" y="17"/>
                </a:cxn>
                <a:cxn ang="0">
                  <a:pos x="28" y="18"/>
                </a:cxn>
                <a:cxn ang="0">
                  <a:pos x="25" y="19"/>
                </a:cxn>
                <a:cxn ang="0">
                  <a:pos x="22" y="20"/>
                </a:cxn>
                <a:cxn ang="0">
                  <a:pos x="21" y="23"/>
                </a:cxn>
                <a:cxn ang="0">
                  <a:pos x="20" y="26"/>
                </a:cxn>
                <a:cxn ang="0">
                  <a:pos x="18" y="36"/>
                </a:cxn>
                <a:cxn ang="0">
                  <a:pos x="18" y="49"/>
                </a:cxn>
                <a:cxn ang="0">
                  <a:pos x="18" y="62"/>
                </a:cxn>
                <a:cxn ang="0">
                  <a:pos x="20" y="71"/>
                </a:cxn>
                <a:cxn ang="0">
                  <a:pos x="21" y="74"/>
                </a:cxn>
                <a:cxn ang="0">
                  <a:pos x="22" y="77"/>
                </a:cxn>
                <a:cxn ang="0">
                  <a:pos x="25" y="79"/>
                </a:cxn>
                <a:cxn ang="0">
                  <a:pos x="28" y="80"/>
                </a:cxn>
                <a:cxn ang="0">
                  <a:pos x="31" y="81"/>
                </a:cxn>
                <a:cxn ang="0">
                  <a:pos x="35" y="80"/>
                </a:cxn>
                <a:cxn ang="0">
                  <a:pos x="38" y="79"/>
                </a:cxn>
                <a:cxn ang="0">
                  <a:pos x="39" y="77"/>
                </a:cxn>
                <a:cxn ang="0">
                  <a:pos x="41" y="74"/>
                </a:cxn>
                <a:cxn ang="0">
                  <a:pos x="42" y="71"/>
                </a:cxn>
                <a:cxn ang="0">
                  <a:pos x="43" y="62"/>
                </a:cxn>
                <a:cxn ang="0">
                  <a:pos x="45" y="49"/>
                </a:cxn>
                <a:cxn ang="0">
                  <a:pos x="43" y="36"/>
                </a:cxn>
                <a:cxn ang="0">
                  <a:pos x="42" y="27"/>
                </a:cxn>
                <a:cxn ang="0">
                  <a:pos x="41" y="23"/>
                </a:cxn>
                <a:cxn ang="0">
                  <a:pos x="39" y="21"/>
                </a:cxn>
                <a:cxn ang="0">
                  <a:pos x="38" y="19"/>
                </a:cxn>
                <a:cxn ang="0">
                  <a:pos x="35" y="18"/>
                </a:cxn>
                <a:cxn ang="0">
                  <a:pos x="31" y="17"/>
                </a:cxn>
              </a:cxnLst>
              <a:rect l="0" t="0" r="r" b="b"/>
              <a:pathLst>
                <a:path w="62" h="98">
                  <a:moveTo>
                    <a:pt x="31" y="0"/>
                  </a:moveTo>
                  <a:lnTo>
                    <a:pt x="43" y="2"/>
                  </a:lnTo>
                  <a:lnTo>
                    <a:pt x="52" y="10"/>
                  </a:lnTo>
                  <a:lnTo>
                    <a:pt x="58" y="20"/>
                  </a:lnTo>
                  <a:lnTo>
                    <a:pt x="61" y="32"/>
                  </a:lnTo>
                  <a:lnTo>
                    <a:pt x="62" y="49"/>
                  </a:lnTo>
                  <a:lnTo>
                    <a:pt x="61" y="65"/>
                  </a:lnTo>
                  <a:lnTo>
                    <a:pt x="58" y="78"/>
                  </a:lnTo>
                  <a:lnTo>
                    <a:pt x="52" y="88"/>
                  </a:lnTo>
                  <a:lnTo>
                    <a:pt x="43" y="94"/>
                  </a:lnTo>
                  <a:lnTo>
                    <a:pt x="31" y="98"/>
                  </a:lnTo>
                  <a:lnTo>
                    <a:pt x="18" y="94"/>
                  </a:lnTo>
                  <a:lnTo>
                    <a:pt x="8" y="86"/>
                  </a:lnTo>
                  <a:lnTo>
                    <a:pt x="4" y="78"/>
                  </a:lnTo>
                  <a:lnTo>
                    <a:pt x="0" y="64"/>
                  </a:lnTo>
                  <a:lnTo>
                    <a:pt x="0" y="49"/>
                  </a:lnTo>
                  <a:lnTo>
                    <a:pt x="1" y="32"/>
                  </a:lnTo>
                  <a:lnTo>
                    <a:pt x="4" y="19"/>
                  </a:lnTo>
                  <a:lnTo>
                    <a:pt x="9" y="10"/>
                  </a:lnTo>
                  <a:lnTo>
                    <a:pt x="19" y="2"/>
                  </a:lnTo>
                  <a:lnTo>
                    <a:pt x="31" y="0"/>
                  </a:lnTo>
                  <a:close/>
                  <a:moveTo>
                    <a:pt x="31" y="17"/>
                  </a:moveTo>
                  <a:lnTo>
                    <a:pt x="28" y="18"/>
                  </a:lnTo>
                  <a:lnTo>
                    <a:pt x="25" y="19"/>
                  </a:lnTo>
                  <a:lnTo>
                    <a:pt x="22" y="20"/>
                  </a:lnTo>
                  <a:lnTo>
                    <a:pt x="21" y="23"/>
                  </a:lnTo>
                  <a:lnTo>
                    <a:pt x="20" y="26"/>
                  </a:lnTo>
                  <a:lnTo>
                    <a:pt x="18" y="36"/>
                  </a:lnTo>
                  <a:lnTo>
                    <a:pt x="18" y="49"/>
                  </a:lnTo>
                  <a:lnTo>
                    <a:pt x="18" y="62"/>
                  </a:lnTo>
                  <a:lnTo>
                    <a:pt x="20" y="71"/>
                  </a:lnTo>
                  <a:lnTo>
                    <a:pt x="21" y="74"/>
                  </a:lnTo>
                  <a:lnTo>
                    <a:pt x="22" y="77"/>
                  </a:lnTo>
                  <a:lnTo>
                    <a:pt x="25" y="79"/>
                  </a:lnTo>
                  <a:lnTo>
                    <a:pt x="28" y="80"/>
                  </a:lnTo>
                  <a:lnTo>
                    <a:pt x="31" y="81"/>
                  </a:lnTo>
                  <a:lnTo>
                    <a:pt x="35" y="80"/>
                  </a:lnTo>
                  <a:lnTo>
                    <a:pt x="38" y="79"/>
                  </a:lnTo>
                  <a:lnTo>
                    <a:pt x="39" y="77"/>
                  </a:lnTo>
                  <a:lnTo>
                    <a:pt x="41" y="74"/>
                  </a:lnTo>
                  <a:lnTo>
                    <a:pt x="42" y="71"/>
                  </a:lnTo>
                  <a:lnTo>
                    <a:pt x="43" y="62"/>
                  </a:lnTo>
                  <a:lnTo>
                    <a:pt x="45" y="49"/>
                  </a:lnTo>
                  <a:lnTo>
                    <a:pt x="43" y="36"/>
                  </a:lnTo>
                  <a:lnTo>
                    <a:pt x="42" y="27"/>
                  </a:lnTo>
                  <a:lnTo>
                    <a:pt x="41" y="23"/>
                  </a:lnTo>
                  <a:lnTo>
                    <a:pt x="39" y="21"/>
                  </a:lnTo>
                  <a:lnTo>
                    <a:pt x="38"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6993" name="Line 81"/>
            <p:cNvSpPr>
              <a:spLocks noChangeShapeType="1"/>
            </p:cNvSpPr>
            <p:nvPr/>
          </p:nvSpPr>
          <p:spPr bwMode="auto">
            <a:xfrm>
              <a:off x="1376" y="3282"/>
              <a:ext cx="3341" cy="1"/>
            </a:xfrm>
            <a:prstGeom prst="line">
              <a:avLst/>
            </a:prstGeom>
            <a:noFill/>
            <a:ln w="3175">
              <a:solidFill>
                <a:srgbClr val="000000"/>
              </a:solidFill>
              <a:round/>
              <a:headEnd/>
              <a:tailEnd/>
            </a:ln>
          </p:spPr>
          <p:txBody>
            <a:bodyPr/>
            <a:lstStyle/>
            <a:p>
              <a:endParaRPr lang="en-US"/>
            </a:p>
          </p:txBody>
        </p:sp>
        <p:sp>
          <p:nvSpPr>
            <p:cNvPr id="166994" name="Line 82"/>
            <p:cNvSpPr>
              <a:spLocks noChangeShapeType="1"/>
            </p:cNvSpPr>
            <p:nvPr/>
          </p:nvSpPr>
          <p:spPr bwMode="auto">
            <a:xfrm>
              <a:off x="1376" y="953"/>
              <a:ext cx="3341" cy="1"/>
            </a:xfrm>
            <a:prstGeom prst="line">
              <a:avLst/>
            </a:prstGeom>
            <a:noFill/>
            <a:ln w="3175">
              <a:solidFill>
                <a:srgbClr val="000000"/>
              </a:solidFill>
              <a:round/>
              <a:headEnd/>
              <a:tailEnd/>
            </a:ln>
          </p:spPr>
          <p:txBody>
            <a:bodyPr/>
            <a:lstStyle/>
            <a:p>
              <a:endParaRPr lang="en-US"/>
            </a:p>
          </p:txBody>
        </p:sp>
        <p:sp>
          <p:nvSpPr>
            <p:cNvPr id="166995" name="Line 83"/>
            <p:cNvSpPr>
              <a:spLocks noChangeShapeType="1"/>
            </p:cNvSpPr>
            <p:nvPr/>
          </p:nvSpPr>
          <p:spPr bwMode="auto">
            <a:xfrm flipV="1">
              <a:off x="1376" y="953"/>
              <a:ext cx="1" cy="2329"/>
            </a:xfrm>
            <a:prstGeom prst="line">
              <a:avLst/>
            </a:prstGeom>
            <a:noFill/>
            <a:ln w="3175">
              <a:solidFill>
                <a:srgbClr val="000000"/>
              </a:solidFill>
              <a:round/>
              <a:headEnd/>
              <a:tailEnd/>
            </a:ln>
          </p:spPr>
          <p:txBody>
            <a:bodyPr/>
            <a:lstStyle/>
            <a:p>
              <a:endParaRPr lang="en-US"/>
            </a:p>
          </p:txBody>
        </p:sp>
        <p:sp>
          <p:nvSpPr>
            <p:cNvPr id="166996" name="Line 84"/>
            <p:cNvSpPr>
              <a:spLocks noChangeShapeType="1"/>
            </p:cNvSpPr>
            <p:nvPr/>
          </p:nvSpPr>
          <p:spPr bwMode="auto">
            <a:xfrm flipV="1">
              <a:off x="4717" y="953"/>
              <a:ext cx="1" cy="2329"/>
            </a:xfrm>
            <a:prstGeom prst="line">
              <a:avLst/>
            </a:prstGeom>
            <a:noFill/>
            <a:ln w="3175">
              <a:solidFill>
                <a:srgbClr val="000000"/>
              </a:solidFill>
              <a:round/>
              <a:headEnd/>
              <a:tailEnd/>
            </a:ln>
          </p:spPr>
          <p:txBody>
            <a:bodyPr/>
            <a:lstStyle/>
            <a:p>
              <a:endParaRPr lang="en-US"/>
            </a:p>
          </p:txBody>
        </p:sp>
        <p:sp>
          <p:nvSpPr>
            <p:cNvPr id="166997" name="Freeform 85"/>
            <p:cNvSpPr>
              <a:spLocks/>
            </p:cNvSpPr>
            <p:nvPr/>
          </p:nvSpPr>
          <p:spPr bwMode="auto">
            <a:xfrm>
              <a:off x="2905" y="3470"/>
              <a:ext cx="63" cy="70"/>
            </a:xfrm>
            <a:custGeom>
              <a:avLst/>
              <a:gdLst/>
              <a:ahLst/>
              <a:cxnLst>
                <a:cxn ang="0">
                  <a:pos x="63" y="70"/>
                </a:cxn>
                <a:cxn ang="0">
                  <a:pos x="45" y="70"/>
                </a:cxn>
                <a:cxn ang="0">
                  <a:pos x="45" y="35"/>
                </a:cxn>
                <a:cxn ang="0">
                  <a:pos x="45" y="28"/>
                </a:cxn>
                <a:cxn ang="0">
                  <a:pos x="45" y="24"/>
                </a:cxn>
                <a:cxn ang="0">
                  <a:pos x="44" y="20"/>
                </a:cxn>
                <a:cxn ang="0">
                  <a:pos x="42" y="18"/>
                </a:cxn>
                <a:cxn ang="0">
                  <a:pos x="40" y="16"/>
                </a:cxn>
                <a:cxn ang="0">
                  <a:pos x="38" y="14"/>
                </a:cxn>
                <a:cxn ang="0">
                  <a:pos x="33" y="14"/>
                </a:cxn>
                <a:cxn ang="0">
                  <a:pos x="29" y="15"/>
                </a:cxn>
                <a:cxn ang="0">
                  <a:pos x="24" y="16"/>
                </a:cxn>
                <a:cxn ang="0">
                  <a:pos x="21" y="19"/>
                </a:cxn>
                <a:cxn ang="0">
                  <a:pos x="19" y="24"/>
                </a:cxn>
                <a:cxn ang="0">
                  <a:pos x="19" y="27"/>
                </a:cxn>
                <a:cxn ang="0">
                  <a:pos x="18" y="33"/>
                </a:cxn>
                <a:cxn ang="0">
                  <a:pos x="18" y="39"/>
                </a:cxn>
                <a:cxn ang="0">
                  <a:pos x="18" y="70"/>
                </a:cxn>
                <a:cxn ang="0">
                  <a:pos x="0" y="70"/>
                </a:cxn>
                <a:cxn ang="0">
                  <a:pos x="0" y="2"/>
                </a:cxn>
                <a:cxn ang="0">
                  <a:pos x="18" y="2"/>
                </a:cxn>
                <a:cxn ang="0">
                  <a:pos x="18" y="12"/>
                </a:cxn>
                <a:cxn ang="0">
                  <a:pos x="28" y="3"/>
                </a:cxn>
                <a:cxn ang="0">
                  <a:pos x="40" y="0"/>
                </a:cxn>
                <a:cxn ang="0">
                  <a:pos x="46" y="0"/>
                </a:cxn>
                <a:cxn ang="0">
                  <a:pos x="51" y="3"/>
                </a:cxn>
                <a:cxn ang="0">
                  <a:pos x="55" y="5"/>
                </a:cxn>
                <a:cxn ang="0">
                  <a:pos x="59" y="8"/>
                </a:cxn>
                <a:cxn ang="0">
                  <a:pos x="61" y="12"/>
                </a:cxn>
                <a:cxn ang="0">
                  <a:pos x="62" y="15"/>
                </a:cxn>
                <a:cxn ang="0">
                  <a:pos x="63" y="18"/>
                </a:cxn>
                <a:cxn ang="0">
                  <a:pos x="63" y="23"/>
                </a:cxn>
                <a:cxn ang="0">
                  <a:pos x="63" y="28"/>
                </a:cxn>
                <a:cxn ang="0">
                  <a:pos x="63" y="70"/>
                </a:cxn>
              </a:cxnLst>
              <a:rect l="0" t="0" r="r" b="b"/>
              <a:pathLst>
                <a:path w="63" h="70">
                  <a:moveTo>
                    <a:pt x="63" y="70"/>
                  </a:moveTo>
                  <a:lnTo>
                    <a:pt x="45" y="70"/>
                  </a:lnTo>
                  <a:lnTo>
                    <a:pt x="45" y="35"/>
                  </a:lnTo>
                  <a:lnTo>
                    <a:pt x="45" y="28"/>
                  </a:lnTo>
                  <a:lnTo>
                    <a:pt x="45" y="24"/>
                  </a:lnTo>
                  <a:lnTo>
                    <a:pt x="44" y="20"/>
                  </a:lnTo>
                  <a:lnTo>
                    <a:pt x="42" y="18"/>
                  </a:lnTo>
                  <a:lnTo>
                    <a:pt x="40" y="16"/>
                  </a:lnTo>
                  <a:lnTo>
                    <a:pt x="38" y="14"/>
                  </a:lnTo>
                  <a:lnTo>
                    <a:pt x="33" y="14"/>
                  </a:lnTo>
                  <a:lnTo>
                    <a:pt x="29" y="15"/>
                  </a:lnTo>
                  <a:lnTo>
                    <a:pt x="24" y="16"/>
                  </a:lnTo>
                  <a:lnTo>
                    <a:pt x="21" y="19"/>
                  </a:lnTo>
                  <a:lnTo>
                    <a:pt x="19" y="24"/>
                  </a:lnTo>
                  <a:lnTo>
                    <a:pt x="19" y="27"/>
                  </a:lnTo>
                  <a:lnTo>
                    <a:pt x="18" y="33"/>
                  </a:lnTo>
                  <a:lnTo>
                    <a:pt x="18" y="39"/>
                  </a:lnTo>
                  <a:lnTo>
                    <a:pt x="18" y="70"/>
                  </a:lnTo>
                  <a:lnTo>
                    <a:pt x="0" y="70"/>
                  </a:lnTo>
                  <a:lnTo>
                    <a:pt x="0" y="2"/>
                  </a:lnTo>
                  <a:lnTo>
                    <a:pt x="18" y="2"/>
                  </a:lnTo>
                  <a:lnTo>
                    <a:pt x="18" y="12"/>
                  </a:lnTo>
                  <a:lnTo>
                    <a:pt x="28" y="3"/>
                  </a:lnTo>
                  <a:lnTo>
                    <a:pt x="40" y="0"/>
                  </a:lnTo>
                  <a:lnTo>
                    <a:pt x="46" y="0"/>
                  </a:lnTo>
                  <a:lnTo>
                    <a:pt x="51" y="3"/>
                  </a:lnTo>
                  <a:lnTo>
                    <a:pt x="55" y="5"/>
                  </a:lnTo>
                  <a:lnTo>
                    <a:pt x="59" y="8"/>
                  </a:lnTo>
                  <a:lnTo>
                    <a:pt x="61" y="12"/>
                  </a:lnTo>
                  <a:lnTo>
                    <a:pt x="62" y="15"/>
                  </a:lnTo>
                  <a:lnTo>
                    <a:pt x="63" y="18"/>
                  </a:lnTo>
                  <a:lnTo>
                    <a:pt x="63" y="23"/>
                  </a:lnTo>
                  <a:lnTo>
                    <a:pt x="63" y="28"/>
                  </a:lnTo>
                  <a:lnTo>
                    <a:pt x="63" y="70"/>
                  </a:lnTo>
                  <a:close/>
                </a:path>
              </a:pathLst>
            </a:custGeom>
            <a:solidFill>
              <a:srgbClr val="000000"/>
            </a:solidFill>
            <a:ln w="0">
              <a:solidFill>
                <a:srgbClr val="000000"/>
              </a:solidFill>
              <a:prstDash val="solid"/>
              <a:round/>
              <a:headEnd/>
              <a:tailEnd/>
            </a:ln>
          </p:spPr>
          <p:txBody>
            <a:bodyPr/>
            <a:lstStyle/>
            <a:p>
              <a:endParaRPr lang="en-US"/>
            </a:p>
          </p:txBody>
        </p:sp>
        <p:sp>
          <p:nvSpPr>
            <p:cNvPr id="166998" name="Freeform 86"/>
            <p:cNvSpPr>
              <a:spLocks/>
            </p:cNvSpPr>
            <p:nvPr/>
          </p:nvSpPr>
          <p:spPr bwMode="auto">
            <a:xfrm>
              <a:off x="2978" y="3470"/>
              <a:ext cx="65" cy="72"/>
            </a:xfrm>
            <a:custGeom>
              <a:avLst/>
              <a:gdLst/>
              <a:ahLst/>
              <a:cxnLst>
                <a:cxn ang="0">
                  <a:pos x="18" y="47"/>
                </a:cxn>
                <a:cxn ang="0">
                  <a:pos x="21" y="54"/>
                </a:cxn>
                <a:cxn ang="0">
                  <a:pos x="25" y="57"/>
                </a:cxn>
                <a:cxn ang="0">
                  <a:pos x="33" y="58"/>
                </a:cxn>
                <a:cxn ang="0">
                  <a:pos x="42" y="57"/>
                </a:cxn>
                <a:cxn ang="0">
                  <a:pos x="46" y="54"/>
                </a:cxn>
                <a:cxn ang="0">
                  <a:pos x="46" y="49"/>
                </a:cxn>
                <a:cxn ang="0">
                  <a:pos x="43" y="46"/>
                </a:cxn>
                <a:cxn ang="0">
                  <a:pos x="21" y="40"/>
                </a:cxn>
                <a:cxn ang="0">
                  <a:pos x="8" y="34"/>
                </a:cxn>
                <a:cxn ang="0">
                  <a:pos x="3" y="26"/>
                </a:cxn>
                <a:cxn ang="0">
                  <a:pos x="3" y="16"/>
                </a:cxn>
                <a:cxn ang="0">
                  <a:pos x="10" y="6"/>
                </a:cxn>
                <a:cxn ang="0">
                  <a:pos x="32" y="0"/>
                </a:cxn>
                <a:cxn ang="0">
                  <a:pos x="53" y="5"/>
                </a:cxn>
                <a:cxn ang="0">
                  <a:pos x="60" y="14"/>
                </a:cxn>
                <a:cxn ang="0">
                  <a:pos x="44" y="23"/>
                </a:cxn>
                <a:cxn ang="0">
                  <a:pos x="40" y="16"/>
                </a:cxn>
                <a:cxn ang="0">
                  <a:pos x="35" y="14"/>
                </a:cxn>
                <a:cxn ang="0">
                  <a:pos x="28" y="14"/>
                </a:cxn>
                <a:cxn ang="0">
                  <a:pos x="22" y="16"/>
                </a:cxn>
                <a:cxn ang="0">
                  <a:pos x="21" y="19"/>
                </a:cxn>
                <a:cxn ang="0">
                  <a:pos x="22" y="23"/>
                </a:cxn>
                <a:cxn ang="0">
                  <a:pos x="28" y="25"/>
                </a:cxn>
                <a:cxn ang="0">
                  <a:pos x="40" y="27"/>
                </a:cxn>
                <a:cxn ang="0">
                  <a:pos x="60" y="36"/>
                </a:cxn>
                <a:cxn ang="0">
                  <a:pos x="64" y="44"/>
                </a:cxn>
                <a:cxn ang="0">
                  <a:pos x="64" y="54"/>
                </a:cxn>
                <a:cxn ang="0">
                  <a:pos x="61" y="61"/>
                </a:cxn>
                <a:cxn ang="0">
                  <a:pos x="48" y="70"/>
                </a:cxn>
                <a:cxn ang="0">
                  <a:pos x="21" y="70"/>
                </a:cxn>
                <a:cxn ang="0">
                  <a:pos x="7" y="62"/>
                </a:cxn>
                <a:cxn ang="0">
                  <a:pos x="1" y="55"/>
                </a:cxn>
              </a:cxnLst>
              <a:rect l="0" t="0" r="r" b="b"/>
              <a:pathLst>
                <a:path w="65" h="72">
                  <a:moveTo>
                    <a:pt x="0" y="50"/>
                  </a:moveTo>
                  <a:lnTo>
                    <a:pt x="18" y="47"/>
                  </a:lnTo>
                  <a:lnTo>
                    <a:pt x="19" y="50"/>
                  </a:lnTo>
                  <a:lnTo>
                    <a:pt x="21" y="54"/>
                  </a:lnTo>
                  <a:lnTo>
                    <a:pt x="23" y="56"/>
                  </a:lnTo>
                  <a:lnTo>
                    <a:pt x="25" y="57"/>
                  </a:lnTo>
                  <a:lnTo>
                    <a:pt x="29" y="58"/>
                  </a:lnTo>
                  <a:lnTo>
                    <a:pt x="33" y="58"/>
                  </a:lnTo>
                  <a:lnTo>
                    <a:pt x="38" y="58"/>
                  </a:lnTo>
                  <a:lnTo>
                    <a:pt x="42" y="57"/>
                  </a:lnTo>
                  <a:lnTo>
                    <a:pt x="44" y="56"/>
                  </a:lnTo>
                  <a:lnTo>
                    <a:pt x="46" y="54"/>
                  </a:lnTo>
                  <a:lnTo>
                    <a:pt x="48" y="51"/>
                  </a:lnTo>
                  <a:lnTo>
                    <a:pt x="46" y="49"/>
                  </a:lnTo>
                  <a:lnTo>
                    <a:pt x="45" y="48"/>
                  </a:lnTo>
                  <a:lnTo>
                    <a:pt x="43" y="46"/>
                  </a:lnTo>
                  <a:lnTo>
                    <a:pt x="40" y="45"/>
                  </a:lnTo>
                  <a:lnTo>
                    <a:pt x="21" y="40"/>
                  </a:lnTo>
                  <a:lnTo>
                    <a:pt x="11" y="37"/>
                  </a:lnTo>
                  <a:lnTo>
                    <a:pt x="8" y="34"/>
                  </a:lnTo>
                  <a:lnTo>
                    <a:pt x="4" y="30"/>
                  </a:lnTo>
                  <a:lnTo>
                    <a:pt x="3" y="26"/>
                  </a:lnTo>
                  <a:lnTo>
                    <a:pt x="3" y="21"/>
                  </a:lnTo>
                  <a:lnTo>
                    <a:pt x="3" y="16"/>
                  </a:lnTo>
                  <a:lnTo>
                    <a:pt x="5" y="10"/>
                  </a:lnTo>
                  <a:lnTo>
                    <a:pt x="10" y="6"/>
                  </a:lnTo>
                  <a:lnTo>
                    <a:pt x="19" y="2"/>
                  </a:lnTo>
                  <a:lnTo>
                    <a:pt x="32" y="0"/>
                  </a:lnTo>
                  <a:lnTo>
                    <a:pt x="44" y="2"/>
                  </a:lnTo>
                  <a:lnTo>
                    <a:pt x="53" y="5"/>
                  </a:lnTo>
                  <a:lnTo>
                    <a:pt x="56" y="8"/>
                  </a:lnTo>
                  <a:lnTo>
                    <a:pt x="60" y="14"/>
                  </a:lnTo>
                  <a:lnTo>
                    <a:pt x="62" y="19"/>
                  </a:lnTo>
                  <a:lnTo>
                    <a:pt x="44" y="23"/>
                  </a:lnTo>
                  <a:lnTo>
                    <a:pt x="43" y="18"/>
                  </a:lnTo>
                  <a:lnTo>
                    <a:pt x="40" y="16"/>
                  </a:lnTo>
                  <a:lnTo>
                    <a:pt x="39" y="15"/>
                  </a:lnTo>
                  <a:lnTo>
                    <a:pt x="35" y="14"/>
                  </a:lnTo>
                  <a:lnTo>
                    <a:pt x="32" y="14"/>
                  </a:lnTo>
                  <a:lnTo>
                    <a:pt x="28" y="14"/>
                  </a:lnTo>
                  <a:lnTo>
                    <a:pt x="25" y="15"/>
                  </a:lnTo>
                  <a:lnTo>
                    <a:pt x="22" y="16"/>
                  </a:lnTo>
                  <a:lnTo>
                    <a:pt x="21" y="17"/>
                  </a:lnTo>
                  <a:lnTo>
                    <a:pt x="21" y="19"/>
                  </a:lnTo>
                  <a:lnTo>
                    <a:pt x="21" y="21"/>
                  </a:lnTo>
                  <a:lnTo>
                    <a:pt x="22" y="23"/>
                  </a:lnTo>
                  <a:lnTo>
                    <a:pt x="24" y="24"/>
                  </a:lnTo>
                  <a:lnTo>
                    <a:pt x="28" y="25"/>
                  </a:lnTo>
                  <a:lnTo>
                    <a:pt x="33" y="26"/>
                  </a:lnTo>
                  <a:lnTo>
                    <a:pt x="40" y="27"/>
                  </a:lnTo>
                  <a:lnTo>
                    <a:pt x="52" y="31"/>
                  </a:lnTo>
                  <a:lnTo>
                    <a:pt x="60" y="36"/>
                  </a:lnTo>
                  <a:lnTo>
                    <a:pt x="62" y="39"/>
                  </a:lnTo>
                  <a:lnTo>
                    <a:pt x="64" y="44"/>
                  </a:lnTo>
                  <a:lnTo>
                    <a:pt x="65" y="49"/>
                  </a:lnTo>
                  <a:lnTo>
                    <a:pt x="64" y="54"/>
                  </a:lnTo>
                  <a:lnTo>
                    <a:pt x="63" y="58"/>
                  </a:lnTo>
                  <a:lnTo>
                    <a:pt x="61" y="61"/>
                  </a:lnTo>
                  <a:lnTo>
                    <a:pt x="57" y="65"/>
                  </a:lnTo>
                  <a:lnTo>
                    <a:pt x="48" y="70"/>
                  </a:lnTo>
                  <a:lnTo>
                    <a:pt x="33" y="72"/>
                  </a:lnTo>
                  <a:lnTo>
                    <a:pt x="21" y="70"/>
                  </a:lnTo>
                  <a:lnTo>
                    <a:pt x="11" y="66"/>
                  </a:lnTo>
                  <a:lnTo>
                    <a:pt x="7" y="62"/>
                  </a:lnTo>
                  <a:lnTo>
                    <a:pt x="4" y="59"/>
                  </a:lnTo>
                  <a:lnTo>
                    <a:pt x="1" y="55"/>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66999" name="Freeform 87"/>
            <p:cNvSpPr>
              <a:spLocks/>
            </p:cNvSpPr>
            <p:nvPr/>
          </p:nvSpPr>
          <p:spPr bwMode="auto">
            <a:xfrm>
              <a:off x="3051" y="3472"/>
              <a:ext cx="69" cy="96"/>
            </a:xfrm>
            <a:custGeom>
              <a:avLst/>
              <a:gdLst/>
              <a:ahLst/>
              <a:cxnLst>
                <a:cxn ang="0">
                  <a:pos x="0" y="0"/>
                </a:cxn>
                <a:cxn ang="0">
                  <a:pos x="19" y="0"/>
                </a:cxn>
                <a:cxn ang="0">
                  <a:pos x="34" y="48"/>
                </a:cxn>
                <a:cxn ang="0">
                  <a:pos x="50" y="0"/>
                </a:cxn>
                <a:cxn ang="0">
                  <a:pos x="69" y="0"/>
                </a:cxn>
                <a:cxn ang="0">
                  <a:pos x="44" y="66"/>
                </a:cxn>
                <a:cxn ang="0">
                  <a:pos x="40" y="78"/>
                </a:cxn>
                <a:cxn ang="0">
                  <a:pos x="38" y="84"/>
                </a:cxn>
                <a:cxn ang="0">
                  <a:pos x="35" y="87"/>
                </a:cxn>
                <a:cxn ang="0">
                  <a:pos x="33" y="90"/>
                </a:cxn>
                <a:cxn ang="0">
                  <a:pos x="31" y="93"/>
                </a:cxn>
                <a:cxn ang="0">
                  <a:pos x="28" y="94"/>
                </a:cxn>
                <a:cxn ang="0">
                  <a:pos x="24" y="95"/>
                </a:cxn>
                <a:cxn ang="0">
                  <a:pos x="20" y="96"/>
                </a:cxn>
                <a:cxn ang="0">
                  <a:pos x="15" y="96"/>
                </a:cxn>
                <a:cxn ang="0">
                  <a:pos x="11" y="96"/>
                </a:cxn>
                <a:cxn ang="0">
                  <a:pos x="6" y="95"/>
                </a:cxn>
                <a:cxn ang="0">
                  <a:pos x="4" y="81"/>
                </a:cxn>
                <a:cxn ang="0">
                  <a:pos x="8" y="83"/>
                </a:cxn>
                <a:cxn ang="0">
                  <a:pos x="12" y="83"/>
                </a:cxn>
                <a:cxn ang="0">
                  <a:pos x="15" y="81"/>
                </a:cxn>
                <a:cxn ang="0">
                  <a:pos x="19" y="80"/>
                </a:cxn>
                <a:cxn ang="0">
                  <a:pos x="21" y="78"/>
                </a:cxn>
                <a:cxn ang="0">
                  <a:pos x="23" y="74"/>
                </a:cxn>
                <a:cxn ang="0">
                  <a:pos x="25" y="68"/>
                </a:cxn>
                <a:cxn ang="0">
                  <a:pos x="0" y="0"/>
                </a:cxn>
              </a:cxnLst>
              <a:rect l="0" t="0" r="r" b="b"/>
              <a:pathLst>
                <a:path w="69" h="96">
                  <a:moveTo>
                    <a:pt x="0" y="0"/>
                  </a:moveTo>
                  <a:lnTo>
                    <a:pt x="19" y="0"/>
                  </a:lnTo>
                  <a:lnTo>
                    <a:pt x="34" y="48"/>
                  </a:lnTo>
                  <a:lnTo>
                    <a:pt x="50" y="0"/>
                  </a:lnTo>
                  <a:lnTo>
                    <a:pt x="69" y="0"/>
                  </a:lnTo>
                  <a:lnTo>
                    <a:pt x="44" y="66"/>
                  </a:lnTo>
                  <a:lnTo>
                    <a:pt x="40" y="78"/>
                  </a:lnTo>
                  <a:lnTo>
                    <a:pt x="38" y="84"/>
                  </a:lnTo>
                  <a:lnTo>
                    <a:pt x="35" y="87"/>
                  </a:lnTo>
                  <a:lnTo>
                    <a:pt x="33" y="90"/>
                  </a:lnTo>
                  <a:lnTo>
                    <a:pt x="31" y="93"/>
                  </a:lnTo>
                  <a:lnTo>
                    <a:pt x="28" y="94"/>
                  </a:lnTo>
                  <a:lnTo>
                    <a:pt x="24" y="95"/>
                  </a:lnTo>
                  <a:lnTo>
                    <a:pt x="20" y="96"/>
                  </a:lnTo>
                  <a:lnTo>
                    <a:pt x="15" y="96"/>
                  </a:lnTo>
                  <a:lnTo>
                    <a:pt x="11" y="96"/>
                  </a:lnTo>
                  <a:lnTo>
                    <a:pt x="6" y="95"/>
                  </a:lnTo>
                  <a:lnTo>
                    <a:pt x="4" y="81"/>
                  </a:lnTo>
                  <a:lnTo>
                    <a:pt x="8" y="83"/>
                  </a:lnTo>
                  <a:lnTo>
                    <a:pt x="12" y="83"/>
                  </a:lnTo>
                  <a:lnTo>
                    <a:pt x="15" y="81"/>
                  </a:lnTo>
                  <a:lnTo>
                    <a:pt x="19" y="80"/>
                  </a:lnTo>
                  <a:lnTo>
                    <a:pt x="21" y="78"/>
                  </a:lnTo>
                  <a:lnTo>
                    <a:pt x="23" y="74"/>
                  </a:lnTo>
                  <a:lnTo>
                    <a:pt x="25" y="6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000" name="Freeform 88"/>
            <p:cNvSpPr>
              <a:spLocks/>
            </p:cNvSpPr>
            <p:nvPr/>
          </p:nvSpPr>
          <p:spPr bwMode="auto">
            <a:xfrm>
              <a:off x="3122" y="3470"/>
              <a:ext cx="65" cy="72"/>
            </a:xfrm>
            <a:custGeom>
              <a:avLst/>
              <a:gdLst/>
              <a:ahLst/>
              <a:cxnLst>
                <a:cxn ang="0">
                  <a:pos x="17" y="47"/>
                </a:cxn>
                <a:cxn ang="0">
                  <a:pos x="21" y="54"/>
                </a:cxn>
                <a:cxn ang="0">
                  <a:pos x="25" y="57"/>
                </a:cxn>
                <a:cxn ang="0">
                  <a:pos x="33" y="58"/>
                </a:cxn>
                <a:cxn ang="0">
                  <a:pos x="42" y="57"/>
                </a:cxn>
                <a:cxn ang="0">
                  <a:pos x="46" y="54"/>
                </a:cxn>
                <a:cxn ang="0">
                  <a:pos x="46" y="49"/>
                </a:cxn>
                <a:cxn ang="0">
                  <a:pos x="43" y="46"/>
                </a:cxn>
                <a:cxn ang="0">
                  <a:pos x="21" y="40"/>
                </a:cxn>
                <a:cxn ang="0">
                  <a:pos x="8" y="34"/>
                </a:cxn>
                <a:cxn ang="0">
                  <a:pos x="3" y="26"/>
                </a:cxn>
                <a:cxn ang="0">
                  <a:pos x="3" y="16"/>
                </a:cxn>
                <a:cxn ang="0">
                  <a:pos x="10" y="6"/>
                </a:cxn>
                <a:cxn ang="0">
                  <a:pos x="32" y="0"/>
                </a:cxn>
                <a:cxn ang="0">
                  <a:pos x="53" y="5"/>
                </a:cxn>
                <a:cxn ang="0">
                  <a:pos x="60" y="14"/>
                </a:cxn>
                <a:cxn ang="0">
                  <a:pos x="44" y="23"/>
                </a:cxn>
                <a:cxn ang="0">
                  <a:pos x="40" y="16"/>
                </a:cxn>
                <a:cxn ang="0">
                  <a:pos x="35" y="14"/>
                </a:cxn>
                <a:cxn ang="0">
                  <a:pos x="27" y="14"/>
                </a:cxn>
                <a:cxn ang="0">
                  <a:pos x="22" y="16"/>
                </a:cxn>
                <a:cxn ang="0">
                  <a:pos x="21" y="19"/>
                </a:cxn>
                <a:cxn ang="0">
                  <a:pos x="22" y="23"/>
                </a:cxn>
                <a:cxn ang="0">
                  <a:pos x="27" y="25"/>
                </a:cxn>
                <a:cxn ang="0">
                  <a:pos x="40" y="27"/>
                </a:cxn>
                <a:cxn ang="0">
                  <a:pos x="60" y="36"/>
                </a:cxn>
                <a:cxn ang="0">
                  <a:pos x="64" y="44"/>
                </a:cxn>
                <a:cxn ang="0">
                  <a:pos x="64" y="54"/>
                </a:cxn>
                <a:cxn ang="0">
                  <a:pos x="61" y="61"/>
                </a:cxn>
                <a:cxn ang="0">
                  <a:pos x="47" y="70"/>
                </a:cxn>
                <a:cxn ang="0">
                  <a:pos x="21" y="70"/>
                </a:cxn>
                <a:cxn ang="0">
                  <a:pos x="6" y="62"/>
                </a:cxn>
                <a:cxn ang="0">
                  <a:pos x="1" y="55"/>
                </a:cxn>
              </a:cxnLst>
              <a:rect l="0" t="0" r="r" b="b"/>
              <a:pathLst>
                <a:path w="65" h="72">
                  <a:moveTo>
                    <a:pt x="0" y="50"/>
                  </a:moveTo>
                  <a:lnTo>
                    <a:pt x="17" y="47"/>
                  </a:lnTo>
                  <a:lnTo>
                    <a:pt x="19" y="50"/>
                  </a:lnTo>
                  <a:lnTo>
                    <a:pt x="21" y="54"/>
                  </a:lnTo>
                  <a:lnTo>
                    <a:pt x="23" y="56"/>
                  </a:lnTo>
                  <a:lnTo>
                    <a:pt x="25" y="57"/>
                  </a:lnTo>
                  <a:lnTo>
                    <a:pt x="29" y="58"/>
                  </a:lnTo>
                  <a:lnTo>
                    <a:pt x="33" y="58"/>
                  </a:lnTo>
                  <a:lnTo>
                    <a:pt x="37" y="58"/>
                  </a:lnTo>
                  <a:lnTo>
                    <a:pt x="42" y="57"/>
                  </a:lnTo>
                  <a:lnTo>
                    <a:pt x="44" y="56"/>
                  </a:lnTo>
                  <a:lnTo>
                    <a:pt x="46" y="54"/>
                  </a:lnTo>
                  <a:lnTo>
                    <a:pt x="47" y="51"/>
                  </a:lnTo>
                  <a:lnTo>
                    <a:pt x="46" y="49"/>
                  </a:lnTo>
                  <a:lnTo>
                    <a:pt x="45" y="48"/>
                  </a:lnTo>
                  <a:lnTo>
                    <a:pt x="43" y="46"/>
                  </a:lnTo>
                  <a:lnTo>
                    <a:pt x="40" y="45"/>
                  </a:lnTo>
                  <a:lnTo>
                    <a:pt x="21" y="40"/>
                  </a:lnTo>
                  <a:lnTo>
                    <a:pt x="11" y="37"/>
                  </a:lnTo>
                  <a:lnTo>
                    <a:pt x="8" y="34"/>
                  </a:lnTo>
                  <a:lnTo>
                    <a:pt x="4" y="30"/>
                  </a:lnTo>
                  <a:lnTo>
                    <a:pt x="3" y="26"/>
                  </a:lnTo>
                  <a:lnTo>
                    <a:pt x="3" y="21"/>
                  </a:lnTo>
                  <a:lnTo>
                    <a:pt x="3" y="16"/>
                  </a:lnTo>
                  <a:lnTo>
                    <a:pt x="5" y="10"/>
                  </a:lnTo>
                  <a:lnTo>
                    <a:pt x="10" y="6"/>
                  </a:lnTo>
                  <a:lnTo>
                    <a:pt x="19" y="2"/>
                  </a:lnTo>
                  <a:lnTo>
                    <a:pt x="32" y="0"/>
                  </a:lnTo>
                  <a:lnTo>
                    <a:pt x="44" y="2"/>
                  </a:lnTo>
                  <a:lnTo>
                    <a:pt x="53" y="5"/>
                  </a:lnTo>
                  <a:lnTo>
                    <a:pt x="56" y="8"/>
                  </a:lnTo>
                  <a:lnTo>
                    <a:pt x="60" y="14"/>
                  </a:lnTo>
                  <a:lnTo>
                    <a:pt x="62" y="19"/>
                  </a:lnTo>
                  <a:lnTo>
                    <a:pt x="44" y="23"/>
                  </a:lnTo>
                  <a:lnTo>
                    <a:pt x="43" y="18"/>
                  </a:lnTo>
                  <a:lnTo>
                    <a:pt x="40" y="16"/>
                  </a:lnTo>
                  <a:lnTo>
                    <a:pt x="39" y="15"/>
                  </a:lnTo>
                  <a:lnTo>
                    <a:pt x="35" y="14"/>
                  </a:lnTo>
                  <a:lnTo>
                    <a:pt x="32" y="14"/>
                  </a:lnTo>
                  <a:lnTo>
                    <a:pt x="27" y="14"/>
                  </a:lnTo>
                  <a:lnTo>
                    <a:pt x="25" y="15"/>
                  </a:lnTo>
                  <a:lnTo>
                    <a:pt x="22" y="16"/>
                  </a:lnTo>
                  <a:lnTo>
                    <a:pt x="21" y="17"/>
                  </a:lnTo>
                  <a:lnTo>
                    <a:pt x="21" y="19"/>
                  </a:lnTo>
                  <a:lnTo>
                    <a:pt x="21" y="21"/>
                  </a:lnTo>
                  <a:lnTo>
                    <a:pt x="22" y="23"/>
                  </a:lnTo>
                  <a:lnTo>
                    <a:pt x="24" y="24"/>
                  </a:lnTo>
                  <a:lnTo>
                    <a:pt x="27" y="25"/>
                  </a:lnTo>
                  <a:lnTo>
                    <a:pt x="33" y="26"/>
                  </a:lnTo>
                  <a:lnTo>
                    <a:pt x="40" y="27"/>
                  </a:lnTo>
                  <a:lnTo>
                    <a:pt x="52" y="31"/>
                  </a:lnTo>
                  <a:lnTo>
                    <a:pt x="60" y="36"/>
                  </a:lnTo>
                  <a:lnTo>
                    <a:pt x="62" y="39"/>
                  </a:lnTo>
                  <a:lnTo>
                    <a:pt x="64" y="44"/>
                  </a:lnTo>
                  <a:lnTo>
                    <a:pt x="65" y="49"/>
                  </a:lnTo>
                  <a:lnTo>
                    <a:pt x="64" y="54"/>
                  </a:lnTo>
                  <a:lnTo>
                    <a:pt x="63" y="58"/>
                  </a:lnTo>
                  <a:lnTo>
                    <a:pt x="61" y="61"/>
                  </a:lnTo>
                  <a:lnTo>
                    <a:pt x="57" y="65"/>
                  </a:lnTo>
                  <a:lnTo>
                    <a:pt x="47" y="70"/>
                  </a:lnTo>
                  <a:lnTo>
                    <a:pt x="33" y="72"/>
                  </a:lnTo>
                  <a:lnTo>
                    <a:pt x="21" y="70"/>
                  </a:lnTo>
                  <a:lnTo>
                    <a:pt x="11" y="66"/>
                  </a:lnTo>
                  <a:lnTo>
                    <a:pt x="6" y="62"/>
                  </a:lnTo>
                  <a:lnTo>
                    <a:pt x="4" y="59"/>
                  </a:lnTo>
                  <a:lnTo>
                    <a:pt x="1" y="55"/>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67001" name="Freeform 89"/>
            <p:cNvSpPr>
              <a:spLocks/>
            </p:cNvSpPr>
            <p:nvPr/>
          </p:nvSpPr>
          <p:spPr bwMode="auto">
            <a:xfrm>
              <a:off x="1072" y="2210"/>
              <a:ext cx="95" cy="42"/>
            </a:xfrm>
            <a:custGeom>
              <a:avLst/>
              <a:gdLst/>
              <a:ahLst/>
              <a:cxnLst>
                <a:cxn ang="0">
                  <a:pos x="24" y="3"/>
                </a:cxn>
                <a:cxn ang="0">
                  <a:pos x="39" y="3"/>
                </a:cxn>
                <a:cxn ang="0">
                  <a:pos x="39" y="16"/>
                </a:cxn>
                <a:cxn ang="0">
                  <a:pos x="67" y="16"/>
                </a:cxn>
                <a:cxn ang="0">
                  <a:pos x="73" y="16"/>
                </a:cxn>
                <a:cxn ang="0">
                  <a:pos x="76" y="16"/>
                </a:cxn>
                <a:cxn ang="0">
                  <a:pos x="77" y="16"/>
                </a:cxn>
                <a:cxn ang="0">
                  <a:pos x="79" y="15"/>
                </a:cxn>
                <a:cxn ang="0">
                  <a:pos x="81" y="14"/>
                </a:cxn>
                <a:cxn ang="0">
                  <a:pos x="81" y="12"/>
                </a:cxn>
                <a:cxn ang="0">
                  <a:pos x="81" y="10"/>
                </a:cxn>
                <a:cxn ang="0">
                  <a:pos x="81" y="6"/>
                </a:cxn>
                <a:cxn ang="0">
                  <a:pos x="79" y="1"/>
                </a:cxn>
                <a:cxn ang="0">
                  <a:pos x="93" y="0"/>
                </a:cxn>
                <a:cxn ang="0">
                  <a:pos x="94" y="8"/>
                </a:cxn>
                <a:cxn ang="0">
                  <a:pos x="95" y="16"/>
                </a:cxn>
                <a:cxn ang="0">
                  <a:pos x="95" y="20"/>
                </a:cxn>
                <a:cxn ang="0">
                  <a:pos x="93" y="25"/>
                </a:cxn>
                <a:cxn ang="0">
                  <a:pos x="92" y="28"/>
                </a:cxn>
                <a:cxn ang="0">
                  <a:pos x="88" y="30"/>
                </a:cxn>
                <a:cxn ang="0">
                  <a:pos x="86" y="32"/>
                </a:cxn>
                <a:cxn ang="0">
                  <a:pos x="82" y="33"/>
                </a:cxn>
                <a:cxn ang="0">
                  <a:pos x="78" y="33"/>
                </a:cxn>
                <a:cxn ang="0">
                  <a:pos x="74" y="33"/>
                </a:cxn>
                <a:cxn ang="0">
                  <a:pos x="68" y="33"/>
                </a:cxn>
                <a:cxn ang="0">
                  <a:pos x="39" y="33"/>
                </a:cxn>
                <a:cxn ang="0">
                  <a:pos x="39" y="42"/>
                </a:cxn>
                <a:cxn ang="0">
                  <a:pos x="24" y="42"/>
                </a:cxn>
                <a:cxn ang="0">
                  <a:pos x="24" y="33"/>
                </a:cxn>
                <a:cxn ang="0">
                  <a:pos x="11" y="33"/>
                </a:cxn>
                <a:cxn ang="0">
                  <a:pos x="0" y="16"/>
                </a:cxn>
                <a:cxn ang="0">
                  <a:pos x="24" y="16"/>
                </a:cxn>
                <a:cxn ang="0">
                  <a:pos x="24" y="3"/>
                </a:cxn>
              </a:cxnLst>
              <a:rect l="0" t="0" r="r" b="b"/>
              <a:pathLst>
                <a:path w="95" h="42">
                  <a:moveTo>
                    <a:pt x="24" y="3"/>
                  </a:moveTo>
                  <a:lnTo>
                    <a:pt x="39" y="3"/>
                  </a:lnTo>
                  <a:lnTo>
                    <a:pt x="39" y="16"/>
                  </a:lnTo>
                  <a:lnTo>
                    <a:pt x="67" y="16"/>
                  </a:lnTo>
                  <a:lnTo>
                    <a:pt x="73" y="16"/>
                  </a:lnTo>
                  <a:lnTo>
                    <a:pt x="76" y="16"/>
                  </a:lnTo>
                  <a:lnTo>
                    <a:pt x="77" y="16"/>
                  </a:lnTo>
                  <a:lnTo>
                    <a:pt x="79" y="15"/>
                  </a:lnTo>
                  <a:lnTo>
                    <a:pt x="81" y="14"/>
                  </a:lnTo>
                  <a:lnTo>
                    <a:pt x="81" y="12"/>
                  </a:lnTo>
                  <a:lnTo>
                    <a:pt x="81" y="10"/>
                  </a:lnTo>
                  <a:lnTo>
                    <a:pt x="81" y="6"/>
                  </a:lnTo>
                  <a:lnTo>
                    <a:pt x="79" y="1"/>
                  </a:lnTo>
                  <a:lnTo>
                    <a:pt x="93" y="0"/>
                  </a:lnTo>
                  <a:lnTo>
                    <a:pt x="94" y="8"/>
                  </a:lnTo>
                  <a:lnTo>
                    <a:pt x="95" y="16"/>
                  </a:lnTo>
                  <a:lnTo>
                    <a:pt x="95" y="20"/>
                  </a:lnTo>
                  <a:lnTo>
                    <a:pt x="93" y="25"/>
                  </a:lnTo>
                  <a:lnTo>
                    <a:pt x="92" y="28"/>
                  </a:lnTo>
                  <a:lnTo>
                    <a:pt x="88" y="30"/>
                  </a:lnTo>
                  <a:lnTo>
                    <a:pt x="86" y="32"/>
                  </a:lnTo>
                  <a:lnTo>
                    <a:pt x="82" y="33"/>
                  </a:lnTo>
                  <a:lnTo>
                    <a:pt x="78" y="33"/>
                  </a:lnTo>
                  <a:lnTo>
                    <a:pt x="74" y="33"/>
                  </a:lnTo>
                  <a:lnTo>
                    <a:pt x="68" y="33"/>
                  </a:lnTo>
                  <a:lnTo>
                    <a:pt x="39" y="33"/>
                  </a:lnTo>
                  <a:lnTo>
                    <a:pt x="39" y="42"/>
                  </a:lnTo>
                  <a:lnTo>
                    <a:pt x="24" y="42"/>
                  </a:lnTo>
                  <a:lnTo>
                    <a:pt x="24" y="33"/>
                  </a:lnTo>
                  <a:lnTo>
                    <a:pt x="11" y="33"/>
                  </a:lnTo>
                  <a:lnTo>
                    <a:pt x="0" y="16"/>
                  </a:lnTo>
                  <a:lnTo>
                    <a:pt x="24" y="16"/>
                  </a:lnTo>
                  <a:lnTo>
                    <a:pt x="24" y="3"/>
                  </a:lnTo>
                  <a:close/>
                </a:path>
              </a:pathLst>
            </a:custGeom>
            <a:solidFill>
              <a:srgbClr val="000000"/>
            </a:solidFill>
            <a:ln w="0">
              <a:solidFill>
                <a:srgbClr val="000000"/>
              </a:solidFill>
              <a:prstDash val="solid"/>
              <a:round/>
              <a:headEnd/>
              <a:tailEnd/>
            </a:ln>
          </p:spPr>
          <p:txBody>
            <a:bodyPr/>
            <a:lstStyle/>
            <a:p>
              <a:endParaRPr lang="en-US"/>
            </a:p>
          </p:txBody>
        </p:sp>
        <p:sp>
          <p:nvSpPr>
            <p:cNvPr id="167002" name="Freeform 90"/>
            <p:cNvSpPr>
              <a:spLocks noEditPoints="1"/>
            </p:cNvSpPr>
            <p:nvPr/>
          </p:nvSpPr>
          <p:spPr bwMode="auto">
            <a:xfrm>
              <a:off x="1070" y="2183"/>
              <a:ext cx="96" cy="18"/>
            </a:xfrm>
            <a:custGeom>
              <a:avLst/>
              <a:gdLst/>
              <a:ahLst/>
              <a:cxnLst>
                <a:cxn ang="0">
                  <a:pos x="16" y="18"/>
                </a:cxn>
                <a:cxn ang="0">
                  <a:pos x="0" y="18"/>
                </a:cxn>
                <a:cxn ang="0">
                  <a:pos x="0" y="0"/>
                </a:cxn>
                <a:cxn ang="0">
                  <a:pos x="16" y="0"/>
                </a:cxn>
                <a:cxn ang="0">
                  <a:pos x="16" y="18"/>
                </a:cxn>
                <a:cxn ang="0">
                  <a:pos x="96" y="18"/>
                </a:cxn>
                <a:cxn ang="0">
                  <a:pos x="26" y="18"/>
                </a:cxn>
                <a:cxn ang="0">
                  <a:pos x="26" y="0"/>
                </a:cxn>
                <a:cxn ang="0">
                  <a:pos x="96" y="0"/>
                </a:cxn>
                <a:cxn ang="0">
                  <a:pos x="96" y="18"/>
                </a:cxn>
              </a:cxnLst>
              <a:rect l="0" t="0" r="r" b="b"/>
              <a:pathLst>
                <a:path w="96" h="18">
                  <a:moveTo>
                    <a:pt x="16" y="18"/>
                  </a:moveTo>
                  <a:lnTo>
                    <a:pt x="0" y="18"/>
                  </a:lnTo>
                  <a:lnTo>
                    <a:pt x="0" y="0"/>
                  </a:lnTo>
                  <a:lnTo>
                    <a:pt x="16" y="0"/>
                  </a:lnTo>
                  <a:lnTo>
                    <a:pt x="16" y="18"/>
                  </a:lnTo>
                  <a:close/>
                  <a:moveTo>
                    <a:pt x="96" y="18"/>
                  </a:moveTo>
                  <a:lnTo>
                    <a:pt x="26" y="18"/>
                  </a:lnTo>
                  <a:lnTo>
                    <a:pt x="26" y="0"/>
                  </a:lnTo>
                  <a:lnTo>
                    <a:pt x="96" y="0"/>
                  </a:lnTo>
                  <a:lnTo>
                    <a:pt x="96" y="18"/>
                  </a:lnTo>
                  <a:close/>
                </a:path>
              </a:pathLst>
            </a:custGeom>
            <a:solidFill>
              <a:srgbClr val="000000"/>
            </a:solidFill>
            <a:ln w="0">
              <a:solidFill>
                <a:srgbClr val="000000"/>
              </a:solidFill>
              <a:prstDash val="solid"/>
              <a:round/>
              <a:headEnd/>
              <a:tailEnd/>
            </a:ln>
          </p:spPr>
          <p:txBody>
            <a:bodyPr/>
            <a:lstStyle/>
            <a:p>
              <a:endParaRPr lang="en-US"/>
            </a:p>
          </p:txBody>
        </p:sp>
        <p:sp>
          <p:nvSpPr>
            <p:cNvPr id="167003" name="Freeform 91"/>
            <p:cNvSpPr>
              <a:spLocks/>
            </p:cNvSpPr>
            <p:nvPr/>
          </p:nvSpPr>
          <p:spPr bwMode="auto">
            <a:xfrm>
              <a:off x="1095" y="2065"/>
              <a:ext cx="71" cy="101"/>
            </a:xfrm>
            <a:custGeom>
              <a:avLst/>
              <a:gdLst/>
              <a:ahLst/>
              <a:cxnLst>
                <a:cxn ang="0">
                  <a:pos x="1" y="101"/>
                </a:cxn>
                <a:cxn ang="0">
                  <a:pos x="1" y="83"/>
                </a:cxn>
                <a:cxn ang="0">
                  <a:pos x="11" y="83"/>
                </a:cxn>
                <a:cxn ang="0">
                  <a:pos x="2" y="73"/>
                </a:cxn>
                <a:cxn ang="0">
                  <a:pos x="0" y="62"/>
                </a:cxn>
                <a:cxn ang="0">
                  <a:pos x="1" y="57"/>
                </a:cxn>
                <a:cxn ang="0">
                  <a:pos x="2" y="51"/>
                </a:cxn>
                <a:cxn ang="0">
                  <a:pos x="4" y="49"/>
                </a:cxn>
                <a:cxn ang="0">
                  <a:pos x="8" y="46"/>
                </a:cxn>
                <a:cxn ang="0">
                  <a:pos x="11" y="44"/>
                </a:cxn>
                <a:cxn ang="0">
                  <a:pos x="6" y="39"/>
                </a:cxn>
                <a:cxn ang="0">
                  <a:pos x="2" y="35"/>
                </a:cxn>
                <a:cxn ang="0">
                  <a:pos x="1" y="29"/>
                </a:cxn>
                <a:cxn ang="0">
                  <a:pos x="0" y="22"/>
                </a:cxn>
                <a:cxn ang="0">
                  <a:pos x="0" y="18"/>
                </a:cxn>
                <a:cxn ang="0">
                  <a:pos x="1" y="14"/>
                </a:cxn>
                <a:cxn ang="0">
                  <a:pos x="3" y="10"/>
                </a:cxn>
                <a:cxn ang="0">
                  <a:pos x="6" y="7"/>
                </a:cxn>
                <a:cxn ang="0">
                  <a:pos x="9" y="5"/>
                </a:cxn>
                <a:cxn ang="0">
                  <a:pos x="12" y="3"/>
                </a:cxn>
                <a:cxn ang="0">
                  <a:pos x="16" y="1"/>
                </a:cxn>
                <a:cxn ang="0">
                  <a:pos x="20" y="0"/>
                </a:cxn>
                <a:cxn ang="0">
                  <a:pos x="27" y="0"/>
                </a:cxn>
                <a:cxn ang="0">
                  <a:pos x="71" y="0"/>
                </a:cxn>
                <a:cxn ang="0">
                  <a:pos x="71" y="18"/>
                </a:cxn>
                <a:cxn ang="0">
                  <a:pos x="31" y="18"/>
                </a:cxn>
                <a:cxn ang="0">
                  <a:pos x="24" y="19"/>
                </a:cxn>
                <a:cxn ang="0">
                  <a:pos x="20" y="19"/>
                </a:cxn>
                <a:cxn ang="0">
                  <a:pos x="18" y="20"/>
                </a:cxn>
                <a:cxn ang="0">
                  <a:pos x="16" y="22"/>
                </a:cxn>
                <a:cxn ang="0">
                  <a:pos x="14" y="25"/>
                </a:cxn>
                <a:cxn ang="0">
                  <a:pos x="13" y="28"/>
                </a:cxn>
                <a:cxn ang="0">
                  <a:pos x="14" y="32"/>
                </a:cxn>
                <a:cxn ang="0">
                  <a:pos x="17" y="36"/>
                </a:cxn>
                <a:cxn ang="0">
                  <a:pos x="19" y="38"/>
                </a:cxn>
                <a:cxn ang="0">
                  <a:pos x="23" y="40"/>
                </a:cxn>
                <a:cxn ang="0">
                  <a:pos x="27" y="41"/>
                </a:cxn>
                <a:cxn ang="0">
                  <a:pos x="31" y="41"/>
                </a:cxn>
                <a:cxn ang="0">
                  <a:pos x="38" y="42"/>
                </a:cxn>
                <a:cxn ang="0">
                  <a:pos x="71" y="42"/>
                </a:cxn>
                <a:cxn ang="0">
                  <a:pos x="71" y="60"/>
                </a:cxn>
                <a:cxn ang="0">
                  <a:pos x="32" y="60"/>
                </a:cxn>
                <a:cxn ang="0">
                  <a:pos x="27" y="60"/>
                </a:cxn>
                <a:cxn ang="0">
                  <a:pos x="22" y="60"/>
                </a:cxn>
                <a:cxn ang="0">
                  <a:pos x="20" y="61"/>
                </a:cxn>
                <a:cxn ang="0">
                  <a:pos x="17" y="62"/>
                </a:cxn>
                <a:cxn ang="0">
                  <a:pos x="16" y="63"/>
                </a:cxn>
                <a:cxn ang="0">
                  <a:pos x="14" y="67"/>
                </a:cxn>
                <a:cxn ang="0">
                  <a:pos x="13" y="69"/>
                </a:cxn>
                <a:cxn ang="0">
                  <a:pos x="14" y="73"/>
                </a:cxn>
                <a:cxn ang="0">
                  <a:pos x="16" y="77"/>
                </a:cxn>
                <a:cxn ang="0">
                  <a:pos x="19" y="80"/>
                </a:cxn>
                <a:cxn ang="0">
                  <a:pos x="22" y="82"/>
                </a:cxn>
                <a:cxn ang="0">
                  <a:pos x="27" y="82"/>
                </a:cxn>
                <a:cxn ang="0">
                  <a:pos x="31" y="83"/>
                </a:cxn>
                <a:cxn ang="0">
                  <a:pos x="37" y="83"/>
                </a:cxn>
                <a:cxn ang="0">
                  <a:pos x="71" y="83"/>
                </a:cxn>
                <a:cxn ang="0">
                  <a:pos x="71" y="101"/>
                </a:cxn>
                <a:cxn ang="0">
                  <a:pos x="1" y="101"/>
                </a:cxn>
              </a:cxnLst>
              <a:rect l="0" t="0" r="r" b="b"/>
              <a:pathLst>
                <a:path w="71" h="101">
                  <a:moveTo>
                    <a:pt x="1" y="101"/>
                  </a:moveTo>
                  <a:lnTo>
                    <a:pt x="1" y="83"/>
                  </a:lnTo>
                  <a:lnTo>
                    <a:pt x="11" y="83"/>
                  </a:lnTo>
                  <a:lnTo>
                    <a:pt x="2" y="73"/>
                  </a:lnTo>
                  <a:lnTo>
                    <a:pt x="0" y="62"/>
                  </a:lnTo>
                  <a:lnTo>
                    <a:pt x="1" y="57"/>
                  </a:lnTo>
                  <a:lnTo>
                    <a:pt x="2" y="51"/>
                  </a:lnTo>
                  <a:lnTo>
                    <a:pt x="4" y="49"/>
                  </a:lnTo>
                  <a:lnTo>
                    <a:pt x="8" y="46"/>
                  </a:lnTo>
                  <a:lnTo>
                    <a:pt x="11" y="44"/>
                  </a:lnTo>
                  <a:lnTo>
                    <a:pt x="6" y="39"/>
                  </a:lnTo>
                  <a:lnTo>
                    <a:pt x="2" y="35"/>
                  </a:lnTo>
                  <a:lnTo>
                    <a:pt x="1" y="29"/>
                  </a:lnTo>
                  <a:lnTo>
                    <a:pt x="0" y="22"/>
                  </a:lnTo>
                  <a:lnTo>
                    <a:pt x="0" y="18"/>
                  </a:lnTo>
                  <a:lnTo>
                    <a:pt x="1" y="14"/>
                  </a:lnTo>
                  <a:lnTo>
                    <a:pt x="3" y="10"/>
                  </a:lnTo>
                  <a:lnTo>
                    <a:pt x="6" y="7"/>
                  </a:lnTo>
                  <a:lnTo>
                    <a:pt x="9" y="5"/>
                  </a:lnTo>
                  <a:lnTo>
                    <a:pt x="12" y="3"/>
                  </a:lnTo>
                  <a:lnTo>
                    <a:pt x="16" y="1"/>
                  </a:lnTo>
                  <a:lnTo>
                    <a:pt x="20" y="0"/>
                  </a:lnTo>
                  <a:lnTo>
                    <a:pt x="27" y="0"/>
                  </a:lnTo>
                  <a:lnTo>
                    <a:pt x="71" y="0"/>
                  </a:lnTo>
                  <a:lnTo>
                    <a:pt x="71" y="18"/>
                  </a:lnTo>
                  <a:lnTo>
                    <a:pt x="31" y="18"/>
                  </a:lnTo>
                  <a:lnTo>
                    <a:pt x="24" y="19"/>
                  </a:lnTo>
                  <a:lnTo>
                    <a:pt x="20" y="19"/>
                  </a:lnTo>
                  <a:lnTo>
                    <a:pt x="18" y="20"/>
                  </a:lnTo>
                  <a:lnTo>
                    <a:pt x="16" y="22"/>
                  </a:lnTo>
                  <a:lnTo>
                    <a:pt x="14" y="25"/>
                  </a:lnTo>
                  <a:lnTo>
                    <a:pt x="13" y="28"/>
                  </a:lnTo>
                  <a:lnTo>
                    <a:pt x="14" y="32"/>
                  </a:lnTo>
                  <a:lnTo>
                    <a:pt x="17" y="36"/>
                  </a:lnTo>
                  <a:lnTo>
                    <a:pt x="19" y="38"/>
                  </a:lnTo>
                  <a:lnTo>
                    <a:pt x="23" y="40"/>
                  </a:lnTo>
                  <a:lnTo>
                    <a:pt x="27" y="41"/>
                  </a:lnTo>
                  <a:lnTo>
                    <a:pt x="31" y="41"/>
                  </a:lnTo>
                  <a:lnTo>
                    <a:pt x="38" y="42"/>
                  </a:lnTo>
                  <a:lnTo>
                    <a:pt x="71" y="42"/>
                  </a:lnTo>
                  <a:lnTo>
                    <a:pt x="71" y="60"/>
                  </a:lnTo>
                  <a:lnTo>
                    <a:pt x="32" y="60"/>
                  </a:lnTo>
                  <a:lnTo>
                    <a:pt x="27" y="60"/>
                  </a:lnTo>
                  <a:lnTo>
                    <a:pt x="22" y="60"/>
                  </a:lnTo>
                  <a:lnTo>
                    <a:pt x="20" y="61"/>
                  </a:lnTo>
                  <a:lnTo>
                    <a:pt x="17" y="62"/>
                  </a:lnTo>
                  <a:lnTo>
                    <a:pt x="16" y="63"/>
                  </a:lnTo>
                  <a:lnTo>
                    <a:pt x="14" y="67"/>
                  </a:lnTo>
                  <a:lnTo>
                    <a:pt x="13" y="69"/>
                  </a:lnTo>
                  <a:lnTo>
                    <a:pt x="14" y="73"/>
                  </a:lnTo>
                  <a:lnTo>
                    <a:pt x="16" y="77"/>
                  </a:lnTo>
                  <a:lnTo>
                    <a:pt x="19" y="80"/>
                  </a:lnTo>
                  <a:lnTo>
                    <a:pt x="22" y="82"/>
                  </a:lnTo>
                  <a:lnTo>
                    <a:pt x="27" y="82"/>
                  </a:lnTo>
                  <a:lnTo>
                    <a:pt x="31" y="83"/>
                  </a:lnTo>
                  <a:lnTo>
                    <a:pt x="37" y="83"/>
                  </a:lnTo>
                  <a:lnTo>
                    <a:pt x="71" y="83"/>
                  </a:lnTo>
                  <a:lnTo>
                    <a:pt x="71" y="101"/>
                  </a:lnTo>
                  <a:lnTo>
                    <a:pt x="1" y="101"/>
                  </a:lnTo>
                  <a:close/>
                </a:path>
              </a:pathLst>
            </a:custGeom>
            <a:solidFill>
              <a:srgbClr val="000000"/>
            </a:solidFill>
            <a:ln w="0">
              <a:solidFill>
                <a:srgbClr val="000000"/>
              </a:solidFill>
              <a:prstDash val="solid"/>
              <a:round/>
              <a:headEnd/>
              <a:tailEnd/>
            </a:ln>
          </p:spPr>
          <p:txBody>
            <a:bodyPr/>
            <a:lstStyle/>
            <a:p>
              <a:endParaRPr lang="en-US"/>
            </a:p>
          </p:txBody>
        </p:sp>
        <p:sp>
          <p:nvSpPr>
            <p:cNvPr id="167004" name="Freeform 92"/>
            <p:cNvSpPr>
              <a:spLocks noEditPoints="1"/>
            </p:cNvSpPr>
            <p:nvPr/>
          </p:nvSpPr>
          <p:spPr bwMode="auto">
            <a:xfrm>
              <a:off x="1095" y="1987"/>
              <a:ext cx="72" cy="65"/>
            </a:xfrm>
            <a:custGeom>
              <a:avLst/>
              <a:gdLst/>
              <a:ahLst/>
              <a:cxnLst>
                <a:cxn ang="0">
                  <a:pos x="49" y="19"/>
                </a:cxn>
                <a:cxn ang="0">
                  <a:pos x="51" y="1"/>
                </a:cxn>
                <a:cxn ang="0">
                  <a:pos x="58" y="4"/>
                </a:cxn>
                <a:cxn ang="0">
                  <a:pos x="62" y="8"/>
                </a:cxn>
                <a:cxn ang="0">
                  <a:pos x="66" y="12"/>
                </a:cxn>
                <a:cxn ang="0">
                  <a:pos x="71" y="21"/>
                </a:cxn>
                <a:cxn ang="0">
                  <a:pos x="72" y="31"/>
                </a:cxn>
                <a:cxn ang="0">
                  <a:pos x="71" y="42"/>
                </a:cxn>
                <a:cxn ang="0">
                  <a:pos x="66" y="51"/>
                </a:cxn>
                <a:cxn ang="0">
                  <a:pos x="60" y="57"/>
                </a:cxn>
                <a:cxn ang="0">
                  <a:pos x="50" y="63"/>
                </a:cxn>
                <a:cxn ang="0">
                  <a:pos x="37" y="65"/>
                </a:cxn>
                <a:cxn ang="0">
                  <a:pos x="21" y="63"/>
                </a:cxn>
                <a:cxn ang="0">
                  <a:pos x="10" y="55"/>
                </a:cxn>
                <a:cxn ang="0">
                  <a:pos x="2" y="45"/>
                </a:cxn>
                <a:cxn ang="0">
                  <a:pos x="0" y="33"/>
                </a:cxn>
                <a:cxn ang="0">
                  <a:pos x="2" y="19"/>
                </a:cxn>
                <a:cxn ang="0">
                  <a:pos x="10" y="9"/>
                </a:cxn>
                <a:cxn ang="0">
                  <a:pos x="18" y="3"/>
                </a:cxn>
                <a:cxn ang="0">
                  <a:pos x="29" y="1"/>
                </a:cxn>
                <a:cxn ang="0">
                  <a:pos x="41" y="0"/>
                </a:cxn>
                <a:cxn ang="0">
                  <a:pos x="41" y="46"/>
                </a:cxn>
                <a:cxn ang="0">
                  <a:pos x="46" y="46"/>
                </a:cxn>
                <a:cxn ang="0">
                  <a:pos x="50" y="44"/>
                </a:cxn>
                <a:cxn ang="0">
                  <a:pos x="53" y="42"/>
                </a:cxn>
                <a:cxn ang="0">
                  <a:pos x="56" y="39"/>
                </a:cxn>
                <a:cxn ang="0">
                  <a:pos x="58" y="35"/>
                </a:cxn>
                <a:cxn ang="0">
                  <a:pos x="58" y="31"/>
                </a:cxn>
                <a:cxn ang="0">
                  <a:pos x="58" y="27"/>
                </a:cxn>
                <a:cxn ang="0">
                  <a:pos x="55" y="23"/>
                </a:cxn>
                <a:cxn ang="0">
                  <a:pos x="53" y="21"/>
                </a:cxn>
                <a:cxn ang="0">
                  <a:pos x="49" y="19"/>
                </a:cxn>
                <a:cxn ang="0">
                  <a:pos x="30" y="18"/>
                </a:cxn>
                <a:cxn ang="0">
                  <a:pos x="25" y="19"/>
                </a:cxn>
                <a:cxn ang="0">
                  <a:pos x="21" y="20"/>
                </a:cxn>
                <a:cxn ang="0">
                  <a:pos x="18" y="22"/>
                </a:cxn>
                <a:cxn ang="0">
                  <a:pos x="16" y="25"/>
                </a:cxn>
                <a:cxn ang="0">
                  <a:pos x="14" y="29"/>
                </a:cxn>
                <a:cxn ang="0">
                  <a:pos x="13" y="32"/>
                </a:cxn>
                <a:cxn ang="0">
                  <a:pos x="14" y="36"/>
                </a:cxn>
                <a:cxn ang="0">
                  <a:pos x="16" y="40"/>
                </a:cxn>
                <a:cxn ang="0">
                  <a:pos x="18" y="42"/>
                </a:cxn>
                <a:cxn ang="0">
                  <a:pos x="21" y="44"/>
                </a:cxn>
                <a:cxn ang="0">
                  <a:pos x="25" y="46"/>
                </a:cxn>
                <a:cxn ang="0">
                  <a:pos x="30" y="46"/>
                </a:cxn>
                <a:cxn ang="0">
                  <a:pos x="30" y="18"/>
                </a:cxn>
              </a:cxnLst>
              <a:rect l="0" t="0" r="r" b="b"/>
              <a:pathLst>
                <a:path w="72" h="65">
                  <a:moveTo>
                    <a:pt x="49" y="19"/>
                  </a:moveTo>
                  <a:lnTo>
                    <a:pt x="51" y="1"/>
                  </a:lnTo>
                  <a:lnTo>
                    <a:pt x="58" y="4"/>
                  </a:lnTo>
                  <a:lnTo>
                    <a:pt x="62" y="8"/>
                  </a:lnTo>
                  <a:lnTo>
                    <a:pt x="66" y="12"/>
                  </a:lnTo>
                  <a:lnTo>
                    <a:pt x="71" y="21"/>
                  </a:lnTo>
                  <a:lnTo>
                    <a:pt x="72" y="31"/>
                  </a:lnTo>
                  <a:lnTo>
                    <a:pt x="71" y="42"/>
                  </a:lnTo>
                  <a:lnTo>
                    <a:pt x="66" y="51"/>
                  </a:lnTo>
                  <a:lnTo>
                    <a:pt x="60" y="57"/>
                  </a:lnTo>
                  <a:lnTo>
                    <a:pt x="50" y="63"/>
                  </a:lnTo>
                  <a:lnTo>
                    <a:pt x="37" y="65"/>
                  </a:lnTo>
                  <a:lnTo>
                    <a:pt x="21" y="63"/>
                  </a:lnTo>
                  <a:lnTo>
                    <a:pt x="10" y="55"/>
                  </a:lnTo>
                  <a:lnTo>
                    <a:pt x="2" y="45"/>
                  </a:lnTo>
                  <a:lnTo>
                    <a:pt x="0" y="33"/>
                  </a:lnTo>
                  <a:lnTo>
                    <a:pt x="2" y="19"/>
                  </a:lnTo>
                  <a:lnTo>
                    <a:pt x="10" y="9"/>
                  </a:lnTo>
                  <a:lnTo>
                    <a:pt x="18" y="3"/>
                  </a:lnTo>
                  <a:lnTo>
                    <a:pt x="29" y="1"/>
                  </a:lnTo>
                  <a:lnTo>
                    <a:pt x="41" y="0"/>
                  </a:lnTo>
                  <a:lnTo>
                    <a:pt x="41" y="46"/>
                  </a:lnTo>
                  <a:lnTo>
                    <a:pt x="46" y="46"/>
                  </a:lnTo>
                  <a:lnTo>
                    <a:pt x="50" y="44"/>
                  </a:lnTo>
                  <a:lnTo>
                    <a:pt x="53" y="42"/>
                  </a:lnTo>
                  <a:lnTo>
                    <a:pt x="56" y="39"/>
                  </a:lnTo>
                  <a:lnTo>
                    <a:pt x="58" y="35"/>
                  </a:lnTo>
                  <a:lnTo>
                    <a:pt x="58" y="31"/>
                  </a:lnTo>
                  <a:lnTo>
                    <a:pt x="58" y="27"/>
                  </a:lnTo>
                  <a:lnTo>
                    <a:pt x="55" y="23"/>
                  </a:lnTo>
                  <a:lnTo>
                    <a:pt x="53" y="21"/>
                  </a:lnTo>
                  <a:lnTo>
                    <a:pt x="49" y="19"/>
                  </a:lnTo>
                  <a:close/>
                  <a:moveTo>
                    <a:pt x="30" y="18"/>
                  </a:moveTo>
                  <a:lnTo>
                    <a:pt x="25" y="19"/>
                  </a:lnTo>
                  <a:lnTo>
                    <a:pt x="21" y="20"/>
                  </a:lnTo>
                  <a:lnTo>
                    <a:pt x="18" y="22"/>
                  </a:lnTo>
                  <a:lnTo>
                    <a:pt x="16" y="25"/>
                  </a:lnTo>
                  <a:lnTo>
                    <a:pt x="14" y="29"/>
                  </a:lnTo>
                  <a:lnTo>
                    <a:pt x="13" y="32"/>
                  </a:lnTo>
                  <a:lnTo>
                    <a:pt x="14" y="36"/>
                  </a:lnTo>
                  <a:lnTo>
                    <a:pt x="16" y="40"/>
                  </a:lnTo>
                  <a:lnTo>
                    <a:pt x="18" y="42"/>
                  </a:lnTo>
                  <a:lnTo>
                    <a:pt x="21" y="44"/>
                  </a:lnTo>
                  <a:lnTo>
                    <a:pt x="25" y="46"/>
                  </a:lnTo>
                  <a:lnTo>
                    <a:pt x="30" y="46"/>
                  </a:lnTo>
                  <a:lnTo>
                    <a:pt x="30" y="18"/>
                  </a:lnTo>
                  <a:close/>
                </a:path>
              </a:pathLst>
            </a:custGeom>
            <a:solidFill>
              <a:srgbClr val="000000"/>
            </a:solidFill>
            <a:ln w="0">
              <a:solidFill>
                <a:srgbClr val="000000"/>
              </a:solidFill>
              <a:prstDash val="solid"/>
              <a:round/>
              <a:headEnd/>
              <a:tailEnd/>
            </a:ln>
          </p:spPr>
          <p:txBody>
            <a:bodyPr/>
            <a:lstStyle/>
            <a:p>
              <a:endParaRPr lang="en-US"/>
            </a:p>
          </p:txBody>
        </p:sp>
        <p:sp>
          <p:nvSpPr>
            <p:cNvPr id="167005" name="Freeform 93"/>
            <p:cNvSpPr>
              <a:spLocks/>
            </p:cNvSpPr>
            <p:nvPr/>
          </p:nvSpPr>
          <p:spPr bwMode="auto">
            <a:xfrm>
              <a:off x="1400" y="1087"/>
              <a:ext cx="3293" cy="1587"/>
            </a:xfrm>
            <a:custGeom>
              <a:avLst/>
              <a:gdLst/>
              <a:ahLst/>
              <a:cxnLst>
                <a:cxn ang="0">
                  <a:pos x="48" y="1111"/>
                </a:cxn>
                <a:cxn ang="0">
                  <a:pos x="120" y="893"/>
                </a:cxn>
                <a:cxn ang="0">
                  <a:pos x="191" y="685"/>
                </a:cxn>
                <a:cxn ang="0">
                  <a:pos x="263" y="764"/>
                </a:cxn>
                <a:cxn ang="0">
                  <a:pos x="334" y="446"/>
                </a:cxn>
                <a:cxn ang="0">
                  <a:pos x="405" y="407"/>
                </a:cxn>
                <a:cxn ang="0">
                  <a:pos x="477" y="398"/>
                </a:cxn>
                <a:cxn ang="0">
                  <a:pos x="549" y="427"/>
                </a:cxn>
                <a:cxn ang="0">
                  <a:pos x="620" y="199"/>
                </a:cxn>
                <a:cxn ang="0">
                  <a:pos x="692" y="70"/>
                </a:cxn>
                <a:cxn ang="0">
                  <a:pos x="764" y="30"/>
                </a:cxn>
                <a:cxn ang="0">
                  <a:pos x="836" y="0"/>
                </a:cxn>
                <a:cxn ang="0">
                  <a:pos x="906" y="60"/>
                </a:cxn>
                <a:cxn ang="0">
                  <a:pos x="978" y="41"/>
                </a:cxn>
                <a:cxn ang="0">
                  <a:pos x="1050" y="60"/>
                </a:cxn>
                <a:cxn ang="0">
                  <a:pos x="1121" y="41"/>
                </a:cxn>
                <a:cxn ang="0">
                  <a:pos x="1193" y="71"/>
                </a:cxn>
                <a:cxn ang="0">
                  <a:pos x="1265" y="81"/>
                </a:cxn>
                <a:cxn ang="0">
                  <a:pos x="1336" y="50"/>
                </a:cxn>
                <a:cxn ang="0">
                  <a:pos x="1408" y="70"/>
                </a:cxn>
                <a:cxn ang="0">
                  <a:pos x="1480" y="61"/>
                </a:cxn>
                <a:cxn ang="0">
                  <a:pos x="1551" y="1"/>
                </a:cxn>
                <a:cxn ang="0">
                  <a:pos x="1622" y="61"/>
                </a:cxn>
                <a:cxn ang="0">
                  <a:pos x="1694" y="31"/>
                </a:cxn>
                <a:cxn ang="0">
                  <a:pos x="1766" y="51"/>
                </a:cxn>
                <a:cxn ang="0">
                  <a:pos x="1837" y="61"/>
                </a:cxn>
                <a:cxn ang="0">
                  <a:pos x="1909" y="51"/>
                </a:cxn>
                <a:cxn ang="0">
                  <a:pos x="1981" y="51"/>
                </a:cxn>
                <a:cxn ang="0">
                  <a:pos x="2051" y="81"/>
                </a:cxn>
                <a:cxn ang="0">
                  <a:pos x="2123" y="61"/>
                </a:cxn>
                <a:cxn ang="0">
                  <a:pos x="2195" y="61"/>
                </a:cxn>
                <a:cxn ang="0">
                  <a:pos x="2267" y="70"/>
                </a:cxn>
                <a:cxn ang="0">
                  <a:pos x="2338" y="61"/>
                </a:cxn>
                <a:cxn ang="0">
                  <a:pos x="2410" y="91"/>
                </a:cxn>
                <a:cxn ang="0">
                  <a:pos x="2482" y="81"/>
                </a:cxn>
                <a:cxn ang="0">
                  <a:pos x="2553" y="80"/>
                </a:cxn>
                <a:cxn ang="0">
                  <a:pos x="2625" y="61"/>
                </a:cxn>
                <a:cxn ang="0">
                  <a:pos x="2696" y="81"/>
                </a:cxn>
                <a:cxn ang="0">
                  <a:pos x="2767" y="90"/>
                </a:cxn>
                <a:cxn ang="0">
                  <a:pos x="2839" y="70"/>
                </a:cxn>
                <a:cxn ang="0">
                  <a:pos x="2911" y="110"/>
                </a:cxn>
                <a:cxn ang="0">
                  <a:pos x="2983" y="100"/>
                </a:cxn>
                <a:cxn ang="0">
                  <a:pos x="3054" y="101"/>
                </a:cxn>
                <a:cxn ang="0">
                  <a:pos x="3126" y="80"/>
                </a:cxn>
                <a:cxn ang="0">
                  <a:pos x="3198" y="81"/>
                </a:cxn>
                <a:cxn ang="0">
                  <a:pos x="3268" y="171"/>
                </a:cxn>
              </a:cxnLst>
              <a:rect l="0" t="0" r="r" b="b"/>
              <a:pathLst>
                <a:path w="3293" h="1587">
                  <a:moveTo>
                    <a:pt x="0" y="1131"/>
                  </a:moveTo>
                  <a:lnTo>
                    <a:pt x="24" y="1121"/>
                  </a:lnTo>
                  <a:lnTo>
                    <a:pt x="48" y="1111"/>
                  </a:lnTo>
                  <a:lnTo>
                    <a:pt x="71" y="1171"/>
                  </a:lnTo>
                  <a:lnTo>
                    <a:pt x="96" y="1587"/>
                  </a:lnTo>
                  <a:lnTo>
                    <a:pt x="120" y="893"/>
                  </a:lnTo>
                  <a:lnTo>
                    <a:pt x="143" y="923"/>
                  </a:lnTo>
                  <a:lnTo>
                    <a:pt x="167" y="962"/>
                  </a:lnTo>
                  <a:lnTo>
                    <a:pt x="191" y="685"/>
                  </a:lnTo>
                  <a:lnTo>
                    <a:pt x="215" y="725"/>
                  </a:lnTo>
                  <a:lnTo>
                    <a:pt x="238" y="725"/>
                  </a:lnTo>
                  <a:lnTo>
                    <a:pt x="263" y="764"/>
                  </a:lnTo>
                  <a:lnTo>
                    <a:pt x="287" y="446"/>
                  </a:lnTo>
                  <a:lnTo>
                    <a:pt x="310" y="477"/>
                  </a:lnTo>
                  <a:lnTo>
                    <a:pt x="334" y="446"/>
                  </a:lnTo>
                  <a:lnTo>
                    <a:pt x="358" y="407"/>
                  </a:lnTo>
                  <a:lnTo>
                    <a:pt x="382" y="358"/>
                  </a:lnTo>
                  <a:lnTo>
                    <a:pt x="405" y="407"/>
                  </a:lnTo>
                  <a:lnTo>
                    <a:pt x="430" y="368"/>
                  </a:lnTo>
                  <a:lnTo>
                    <a:pt x="454" y="368"/>
                  </a:lnTo>
                  <a:lnTo>
                    <a:pt x="477" y="398"/>
                  </a:lnTo>
                  <a:lnTo>
                    <a:pt x="502" y="417"/>
                  </a:lnTo>
                  <a:lnTo>
                    <a:pt x="525" y="427"/>
                  </a:lnTo>
                  <a:lnTo>
                    <a:pt x="549" y="427"/>
                  </a:lnTo>
                  <a:lnTo>
                    <a:pt x="572" y="456"/>
                  </a:lnTo>
                  <a:lnTo>
                    <a:pt x="597" y="199"/>
                  </a:lnTo>
                  <a:lnTo>
                    <a:pt x="620" y="199"/>
                  </a:lnTo>
                  <a:lnTo>
                    <a:pt x="644" y="130"/>
                  </a:lnTo>
                  <a:lnTo>
                    <a:pt x="669" y="20"/>
                  </a:lnTo>
                  <a:lnTo>
                    <a:pt x="692" y="70"/>
                  </a:lnTo>
                  <a:lnTo>
                    <a:pt x="716" y="70"/>
                  </a:lnTo>
                  <a:lnTo>
                    <a:pt x="739" y="70"/>
                  </a:lnTo>
                  <a:lnTo>
                    <a:pt x="764" y="30"/>
                  </a:lnTo>
                  <a:lnTo>
                    <a:pt x="787" y="11"/>
                  </a:lnTo>
                  <a:lnTo>
                    <a:pt x="811" y="20"/>
                  </a:lnTo>
                  <a:lnTo>
                    <a:pt x="836" y="0"/>
                  </a:lnTo>
                  <a:lnTo>
                    <a:pt x="859" y="0"/>
                  </a:lnTo>
                  <a:lnTo>
                    <a:pt x="883" y="60"/>
                  </a:lnTo>
                  <a:lnTo>
                    <a:pt x="906" y="60"/>
                  </a:lnTo>
                  <a:lnTo>
                    <a:pt x="931" y="30"/>
                  </a:lnTo>
                  <a:lnTo>
                    <a:pt x="954" y="30"/>
                  </a:lnTo>
                  <a:lnTo>
                    <a:pt x="978" y="41"/>
                  </a:lnTo>
                  <a:lnTo>
                    <a:pt x="1003" y="51"/>
                  </a:lnTo>
                  <a:lnTo>
                    <a:pt x="1026" y="61"/>
                  </a:lnTo>
                  <a:lnTo>
                    <a:pt x="1050" y="60"/>
                  </a:lnTo>
                  <a:lnTo>
                    <a:pt x="1073" y="61"/>
                  </a:lnTo>
                  <a:lnTo>
                    <a:pt x="1098" y="80"/>
                  </a:lnTo>
                  <a:lnTo>
                    <a:pt x="1121" y="41"/>
                  </a:lnTo>
                  <a:lnTo>
                    <a:pt x="1145" y="110"/>
                  </a:lnTo>
                  <a:lnTo>
                    <a:pt x="1170" y="61"/>
                  </a:lnTo>
                  <a:lnTo>
                    <a:pt x="1193" y="71"/>
                  </a:lnTo>
                  <a:lnTo>
                    <a:pt x="1217" y="71"/>
                  </a:lnTo>
                  <a:lnTo>
                    <a:pt x="1241" y="60"/>
                  </a:lnTo>
                  <a:lnTo>
                    <a:pt x="1265" y="81"/>
                  </a:lnTo>
                  <a:lnTo>
                    <a:pt x="1288" y="91"/>
                  </a:lnTo>
                  <a:lnTo>
                    <a:pt x="1312" y="120"/>
                  </a:lnTo>
                  <a:lnTo>
                    <a:pt x="1336" y="50"/>
                  </a:lnTo>
                  <a:lnTo>
                    <a:pt x="1360" y="30"/>
                  </a:lnTo>
                  <a:lnTo>
                    <a:pt x="1384" y="71"/>
                  </a:lnTo>
                  <a:lnTo>
                    <a:pt x="1408" y="70"/>
                  </a:lnTo>
                  <a:lnTo>
                    <a:pt x="1432" y="60"/>
                  </a:lnTo>
                  <a:lnTo>
                    <a:pt x="1455" y="71"/>
                  </a:lnTo>
                  <a:lnTo>
                    <a:pt x="1480" y="61"/>
                  </a:lnTo>
                  <a:lnTo>
                    <a:pt x="1503" y="21"/>
                  </a:lnTo>
                  <a:lnTo>
                    <a:pt x="1527" y="1"/>
                  </a:lnTo>
                  <a:lnTo>
                    <a:pt x="1551" y="1"/>
                  </a:lnTo>
                  <a:lnTo>
                    <a:pt x="1575" y="30"/>
                  </a:lnTo>
                  <a:lnTo>
                    <a:pt x="1599" y="31"/>
                  </a:lnTo>
                  <a:lnTo>
                    <a:pt x="1622" y="61"/>
                  </a:lnTo>
                  <a:lnTo>
                    <a:pt x="1647" y="71"/>
                  </a:lnTo>
                  <a:lnTo>
                    <a:pt x="1670" y="60"/>
                  </a:lnTo>
                  <a:lnTo>
                    <a:pt x="1694" y="31"/>
                  </a:lnTo>
                  <a:lnTo>
                    <a:pt x="1718" y="41"/>
                  </a:lnTo>
                  <a:lnTo>
                    <a:pt x="1742" y="31"/>
                  </a:lnTo>
                  <a:lnTo>
                    <a:pt x="1766" y="51"/>
                  </a:lnTo>
                  <a:lnTo>
                    <a:pt x="1789" y="31"/>
                  </a:lnTo>
                  <a:lnTo>
                    <a:pt x="1814" y="41"/>
                  </a:lnTo>
                  <a:lnTo>
                    <a:pt x="1837" y="61"/>
                  </a:lnTo>
                  <a:lnTo>
                    <a:pt x="1861" y="41"/>
                  </a:lnTo>
                  <a:lnTo>
                    <a:pt x="1886" y="41"/>
                  </a:lnTo>
                  <a:lnTo>
                    <a:pt x="1909" y="51"/>
                  </a:lnTo>
                  <a:lnTo>
                    <a:pt x="1933" y="51"/>
                  </a:lnTo>
                  <a:lnTo>
                    <a:pt x="1956" y="79"/>
                  </a:lnTo>
                  <a:lnTo>
                    <a:pt x="1981" y="51"/>
                  </a:lnTo>
                  <a:lnTo>
                    <a:pt x="2004" y="50"/>
                  </a:lnTo>
                  <a:lnTo>
                    <a:pt x="2028" y="51"/>
                  </a:lnTo>
                  <a:lnTo>
                    <a:pt x="2051" y="81"/>
                  </a:lnTo>
                  <a:lnTo>
                    <a:pt x="2076" y="91"/>
                  </a:lnTo>
                  <a:lnTo>
                    <a:pt x="2100" y="50"/>
                  </a:lnTo>
                  <a:lnTo>
                    <a:pt x="2123" y="61"/>
                  </a:lnTo>
                  <a:lnTo>
                    <a:pt x="2148" y="71"/>
                  </a:lnTo>
                  <a:lnTo>
                    <a:pt x="2171" y="61"/>
                  </a:lnTo>
                  <a:lnTo>
                    <a:pt x="2195" y="61"/>
                  </a:lnTo>
                  <a:lnTo>
                    <a:pt x="2219" y="61"/>
                  </a:lnTo>
                  <a:lnTo>
                    <a:pt x="2243" y="71"/>
                  </a:lnTo>
                  <a:lnTo>
                    <a:pt x="2267" y="70"/>
                  </a:lnTo>
                  <a:lnTo>
                    <a:pt x="2290" y="71"/>
                  </a:lnTo>
                  <a:lnTo>
                    <a:pt x="2315" y="70"/>
                  </a:lnTo>
                  <a:lnTo>
                    <a:pt x="2338" y="61"/>
                  </a:lnTo>
                  <a:lnTo>
                    <a:pt x="2362" y="120"/>
                  </a:lnTo>
                  <a:lnTo>
                    <a:pt x="2386" y="61"/>
                  </a:lnTo>
                  <a:lnTo>
                    <a:pt x="2410" y="91"/>
                  </a:lnTo>
                  <a:lnTo>
                    <a:pt x="2434" y="80"/>
                  </a:lnTo>
                  <a:lnTo>
                    <a:pt x="2457" y="90"/>
                  </a:lnTo>
                  <a:lnTo>
                    <a:pt x="2482" y="81"/>
                  </a:lnTo>
                  <a:lnTo>
                    <a:pt x="2505" y="80"/>
                  </a:lnTo>
                  <a:lnTo>
                    <a:pt x="2529" y="81"/>
                  </a:lnTo>
                  <a:lnTo>
                    <a:pt x="2553" y="80"/>
                  </a:lnTo>
                  <a:lnTo>
                    <a:pt x="2577" y="71"/>
                  </a:lnTo>
                  <a:lnTo>
                    <a:pt x="2601" y="91"/>
                  </a:lnTo>
                  <a:lnTo>
                    <a:pt x="2625" y="61"/>
                  </a:lnTo>
                  <a:lnTo>
                    <a:pt x="2649" y="81"/>
                  </a:lnTo>
                  <a:lnTo>
                    <a:pt x="2672" y="91"/>
                  </a:lnTo>
                  <a:lnTo>
                    <a:pt x="2696" y="81"/>
                  </a:lnTo>
                  <a:lnTo>
                    <a:pt x="2720" y="90"/>
                  </a:lnTo>
                  <a:lnTo>
                    <a:pt x="2744" y="91"/>
                  </a:lnTo>
                  <a:lnTo>
                    <a:pt x="2767" y="90"/>
                  </a:lnTo>
                  <a:lnTo>
                    <a:pt x="2792" y="91"/>
                  </a:lnTo>
                  <a:lnTo>
                    <a:pt x="2816" y="71"/>
                  </a:lnTo>
                  <a:lnTo>
                    <a:pt x="2839" y="70"/>
                  </a:lnTo>
                  <a:lnTo>
                    <a:pt x="2863" y="61"/>
                  </a:lnTo>
                  <a:lnTo>
                    <a:pt x="2887" y="87"/>
                  </a:lnTo>
                  <a:lnTo>
                    <a:pt x="2911" y="110"/>
                  </a:lnTo>
                  <a:lnTo>
                    <a:pt x="2934" y="100"/>
                  </a:lnTo>
                  <a:lnTo>
                    <a:pt x="2959" y="110"/>
                  </a:lnTo>
                  <a:lnTo>
                    <a:pt x="2983" y="100"/>
                  </a:lnTo>
                  <a:lnTo>
                    <a:pt x="3006" y="99"/>
                  </a:lnTo>
                  <a:lnTo>
                    <a:pt x="3031" y="100"/>
                  </a:lnTo>
                  <a:lnTo>
                    <a:pt x="3054" y="101"/>
                  </a:lnTo>
                  <a:lnTo>
                    <a:pt x="3078" y="80"/>
                  </a:lnTo>
                  <a:lnTo>
                    <a:pt x="3101" y="71"/>
                  </a:lnTo>
                  <a:lnTo>
                    <a:pt x="3126" y="80"/>
                  </a:lnTo>
                  <a:lnTo>
                    <a:pt x="3150" y="100"/>
                  </a:lnTo>
                  <a:lnTo>
                    <a:pt x="3173" y="71"/>
                  </a:lnTo>
                  <a:lnTo>
                    <a:pt x="3198" y="81"/>
                  </a:lnTo>
                  <a:lnTo>
                    <a:pt x="3221" y="110"/>
                  </a:lnTo>
                  <a:lnTo>
                    <a:pt x="3245" y="121"/>
                  </a:lnTo>
                  <a:lnTo>
                    <a:pt x="3268" y="171"/>
                  </a:lnTo>
                  <a:lnTo>
                    <a:pt x="3293" y="180"/>
                  </a:lnTo>
                </a:path>
              </a:pathLst>
            </a:custGeom>
            <a:noFill/>
            <a:ln w="14288">
              <a:solidFill>
                <a:srgbClr val="000000"/>
              </a:solidFill>
              <a:prstDash val="solid"/>
              <a:round/>
              <a:headEnd/>
              <a:tailEnd/>
            </a:ln>
          </p:spPr>
          <p:txBody>
            <a:bodyPr/>
            <a:lstStyle/>
            <a:p>
              <a:endParaRPr lang="en-US"/>
            </a:p>
          </p:txBody>
        </p:sp>
        <p:sp>
          <p:nvSpPr>
            <p:cNvPr id="167006" name="Line 94"/>
            <p:cNvSpPr>
              <a:spLocks noChangeShapeType="1"/>
            </p:cNvSpPr>
            <p:nvPr/>
          </p:nvSpPr>
          <p:spPr bwMode="auto">
            <a:xfrm>
              <a:off x="1400" y="2173"/>
              <a:ext cx="22" cy="14"/>
            </a:xfrm>
            <a:prstGeom prst="line">
              <a:avLst/>
            </a:prstGeom>
            <a:noFill/>
            <a:ln w="14288">
              <a:solidFill>
                <a:srgbClr val="000000"/>
              </a:solidFill>
              <a:round/>
              <a:headEnd/>
              <a:tailEnd/>
            </a:ln>
          </p:spPr>
          <p:txBody>
            <a:bodyPr/>
            <a:lstStyle/>
            <a:p>
              <a:endParaRPr lang="en-US"/>
            </a:p>
          </p:txBody>
        </p:sp>
        <p:sp>
          <p:nvSpPr>
            <p:cNvPr id="167007" name="Freeform 95"/>
            <p:cNvSpPr>
              <a:spLocks/>
            </p:cNvSpPr>
            <p:nvPr/>
          </p:nvSpPr>
          <p:spPr bwMode="auto">
            <a:xfrm>
              <a:off x="1442" y="2205"/>
              <a:ext cx="7" cy="24"/>
            </a:xfrm>
            <a:custGeom>
              <a:avLst/>
              <a:gdLst/>
              <a:ahLst/>
              <a:cxnLst>
                <a:cxn ang="0">
                  <a:pos x="0" y="0"/>
                </a:cxn>
                <a:cxn ang="0">
                  <a:pos x="6" y="5"/>
                </a:cxn>
                <a:cxn ang="0">
                  <a:pos x="7" y="24"/>
                </a:cxn>
              </a:cxnLst>
              <a:rect l="0" t="0" r="r" b="b"/>
              <a:pathLst>
                <a:path w="7" h="24">
                  <a:moveTo>
                    <a:pt x="0" y="0"/>
                  </a:moveTo>
                  <a:lnTo>
                    <a:pt x="6" y="5"/>
                  </a:lnTo>
                  <a:lnTo>
                    <a:pt x="7" y="24"/>
                  </a:lnTo>
                </a:path>
              </a:pathLst>
            </a:custGeom>
            <a:noFill/>
            <a:ln w="14288">
              <a:solidFill>
                <a:srgbClr val="000000"/>
              </a:solidFill>
              <a:prstDash val="solid"/>
              <a:round/>
              <a:headEnd/>
              <a:tailEnd/>
            </a:ln>
          </p:spPr>
          <p:txBody>
            <a:bodyPr/>
            <a:lstStyle/>
            <a:p>
              <a:endParaRPr lang="en-US"/>
            </a:p>
          </p:txBody>
        </p:sp>
        <p:sp>
          <p:nvSpPr>
            <p:cNvPr id="167008" name="Line 96"/>
            <p:cNvSpPr>
              <a:spLocks noChangeShapeType="1"/>
            </p:cNvSpPr>
            <p:nvPr/>
          </p:nvSpPr>
          <p:spPr bwMode="auto">
            <a:xfrm>
              <a:off x="1451" y="2256"/>
              <a:ext cx="2" cy="26"/>
            </a:xfrm>
            <a:prstGeom prst="line">
              <a:avLst/>
            </a:prstGeom>
            <a:noFill/>
            <a:ln w="14288">
              <a:solidFill>
                <a:srgbClr val="000000"/>
              </a:solidFill>
              <a:round/>
              <a:headEnd/>
              <a:tailEnd/>
            </a:ln>
          </p:spPr>
          <p:txBody>
            <a:bodyPr/>
            <a:lstStyle/>
            <a:p>
              <a:endParaRPr lang="en-US"/>
            </a:p>
          </p:txBody>
        </p:sp>
        <p:sp>
          <p:nvSpPr>
            <p:cNvPr id="167009" name="Line 97"/>
            <p:cNvSpPr>
              <a:spLocks noChangeShapeType="1"/>
            </p:cNvSpPr>
            <p:nvPr/>
          </p:nvSpPr>
          <p:spPr bwMode="auto">
            <a:xfrm>
              <a:off x="1455" y="2309"/>
              <a:ext cx="2" cy="25"/>
            </a:xfrm>
            <a:prstGeom prst="line">
              <a:avLst/>
            </a:prstGeom>
            <a:noFill/>
            <a:ln w="14288">
              <a:solidFill>
                <a:srgbClr val="000000"/>
              </a:solidFill>
              <a:round/>
              <a:headEnd/>
              <a:tailEnd/>
            </a:ln>
          </p:spPr>
          <p:txBody>
            <a:bodyPr/>
            <a:lstStyle/>
            <a:p>
              <a:endParaRPr lang="en-US"/>
            </a:p>
          </p:txBody>
        </p:sp>
        <p:sp>
          <p:nvSpPr>
            <p:cNvPr id="167010" name="Line 98"/>
            <p:cNvSpPr>
              <a:spLocks noChangeShapeType="1"/>
            </p:cNvSpPr>
            <p:nvPr/>
          </p:nvSpPr>
          <p:spPr bwMode="auto">
            <a:xfrm>
              <a:off x="1459" y="2361"/>
              <a:ext cx="2" cy="26"/>
            </a:xfrm>
            <a:prstGeom prst="line">
              <a:avLst/>
            </a:prstGeom>
            <a:noFill/>
            <a:ln w="14288">
              <a:solidFill>
                <a:srgbClr val="000000"/>
              </a:solidFill>
              <a:round/>
              <a:headEnd/>
              <a:tailEnd/>
            </a:ln>
          </p:spPr>
          <p:txBody>
            <a:bodyPr/>
            <a:lstStyle/>
            <a:p>
              <a:endParaRPr lang="en-US"/>
            </a:p>
          </p:txBody>
        </p:sp>
        <p:sp>
          <p:nvSpPr>
            <p:cNvPr id="167011" name="Line 99"/>
            <p:cNvSpPr>
              <a:spLocks noChangeShapeType="1"/>
            </p:cNvSpPr>
            <p:nvPr/>
          </p:nvSpPr>
          <p:spPr bwMode="auto">
            <a:xfrm>
              <a:off x="1462" y="2414"/>
              <a:ext cx="3" cy="26"/>
            </a:xfrm>
            <a:prstGeom prst="line">
              <a:avLst/>
            </a:prstGeom>
            <a:noFill/>
            <a:ln w="14288">
              <a:solidFill>
                <a:srgbClr val="000000"/>
              </a:solidFill>
              <a:round/>
              <a:headEnd/>
              <a:tailEnd/>
            </a:ln>
          </p:spPr>
          <p:txBody>
            <a:bodyPr/>
            <a:lstStyle/>
            <a:p>
              <a:endParaRPr lang="en-US"/>
            </a:p>
          </p:txBody>
        </p:sp>
        <p:sp>
          <p:nvSpPr>
            <p:cNvPr id="167012" name="Line 100"/>
            <p:cNvSpPr>
              <a:spLocks noChangeShapeType="1"/>
            </p:cNvSpPr>
            <p:nvPr/>
          </p:nvSpPr>
          <p:spPr bwMode="auto">
            <a:xfrm>
              <a:off x="1467" y="2467"/>
              <a:ext cx="2" cy="27"/>
            </a:xfrm>
            <a:prstGeom prst="line">
              <a:avLst/>
            </a:prstGeom>
            <a:noFill/>
            <a:ln w="14288">
              <a:solidFill>
                <a:srgbClr val="000000"/>
              </a:solidFill>
              <a:round/>
              <a:headEnd/>
              <a:tailEnd/>
            </a:ln>
          </p:spPr>
          <p:txBody>
            <a:bodyPr/>
            <a:lstStyle/>
            <a:p>
              <a:endParaRPr lang="en-US"/>
            </a:p>
          </p:txBody>
        </p:sp>
        <p:sp>
          <p:nvSpPr>
            <p:cNvPr id="167013" name="Freeform 101"/>
            <p:cNvSpPr>
              <a:spLocks/>
            </p:cNvSpPr>
            <p:nvPr/>
          </p:nvSpPr>
          <p:spPr bwMode="auto">
            <a:xfrm>
              <a:off x="1470" y="2520"/>
              <a:ext cx="2" cy="27"/>
            </a:xfrm>
            <a:custGeom>
              <a:avLst/>
              <a:gdLst/>
              <a:ahLst/>
              <a:cxnLst>
                <a:cxn ang="0">
                  <a:pos x="0" y="0"/>
                </a:cxn>
                <a:cxn ang="0">
                  <a:pos x="1" y="16"/>
                </a:cxn>
                <a:cxn ang="0">
                  <a:pos x="2" y="27"/>
                </a:cxn>
              </a:cxnLst>
              <a:rect l="0" t="0" r="r" b="b"/>
              <a:pathLst>
                <a:path w="2" h="27">
                  <a:moveTo>
                    <a:pt x="0" y="0"/>
                  </a:moveTo>
                  <a:lnTo>
                    <a:pt x="1" y="16"/>
                  </a:lnTo>
                  <a:lnTo>
                    <a:pt x="2" y="27"/>
                  </a:lnTo>
                </a:path>
              </a:pathLst>
            </a:custGeom>
            <a:noFill/>
            <a:ln w="14288">
              <a:solidFill>
                <a:srgbClr val="000000"/>
              </a:solidFill>
              <a:prstDash val="solid"/>
              <a:round/>
              <a:headEnd/>
              <a:tailEnd/>
            </a:ln>
          </p:spPr>
          <p:txBody>
            <a:bodyPr/>
            <a:lstStyle/>
            <a:p>
              <a:endParaRPr lang="en-US"/>
            </a:p>
          </p:txBody>
        </p:sp>
        <p:sp>
          <p:nvSpPr>
            <p:cNvPr id="167014" name="Line 102"/>
            <p:cNvSpPr>
              <a:spLocks noChangeShapeType="1"/>
            </p:cNvSpPr>
            <p:nvPr/>
          </p:nvSpPr>
          <p:spPr bwMode="auto">
            <a:xfrm>
              <a:off x="1476" y="2573"/>
              <a:ext cx="2" cy="27"/>
            </a:xfrm>
            <a:prstGeom prst="line">
              <a:avLst/>
            </a:prstGeom>
            <a:noFill/>
            <a:ln w="14288">
              <a:solidFill>
                <a:srgbClr val="000000"/>
              </a:solidFill>
              <a:round/>
              <a:headEnd/>
              <a:tailEnd/>
            </a:ln>
          </p:spPr>
          <p:txBody>
            <a:bodyPr/>
            <a:lstStyle/>
            <a:p>
              <a:endParaRPr lang="en-US"/>
            </a:p>
          </p:txBody>
        </p:sp>
        <p:sp>
          <p:nvSpPr>
            <p:cNvPr id="167015" name="Line 103"/>
            <p:cNvSpPr>
              <a:spLocks noChangeShapeType="1"/>
            </p:cNvSpPr>
            <p:nvPr/>
          </p:nvSpPr>
          <p:spPr bwMode="auto">
            <a:xfrm>
              <a:off x="1481" y="2626"/>
              <a:ext cx="2" cy="26"/>
            </a:xfrm>
            <a:prstGeom prst="line">
              <a:avLst/>
            </a:prstGeom>
            <a:noFill/>
            <a:ln w="14288">
              <a:solidFill>
                <a:srgbClr val="000000"/>
              </a:solidFill>
              <a:round/>
              <a:headEnd/>
              <a:tailEnd/>
            </a:ln>
          </p:spPr>
          <p:txBody>
            <a:bodyPr/>
            <a:lstStyle/>
            <a:p>
              <a:endParaRPr lang="en-US"/>
            </a:p>
          </p:txBody>
        </p:sp>
        <p:sp>
          <p:nvSpPr>
            <p:cNvPr id="167016" name="Line 104"/>
            <p:cNvSpPr>
              <a:spLocks noChangeShapeType="1"/>
            </p:cNvSpPr>
            <p:nvPr/>
          </p:nvSpPr>
          <p:spPr bwMode="auto">
            <a:xfrm>
              <a:off x="1487" y="2678"/>
              <a:ext cx="2" cy="27"/>
            </a:xfrm>
            <a:prstGeom prst="line">
              <a:avLst/>
            </a:prstGeom>
            <a:noFill/>
            <a:ln w="14288">
              <a:solidFill>
                <a:srgbClr val="000000"/>
              </a:solidFill>
              <a:round/>
              <a:headEnd/>
              <a:tailEnd/>
            </a:ln>
          </p:spPr>
          <p:txBody>
            <a:bodyPr/>
            <a:lstStyle/>
            <a:p>
              <a:endParaRPr lang="en-US"/>
            </a:p>
          </p:txBody>
        </p:sp>
        <p:sp>
          <p:nvSpPr>
            <p:cNvPr id="167017" name="Line 105"/>
            <p:cNvSpPr>
              <a:spLocks noChangeShapeType="1"/>
            </p:cNvSpPr>
            <p:nvPr/>
          </p:nvSpPr>
          <p:spPr bwMode="auto">
            <a:xfrm>
              <a:off x="1492" y="2731"/>
              <a:ext cx="2" cy="27"/>
            </a:xfrm>
            <a:prstGeom prst="line">
              <a:avLst/>
            </a:prstGeom>
            <a:noFill/>
            <a:ln w="14288">
              <a:solidFill>
                <a:srgbClr val="000000"/>
              </a:solidFill>
              <a:round/>
              <a:headEnd/>
              <a:tailEnd/>
            </a:ln>
          </p:spPr>
          <p:txBody>
            <a:bodyPr/>
            <a:lstStyle/>
            <a:p>
              <a:endParaRPr lang="en-US"/>
            </a:p>
          </p:txBody>
        </p:sp>
        <p:sp>
          <p:nvSpPr>
            <p:cNvPr id="167018" name="Line 106"/>
            <p:cNvSpPr>
              <a:spLocks noChangeShapeType="1"/>
            </p:cNvSpPr>
            <p:nvPr/>
          </p:nvSpPr>
          <p:spPr bwMode="auto">
            <a:xfrm flipV="1">
              <a:off x="1497" y="2716"/>
              <a:ext cx="1" cy="26"/>
            </a:xfrm>
            <a:prstGeom prst="line">
              <a:avLst/>
            </a:prstGeom>
            <a:noFill/>
            <a:ln w="14288">
              <a:solidFill>
                <a:srgbClr val="000000"/>
              </a:solidFill>
              <a:round/>
              <a:headEnd/>
              <a:tailEnd/>
            </a:ln>
          </p:spPr>
          <p:txBody>
            <a:bodyPr/>
            <a:lstStyle/>
            <a:p>
              <a:endParaRPr lang="en-US"/>
            </a:p>
          </p:txBody>
        </p:sp>
        <p:sp>
          <p:nvSpPr>
            <p:cNvPr id="167019" name="Line 107"/>
            <p:cNvSpPr>
              <a:spLocks noChangeShapeType="1"/>
            </p:cNvSpPr>
            <p:nvPr/>
          </p:nvSpPr>
          <p:spPr bwMode="auto">
            <a:xfrm flipV="1">
              <a:off x="1498" y="2663"/>
              <a:ext cx="1" cy="26"/>
            </a:xfrm>
            <a:prstGeom prst="line">
              <a:avLst/>
            </a:prstGeom>
            <a:noFill/>
            <a:ln w="14288">
              <a:solidFill>
                <a:srgbClr val="000000"/>
              </a:solidFill>
              <a:round/>
              <a:headEnd/>
              <a:tailEnd/>
            </a:ln>
          </p:spPr>
          <p:txBody>
            <a:bodyPr/>
            <a:lstStyle/>
            <a:p>
              <a:endParaRPr lang="en-US"/>
            </a:p>
          </p:txBody>
        </p:sp>
        <p:sp>
          <p:nvSpPr>
            <p:cNvPr id="167020" name="Line 108"/>
            <p:cNvSpPr>
              <a:spLocks noChangeShapeType="1"/>
            </p:cNvSpPr>
            <p:nvPr/>
          </p:nvSpPr>
          <p:spPr bwMode="auto">
            <a:xfrm flipV="1">
              <a:off x="1499" y="2610"/>
              <a:ext cx="1" cy="26"/>
            </a:xfrm>
            <a:prstGeom prst="line">
              <a:avLst/>
            </a:prstGeom>
            <a:noFill/>
            <a:ln w="14288">
              <a:solidFill>
                <a:srgbClr val="000000"/>
              </a:solidFill>
              <a:round/>
              <a:headEnd/>
              <a:tailEnd/>
            </a:ln>
          </p:spPr>
          <p:txBody>
            <a:bodyPr/>
            <a:lstStyle/>
            <a:p>
              <a:endParaRPr lang="en-US"/>
            </a:p>
          </p:txBody>
        </p:sp>
        <p:sp>
          <p:nvSpPr>
            <p:cNvPr id="167021" name="Line 109"/>
            <p:cNvSpPr>
              <a:spLocks noChangeShapeType="1"/>
            </p:cNvSpPr>
            <p:nvPr/>
          </p:nvSpPr>
          <p:spPr bwMode="auto">
            <a:xfrm flipV="1">
              <a:off x="1501" y="2557"/>
              <a:ext cx="1" cy="26"/>
            </a:xfrm>
            <a:prstGeom prst="line">
              <a:avLst/>
            </a:prstGeom>
            <a:noFill/>
            <a:ln w="14288">
              <a:solidFill>
                <a:srgbClr val="000000"/>
              </a:solidFill>
              <a:round/>
              <a:headEnd/>
              <a:tailEnd/>
            </a:ln>
          </p:spPr>
          <p:txBody>
            <a:bodyPr/>
            <a:lstStyle/>
            <a:p>
              <a:endParaRPr lang="en-US"/>
            </a:p>
          </p:txBody>
        </p:sp>
        <p:sp>
          <p:nvSpPr>
            <p:cNvPr id="167022" name="Line 110"/>
            <p:cNvSpPr>
              <a:spLocks noChangeShapeType="1"/>
            </p:cNvSpPr>
            <p:nvPr/>
          </p:nvSpPr>
          <p:spPr bwMode="auto">
            <a:xfrm flipV="1">
              <a:off x="1502" y="2503"/>
              <a:ext cx="1" cy="27"/>
            </a:xfrm>
            <a:prstGeom prst="line">
              <a:avLst/>
            </a:prstGeom>
            <a:noFill/>
            <a:ln w="14288">
              <a:solidFill>
                <a:srgbClr val="000000"/>
              </a:solidFill>
              <a:round/>
              <a:headEnd/>
              <a:tailEnd/>
            </a:ln>
          </p:spPr>
          <p:txBody>
            <a:bodyPr/>
            <a:lstStyle/>
            <a:p>
              <a:endParaRPr lang="en-US"/>
            </a:p>
          </p:txBody>
        </p:sp>
        <p:sp>
          <p:nvSpPr>
            <p:cNvPr id="167023" name="Line 111"/>
            <p:cNvSpPr>
              <a:spLocks noChangeShapeType="1"/>
            </p:cNvSpPr>
            <p:nvPr/>
          </p:nvSpPr>
          <p:spPr bwMode="auto">
            <a:xfrm flipV="1">
              <a:off x="1503" y="2450"/>
              <a:ext cx="1" cy="27"/>
            </a:xfrm>
            <a:prstGeom prst="line">
              <a:avLst/>
            </a:prstGeom>
            <a:noFill/>
            <a:ln w="14288">
              <a:solidFill>
                <a:srgbClr val="000000"/>
              </a:solidFill>
              <a:round/>
              <a:headEnd/>
              <a:tailEnd/>
            </a:ln>
          </p:spPr>
          <p:txBody>
            <a:bodyPr/>
            <a:lstStyle/>
            <a:p>
              <a:endParaRPr lang="en-US"/>
            </a:p>
          </p:txBody>
        </p:sp>
        <p:sp>
          <p:nvSpPr>
            <p:cNvPr id="167024" name="Line 112"/>
            <p:cNvSpPr>
              <a:spLocks noChangeShapeType="1"/>
            </p:cNvSpPr>
            <p:nvPr/>
          </p:nvSpPr>
          <p:spPr bwMode="auto">
            <a:xfrm flipV="1">
              <a:off x="1505" y="2397"/>
              <a:ext cx="1" cy="27"/>
            </a:xfrm>
            <a:prstGeom prst="line">
              <a:avLst/>
            </a:prstGeom>
            <a:noFill/>
            <a:ln w="14288">
              <a:solidFill>
                <a:srgbClr val="000000"/>
              </a:solidFill>
              <a:round/>
              <a:headEnd/>
              <a:tailEnd/>
            </a:ln>
          </p:spPr>
          <p:txBody>
            <a:bodyPr/>
            <a:lstStyle/>
            <a:p>
              <a:endParaRPr lang="en-US"/>
            </a:p>
          </p:txBody>
        </p:sp>
        <p:sp>
          <p:nvSpPr>
            <p:cNvPr id="167025" name="Line 113"/>
            <p:cNvSpPr>
              <a:spLocks noChangeShapeType="1"/>
            </p:cNvSpPr>
            <p:nvPr/>
          </p:nvSpPr>
          <p:spPr bwMode="auto">
            <a:xfrm flipV="1">
              <a:off x="1507" y="2344"/>
              <a:ext cx="1" cy="27"/>
            </a:xfrm>
            <a:prstGeom prst="line">
              <a:avLst/>
            </a:prstGeom>
            <a:noFill/>
            <a:ln w="14288">
              <a:solidFill>
                <a:srgbClr val="000000"/>
              </a:solidFill>
              <a:round/>
              <a:headEnd/>
              <a:tailEnd/>
            </a:ln>
          </p:spPr>
          <p:txBody>
            <a:bodyPr/>
            <a:lstStyle/>
            <a:p>
              <a:endParaRPr lang="en-US"/>
            </a:p>
          </p:txBody>
        </p:sp>
        <p:sp>
          <p:nvSpPr>
            <p:cNvPr id="167026" name="Line 114"/>
            <p:cNvSpPr>
              <a:spLocks noChangeShapeType="1"/>
            </p:cNvSpPr>
            <p:nvPr/>
          </p:nvSpPr>
          <p:spPr bwMode="auto">
            <a:xfrm flipV="1">
              <a:off x="1509" y="2291"/>
              <a:ext cx="1" cy="27"/>
            </a:xfrm>
            <a:prstGeom prst="line">
              <a:avLst/>
            </a:prstGeom>
            <a:noFill/>
            <a:ln w="14288">
              <a:solidFill>
                <a:srgbClr val="000000"/>
              </a:solidFill>
              <a:round/>
              <a:headEnd/>
              <a:tailEnd/>
            </a:ln>
          </p:spPr>
          <p:txBody>
            <a:bodyPr/>
            <a:lstStyle/>
            <a:p>
              <a:endParaRPr lang="en-US"/>
            </a:p>
          </p:txBody>
        </p:sp>
        <p:sp>
          <p:nvSpPr>
            <p:cNvPr id="167027" name="Line 115"/>
            <p:cNvSpPr>
              <a:spLocks noChangeShapeType="1"/>
            </p:cNvSpPr>
            <p:nvPr/>
          </p:nvSpPr>
          <p:spPr bwMode="auto">
            <a:xfrm flipV="1">
              <a:off x="1510" y="2238"/>
              <a:ext cx="1" cy="27"/>
            </a:xfrm>
            <a:prstGeom prst="line">
              <a:avLst/>
            </a:prstGeom>
            <a:noFill/>
            <a:ln w="14288">
              <a:solidFill>
                <a:srgbClr val="000000"/>
              </a:solidFill>
              <a:round/>
              <a:headEnd/>
              <a:tailEnd/>
            </a:ln>
          </p:spPr>
          <p:txBody>
            <a:bodyPr/>
            <a:lstStyle/>
            <a:p>
              <a:endParaRPr lang="en-US"/>
            </a:p>
          </p:txBody>
        </p:sp>
        <p:sp>
          <p:nvSpPr>
            <p:cNvPr id="167028" name="Line 116"/>
            <p:cNvSpPr>
              <a:spLocks noChangeShapeType="1"/>
            </p:cNvSpPr>
            <p:nvPr/>
          </p:nvSpPr>
          <p:spPr bwMode="auto">
            <a:xfrm flipV="1">
              <a:off x="1511" y="2185"/>
              <a:ext cx="1" cy="26"/>
            </a:xfrm>
            <a:prstGeom prst="line">
              <a:avLst/>
            </a:prstGeom>
            <a:noFill/>
            <a:ln w="14288">
              <a:solidFill>
                <a:srgbClr val="000000"/>
              </a:solidFill>
              <a:round/>
              <a:headEnd/>
              <a:tailEnd/>
            </a:ln>
          </p:spPr>
          <p:txBody>
            <a:bodyPr/>
            <a:lstStyle/>
            <a:p>
              <a:endParaRPr lang="en-US"/>
            </a:p>
          </p:txBody>
        </p:sp>
        <p:sp>
          <p:nvSpPr>
            <p:cNvPr id="167029" name="Line 117"/>
            <p:cNvSpPr>
              <a:spLocks noChangeShapeType="1"/>
            </p:cNvSpPr>
            <p:nvPr/>
          </p:nvSpPr>
          <p:spPr bwMode="auto">
            <a:xfrm flipV="1">
              <a:off x="1513" y="2132"/>
              <a:ext cx="1" cy="26"/>
            </a:xfrm>
            <a:prstGeom prst="line">
              <a:avLst/>
            </a:prstGeom>
            <a:noFill/>
            <a:ln w="14288">
              <a:solidFill>
                <a:srgbClr val="000000"/>
              </a:solidFill>
              <a:round/>
              <a:headEnd/>
              <a:tailEnd/>
            </a:ln>
          </p:spPr>
          <p:txBody>
            <a:bodyPr/>
            <a:lstStyle/>
            <a:p>
              <a:endParaRPr lang="en-US"/>
            </a:p>
          </p:txBody>
        </p:sp>
        <p:sp>
          <p:nvSpPr>
            <p:cNvPr id="167030" name="Line 118"/>
            <p:cNvSpPr>
              <a:spLocks noChangeShapeType="1"/>
            </p:cNvSpPr>
            <p:nvPr/>
          </p:nvSpPr>
          <p:spPr bwMode="auto">
            <a:xfrm flipV="1">
              <a:off x="1514" y="2079"/>
              <a:ext cx="1" cy="26"/>
            </a:xfrm>
            <a:prstGeom prst="line">
              <a:avLst/>
            </a:prstGeom>
            <a:noFill/>
            <a:ln w="14288">
              <a:solidFill>
                <a:srgbClr val="000000"/>
              </a:solidFill>
              <a:round/>
              <a:headEnd/>
              <a:tailEnd/>
            </a:ln>
          </p:spPr>
          <p:txBody>
            <a:bodyPr/>
            <a:lstStyle/>
            <a:p>
              <a:endParaRPr lang="en-US"/>
            </a:p>
          </p:txBody>
        </p:sp>
        <p:sp>
          <p:nvSpPr>
            <p:cNvPr id="167031" name="Line 119"/>
            <p:cNvSpPr>
              <a:spLocks noChangeShapeType="1"/>
            </p:cNvSpPr>
            <p:nvPr/>
          </p:nvSpPr>
          <p:spPr bwMode="auto">
            <a:xfrm flipV="1">
              <a:off x="1515" y="2026"/>
              <a:ext cx="2" cy="26"/>
            </a:xfrm>
            <a:prstGeom prst="line">
              <a:avLst/>
            </a:prstGeom>
            <a:noFill/>
            <a:ln w="14288">
              <a:solidFill>
                <a:srgbClr val="000000"/>
              </a:solidFill>
              <a:round/>
              <a:headEnd/>
              <a:tailEnd/>
            </a:ln>
          </p:spPr>
          <p:txBody>
            <a:bodyPr/>
            <a:lstStyle/>
            <a:p>
              <a:endParaRPr lang="en-US"/>
            </a:p>
          </p:txBody>
        </p:sp>
        <p:sp>
          <p:nvSpPr>
            <p:cNvPr id="167032" name="Line 120"/>
            <p:cNvSpPr>
              <a:spLocks noChangeShapeType="1"/>
            </p:cNvSpPr>
            <p:nvPr/>
          </p:nvSpPr>
          <p:spPr bwMode="auto">
            <a:xfrm flipV="1">
              <a:off x="1518" y="1972"/>
              <a:ext cx="1" cy="27"/>
            </a:xfrm>
            <a:prstGeom prst="line">
              <a:avLst/>
            </a:prstGeom>
            <a:noFill/>
            <a:ln w="14288">
              <a:solidFill>
                <a:srgbClr val="000000"/>
              </a:solidFill>
              <a:round/>
              <a:headEnd/>
              <a:tailEnd/>
            </a:ln>
          </p:spPr>
          <p:txBody>
            <a:bodyPr/>
            <a:lstStyle/>
            <a:p>
              <a:endParaRPr lang="en-US"/>
            </a:p>
          </p:txBody>
        </p:sp>
        <p:sp>
          <p:nvSpPr>
            <p:cNvPr id="167033" name="Freeform 121"/>
            <p:cNvSpPr>
              <a:spLocks/>
            </p:cNvSpPr>
            <p:nvPr/>
          </p:nvSpPr>
          <p:spPr bwMode="auto">
            <a:xfrm>
              <a:off x="1519" y="1926"/>
              <a:ext cx="1" cy="20"/>
            </a:xfrm>
            <a:custGeom>
              <a:avLst/>
              <a:gdLst/>
              <a:ahLst/>
              <a:cxnLst>
                <a:cxn ang="0">
                  <a:pos x="0" y="20"/>
                </a:cxn>
                <a:cxn ang="0">
                  <a:pos x="1" y="0"/>
                </a:cxn>
                <a:cxn ang="0">
                  <a:pos x="1" y="7"/>
                </a:cxn>
              </a:cxnLst>
              <a:rect l="0" t="0" r="r" b="b"/>
              <a:pathLst>
                <a:path w="1" h="20">
                  <a:moveTo>
                    <a:pt x="0" y="20"/>
                  </a:moveTo>
                  <a:lnTo>
                    <a:pt x="1" y="0"/>
                  </a:lnTo>
                  <a:lnTo>
                    <a:pt x="1" y="7"/>
                  </a:lnTo>
                </a:path>
              </a:pathLst>
            </a:custGeom>
            <a:noFill/>
            <a:ln w="14288">
              <a:solidFill>
                <a:srgbClr val="000000"/>
              </a:solidFill>
              <a:prstDash val="solid"/>
              <a:round/>
              <a:headEnd/>
              <a:tailEnd/>
            </a:ln>
          </p:spPr>
          <p:txBody>
            <a:bodyPr/>
            <a:lstStyle/>
            <a:p>
              <a:endParaRPr lang="en-US"/>
            </a:p>
          </p:txBody>
        </p:sp>
        <p:sp>
          <p:nvSpPr>
            <p:cNvPr id="167034" name="Line 122"/>
            <p:cNvSpPr>
              <a:spLocks noChangeShapeType="1"/>
            </p:cNvSpPr>
            <p:nvPr/>
          </p:nvSpPr>
          <p:spPr bwMode="auto">
            <a:xfrm>
              <a:off x="1524" y="1959"/>
              <a:ext cx="4" cy="27"/>
            </a:xfrm>
            <a:prstGeom prst="line">
              <a:avLst/>
            </a:prstGeom>
            <a:noFill/>
            <a:ln w="14288">
              <a:solidFill>
                <a:srgbClr val="000000"/>
              </a:solidFill>
              <a:round/>
              <a:headEnd/>
              <a:tailEnd/>
            </a:ln>
          </p:spPr>
          <p:txBody>
            <a:bodyPr/>
            <a:lstStyle/>
            <a:p>
              <a:endParaRPr lang="en-US"/>
            </a:p>
          </p:txBody>
        </p:sp>
        <p:sp>
          <p:nvSpPr>
            <p:cNvPr id="167035" name="Line 123"/>
            <p:cNvSpPr>
              <a:spLocks noChangeShapeType="1"/>
            </p:cNvSpPr>
            <p:nvPr/>
          </p:nvSpPr>
          <p:spPr bwMode="auto">
            <a:xfrm>
              <a:off x="1531" y="2011"/>
              <a:ext cx="3" cy="27"/>
            </a:xfrm>
            <a:prstGeom prst="line">
              <a:avLst/>
            </a:prstGeom>
            <a:noFill/>
            <a:ln w="14288">
              <a:solidFill>
                <a:srgbClr val="000000"/>
              </a:solidFill>
              <a:round/>
              <a:headEnd/>
              <a:tailEnd/>
            </a:ln>
          </p:spPr>
          <p:txBody>
            <a:bodyPr/>
            <a:lstStyle/>
            <a:p>
              <a:endParaRPr lang="en-US"/>
            </a:p>
          </p:txBody>
        </p:sp>
        <p:sp>
          <p:nvSpPr>
            <p:cNvPr id="167036" name="Line 124"/>
            <p:cNvSpPr>
              <a:spLocks noChangeShapeType="1"/>
            </p:cNvSpPr>
            <p:nvPr/>
          </p:nvSpPr>
          <p:spPr bwMode="auto">
            <a:xfrm>
              <a:off x="1539" y="2064"/>
              <a:ext cx="3" cy="27"/>
            </a:xfrm>
            <a:prstGeom prst="line">
              <a:avLst/>
            </a:prstGeom>
            <a:noFill/>
            <a:ln w="14288">
              <a:solidFill>
                <a:srgbClr val="000000"/>
              </a:solidFill>
              <a:round/>
              <a:headEnd/>
              <a:tailEnd/>
            </a:ln>
          </p:spPr>
          <p:txBody>
            <a:bodyPr/>
            <a:lstStyle/>
            <a:p>
              <a:endParaRPr lang="en-US"/>
            </a:p>
          </p:txBody>
        </p:sp>
        <p:sp>
          <p:nvSpPr>
            <p:cNvPr id="167037" name="Line 125"/>
            <p:cNvSpPr>
              <a:spLocks noChangeShapeType="1"/>
            </p:cNvSpPr>
            <p:nvPr/>
          </p:nvSpPr>
          <p:spPr bwMode="auto">
            <a:xfrm>
              <a:off x="1545" y="2117"/>
              <a:ext cx="3" cy="27"/>
            </a:xfrm>
            <a:prstGeom prst="line">
              <a:avLst/>
            </a:prstGeom>
            <a:noFill/>
            <a:ln w="14288">
              <a:solidFill>
                <a:srgbClr val="000000"/>
              </a:solidFill>
              <a:round/>
              <a:headEnd/>
              <a:tailEnd/>
            </a:ln>
          </p:spPr>
          <p:txBody>
            <a:bodyPr/>
            <a:lstStyle/>
            <a:p>
              <a:endParaRPr lang="en-US"/>
            </a:p>
          </p:txBody>
        </p:sp>
        <p:sp>
          <p:nvSpPr>
            <p:cNvPr id="167038" name="Line 126"/>
            <p:cNvSpPr>
              <a:spLocks noChangeShapeType="1"/>
            </p:cNvSpPr>
            <p:nvPr/>
          </p:nvSpPr>
          <p:spPr bwMode="auto">
            <a:xfrm>
              <a:off x="1550" y="2169"/>
              <a:ext cx="3" cy="27"/>
            </a:xfrm>
            <a:prstGeom prst="line">
              <a:avLst/>
            </a:prstGeom>
            <a:noFill/>
            <a:ln w="14288">
              <a:solidFill>
                <a:srgbClr val="000000"/>
              </a:solidFill>
              <a:round/>
              <a:headEnd/>
              <a:tailEnd/>
            </a:ln>
          </p:spPr>
          <p:txBody>
            <a:bodyPr/>
            <a:lstStyle/>
            <a:p>
              <a:endParaRPr lang="en-US"/>
            </a:p>
          </p:txBody>
        </p:sp>
        <p:sp>
          <p:nvSpPr>
            <p:cNvPr id="167039" name="Line 127"/>
            <p:cNvSpPr>
              <a:spLocks noChangeShapeType="1"/>
            </p:cNvSpPr>
            <p:nvPr/>
          </p:nvSpPr>
          <p:spPr bwMode="auto">
            <a:xfrm>
              <a:off x="1555" y="2222"/>
              <a:ext cx="2" cy="27"/>
            </a:xfrm>
            <a:prstGeom prst="line">
              <a:avLst/>
            </a:prstGeom>
            <a:noFill/>
            <a:ln w="14288">
              <a:solidFill>
                <a:srgbClr val="000000"/>
              </a:solidFill>
              <a:round/>
              <a:headEnd/>
              <a:tailEnd/>
            </a:ln>
          </p:spPr>
          <p:txBody>
            <a:bodyPr/>
            <a:lstStyle/>
            <a:p>
              <a:endParaRPr lang="en-US"/>
            </a:p>
          </p:txBody>
        </p:sp>
        <p:sp>
          <p:nvSpPr>
            <p:cNvPr id="167040" name="Line 128"/>
            <p:cNvSpPr>
              <a:spLocks noChangeShapeType="1"/>
            </p:cNvSpPr>
            <p:nvPr/>
          </p:nvSpPr>
          <p:spPr bwMode="auto">
            <a:xfrm>
              <a:off x="1561" y="2276"/>
              <a:ext cx="2" cy="26"/>
            </a:xfrm>
            <a:prstGeom prst="line">
              <a:avLst/>
            </a:prstGeom>
            <a:noFill/>
            <a:ln w="14288">
              <a:solidFill>
                <a:srgbClr val="000000"/>
              </a:solidFill>
              <a:round/>
              <a:headEnd/>
              <a:tailEnd/>
            </a:ln>
          </p:spPr>
          <p:txBody>
            <a:bodyPr/>
            <a:lstStyle/>
            <a:p>
              <a:endParaRPr lang="en-US"/>
            </a:p>
          </p:txBody>
        </p:sp>
        <p:sp>
          <p:nvSpPr>
            <p:cNvPr id="167041" name="Freeform 129"/>
            <p:cNvSpPr>
              <a:spLocks/>
            </p:cNvSpPr>
            <p:nvPr/>
          </p:nvSpPr>
          <p:spPr bwMode="auto">
            <a:xfrm>
              <a:off x="1566" y="2326"/>
              <a:ext cx="1" cy="15"/>
            </a:xfrm>
            <a:custGeom>
              <a:avLst/>
              <a:gdLst/>
              <a:ahLst/>
              <a:cxnLst>
                <a:cxn ang="0">
                  <a:pos x="0" y="3"/>
                </a:cxn>
                <a:cxn ang="0">
                  <a:pos x="1" y="15"/>
                </a:cxn>
                <a:cxn ang="0">
                  <a:pos x="1" y="0"/>
                </a:cxn>
              </a:cxnLst>
              <a:rect l="0" t="0" r="r" b="b"/>
              <a:pathLst>
                <a:path w="1" h="15">
                  <a:moveTo>
                    <a:pt x="0" y="3"/>
                  </a:moveTo>
                  <a:lnTo>
                    <a:pt x="1" y="15"/>
                  </a:lnTo>
                  <a:lnTo>
                    <a:pt x="1" y="0"/>
                  </a:lnTo>
                </a:path>
              </a:pathLst>
            </a:custGeom>
            <a:noFill/>
            <a:ln w="14288">
              <a:solidFill>
                <a:srgbClr val="000000"/>
              </a:solidFill>
              <a:prstDash val="solid"/>
              <a:round/>
              <a:headEnd/>
              <a:tailEnd/>
            </a:ln>
          </p:spPr>
          <p:txBody>
            <a:bodyPr/>
            <a:lstStyle/>
            <a:p>
              <a:endParaRPr lang="en-US"/>
            </a:p>
          </p:txBody>
        </p:sp>
        <p:sp>
          <p:nvSpPr>
            <p:cNvPr id="167042" name="Line 130"/>
            <p:cNvSpPr>
              <a:spLocks noChangeShapeType="1"/>
            </p:cNvSpPr>
            <p:nvPr/>
          </p:nvSpPr>
          <p:spPr bwMode="auto">
            <a:xfrm flipV="1">
              <a:off x="1569" y="2273"/>
              <a:ext cx="1" cy="27"/>
            </a:xfrm>
            <a:prstGeom prst="line">
              <a:avLst/>
            </a:prstGeom>
            <a:noFill/>
            <a:ln w="14288">
              <a:solidFill>
                <a:srgbClr val="000000"/>
              </a:solidFill>
              <a:round/>
              <a:headEnd/>
              <a:tailEnd/>
            </a:ln>
          </p:spPr>
          <p:txBody>
            <a:bodyPr/>
            <a:lstStyle/>
            <a:p>
              <a:endParaRPr lang="en-US"/>
            </a:p>
          </p:txBody>
        </p:sp>
        <p:sp>
          <p:nvSpPr>
            <p:cNvPr id="167043" name="Line 131"/>
            <p:cNvSpPr>
              <a:spLocks noChangeShapeType="1"/>
            </p:cNvSpPr>
            <p:nvPr/>
          </p:nvSpPr>
          <p:spPr bwMode="auto">
            <a:xfrm flipV="1">
              <a:off x="1571" y="2220"/>
              <a:ext cx="1" cy="27"/>
            </a:xfrm>
            <a:prstGeom prst="line">
              <a:avLst/>
            </a:prstGeom>
            <a:noFill/>
            <a:ln w="14288">
              <a:solidFill>
                <a:srgbClr val="000000"/>
              </a:solidFill>
              <a:round/>
              <a:headEnd/>
              <a:tailEnd/>
            </a:ln>
          </p:spPr>
          <p:txBody>
            <a:bodyPr/>
            <a:lstStyle/>
            <a:p>
              <a:endParaRPr lang="en-US"/>
            </a:p>
          </p:txBody>
        </p:sp>
        <p:sp>
          <p:nvSpPr>
            <p:cNvPr id="167044" name="Line 132"/>
            <p:cNvSpPr>
              <a:spLocks noChangeShapeType="1"/>
            </p:cNvSpPr>
            <p:nvPr/>
          </p:nvSpPr>
          <p:spPr bwMode="auto">
            <a:xfrm flipV="1">
              <a:off x="1573" y="2167"/>
              <a:ext cx="1" cy="27"/>
            </a:xfrm>
            <a:prstGeom prst="line">
              <a:avLst/>
            </a:prstGeom>
            <a:noFill/>
            <a:ln w="14288">
              <a:solidFill>
                <a:srgbClr val="000000"/>
              </a:solidFill>
              <a:round/>
              <a:headEnd/>
              <a:tailEnd/>
            </a:ln>
          </p:spPr>
          <p:txBody>
            <a:bodyPr/>
            <a:lstStyle/>
            <a:p>
              <a:endParaRPr lang="en-US"/>
            </a:p>
          </p:txBody>
        </p:sp>
        <p:sp>
          <p:nvSpPr>
            <p:cNvPr id="167045" name="Line 133"/>
            <p:cNvSpPr>
              <a:spLocks noChangeShapeType="1"/>
            </p:cNvSpPr>
            <p:nvPr/>
          </p:nvSpPr>
          <p:spPr bwMode="auto">
            <a:xfrm flipV="1">
              <a:off x="1575" y="2114"/>
              <a:ext cx="1" cy="27"/>
            </a:xfrm>
            <a:prstGeom prst="line">
              <a:avLst/>
            </a:prstGeom>
            <a:noFill/>
            <a:ln w="14288">
              <a:solidFill>
                <a:srgbClr val="000000"/>
              </a:solidFill>
              <a:round/>
              <a:headEnd/>
              <a:tailEnd/>
            </a:ln>
          </p:spPr>
          <p:txBody>
            <a:bodyPr/>
            <a:lstStyle/>
            <a:p>
              <a:endParaRPr lang="en-US"/>
            </a:p>
          </p:txBody>
        </p:sp>
        <p:sp>
          <p:nvSpPr>
            <p:cNvPr id="167046" name="Line 134"/>
            <p:cNvSpPr>
              <a:spLocks noChangeShapeType="1"/>
            </p:cNvSpPr>
            <p:nvPr/>
          </p:nvSpPr>
          <p:spPr bwMode="auto">
            <a:xfrm flipV="1">
              <a:off x="1576" y="2061"/>
              <a:ext cx="1" cy="26"/>
            </a:xfrm>
            <a:prstGeom prst="line">
              <a:avLst/>
            </a:prstGeom>
            <a:noFill/>
            <a:ln w="14288">
              <a:solidFill>
                <a:srgbClr val="000000"/>
              </a:solidFill>
              <a:round/>
              <a:headEnd/>
              <a:tailEnd/>
            </a:ln>
          </p:spPr>
          <p:txBody>
            <a:bodyPr/>
            <a:lstStyle/>
            <a:p>
              <a:endParaRPr lang="en-US"/>
            </a:p>
          </p:txBody>
        </p:sp>
        <p:sp>
          <p:nvSpPr>
            <p:cNvPr id="167047" name="Line 135"/>
            <p:cNvSpPr>
              <a:spLocks noChangeShapeType="1"/>
            </p:cNvSpPr>
            <p:nvPr/>
          </p:nvSpPr>
          <p:spPr bwMode="auto">
            <a:xfrm flipV="1">
              <a:off x="1578" y="2008"/>
              <a:ext cx="2" cy="26"/>
            </a:xfrm>
            <a:prstGeom prst="line">
              <a:avLst/>
            </a:prstGeom>
            <a:noFill/>
            <a:ln w="14288">
              <a:solidFill>
                <a:srgbClr val="000000"/>
              </a:solidFill>
              <a:round/>
              <a:headEnd/>
              <a:tailEnd/>
            </a:ln>
          </p:spPr>
          <p:txBody>
            <a:bodyPr/>
            <a:lstStyle/>
            <a:p>
              <a:endParaRPr lang="en-US"/>
            </a:p>
          </p:txBody>
        </p:sp>
        <p:sp>
          <p:nvSpPr>
            <p:cNvPr id="167048" name="Line 136"/>
            <p:cNvSpPr>
              <a:spLocks noChangeShapeType="1"/>
            </p:cNvSpPr>
            <p:nvPr/>
          </p:nvSpPr>
          <p:spPr bwMode="auto">
            <a:xfrm flipV="1">
              <a:off x="1581" y="1955"/>
              <a:ext cx="1" cy="26"/>
            </a:xfrm>
            <a:prstGeom prst="line">
              <a:avLst/>
            </a:prstGeom>
            <a:noFill/>
            <a:ln w="14288">
              <a:solidFill>
                <a:srgbClr val="000000"/>
              </a:solidFill>
              <a:round/>
              <a:headEnd/>
              <a:tailEnd/>
            </a:ln>
          </p:spPr>
          <p:txBody>
            <a:bodyPr/>
            <a:lstStyle/>
            <a:p>
              <a:endParaRPr lang="en-US"/>
            </a:p>
          </p:txBody>
        </p:sp>
        <p:sp>
          <p:nvSpPr>
            <p:cNvPr id="167049" name="Line 137"/>
            <p:cNvSpPr>
              <a:spLocks noChangeShapeType="1"/>
            </p:cNvSpPr>
            <p:nvPr/>
          </p:nvSpPr>
          <p:spPr bwMode="auto">
            <a:xfrm flipV="1">
              <a:off x="1583" y="1902"/>
              <a:ext cx="1" cy="26"/>
            </a:xfrm>
            <a:prstGeom prst="line">
              <a:avLst/>
            </a:prstGeom>
            <a:noFill/>
            <a:ln w="14288">
              <a:solidFill>
                <a:srgbClr val="000000"/>
              </a:solidFill>
              <a:round/>
              <a:headEnd/>
              <a:tailEnd/>
            </a:ln>
          </p:spPr>
          <p:txBody>
            <a:bodyPr/>
            <a:lstStyle/>
            <a:p>
              <a:endParaRPr lang="en-US"/>
            </a:p>
          </p:txBody>
        </p:sp>
        <p:sp>
          <p:nvSpPr>
            <p:cNvPr id="167050" name="Line 138"/>
            <p:cNvSpPr>
              <a:spLocks noChangeShapeType="1"/>
            </p:cNvSpPr>
            <p:nvPr/>
          </p:nvSpPr>
          <p:spPr bwMode="auto">
            <a:xfrm flipV="1">
              <a:off x="1585" y="1849"/>
              <a:ext cx="1" cy="26"/>
            </a:xfrm>
            <a:prstGeom prst="line">
              <a:avLst/>
            </a:prstGeom>
            <a:noFill/>
            <a:ln w="14288">
              <a:solidFill>
                <a:srgbClr val="000000"/>
              </a:solidFill>
              <a:round/>
              <a:headEnd/>
              <a:tailEnd/>
            </a:ln>
          </p:spPr>
          <p:txBody>
            <a:bodyPr/>
            <a:lstStyle/>
            <a:p>
              <a:endParaRPr lang="en-US"/>
            </a:p>
          </p:txBody>
        </p:sp>
        <p:sp>
          <p:nvSpPr>
            <p:cNvPr id="167051" name="Line 139"/>
            <p:cNvSpPr>
              <a:spLocks noChangeShapeType="1"/>
            </p:cNvSpPr>
            <p:nvPr/>
          </p:nvSpPr>
          <p:spPr bwMode="auto">
            <a:xfrm flipV="1">
              <a:off x="1587" y="1795"/>
              <a:ext cx="1" cy="27"/>
            </a:xfrm>
            <a:prstGeom prst="line">
              <a:avLst/>
            </a:prstGeom>
            <a:noFill/>
            <a:ln w="14288">
              <a:solidFill>
                <a:srgbClr val="000000"/>
              </a:solidFill>
              <a:round/>
              <a:headEnd/>
              <a:tailEnd/>
            </a:ln>
          </p:spPr>
          <p:txBody>
            <a:bodyPr/>
            <a:lstStyle/>
            <a:p>
              <a:endParaRPr lang="en-US"/>
            </a:p>
          </p:txBody>
        </p:sp>
        <p:sp>
          <p:nvSpPr>
            <p:cNvPr id="167052" name="Line 140"/>
            <p:cNvSpPr>
              <a:spLocks noChangeShapeType="1"/>
            </p:cNvSpPr>
            <p:nvPr/>
          </p:nvSpPr>
          <p:spPr bwMode="auto">
            <a:xfrm flipV="1">
              <a:off x="1588" y="1742"/>
              <a:ext cx="2" cy="27"/>
            </a:xfrm>
            <a:prstGeom prst="line">
              <a:avLst/>
            </a:prstGeom>
            <a:noFill/>
            <a:ln w="14288">
              <a:solidFill>
                <a:srgbClr val="000000"/>
              </a:solidFill>
              <a:round/>
              <a:headEnd/>
              <a:tailEnd/>
            </a:ln>
          </p:spPr>
          <p:txBody>
            <a:bodyPr/>
            <a:lstStyle/>
            <a:p>
              <a:endParaRPr lang="en-US"/>
            </a:p>
          </p:txBody>
        </p:sp>
        <p:sp>
          <p:nvSpPr>
            <p:cNvPr id="167053" name="Freeform 141"/>
            <p:cNvSpPr>
              <a:spLocks/>
            </p:cNvSpPr>
            <p:nvPr/>
          </p:nvSpPr>
          <p:spPr bwMode="auto">
            <a:xfrm>
              <a:off x="1591" y="1710"/>
              <a:ext cx="5" cy="21"/>
            </a:xfrm>
            <a:custGeom>
              <a:avLst/>
              <a:gdLst/>
              <a:ahLst/>
              <a:cxnLst>
                <a:cxn ang="0">
                  <a:pos x="0" y="6"/>
                </a:cxn>
                <a:cxn ang="0">
                  <a:pos x="0" y="0"/>
                </a:cxn>
                <a:cxn ang="0">
                  <a:pos x="5" y="21"/>
                </a:cxn>
              </a:cxnLst>
              <a:rect l="0" t="0" r="r" b="b"/>
              <a:pathLst>
                <a:path w="5" h="21">
                  <a:moveTo>
                    <a:pt x="0" y="6"/>
                  </a:moveTo>
                  <a:lnTo>
                    <a:pt x="0" y="0"/>
                  </a:lnTo>
                  <a:lnTo>
                    <a:pt x="5" y="21"/>
                  </a:lnTo>
                </a:path>
              </a:pathLst>
            </a:custGeom>
            <a:noFill/>
            <a:ln w="14288">
              <a:solidFill>
                <a:srgbClr val="000000"/>
              </a:solidFill>
              <a:prstDash val="solid"/>
              <a:round/>
              <a:headEnd/>
              <a:tailEnd/>
            </a:ln>
          </p:spPr>
          <p:txBody>
            <a:bodyPr/>
            <a:lstStyle/>
            <a:p>
              <a:endParaRPr lang="en-US"/>
            </a:p>
          </p:txBody>
        </p:sp>
        <p:sp>
          <p:nvSpPr>
            <p:cNvPr id="167054" name="Line 142"/>
            <p:cNvSpPr>
              <a:spLocks noChangeShapeType="1"/>
            </p:cNvSpPr>
            <p:nvPr/>
          </p:nvSpPr>
          <p:spPr bwMode="auto">
            <a:xfrm>
              <a:off x="1603" y="1757"/>
              <a:ext cx="5" cy="26"/>
            </a:xfrm>
            <a:prstGeom prst="line">
              <a:avLst/>
            </a:prstGeom>
            <a:noFill/>
            <a:ln w="14288">
              <a:solidFill>
                <a:srgbClr val="000000"/>
              </a:solidFill>
              <a:round/>
              <a:headEnd/>
              <a:tailEnd/>
            </a:ln>
          </p:spPr>
          <p:txBody>
            <a:bodyPr/>
            <a:lstStyle/>
            <a:p>
              <a:endParaRPr lang="en-US"/>
            </a:p>
          </p:txBody>
        </p:sp>
        <p:sp>
          <p:nvSpPr>
            <p:cNvPr id="167055" name="Line 143"/>
            <p:cNvSpPr>
              <a:spLocks noChangeShapeType="1"/>
            </p:cNvSpPr>
            <p:nvPr/>
          </p:nvSpPr>
          <p:spPr bwMode="auto">
            <a:xfrm>
              <a:off x="1615" y="1809"/>
              <a:ext cx="4" cy="26"/>
            </a:xfrm>
            <a:prstGeom prst="line">
              <a:avLst/>
            </a:prstGeom>
            <a:noFill/>
            <a:ln w="14288">
              <a:solidFill>
                <a:srgbClr val="000000"/>
              </a:solidFill>
              <a:round/>
              <a:headEnd/>
              <a:tailEnd/>
            </a:ln>
          </p:spPr>
          <p:txBody>
            <a:bodyPr/>
            <a:lstStyle/>
            <a:p>
              <a:endParaRPr lang="en-US"/>
            </a:p>
          </p:txBody>
        </p:sp>
        <p:sp>
          <p:nvSpPr>
            <p:cNvPr id="167056" name="Line 144"/>
            <p:cNvSpPr>
              <a:spLocks noChangeShapeType="1"/>
            </p:cNvSpPr>
            <p:nvPr/>
          </p:nvSpPr>
          <p:spPr bwMode="auto">
            <a:xfrm>
              <a:off x="1624" y="1861"/>
              <a:ext cx="3" cy="26"/>
            </a:xfrm>
            <a:prstGeom prst="line">
              <a:avLst/>
            </a:prstGeom>
            <a:noFill/>
            <a:ln w="14288">
              <a:solidFill>
                <a:srgbClr val="000000"/>
              </a:solidFill>
              <a:round/>
              <a:headEnd/>
              <a:tailEnd/>
            </a:ln>
          </p:spPr>
          <p:txBody>
            <a:bodyPr/>
            <a:lstStyle/>
            <a:p>
              <a:endParaRPr lang="en-US"/>
            </a:p>
          </p:txBody>
        </p:sp>
        <p:sp>
          <p:nvSpPr>
            <p:cNvPr id="167057" name="Line 145"/>
            <p:cNvSpPr>
              <a:spLocks noChangeShapeType="1"/>
            </p:cNvSpPr>
            <p:nvPr/>
          </p:nvSpPr>
          <p:spPr bwMode="auto">
            <a:xfrm>
              <a:off x="1632" y="1914"/>
              <a:ext cx="4" cy="26"/>
            </a:xfrm>
            <a:prstGeom prst="line">
              <a:avLst/>
            </a:prstGeom>
            <a:noFill/>
            <a:ln w="14288">
              <a:solidFill>
                <a:srgbClr val="000000"/>
              </a:solidFill>
              <a:round/>
              <a:headEnd/>
              <a:tailEnd/>
            </a:ln>
          </p:spPr>
          <p:txBody>
            <a:bodyPr/>
            <a:lstStyle/>
            <a:p>
              <a:endParaRPr lang="en-US"/>
            </a:p>
          </p:txBody>
        </p:sp>
        <p:sp>
          <p:nvSpPr>
            <p:cNvPr id="167058" name="Line 146"/>
            <p:cNvSpPr>
              <a:spLocks noChangeShapeType="1"/>
            </p:cNvSpPr>
            <p:nvPr/>
          </p:nvSpPr>
          <p:spPr bwMode="auto">
            <a:xfrm>
              <a:off x="1640" y="1966"/>
              <a:ext cx="7" cy="25"/>
            </a:xfrm>
            <a:prstGeom prst="line">
              <a:avLst/>
            </a:prstGeom>
            <a:noFill/>
            <a:ln w="14288">
              <a:solidFill>
                <a:srgbClr val="000000"/>
              </a:solidFill>
              <a:round/>
              <a:headEnd/>
              <a:tailEnd/>
            </a:ln>
          </p:spPr>
          <p:txBody>
            <a:bodyPr/>
            <a:lstStyle/>
            <a:p>
              <a:endParaRPr lang="en-US"/>
            </a:p>
          </p:txBody>
        </p:sp>
        <p:sp>
          <p:nvSpPr>
            <p:cNvPr id="167059" name="Line 147"/>
            <p:cNvSpPr>
              <a:spLocks noChangeShapeType="1"/>
            </p:cNvSpPr>
            <p:nvPr/>
          </p:nvSpPr>
          <p:spPr bwMode="auto">
            <a:xfrm>
              <a:off x="1655" y="2017"/>
              <a:ext cx="6" cy="25"/>
            </a:xfrm>
            <a:prstGeom prst="line">
              <a:avLst/>
            </a:prstGeom>
            <a:noFill/>
            <a:ln w="14288">
              <a:solidFill>
                <a:srgbClr val="000000"/>
              </a:solidFill>
              <a:round/>
              <a:headEnd/>
              <a:tailEnd/>
            </a:ln>
          </p:spPr>
          <p:txBody>
            <a:bodyPr/>
            <a:lstStyle/>
            <a:p>
              <a:endParaRPr lang="en-US"/>
            </a:p>
          </p:txBody>
        </p:sp>
        <p:sp>
          <p:nvSpPr>
            <p:cNvPr id="167060" name="Line 148"/>
            <p:cNvSpPr>
              <a:spLocks noChangeShapeType="1"/>
            </p:cNvSpPr>
            <p:nvPr/>
          </p:nvSpPr>
          <p:spPr bwMode="auto">
            <a:xfrm flipV="1">
              <a:off x="1664" y="1996"/>
              <a:ext cx="1" cy="26"/>
            </a:xfrm>
            <a:prstGeom prst="line">
              <a:avLst/>
            </a:prstGeom>
            <a:noFill/>
            <a:ln w="14288">
              <a:solidFill>
                <a:srgbClr val="000000"/>
              </a:solidFill>
              <a:round/>
              <a:headEnd/>
              <a:tailEnd/>
            </a:ln>
          </p:spPr>
          <p:txBody>
            <a:bodyPr/>
            <a:lstStyle/>
            <a:p>
              <a:endParaRPr lang="en-US"/>
            </a:p>
          </p:txBody>
        </p:sp>
        <p:sp>
          <p:nvSpPr>
            <p:cNvPr id="167061" name="Line 149"/>
            <p:cNvSpPr>
              <a:spLocks noChangeShapeType="1"/>
            </p:cNvSpPr>
            <p:nvPr/>
          </p:nvSpPr>
          <p:spPr bwMode="auto">
            <a:xfrm flipV="1">
              <a:off x="1666" y="1943"/>
              <a:ext cx="1" cy="26"/>
            </a:xfrm>
            <a:prstGeom prst="line">
              <a:avLst/>
            </a:prstGeom>
            <a:noFill/>
            <a:ln w="14288">
              <a:solidFill>
                <a:srgbClr val="000000"/>
              </a:solidFill>
              <a:round/>
              <a:headEnd/>
              <a:tailEnd/>
            </a:ln>
          </p:spPr>
          <p:txBody>
            <a:bodyPr/>
            <a:lstStyle/>
            <a:p>
              <a:endParaRPr lang="en-US"/>
            </a:p>
          </p:txBody>
        </p:sp>
        <p:sp>
          <p:nvSpPr>
            <p:cNvPr id="167062" name="Line 150"/>
            <p:cNvSpPr>
              <a:spLocks noChangeShapeType="1"/>
            </p:cNvSpPr>
            <p:nvPr/>
          </p:nvSpPr>
          <p:spPr bwMode="auto">
            <a:xfrm flipV="1">
              <a:off x="1668" y="1889"/>
              <a:ext cx="1" cy="27"/>
            </a:xfrm>
            <a:prstGeom prst="line">
              <a:avLst/>
            </a:prstGeom>
            <a:noFill/>
            <a:ln w="14288">
              <a:solidFill>
                <a:srgbClr val="000000"/>
              </a:solidFill>
              <a:round/>
              <a:headEnd/>
              <a:tailEnd/>
            </a:ln>
          </p:spPr>
          <p:txBody>
            <a:bodyPr/>
            <a:lstStyle/>
            <a:p>
              <a:endParaRPr lang="en-US"/>
            </a:p>
          </p:txBody>
        </p:sp>
        <p:sp>
          <p:nvSpPr>
            <p:cNvPr id="167063" name="Line 151"/>
            <p:cNvSpPr>
              <a:spLocks noChangeShapeType="1"/>
            </p:cNvSpPr>
            <p:nvPr/>
          </p:nvSpPr>
          <p:spPr bwMode="auto">
            <a:xfrm flipV="1">
              <a:off x="1670" y="1836"/>
              <a:ext cx="1" cy="27"/>
            </a:xfrm>
            <a:prstGeom prst="line">
              <a:avLst/>
            </a:prstGeom>
            <a:noFill/>
            <a:ln w="14288">
              <a:solidFill>
                <a:srgbClr val="000000"/>
              </a:solidFill>
              <a:round/>
              <a:headEnd/>
              <a:tailEnd/>
            </a:ln>
          </p:spPr>
          <p:txBody>
            <a:bodyPr/>
            <a:lstStyle/>
            <a:p>
              <a:endParaRPr lang="en-US"/>
            </a:p>
          </p:txBody>
        </p:sp>
        <p:sp>
          <p:nvSpPr>
            <p:cNvPr id="167064" name="Line 152"/>
            <p:cNvSpPr>
              <a:spLocks noChangeShapeType="1"/>
            </p:cNvSpPr>
            <p:nvPr/>
          </p:nvSpPr>
          <p:spPr bwMode="auto">
            <a:xfrm flipV="1">
              <a:off x="1673" y="1783"/>
              <a:ext cx="1" cy="27"/>
            </a:xfrm>
            <a:prstGeom prst="line">
              <a:avLst/>
            </a:prstGeom>
            <a:noFill/>
            <a:ln w="14288">
              <a:solidFill>
                <a:srgbClr val="000000"/>
              </a:solidFill>
              <a:round/>
              <a:headEnd/>
              <a:tailEnd/>
            </a:ln>
          </p:spPr>
          <p:txBody>
            <a:bodyPr/>
            <a:lstStyle/>
            <a:p>
              <a:endParaRPr lang="en-US"/>
            </a:p>
          </p:txBody>
        </p:sp>
        <p:sp>
          <p:nvSpPr>
            <p:cNvPr id="167065" name="Line 153"/>
            <p:cNvSpPr>
              <a:spLocks noChangeShapeType="1"/>
            </p:cNvSpPr>
            <p:nvPr/>
          </p:nvSpPr>
          <p:spPr bwMode="auto">
            <a:xfrm flipV="1">
              <a:off x="1675" y="1730"/>
              <a:ext cx="1" cy="27"/>
            </a:xfrm>
            <a:prstGeom prst="line">
              <a:avLst/>
            </a:prstGeom>
            <a:noFill/>
            <a:ln w="14288">
              <a:solidFill>
                <a:srgbClr val="000000"/>
              </a:solidFill>
              <a:round/>
              <a:headEnd/>
              <a:tailEnd/>
            </a:ln>
          </p:spPr>
          <p:txBody>
            <a:bodyPr/>
            <a:lstStyle/>
            <a:p>
              <a:endParaRPr lang="en-US"/>
            </a:p>
          </p:txBody>
        </p:sp>
        <p:sp>
          <p:nvSpPr>
            <p:cNvPr id="167066" name="Line 154"/>
            <p:cNvSpPr>
              <a:spLocks noChangeShapeType="1"/>
            </p:cNvSpPr>
            <p:nvPr/>
          </p:nvSpPr>
          <p:spPr bwMode="auto">
            <a:xfrm flipV="1">
              <a:off x="1677" y="1677"/>
              <a:ext cx="1" cy="27"/>
            </a:xfrm>
            <a:prstGeom prst="line">
              <a:avLst/>
            </a:prstGeom>
            <a:noFill/>
            <a:ln w="14288">
              <a:solidFill>
                <a:srgbClr val="000000"/>
              </a:solidFill>
              <a:round/>
              <a:headEnd/>
              <a:tailEnd/>
            </a:ln>
          </p:spPr>
          <p:txBody>
            <a:bodyPr/>
            <a:lstStyle/>
            <a:p>
              <a:endParaRPr lang="en-US"/>
            </a:p>
          </p:txBody>
        </p:sp>
        <p:sp>
          <p:nvSpPr>
            <p:cNvPr id="167067" name="Line 155"/>
            <p:cNvSpPr>
              <a:spLocks noChangeShapeType="1"/>
            </p:cNvSpPr>
            <p:nvPr/>
          </p:nvSpPr>
          <p:spPr bwMode="auto">
            <a:xfrm flipV="1">
              <a:off x="1679" y="1624"/>
              <a:ext cx="1" cy="26"/>
            </a:xfrm>
            <a:prstGeom prst="line">
              <a:avLst/>
            </a:prstGeom>
            <a:noFill/>
            <a:ln w="14288">
              <a:solidFill>
                <a:srgbClr val="000000"/>
              </a:solidFill>
              <a:round/>
              <a:headEnd/>
              <a:tailEnd/>
            </a:ln>
          </p:spPr>
          <p:txBody>
            <a:bodyPr/>
            <a:lstStyle/>
            <a:p>
              <a:endParaRPr lang="en-US"/>
            </a:p>
          </p:txBody>
        </p:sp>
        <p:sp>
          <p:nvSpPr>
            <p:cNvPr id="167068" name="Line 156"/>
            <p:cNvSpPr>
              <a:spLocks noChangeShapeType="1"/>
            </p:cNvSpPr>
            <p:nvPr/>
          </p:nvSpPr>
          <p:spPr bwMode="auto">
            <a:xfrm flipV="1">
              <a:off x="1681" y="1571"/>
              <a:ext cx="1" cy="26"/>
            </a:xfrm>
            <a:prstGeom prst="line">
              <a:avLst/>
            </a:prstGeom>
            <a:noFill/>
            <a:ln w="14288">
              <a:solidFill>
                <a:srgbClr val="000000"/>
              </a:solidFill>
              <a:round/>
              <a:headEnd/>
              <a:tailEnd/>
            </a:ln>
          </p:spPr>
          <p:txBody>
            <a:bodyPr/>
            <a:lstStyle/>
            <a:p>
              <a:endParaRPr lang="en-US"/>
            </a:p>
          </p:txBody>
        </p:sp>
        <p:sp>
          <p:nvSpPr>
            <p:cNvPr id="167069" name="Line 157"/>
            <p:cNvSpPr>
              <a:spLocks noChangeShapeType="1"/>
            </p:cNvSpPr>
            <p:nvPr/>
          </p:nvSpPr>
          <p:spPr bwMode="auto">
            <a:xfrm flipV="1">
              <a:off x="1684" y="1518"/>
              <a:ext cx="1" cy="26"/>
            </a:xfrm>
            <a:prstGeom prst="line">
              <a:avLst/>
            </a:prstGeom>
            <a:noFill/>
            <a:ln w="14288">
              <a:solidFill>
                <a:srgbClr val="000000"/>
              </a:solidFill>
              <a:round/>
              <a:headEnd/>
              <a:tailEnd/>
            </a:ln>
          </p:spPr>
          <p:txBody>
            <a:bodyPr/>
            <a:lstStyle/>
            <a:p>
              <a:endParaRPr lang="en-US"/>
            </a:p>
          </p:txBody>
        </p:sp>
        <p:sp>
          <p:nvSpPr>
            <p:cNvPr id="167070" name="Line 158"/>
            <p:cNvSpPr>
              <a:spLocks noChangeShapeType="1"/>
            </p:cNvSpPr>
            <p:nvPr/>
          </p:nvSpPr>
          <p:spPr bwMode="auto">
            <a:xfrm flipV="1">
              <a:off x="1686" y="1465"/>
              <a:ext cx="1" cy="26"/>
            </a:xfrm>
            <a:prstGeom prst="line">
              <a:avLst/>
            </a:prstGeom>
            <a:noFill/>
            <a:ln w="14288">
              <a:solidFill>
                <a:srgbClr val="000000"/>
              </a:solidFill>
              <a:round/>
              <a:headEnd/>
              <a:tailEnd/>
            </a:ln>
          </p:spPr>
          <p:txBody>
            <a:bodyPr/>
            <a:lstStyle/>
            <a:p>
              <a:endParaRPr lang="en-US"/>
            </a:p>
          </p:txBody>
        </p:sp>
        <p:sp>
          <p:nvSpPr>
            <p:cNvPr id="167071" name="Line 159"/>
            <p:cNvSpPr>
              <a:spLocks noChangeShapeType="1"/>
            </p:cNvSpPr>
            <p:nvPr/>
          </p:nvSpPr>
          <p:spPr bwMode="auto">
            <a:xfrm>
              <a:off x="1692" y="1488"/>
              <a:ext cx="6" cy="25"/>
            </a:xfrm>
            <a:prstGeom prst="line">
              <a:avLst/>
            </a:prstGeom>
            <a:noFill/>
            <a:ln w="14288">
              <a:solidFill>
                <a:srgbClr val="000000"/>
              </a:solidFill>
              <a:round/>
              <a:headEnd/>
              <a:tailEnd/>
            </a:ln>
          </p:spPr>
          <p:txBody>
            <a:bodyPr/>
            <a:lstStyle/>
            <a:p>
              <a:endParaRPr lang="en-US"/>
            </a:p>
          </p:txBody>
        </p:sp>
        <p:sp>
          <p:nvSpPr>
            <p:cNvPr id="167072" name="Line 160"/>
            <p:cNvSpPr>
              <a:spLocks noChangeShapeType="1"/>
            </p:cNvSpPr>
            <p:nvPr/>
          </p:nvSpPr>
          <p:spPr bwMode="auto">
            <a:xfrm>
              <a:off x="1703" y="1540"/>
              <a:ext cx="6" cy="25"/>
            </a:xfrm>
            <a:prstGeom prst="line">
              <a:avLst/>
            </a:prstGeom>
            <a:noFill/>
            <a:ln w="14288">
              <a:solidFill>
                <a:srgbClr val="000000"/>
              </a:solidFill>
              <a:round/>
              <a:headEnd/>
              <a:tailEnd/>
            </a:ln>
          </p:spPr>
          <p:txBody>
            <a:bodyPr/>
            <a:lstStyle/>
            <a:p>
              <a:endParaRPr lang="en-US"/>
            </a:p>
          </p:txBody>
        </p:sp>
        <p:sp>
          <p:nvSpPr>
            <p:cNvPr id="167073" name="Freeform 161"/>
            <p:cNvSpPr>
              <a:spLocks/>
            </p:cNvSpPr>
            <p:nvPr/>
          </p:nvSpPr>
          <p:spPr bwMode="auto">
            <a:xfrm>
              <a:off x="1730" y="1560"/>
              <a:ext cx="9" cy="21"/>
            </a:xfrm>
            <a:custGeom>
              <a:avLst/>
              <a:gdLst/>
              <a:ahLst/>
              <a:cxnLst>
                <a:cxn ang="0">
                  <a:pos x="0" y="19"/>
                </a:cxn>
                <a:cxn ang="0">
                  <a:pos x="4" y="21"/>
                </a:cxn>
                <a:cxn ang="0">
                  <a:pos x="9" y="0"/>
                </a:cxn>
              </a:cxnLst>
              <a:rect l="0" t="0" r="r" b="b"/>
              <a:pathLst>
                <a:path w="9" h="21">
                  <a:moveTo>
                    <a:pt x="0" y="19"/>
                  </a:moveTo>
                  <a:lnTo>
                    <a:pt x="4" y="21"/>
                  </a:lnTo>
                  <a:lnTo>
                    <a:pt x="9" y="0"/>
                  </a:lnTo>
                </a:path>
              </a:pathLst>
            </a:custGeom>
            <a:noFill/>
            <a:ln w="14288">
              <a:solidFill>
                <a:srgbClr val="000000"/>
              </a:solidFill>
              <a:prstDash val="solid"/>
              <a:round/>
              <a:headEnd/>
              <a:tailEnd/>
            </a:ln>
          </p:spPr>
          <p:txBody>
            <a:bodyPr/>
            <a:lstStyle/>
            <a:p>
              <a:endParaRPr lang="en-US"/>
            </a:p>
          </p:txBody>
        </p:sp>
        <p:sp>
          <p:nvSpPr>
            <p:cNvPr id="167074" name="Line 162"/>
            <p:cNvSpPr>
              <a:spLocks noChangeShapeType="1"/>
            </p:cNvSpPr>
            <p:nvPr/>
          </p:nvSpPr>
          <p:spPr bwMode="auto">
            <a:xfrm flipV="1">
              <a:off x="1744" y="1508"/>
              <a:ext cx="6" cy="25"/>
            </a:xfrm>
            <a:prstGeom prst="line">
              <a:avLst/>
            </a:prstGeom>
            <a:noFill/>
            <a:ln w="14288">
              <a:solidFill>
                <a:srgbClr val="000000"/>
              </a:solidFill>
              <a:round/>
              <a:headEnd/>
              <a:tailEnd/>
            </a:ln>
          </p:spPr>
          <p:txBody>
            <a:bodyPr/>
            <a:lstStyle/>
            <a:p>
              <a:endParaRPr lang="en-US"/>
            </a:p>
          </p:txBody>
        </p:sp>
        <p:sp>
          <p:nvSpPr>
            <p:cNvPr id="167075" name="Freeform 163"/>
            <p:cNvSpPr>
              <a:spLocks/>
            </p:cNvSpPr>
            <p:nvPr/>
          </p:nvSpPr>
          <p:spPr bwMode="auto">
            <a:xfrm>
              <a:off x="1757" y="1461"/>
              <a:ext cx="14" cy="20"/>
            </a:xfrm>
            <a:custGeom>
              <a:avLst/>
              <a:gdLst/>
              <a:ahLst/>
              <a:cxnLst>
                <a:cxn ang="0">
                  <a:pos x="0" y="20"/>
                </a:cxn>
                <a:cxn ang="0">
                  <a:pos x="1" y="11"/>
                </a:cxn>
                <a:cxn ang="0">
                  <a:pos x="14" y="0"/>
                </a:cxn>
              </a:cxnLst>
              <a:rect l="0" t="0" r="r" b="b"/>
              <a:pathLst>
                <a:path w="14" h="20">
                  <a:moveTo>
                    <a:pt x="0" y="20"/>
                  </a:moveTo>
                  <a:lnTo>
                    <a:pt x="1" y="11"/>
                  </a:lnTo>
                  <a:lnTo>
                    <a:pt x="14" y="0"/>
                  </a:lnTo>
                </a:path>
              </a:pathLst>
            </a:custGeom>
            <a:noFill/>
            <a:ln w="14288">
              <a:solidFill>
                <a:srgbClr val="000000"/>
              </a:solidFill>
              <a:prstDash val="solid"/>
              <a:round/>
              <a:headEnd/>
              <a:tailEnd/>
            </a:ln>
          </p:spPr>
          <p:txBody>
            <a:bodyPr/>
            <a:lstStyle/>
            <a:p>
              <a:endParaRPr lang="en-US"/>
            </a:p>
          </p:txBody>
        </p:sp>
        <p:sp>
          <p:nvSpPr>
            <p:cNvPr id="167076" name="Line 164"/>
            <p:cNvSpPr>
              <a:spLocks noChangeShapeType="1"/>
            </p:cNvSpPr>
            <p:nvPr/>
          </p:nvSpPr>
          <p:spPr bwMode="auto">
            <a:xfrm flipV="1">
              <a:off x="1788" y="1417"/>
              <a:ext cx="12" cy="23"/>
            </a:xfrm>
            <a:prstGeom prst="line">
              <a:avLst/>
            </a:prstGeom>
            <a:noFill/>
            <a:ln w="14288">
              <a:solidFill>
                <a:srgbClr val="000000"/>
              </a:solidFill>
              <a:round/>
              <a:headEnd/>
              <a:tailEnd/>
            </a:ln>
          </p:spPr>
          <p:txBody>
            <a:bodyPr/>
            <a:lstStyle/>
            <a:p>
              <a:endParaRPr lang="en-US"/>
            </a:p>
          </p:txBody>
        </p:sp>
        <p:sp>
          <p:nvSpPr>
            <p:cNvPr id="167077" name="Line 165"/>
            <p:cNvSpPr>
              <a:spLocks noChangeShapeType="1"/>
            </p:cNvSpPr>
            <p:nvPr/>
          </p:nvSpPr>
          <p:spPr bwMode="auto">
            <a:xfrm>
              <a:off x="1811" y="1423"/>
              <a:ext cx="10" cy="24"/>
            </a:xfrm>
            <a:prstGeom prst="line">
              <a:avLst/>
            </a:prstGeom>
            <a:noFill/>
            <a:ln w="14288">
              <a:solidFill>
                <a:srgbClr val="000000"/>
              </a:solidFill>
              <a:round/>
              <a:headEnd/>
              <a:tailEnd/>
            </a:ln>
          </p:spPr>
          <p:txBody>
            <a:bodyPr/>
            <a:lstStyle/>
            <a:p>
              <a:endParaRPr lang="en-US"/>
            </a:p>
          </p:txBody>
        </p:sp>
        <p:sp>
          <p:nvSpPr>
            <p:cNvPr id="167078" name="Line 166"/>
            <p:cNvSpPr>
              <a:spLocks noChangeShapeType="1"/>
            </p:cNvSpPr>
            <p:nvPr/>
          </p:nvSpPr>
          <p:spPr bwMode="auto">
            <a:xfrm>
              <a:off x="1830" y="1472"/>
              <a:ext cx="1" cy="1"/>
            </a:xfrm>
            <a:prstGeom prst="line">
              <a:avLst/>
            </a:prstGeom>
            <a:noFill/>
            <a:ln w="14288">
              <a:solidFill>
                <a:srgbClr val="000000"/>
              </a:solidFill>
              <a:round/>
              <a:headEnd/>
              <a:tailEnd/>
            </a:ln>
          </p:spPr>
          <p:txBody>
            <a:bodyPr/>
            <a:lstStyle/>
            <a:p>
              <a:endParaRPr lang="en-US"/>
            </a:p>
          </p:txBody>
        </p:sp>
        <p:sp>
          <p:nvSpPr>
            <p:cNvPr id="167079" name="Freeform 167"/>
            <p:cNvSpPr>
              <a:spLocks/>
            </p:cNvSpPr>
            <p:nvPr/>
          </p:nvSpPr>
          <p:spPr bwMode="auto">
            <a:xfrm>
              <a:off x="1830" y="1472"/>
              <a:ext cx="24" cy="3"/>
            </a:xfrm>
            <a:custGeom>
              <a:avLst/>
              <a:gdLst/>
              <a:ahLst/>
              <a:cxnLst>
                <a:cxn ang="0">
                  <a:pos x="0" y="0"/>
                </a:cxn>
                <a:cxn ang="0">
                  <a:pos x="24" y="0"/>
                </a:cxn>
                <a:cxn ang="0">
                  <a:pos x="24" y="3"/>
                </a:cxn>
              </a:cxnLst>
              <a:rect l="0" t="0" r="r" b="b"/>
              <a:pathLst>
                <a:path w="24" h="3">
                  <a:moveTo>
                    <a:pt x="0" y="0"/>
                  </a:moveTo>
                  <a:lnTo>
                    <a:pt x="24" y="0"/>
                  </a:lnTo>
                  <a:lnTo>
                    <a:pt x="24" y="3"/>
                  </a:lnTo>
                </a:path>
              </a:pathLst>
            </a:custGeom>
            <a:noFill/>
            <a:ln w="14288">
              <a:solidFill>
                <a:srgbClr val="000000"/>
              </a:solidFill>
              <a:prstDash val="solid"/>
              <a:round/>
              <a:headEnd/>
              <a:tailEnd/>
            </a:ln>
          </p:spPr>
          <p:txBody>
            <a:bodyPr/>
            <a:lstStyle/>
            <a:p>
              <a:endParaRPr lang="en-US"/>
            </a:p>
          </p:txBody>
        </p:sp>
        <p:sp>
          <p:nvSpPr>
            <p:cNvPr id="167080" name="Line 168"/>
            <p:cNvSpPr>
              <a:spLocks noChangeShapeType="1"/>
            </p:cNvSpPr>
            <p:nvPr/>
          </p:nvSpPr>
          <p:spPr bwMode="auto">
            <a:xfrm>
              <a:off x="1858" y="1501"/>
              <a:ext cx="5" cy="26"/>
            </a:xfrm>
            <a:prstGeom prst="line">
              <a:avLst/>
            </a:prstGeom>
            <a:noFill/>
            <a:ln w="14288">
              <a:solidFill>
                <a:srgbClr val="000000"/>
              </a:solidFill>
              <a:round/>
              <a:headEnd/>
              <a:tailEnd/>
            </a:ln>
          </p:spPr>
          <p:txBody>
            <a:bodyPr/>
            <a:lstStyle/>
            <a:p>
              <a:endParaRPr lang="en-US"/>
            </a:p>
          </p:txBody>
        </p:sp>
        <p:sp>
          <p:nvSpPr>
            <p:cNvPr id="167081" name="Line 169"/>
            <p:cNvSpPr>
              <a:spLocks noChangeShapeType="1"/>
            </p:cNvSpPr>
            <p:nvPr/>
          </p:nvSpPr>
          <p:spPr bwMode="auto">
            <a:xfrm>
              <a:off x="1867" y="1553"/>
              <a:ext cx="5" cy="27"/>
            </a:xfrm>
            <a:prstGeom prst="line">
              <a:avLst/>
            </a:prstGeom>
            <a:noFill/>
            <a:ln w="14288">
              <a:solidFill>
                <a:srgbClr val="000000"/>
              </a:solidFill>
              <a:round/>
              <a:headEnd/>
              <a:tailEnd/>
            </a:ln>
          </p:spPr>
          <p:txBody>
            <a:bodyPr/>
            <a:lstStyle/>
            <a:p>
              <a:endParaRPr lang="en-US"/>
            </a:p>
          </p:txBody>
        </p:sp>
        <p:sp>
          <p:nvSpPr>
            <p:cNvPr id="167082" name="Freeform 170"/>
            <p:cNvSpPr>
              <a:spLocks/>
            </p:cNvSpPr>
            <p:nvPr/>
          </p:nvSpPr>
          <p:spPr bwMode="auto">
            <a:xfrm>
              <a:off x="1876" y="1602"/>
              <a:ext cx="14" cy="12"/>
            </a:xfrm>
            <a:custGeom>
              <a:avLst/>
              <a:gdLst/>
              <a:ahLst/>
              <a:cxnLst>
                <a:cxn ang="0">
                  <a:pos x="0" y="3"/>
                </a:cxn>
                <a:cxn ang="0">
                  <a:pos x="1" y="12"/>
                </a:cxn>
                <a:cxn ang="0">
                  <a:pos x="14" y="0"/>
                </a:cxn>
              </a:cxnLst>
              <a:rect l="0" t="0" r="r" b="b"/>
              <a:pathLst>
                <a:path w="14" h="12">
                  <a:moveTo>
                    <a:pt x="0" y="3"/>
                  </a:moveTo>
                  <a:lnTo>
                    <a:pt x="1" y="12"/>
                  </a:lnTo>
                  <a:lnTo>
                    <a:pt x="14" y="0"/>
                  </a:lnTo>
                </a:path>
              </a:pathLst>
            </a:custGeom>
            <a:noFill/>
            <a:ln w="14288">
              <a:solidFill>
                <a:srgbClr val="000000"/>
              </a:solidFill>
              <a:prstDash val="solid"/>
              <a:round/>
              <a:headEnd/>
              <a:tailEnd/>
            </a:ln>
          </p:spPr>
          <p:txBody>
            <a:bodyPr/>
            <a:lstStyle/>
            <a:p>
              <a:endParaRPr lang="en-US"/>
            </a:p>
          </p:txBody>
        </p:sp>
        <p:sp>
          <p:nvSpPr>
            <p:cNvPr id="167083" name="Line 171"/>
            <p:cNvSpPr>
              <a:spLocks noChangeShapeType="1"/>
            </p:cNvSpPr>
            <p:nvPr/>
          </p:nvSpPr>
          <p:spPr bwMode="auto">
            <a:xfrm>
              <a:off x="1907" y="1602"/>
              <a:ext cx="12" cy="23"/>
            </a:xfrm>
            <a:prstGeom prst="line">
              <a:avLst/>
            </a:prstGeom>
            <a:noFill/>
            <a:ln w="14288">
              <a:solidFill>
                <a:srgbClr val="000000"/>
              </a:solidFill>
              <a:round/>
              <a:headEnd/>
              <a:tailEnd/>
            </a:ln>
          </p:spPr>
          <p:txBody>
            <a:bodyPr/>
            <a:lstStyle/>
            <a:p>
              <a:endParaRPr lang="en-US"/>
            </a:p>
          </p:txBody>
        </p:sp>
        <p:sp>
          <p:nvSpPr>
            <p:cNvPr id="167084" name="Line 172"/>
            <p:cNvSpPr>
              <a:spLocks noChangeShapeType="1"/>
            </p:cNvSpPr>
            <p:nvPr/>
          </p:nvSpPr>
          <p:spPr bwMode="auto">
            <a:xfrm>
              <a:off x="1929" y="1649"/>
              <a:ext cx="6" cy="27"/>
            </a:xfrm>
            <a:prstGeom prst="line">
              <a:avLst/>
            </a:prstGeom>
            <a:noFill/>
            <a:ln w="14288">
              <a:solidFill>
                <a:srgbClr val="000000"/>
              </a:solidFill>
              <a:round/>
              <a:headEnd/>
              <a:tailEnd/>
            </a:ln>
          </p:spPr>
          <p:txBody>
            <a:bodyPr/>
            <a:lstStyle/>
            <a:p>
              <a:endParaRPr lang="en-US"/>
            </a:p>
          </p:txBody>
        </p:sp>
        <p:sp>
          <p:nvSpPr>
            <p:cNvPr id="167085" name="Line 173"/>
            <p:cNvSpPr>
              <a:spLocks noChangeShapeType="1"/>
            </p:cNvSpPr>
            <p:nvPr/>
          </p:nvSpPr>
          <p:spPr bwMode="auto">
            <a:xfrm>
              <a:off x="1941" y="1701"/>
              <a:ext cx="7" cy="26"/>
            </a:xfrm>
            <a:prstGeom prst="line">
              <a:avLst/>
            </a:prstGeom>
            <a:noFill/>
            <a:ln w="14288">
              <a:solidFill>
                <a:srgbClr val="000000"/>
              </a:solidFill>
              <a:round/>
              <a:headEnd/>
              <a:tailEnd/>
            </a:ln>
          </p:spPr>
          <p:txBody>
            <a:bodyPr/>
            <a:lstStyle/>
            <a:p>
              <a:endParaRPr lang="en-US"/>
            </a:p>
          </p:txBody>
        </p:sp>
        <p:sp>
          <p:nvSpPr>
            <p:cNvPr id="167086" name="Line 174"/>
            <p:cNvSpPr>
              <a:spLocks noChangeShapeType="1"/>
            </p:cNvSpPr>
            <p:nvPr/>
          </p:nvSpPr>
          <p:spPr bwMode="auto">
            <a:xfrm>
              <a:off x="1959" y="1751"/>
              <a:ext cx="13" cy="23"/>
            </a:xfrm>
            <a:prstGeom prst="line">
              <a:avLst/>
            </a:prstGeom>
            <a:noFill/>
            <a:ln w="14288">
              <a:solidFill>
                <a:srgbClr val="000000"/>
              </a:solidFill>
              <a:round/>
              <a:headEnd/>
              <a:tailEnd/>
            </a:ln>
          </p:spPr>
          <p:txBody>
            <a:bodyPr/>
            <a:lstStyle/>
            <a:p>
              <a:endParaRPr lang="en-US"/>
            </a:p>
          </p:txBody>
        </p:sp>
        <p:sp>
          <p:nvSpPr>
            <p:cNvPr id="167087" name="Line 175"/>
            <p:cNvSpPr>
              <a:spLocks noChangeShapeType="1"/>
            </p:cNvSpPr>
            <p:nvPr/>
          </p:nvSpPr>
          <p:spPr bwMode="auto">
            <a:xfrm flipV="1">
              <a:off x="1973" y="1723"/>
              <a:ext cx="2" cy="27"/>
            </a:xfrm>
            <a:prstGeom prst="line">
              <a:avLst/>
            </a:prstGeom>
            <a:noFill/>
            <a:ln w="14288">
              <a:solidFill>
                <a:srgbClr val="000000"/>
              </a:solidFill>
              <a:round/>
              <a:headEnd/>
              <a:tailEnd/>
            </a:ln>
          </p:spPr>
          <p:txBody>
            <a:bodyPr/>
            <a:lstStyle/>
            <a:p>
              <a:endParaRPr lang="en-US"/>
            </a:p>
          </p:txBody>
        </p:sp>
        <p:sp>
          <p:nvSpPr>
            <p:cNvPr id="167088" name="Line 176"/>
            <p:cNvSpPr>
              <a:spLocks noChangeShapeType="1"/>
            </p:cNvSpPr>
            <p:nvPr/>
          </p:nvSpPr>
          <p:spPr bwMode="auto">
            <a:xfrm flipV="1">
              <a:off x="1976" y="1670"/>
              <a:ext cx="1" cy="27"/>
            </a:xfrm>
            <a:prstGeom prst="line">
              <a:avLst/>
            </a:prstGeom>
            <a:noFill/>
            <a:ln w="14288">
              <a:solidFill>
                <a:srgbClr val="000000"/>
              </a:solidFill>
              <a:round/>
              <a:headEnd/>
              <a:tailEnd/>
            </a:ln>
          </p:spPr>
          <p:txBody>
            <a:bodyPr/>
            <a:lstStyle/>
            <a:p>
              <a:endParaRPr lang="en-US"/>
            </a:p>
          </p:txBody>
        </p:sp>
        <p:sp>
          <p:nvSpPr>
            <p:cNvPr id="167089" name="Line 177"/>
            <p:cNvSpPr>
              <a:spLocks noChangeShapeType="1"/>
            </p:cNvSpPr>
            <p:nvPr/>
          </p:nvSpPr>
          <p:spPr bwMode="auto">
            <a:xfrm flipV="1">
              <a:off x="1978" y="1618"/>
              <a:ext cx="1" cy="26"/>
            </a:xfrm>
            <a:prstGeom prst="line">
              <a:avLst/>
            </a:prstGeom>
            <a:noFill/>
            <a:ln w="14288">
              <a:solidFill>
                <a:srgbClr val="000000"/>
              </a:solidFill>
              <a:round/>
              <a:headEnd/>
              <a:tailEnd/>
            </a:ln>
          </p:spPr>
          <p:txBody>
            <a:bodyPr/>
            <a:lstStyle/>
            <a:p>
              <a:endParaRPr lang="en-US"/>
            </a:p>
          </p:txBody>
        </p:sp>
        <p:sp>
          <p:nvSpPr>
            <p:cNvPr id="167090" name="Line 178"/>
            <p:cNvSpPr>
              <a:spLocks noChangeShapeType="1"/>
            </p:cNvSpPr>
            <p:nvPr/>
          </p:nvSpPr>
          <p:spPr bwMode="auto">
            <a:xfrm flipV="1">
              <a:off x="1980" y="1565"/>
              <a:ext cx="1" cy="27"/>
            </a:xfrm>
            <a:prstGeom prst="line">
              <a:avLst/>
            </a:prstGeom>
            <a:noFill/>
            <a:ln w="14288">
              <a:solidFill>
                <a:srgbClr val="000000"/>
              </a:solidFill>
              <a:round/>
              <a:headEnd/>
              <a:tailEnd/>
            </a:ln>
          </p:spPr>
          <p:txBody>
            <a:bodyPr/>
            <a:lstStyle/>
            <a:p>
              <a:endParaRPr lang="en-US"/>
            </a:p>
          </p:txBody>
        </p:sp>
        <p:sp>
          <p:nvSpPr>
            <p:cNvPr id="167091" name="Line 179"/>
            <p:cNvSpPr>
              <a:spLocks noChangeShapeType="1"/>
            </p:cNvSpPr>
            <p:nvPr/>
          </p:nvSpPr>
          <p:spPr bwMode="auto">
            <a:xfrm flipV="1">
              <a:off x="1982" y="1512"/>
              <a:ext cx="1" cy="27"/>
            </a:xfrm>
            <a:prstGeom prst="line">
              <a:avLst/>
            </a:prstGeom>
            <a:noFill/>
            <a:ln w="14288">
              <a:solidFill>
                <a:srgbClr val="000000"/>
              </a:solidFill>
              <a:round/>
              <a:headEnd/>
              <a:tailEnd/>
            </a:ln>
          </p:spPr>
          <p:txBody>
            <a:bodyPr/>
            <a:lstStyle/>
            <a:p>
              <a:endParaRPr lang="en-US"/>
            </a:p>
          </p:txBody>
        </p:sp>
        <p:sp>
          <p:nvSpPr>
            <p:cNvPr id="167092" name="Line 180"/>
            <p:cNvSpPr>
              <a:spLocks noChangeShapeType="1"/>
            </p:cNvSpPr>
            <p:nvPr/>
          </p:nvSpPr>
          <p:spPr bwMode="auto">
            <a:xfrm flipV="1">
              <a:off x="1984" y="1459"/>
              <a:ext cx="2" cy="27"/>
            </a:xfrm>
            <a:prstGeom prst="line">
              <a:avLst/>
            </a:prstGeom>
            <a:noFill/>
            <a:ln w="14288">
              <a:solidFill>
                <a:srgbClr val="000000"/>
              </a:solidFill>
              <a:round/>
              <a:headEnd/>
              <a:tailEnd/>
            </a:ln>
          </p:spPr>
          <p:txBody>
            <a:bodyPr/>
            <a:lstStyle/>
            <a:p>
              <a:endParaRPr lang="en-US"/>
            </a:p>
          </p:txBody>
        </p:sp>
        <p:sp>
          <p:nvSpPr>
            <p:cNvPr id="167093" name="Line 181"/>
            <p:cNvSpPr>
              <a:spLocks noChangeShapeType="1"/>
            </p:cNvSpPr>
            <p:nvPr/>
          </p:nvSpPr>
          <p:spPr bwMode="auto">
            <a:xfrm flipV="1">
              <a:off x="1987" y="1406"/>
              <a:ext cx="1" cy="27"/>
            </a:xfrm>
            <a:prstGeom prst="line">
              <a:avLst/>
            </a:prstGeom>
            <a:noFill/>
            <a:ln w="14288">
              <a:solidFill>
                <a:srgbClr val="000000"/>
              </a:solidFill>
              <a:round/>
              <a:headEnd/>
              <a:tailEnd/>
            </a:ln>
          </p:spPr>
          <p:txBody>
            <a:bodyPr/>
            <a:lstStyle/>
            <a:p>
              <a:endParaRPr lang="en-US"/>
            </a:p>
          </p:txBody>
        </p:sp>
        <p:sp>
          <p:nvSpPr>
            <p:cNvPr id="167094" name="Line 182"/>
            <p:cNvSpPr>
              <a:spLocks noChangeShapeType="1"/>
            </p:cNvSpPr>
            <p:nvPr/>
          </p:nvSpPr>
          <p:spPr bwMode="auto">
            <a:xfrm flipV="1">
              <a:off x="1989" y="1353"/>
              <a:ext cx="1" cy="26"/>
            </a:xfrm>
            <a:prstGeom prst="line">
              <a:avLst/>
            </a:prstGeom>
            <a:noFill/>
            <a:ln w="14288">
              <a:solidFill>
                <a:srgbClr val="000000"/>
              </a:solidFill>
              <a:round/>
              <a:headEnd/>
              <a:tailEnd/>
            </a:ln>
          </p:spPr>
          <p:txBody>
            <a:bodyPr/>
            <a:lstStyle/>
            <a:p>
              <a:endParaRPr lang="en-US"/>
            </a:p>
          </p:txBody>
        </p:sp>
        <p:sp>
          <p:nvSpPr>
            <p:cNvPr id="167095" name="Line 183"/>
            <p:cNvSpPr>
              <a:spLocks noChangeShapeType="1"/>
            </p:cNvSpPr>
            <p:nvPr/>
          </p:nvSpPr>
          <p:spPr bwMode="auto">
            <a:xfrm flipV="1">
              <a:off x="1991" y="1300"/>
              <a:ext cx="1" cy="26"/>
            </a:xfrm>
            <a:prstGeom prst="line">
              <a:avLst/>
            </a:prstGeom>
            <a:noFill/>
            <a:ln w="14288">
              <a:solidFill>
                <a:srgbClr val="000000"/>
              </a:solidFill>
              <a:round/>
              <a:headEnd/>
              <a:tailEnd/>
            </a:ln>
          </p:spPr>
          <p:txBody>
            <a:bodyPr/>
            <a:lstStyle/>
            <a:p>
              <a:endParaRPr lang="en-US"/>
            </a:p>
          </p:txBody>
        </p:sp>
        <p:sp>
          <p:nvSpPr>
            <p:cNvPr id="167096" name="Line 184"/>
            <p:cNvSpPr>
              <a:spLocks noChangeShapeType="1"/>
            </p:cNvSpPr>
            <p:nvPr/>
          </p:nvSpPr>
          <p:spPr bwMode="auto">
            <a:xfrm flipV="1">
              <a:off x="1993" y="1247"/>
              <a:ext cx="1" cy="26"/>
            </a:xfrm>
            <a:prstGeom prst="line">
              <a:avLst/>
            </a:prstGeom>
            <a:noFill/>
            <a:ln w="14288">
              <a:solidFill>
                <a:srgbClr val="000000"/>
              </a:solidFill>
              <a:round/>
              <a:headEnd/>
              <a:tailEnd/>
            </a:ln>
          </p:spPr>
          <p:txBody>
            <a:bodyPr/>
            <a:lstStyle/>
            <a:p>
              <a:endParaRPr lang="en-US"/>
            </a:p>
          </p:txBody>
        </p:sp>
        <p:sp>
          <p:nvSpPr>
            <p:cNvPr id="167097" name="Freeform 185"/>
            <p:cNvSpPr>
              <a:spLocks/>
            </p:cNvSpPr>
            <p:nvPr/>
          </p:nvSpPr>
          <p:spPr bwMode="auto">
            <a:xfrm>
              <a:off x="1996" y="1205"/>
              <a:ext cx="2" cy="15"/>
            </a:xfrm>
            <a:custGeom>
              <a:avLst/>
              <a:gdLst/>
              <a:ahLst/>
              <a:cxnLst>
                <a:cxn ang="0">
                  <a:pos x="0" y="15"/>
                </a:cxn>
                <a:cxn ang="0">
                  <a:pos x="1" y="0"/>
                </a:cxn>
                <a:cxn ang="0">
                  <a:pos x="2" y="12"/>
                </a:cxn>
              </a:cxnLst>
              <a:rect l="0" t="0" r="r" b="b"/>
              <a:pathLst>
                <a:path w="2" h="15">
                  <a:moveTo>
                    <a:pt x="0" y="15"/>
                  </a:moveTo>
                  <a:lnTo>
                    <a:pt x="1" y="0"/>
                  </a:lnTo>
                  <a:lnTo>
                    <a:pt x="2" y="12"/>
                  </a:lnTo>
                </a:path>
              </a:pathLst>
            </a:custGeom>
            <a:noFill/>
            <a:ln w="14288">
              <a:solidFill>
                <a:srgbClr val="000000"/>
              </a:solidFill>
              <a:prstDash val="solid"/>
              <a:round/>
              <a:headEnd/>
              <a:tailEnd/>
            </a:ln>
          </p:spPr>
          <p:txBody>
            <a:bodyPr/>
            <a:lstStyle/>
            <a:p>
              <a:endParaRPr lang="en-US"/>
            </a:p>
          </p:txBody>
        </p:sp>
        <p:sp>
          <p:nvSpPr>
            <p:cNvPr id="167098" name="Line 186"/>
            <p:cNvSpPr>
              <a:spLocks noChangeShapeType="1"/>
            </p:cNvSpPr>
            <p:nvPr/>
          </p:nvSpPr>
          <p:spPr bwMode="auto">
            <a:xfrm>
              <a:off x="2000" y="1243"/>
              <a:ext cx="2" cy="27"/>
            </a:xfrm>
            <a:prstGeom prst="line">
              <a:avLst/>
            </a:prstGeom>
            <a:noFill/>
            <a:ln w="14288">
              <a:solidFill>
                <a:srgbClr val="000000"/>
              </a:solidFill>
              <a:round/>
              <a:headEnd/>
              <a:tailEnd/>
            </a:ln>
          </p:spPr>
          <p:txBody>
            <a:bodyPr/>
            <a:lstStyle/>
            <a:p>
              <a:endParaRPr lang="en-US"/>
            </a:p>
          </p:txBody>
        </p:sp>
        <p:sp>
          <p:nvSpPr>
            <p:cNvPr id="167099" name="Line 187"/>
            <p:cNvSpPr>
              <a:spLocks noChangeShapeType="1"/>
            </p:cNvSpPr>
            <p:nvPr/>
          </p:nvSpPr>
          <p:spPr bwMode="auto">
            <a:xfrm>
              <a:off x="2006" y="1295"/>
              <a:ext cx="2" cy="27"/>
            </a:xfrm>
            <a:prstGeom prst="line">
              <a:avLst/>
            </a:prstGeom>
            <a:noFill/>
            <a:ln w="14288">
              <a:solidFill>
                <a:srgbClr val="000000"/>
              </a:solidFill>
              <a:round/>
              <a:headEnd/>
              <a:tailEnd/>
            </a:ln>
          </p:spPr>
          <p:txBody>
            <a:bodyPr/>
            <a:lstStyle/>
            <a:p>
              <a:endParaRPr lang="en-US"/>
            </a:p>
          </p:txBody>
        </p:sp>
        <p:sp>
          <p:nvSpPr>
            <p:cNvPr id="167100" name="Line 188"/>
            <p:cNvSpPr>
              <a:spLocks noChangeShapeType="1"/>
            </p:cNvSpPr>
            <p:nvPr/>
          </p:nvSpPr>
          <p:spPr bwMode="auto">
            <a:xfrm>
              <a:off x="2010" y="1348"/>
              <a:ext cx="2" cy="27"/>
            </a:xfrm>
            <a:prstGeom prst="line">
              <a:avLst/>
            </a:prstGeom>
            <a:noFill/>
            <a:ln w="14288">
              <a:solidFill>
                <a:srgbClr val="000000"/>
              </a:solidFill>
              <a:round/>
              <a:headEnd/>
              <a:tailEnd/>
            </a:ln>
          </p:spPr>
          <p:txBody>
            <a:bodyPr/>
            <a:lstStyle/>
            <a:p>
              <a:endParaRPr lang="en-US"/>
            </a:p>
          </p:txBody>
        </p:sp>
        <p:sp>
          <p:nvSpPr>
            <p:cNvPr id="167101" name="Line 189"/>
            <p:cNvSpPr>
              <a:spLocks noChangeShapeType="1"/>
            </p:cNvSpPr>
            <p:nvPr/>
          </p:nvSpPr>
          <p:spPr bwMode="auto">
            <a:xfrm>
              <a:off x="2014" y="1402"/>
              <a:ext cx="4" cy="26"/>
            </a:xfrm>
            <a:prstGeom prst="line">
              <a:avLst/>
            </a:prstGeom>
            <a:noFill/>
            <a:ln w="14288">
              <a:solidFill>
                <a:srgbClr val="000000"/>
              </a:solidFill>
              <a:round/>
              <a:headEnd/>
              <a:tailEnd/>
            </a:ln>
          </p:spPr>
          <p:txBody>
            <a:bodyPr/>
            <a:lstStyle/>
            <a:p>
              <a:endParaRPr lang="en-US"/>
            </a:p>
          </p:txBody>
        </p:sp>
        <p:sp>
          <p:nvSpPr>
            <p:cNvPr id="167102" name="Freeform 190"/>
            <p:cNvSpPr>
              <a:spLocks/>
            </p:cNvSpPr>
            <p:nvPr/>
          </p:nvSpPr>
          <p:spPr bwMode="auto">
            <a:xfrm>
              <a:off x="2020" y="1444"/>
              <a:ext cx="7" cy="17"/>
            </a:xfrm>
            <a:custGeom>
              <a:avLst/>
              <a:gdLst/>
              <a:ahLst/>
              <a:cxnLst>
                <a:cxn ang="0">
                  <a:pos x="0" y="11"/>
                </a:cxn>
                <a:cxn ang="0">
                  <a:pos x="0" y="17"/>
                </a:cxn>
                <a:cxn ang="0">
                  <a:pos x="7" y="0"/>
                </a:cxn>
              </a:cxnLst>
              <a:rect l="0" t="0" r="r" b="b"/>
              <a:pathLst>
                <a:path w="7" h="17">
                  <a:moveTo>
                    <a:pt x="0" y="11"/>
                  </a:moveTo>
                  <a:lnTo>
                    <a:pt x="0" y="17"/>
                  </a:lnTo>
                  <a:lnTo>
                    <a:pt x="7" y="0"/>
                  </a:lnTo>
                </a:path>
              </a:pathLst>
            </a:custGeom>
            <a:noFill/>
            <a:ln w="14288">
              <a:solidFill>
                <a:srgbClr val="000000"/>
              </a:solidFill>
              <a:prstDash val="solid"/>
              <a:round/>
              <a:headEnd/>
              <a:tailEnd/>
            </a:ln>
          </p:spPr>
          <p:txBody>
            <a:bodyPr/>
            <a:lstStyle/>
            <a:p>
              <a:endParaRPr lang="en-US"/>
            </a:p>
          </p:txBody>
        </p:sp>
        <p:sp>
          <p:nvSpPr>
            <p:cNvPr id="167103" name="Line 191"/>
            <p:cNvSpPr>
              <a:spLocks noChangeShapeType="1"/>
            </p:cNvSpPr>
            <p:nvPr/>
          </p:nvSpPr>
          <p:spPr bwMode="auto">
            <a:xfrm flipV="1">
              <a:off x="2034" y="1393"/>
              <a:ext cx="8" cy="25"/>
            </a:xfrm>
            <a:prstGeom prst="line">
              <a:avLst/>
            </a:prstGeom>
            <a:noFill/>
            <a:ln w="14288">
              <a:solidFill>
                <a:srgbClr val="000000"/>
              </a:solidFill>
              <a:round/>
              <a:headEnd/>
              <a:tailEnd/>
            </a:ln>
          </p:spPr>
          <p:txBody>
            <a:bodyPr/>
            <a:lstStyle/>
            <a:p>
              <a:endParaRPr lang="en-US"/>
            </a:p>
          </p:txBody>
        </p:sp>
        <p:sp>
          <p:nvSpPr>
            <p:cNvPr id="167104" name="Line 192"/>
            <p:cNvSpPr>
              <a:spLocks noChangeShapeType="1"/>
            </p:cNvSpPr>
            <p:nvPr/>
          </p:nvSpPr>
          <p:spPr bwMode="auto">
            <a:xfrm flipV="1">
              <a:off x="2048" y="1341"/>
              <a:ext cx="3" cy="25"/>
            </a:xfrm>
            <a:prstGeom prst="line">
              <a:avLst/>
            </a:prstGeom>
            <a:noFill/>
            <a:ln w="14288">
              <a:solidFill>
                <a:srgbClr val="000000"/>
              </a:solidFill>
              <a:round/>
              <a:headEnd/>
              <a:tailEnd/>
            </a:ln>
          </p:spPr>
          <p:txBody>
            <a:bodyPr/>
            <a:lstStyle/>
            <a:p>
              <a:endParaRPr lang="en-US"/>
            </a:p>
          </p:txBody>
        </p:sp>
        <p:sp>
          <p:nvSpPr>
            <p:cNvPr id="167105" name="Line 193"/>
            <p:cNvSpPr>
              <a:spLocks noChangeShapeType="1"/>
            </p:cNvSpPr>
            <p:nvPr/>
          </p:nvSpPr>
          <p:spPr bwMode="auto">
            <a:xfrm flipV="1">
              <a:off x="2055" y="1288"/>
              <a:ext cx="4" cy="26"/>
            </a:xfrm>
            <a:prstGeom prst="line">
              <a:avLst/>
            </a:prstGeom>
            <a:noFill/>
            <a:ln w="14288">
              <a:solidFill>
                <a:srgbClr val="000000"/>
              </a:solidFill>
              <a:round/>
              <a:headEnd/>
              <a:tailEnd/>
            </a:ln>
          </p:spPr>
          <p:txBody>
            <a:bodyPr/>
            <a:lstStyle/>
            <a:p>
              <a:endParaRPr lang="en-US"/>
            </a:p>
          </p:txBody>
        </p:sp>
        <p:sp>
          <p:nvSpPr>
            <p:cNvPr id="167106" name="Line 194"/>
            <p:cNvSpPr>
              <a:spLocks noChangeShapeType="1"/>
            </p:cNvSpPr>
            <p:nvPr/>
          </p:nvSpPr>
          <p:spPr bwMode="auto">
            <a:xfrm flipV="1">
              <a:off x="2063" y="1236"/>
              <a:ext cx="3" cy="25"/>
            </a:xfrm>
            <a:prstGeom prst="line">
              <a:avLst/>
            </a:prstGeom>
            <a:noFill/>
            <a:ln w="14288">
              <a:solidFill>
                <a:srgbClr val="000000"/>
              </a:solidFill>
              <a:round/>
              <a:headEnd/>
              <a:tailEnd/>
            </a:ln>
          </p:spPr>
          <p:txBody>
            <a:bodyPr/>
            <a:lstStyle/>
            <a:p>
              <a:endParaRPr lang="en-US"/>
            </a:p>
          </p:txBody>
        </p:sp>
        <p:sp>
          <p:nvSpPr>
            <p:cNvPr id="167107" name="Line 195"/>
            <p:cNvSpPr>
              <a:spLocks noChangeShapeType="1"/>
            </p:cNvSpPr>
            <p:nvPr/>
          </p:nvSpPr>
          <p:spPr bwMode="auto">
            <a:xfrm>
              <a:off x="2072" y="1238"/>
              <a:ext cx="8" cy="26"/>
            </a:xfrm>
            <a:prstGeom prst="line">
              <a:avLst/>
            </a:prstGeom>
            <a:noFill/>
            <a:ln w="14288">
              <a:solidFill>
                <a:srgbClr val="000000"/>
              </a:solidFill>
              <a:round/>
              <a:headEnd/>
              <a:tailEnd/>
            </a:ln>
          </p:spPr>
          <p:txBody>
            <a:bodyPr/>
            <a:lstStyle/>
            <a:p>
              <a:endParaRPr lang="en-US"/>
            </a:p>
          </p:txBody>
        </p:sp>
        <p:sp>
          <p:nvSpPr>
            <p:cNvPr id="167108" name="Freeform 196"/>
            <p:cNvSpPr>
              <a:spLocks/>
            </p:cNvSpPr>
            <p:nvPr/>
          </p:nvSpPr>
          <p:spPr bwMode="auto">
            <a:xfrm>
              <a:off x="2086" y="1290"/>
              <a:ext cx="8" cy="25"/>
            </a:xfrm>
            <a:custGeom>
              <a:avLst/>
              <a:gdLst/>
              <a:ahLst/>
              <a:cxnLst>
                <a:cxn ang="0">
                  <a:pos x="0" y="0"/>
                </a:cxn>
                <a:cxn ang="0">
                  <a:pos x="6" y="20"/>
                </a:cxn>
                <a:cxn ang="0">
                  <a:pos x="8" y="25"/>
                </a:cxn>
              </a:cxnLst>
              <a:rect l="0" t="0" r="r" b="b"/>
              <a:pathLst>
                <a:path w="8" h="25">
                  <a:moveTo>
                    <a:pt x="0" y="0"/>
                  </a:moveTo>
                  <a:lnTo>
                    <a:pt x="6" y="20"/>
                  </a:lnTo>
                  <a:lnTo>
                    <a:pt x="8" y="25"/>
                  </a:lnTo>
                </a:path>
              </a:pathLst>
            </a:custGeom>
            <a:noFill/>
            <a:ln w="14288">
              <a:solidFill>
                <a:srgbClr val="000000"/>
              </a:solidFill>
              <a:prstDash val="solid"/>
              <a:round/>
              <a:headEnd/>
              <a:tailEnd/>
            </a:ln>
          </p:spPr>
          <p:txBody>
            <a:bodyPr/>
            <a:lstStyle/>
            <a:p>
              <a:endParaRPr lang="en-US"/>
            </a:p>
          </p:txBody>
        </p:sp>
        <p:sp>
          <p:nvSpPr>
            <p:cNvPr id="167109" name="Line 197"/>
            <p:cNvSpPr>
              <a:spLocks noChangeShapeType="1"/>
            </p:cNvSpPr>
            <p:nvPr/>
          </p:nvSpPr>
          <p:spPr bwMode="auto">
            <a:xfrm>
              <a:off x="2103" y="1340"/>
              <a:ext cx="9" cy="25"/>
            </a:xfrm>
            <a:prstGeom prst="line">
              <a:avLst/>
            </a:prstGeom>
            <a:noFill/>
            <a:ln w="14288">
              <a:solidFill>
                <a:srgbClr val="000000"/>
              </a:solidFill>
              <a:round/>
              <a:headEnd/>
              <a:tailEnd/>
            </a:ln>
          </p:spPr>
          <p:txBody>
            <a:bodyPr/>
            <a:lstStyle/>
            <a:p>
              <a:endParaRPr lang="en-US"/>
            </a:p>
          </p:txBody>
        </p:sp>
        <p:sp>
          <p:nvSpPr>
            <p:cNvPr id="167110" name="Line 198"/>
            <p:cNvSpPr>
              <a:spLocks noChangeShapeType="1"/>
            </p:cNvSpPr>
            <p:nvPr/>
          </p:nvSpPr>
          <p:spPr bwMode="auto">
            <a:xfrm flipV="1">
              <a:off x="2121" y="1335"/>
              <a:ext cx="7" cy="26"/>
            </a:xfrm>
            <a:prstGeom prst="line">
              <a:avLst/>
            </a:prstGeom>
            <a:noFill/>
            <a:ln w="14288">
              <a:solidFill>
                <a:srgbClr val="000000"/>
              </a:solidFill>
              <a:round/>
              <a:headEnd/>
              <a:tailEnd/>
            </a:ln>
          </p:spPr>
          <p:txBody>
            <a:bodyPr/>
            <a:lstStyle/>
            <a:p>
              <a:endParaRPr lang="en-US"/>
            </a:p>
          </p:txBody>
        </p:sp>
        <p:sp>
          <p:nvSpPr>
            <p:cNvPr id="167111" name="Freeform 199"/>
            <p:cNvSpPr>
              <a:spLocks/>
            </p:cNvSpPr>
            <p:nvPr/>
          </p:nvSpPr>
          <p:spPr bwMode="auto">
            <a:xfrm>
              <a:off x="2136" y="1298"/>
              <a:ext cx="8" cy="13"/>
            </a:xfrm>
            <a:custGeom>
              <a:avLst/>
              <a:gdLst/>
              <a:ahLst/>
              <a:cxnLst>
                <a:cxn ang="0">
                  <a:pos x="0" y="12"/>
                </a:cxn>
                <a:cxn ang="0">
                  <a:pos x="3" y="0"/>
                </a:cxn>
                <a:cxn ang="0">
                  <a:pos x="8" y="13"/>
                </a:cxn>
              </a:cxnLst>
              <a:rect l="0" t="0" r="r" b="b"/>
              <a:pathLst>
                <a:path w="8" h="13">
                  <a:moveTo>
                    <a:pt x="0" y="12"/>
                  </a:moveTo>
                  <a:lnTo>
                    <a:pt x="3" y="0"/>
                  </a:lnTo>
                  <a:lnTo>
                    <a:pt x="8" y="13"/>
                  </a:lnTo>
                </a:path>
              </a:pathLst>
            </a:custGeom>
            <a:noFill/>
            <a:ln w="14288">
              <a:solidFill>
                <a:srgbClr val="000000"/>
              </a:solidFill>
              <a:prstDash val="solid"/>
              <a:round/>
              <a:headEnd/>
              <a:tailEnd/>
            </a:ln>
          </p:spPr>
          <p:txBody>
            <a:bodyPr/>
            <a:lstStyle/>
            <a:p>
              <a:endParaRPr lang="en-US"/>
            </a:p>
          </p:txBody>
        </p:sp>
        <p:sp>
          <p:nvSpPr>
            <p:cNvPr id="167112" name="Line 200"/>
            <p:cNvSpPr>
              <a:spLocks noChangeShapeType="1"/>
            </p:cNvSpPr>
            <p:nvPr/>
          </p:nvSpPr>
          <p:spPr bwMode="auto">
            <a:xfrm>
              <a:off x="2152" y="1336"/>
              <a:ext cx="7" cy="26"/>
            </a:xfrm>
            <a:prstGeom prst="line">
              <a:avLst/>
            </a:prstGeom>
            <a:noFill/>
            <a:ln w="14288">
              <a:solidFill>
                <a:srgbClr val="000000"/>
              </a:solidFill>
              <a:round/>
              <a:headEnd/>
              <a:tailEnd/>
            </a:ln>
          </p:spPr>
          <p:txBody>
            <a:bodyPr/>
            <a:lstStyle/>
            <a:p>
              <a:endParaRPr lang="en-US"/>
            </a:p>
          </p:txBody>
        </p:sp>
        <p:sp>
          <p:nvSpPr>
            <p:cNvPr id="167113" name="Line 201"/>
            <p:cNvSpPr>
              <a:spLocks noChangeShapeType="1"/>
            </p:cNvSpPr>
            <p:nvPr/>
          </p:nvSpPr>
          <p:spPr bwMode="auto">
            <a:xfrm flipV="1">
              <a:off x="2169" y="1338"/>
              <a:ext cx="10" cy="25"/>
            </a:xfrm>
            <a:prstGeom prst="line">
              <a:avLst/>
            </a:prstGeom>
            <a:noFill/>
            <a:ln w="14288">
              <a:solidFill>
                <a:srgbClr val="000000"/>
              </a:solidFill>
              <a:round/>
              <a:headEnd/>
              <a:tailEnd/>
            </a:ln>
          </p:spPr>
          <p:txBody>
            <a:bodyPr/>
            <a:lstStyle/>
            <a:p>
              <a:endParaRPr lang="en-US"/>
            </a:p>
          </p:txBody>
        </p:sp>
        <p:sp>
          <p:nvSpPr>
            <p:cNvPr id="167114" name="Line 202"/>
            <p:cNvSpPr>
              <a:spLocks noChangeShapeType="1"/>
            </p:cNvSpPr>
            <p:nvPr/>
          </p:nvSpPr>
          <p:spPr bwMode="auto">
            <a:xfrm>
              <a:off x="2189" y="1327"/>
              <a:ext cx="8" cy="26"/>
            </a:xfrm>
            <a:prstGeom prst="line">
              <a:avLst/>
            </a:prstGeom>
            <a:noFill/>
            <a:ln w="14288">
              <a:solidFill>
                <a:srgbClr val="000000"/>
              </a:solidFill>
              <a:round/>
              <a:headEnd/>
              <a:tailEnd/>
            </a:ln>
          </p:spPr>
          <p:txBody>
            <a:bodyPr/>
            <a:lstStyle/>
            <a:p>
              <a:endParaRPr lang="en-US"/>
            </a:p>
          </p:txBody>
        </p:sp>
        <p:sp>
          <p:nvSpPr>
            <p:cNvPr id="167115" name="Freeform 203"/>
            <p:cNvSpPr>
              <a:spLocks/>
            </p:cNvSpPr>
            <p:nvPr/>
          </p:nvSpPr>
          <p:spPr bwMode="auto">
            <a:xfrm>
              <a:off x="2206" y="1378"/>
              <a:ext cx="8" cy="19"/>
            </a:xfrm>
            <a:custGeom>
              <a:avLst/>
              <a:gdLst/>
              <a:ahLst/>
              <a:cxnLst>
                <a:cxn ang="0">
                  <a:pos x="0" y="0"/>
                </a:cxn>
                <a:cxn ang="0">
                  <a:pos x="5" y="19"/>
                </a:cxn>
                <a:cxn ang="0">
                  <a:pos x="8" y="12"/>
                </a:cxn>
              </a:cxnLst>
              <a:rect l="0" t="0" r="r" b="b"/>
              <a:pathLst>
                <a:path w="8" h="19">
                  <a:moveTo>
                    <a:pt x="0" y="0"/>
                  </a:moveTo>
                  <a:lnTo>
                    <a:pt x="5" y="19"/>
                  </a:lnTo>
                  <a:lnTo>
                    <a:pt x="8" y="12"/>
                  </a:lnTo>
                </a:path>
              </a:pathLst>
            </a:custGeom>
            <a:noFill/>
            <a:ln w="14288">
              <a:solidFill>
                <a:srgbClr val="000000"/>
              </a:solidFill>
              <a:prstDash val="solid"/>
              <a:round/>
              <a:headEnd/>
              <a:tailEnd/>
            </a:ln>
          </p:spPr>
          <p:txBody>
            <a:bodyPr/>
            <a:lstStyle/>
            <a:p>
              <a:endParaRPr lang="en-US"/>
            </a:p>
          </p:txBody>
        </p:sp>
        <p:sp>
          <p:nvSpPr>
            <p:cNvPr id="167116" name="Line 204"/>
            <p:cNvSpPr>
              <a:spLocks noChangeShapeType="1"/>
            </p:cNvSpPr>
            <p:nvPr/>
          </p:nvSpPr>
          <p:spPr bwMode="auto">
            <a:xfrm flipV="1">
              <a:off x="2221" y="1340"/>
              <a:ext cx="8" cy="25"/>
            </a:xfrm>
            <a:prstGeom prst="line">
              <a:avLst/>
            </a:prstGeom>
            <a:noFill/>
            <a:ln w="14288">
              <a:solidFill>
                <a:srgbClr val="000000"/>
              </a:solidFill>
              <a:round/>
              <a:headEnd/>
              <a:tailEnd/>
            </a:ln>
          </p:spPr>
          <p:txBody>
            <a:bodyPr/>
            <a:lstStyle/>
            <a:p>
              <a:endParaRPr lang="en-US"/>
            </a:p>
          </p:txBody>
        </p:sp>
        <p:sp>
          <p:nvSpPr>
            <p:cNvPr id="167117" name="Line 205"/>
            <p:cNvSpPr>
              <a:spLocks noChangeShapeType="1"/>
            </p:cNvSpPr>
            <p:nvPr/>
          </p:nvSpPr>
          <p:spPr bwMode="auto">
            <a:xfrm>
              <a:off x="2237" y="1325"/>
              <a:ext cx="4" cy="27"/>
            </a:xfrm>
            <a:prstGeom prst="line">
              <a:avLst/>
            </a:prstGeom>
            <a:noFill/>
            <a:ln w="14288">
              <a:solidFill>
                <a:srgbClr val="000000"/>
              </a:solidFill>
              <a:round/>
              <a:headEnd/>
              <a:tailEnd/>
            </a:ln>
          </p:spPr>
          <p:txBody>
            <a:bodyPr/>
            <a:lstStyle/>
            <a:p>
              <a:endParaRPr lang="en-US"/>
            </a:p>
          </p:txBody>
        </p:sp>
        <p:sp>
          <p:nvSpPr>
            <p:cNvPr id="167118" name="Line 206"/>
            <p:cNvSpPr>
              <a:spLocks noChangeShapeType="1"/>
            </p:cNvSpPr>
            <p:nvPr/>
          </p:nvSpPr>
          <p:spPr bwMode="auto">
            <a:xfrm>
              <a:off x="2246" y="1377"/>
              <a:ext cx="4" cy="27"/>
            </a:xfrm>
            <a:prstGeom prst="line">
              <a:avLst/>
            </a:prstGeom>
            <a:noFill/>
            <a:ln w="14288">
              <a:solidFill>
                <a:srgbClr val="000000"/>
              </a:solidFill>
              <a:round/>
              <a:headEnd/>
              <a:tailEnd/>
            </a:ln>
          </p:spPr>
          <p:txBody>
            <a:bodyPr/>
            <a:lstStyle/>
            <a:p>
              <a:endParaRPr lang="en-US"/>
            </a:p>
          </p:txBody>
        </p:sp>
        <p:sp>
          <p:nvSpPr>
            <p:cNvPr id="167119" name="Freeform 207"/>
            <p:cNvSpPr>
              <a:spLocks/>
            </p:cNvSpPr>
            <p:nvPr/>
          </p:nvSpPr>
          <p:spPr bwMode="auto">
            <a:xfrm>
              <a:off x="2256" y="1430"/>
              <a:ext cx="5" cy="20"/>
            </a:xfrm>
            <a:custGeom>
              <a:avLst/>
              <a:gdLst/>
              <a:ahLst/>
              <a:cxnLst>
                <a:cxn ang="0">
                  <a:pos x="0" y="0"/>
                </a:cxn>
                <a:cxn ang="0">
                  <a:pos x="3" y="20"/>
                </a:cxn>
                <a:cxn ang="0">
                  <a:pos x="5" y="16"/>
                </a:cxn>
              </a:cxnLst>
              <a:rect l="0" t="0" r="r" b="b"/>
              <a:pathLst>
                <a:path w="5" h="20">
                  <a:moveTo>
                    <a:pt x="0" y="0"/>
                  </a:moveTo>
                  <a:lnTo>
                    <a:pt x="3" y="20"/>
                  </a:lnTo>
                  <a:lnTo>
                    <a:pt x="5" y="16"/>
                  </a:lnTo>
                </a:path>
              </a:pathLst>
            </a:custGeom>
            <a:noFill/>
            <a:ln w="14288">
              <a:solidFill>
                <a:srgbClr val="000000"/>
              </a:solidFill>
              <a:prstDash val="solid"/>
              <a:round/>
              <a:headEnd/>
              <a:tailEnd/>
            </a:ln>
          </p:spPr>
          <p:txBody>
            <a:bodyPr/>
            <a:lstStyle/>
            <a:p>
              <a:endParaRPr lang="en-US"/>
            </a:p>
          </p:txBody>
        </p:sp>
        <p:sp>
          <p:nvSpPr>
            <p:cNvPr id="167120" name="Line 208"/>
            <p:cNvSpPr>
              <a:spLocks noChangeShapeType="1"/>
            </p:cNvSpPr>
            <p:nvPr/>
          </p:nvSpPr>
          <p:spPr bwMode="auto">
            <a:xfrm flipV="1">
              <a:off x="2269" y="1395"/>
              <a:ext cx="8" cy="25"/>
            </a:xfrm>
            <a:prstGeom prst="line">
              <a:avLst/>
            </a:prstGeom>
            <a:noFill/>
            <a:ln w="14288">
              <a:solidFill>
                <a:srgbClr val="000000"/>
              </a:solidFill>
              <a:round/>
              <a:headEnd/>
              <a:tailEnd/>
            </a:ln>
          </p:spPr>
          <p:txBody>
            <a:bodyPr/>
            <a:lstStyle/>
            <a:p>
              <a:endParaRPr lang="en-US"/>
            </a:p>
          </p:txBody>
        </p:sp>
        <p:sp>
          <p:nvSpPr>
            <p:cNvPr id="167121" name="Freeform 209"/>
            <p:cNvSpPr>
              <a:spLocks/>
            </p:cNvSpPr>
            <p:nvPr/>
          </p:nvSpPr>
          <p:spPr bwMode="auto">
            <a:xfrm>
              <a:off x="2288" y="1377"/>
              <a:ext cx="23" cy="12"/>
            </a:xfrm>
            <a:custGeom>
              <a:avLst/>
              <a:gdLst/>
              <a:ahLst/>
              <a:cxnLst>
                <a:cxn ang="0">
                  <a:pos x="0" y="0"/>
                </a:cxn>
                <a:cxn ang="0">
                  <a:pos x="18" y="8"/>
                </a:cxn>
                <a:cxn ang="0">
                  <a:pos x="23" y="12"/>
                </a:cxn>
              </a:cxnLst>
              <a:rect l="0" t="0" r="r" b="b"/>
              <a:pathLst>
                <a:path w="23" h="12">
                  <a:moveTo>
                    <a:pt x="0" y="0"/>
                  </a:moveTo>
                  <a:lnTo>
                    <a:pt x="18" y="8"/>
                  </a:lnTo>
                  <a:lnTo>
                    <a:pt x="23" y="12"/>
                  </a:lnTo>
                </a:path>
              </a:pathLst>
            </a:custGeom>
            <a:noFill/>
            <a:ln w="14288">
              <a:solidFill>
                <a:srgbClr val="000000"/>
              </a:solidFill>
              <a:prstDash val="solid"/>
              <a:round/>
              <a:headEnd/>
              <a:tailEnd/>
            </a:ln>
          </p:spPr>
          <p:txBody>
            <a:bodyPr/>
            <a:lstStyle/>
            <a:p>
              <a:endParaRPr lang="en-US"/>
            </a:p>
          </p:txBody>
        </p:sp>
        <p:sp>
          <p:nvSpPr>
            <p:cNvPr id="167122" name="Line 210"/>
            <p:cNvSpPr>
              <a:spLocks noChangeShapeType="1"/>
            </p:cNvSpPr>
            <p:nvPr/>
          </p:nvSpPr>
          <p:spPr bwMode="auto">
            <a:xfrm>
              <a:off x="2331" y="1407"/>
              <a:ext cx="6" cy="26"/>
            </a:xfrm>
            <a:prstGeom prst="line">
              <a:avLst/>
            </a:prstGeom>
            <a:noFill/>
            <a:ln w="14288">
              <a:solidFill>
                <a:srgbClr val="000000"/>
              </a:solidFill>
              <a:round/>
              <a:headEnd/>
              <a:tailEnd/>
            </a:ln>
          </p:spPr>
          <p:txBody>
            <a:bodyPr/>
            <a:lstStyle/>
            <a:p>
              <a:endParaRPr lang="en-US"/>
            </a:p>
          </p:txBody>
        </p:sp>
        <p:sp>
          <p:nvSpPr>
            <p:cNvPr id="167123" name="Line 211"/>
            <p:cNvSpPr>
              <a:spLocks noChangeShapeType="1"/>
            </p:cNvSpPr>
            <p:nvPr/>
          </p:nvSpPr>
          <p:spPr bwMode="auto">
            <a:xfrm>
              <a:off x="2345" y="1458"/>
              <a:ext cx="7" cy="25"/>
            </a:xfrm>
            <a:prstGeom prst="line">
              <a:avLst/>
            </a:prstGeom>
            <a:noFill/>
            <a:ln w="14288">
              <a:solidFill>
                <a:srgbClr val="000000"/>
              </a:solidFill>
              <a:round/>
              <a:headEnd/>
              <a:tailEnd/>
            </a:ln>
          </p:spPr>
          <p:txBody>
            <a:bodyPr/>
            <a:lstStyle/>
            <a:p>
              <a:endParaRPr lang="en-US"/>
            </a:p>
          </p:txBody>
        </p:sp>
        <p:sp>
          <p:nvSpPr>
            <p:cNvPr id="167124" name="Freeform 212"/>
            <p:cNvSpPr>
              <a:spLocks/>
            </p:cNvSpPr>
            <p:nvPr/>
          </p:nvSpPr>
          <p:spPr bwMode="auto">
            <a:xfrm>
              <a:off x="2366" y="1504"/>
              <a:ext cx="18" cy="11"/>
            </a:xfrm>
            <a:custGeom>
              <a:avLst/>
              <a:gdLst/>
              <a:ahLst/>
              <a:cxnLst>
                <a:cxn ang="0">
                  <a:pos x="0" y="0"/>
                </a:cxn>
                <a:cxn ang="0">
                  <a:pos x="12" y="11"/>
                </a:cxn>
                <a:cxn ang="0">
                  <a:pos x="18" y="3"/>
                </a:cxn>
              </a:cxnLst>
              <a:rect l="0" t="0" r="r" b="b"/>
              <a:pathLst>
                <a:path w="18" h="11">
                  <a:moveTo>
                    <a:pt x="0" y="0"/>
                  </a:moveTo>
                  <a:lnTo>
                    <a:pt x="12" y="11"/>
                  </a:lnTo>
                  <a:lnTo>
                    <a:pt x="18" y="3"/>
                  </a:lnTo>
                </a:path>
              </a:pathLst>
            </a:custGeom>
            <a:noFill/>
            <a:ln w="14288">
              <a:solidFill>
                <a:srgbClr val="000000"/>
              </a:solidFill>
              <a:prstDash val="solid"/>
              <a:round/>
              <a:headEnd/>
              <a:tailEnd/>
            </a:ln>
          </p:spPr>
          <p:txBody>
            <a:bodyPr/>
            <a:lstStyle/>
            <a:p>
              <a:endParaRPr lang="en-US"/>
            </a:p>
          </p:txBody>
        </p:sp>
        <p:sp>
          <p:nvSpPr>
            <p:cNvPr id="167125" name="Freeform 213"/>
            <p:cNvSpPr>
              <a:spLocks/>
            </p:cNvSpPr>
            <p:nvPr/>
          </p:nvSpPr>
          <p:spPr bwMode="auto">
            <a:xfrm>
              <a:off x="2396" y="1472"/>
              <a:ext cx="13" cy="13"/>
            </a:xfrm>
            <a:custGeom>
              <a:avLst/>
              <a:gdLst/>
              <a:ahLst/>
              <a:cxnLst>
                <a:cxn ang="0">
                  <a:pos x="0" y="11"/>
                </a:cxn>
                <a:cxn ang="0">
                  <a:pos x="7" y="0"/>
                </a:cxn>
                <a:cxn ang="0">
                  <a:pos x="13" y="13"/>
                </a:cxn>
              </a:cxnLst>
              <a:rect l="0" t="0" r="r" b="b"/>
              <a:pathLst>
                <a:path w="13" h="13">
                  <a:moveTo>
                    <a:pt x="0" y="11"/>
                  </a:moveTo>
                  <a:lnTo>
                    <a:pt x="7" y="0"/>
                  </a:lnTo>
                  <a:lnTo>
                    <a:pt x="13" y="13"/>
                  </a:lnTo>
                </a:path>
              </a:pathLst>
            </a:custGeom>
            <a:noFill/>
            <a:ln w="14288">
              <a:solidFill>
                <a:srgbClr val="000000"/>
              </a:solidFill>
              <a:prstDash val="solid"/>
              <a:round/>
              <a:headEnd/>
              <a:tailEnd/>
            </a:ln>
          </p:spPr>
          <p:txBody>
            <a:bodyPr/>
            <a:lstStyle/>
            <a:p>
              <a:endParaRPr lang="en-US"/>
            </a:p>
          </p:txBody>
        </p:sp>
        <p:sp>
          <p:nvSpPr>
            <p:cNvPr id="167126" name="Freeform 214"/>
            <p:cNvSpPr>
              <a:spLocks/>
            </p:cNvSpPr>
            <p:nvPr/>
          </p:nvSpPr>
          <p:spPr bwMode="auto">
            <a:xfrm>
              <a:off x="2421" y="1508"/>
              <a:ext cx="16" cy="22"/>
            </a:xfrm>
            <a:custGeom>
              <a:avLst/>
              <a:gdLst/>
              <a:ahLst/>
              <a:cxnLst>
                <a:cxn ang="0">
                  <a:pos x="0" y="0"/>
                </a:cxn>
                <a:cxn ang="0">
                  <a:pos x="5" y="7"/>
                </a:cxn>
                <a:cxn ang="0">
                  <a:pos x="16" y="22"/>
                </a:cxn>
              </a:cxnLst>
              <a:rect l="0" t="0" r="r" b="b"/>
              <a:pathLst>
                <a:path w="16" h="22">
                  <a:moveTo>
                    <a:pt x="0" y="0"/>
                  </a:moveTo>
                  <a:lnTo>
                    <a:pt x="5" y="7"/>
                  </a:lnTo>
                  <a:lnTo>
                    <a:pt x="16" y="22"/>
                  </a:lnTo>
                </a:path>
              </a:pathLst>
            </a:custGeom>
            <a:noFill/>
            <a:ln w="14288">
              <a:solidFill>
                <a:srgbClr val="000000"/>
              </a:solidFill>
              <a:prstDash val="solid"/>
              <a:round/>
              <a:headEnd/>
              <a:tailEnd/>
            </a:ln>
          </p:spPr>
          <p:txBody>
            <a:bodyPr/>
            <a:lstStyle/>
            <a:p>
              <a:endParaRPr lang="en-US"/>
            </a:p>
          </p:txBody>
        </p:sp>
        <p:sp>
          <p:nvSpPr>
            <p:cNvPr id="167127" name="Line 215"/>
            <p:cNvSpPr>
              <a:spLocks noChangeShapeType="1"/>
            </p:cNvSpPr>
            <p:nvPr/>
          </p:nvSpPr>
          <p:spPr bwMode="auto">
            <a:xfrm flipV="1">
              <a:off x="2451" y="1518"/>
              <a:ext cx="8" cy="25"/>
            </a:xfrm>
            <a:prstGeom prst="line">
              <a:avLst/>
            </a:prstGeom>
            <a:noFill/>
            <a:ln w="14288">
              <a:solidFill>
                <a:srgbClr val="000000"/>
              </a:solidFill>
              <a:round/>
              <a:headEnd/>
              <a:tailEnd/>
            </a:ln>
          </p:spPr>
          <p:txBody>
            <a:bodyPr/>
            <a:lstStyle/>
            <a:p>
              <a:endParaRPr lang="en-US"/>
            </a:p>
          </p:txBody>
        </p:sp>
        <p:sp>
          <p:nvSpPr>
            <p:cNvPr id="167128" name="Freeform 216"/>
            <p:cNvSpPr>
              <a:spLocks/>
            </p:cNvSpPr>
            <p:nvPr/>
          </p:nvSpPr>
          <p:spPr bwMode="auto">
            <a:xfrm>
              <a:off x="2467" y="1471"/>
              <a:ext cx="8" cy="21"/>
            </a:xfrm>
            <a:custGeom>
              <a:avLst/>
              <a:gdLst/>
              <a:ahLst/>
              <a:cxnLst>
                <a:cxn ang="0">
                  <a:pos x="0" y="21"/>
                </a:cxn>
                <a:cxn ang="0">
                  <a:pos x="6" y="0"/>
                </a:cxn>
                <a:cxn ang="0">
                  <a:pos x="8" y="5"/>
                </a:cxn>
              </a:cxnLst>
              <a:rect l="0" t="0" r="r" b="b"/>
              <a:pathLst>
                <a:path w="8" h="21">
                  <a:moveTo>
                    <a:pt x="0" y="21"/>
                  </a:moveTo>
                  <a:lnTo>
                    <a:pt x="6" y="0"/>
                  </a:lnTo>
                  <a:lnTo>
                    <a:pt x="8" y="5"/>
                  </a:lnTo>
                </a:path>
              </a:pathLst>
            </a:custGeom>
            <a:noFill/>
            <a:ln w="14288">
              <a:solidFill>
                <a:srgbClr val="000000"/>
              </a:solidFill>
              <a:prstDash val="solid"/>
              <a:round/>
              <a:headEnd/>
              <a:tailEnd/>
            </a:ln>
          </p:spPr>
          <p:txBody>
            <a:bodyPr/>
            <a:lstStyle/>
            <a:p>
              <a:endParaRPr lang="en-US"/>
            </a:p>
          </p:txBody>
        </p:sp>
        <p:sp>
          <p:nvSpPr>
            <p:cNvPr id="167129" name="Line 217"/>
            <p:cNvSpPr>
              <a:spLocks noChangeShapeType="1"/>
            </p:cNvSpPr>
            <p:nvPr/>
          </p:nvSpPr>
          <p:spPr bwMode="auto">
            <a:xfrm>
              <a:off x="2482" y="1501"/>
              <a:ext cx="7" cy="26"/>
            </a:xfrm>
            <a:prstGeom prst="line">
              <a:avLst/>
            </a:prstGeom>
            <a:noFill/>
            <a:ln w="14288">
              <a:solidFill>
                <a:srgbClr val="000000"/>
              </a:solidFill>
              <a:round/>
              <a:headEnd/>
              <a:tailEnd/>
            </a:ln>
          </p:spPr>
          <p:txBody>
            <a:bodyPr/>
            <a:lstStyle/>
            <a:p>
              <a:endParaRPr lang="en-US"/>
            </a:p>
          </p:txBody>
        </p:sp>
        <p:sp>
          <p:nvSpPr>
            <p:cNvPr id="167130" name="Freeform 218"/>
            <p:cNvSpPr>
              <a:spLocks/>
            </p:cNvSpPr>
            <p:nvPr/>
          </p:nvSpPr>
          <p:spPr bwMode="auto">
            <a:xfrm>
              <a:off x="2496" y="1552"/>
              <a:ext cx="22" cy="7"/>
            </a:xfrm>
            <a:custGeom>
              <a:avLst/>
              <a:gdLst/>
              <a:ahLst/>
              <a:cxnLst>
                <a:cxn ang="0">
                  <a:pos x="0" y="0"/>
                </a:cxn>
                <a:cxn ang="0">
                  <a:pos x="2" y="7"/>
                </a:cxn>
                <a:cxn ang="0">
                  <a:pos x="22" y="6"/>
                </a:cxn>
              </a:cxnLst>
              <a:rect l="0" t="0" r="r" b="b"/>
              <a:pathLst>
                <a:path w="22" h="7">
                  <a:moveTo>
                    <a:pt x="0" y="0"/>
                  </a:moveTo>
                  <a:lnTo>
                    <a:pt x="2" y="7"/>
                  </a:lnTo>
                  <a:lnTo>
                    <a:pt x="22" y="6"/>
                  </a:lnTo>
                </a:path>
              </a:pathLst>
            </a:custGeom>
            <a:noFill/>
            <a:ln w="14288">
              <a:solidFill>
                <a:srgbClr val="000000"/>
              </a:solidFill>
              <a:prstDash val="solid"/>
              <a:round/>
              <a:headEnd/>
              <a:tailEnd/>
            </a:ln>
          </p:spPr>
          <p:txBody>
            <a:bodyPr/>
            <a:lstStyle/>
            <a:p>
              <a:endParaRPr lang="en-US"/>
            </a:p>
          </p:txBody>
        </p:sp>
        <p:sp>
          <p:nvSpPr>
            <p:cNvPr id="167131" name="Line 219"/>
            <p:cNvSpPr>
              <a:spLocks noChangeShapeType="1"/>
            </p:cNvSpPr>
            <p:nvPr/>
          </p:nvSpPr>
          <p:spPr bwMode="auto">
            <a:xfrm flipV="1">
              <a:off x="2531" y="1512"/>
              <a:ext cx="11" cy="25"/>
            </a:xfrm>
            <a:prstGeom prst="line">
              <a:avLst/>
            </a:prstGeom>
            <a:noFill/>
            <a:ln w="14288">
              <a:solidFill>
                <a:srgbClr val="000000"/>
              </a:solidFill>
              <a:round/>
              <a:headEnd/>
              <a:tailEnd/>
            </a:ln>
          </p:spPr>
          <p:txBody>
            <a:bodyPr/>
            <a:lstStyle/>
            <a:p>
              <a:endParaRPr lang="en-US"/>
            </a:p>
          </p:txBody>
        </p:sp>
        <p:sp>
          <p:nvSpPr>
            <p:cNvPr id="167132" name="Freeform 220"/>
            <p:cNvSpPr>
              <a:spLocks/>
            </p:cNvSpPr>
            <p:nvPr/>
          </p:nvSpPr>
          <p:spPr bwMode="auto">
            <a:xfrm>
              <a:off x="2558" y="1481"/>
              <a:ext cx="14" cy="11"/>
            </a:xfrm>
            <a:custGeom>
              <a:avLst/>
              <a:gdLst/>
              <a:ahLst/>
              <a:cxnLst>
                <a:cxn ang="0">
                  <a:pos x="0" y="11"/>
                </a:cxn>
                <a:cxn ang="0">
                  <a:pos x="12" y="0"/>
                </a:cxn>
                <a:cxn ang="0">
                  <a:pos x="14" y="11"/>
                </a:cxn>
              </a:cxnLst>
              <a:rect l="0" t="0" r="r" b="b"/>
              <a:pathLst>
                <a:path w="14" h="11">
                  <a:moveTo>
                    <a:pt x="0" y="11"/>
                  </a:moveTo>
                  <a:lnTo>
                    <a:pt x="12" y="0"/>
                  </a:lnTo>
                  <a:lnTo>
                    <a:pt x="14" y="11"/>
                  </a:lnTo>
                </a:path>
              </a:pathLst>
            </a:custGeom>
            <a:noFill/>
            <a:ln w="14288">
              <a:solidFill>
                <a:srgbClr val="000000"/>
              </a:solidFill>
              <a:prstDash val="solid"/>
              <a:round/>
              <a:headEnd/>
              <a:tailEnd/>
            </a:ln>
          </p:spPr>
          <p:txBody>
            <a:bodyPr/>
            <a:lstStyle/>
            <a:p>
              <a:endParaRPr lang="en-US"/>
            </a:p>
          </p:txBody>
        </p:sp>
        <p:sp>
          <p:nvSpPr>
            <p:cNvPr id="167133" name="Line 221"/>
            <p:cNvSpPr>
              <a:spLocks noChangeShapeType="1"/>
            </p:cNvSpPr>
            <p:nvPr/>
          </p:nvSpPr>
          <p:spPr bwMode="auto">
            <a:xfrm>
              <a:off x="2580" y="1518"/>
              <a:ext cx="6" cy="25"/>
            </a:xfrm>
            <a:prstGeom prst="line">
              <a:avLst/>
            </a:prstGeom>
            <a:noFill/>
            <a:ln w="14288">
              <a:solidFill>
                <a:srgbClr val="000000"/>
              </a:solidFill>
              <a:round/>
              <a:headEnd/>
              <a:tailEnd/>
            </a:ln>
          </p:spPr>
          <p:txBody>
            <a:bodyPr/>
            <a:lstStyle/>
            <a:p>
              <a:endParaRPr lang="en-US"/>
            </a:p>
          </p:txBody>
        </p:sp>
        <p:sp>
          <p:nvSpPr>
            <p:cNvPr id="167134" name="Line 222"/>
            <p:cNvSpPr>
              <a:spLocks noChangeShapeType="1"/>
            </p:cNvSpPr>
            <p:nvPr/>
          </p:nvSpPr>
          <p:spPr bwMode="auto">
            <a:xfrm>
              <a:off x="2593" y="1569"/>
              <a:ext cx="20" cy="17"/>
            </a:xfrm>
            <a:prstGeom prst="line">
              <a:avLst/>
            </a:prstGeom>
            <a:noFill/>
            <a:ln w="14288">
              <a:solidFill>
                <a:srgbClr val="000000"/>
              </a:solidFill>
              <a:round/>
              <a:headEnd/>
              <a:tailEnd/>
            </a:ln>
          </p:spPr>
          <p:txBody>
            <a:bodyPr/>
            <a:lstStyle/>
            <a:p>
              <a:endParaRPr lang="en-US"/>
            </a:p>
          </p:txBody>
        </p:sp>
        <p:sp>
          <p:nvSpPr>
            <p:cNvPr id="167135" name="Freeform 223"/>
            <p:cNvSpPr>
              <a:spLocks/>
            </p:cNvSpPr>
            <p:nvPr/>
          </p:nvSpPr>
          <p:spPr bwMode="auto">
            <a:xfrm>
              <a:off x="2629" y="1553"/>
              <a:ext cx="17" cy="20"/>
            </a:xfrm>
            <a:custGeom>
              <a:avLst/>
              <a:gdLst/>
              <a:ahLst/>
              <a:cxnLst>
                <a:cxn ang="0">
                  <a:pos x="0" y="20"/>
                </a:cxn>
                <a:cxn ang="0">
                  <a:pos x="12" y="5"/>
                </a:cxn>
                <a:cxn ang="0">
                  <a:pos x="17" y="0"/>
                </a:cxn>
              </a:cxnLst>
              <a:rect l="0" t="0" r="r" b="b"/>
              <a:pathLst>
                <a:path w="17" h="20">
                  <a:moveTo>
                    <a:pt x="0" y="20"/>
                  </a:moveTo>
                  <a:lnTo>
                    <a:pt x="12" y="5"/>
                  </a:lnTo>
                  <a:lnTo>
                    <a:pt x="17" y="0"/>
                  </a:lnTo>
                </a:path>
              </a:pathLst>
            </a:custGeom>
            <a:noFill/>
            <a:ln w="14288">
              <a:solidFill>
                <a:srgbClr val="000000"/>
              </a:solidFill>
              <a:prstDash val="solid"/>
              <a:round/>
              <a:headEnd/>
              <a:tailEnd/>
            </a:ln>
          </p:spPr>
          <p:txBody>
            <a:bodyPr/>
            <a:lstStyle/>
            <a:p>
              <a:endParaRPr lang="en-US"/>
            </a:p>
          </p:txBody>
        </p:sp>
        <p:sp>
          <p:nvSpPr>
            <p:cNvPr id="167136" name="Line 224"/>
            <p:cNvSpPr>
              <a:spLocks noChangeShapeType="1"/>
            </p:cNvSpPr>
            <p:nvPr/>
          </p:nvSpPr>
          <p:spPr bwMode="auto">
            <a:xfrm>
              <a:off x="2665" y="1537"/>
              <a:ext cx="13" cy="23"/>
            </a:xfrm>
            <a:prstGeom prst="line">
              <a:avLst/>
            </a:prstGeom>
            <a:noFill/>
            <a:ln w="14288">
              <a:solidFill>
                <a:srgbClr val="000000"/>
              </a:solidFill>
              <a:round/>
              <a:headEnd/>
              <a:tailEnd/>
            </a:ln>
          </p:spPr>
          <p:txBody>
            <a:bodyPr/>
            <a:lstStyle/>
            <a:p>
              <a:endParaRPr lang="en-US"/>
            </a:p>
          </p:txBody>
        </p:sp>
        <p:sp>
          <p:nvSpPr>
            <p:cNvPr id="167137" name="Line 225"/>
            <p:cNvSpPr>
              <a:spLocks noChangeShapeType="1"/>
            </p:cNvSpPr>
            <p:nvPr/>
          </p:nvSpPr>
          <p:spPr bwMode="auto">
            <a:xfrm>
              <a:off x="2691" y="1582"/>
              <a:ext cx="20" cy="18"/>
            </a:xfrm>
            <a:prstGeom prst="line">
              <a:avLst/>
            </a:prstGeom>
            <a:noFill/>
            <a:ln w="14288">
              <a:solidFill>
                <a:srgbClr val="000000"/>
              </a:solidFill>
              <a:round/>
              <a:headEnd/>
              <a:tailEnd/>
            </a:ln>
          </p:spPr>
          <p:txBody>
            <a:bodyPr/>
            <a:lstStyle/>
            <a:p>
              <a:endParaRPr lang="en-US"/>
            </a:p>
          </p:txBody>
        </p:sp>
        <p:sp>
          <p:nvSpPr>
            <p:cNvPr id="167138" name="Freeform 226"/>
            <p:cNvSpPr>
              <a:spLocks/>
            </p:cNvSpPr>
            <p:nvPr/>
          </p:nvSpPr>
          <p:spPr bwMode="auto">
            <a:xfrm>
              <a:off x="2731" y="1610"/>
              <a:ext cx="20" cy="13"/>
            </a:xfrm>
            <a:custGeom>
              <a:avLst/>
              <a:gdLst/>
              <a:ahLst/>
              <a:cxnLst>
                <a:cxn ang="0">
                  <a:pos x="0" y="8"/>
                </a:cxn>
                <a:cxn ang="0">
                  <a:pos x="5" y="13"/>
                </a:cxn>
                <a:cxn ang="0">
                  <a:pos x="20" y="0"/>
                </a:cxn>
              </a:cxnLst>
              <a:rect l="0" t="0" r="r" b="b"/>
              <a:pathLst>
                <a:path w="20" h="13">
                  <a:moveTo>
                    <a:pt x="0" y="8"/>
                  </a:moveTo>
                  <a:lnTo>
                    <a:pt x="5" y="13"/>
                  </a:lnTo>
                  <a:lnTo>
                    <a:pt x="20" y="0"/>
                  </a:lnTo>
                </a:path>
              </a:pathLst>
            </a:custGeom>
            <a:noFill/>
            <a:ln w="14288">
              <a:solidFill>
                <a:srgbClr val="000000"/>
              </a:solidFill>
              <a:prstDash val="solid"/>
              <a:round/>
              <a:headEnd/>
              <a:tailEnd/>
            </a:ln>
          </p:spPr>
          <p:txBody>
            <a:bodyPr/>
            <a:lstStyle/>
            <a:p>
              <a:endParaRPr lang="en-US"/>
            </a:p>
          </p:txBody>
        </p:sp>
        <p:sp>
          <p:nvSpPr>
            <p:cNvPr id="167139" name="Line 227"/>
            <p:cNvSpPr>
              <a:spLocks noChangeShapeType="1"/>
            </p:cNvSpPr>
            <p:nvPr/>
          </p:nvSpPr>
          <p:spPr bwMode="auto">
            <a:xfrm flipV="1">
              <a:off x="2766" y="1563"/>
              <a:ext cx="11" cy="24"/>
            </a:xfrm>
            <a:prstGeom prst="line">
              <a:avLst/>
            </a:prstGeom>
            <a:noFill/>
            <a:ln w="14288">
              <a:solidFill>
                <a:srgbClr val="000000"/>
              </a:solidFill>
              <a:round/>
              <a:headEnd/>
              <a:tailEnd/>
            </a:ln>
          </p:spPr>
          <p:txBody>
            <a:bodyPr/>
            <a:lstStyle/>
            <a:p>
              <a:endParaRPr lang="en-US"/>
            </a:p>
          </p:txBody>
        </p:sp>
        <p:sp>
          <p:nvSpPr>
            <p:cNvPr id="167140" name="Line 228"/>
            <p:cNvSpPr>
              <a:spLocks noChangeShapeType="1"/>
            </p:cNvSpPr>
            <p:nvPr/>
          </p:nvSpPr>
          <p:spPr bwMode="auto">
            <a:xfrm>
              <a:off x="2788" y="1553"/>
              <a:ext cx="10" cy="24"/>
            </a:xfrm>
            <a:prstGeom prst="line">
              <a:avLst/>
            </a:prstGeom>
            <a:noFill/>
            <a:ln w="14288">
              <a:solidFill>
                <a:srgbClr val="000000"/>
              </a:solidFill>
              <a:round/>
              <a:headEnd/>
              <a:tailEnd/>
            </a:ln>
          </p:spPr>
          <p:txBody>
            <a:bodyPr/>
            <a:lstStyle/>
            <a:p>
              <a:endParaRPr lang="en-US"/>
            </a:p>
          </p:txBody>
        </p:sp>
        <p:sp>
          <p:nvSpPr>
            <p:cNvPr id="167141" name="Line 229"/>
            <p:cNvSpPr>
              <a:spLocks noChangeShapeType="1"/>
            </p:cNvSpPr>
            <p:nvPr/>
          </p:nvSpPr>
          <p:spPr bwMode="auto">
            <a:xfrm flipV="1">
              <a:off x="2809" y="1572"/>
              <a:ext cx="5" cy="26"/>
            </a:xfrm>
            <a:prstGeom prst="line">
              <a:avLst/>
            </a:prstGeom>
            <a:noFill/>
            <a:ln w="14288">
              <a:solidFill>
                <a:srgbClr val="000000"/>
              </a:solidFill>
              <a:round/>
              <a:headEnd/>
              <a:tailEnd/>
            </a:ln>
          </p:spPr>
          <p:txBody>
            <a:bodyPr/>
            <a:lstStyle/>
            <a:p>
              <a:endParaRPr lang="en-US"/>
            </a:p>
          </p:txBody>
        </p:sp>
        <p:sp>
          <p:nvSpPr>
            <p:cNvPr id="167142" name="Line 230"/>
            <p:cNvSpPr>
              <a:spLocks noChangeShapeType="1"/>
            </p:cNvSpPr>
            <p:nvPr/>
          </p:nvSpPr>
          <p:spPr bwMode="auto">
            <a:xfrm flipV="1">
              <a:off x="2820" y="1521"/>
              <a:ext cx="5" cy="25"/>
            </a:xfrm>
            <a:prstGeom prst="line">
              <a:avLst/>
            </a:prstGeom>
            <a:noFill/>
            <a:ln w="14288">
              <a:solidFill>
                <a:srgbClr val="000000"/>
              </a:solidFill>
              <a:round/>
              <a:headEnd/>
              <a:tailEnd/>
            </a:ln>
          </p:spPr>
          <p:txBody>
            <a:bodyPr/>
            <a:lstStyle/>
            <a:p>
              <a:endParaRPr lang="en-US"/>
            </a:p>
          </p:txBody>
        </p:sp>
        <p:sp>
          <p:nvSpPr>
            <p:cNvPr id="167143" name="Freeform 231"/>
            <p:cNvSpPr>
              <a:spLocks/>
            </p:cNvSpPr>
            <p:nvPr/>
          </p:nvSpPr>
          <p:spPr bwMode="auto">
            <a:xfrm>
              <a:off x="2831" y="1492"/>
              <a:ext cx="9" cy="22"/>
            </a:xfrm>
            <a:custGeom>
              <a:avLst/>
              <a:gdLst/>
              <a:ahLst/>
              <a:cxnLst>
                <a:cxn ang="0">
                  <a:pos x="0" y="2"/>
                </a:cxn>
                <a:cxn ang="0">
                  <a:pos x="1" y="0"/>
                </a:cxn>
                <a:cxn ang="0">
                  <a:pos x="9" y="22"/>
                </a:cxn>
              </a:cxnLst>
              <a:rect l="0" t="0" r="r" b="b"/>
              <a:pathLst>
                <a:path w="9" h="22">
                  <a:moveTo>
                    <a:pt x="0" y="2"/>
                  </a:moveTo>
                  <a:lnTo>
                    <a:pt x="1" y="0"/>
                  </a:lnTo>
                  <a:lnTo>
                    <a:pt x="9" y="22"/>
                  </a:lnTo>
                </a:path>
              </a:pathLst>
            </a:custGeom>
            <a:noFill/>
            <a:ln w="14288">
              <a:solidFill>
                <a:srgbClr val="000000"/>
              </a:solidFill>
              <a:prstDash val="solid"/>
              <a:round/>
              <a:headEnd/>
              <a:tailEnd/>
            </a:ln>
          </p:spPr>
          <p:txBody>
            <a:bodyPr/>
            <a:lstStyle/>
            <a:p>
              <a:endParaRPr lang="en-US"/>
            </a:p>
          </p:txBody>
        </p:sp>
        <p:sp>
          <p:nvSpPr>
            <p:cNvPr id="167144" name="Freeform 232"/>
            <p:cNvSpPr>
              <a:spLocks/>
            </p:cNvSpPr>
            <p:nvPr/>
          </p:nvSpPr>
          <p:spPr bwMode="auto">
            <a:xfrm>
              <a:off x="2849" y="1539"/>
              <a:ext cx="11" cy="17"/>
            </a:xfrm>
            <a:custGeom>
              <a:avLst/>
              <a:gdLst/>
              <a:ahLst/>
              <a:cxnLst>
                <a:cxn ang="0">
                  <a:pos x="0" y="0"/>
                </a:cxn>
                <a:cxn ang="0">
                  <a:pos x="6" y="17"/>
                </a:cxn>
                <a:cxn ang="0">
                  <a:pos x="11" y="11"/>
                </a:cxn>
              </a:cxnLst>
              <a:rect l="0" t="0" r="r" b="b"/>
              <a:pathLst>
                <a:path w="11" h="17">
                  <a:moveTo>
                    <a:pt x="0" y="0"/>
                  </a:moveTo>
                  <a:lnTo>
                    <a:pt x="6" y="17"/>
                  </a:lnTo>
                  <a:lnTo>
                    <a:pt x="11" y="11"/>
                  </a:lnTo>
                </a:path>
              </a:pathLst>
            </a:custGeom>
            <a:noFill/>
            <a:ln w="14288">
              <a:solidFill>
                <a:srgbClr val="000000"/>
              </a:solidFill>
              <a:prstDash val="solid"/>
              <a:round/>
              <a:headEnd/>
              <a:tailEnd/>
            </a:ln>
          </p:spPr>
          <p:txBody>
            <a:bodyPr/>
            <a:lstStyle/>
            <a:p>
              <a:endParaRPr lang="en-US"/>
            </a:p>
          </p:txBody>
        </p:sp>
        <p:sp>
          <p:nvSpPr>
            <p:cNvPr id="167145" name="Freeform 233"/>
            <p:cNvSpPr>
              <a:spLocks/>
            </p:cNvSpPr>
            <p:nvPr/>
          </p:nvSpPr>
          <p:spPr bwMode="auto">
            <a:xfrm>
              <a:off x="2872" y="1503"/>
              <a:ext cx="12" cy="24"/>
            </a:xfrm>
            <a:custGeom>
              <a:avLst/>
              <a:gdLst/>
              <a:ahLst/>
              <a:cxnLst>
                <a:cxn ang="0">
                  <a:pos x="0" y="24"/>
                </a:cxn>
                <a:cxn ang="0">
                  <a:pos x="8" y="11"/>
                </a:cxn>
                <a:cxn ang="0">
                  <a:pos x="12" y="0"/>
                </a:cxn>
              </a:cxnLst>
              <a:rect l="0" t="0" r="r" b="b"/>
              <a:pathLst>
                <a:path w="12" h="24">
                  <a:moveTo>
                    <a:pt x="0" y="24"/>
                  </a:moveTo>
                  <a:lnTo>
                    <a:pt x="8" y="11"/>
                  </a:lnTo>
                  <a:lnTo>
                    <a:pt x="12" y="0"/>
                  </a:lnTo>
                </a:path>
              </a:pathLst>
            </a:custGeom>
            <a:noFill/>
            <a:ln w="14288">
              <a:solidFill>
                <a:srgbClr val="000000"/>
              </a:solidFill>
              <a:prstDash val="solid"/>
              <a:round/>
              <a:headEnd/>
              <a:tailEnd/>
            </a:ln>
          </p:spPr>
          <p:txBody>
            <a:bodyPr/>
            <a:lstStyle/>
            <a:p>
              <a:endParaRPr lang="en-US"/>
            </a:p>
          </p:txBody>
        </p:sp>
        <p:sp>
          <p:nvSpPr>
            <p:cNvPr id="167146" name="Line 234"/>
            <p:cNvSpPr>
              <a:spLocks noChangeShapeType="1"/>
            </p:cNvSpPr>
            <p:nvPr/>
          </p:nvSpPr>
          <p:spPr bwMode="auto">
            <a:xfrm flipV="1">
              <a:off x="2893" y="1452"/>
              <a:ext cx="9" cy="26"/>
            </a:xfrm>
            <a:prstGeom prst="line">
              <a:avLst/>
            </a:prstGeom>
            <a:noFill/>
            <a:ln w="14288">
              <a:solidFill>
                <a:srgbClr val="000000"/>
              </a:solidFill>
              <a:round/>
              <a:headEnd/>
              <a:tailEnd/>
            </a:ln>
          </p:spPr>
          <p:txBody>
            <a:bodyPr/>
            <a:lstStyle/>
            <a:p>
              <a:endParaRPr lang="en-US"/>
            </a:p>
          </p:txBody>
        </p:sp>
        <p:sp>
          <p:nvSpPr>
            <p:cNvPr id="167147" name="Line 235"/>
            <p:cNvSpPr>
              <a:spLocks noChangeShapeType="1"/>
            </p:cNvSpPr>
            <p:nvPr/>
          </p:nvSpPr>
          <p:spPr bwMode="auto">
            <a:xfrm>
              <a:off x="2914" y="1467"/>
              <a:ext cx="12" cy="23"/>
            </a:xfrm>
            <a:prstGeom prst="line">
              <a:avLst/>
            </a:prstGeom>
            <a:noFill/>
            <a:ln w="14288">
              <a:solidFill>
                <a:srgbClr val="000000"/>
              </a:solidFill>
              <a:round/>
              <a:headEnd/>
              <a:tailEnd/>
            </a:ln>
          </p:spPr>
          <p:txBody>
            <a:bodyPr/>
            <a:lstStyle/>
            <a:p>
              <a:endParaRPr lang="en-US"/>
            </a:p>
          </p:txBody>
        </p:sp>
        <p:sp>
          <p:nvSpPr>
            <p:cNvPr id="167148" name="Freeform 236"/>
            <p:cNvSpPr>
              <a:spLocks/>
            </p:cNvSpPr>
            <p:nvPr/>
          </p:nvSpPr>
          <p:spPr bwMode="auto">
            <a:xfrm>
              <a:off x="2949" y="1501"/>
              <a:ext cx="20" cy="18"/>
            </a:xfrm>
            <a:custGeom>
              <a:avLst/>
              <a:gdLst/>
              <a:ahLst/>
              <a:cxnLst>
                <a:cxn ang="0">
                  <a:pos x="0" y="0"/>
                </a:cxn>
                <a:cxn ang="0">
                  <a:pos x="2" y="1"/>
                </a:cxn>
                <a:cxn ang="0">
                  <a:pos x="20" y="18"/>
                </a:cxn>
              </a:cxnLst>
              <a:rect l="0" t="0" r="r" b="b"/>
              <a:pathLst>
                <a:path w="20" h="18">
                  <a:moveTo>
                    <a:pt x="0" y="0"/>
                  </a:moveTo>
                  <a:lnTo>
                    <a:pt x="2" y="1"/>
                  </a:lnTo>
                  <a:lnTo>
                    <a:pt x="20" y="18"/>
                  </a:lnTo>
                </a:path>
              </a:pathLst>
            </a:custGeom>
            <a:noFill/>
            <a:ln w="14288">
              <a:solidFill>
                <a:srgbClr val="000000"/>
              </a:solidFill>
              <a:prstDash val="solid"/>
              <a:round/>
              <a:headEnd/>
              <a:tailEnd/>
            </a:ln>
          </p:spPr>
          <p:txBody>
            <a:bodyPr/>
            <a:lstStyle/>
            <a:p>
              <a:endParaRPr lang="en-US"/>
            </a:p>
          </p:txBody>
        </p:sp>
        <p:sp>
          <p:nvSpPr>
            <p:cNvPr id="167149" name="Freeform 237"/>
            <p:cNvSpPr>
              <a:spLocks/>
            </p:cNvSpPr>
            <p:nvPr/>
          </p:nvSpPr>
          <p:spPr bwMode="auto">
            <a:xfrm>
              <a:off x="2986" y="1540"/>
              <a:ext cx="16" cy="21"/>
            </a:xfrm>
            <a:custGeom>
              <a:avLst/>
              <a:gdLst/>
              <a:ahLst/>
              <a:cxnLst>
                <a:cxn ang="0">
                  <a:pos x="0" y="0"/>
                </a:cxn>
                <a:cxn ang="0">
                  <a:pos x="13" y="18"/>
                </a:cxn>
                <a:cxn ang="0">
                  <a:pos x="16" y="21"/>
                </a:cxn>
              </a:cxnLst>
              <a:rect l="0" t="0" r="r" b="b"/>
              <a:pathLst>
                <a:path w="16" h="21">
                  <a:moveTo>
                    <a:pt x="0" y="0"/>
                  </a:moveTo>
                  <a:lnTo>
                    <a:pt x="13" y="18"/>
                  </a:lnTo>
                  <a:lnTo>
                    <a:pt x="16" y="21"/>
                  </a:lnTo>
                </a:path>
              </a:pathLst>
            </a:custGeom>
            <a:noFill/>
            <a:ln w="14288">
              <a:solidFill>
                <a:srgbClr val="000000"/>
              </a:solidFill>
              <a:prstDash val="solid"/>
              <a:round/>
              <a:headEnd/>
              <a:tailEnd/>
            </a:ln>
          </p:spPr>
          <p:txBody>
            <a:bodyPr/>
            <a:lstStyle/>
            <a:p>
              <a:endParaRPr lang="en-US"/>
            </a:p>
          </p:txBody>
        </p:sp>
        <p:sp>
          <p:nvSpPr>
            <p:cNvPr id="167150" name="Freeform 238"/>
            <p:cNvSpPr>
              <a:spLocks/>
            </p:cNvSpPr>
            <p:nvPr/>
          </p:nvSpPr>
          <p:spPr bwMode="auto">
            <a:xfrm>
              <a:off x="3022" y="1579"/>
              <a:ext cx="13" cy="23"/>
            </a:xfrm>
            <a:custGeom>
              <a:avLst/>
              <a:gdLst/>
              <a:ahLst/>
              <a:cxnLst>
                <a:cxn ang="0">
                  <a:pos x="0" y="0"/>
                </a:cxn>
                <a:cxn ang="0">
                  <a:pos x="0" y="0"/>
                </a:cxn>
                <a:cxn ang="0">
                  <a:pos x="13" y="23"/>
                </a:cxn>
              </a:cxnLst>
              <a:rect l="0" t="0" r="r" b="b"/>
              <a:pathLst>
                <a:path w="13" h="23">
                  <a:moveTo>
                    <a:pt x="0" y="0"/>
                  </a:moveTo>
                  <a:lnTo>
                    <a:pt x="0" y="0"/>
                  </a:lnTo>
                  <a:lnTo>
                    <a:pt x="13" y="23"/>
                  </a:lnTo>
                </a:path>
              </a:pathLst>
            </a:custGeom>
            <a:noFill/>
            <a:ln w="14288">
              <a:solidFill>
                <a:srgbClr val="000000"/>
              </a:solidFill>
              <a:prstDash val="solid"/>
              <a:round/>
              <a:headEnd/>
              <a:tailEnd/>
            </a:ln>
          </p:spPr>
          <p:txBody>
            <a:bodyPr/>
            <a:lstStyle/>
            <a:p>
              <a:endParaRPr lang="en-US"/>
            </a:p>
          </p:txBody>
        </p:sp>
        <p:sp>
          <p:nvSpPr>
            <p:cNvPr id="167151" name="Line 239"/>
            <p:cNvSpPr>
              <a:spLocks noChangeShapeType="1"/>
            </p:cNvSpPr>
            <p:nvPr/>
          </p:nvSpPr>
          <p:spPr bwMode="auto">
            <a:xfrm flipV="1">
              <a:off x="3048" y="1598"/>
              <a:ext cx="15" cy="23"/>
            </a:xfrm>
            <a:prstGeom prst="line">
              <a:avLst/>
            </a:prstGeom>
            <a:noFill/>
            <a:ln w="14288">
              <a:solidFill>
                <a:srgbClr val="000000"/>
              </a:solidFill>
              <a:round/>
              <a:headEnd/>
              <a:tailEnd/>
            </a:ln>
          </p:spPr>
          <p:txBody>
            <a:bodyPr/>
            <a:lstStyle/>
            <a:p>
              <a:endParaRPr lang="en-US"/>
            </a:p>
          </p:txBody>
        </p:sp>
        <p:sp>
          <p:nvSpPr>
            <p:cNvPr id="167152" name="Freeform 240"/>
            <p:cNvSpPr>
              <a:spLocks/>
            </p:cNvSpPr>
            <p:nvPr/>
          </p:nvSpPr>
          <p:spPr bwMode="auto">
            <a:xfrm>
              <a:off x="3082" y="1567"/>
              <a:ext cx="21" cy="13"/>
            </a:xfrm>
            <a:custGeom>
              <a:avLst/>
              <a:gdLst/>
              <a:ahLst/>
              <a:cxnLst>
                <a:cxn ang="0">
                  <a:pos x="0" y="13"/>
                </a:cxn>
                <a:cxn ang="0">
                  <a:pos x="12" y="0"/>
                </a:cxn>
                <a:cxn ang="0">
                  <a:pos x="21" y="5"/>
                </a:cxn>
              </a:cxnLst>
              <a:rect l="0" t="0" r="r" b="b"/>
              <a:pathLst>
                <a:path w="21" h="13">
                  <a:moveTo>
                    <a:pt x="0" y="13"/>
                  </a:moveTo>
                  <a:lnTo>
                    <a:pt x="12" y="0"/>
                  </a:lnTo>
                  <a:lnTo>
                    <a:pt x="21" y="5"/>
                  </a:lnTo>
                </a:path>
              </a:pathLst>
            </a:custGeom>
            <a:noFill/>
            <a:ln w="14288">
              <a:solidFill>
                <a:srgbClr val="000000"/>
              </a:solidFill>
              <a:prstDash val="solid"/>
              <a:round/>
              <a:headEnd/>
              <a:tailEnd/>
            </a:ln>
          </p:spPr>
          <p:txBody>
            <a:bodyPr/>
            <a:lstStyle/>
            <a:p>
              <a:endParaRPr lang="en-US"/>
            </a:p>
          </p:txBody>
        </p:sp>
        <p:sp>
          <p:nvSpPr>
            <p:cNvPr id="167153" name="Line 241"/>
            <p:cNvSpPr>
              <a:spLocks noChangeShapeType="1"/>
            </p:cNvSpPr>
            <p:nvPr/>
          </p:nvSpPr>
          <p:spPr bwMode="auto">
            <a:xfrm>
              <a:off x="3121" y="1587"/>
              <a:ext cx="6" cy="27"/>
            </a:xfrm>
            <a:prstGeom prst="line">
              <a:avLst/>
            </a:prstGeom>
            <a:noFill/>
            <a:ln w="14288">
              <a:solidFill>
                <a:srgbClr val="000000"/>
              </a:solidFill>
              <a:round/>
              <a:headEnd/>
              <a:tailEnd/>
            </a:ln>
          </p:spPr>
          <p:txBody>
            <a:bodyPr/>
            <a:lstStyle/>
            <a:p>
              <a:endParaRPr lang="en-US"/>
            </a:p>
          </p:txBody>
        </p:sp>
        <p:sp>
          <p:nvSpPr>
            <p:cNvPr id="167154" name="Line 242"/>
            <p:cNvSpPr>
              <a:spLocks noChangeShapeType="1"/>
            </p:cNvSpPr>
            <p:nvPr/>
          </p:nvSpPr>
          <p:spPr bwMode="auto">
            <a:xfrm>
              <a:off x="3135" y="1639"/>
              <a:ext cx="7" cy="26"/>
            </a:xfrm>
            <a:prstGeom prst="line">
              <a:avLst/>
            </a:prstGeom>
            <a:noFill/>
            <a:ln w="14288">
              <a:solidFill>
                <a:srgbClr val="000000"/>
              </a:solidFill>
              <a:round/>
              <a:headEnd/>
              <a:tailEnd/>
            </a:ln>
          </p:spPr>
          <p:txBody>
            <a:bodyPr/>
            <a:lstStyle/>
            <a:p>
              <a:endParaRPr lang="en-US"/>
            </a:p>
          </p:txBody>
        </p:sp>
        <p:sp>
          <p:nvSpPr>
            <p:cNvPr id="167155" name="Line 243"/>
            <p:cNvSpPr>
              <a:spLocks noChangeShapeType="1"/>
            </p:cNvSpPr>
            <p:nvPr/>
          </p:nvSpPr>
          <p:spPr bwMode="auto">
            <a:xfrm flipV="1">
              <a:off x="3148" y="1615"/>
              <a:ext cx="6" cy="26"/>
            </a:xfrm>
            <a:prstGeom prst="line">
              <a:avLst/>
            </a:prstGeom>
            <a:noFill/>
            <a:ln w="14288">
              <a:solidFill>
                <a:srgbClr val="000000"/>
              </a:solidFill>
              <a:round/>
              <a:headEnd/>
              <a:tailEnd/>
            </a:ln>
          </p:spPr>
          <p:txBody>
            <a:bodyPr/>
            <a:lstStyle/>
            <a:p>
              <a:endParaRPr lang="en-US"/>
            </a:p>
          </p:txBody>
        </p:sp>
        <p:sp>
          <p:nvSpPr>
            <p:cNvPr id="167156" name="Freeform 244"/>
            <p:cNvSpPr>
              <a:spLocks/>
            </p:cNvSpPr>
            <p:nvPr/>
          </p:nvSpPr>
          <p:spPr bwMode="auto">
            <a:xfrm>
              <a:off x="3161" y="1567"/>
              <a:ext cx="7" cy="22"/>
            </a:xfrm>
            <a:custGeom>
              <a:avLst/>
              <a:gdLst/>
              <a:ahLst/>
              <a:cxnLst>
                <a:cxn ang="0">
                  <a:pos x="0" y="22"/>
                </a:cxn>
                <a:cxn ang="0">
                  <a:pos x="5" y="0"/>
                </a:cxn>
                <a:cxn ang="0">
                  <a:pos x="7" y="5"/>
                </a:cxn>
              </a:cxnLst>
              <a:rect l="0" t="0" r="r" b="b"/>
              <a:pathLst>
                <a:path w="7" h="22">
                  <a:moveTo>
                    <a:pt x="0" y="22"/>
                  </a:moveTo>
                  <a:lnTo>
                    <a:pt x="5" y="0"/>
                  </a:lnTo>
                  <a:lnTo>
                    <a:pt x="7" y="5"/>
                  </a:lnTo>
                </a:path>
              </a:pathLst>
            </a:custGeom>
            <a:noFill/>
            <a:ln w="14288">
              <a:solidFill>
                <a:srgbClr val="000000"/>
              </a:solidFill>
              <a:prstDash val="solid"/>
              <a:round/>
              <a:headEnd/>
              <a:tailEnd/>
            </a:ln>
          </p:spPr>
          <p:txBody>
            <a:bodyPr/>
            <a:lstStyle/>
            <a:p>
              <a:endParaRPr lang="en-US"/>
            </a:p>
          </p:txBody>
        </p:sp>
        <p:sp>
          <p:nvSpPr>
            <p:cNvPr id="167157" name="Freeform 245"/>
            <p:cNvSpPr>
              <a:spLocks/>
            </p:cNvSpPr>
            <p:nvPr/>
          </p:nvSpPr>
          <p:spPr bwMode="auto">
            <a:xfrm>
              <a:off x="3180" y="1595"/>
              <a:ext cx="17" cy="16"/>
            </a:xfrm>
            <a:custGeom>
              <a:avLst/>
              <a:gdLst/>
              <a:ahLst/>
              <a:cxnLst>
                <a:cxn ang="0">
                  <a:pos x="0" y="0"/>
                </a:cxn>
                <a:cxn ang="0">
                  <a:pos x="9" y="16"/>
                </a:cxn>
                <a:cxn ang="0">
                  <a:pos x="17" y="12"/>
                </a:cxn>
              </a:cxnLst>
              <a:rect l="0" t="0" r="r" b="b"/>
              <a:pathLst>
                <a:path w="17" h="16">
                  <a:moveTo>
                    <a:pt x="0" y="0"/>
                  </a:moveTo>
                  <a:lnTo>
                    <a:pt x="9" y="16"/>
                  </a:lnTo>
                  <a:lnTo>
                    <a:pt x="17" y="12"/>
                  </a:lnTo>
                </a:path>
              </a:pathLst>
            </a:custGeom>
            <a:noFill/>
            <a:ln w="14288">
              <a:solidFill>
                <a:srgbClr val="000000"/>
              </a:solidFill>
              <a:prstDash val="solid"/>
              <a:round/>
              <a:headEnd/>
              <a:tailEnd/>
            </a:ln>
          </p:spPr>
          <p:txBody>
            <a:bodyPr/>
            <a:lstStyle/>
            <a:p>
              <a:endParaRPr lang="en-US"/>
            </a:p>
          </p:txBody>
        </p:sp>
        <p:sp>
          <p:nvSpPr>
            <p:cNvPr id="167158" name="Freeform 246"/>
            <p:cNvSpPr>
              <a:spLocks/>
            </p:cNvSpPr>
            <p:nvPr/>
          </p:nvSpPr>
          <p:spPr bwMode="auto">
            <a:xfrm>
              <a:off x="3220" y="1607"/>
              <a:ext cx="20" cy="15"/>
            </a:xfrm>
            <a:custGeom>
              <a:avLst/>
              <a:gdLst/>
              <a:ahLst/>
              <a:cxnLst>
                <a:cxn ang="0">
                  <a:pos x="0" y="0"/>
                </a:cxn>
                <a:cxn ang="0">
                  <a:pos x="17" y="15"/>
                </a:cxn>
                <a:cxn ang="0">
                  <a:pos x="20" y="12"/>
                </a:cxn>
              </a:cxnLst>
              <a:rect l="0" t="0" r="r" b="b"/>
              <a:pathLst>
                <a:path w="20" h="15">
                  <a:moveTo>
                    <a:pt x="0" y="0"/>
                  </a:moveTo>
                  <a:lnTo>
                    <a:pt x="17" y="15"/>
                  </a:lnTo>
                  <a:lnTo>
                    <a:pt x="20" y="12"/>
                  </a:lnTo>
                </a:path>
              </a:pathLst>
            </a:custGeom>
            <a:noFill/>
            <a:ln w="14288">
              <a:solidFill>
                <a:srgbClr val="000000"/>
              </a:solidFill>
              <a:prstDash val="solid"/>
              <a:round/>
              <a:headEnd/>
              <a:tailEnd/>
            </a:ln>
          </p:spPr>
          <p:txBody>
            <a:bodyPr/>
            <a:lstStyle/>
            <a:p>
              <a:endParaRPr lang="en-US"/>
            </a:p>
          </p:txBody>
        </p:sp>
        <p:sp>
          <p:nvSpPr>
            <p:cNvPr id="167159" name="Freeform 247"/>
            <p:cNvSpPr>
              <a:spLocks/>
            </p:cNvSpPr>
            <p:nvPr/>
          </p:nvSpPr>
          <p:spPr bwMode="auto">
            <a:xfrm>
              <a:off x="3260" y="1601"/>
              <a:ext cx="9" cy="23"/>
            </a:xfrm>
            <a:custGeom>
              <a:avLst/>
              <a:gdLst/>
              <a:ahLst/>
              <a:cxnLst>
                <a:cxn ang="0">
                  <a:pos x="0" y="1"/>
                </a:cxn>
                <a:cxn ang="0">
                  <a:pos x="1" y="0"/>
                </a:cxn>
                <a:cxn ang="0">
                  <a:pos x="9" y="23"/>
                </a:cxn>
              </a:cxnLst>
              <a:rect l="0" t="0" r="r" b="b"/>
              <a:pathLst>
                <a:path w="9" h="23">
                  <a:moveTo>
                    <a:pt x="0" y="1"/>
                  </a:moveTo>
                  <a:lnTo>
                    <a:pt x="1" y="0"/>
                  </a:lnTo>
                  <a:lnTo>
                    <a:pt x="9" y="23"/>
                  </a:lnTo>
                </a:path>
              </a:pathLst>
            </a:custGeom>
            <a:noFill/>
            <a:ln w="14288">
              <a:solidFill>
                <a:srgbClr val="000000"/>
              </a:solidFill>
              <a:prstDash val="solid"/>
              <a:round/>
              <a:headEnd/>
              <a:tailEnd/>
            </a:ln>
          </p:spPr>
          <p:txBody>
            <a:bodyPr/>
            <a:lstStyle/>
            <a:p>
              <a:endParaRPr lang="en-US"/>
            </a:p>
          </p:txBody>
        </p:sp>
        <p:sp>
          <p:nvSpPr>
            <p:cNvPr id="167160" name="Line 248"/>
            <p:cNvSpPr>
              <a:spLocks noChangeShapeType="1"/>
            </p:cNvSpPr>
            <p:nvPr/>
          </p:nvSpPr>
          <p:spPr bwMode="auto">
            <a:xfrm>
              <a:off x="3277" y="1649"/>
              <a:ext cx="7" cy="26"/>
            </a:xfrm>
            <a:prstGeom prst="line">
              <a:avLst/>
            </a:prstGeom>
            <a:noFill/>
            <a:ln w="14288">
              <a:solidFill>
                <a:srgbClr val="000000"/>
              </a:solidFill>
              <a:round/>
              <a:headEnd/>
              <a:tailEnd/>
            </a:ln>
          </p:spPr>
          <p:txBody>
            <a:bodyPr/>
            <a:lstStyle/>
            <a:p>
              <a:endParaRPr lang="en-US"/>
            </a:p>
          </p:txBody>
        </p:sp>
        <p:sp>
          <p:nvSpPr>
            <p:cNvPr id="167161" name="Freeform 249"/>
            <p:cNvSpPr>
              <a:spLocks/>
            </p:cNvSpPr>
            <p:nvPr/>
          </p:nvSpPr>
          <p:spPr bwMode="auto">
            <a:xfrm>
              <a:off x="3300" y="1644"/>
              <a:ext cx="14" cy="12"/>
            </a:xfrm>
            <a:custGeom>
              <a:avLst/>
              <a:gdLst/>
              <a:ahLst/>
              <a:cxnLst>
                <a:cxn ang="0">
                  <a:pos x="0" y="12"/>
                </a:cxn>
                <a:cxn ang="0">
                  <a:pos x="9" y="0"/>
                </a:cxn>
                <a:cxn ang="0">
                  <a:pos x="14" y="11"/>
                </a:cxn>
              </a:cxnLst>
              <a:rect l="0" t="0" r="r" b="b"/>
              <a:pathLst>
                <a:path w="14" h="12">
                  <a:moveTo>
                    <a:pt x="0" y="12"/>
                  </a:moveTo>
                  <a:lnTo>
                    <a:pt x="9" y="0"/>
                  </a:lnTo>
                  <a:lnTo>
                    <a:pt x="14" y="11"/>
                  </a:lnTo>
                </a:path>
              </a:pathLst>
            </a:custGeom>
            <a:noFill/>
            <a:ln w="14288">
              <a:solidFill>
                <a:srgbClr val="000000"/>
              </a:solidFill>
              <a:prstDash val="solid"/>
              <a:round/>
              <a:headEnd/>
              <a:tailEnd/>
            </a:ln>
          </p:spPr>
          <p:txBody>
            <a:bodyPr/>
            <a:lstStyle/>
            <a:p>
              <a:endParaRPr lang="en-US"/>
            </a:p>
          </p:txBody>
        </p:sp>
        <p:sp>
          <p:nvSpPr>
            <p:cNvPr id="167162" name="Freeform 250"/>
            <p:cNvSpPr>
              <a:spLocks/>
            </p:cNvSpPr>
            <p:nvPr/>
          </p:nvSpPr>
          <p:spPr bwMode="auto">
            <a:xfrm>
              <a:off x="3328" y="1678"/>
              <a:ext cx="12" cy="24"/>
            </a:xfrm>
            <a:custGeom>
              <a:avLst/>
              <a:gdLst/>
              <a:ahLst/>
              <a:cxnLst>
                <a:cxn ang="0">
                  <a:pos x="0" y="0"/>
                </a:cxn>
                <a:cxn ang="0">
                  <a:pos x="5" y="9"/>
                </a:cxn>
                <a:cxn ang="0">
                  <a:pos x="12" y="24"/>
                </a:cxn>
              </a:cxnLst>
              <a:rect l="0" t="0" r="r" b="b"/>
              <a:pathLst>
                <a:path w="12" h="24">
                  <a:moveTo>
                    <a:pt x="0" y="0"/>
                  </a:moveTo>
                  <a:lnTo>
                    <a:pt x="5" y="9"/>
                  </a:lnTo>
                  <a:lnTo>
                    <a:pt x="12" y="24"/>
                  </a:lnTo>
                </a:path>
              </a:pathLst>
            </a:custGeom>
            <a:noFill/>
            <a:ln w="14288">
              <a:solidFill>
                <a:srgbClr val="000000"/>
              </a:solidFill>
              <a:prstDash val="solid"/>
              <a:round/>
              <a:headEnd/>
              <a:tailEnd/>
            </a:ln>
          </p:spPr>
          <p:txBody>
            <a:bodyPr/>
            <a:lstStyle/>
            <a:p>
              <a:endParaRPr lang="en-US"/>
            </a:p>
          </p:txBody>
        </p:sp>
        <p:sp>
          <p:nvSpPr>
            <p:cNvPr id="167163" name="Freeform 251"/>
            <p:cNvSpPr>
              <a:spLocks/>
            </p:cNvSpPr>
            <p:nvPr/>
          </p:nvSpPr>
          <p:spPr bwMode="auto">
            <a:xfrm>
              <a:off x="3350" y="1727"/>
              <a:ext cx="13" cy="14"/>
            </a:xfrm>
            <a:custGeom>
              <a:avLst/>
              <a:gdLst/>
              <a:ahLst/>
              <a:cxnLst>
                <a:cxn ang="0">
                  <a:pos x="0" y="0"/>
                </a:cxn>
                <a:cxn ang="0">
                  <a:pos x="6" y="14"/>
                </a:cxn>
                <a:cxn ang="0">
                  <a:pos x="13" y="6"/>
                </a:cxn>
              </a:cxnLst>
              <a:rect l="0" t="0" r="r" b="b"/>
              <a:pathLst>
                <a:path w="13" h="14">
                  <a:moveTo>
                    <a:pt x="0" y="0"/>
                  </a:moveTo>
                  <a:lnTo>
                    <a:pt x="6" y="14"/>
                  </a:lnTo>
                  <a:lnTo>
                    <a:pt x="13" y="6"/>
                  </a:lnTo>
                </a:path>
              </a:pathLst>
            </a:custGeom>
            <a:noFill/>
            <a:ln w="14288">
              <a:solidFill>
                <a:srgbClr val="000000"/>
              </a:solidFill>
              <a:prstDash val="solid"/>
              <a:round/>
              <a:headEnd/>
              <a:tailEnd/>
            </a:ln>
          </p:spPr>
          <p:txBody>
            <a:bodyPr/>
            <a:lstStyle/>
            <a:p>
              <a:endParaRPr lang="en-US"/>
            </a:p>
          </p:txBody>
        </p:sp>
        <p:sp>
          <p:nvSpPr>
            <p:cNvPr id="167164" name="Freeform 252"/>
            <p:cNvSpPr>
              <a:spLocks/>
            </p:cNvSpPr>
            <p:nvPr/>
          </p:nvSpPr>
          <p:spPr bwMode="auto">
            <a:xfrm>
              <a:off x="3378" y="1688"/>
              <a:ext cx="10" cy="23"/>
            </a:xfrm>
            <a:custGeom>
              <a:avLst/>
              <a:gdLst/>
              <a:ahLst/>
              <a:cxnLst>
                <a:cxn ang="0">
                  <a:pos x="0" y="23"/>
                </a:cxn>
                <a:cxn ang="0">
                  <a:pos x="3" y="21"/>
                </a:cxn>
                <a:cxn ang="0">
                  <a:pos x="10" y="0"/>
                </a:cxn>
              </a:cxnLst>
              <a:rect l="0" t="0" r="r" b="b"/>
              <a:pathLst>
                <a:path w="10" h="23">
                  <a:moveTo>
                    <a:pt x="0" y="23"/>
                  </a:moveTo>
                  <a:lnTo>
                    <a:pt x="3" y="21"/>
                  </a:lnTo>
                  <a:lnTo>
                    <a:pt x="10" y="0"/>
                  </a:lnTo>
                </a:path>
              </a:pathLst>
            </a:custGeom>
            <a:noFill/>
            <a:ln w="14288">
              <a:solidFill>
                <a:srgbClr val="000000"/>
              </a:solidFill>
              <a:prstDash val="solid"/>
              <a:round/>
              <a:headEnd/>
              <a:tailEnd/>
            </a:ln>
          </p:spPr>
          <p:txBody>
            <a:bodyPr/>
            <a:lstStyle/>
            <a:p>
              <a:endParaRPr lang="en-US"/>
            </a:p>
          </p:txBody>
        </p:sp>
        <p:sp>
          <p:nvSpPr>
            <p:cNvPr id="167165" name="Freeform 253"/>
            <p:cNvSpPr>
              <a:spLocks/>
            </p:cNvSpPr>
            <p:nvPr/>
          </p:nvSpPr>
          <p:spPr bwMode="auto">
            <a:xfrm>
              <a:off x="3398" y="1637"/>
              <a:ext cx="8" cy="26"/>
            </a:xfrm>
            <a:custGeom>
              <a:avLst/>
              <a:gdLst/>
              <a:ahLst/>
              <a:cxnLst>
                <a:cxn ang="0">
                  <a:pos x="0" y="26"/>
                </a:cxn>
                <a:cxn ang="0">
                  <a:pos x="6" y="9"/>
                </a:cxn>
                <a:cxn ang="0">
                  <a:pos x="8" y="0"/>
                </a:cxn>
              </a:cxnLst>
              <a:rect l="0" t="0" r="r" b="b"/>
              <a:pathLst>
                <a:path w="8" h="26">
                  <a:moveTo>
                    <a:pt x="0" y="26"/>
                  </a:moveTo>
                  <a:lnTo>
                    <a:pt x="6" y="9"/>
                  </a:lnTo>
                  <a:lnTo>
                    <a:pt x="8" y="0"/>
                  </a:lnTo>
                </a:path>
              </a:pathLst>
            </a:custGeom>
            <a:noFill/>
            <a:ln w="14288">
              <a:solidFill>
                <a:srgbClr val="000000"/>
              </a:solidFill>
              <a:prstDash val="solid"/>
              <a:round/>
              <a:headEnd/>
              <a:tailEnd/>
            </a:ln>
          </p:spPr>
          <p:txBody>
            <a:bodyPr/>
            <a:lstStyle/>
            <a:p>
              <a:endParaRPr lang="en-US"/>
            </a:p>
          </p:txBody>
        </p:sp>
        <p:sp>
          <p:nvSpPr>
            <p:cNvPr id="167166" name="Line 254"/>
            <p:cNvSpPr>
              <a:spLocks noChangeShapeType="1"/>
            </p:cNvSpPr>
            <p:nvPr/>
          </p:nvSpPr>
          <p:spPr bwMode="auto">
            <a:xfrm flipV="1">
              <a:off x="3409" y="1585"/>
              <a:ext cx="5" cy="27"/>
            </a:xfrm>
            <a:prstGeom prst="line">
              <a:avLst/>
            </a:prstGeom>
            <a:noFill/>
            <a:ln w="14288">
              <a:solidFill>
                <a:srgbClr val="000000"/>
              </a:solidFill>
              <a:round/>
              <a:headEnd/>
              <a:tailEnd/>
            </a:ln>
          </p:spPr>
          <p:txBody>
            <a:bodyPr/>
            <a:lstStyle/>
            <a:p>
              <a:endParaRPr lang="en-US"/>
            </a:p>
          </p:txBody>
        </p:sp>
        <p:sp>
          <p:nvSpPr>
            <p:cNvPr id="167167" name="Line 255"/>
            <p:cNvSpPr>
              <a:spLocks noChangeShapeType="1"/>
            </p:cNvSpPr>
            <p:nvPr/>
          </p:nvSpPr>
          <p:spPr bwMode="auto">
            <a:xfrm flipV="1">
              <a:off x="3418" y="1532"/>
              <a:ext cx="4" cy="27"/>
            </a:xfrm>
            <a:prstGeom prst="line">
              <a:avLst/>
            </a:prstGeom>
            <a:noFill/>
            <a:ln w="14288">
              <a:solidFill>
                <a:srgbClr val="000000"/>
              </a:solidFill>
              <a:round/>
              <a:headEnd/>
              <a:tailEnd/>
            </a:ln>
          </p:spPr>
          <p:txBody>
            <a:bodyPr/>
            <a:lstStyle/>
            <a:p>
              <a:endParaRPr lang="en-US"/>
            </a:p>
          </p:txBody>
        </p:sp>
        <p:sp>
          <p:nvSpPr>
            <p:cNvPr id="167168" name="Freeform 256"/>
            <p:cNvSpPr>
              <a:spLocks/>
            </p:cNvSpPr>
            <p:nvPr/>
          </p:nvSpPr>
          <p:spPr bwMode="auto">
            <a:xfrm>
              <a:off x="3426" y="1491"/>
              <a:ext cx="3" cy="16"/>
            </a:xfrm>
            <a:custGeom>
              <a:avLst/>
              <a:gdLst/>
              <a:ahLst/>
              <a:cxnLst>
                <a:cxn ang="0">
                  <a:pos x="0" y="16"/>
                </a:cxn>
                <a:cxn ang="0">
                  <a:pos x="2" y="0"/>
                </a:cxn>
                <a:cxn ang="0">
                  <a:pos x="3" y="12"/>
                </a:cxn>
              </a:cxnLst>
              <a:rect l="0" t="0" r="r" b="b"/>
              <a:pathLst>
                <a:path w="3" h="16">
                  <a:moveTo>
                    <a:pt x="0" y="16"/>
                  </a:moveTo>
                  <a:lnTo>
                    <a:pt x="2" y="0"/>
                  </a:lnTo>
                  <a:lnTo>
                    <a:pt x="3" y="12"/>
                  </a:lnTo>
                </a:path>
              </a:pathLst>
            </a:custGeom>
            <a:noFill/>
            <a:ln w="14288">
              <a:solidFill>
                <a:srgbClr val="000000"/>
              </a:solidFill>
              <a:prstDash val="solid"/>
              <a:round/>
              <a:headEnd/>
              <a:tailEnd/>
            </a:ln>
          </p:spPr>
          <p:txBody>
            <a:bodyPr/>
            <a:lstStyle/>
            <a:p>
              <a:endParaRPr lang="en-US"/>
            </a:p>
          </p:txBody>
        </p:sp>
        <p:sp>
          <p:nvSpPr>
            <p:cNvPr id="167169" name="Line 257"/>
            <p:cNvSpPr>
              <a:spLocks noChangeShapeType="1"/>
            </p:cNvSpPr>
            <p:nvPr/>
          </p:nvSpPr>
          <p:spPr bwMode="auto">
            <a:xfrm>
              <a:off x="3433" y="1530"/>
              <a:ext cx="4" cy="25"/>
            </a:xfrm>
            <a:prstGeom prst="line">
              <a:avLst/>
            </a:prstGeom>
            <a:noFill/>
            <a:ln w="14288">
              <a:solidFill>
                <a:srgbClr val="000000"/>
              </a:solidFill>
              <a:round/>
              <a:headEnd/>
              <a:tailEnd/>
            </a:ln>
          </p:spPr>
          <p:txBody>
            <a:bodyPr/>
            <a:lstStyle/>
            <a:p>
              <a:endParaRPr lang="en-US"/>
            </a:p>
          </p:txBody>
        </p:sp>
        <p:sp>
          <p:nvSpPr>
            <p:cNvPr id="167170" name="Line 258"/>
            <p:cNvSpPr>
              <a:spLocks noChangeShapeType="1"/>
            </p:cNvSpPr>
            <p:nvPr/>
          </p:nvSpPr>
          <p:spPr bwMode="auto">
            <a:xfrm>
              <a:off x="3440" y="1582"/>
              <a:ext cx="4" cy="26"/>
            </a:xfrm>
            <a:prstGeom prst="line">
              <a:avLst/>
            </a:prstGeom>
            <a:noFill/>
            <a:ln w="14288">
              <a:solidFill>
                <a:srgbClr val="000000"/>
              </a:solidFill>
              <a:round/>
              <a:headEnd/>
              <a:tailEnd/>
            </a:ln>
          </p:spPr>
          <p:txBody>
            <a:bodyPr/>
            <a:lstStyle/>
            <a:p>
              <a:endParaRPr lang="en-US"/>
            </a:p>
          </p:txBody>
        </p:sp>
        <p:sp>
          <p:nvSpPr>
            <p:cNvPr id="167171" name="Line 259"/>
            <p:cNvSpPr>
              <a:spLocks noChangeShapeType="1"/>
            </p:cNvSpPr>
            <p:nvPr/>
          </p:nvSpPr>
          <p:spPr bwMode="auto">
            <a:xfrm>
              <a:off x="3447" y="1635"/>
              <a:ext cx="3" cy="27"/>
            </a:xfrm>
            <a:prstGeom prst="line">
              <a:avLst/>
            </a:prstGeom>
            <a:noFill/>
            <a:ln w="14288">
              <a:solidFill>
                <a:srgbClr val="000000"/>
              </a:solidFill>
              <a:round/>
              <a:headEnd/>
              <a:tailEnd/>
            </a:ln>
          </p:spPr>
          <p:txBody>
            <a:bodyPr/>
            <a:lstStyle/>
            <a:p>
              <a:endParaRPr lang="en-US"/>
            </a:p>
          </p:txBody>
        </p:sp>
        <p:sp>
          <p:nvSpPr>
            <p:cNvPr id="167172" name="Freeform 260"/>
            <p:cNvSpPr>
              <a:spLocks/>
            </p:cNvSpPr>
            <p:nvPr/>
          </p:nvSpPr>
          <p:spPr bwMode="auto">
            <a:xfrm>
              <a:off x="3464" y="1681"/>
              <a:ext cx="20" cy="12"/>
            </a:xfrm>
            <a:custGeom>
              <a:avLst/>
              <a:gdLst/>
              <a:ahLst/>
              <a:cxnLst>
                <a:cxn ang="0">
                  <a:pos x="0" y="0"/>
                </a:cxn>
                <a:cxn ang="0">
                  <a:pos x="12" y="12"/>
                </a:cxn>
                <a:cxn ang="0">
                  <a:pos x="20" y="4"/>
                </a:cxn>
              </a:cxnLst>
              <a:rect l="0" t="0" r="r" b="b"/>
              <a:pathLst>
                <a:path w="20" h="12">
                  <a:moveTo>
                    <a:pt x="0" y="0"/>
                  </a:moveTo>
                  <a:lnTo>
                    <a:pt x="12" y="12"/>
                  </a:lnTo>
                  <a:lnTo>
                    <a:pt x="20" y="4"/>
                  </a:lnTo>
                </a:path>
              </a:pathLst>
            </a:custGeom>
            <a:noFill/>
            <a:ln w="14288">
              <a:solidFill>
                <a:srgbClr val="000000"/>
              </a:solidFill>
              <a:prstDash val="solid"/>
              <a:round/>
              <a:headEnd/>
              <a:tailEnd/>
            </a:ln>
          </p:spPr>
          <p:txBody>
            <a:bodyPr/>
            <a:lstStyle/>
            <a:p>
              <a:endParaRPr lang="en-US"/>
            </a:p>
          </p:txBody>
        </p:sp>
        <p:sp>
          <p:nvSpPr>
            <p:cNvPr id="167173" name="Line 261"/>
            <p:cNvSpPr>
              <a:spLocks noChangeShapeType="1"/>
            </p:cNvSpPr>
            <p:nvPr/>
          </p:nvSpPr>
          <p:spPr bwMode="auto">
            <a:xfrm>
              <a:off x="3502" y="1677"/>
              <a:ext cx="11" cy="23"/>
            </a:xfrm>
            <a:prstGeom prst="line">
              <a:avLst/>
            </a:prstGeom>
            <a:noFill/>
            <a:ln w="14288">
              <a:solidFill>
                <a:srgbClr val="000000"/>
              </a:solidFill>
              <a:round/>
              <a:headEnd/>
              <a:tailEnd/>
            </a:ln>
          </p:spPr>
          <p:txBody>
            <a:bodyPr/>
            <a:lstStyle/>
            <a:p>
              <a:endParaRPr lang="en-US"/>
            </a:p>
          </p:txBody>
        </p:sp>
        <p:sp>
          <p:nvSpPr>
            <p:cNvPr id="167174" name="Freeform 262"/>
            <p:cNvSpPr>
              <a:spLocks/>
            </p:cNvSpPr>
            <p:nvPr/>
          </p:nvSpPr>
          <p:spPr bwMode="auto">
            <a:xfrm>
              <a:off x="3527" y="1722"/>
              <a:ext cx="26" cy="5"/>
            </a:xfrm>
            <a:custGeom>
              <a:avLst/>
              <a:gdLst/>
              <a:ahLst/>
              <a:cxnLst>
                <a:cxn ang="0">
                  <a:pos x="0" y="0"/>
                </a:cxn>
                <a:cxn ang="0">
                  <a:pos x="21" y="3"/>
                </a:cxn>
                <a:cxn ang="0">
                  <a:pos x="26" y="5"/>
                </a:cxn>
              </a:cxnLst>
              <a:rect l="0" t="0" r="r" b="b"/>
              <a:pathLst>
                <a:path w="26" h="5">
                  <a:moveTo>
                    <a:pt x="0" y="0"/>
                  </a:moveTo>
                  <a:lnTo>
                    <a:pt x="21" y="3"/>
                  </a:lnTo>
                  <a:lnTo>
                    <a:pt x="26" y="5"/>
                  </a:lnTo>
                </a:path>
              </a:pathLst>
            </a:custGeom>
            <a:noFill/>
            <a:ln w="14288">
              <a:solidFill>
                <a:srgbClr val="000000"/>
              </a:solidFill>
              <a:prstDash val="solid"/>
              <a:round/>
              <a:headEnd/>
              <a:tailEnd/>
            </a:ln>
          </p:spPr>
          <p:txBody>
            <a:bodyPr/>
            <a:lstStyle/>
            <a:p>
              <a:endParaRPr lang="en-US"/>
            </a:p>
          </p:txBody>
        </p:sp>
        <p:sp>
          <p:nvSpPr>
            <p:cNvPr id="167175" name="Line 263"/>
            <p:cNvSpPr>
              <a:spLocks noChangeShapeType="1"/>
            </p:cNvSpPr>
            <p:nvPr/>
          </p:nvSpPr>
          <p:spPr bwMode="auto">
            <a:xfrm flipV="1">
              <a:off x="3573" y="1704"/>
              <a:ext cx="8" cy="25"/>
            </a:xfrm>
            <a:prstGeom prst="line">
              <a:avLst/>
            </a:prstGeom>
            <a:noFill/>
            <a:ln w="14288">
              <a:solidFill>
                <a:srgbClr val="000000"/>
              </a:solidFill>
              <a:round/>
              <a:headEnd/>
              <a:tailEnd/>
            </a:ln>
          </p:spPr>
          <p:txBody>
            <a:bodyPr/>
            <a:lstStyle/>
            <a:p>
              <a:endParaRPr lang="en-US"/>
            </a:p>
          </p:txBody>
        </p:sp>
        <p:sp>
          <p:nvSpPr>
            <p:cNvPr id="167176" name="Freeform 264"/>
            <p:cNvSpPr>
              <a:spLocks/>
            </p:cNvSpPr>
            <p:nvPr/>
          </p:nvSpPr>
          <p:spPr bwMode="auto">
            <a:xfrm>
              <a:off x="3589" y="1654"/>
              <a:ext cx="8" cy="24"/>
            </a:xfrm>
            <a:custGeom>
              <a:avLst/>
              <a:gdLst/>
              <a:ahLst/>
              <a:cxnLst>
                <a:cxn ang="0">
                  <a:pos x="0" y="24"/>
                </a:cxn>
                <a:cxn ang="0">
                  <a:pos x="6" y="0"/>
                </a:cxn>
                <a:cxn ang="0">
                  <a:pos x="8" y="0"/>
                </a:cxn>
              </a:cxnLst>
              <a:rect l="0" t="0" r="r" b="b"/>
              <a:pathLst>
                <a:path w="8" h="24">
                  <a:moveTo>
                    <a:pt x="0" y="24"/>
                  </a:moveTo>
                  <a:lnTo>
                    <a:pt x="6" y="0"/>
                  </a:lnTo>
                  <a:lnTo>
                    <a:pt x="8" y="0"/>
                  </a:lnTo>
                </a:path>
              </a:pathLst>
            </a:custGeom>
            <a:noFill/>
            <a:ln w="14288">
              <a:solidFill>
                <a:srgbClr val="000000"/>
              </a:solidFill>
              <a:prstDash val="solid"/>
              <a:round/>
              <a:headEnd/>
              <a:tailEnd/>
            </a:ln>
          </p:spPr>
          <p:txBody>
            <a:bodyPr/>
            <a:lstStyle/>
            <a:p>
              <a:endParaRPr lang="en-US"/>
            </a:p>
          </p:txBody>
        </p:sp>
        <p:sp>
          <p:nvSpPr>
            <p:cNvPr id="167177" name="Line 265"/>
            <p:cNvSpPr>
              <a:spLocks noChangeShapeType="1"/>
            </p:cNvSpPr>
            <p:nvPr/>
          </p:nvSpPr>
          <p:spPr bwMode="auto">
            <a:xfrm>
              <a:off x="3621" y="1660"/>
              <a:ext cx="9" cy="25"/>
            </a:xfrm>
            <a:prstGeom prst="line">
              <a:avLst/>
            </a:prstGeom>
            <a:noFill/>
            <a:ln w="14288">
              <a:solidFill>
                <a:srgbClr val="000000"/>
              </a:solidFill>
              <a:round/>
              <a:headEnd/>
              <a:tailEnd/>
            </a:ln>
          </p:spPr>
          <p:txBody>
            <a:bodyPr/>
            <a:lstStyle/>
            <a:p>
              <a:endParaRPr lang="en-US"/>
            </a:p>
          </p:txBody>
        </p:sp>
        <p:sp>
          <p:nvSpPr>
            <p:cNvPr id="167178" name="Freeform 266"/>
            <p:cNvSpPr>
              <a:spLocks/>
            </p:cNvSpPr>
            <p:nvPr/>
          </p:nvSpPr>
          <p:spPr bwMode="auto">
            <a:xfrm>
              <a:off x="3638" y="1709"/>
              <a:ext cx="16" cy="11"/>
            </a:xfrm>
            <a:custGeom>
              <a:avLst/>
              <a:gdLst/>
              <a:ahLst/>
              <a:cxnLst>
                <a:cxn ang="0">
                  <a:pos x="0" y="1"/>
                </a:cxn>
                <a:cxn ang="0">
                  <a:pos x="5" y="11"/>
                </a:cxn>
                <a:cxn ang="0">
                  <a:pos x="16" y="0"/>
                </a:cxn>
              </a:cxnLst>
              <a:rect l="0" t="0" r="r" b="b"/>
              <a:pathLst>
                <a:path w="16" h="11">
                  <a:moveTo>
                    <a:pt x="0" y="1"/>
                  </a:moveTo>
                  <a:lnTo>
                    <a:pt x="5" y="11"/>
                  </a:lnTo>
                  <a:lnTo>
                    <a:pt x="16" y="0"/>
                  </a:lnTo>
                </a:path>
              </a:pathLst>
            </a:custGeom>
            <a:noFill/>
            <a:ln w="14288">
              <a:solidFill>
                <a:srgbClr val="000000"/>
              </a:solidFill>
              <a:prstDash val="solid"/>
              <a:round/>
              <a:headEnd/>
              <a:tailEnd/>
            </a:ln>
          </p:spPr>
          <p:txBody>
            <a:bodyPr/>
            <a:lstStyle/>
            <a:p>
              <a:endParaRPr lang="en-US"/>
            </a:p>
          </p:txBody>
        </p:sp>
        <p:sp>
          <p:nvSpPr>
            <p:cNvPr id="167179" name="Line 267"/>
            <p:cNvSpPr>
              <a:spLocks noChangeShapeType="1"/>
            </p:cNvSpPr>
            <p:nvPr/>
          </p:nvSpPr>
          <p:spPr bwMode="auto">
            <a:xfrm>
              <a:off x="3671" y="1705"/>
              <a:ext cx="13" cy="23"/>
            </a:xfrm>
            <a:prstGeom prst="line">
              <a:avLst/>
            </a:prstGeom>
            <a:noFill/>
            <a:ln w="14288">
              <a:solidFill>
                <a:srgbClr val="000000"/>
              </a:solidFill>
              <a:round/>
              <a:headEnd/>
              <a:tailEnd/>
            </a:ln>
          </p:spPr>
          <p:txBody>
            <a:bodyPr/>
            <a:lstStyle/>
            <a:p>
              <a:endParaRPr lang="en-US"/>
            </a:p>
          </p:txBody>
        </p:sp>
        <p:sp>
          <p:nvSpPr>
            <p:cNvPr id="167180" name="Freeform 268"/>
            <p:cNvSpPr>
              <a:spLocks/>
            </p:cNvSpPr>
            <p:nvPr/>
          </p:nvSpPr>
          <p:spPr bwMode="auto">
            <a:xfrm>
              <a:off x="3698" y="1717"/>
              <a:ext cx="18" cy="16"/>
            </a:xfrm>
            <a:custGeom>
              <a:avLst/>
              <a:gdLst/>
              <a:ahLst/>
              <a:cxnLst>
                <a:cxn ang="0">
                  <a:pos x="0" y="16"/>
                </a:cxn>
                <a:cxn ang="0">
                  <a:pos x="17" y="0"/>
                </a:cxn>
                <a:cxn ang="0">
                  <a:pos x="18" y="3"/>
                </a:cxn>
              </a:cxnLst>
              <a:rect l="0" t="0" r="r" b="b"/>
              <a:pathLst>
                <a:path w="18" h="16">
                  <a:moveTo>
                    <a:pt x="0" y="16"/>
                  </a:moveTo>
                  <a:lnTo>
                    <a:pt x="17" y="0"/>
                  </a:lnTo>
                  <a:lnTo>
                    <a:pt x="18" y="3"/>
                  </a:lnTo>
                </a:path>
              </a:pathLst>
            </a:custGeom>
            <a:noFill/>
            <a:ln w="14288">
              <a:solidFill>
                <a:srgbClr val="000000"/>
              </a:solidFill>
              <a:prstDash val="solid"/>
              <a:round/>
              <a:headEnd/>
              <a:tailEnd/>
            </a:ln>
          </p:spPr>
          <p:txBody>
            <a:bodyPr/>
            <a:lstStyle/>
            <a:p>
              <a:endParaRPr lang="en-US"/>
            </a:p>
          </p:txBody>
        </p:sp>
        <p:sp>
          <p:nvSpPr>
            <p:cNvPr id="167181" name="Line 269"/>
            <p:cNvSpPr>
              <a:spLocks noChangeShapeType="1"/>
            </p:cNvSpPr>
            <p:nvPr/>
          </p:nvSpPr>
          <p:spPr bwMode="auto">
            <a:xfrm>
              <a:off x="3723" y="1746"/>
              <a:ext cx="6" cy="25"/>
            </a:xfrm>
            <a:prstGeom prst="line">
              <a:avLst/>
            </a:prstGeom>
            <a:noFill/>
            <a:ln w="14288">
              <a:solidFill>
                <a:srgbClr val="000000"/>
              </a:solidFill>
              <a:round/>
              <a:headEnd/>
              <a:tailEnd/>
            </a:ln>
          </p:spPr>
          <p:txBody>
            <a:bodyPr/>
            <a:lstStyle/>
            <a:p>
              <a:endParaRPr lang="en-US"/>
            </a:p>
          </p:txBody>
        </p:sp>
        <p:sp>
          <p:nvSpPr>
            <p:cNvPr id="167182" name="Freeform 270"/>
            <p:cNvSpPr>
              <a:spLocks/>
            </p:cNvSpPr>
            <p:nvPr/>
          </p:nvSpPr>
          <p:spPr bwMode="auto">
            <a:xfrm>
              <a:off x="3736" y="1788"/>
              <a:ext cx="8" cy="17"/>
            </a:xfrm>
            <a:custGeom>
              <a:avLst/>
              <a:gdLst/>
              <a:ahLst/>
              <a:cxnLst>
                <a:cxn ang="0">
                  <a:pos x="0" y="9"/>
                </a:cxn>
                <a:cxn ang="0">
                  <a:pos x="2" y="17"/>
                </a:cxn>
                <a:cxn ang="0">
                  <a:pos x="8" y="0"/>
                </a:cxn>
              </a:cxnLst>
              <a:rect l="0" t="0" r="r" b="b"/>
              <a:pathLst>
                <a:path w="8" h="17">
                  <a:moveTo>
                    <a:pt x="0" y="9"/>
                  </a:moveTo>
                  <a:lnTo>
                    <a:pt x="2" y="17"/>
                  </a:lnTo>
                  <a:lnTo>
                    <a:pt x="8" y="0"/>
                  </a:lnTo>
                </a:path>
              </a:pathLst>
            </a:custGeom>
            <a:noFill/>
            <a:ln w="14288">
              <a:solidFill>
                <a:srgbClr val="000000"/>
              </a:solidFill>
              <a:prstDash val="solid"/>
              <a:round/>
              <a:headEnd/>
              <a:tailEnd/>
            </a:ln>
          </p:spPr>
          <p:txBody>
            <a:bodyPr/>
            <a:lstStyle/>
            <a:p>
              <a:endParaRPr lang="en-US"/>
            </a:p>
          </p:txBody>
        </p:sp>
        <p:sp>
          <p:nvSpPr>
            <p:cNvPr id="167183" name="Line 271"/>
            <p:cNvSpPr>
              <a:spLocks noChangeShapeType="1"/>
            </p:cNvSpPr>
            <p:nvPr/>
          </p:nvSpPr>
          <p:spPr bwMode="auto">
            <a:xfrm flipV="1">
              <a:off x="3752" y="1737"/>
              <a:ext cx="8" cy="25"/>
            </a:xfrm>
            <a:prstGeom prst="line">
              <a:avLst/>
            </a:prstGeom>
            <a:noFill/>
            <a:ln w="14288">
              <a:solidFill>
                <a:srgbClr val="000000"/>
              </a:solidFill>
              <a:round/>
              <a:headEnd/>
              <a:tailEnd/>
            </a:ln>
          </p:spPr>
          <p:txBody>
            <a:bodyPr/>
            <a:lstStyle/>
            <a:p>
              <a:endParaRPr lang="en-US"/>
            </a:p>
          </p:txBody>
        </p:sp>
        <p:sp>
          <p:nvSpPr>
            <p:cNvPr id="167184" name="Freeform 272"/>
            <p:cNvSpPr>
              <a:spLocks/>
            </p:cNvSpPr>
            <p:nvPr/>
          </p:nvSpPr>
          <p:spPr bwMode="auto">
            <a:xfrm>
              <a:off x="3773" y="1697"/>
              <a:ext cx="16" cy="18"/>
            </a:xfrm>
            <a:custGeom>
              <a:avLst/>
              <a:gdLst/>
              <a:ahLst/>
              <a:cxnLst>
                <a:cxn ang="0">
                  <a:pos x="0" y="18"/>
                </a:cxn>
                <a:cxn ang="0">
                  <a:pos x="13" y="0"/>
                </a:cxn>
                <a:cxn ang="0">
                  <a:pos x="16" y="3"/>
                </a:cxn>
              </a:cxnLst>
              <a:rect l="0" t="0" r="r" b="b"/>
              <a:pathLst>
                <a:path w="16" h="18">
                  <a:moveTo>
                    <a:pt x="0" y="18"/>
                  </a:moveTo>
                  <a:lnTo>
                    <a:pt x="13" y="0"/>
                  </a:lnTo>
                  <a:lnTo>
                    <a:pt x="16" y="3"/>
                  </a:lnTo>
                </a:path>
              </a:pathLst>
            </a:custGeom>
            <a:noFill/>
            <a:ln w="14288">
              <a:solidFill>
                <a:srgbClr val="000000"/>
              </a:solidFill>
              <a:prstDash val="solid"/>
              <a:round/>
              <a:headEnd/>
              <a:tailEnd/>
            </a:ln>
          </p:spPr>
          <p:txBody>
            <a:bodyPr/>
            <a:lstStyle/>
            <a:p>
              <a:endParaRPr lang="en-US"/>
            </a:p>
          </p:txBody>
        </p:sp>
        <p:sp>
          <p:nvSpPr>
            <p:cNvPr id="167185" name="Freeform 273"/>
            <p:cNvSpPr>
              <a:spLocks/>
            </p:cNvSpPr>
            <p:nvPr/>
          </p:nvSpPr>
          <p:spPr bwMode="auto">
            <a:xfrm>
              <a:off x="3809" y="1719"/>
              <a:ext cx="15" cy="21"/>
            </a:xfrm>
            <a:custGeom>
              <a:avLst/>
              <a:gdLst/>
              <a:ahLst/>
              <a:cxnLst>
                <a:cxn ang="0">
                  <a:pos x="0" y="0"/>
                </a:cxn>
                <a:cxn ang="0">
                  <a:pos x="1" y="1"/>
                </a:cxn>
                <a:cxn ang="0">
                  <a:pos x="15" y="21"/>
                </a:cxn>
              </a:cxnLst>
              <a:rect l="0" t="0" r="r" b="b"/>
              <a:pathLst>
                <a:path w="15" h="21">
                  <a:moveTo>
                    <a:pt x="0" y="0"/>
                  </a:moveTo>
                  <a:lnTo>
                    <a:pt x="1" y="1"/>
                  </a:lnTo>
                  <a:lnTo>
                    <a:pt x="15" y="21"/>
                  </a:lnTo>
                </a:path>
              </a:pathLst>
            </a:custGeom>
            <a:noFill/>
            <a:ln w="14288">
              <a:solidFill>
                <a:srgbClr val="000000"/>
              </a:solidFill>
              <a:prstDash val="solid"/>
              <a:round/>
              <a:headEnd/>
              <a:tailEnd/>
            </a:ln>
          </p:spPr>
          <p:txBody>
            <a:bodyPr/>
            <a:lstStyle/>
            <a:p>
              <a:endParaRPr lang="en-US"/>
            </a:p>
          </p:txBody>
        </p:sp>
        <p:sp>
          <p:nvSpPr>
            <p:cNvPr id="167186" name="Freeform 274"/>
            <p:cNvSpPr>
              <a:spLocks/>
            </p:cNvSpPr>
            <p:nvPr/>
          </p:nvSpPr>
          <p:spPr bwMode="auto">
            <a:xfrm>
              <a:off x="3841" y="1732"/>
              <a:ext cx="18" cy="16"/>
            </a:xfrm>
            <a:custGeom>
              <a:avLst/>
              <a:gdLst/>
              <a:ahLst/>
              <a:cxnLst>
                <a:cxn ang="0">
                  <a:pos x="0" y="16"/>
                </a:cxn>
                <a:cxn ang="0">
                  <a:pos x="16" y="0"/>
                </a:cxn>
                <a:cxn ang="0">
                  <a:pos x="18" y="4"/>
                </a:cxn>
              </a:cxnLst>
              <a:rect l="0" t="0" r="r" b="b"/>
              <a:pathLst>
                <a:path w="18" h="16">
                  <a:moveTo>
                    <a:pt x="0" y="16"/>
                  </a:moveTo>
                  <a:lnTo>
                    <a:pt x="16" y="0"/>
                  </a:lnTo>
                  <a:lnTo>
                    <a:pt x="18" y="4"/>
                  </a:lnTo>
                </a:path>
              </a:pathLst>
            </a:custGeom>
            <a:noFill/>
            <a:ln w="14288">
              <a:solidFill>
                <a:srgbClr val="000000"/>
              </a:solidFill>
              <a:prstDash val="solid"/>
              <a:round/>
              <a:headEnd/>
              <a:tailEnd/>
            </a:ln>
          </p:spPr>
          <p:txBody>
            <a:bodyPr/>
            <a:lstStyle/>
            <a:p>
              <a:endParaRPr lang="en-US"/>
            </a:p>
          </p:txBody>
        </p:sp>
        <p:sp>
          <p:nvSpPr>
            <p:cNvPr id="167187" name="Line 275"/>
            <p:cNvSpPr>
              <a:spLocks noChangeShapeType="1"/>
            </p:cNvSpPr>
            <p:nvPr/>
          </p:nvSpPr>
          <p:spPr bwMode="auto">
            <a:xfrm>
              <a:off x="3866" y="1761"/>
              <a:ext cx="9" cy="26"/>
            </a:xfrm>
            <a:prstGeom prst="line">
              <a:avLst/>
            </a:prstGeom>
            <a:noFill/>
            <a:ln w="14288">
              <a:solidFill>
                <a:srgbClr val="000000"/>
              </a:solidFill>
              <a:round/>
              <a:headEnd/>
              <a:tailEnd/>
            </a:ln>
          </p:spPr>
          <p:txBody>
            <a:bodyPr/>
            <a:lstStyle/>
            <a:p>
              <a:endParaRPr lang="en-US"/>
            </a:p>
          </p:txBody>
        </p:sp>
        <p:sp>
          <p:nvSpPr>
            <p:cNvPr id="167188" name="Line 276"/>
            <p:cNvSpPr>
              <a:spLocks noChangeShapeType="1"/>
            </p:cNvSpPr>
            <p:nvPr/>
          </p:nvSpPr>
          <p:spPr bwMode="auto">
            <a:xfrm flipV="1">
              <a:off x="3883" y="1775"/>
              <a:ext cx="9" cy="26"/>
            </a:xfrm>
            <a:prstGeom prst="line">
              <a:avLst/>
            </a:prstGeom>
            <a:noFill/>
            <a:ln w="14288">
              <a:solidFill>
                <a:srgbClr val="000000"/>
              </a:solidFill>
              <a:round/>
              <a:headEnd/>
              <a:tailEnd/>
            </a:ln>
          </p:spPr>
          <p:txBody>
            <a:bodyPr/>
            <a:lstStyle/>
            <a:p>
              <a:endParaRPr lang="en-US"/>
            </a:p>
          </p:txBody>
        </p:sp>
        <p:sp>
          <p:nvSpPr>
            <p:cNvPr id="167189" name="Freeform 277"/>
            <p:cNvSpPr>
              <a:spLocks/>
            </p:cNvSpPr>
            <p:nvPr/>
          </p:nvSpPr>
          <p:spPr bwMode="auto">
            <a:xfrm>
              <a:off x="3900" y="1732"/>
              <a:ext cx="11" cy="18"/>
            </a:xfrm>
            <a:custGeom>
              <a:avLst/>
              <a:gdLst/>
              <a:ahLst/>
              <a:cxnLst>
                <a:cxn ang="0">
                  <a:pos x="0" y="18"/>
                </a:cxn>
                <a:cxn ang="0">
                  <a:pos x="5" y="0"/>
                </a:cxn>
                <a:cxn ang="0">
                  <a:pos x="11" y="5"/>
                </a:cxn>
              </a:cxnLst>
              <a:rect l="0" t="0" r="r" b="b"/>
              <a:pathLst>
                <a:path w="11" h="18">
                  <a:moveTo>
                    <a:pt x="0" y="18"/>
                  </a:moveTo>
                  <a:lnTo>
                    <a:pt x="5" y="0"/>
                  </a:lnTo>
                  <a:lnTo>
                    <a:pt x="11" y="5"/>
                  </a:lnTo>
                </a:path>
              </a:pathLst>
            </a:custGeom>
            <a:noFill/>
            <a:ln w="14288">
              <a:solidFill>
                <a:srgbClr val="000000"/>
              </a:solidFill>
              <a:prstDash val="solid"/>
              <a:round/>
              <a:headEnd/>
              <a:tailEnd/>
            </a:ln>
          </p:spPr>
          <p:txBody>
            <a:bodyPr/>
            <a:lstStyle/>
            <a:p>
              <a:endParaRPr lang="en-US"/>
            </a:p>
          </p:txBody>
        </p:sp>
        <p:sp>
          <p:nvSpPr>
            <p:cNvPr id="167190" name="Line 278"/>
            <p:cNvSpPr>
              <a:spLocks noChangeShapeType="1"/>
            </p:cNvSpPr>
            <p:nvPr/>
          </p:nvSpPr>
          <p:spPr bwMode="auto">
            <a:xfrm>
              <a:off x="3929" y="1756"/>
              <a:ext cx="6" cy="25"/>
            </a:xfrm>
            <a:prstGeom prst="line">
              <a:avLst/>
            </a:prstGeom>
            <a:noFill/>
            <a:ln w="14288">
              <a:solidFill>
                <a:srgbClr val="000000"/>
              </a:solidFill>
              <a:round/>
              <a:headEnd/>
              <a:tailEnd/>
            </a:ln>
          </p:spPr>
          <p:txBody>
            <a:bodyPr/>
            <a:lstStyle/>
            <a:p>
              <a:endParaRPr lang="en-US"/>
            </a:p>
          </p:txBody>
        </p:sp>
        <p:sp>
          <p:nvSpPr>
            <p:cNvPr id="167191" name="Line 279"/>
            <p:cNvSpPr>
              <a:spLocks noChangeShapeType="1"/>
            </p:cNvSpPr>
            <p:nvPr/>
          </p:nvSpPr>
          <p:spPr bwMode="auto">
            <a:xfrm>
              <a:off x="3940" y="1808"/>
              <a:ext cx="7" cy="25"/>
            </a:xfrm>
            <a:prstGeom prst="line">
              <a:avLst/>
            </a:prstGeom>
            <a:noFill/>
            <a:ln w="14288">
              <a:solidFill>
                <a:srgbClr val="000000"/>
              </a:solidFill>
              <a:round/>
              <a:headEnd/>
              <a:tailEnd/>
            </a:ln>
          </p:spPr>
          <p:txBody>
            <a:bodyPr/>
            <a:lstStyle/>
            <a:p>
              <a:endParaRPr lang="en-US"/>
            </a:p>
          </p:txBody>
        </p:sp>
        <p:sp>
          <p:nvSpPr>
            <p:cNvPr id="167192" name="Freeform 280"/>
            <p:cNvSpPr>
              <a:spLocks/>
            </p:cNvSpPr>
            <p:nvPr/>
          </p:nvSpPr>
          <p:spPr bwMode="auto">
            <a:xfrm>
              <a:off x="3953" y="1839"/>
              <a:ext cx="4" cy="23"/>
            </a:xfrm>
            <a:custGeom>
              <a:avLst/>
              <a:gdLst/>
              <a:ahLst/>
              <a:cxnLst>
                <a:cxn ang="0">
                  <a:pos x="0" y="21"/>
                </a:cxn>
                <a:cxn ang="0">
                  <a:pos x="0" y="23"/>
                </a:cxn>
                <a:cxn ang="0">
                  <a:pos x="4" y="0"/>
                </a:cxn>
              </a:cxnLst>
              <a:rect l="0" t="0" r="r" b="b"/>
              <a:pathLst>
                <a:path w="4" h="23">
                  <a:moveTo>
                    <a:pt x="0" y="21"/>
                  </a:moveTo>
                  <a:lnTo>
                    <a:pt x="0" y="23"/>
                  </a:lnTo>
                  <a:lnTo>
                    <a:pt x="4" y="0"/>
                  </a:lnTo>
                </a:path>
              </a:pathLst>
            </a:custGeom>
            <a:noFill/>
            <a:ln w="14288">
              <a:solidFill>
                <a:srgbClr val="000000"/>
              </a:solidFill>
              <a:prstDash val="solid"/>
              <a:round/>
              <a:headEnd/>
              <a:tailEnd/>
            </a:ln>
          </p:spPr>
          <p:txBody>
            <a:bodyPr/>
            <a:lstStyle/>
            <a:p>
              <a:endParaRPr lang="en-US"/>
            </a:p>
          </p:txBody>
        </p:sp>
        <p:sp>
          <p:nvSpPr>
            <p:cNvPr id="167193" name="Line 281"/>
            <p:cNvSpPr>
              <a:spLocks noChangeShapeType="1"/>
            </p:cNvSpPr>
            <p:nvPr/>
          </p:nvSpPr>
          <p:spPr bwMode="auto">
            <a:xfrm flipV="1">
              <a:off x="3961" y="1787"/>
              <a:ext cx="6" cy="26"/>
            </a:xfrm>
            <a:prstGeom prst="line">
              <a:avLst/>
            </a:prstGeom>
            <a:noFill/>
            <a:ln w="14288">
              <a:solidFill>
                <a:srgbClr val="000000"/>
              </a:solidFill>
              <a:round/>
              <a:headEnd/>
              <a:tailEnd/>
            </a:ln>
          </p:spPr>
          <p:txBody>
            <a:bodyPr/>
            <a:lstStyle/>
            <a:p>
              <a:endParaRPr lang="en-US"/>
            </a:p>
          </p:txBody>
        </p:sp>
        <p:sp>
          <p:nvSpPr>
            <p:cNvPr id="167194" name="Line 282"/>
            <p:cNvSpPr>
              <a:spLocks noChangeShapeType="1"/>
            </p:cNvSpPr>
            <p:nvPr/>
          </p:nvSpPr>
          <p:spPr bwMode="auto">
            <a:xfrm flipV="1">
              <a:off x="3971" y="1735"/>
              <a:ext cx="5" cy="26"/>
            </a:xfrm>
            <a:prstGeom prst="line">
              <a:avLst/>
            </a:prstGeom>
            <a:noFill/>
            <a:ln w="14288">
              <a:solidFill>
                <a:srgbClr val="000000"/>
              </a:solidFill>
              <a:round/>
              <a:headEnd/>
              <a:tailEnd/>
            </a:ln>
          </p:spPr>
          <p:txBody>
            <a:bodyPr/>
            <a:lstStyle/>
            <a:p>
              <a:endParaRPr lang="en-US"/>
            </a:p>
          </p:txBody>
        </p:sp>
        <p:sp>
          <p:nvSpPr>
            <p:cNvPr id="167195" name="Freeform 283"/>
            <p:cNvSpPr>
              <a:spLocks/>
            </p:cNvSpPr>
            <p:nvPr/>
          </p:nvSpPr>
          <p:spPr bwMode="auto">
            <a:xfrm>
              <a:off x="3994" y="1709"/>
              <a:ext cx="18" cy="13"/>
            </a:xfrm>
            <a:custGeom>
              <a:avLst/>
              <a:gdLst/>
              <a:ahLst/>
              <a:cxnLst>
                <a:cxn ang="0">
                  <a:pos x="0" y="7"/>
                </a:cxn>
                <a:cxn ang="0">
                  <a:pos x="7" y="0"/>
                </a:cxn>
                <a:cxn ang="0">
                  <a:pos x="18" y="13"/>
                </a:cxn>
              </a:cxnLst>
              <a:rect l="0" t="0" r="r" b="b"/>
              <a:pathLst>
                <a:path w="18" h="13">
                  <a:moveTo>
                    <a:pt x="0" y="7"/>
                  </a:moveTo>
                  <a:lnTo>
                    <a:pt x="7" y="0"/>
                  </a:lnTo>
                  <a:lnTo>
                    <a:pt x="18" y="13"/>
                  </a:lnTo>
                </a:path>
              </a:pathLst>
            </a:custGeom>
            <a:noFill/>
            <a:ln w="14288">
              <a:solidFill>
                <a:srgbClr val="000000"/>
              </a:solidFill>
              <a:prstDash val="solid"/>
              <a:round/>
              <a:headEnd/>
              <a:tailEnd/>
            </a:ln>
          </p:spPr>
          <p:txBody>
            <a:bodyPr/>
            <a:lstStyle/>
            <a:p>
              <a:endParaRPr lang="en-US"/>
            </a:p>
          </p:txBody>
        </p:sp>
        <p:sp>
          <p:nvSpPr>
            <p:cNvPr id="167196" name="Freeform 284"/>
            <p:cNvSpPr>
              <a:spLocks/>
            </p:cNvSpPr>
            <p:nvPr/>
          </p:nvSpPr>
          <p:spPr bwMode="auto">
            <a:xfrm>
              <a:off x="4030" y="1717"/>
              <a:ext cx="20" cy="15"/>
            </a:xfrm>
            <a:custGeom>
              <a:avLst/>
              <a:gdLst/>
              <a:ahLst/>
              <a:cxnLst>
                <a:cxn ang="0">
                  <a:pos x="0" y="15"/>
                </a:cxn>
                <a:cxn ang="0">
                  <a:pos x="19" y="0"/>
                </a:cxn>
                <a:cxn ang="0">
                  <a:pos x="20" y="1"/>
                </a:cxn>
              </a:cxnLst>
              <a:rect l="0" t="0" r="r" b="b"/>
              <a:pathLst>
                <a:path w="20" h="15">
                  <a:moveTo>
                    <a:pt x="0" y="15"/>
                  </a:moveTo>
                  <a:lnTo>
                    <a:pt x="19" y="0"/>
                  </a:lnTo>
                  <a:lnTo>
                    <a:pt x="20" y="1"/>
                  </a:lnTo>
                </a:path>
              </a:pathLst>
            </a:custGeom>
            <a:noFill/>
            <a:ln w="14288">
              <a:solidFill>
                <a:srgbClr val="000000"/>
              </a:solidFill>
              <a:prstDash val="solid"/>
              <a:round/>
              <a:headEnd/>
              <a:tailEnd/>
            </a:ln>
          </p:spPr>
          <p:txBody>
            <a:bodyPr/>
            <a:lstStyle/>
            <a:p>
              <a:endParaRPr lang="en-US"/>
            </a:p>
          </p:txBody>
        </p:sp>
        <p:sp>
          <p:nvSpPr>
            <p:cNvPr id="167197" name="Freeform 285"/>
            <p:cNvSpPr>
              <a:spLocks/>
            </p:cNvSpPr>
            <p:nvPr/>
          </p:nvSpPr>
          <p:spPr bwMode="auto">
            <a:xfrm>
              <a:off x="4068" y="1738"/>
              <a:ext cx="16" cy="21"/>
            </a:xfrm>
            <a:custGeom>
              <a:avLst/>
              <a:gdLst/>
              <a:ahLst/>
              <a:cxnLst>
                <a:cxn ang="0">
                  <a:pos x="0" y="0"/>
                </a:cxn>
                <a:cxn ang="0">
                  <a:pos x="4" y="4"/>
                </a:cxn>
                <a:cxn ang="0">
                  <a:pos x="16" y="21"/>
                </a:cxn>
              </a:cxnLst>
              <a:rect l="0" t="0" r="r" b="b"/>
              <a:pathLst>
                <a:path w="16" h="21">
                  <a:moveTo>
                    <a:pt x="0" y="0"/>
                  </a:moveTo>
                  <a:lnTo>
                    <a:pt x="4" y="4"/>
                  </a:lnTo>
                  <a:lnTo>
                    <a:pt x="16" y="21"/>
                  </a:lnTo>
                </a:path>
              </a:pathLst>
            </a:custGeom>
            <a:noFill/>
            <a:ln w="14288">
              <a:solidFill>
                <a:srgbClr val="000000"/>
              </a:solidFill>
              <a:prstDash val="solid"/>
              <a:round/>
              <a:headEnd/>
              <a:tailEnd/>
            </a:ln>
          </p:spPr>
          <p:txBody>
            <a:bodyPr/>
            <a:lstStyle/>
            <a:p>
              <a:endParaRPr lang="en-US"/>
            </a:p>
          </p:txBody>
        </p:sp>
        <p:sp>
          <p:nvSpPr>
            <p:cNvPr id="167198" name="Line 286"/>
            <p:cNvSpPr>
              <a:spLocks noChangeShapeType="1"/>
            </p:cNvSpPr>
            <p:nvPr/>
          </p:nvSpPr>
          <p:spPr bwMode="auto">
            <a:xfrm>
              <a:off x="4099" y="1781"/>
              <a:ext cx="8" cy="25"/>
            </a:xfrm>
            <a:prstGeom prst="line">
              <a:avLst/>
            </a:prstGeom>
            <a:noFill/>
            <a:ln w="14288">
              <a:solidFill>
                <a:srgbClr val="000000"/>
              </a:solidFill>
              <a:round/>
              <a:headEnd/>
              <a:tailEnd/>
            </a:ln>
          </p:spPr>
          <p:txBody>
            <a:bodyPr/>
            <a:lstStyle/>
            <a:p>
              <a:endParaRPr lang="en-US"/>
            </a:p>
          </p:txBody>
        </p:sp>
        <p:sp>
          <p:nvSpPr>
            <p:cNvPr id="167199" name="Freeform 287"/>
            <p:cNvSpPr>
              <a:spLocks/>
            </p:cNvSpPr>
            <p:nvPr/>
          </p:nvSpPr>
          <p:spPr bwMode="auto">
            <a:xfrm>
              <a:off x="4116" y="1831"/>
              <a:ext cx="15" cy="11"/>
            </a:xfrm>
            <a:custGeom>
              <a:avLst/>
              <a:gdLst/>
              <a:ahLst/>
              <a:cxnLst>
                <a:cxn ang="0">
                  <a:pos x="0" y="0"/>
                </a:cxn>
                <a:cxn ang="0">
                  <a:pos x="4" y="11"/>
                </a:cxn>
                <a:cxn ang="0">
                  <a:pos x="15" y="1"/>
                </a:cxn>
              </a:cxnLst>
              <a:rect l="0" t="0" r="r" b="b"/>
              <a:pathLst>
                <a:path w="15" h="11">
                  <a:moveTo>
                    <a:pt x="0" y="0"/>
                  </a:moveTo>
                  <a:lnTo>
                    <a:pt x="4" y="11"/>
                  </a:lnTo>
                  <a:lnTo>
                    <a:pt x="15" y="1"/>
                  </a:lnTo>
                </a:path>
              </a:pathLst>
            </a:custGeom>
            <a:noFill/>
            <a:ln w="14288">
              <a:solidFill>
                <a:srgbClr val="000000"/>
              </a:solidFill>
              <a:prstDash val="solid"/>
              <a:round/>
              <a:headEnd/>
              <a:tailEnd/>
            </a:ln>
          </p:spPr>
          <p:txBody>
            <a:bodyPr/>
            <a:lstStyle/>
            <a:p>
              <a:endParaRPr lang="en-US"/>
            </a:p>
          </p:txBody>
        </p:sp>
        <p:sp>
          <p:nvSpPr>
            <p:cNvPr id="167200" name="Line 288"/>
            <p:cNvSpPr>
              <a:spLocks noChangeShapeType="1"/>
            </p:cNvSpPr>
            <p:nvPr/>
          </p:nvSpPr>
          <p:spPr bwMode="auto">
            <a:xfrm>
              <a:off x="4147" y="1827"/>
              <a:ext cx="11" cy="25"/>
            </a:xfrm>
            <a:prstGeom prst="line">
              <a:avLst/>
            </a:prstGeom>
            <a:noFill/>
            <a:ln w="14288">
              <a:solidFill>
                <a:srgbClr val="000000"/>
              </a:solidFill>
              <a:round/>
              <a:headEnd/>
              <a:tailEnd/>
            </a:ln>
          </p:spPr>
          <p:txBody>
            <a:bodyPr/>
            <a:lstStyle/>
            <a:p>
              <a:endParaRPr lang="en-US"/>
            </a:p>
          </p:txBody>
        </p:sp>
        <p:sp>
          <p:nvSpPr>
            <p:cNvPr id="167201" name="Line 289"/>
            <p:cNvSpPr>
              <a:spLocks noChangeShapeType="1"/>
            </p:cNvSpPr>
            <p:nvPr/>
          </p:nvSpPr>
          <p:spPr bwMode="auto">
            <a:xfrm flipV="1">
              <a:off x="4169" y="1850"/>
              <a:ext cx="16" cy="22"/>
            </a:xfrm>
            <a:prstGeom prst="line">
              <a:avLst/>
            </a:prstGeom>
            <a:noFill/>
            <a:ln w="14288">
              <a:solidFill>
                <a:srgbClr val="000000"/>
              </a:solidFill>
              <a:round/>
              <a:headEnd/>
              <a:tailEnd/>
            </a:ln>
          </p:spPr>
          <p:txBody>
            <a:bodyPr/>
            <a:lstStyle/>
            <a:p>
              <a:endParaRPr lang="en-US"/>
            </a:p>
          </p:txBody>
        </p:sp>
        <p:sp>
          <p:nvSpPr>
            <p:cNvPr id="167202" name="Freeform 290"/>
            <p:cNvSpPr>
              <a:spLocks/>
            </p:cNvSpPr>
            <p:nvPr/>
          </p:nvSpPr>
          <p:spPr bwMode="auto">
            <a:xfrm>
              <a:off x="4200" y="1806"/>
              <a:ext cx="16" cy="23"/>
            </a:xfrm>
            <a:custGeom>
              <a:avLst/>
              <a:gdLst/>
              <a:ahLst/>
              <a:cxnLst>
                <a:cxn ang="0">
                  <a:pos x="0" y="23"/>
                </a:cxn>
                <a:cxn ang="0">
                  <a:pos x="16" y="2"/>
                </a:cxn>
                <a:cxn ang="0">
                  <a:pos x="16" y="0"/>
                </a:cxn>
              </a:cxnLst>
              <a:rect l="0" t="0" r="r" b="b"/>
              <a:pathLst>
                <a:path w="16" h="23">
                  <a:moveTo>
                    <a:pt x="0" y="23"/>
                  </a:moveTo>
                  <a:lnTo>
                    <a:pt x="16" y="2"/>
                  </a:lnTo>
                  <a:lnTo>
                    <a:pt x="16" y="0"/>
                  </a:lnTo>
                </a:path>
              </a:pathLst>
            </a:custGeom>
            <a:noFill/>
            <a:ln w="14288">
              <a:solidFill>
                <a:srgbClr val="000000"/>
              </a:solidFill>
              <a:prstDash val="solid"/>
              <a:round/>
              <a:headEnd/>
              <a:tailEnd/>
            </a:ln>
          </p:spPr>
          <p:txBody>
            <a:bodyPr/>
            <a:lstStyle/>
            <a:p>
              <a:endParaRPr lang="en-US"/>
            </a:p>
          </p:txBody>
        </p:sp>
        <p:sp>
          <p:nvSpPr>
            <p:cNvPr id="167203" name="Freeform 291"/>
            <p:cNvSpPr>
              <a:spLocks/>
            </p:cNvSpPr>
            <p:nvPr/>
          </p:nvSpPr>
          <p:spPr bwMode="auto">
            <a:xfrm>
              <a:off x="4231" y="1775"/>
              <a:ext cx="21" cy="10"/>
            </a:xfrm>
            <a:custGeom>
              <a:avLst/>
              <a:gdLst/>
              <a:ahLst/>
              <a:cxnLst>
                <a:cxn ang="0">
                  <a:pos x="0" y="10"/>
                </a:cxn>
                <a:cxn ang="0">
                  <a:pos x="8" y="0"/>
                </a:cxn>
                <a:cxn ang="0">
                  <a:pos x="21" y="5"/>
                </a:cxn>
              </a:cxnLst>
              <a:rect l="0" t="0" r="r" b="b"/>
              <a:pathLst>
                <a:path w="21" h="10">
                  <a:moveTo>
                    <a:pt x="0" y="10"/>
                  </a:moveTo>
                  <a:lnTo>
                    <a:pt x="8" y="0"/>
                  </a:lnTo>
                  <a:lnTo>
                    <a:pt x="21" y="5"/>
                  </a:lnTo>
                </a:path>
              </a:pathLst>
            </a:custGeom>
            <a:noFill/>
            <a:ln w="14288">
              <a:solidFill>
                <a:srgbClr val="000000"/>
              </a:solidFill>
              <a:prstDash val="solid"/>
              <a:round/>
              <a:headEnd/>
              <a:tailEnd/>
            </a:ln>
          </p:spPr>
          <p:txBody>
            <a:bodyPr/>
            <a:lstStyle/>
            <a:p>
              <a:endParaRPr lang="en-US"/>
            </a:p>
          </p:txBody>
        </p:sp>
        <p:sp>
          <p:nvSpPr>
            <p:cNvPr id="167204" name="Line 292"/>
            <p:cNvSpPr>
              <a:spLocks noChangeShapeType="1"/>
            </p:cNvSpPr>
            <p:nvPr/>
          </p:nvSpPr>
          <p:spPr bwMode="auto">
            <a:xfrm flipV="1">
              <a:off x="4270" y="1749"/>
              <a:ext cx="12" cy="23"/>
            </a:xfrm>
            <a:prstGeom prst="line">
              <a:avLst/>
            </a:prstGeom>
            <a:noFill/>
            <a:ln w="14288">
              <a:solidFill>
                <a:srgbClr val="000000"/>
              </a:solidFill>
              <a:round/>
              <a:headEnd/>
              <a:tailEnd/>
            </a:ln>
          </p:spPr>
          <p:txBody>
            <a:bodyPr/>
            <a:lstStyle/>
            <a:p>
              <a:endParaRPr lang="en-US"/>
            </a:p>
          </p:txBody>
        </p:sp>
        <p:sp>
          <p:nvSpPr>
            <p:cNvPr id="167205" name="Freeform 293"/>
            <p:cNvSpPr>
              <a:spLocks/>
            </p:cNvSpPr>
            <p:nvPr/>
          </p:nvSpPr>
          <p:spPr bwMode="auto">
            <a:xfrm>
              <a:off x="4302" y="1748"/>
              <a:ext cx="15" cy="21"/>
            </a:xfrm>
            <a:custGeom>
              <a:avLst/>
              <a:gdLst/>
              <a:ahLst/>
              <a:cxnLst>
                <a:cxn ang="0">
                  <a:pos x="0" y="0"/>
                </a:cxn>
                <a:cxn ang="0">
                  <a:pos x="9" y="4"/>
                </a:cxn>
                <a:cxn ang="0">
                  <a:pos x="15" y="21"/>
                </a:cxn>
              </a:cxnLst>
              <a:rect l="0" t="0" r="r" b="b"/>
              <a:pathLst>
                <a:path w="15" h="21">
                  <a:moveTo>
                    <a:pt x="0" y="0"/>
                  </a:moveTo>
                  <a:lnTo>
                    <a:pt x="9" y="4"/>
                  </a:lnTo>
                  <a:lnTo>
                    <a:pt x="15" y="21"/>
                  </a:lnTo>
                </a:path>
              </a:pathLst>
            </a:custGeom>
            <a:noFill/>
            <a:ln w="14288">
              <a:solidFill>
                <a:srgbClr val="000000"/>
              </a:solidFill>
              <a:prstDash val="solid"/>
              <a:round/>
              <a:headEnd/>
              <a:tailEnd/>
            </a:ln>
          </p:spPr>
          <p:txBody>
            <a:bodyPr/>
            <a:lstStyle/>
            <a:p>
              <a:endParaRPr lang="en-US"/>
            </a:p>
          </p:txBody>
        </p:sp>
        <p:sp>
          <p:nvSpPr>
            <p:cNvPr id="167206" name="Line 294"/>
            <p:cNvSpPr>
              <a:spLocks noChangeShapeType="1"/>
            </p:cNvSpPr>
            <p:nvPr/>
          </p:nvSpPr>
          <p:spPr bwMode="auto">
            <a:xfrm>
              <a:off x="4324" y="1794"/>
              <a:ext cx="8" cy="26"/>
            </a:xfrm>
            <a:prstGeom prst="line">
              <a:avLst/>
            </a:prstGeom>
            <a:noFill/>
            <a:ln w="14288">
              <a:solidFill>
                <a:srgbClr val="000000"/>
              </a:solidFill>
              <a:round/>
              <a:headEnd/>
              <a:tailEnd/>
            </a:ln>
          </p:spPr>
          <p:txBody>
            <a:bodyPr/>
            <a:lstStyle/>
            <a:p>
              <a:endParaRPr lang="en-US"/>
            </a:p>
          </p:txBody>
        </p:sp>
        <p:sp>
          <p:nvSpPr>
            <p:cNvPr id="167207" name="Freeform 295"/>
            <p:cNvSpPr>
              <a:spLocks/>
            </p:cNvSpPr>
            <p:nvPr/>
          </p:nvSpPr>
          <p:spPr bwMode="auto">
            <a:xfrm>
              <a:off x="4348" y="1808"/>
              <a:ext cx="14" cy="10"/>
            </a:xfrm>
            <a:custGeom>
              <a:avLst/>
              <a:gdLst/>
              <a:ahLst/>
              <a:cxnLst>
                <a:cxn ang="0">
                  <a:pos x="0" y="10"/>
                </a:cxn>
                <a:cxn ang="0">
                  <a:pos x="11" y="0"/>
                </a:cxn>
                <a:cxn ang="0">
                  <a:pos x="14" y="10"/>
                </a:cxn>
              </a:cxnLst>
              <a:rect l="0" t="0" r="r" b="b"/>
              <a:pathLst>
                <a:path w="14" h="10">
                  <a:moveTo>
                    <a:pt x="0" y="10"/>
                  </a:moveTo>
                  <a:lnTo>
                    <a:pt x="11" y="0"/>
                  </a:lnTo>
                  <a:lnTo>
                    <a:pt x="14" y="10"/>
                  </a:lnTo>
                </a:path>
              </a:pathLst>
            </a:custGeom>
            <a:noFill/>
            <a:ln w="14288">
              <a:solidFill>
                <a:srgbClr val="000000"/>
              </a:solidFill>
              <a:prstDash val="solid"/>
              <a:round/>
              <a:headEnd/>
              <a:tailEnd/>
            </a:ln>
          </p:spPr>
          <p:txBody>
            <a:bodyPr/>
            <a:lstStyle/>
            <a:p>
              <a:endParaRPr lang="en-US"/>
            </a:p>
          </p:txBody>
        </p:sp>
        <p:sp>
          <p:nvSpPr>
            <p:cNvPr id="167208" name="Line 296"/>
            <p:cNvSpPr>
              <a:spLocks noChangeShapeType="1"/>
            </p:cNvSpPr>
            <p:nvPr/>
          </p:nvSpPr>
          <p:spPr bwMode="auto">
            <a:xfrm>
              <a:off x="4370" y="1843"/>
              <a:ext cx="7" cy="25"/>
            </a:xfrm>
            <a:prstGeom prst="line">
              <a:avLst/>
            </a:prstGeom>
            <a:noFill/>
            <a:ln w="14288">
              <a:solidFill>
                <a:srgbClr val="000000"/>
              </a:solidFill>
              <a:round/>
              <a:headEnd/>
              <a:tailEnd/>
            </a:ln>
          </p:spPr>
          <p:txBody>
            <a:bodyPr/>
            <a:lstStyle/>
            <a:p>
              <a:endParaRPr lang="en-US"/>
            </a:p>
          </p:txBody>
        </p:sp>
        <p:sp>
          <p:nvSpPr>
            <p:cNvPr id="167209" name="Line 297"/>
            <p:cNvSpPr>
              <a:spLocks noChangeShapeType="1"/>
            </p:cNvSpPr>
            <p:nvPr/>
          </p:nvSpPr>
          <p:spPr bwMode="auto">
            <a:xfrm flipV="1">
              <a:off x="4390" y="1853"/>
              <a:ext cx="15" cy="22"/>
            </a:xfrm>
            <a:prstGeom prst="line">
              <a:avLst/>
            </a:prstGeom>
            <a:noFill/>
            <a:ln w="14288">
              <a:solidFill>
                <a:srgbClr val="000000"/>
              </a:solidFill>
              <a:round/>
              <a:headEnd/>
              <a:tailEnd/>
            </a:ln>
          </p:spPr>
          <p:txBody>
            <a:bodyPr/>
            <a:lstStyle/>
            <a:p>
              <a:endParaRPr lang="en-US"/>
            </a:p>
          </p:txBody>
        </p:sp>
        <p:sp>
          <p:nvSpPr>
            <p:cNvPr id="167210" name="Freeform 298"/>
            <p:cNvSpPr>
              <a:spLocks/>
            </p:cNvSpPr>
            <p:nvPr/>
          </p:nvSpPr>
          <p:spPr bwMode="auto">
            <a:xfrm>
              <a:off x="4421" y="1820"/>
              <a:ext cx="13" cy="12"/>
            </a:xfrm>
            <a:custGeom>
              <a:avLst/>
              <a:gdLst/>
              <a:ahLst/>
              <a:cxnLst>
                <a:cxn ang="0">
                  <a:pos x="0" y="12"/>
                </a:cxn>
                <a:cxn ang="0">
                  <a:pos x="10" y="0"/>
                </a:cxn>
                <a:cxn ang="0">
                  <a:pos x="13" y="10"/>
                </a:cxn>
              </a:cxnLst>
              <a:rect l="0" t="0" r="r" b="b"/>
              <a:pathLst>
                <a:path w="13" h="12">
                  <a:moveTo>
                    <a:pt x="0" y="12"/>
                  </a:moveTo>
                  <a:lnTo>
                    <a:pt x="10" y="0"/>
                  </a:lnTo>
                  <a:lnTo>
                    <a:pt x="13" y="10"/>
                  </a:lnTo>
                </a:path>
              </a:pathLst>
            </a:custGeom>
            <a:noFill/>
            <a:ln w="14288">
              <a:solidFill>
                <a:srgbClr val="000000"/>
              </a:solidFill>
              <a:prstDash val="solid"/>
              <a:round/>
              <a:headEnd/>
              <a:tailEnd/>
            </a:ln>
          </p:spPr>
          <p:txBody>
            <a:bodyPr/>
            <a:lstStyle/>
            <a:p>
              <a:endParaRPr lang="en-US"/>
            </a:p>
          </p:txBody>
        </p:sp>
        <p:sp>
          <p:nvSpPr>
            <p:cNvPr id="167211" name="Line 299"/>
            <p:cNvSpPr>
              <a:spLocks noChangeShapeType="1"/>
            </p:cNvSpPr>
            <p:nvPr/>
          </p:nvSpPr>
          <p:spPr bwMode="auto">
            <a:xfrm>
              <a:off x="4443" y="1854"/>
              <a:ext cx="10" cy="25"/>
            </a:xfrm>
            <a:prstGeom prst="line">
              <a:avLst/>
            </a:prstGeom>
            <a:noFill/>
            <a:ln w="14288">
              <a:solidFill>
                <a:srgbClr val="000000"/>
              </a:solidFill>
              <a:round/>
              <a:headEnd/>
              <a:tailEnd/>
            </a:ln>
          </p:spPr>
          <p:txBody>
            <a:bodyPr/>
            <a:lstStyle/>
            <a:p>
              <a:endParaRPr lang="en-US"/>
            </a:p>
          </p:txBody>
        </p:sp>
        <p:sp>
          <p:nvSpPr>
            <p:cNvPr id="167212" name="Line 300"/>
            <p:cNvSpPr>
              <a:spLocks noChangeShapeType="1"/>
            </p:cNvSpPr>
            <p:nvPr/>
          </p:nvSpPr>
          <p:spPr bwMode="auto">
            <a:xfrm flipV="1">
              <a:off x="4460" y="1837"/>
              <a:ext cx="9" cy="26"/>
            </a:xfrm>
            <a:prstGeom prst="line">
              <a:avLst/>
            </a:prstGeom>
            <a:noFill/>
            <a:ln w="14288">
              <a:solidFill>
                <a:srgbClr val="000000"/>
              </a:solidFill>
              <a:round/>
              <a:headEnd/>
              <a:tailEnd/>
            </a:ln>
          </p:spPr>
          <p:txBody>
            <a:bodyPr/>
            <a:lstStyle/>
            <a:p>
              <a:endParaRPr lang="en-US"/>
            </a:p>
          </p:txBody>
        </p:sp>
        <p:sp>
          <p:nvSpPr>
            <p:cNvPr id="167213" name="Freeform 301"/>
            <p:cNvSpPr>
              <a:spLocks/>
            </p:cNvSpPr>
            <p:nvPr/>
          </p:nvSpPr>
          <p:spPr bwMode="auto">
            <a:xfrm>
              <a:off x="4477" y="1808"/>
              <a:ext cx="22" cy="6"/>
            </a:xfrm>
            <a:custGeom>
              <a:avLst/>
              <a:gdLst/>
              <a:ahLst/>
              <a:cxnLst>
                <a:cxn ang="0">
                  <a:pos x="0" y="4"/>
                </a:cxn>
                <a:cxn ang="0">
                  <a:pos x="1" y="0"/>
                </a:cxn>
                <a:cxn ang="0">
                  <a:pos x="22" y="6"/>
                </a:cxn>
              </a:cxnLst>
              <a:rect l="0" t="0" r="r" b="b"/>
              <a:pathLst>
                <a:path w="22" h="6">
                  <a:moveTo>
                    <a:pt x="0" y="4"/>
                  </a:moveTo>
                  <a:lnTo>
                    <a:pt x="1" y="0"/>
                  </a:lnTo>
                  <a:lnTo>
                    <a:pt x="22" y="6"/>
                  </a:lnTo>
                </a:path>
              </a:pathLst>
            </a:custGeom>
            <a:noFill/>
            <a:ln w="14288">
              <a:solidFill>
                <a:srgbClr val="000000"/>
              </a:solidFill>
              <a:prstDash val="solid"/>
              <a:round/>
              <a:headEnd/>
              <a:tailEnd/>
            </a:ln>
          </p:spPr>
          <p:txBody>
            <a:bodyPr/>
            <a:lstStyle/>
            <a:p>
              <a:endParaRPr lang="en-US"/>
            </a:p>
          </p:txBody>
        </p:sp>
        <p:sp>
          <p:nvSpPr>
            <p:cNvPr id="167214" name="Freeform 302"/>
            <p:cNvSpPr>
              <a:spLocks/>
            </p:cNvSpPr>
            <p:nvPr/>
          </p:nvSpPr>
          <p:spPr bwMode="auto">
            <a:xfrm>
              <a:off x="4516" y="1834"/>
              <a:ext cx="12" cy="23"/>
            </a:xfrm>
            <a:custGeom>
              <a:avLst/>
              <a:gdLst/>
              <a:ahLst/>
              <a:cxnLst>
                <a:cxn ang="0">
                  <a:pos x="0" y="0"/>
                </a:cxn>
                <a:cxn ang="0">
                  <a:pos x="10" y="15"/>
                </a:cxn>
                <a:cxn ang="0">
                  <a:pos x="12" y="23"/>
                </a:cxn>
              </a:cxnLst>
              <a:rect l="0" t="0" r="r" b="b"/>
              <a:pathLst>
                <a:path w="12" h="23">
                  <a:moveTo>
                    <a:pt x="0" y="0"/>
                  </a:moveTo>
                  <a:lnTo>
                    <a:pt x="10" y="15"/>
                  </a:lnTo>
                  <a:lnTo>
                    <a:pt x="12" y="23"/>
                  </a:lnTo>
                </a:path>
              </a:pathLst>
            </a:custGeom>
            <a:noFill/>
            <a:ln w="14288">
              <a:solidFill>
                <a:srgbClr val="000000"/>
              </a:solidFill>
              <a:prstDash val="solid"/>
              <a:round/>
              <a:headEnd/>
              <a:tailEnd/>
            </a:ln>
          </p:spPr>
          <p:txBody>
            <a:bodyPr/>
            <a:lstStyle/>
            <a:p>
              <a:endParaRPr lang="en-US"/>
            </a:p>
          </p:txBody>
        </p:sp>
        <p:sp>
          <p:nvSpPr>
            <p:cNvPr id="167215" name="Line 303"/>
            <p:cNvSpPr>
              <a:spLocks noChangeShapeType="1"/>
            </p:cNvSpPr>
            <p:nvPr/>
          </p:nvSpPr>
          <p:spPr bwMode="auto">
            <a:xfrm>
              <a:off x="4537" y="1883"/>
              <a:ext cx="7" cy="25"/>
            </a:xfrm>
            <a:prstGeom prst="line">
              <a:avLst/>
            </a:prstGeom>
            <a:noFill/>
            <a:ln w="14288">
              <a:solidFill>
                <a:srgbClr val="000000"/>
              </a:solidFill>
              <a:round/>
              <a:headEnd/>
              <a:tailEnd/>
            </a:ln>
          </p:spPr>
          <p:txBody>
            <a:bodyPr/>
            <a:lstStyle/>
            <a:p>
              <a:endParaRPr lang="en-US"/>
            </a:p>
          </p:txBody>
        </p:sp>
        <p:sp>
          <p:nvSpPr>
            <p:cNvPr id="167216" name="Line 304"/>
            <p:cNvSpPr>
              <a:spLocks noChangeShapeType="1"/>
            </p:cNvSpPr>
            <p:nvPr/>
          </p:nvSpPr>
          <p:spPr bwMode="auto">
            <a:xfrm flipV="1">
              <a:off x="4551" y="1888"/>
              <a:ext cx="5" cy="26"/>
            </a:xfrm>
            <a:prstGeom prst="line">
              <a:avLst/>
            </a:prstGeom>
            <a:noFill/>
            <a:ln w="14288">
              <a:solidFill>
                <a:srgbClr val="000000"/>
              </a:solidFill>
              <a:round/>
              <a:headEnd/>
              <a:tailEnd/>
            </a:ln>
          </p:spPr>
          <p:txBody>
            <a:bodyPr/>
            <a:lstStyle/>
            <a:p>
              <a:endParaRPr lang="en-US"/>
            </a:p>
          </p:txBody>
        </p:sp>
        <p:sp>
          <p:nvSpPr>
            <p:cNvPr id="167217" name="Line 305"/>
            <p:cNvSpPr>
              <a:spLocks noChangeShapeType="1"/>
            </p:cNvSpPr>
            <p:nvPr/>
          </p:nvSpPr>
          <p:spPr bwMode="auto">
            <a:xfrm flipV="1">
              <a:off x="4559" y="1835"/>
              <a:ext cx="4" cy="27"/>
            </a:xfrm>
            <a:prstGeom prst="line">
              <a:avLst/>
            </a:prstGeom>
            <a:noFill/>
            <a:ln w="14288">
              <a:solidFill>
                <a:srgbClr val="000000"/>
              </a:solidFill>
              <a:round/>
              <a:headEnd/>
              <a:tailEnd/>
            </a:ln>
          </p:spPr>
          <p:txBody>
            <a:bodyPr/>
            <a:lstStyle/>
            <a:p>
              <a:endParaRPr lang="en-US"/>
            </a:p>
          </p:txBody>
        </p:sp>
        <p:sp>
          <p:nvSpPr>
            <p:cNvPr id="167218" name="Line 306"/>
            <p:cNvSpPr>
              <a:spLocks noChangeShapeType="1"/>
            </p:cNvSpPr>
            <p:nvPr/>
          </p:nvSpPr>
          <p:spPr bwMode="auto">
            <a:xfrm flipV="1">
              <a:off x="4568" y="1783"/>
              <a:ext cx="3" cy="26"/>
            </a:xfrm>
            <a:prstGeom prst="line">
              <a:avLst/>
            </a:prstGeom>
            <a:noFill/>
            <a:ln w="14288">
              <a:solidFill>
                <a:srgbClr val="000000"/>
              </a:solidFill>
              <a:round/>
              <a:headEnd/>
              <a:tailEnd/>
            </a:ln>
          </p:spPr>
          <p:txBody>
            <a:bodyPr/>
            <a:lstStyle/>
            <a:p>
              <a:endParaRPr lang="en-US"/>
            </a:p>
          </p:txBody>
        </p:sp>
        <p:sp>
          <p:nvSpPr>
            <p:cNvPr id="167219" name="Freeform 307"/>
            <p:cNvSpPr>
              <a:spLocks/>
            </p:cNvSpPr>
            <p:nvPr/>
          </p:nvSpPr>
          <p:spPr bwMode="auto">
            <a:xfrm>
              <a:off x="4584" y="1750"/>
              <a:ext cx="16" cy="11"/>
            </a:xfrm>
            <a:custGeom>
              <a:avLst/>
              <a:gdLst/>
              <a:ahLst/>
              <a:cxnLst>
                <a:cxn ang="0">
                  <a:pos x="0" y="11"/>
                </a:cxn>
                <a:cxn ang="0">
                  <a:pos x="14" y="0"/>
                </a:cxn>
                <a:cxn ang="0">
                  <a:pos x="16" y="9"/>
                </a:cxn>
              </a:cxnLst>
              <a:rect l="0" t="0" r="r" b="b"/>
              <a:pathLst>
                <a:path w="16" h="11">
                  <a:moveTo>
                    <a:pt x="0" y="11"/>
                  </a:moveTo>
                  <a:lnTo>
                    <a:pt x="14" y="0"/>
                  </a:lnTo>
                  <a:lnTo>
                    <a:pt x="16" y="9"/>
                  </a:lnTo>
                </a:path>
              </a:pathLst>
            </a:custGeom>
            <a:noFill/>
            <a:ln w="14288">
              <a:solidFill>
                <a:srgbClr val="000000"/>
              </a:solidFill>
              <a:prstDash val="solid"/>
              <a:round/>
              <a:headEnd/>
              <a:tailEnd/>
            </a:ln>
          </p:spPr>
          <p:txBody>
            <a:bodyPr/>
            <a:lstStyle/>
            <a:p>
              <a:endParaRPr lang="en-US"/>
            </a:p>
          </p:txBody>
        </p:sp>
        <p:sp>
          <p:nvSpPr>
            <p:cNvPr id="167220" name="Line 308"/>
            <p:cNvSpPr>
              <a:spLocks noChangeShapeType="1"/>
            </p:cNvSpPr>
            <p:nvPr/>
          </p:nvSpPr>
          <p:spPr bwMode="auto">
            <a:xfrm>
              <a:off x="4605" y="1785"/>
              <a:ext cx="7" cy="26"/>
            </a:xfrm>
            <a:prstGeom prst="line">
              <a:avLst/>
            </a:prstGeom>
            <a:noFill/>
            <a:ln w="14288">
              <a:solidFill>
                <a:srgbClr val="000000"/>
              </a:solidFill>
              <a:round/>
              <a:headEnd/>
              <a:tailEnd/>
            </a:ln>
          </p:spPr>
          <p:txBody>
            <a:bodyPr/>
            <a:lstStyle/>
            <a:p>
              <a:endParaRPr lang="en-US"/>
            </a:p>
          </p:txBody>
        </p:sp>
        <p:sp>
          <p:nvSpPr>
            <p:cNvPr id="167221" name="Freeform 309"/>
            <p:cNvSpPr>
              <a:spLocks/>
            </p:cNvSpPr>
            <p:nvPr/>
          </p:nvSpPr>
          <p:spPr bwMode="auto">
            <a:xfrm>
              <a:off x="4619" y="1836"/>
              <a:ext cx="16" cy="13"/>
            </a:xfrm>
            <a:custGeom>
              <a:avLst/>
              <a:gdLst/>
              <a:ahLst/>
              <a:cxnLst>
                <a:cxn ang="0">
                  <a:pos x="0" y="0"/>
                </a:cxn>
                <a:cxn ang="0">
                  <a:pos x="2" y="13"/>
                </a:cxn>
                <a:cxn ang="0">
                  <a:pos x="16" y="13"/>
                </a:cxn>
              </a:cxnLst>
              <a:rect l="0" t="0" r="r" b="b"/>
              <a:pathLst>
                <a:path w="16" h="13">
                  <a:moveTo>
                    <a:pt x="0" y="0"/>
                  </a:moveTo>
                  <a:lnTo>
                    <a:pt x="2" y="13"/>
                  </a:lnTo>
                  <a:lnTo>
                    <a:pt x="16" y="13"/>
                  </a:lnTo>
                </a:path>
              </a:pathLst>
            </a:custGeom>
            <a:noFill/>
            <a:ln w="14288">
              <a:solidFill>
                <a:srgbClr val="000000"/>
              </a:solidFill>
              <a:prstDash val="solid"/>
              <a:round/>
              <a:headEnd/>
              <a:tailEnd/>
            </a:ln>
          </p:spPr>
          <p:txBody>
            <a:bodyPr/>
            <a:lstStyle/>
            <a:p>
              <a:endParaRPr lang="en-US"/>
            </a:p>
          </p:txBody>
        </p:sp>
        <p:sp>
          <p:nvSpPr>
            <p:cNvPr id="167222" name="Freeform 310"/>
            <p:cNvSpPr>
              <a:spLocks/>
            </p:cNvSpPr>
            <p:nvPr/>
          </p:nvSpPr>
          <p:spPr bwMode="auto">
            <a:xfrm>
              <a:off x="4657" y="1861"/>
              <a:ext cx="17" cy="11"/>
            </a:xfrm>
            <a:custGeom>
              <a:avLst/>
              <a:gdLst/>
              <a:ahLst/>
              <a:cxnLst>
                <a:cxn ang="0">
                  <a:pos x="0" y="0"/>
                </a:cxn>
                <a:cxn ang="0">
                  <a:pos x="11" y="11"/>
                </a:cxn>
                <a:cxn ang="0">
                  <a:pos x="17" y="1"/>
                </a:cxn>
              </a:cxnLst>
              <a:rect l="0" t="0" r="r" b="b"/>
              <a:pathLst>
                <a:path w="17" h="11">
                  <a:moveTo>
                    <a:pt x="0" y="0"/>
                  </a:moveTo>
                  <a:lnTo>
                    <a:pt x="11" y="11"/>
                  </a:lnTo>
                  <a:lnTo>
                    <a:pt x="17" y="1"/>
                  </a:lnTo>
                </a:path>
              </a:pathLst>
            </a:custGeom>
            <a:noFill/>
            <a:ln w="14288">
              <a:solidFill>
                <a:srgbClr val="000000"/>
              </a:solidFill>
              <a:prstDash val="solid"/>
              <a:round/>
              <a:headEnd/>
              <a:tailEnd/>
            </a:ln>
          </p:spPr>
          <p:txBody>
            <a:bodyPr/>
            <a:lstStyle/>
            <a:p>
              <a:endParaRPr lang="en-US"/>
            </a:p>
          </p:txBody>
        </p:sp>
        <p:sp>
          <p:nvSpPr>
            <p:cNvPr id="167223" name="Line 311"/>
            <p:cNvSpPr>
              <a:spLocks noChangeShapeType="1"/>
            </p:cNvSpPr>
            <p:nvPr/>
          </p:nvSpPr>
          <p:spPr bwMode="auto">
            <a:xfrm flipV="1">
              <a:off x="4687" y="1830"/>
              <a:ext cx="6" cy="9"/>
            </a:xfrm>
            <a:prstGeom prst="line">
              <a:avLst/>
            </a:prstGeom>
            <a:noFill/>
            <a:ln w="14288">
              <a:solidFill>
                <a:srgbClr val="000000"/>
              </a:solidFill>
              <a:round/>
              <a:headEnd/>
              <a:tailEnd/>
            </a:ln>
          </p:spPr>
          <p:txBody>
            <a:bodyPr/>
            <a:lstStyle/>
            <a:p>
              <a:endParaRPr lang="en-US"/>
            </a:p>
          </p:txBody>
        </p:sp>
        <p:sp>
          <p:nvSpPr>
            <p:cNvPr id="167224" name="Line 312"/>
            <p:cNvSpPr>
              <a:spLocks noChangeShapeType="1"/>
            </p:cNvSpPr>
            <p:nvPr/>
          </p:nvSpPr>
          <p:spPr bwMode="auto">
            <a:xfrm>
              <a:off x="1400" y="2128"/>
              <a:ext cx="1" cy="3"/>
            </a:xfrm>
            <a:prstGeom prst="line">
              <a:avLst/>
            </a:prstGeom>
            <a:noFill/>
            <a:ln w="14288">
              <a:solidFill>
                <a:srgbClr val="000000"/>
              </a:solidFill>
              <a:round/>
              <a:headEnd/>
              <a:tailEnd/>
            </a:ln>
          </p:spPr>
          <p:txBody>
            <a:bodyPr/>
            <a:lstStyle/>
            <a:p>
              <a:endParaRPr lang="en-US"/>
            </a:p>
          </p:txBody>
        </p:sp>
        <p:sp>
          <p:nvSpPr>
            <p:cNvPr id="167225" name="Line 313"/>
            <p:cNvSpPr>
              <a:spLocks noChangeShapeType="1"/>
            </p:cNvSpPr>
            <p:nvPr/>
          </p:nvSpPr>
          <p:spPr bwMode="auto">
            <a:xfrm>
              <a:off x="1409" y="2146"/>
              <a:ext cx="1" cy="2"/>
            </a:xfrm>
            <a:prstGeom prst="line">
              <a:avLst/>
            </a:prstGeom>
            <a:noFill/>
            <a:ln w="14288">
              <a:solidFill>
                <a:srgbClr val="000000"/>
              </a:solidFill>
              <a:round/>
              <a:headEnd/>
              <a:tailEnd/>
            </a:ln>
          </p:spPr>
          <p:txBody>
            <a:bodyPr/>
            <a:lstStyle/>
            <a:p>
              <a:endParaRPr lang="en-US"/>
            </a:p>
          </p:txBody>
        </p:sp>
        <p:sp>
          <p:nvSpPr>
            <p:cNvPr id="167226" name="Line 314"/>
            <p:cNvSpPr>
              <a:spLocks noChangeShapeType="1"/>
            </p:cNvSpPr>
            <p:nvPr/>
          </p:nvSpPr>
          <p:spPr bwMode="auto">
            <a:xfrm>
              <a:off x="1418" y="2164"/>
              <a:ext cx="1" cy="2"/>
            </a:xfrm>
            <a:prstGeom prst="line">
              <a:avLst/>
            </a:prstGeom>
            <a:noFill/>
            <a:ln w="14288">
              <a:solidFill>
                <a:srgbClr val="000000"/>
              </a:solidFill>
              <a:round/>
              <a:headEnd/>
              <a:tailEnd/>
            </a:ln>
          </p:spPr>
          <p:txBody>
            <a:bodyPr/>
            <a:lstStyle/>
            <a:p>
              <a:endParaRPr lang="en-US"/>
            </a:p>
          </p:txBody>
        </p:sp>
        <p:sp>
          <p:nvSpPr>
            <p:cNvPr id="167227" name="Line 315"/>
            <p:cNvSpPr>
              <a:spLocks noChangeShapeType="1"/>
            </p:cNvSpPr>
            <p:nvPr/>
          </p:nvSpPr>
          <p:spPr bwMode="auto">
            <a:xfrm>
              <a:off x="1428" y="2180"/>
              <a:ext cx="1" cy="3"/>
            </a:xfrm>
            <a:prstGeom prst="line">
              <a:avLst/>
            </a:prstGeom>
            <a:noFill/>
            <a:ln w="14288">
              <a:solidFill>
                <a:srgbClr val="000000"/>
              </a:solidFill>
              <a:round/>
              <a:headEnd/>
              <a:tailEnd/>
            </a:ln>
          </p:spPr>
          <p:txBody>
            <a:bodyPr/>
            <a:lstStyle/>
            <a:p>
              <a:endParaRPr lang="en-US"/>
            </a:p>
          </p:txBody>
        </p:sp>
        <p:sp>
          <p:nvSpPr>
            <p:cNvPr id="167228" name="Line 316"/>
            <p:cNvSpPr>
              <a:spLocks noChangeShapeType="1"/>
            </p:cNvSpPr>
            <p:nvPr/>
          </p:nvSpPr>
          <p:spPr bwMode="auto">
            <a:xfrm>
              <a:off x="1442" y="2195"/>
              <a:ext cx="2" cy="1"/>
            </a:xfrm>
            <a:prstGeom prst="line">
              <a:avLst/>
            </a:prstGeom>
            <a:noFill/>
            <a:ln w="14288">
              <a:solidFill>
                <a:srgbClr val="000000"/>
              </a:solidFill>
              <a:round/>
              <a:headEnd/>
              <a:tailEnd/>
            </a:ln>
          </p:spPr>
          <p:txBody>
            <a:bodyPr/>
            <a:lstStyle/>
            <a:p>
              <a:endParaRPr lang="en-US"/>
            </a:p>
          </p:txBody>
        </p:sp>
        <p:sp>
          <p:nvSpPr>
            <p:cNvPr id="167229" name="Line 317"/>
            <p:cNvSpPr>
              <a:spLocks noChangeShapeType="1"/>
            </p:cNvSpPr>
            <p:nvPr/>
          </p:nvSpPr>
          <p:spPr bwMode="auto">
            <a:xfrm>
              <a:off x="1449" y="2213"/>
              <a:ext cx="1" cy="2"/>
            </a:xfrm>
            <a:prstGeom prst="line">
              <a:avLst/>
            </a:prstGeom>
            <a:noFill/>
            <a:ln w="14288">
              <a:solidFill>
                <a:srgbClr val="000000"/>
              </a:solidFill>
              <a:round/>
              <a:headEnd/>
              <a:tailEnd/>
            </a:ln>
          </p:spPr>
          <p:txBody>
            <a:bodyPr/>
            <a:lstStyle/>
            <a:p>
              <a:endParaRPr lang="en-US"/>
            </a:p>
          </p:txBody>
        </p:sp>
        <p:sp>
          <p:nvSpPr>
            <p:cNvPr id="167230" name="Line 318"/>
            <p:cNvSpPr>
              <a:spLocks noChangeShapeType="1"/>
            </p:cNvSpPr>
            <p:nvPr/>
          </p:nvSpPr>
          <p:spPr bwMode="auto">
            <a:xfrm>
              <a:off x="1450" y="2232"/>
              <a:ext cx="1" cy="3"/>
            </a:xfrm>
            <a:prstGeom prst="line">
              <a:avLst/>
            </a:prstGeom>
            <a:noFill/>
            <a:ln w="14288">
              <a:solidFill>
                <a:srgbClr val="000000"/>
              </a:solidFill>
              <a:round/>
              <a:headEnd/>
              <a:tailEnd/>
            </a:ln>
          </p:spPr>
          <p:txBody>
            <a:bodyPr/>
            <a:lstStyle/>
            <a:p>
              <a:endParaRPr lang="en-US"/>
            </a:p>
          </p:txBody>
        </p:sp>
        <p:sp>
          <p:nvSpPr>
            <p:cNvPr id="167231" name="Line 319"/>
            <p:cNvSpPr>
              <a:spLocks noChangeShapeType="1"/>
            </p:cNvSpPr>
            <p:nvPr/>
          </p:nvSpPr>
          <p:spPr bwMode="auto">
            <a:xfrm>
              <a:off x="1451" y="2252"/>
              <a:ext cx="1" cy="3"/>
            </a:xfrm>
            <a:prstGeom prst="line">
              <a:avLst/>
            </a:prstGeom>
            <a:noFill/>
            <a:ln w="14288">
              <a:solidFill>
                <a:srgbClr val="000000"/>
              </a:solidFill>
              <a:round/>
              <a:headEnd/>
              <a:tailEnd/>
            </a:ln>
          </p:spPr>
          <p:txBody>
            <a:bodyPr/>
            <a:lstStyle/>
            <a:p>
              <a:endParaRPr lang="en-US"/>
            </a:p>
          </p:txBody>
        </p:sp>
        <p:sp>
          <p:nvSpPr>
            <p:cNvPr id="167232" name="Line 320"/>
            <p:cNvSpPr>
              <a:spLocks noChangeShapeType="1"/>
            </p:cNvSpPr>
            <p:nvPr/>
          </p:nvSpPr>
          <p:spPr bwMode="auto">
            <a:xfrm>
              <a:off x="1452" y="2272"/>
              <a:ext cx="1" cy="2"/>
            </a:xfrm>
            <a:prstGeom prst="line">
              <a:avLst/>
            </a:prstGeom>
            <a:noFill/>
            <a:ln w="14288">
              <a:solidFill>
                <a:srgbClr val="000000"/>
              </a:solidFill>
              <a:round/>
              <a:headEnd/>
              <a:tailEnd/>
            </a:ln>
          </p:spPr>
          <p:txBody>
            <a:bodyPr/>
            <a:lstStyle/>
            <a:p>
              <a:endParaRPr lang="en-US"/>
            </a:p>
          </p:txBody>
        </p:sp>
        <p:sp>
          <p:nvSpPr>
            <p:cNvPr id="167233" name="Line 321"/>
            <p:cNvSpPr>
              <a:spLocks noChangeShapeType="1"/>
            </p:cNvSpPr>
            <p:nvPr/>
          </p:nvSpPr>
          <p:spPr bwMode="auto">
            <a:xfrm>
              <a:off x="1452" y="2292"/>
              <a:ext cx="1" cy="2"/>
            </a:xfrm>
            <a:prstGeom prst="line">
              <a:avLst/>
            </a:prstGeom>
            <a:noFill/>
            <a:ln w="14288">
              <a:solidFill>
                <a:srgbClr val="000000"/>
              </a:solidFill>
              <a:round/>
              <a:headEnd/>
              <a:tailEnd/>
            </a:ln>
          </p:spPr>
          <p:txBody>
            <a:bodyPr/>
            <a:lstStyle/>
            <a:p>
              <a:endParaRPr lang="en-US"/>
            </a:p>
          </p:txBody>
        </p:sp>
        <p:sp>
          <p:nvSpPr>
            <p:cNvPr id="167234" name="Line 322"/>
            <p:cNvSpPr>
              <a:spLocks noChangeShapeType="1"/>
            </p:cNvSpPr>
            <p:nvPr/>
          </p:nvSpPr>
          <p:spPr bwMode="auto">
            <a:xfrm>
              <a:off x="1453" y="2312"/>
              <a:ext cx="2" cy="2"/>
            </a:xfrm>
            <a:prstGeom prst="line">
              <a:avLst/>
            </a:prstGeom>
            <a:noFill/>
            <a:ln w="14288">
              <a:solidFill>
                <a:srgbClr val="000000"/>
              </a:solidFill>
              <a:round/>
              <a:headEnd/>
              <a:tailEnd/>
            </a:ln>
          </p:spPr>
          <p:txBody>
            <a:bodyPr/>
            <a:lstStyle/>
            <a:p>
              <a:endParaRPr lang="en-US"/>
            </a:p>
          </p:txBody>
        </p:sp>
        <p:sp>
          <p:nvSpPr>
            <p:cNvPr id="167235" name="Line 323"/>
            <p:cNvSpPr>
              <a:spLocks noChangeShapeType="1"/>
            </p:cNvSpPr>
            <p:nvPr/>
          </p:nvSpPr>
          <p:spPr bwMode="auto">
            <a:xfrm>
              <a:off x="1455" y="2332"/>
              <a:ext cx="1" cy="2"/>
            </a:xfrm>
            <a:prstGeom prst="line">
              <a:avLst/>
            </a:prstGeom>
            <a:noFill/>
            <a:ln w="14288">
              <a:solidFill>
                <a:srgbClr val="000000"/>
              </a:solidFill>
              <a:round/>
              <a:headEnd/>
              <a:tailEnd/>
            </a:ln>
          </p:spPr>
          <p:txBody>
            <a:bodyPr/>
            <a:lstStyle/>
            <a:p>
              <a:endParaRPr lang="en-US"/>
            </a:p>
          </p:txBody>
        </p:sp>
        <p:sp>
          <p:nvSpPr>
            <p:cNvPr id="167236" name="Line 324"/>
            <p:cNvSpPr>
              <a:spLocks noChangeShapeType="1"/>
            </p:cNvSpPr>
            <p:nvPr/>
          </p:nvSpPr>
          <p:spPr bwMode="auto">
            <a:xfrm>
              <a:off x="1456" y="2352"/>
              <a:ext cx="1" cy="2"/>
            </a:xfrm>
            <a:prstGeom prst="line">
              <a:avLst/>
            </a:prstGeom>
            <a:noFill/>
            <a:ln w="14288">
              <a:solidFill>
                <a:srgbClr val="000000"/>
              </a:solidFill>
              <a:round/>
              <a:headEnd/>
              <a:tailEnd/>
            </a:ln>
          </p:spPr>
          <p:txBody>
            <a:bodyPr/>
            <a:lstStyle/>
            <a:p>
              <a:endParaRPr lang="en-US"/>
            </a:p>
          </p:txBody>
        </p:sp>
        <p:sp>
          <p:nvSpPr>
            <p:cNvPr id="167237" name="Line 325"/>
            <p:cNvSpPr>
              <a:spLocks noChangeShapeType="1"/>
            </p:cNvSpPr>
            <p:nvPr/>
          </p:nvSpPr>
          <p:spPr bwMode="auto">
            <a:xfrm>
              <a:off x="1457" y="2372"/>
              <a:ext cx="1" cy="2"/>
            </a:xfrm>
            <a:prstGeom prst="line">
              <a:avLst/>
            </a:prstGeom>
            <a:noFill/>
            <a:ln w="14288">
              <a:solidFill>
                <a:srgbClr val="000000"/>
              </a:solidFill>
              <a:round/>
              <a:headEnd/>
              <a:tailEnd/>
            </a:ln>
          </p:spPr>
          <p:txBody>
            <a:bodyPr/>
            <a:lstStyle/>
            <a:p>
              <a:endParaRPr lang="en-US"/>
            </a:p>
          </p:txBody>
        </p:sp>
        <p:sp>
          <p:nvSpPr>
            <p:cNvPr id="167238" name="Line 326"/>
            <p:cNvSpPr>
              <a:spLocks noChangeShapeType="1"/>
            </p:cNvSpPr>
            <p:nvPr/>
          </p:nvSpPr>
          <p:spPr bwMode="auto">
            <a:xfrm>
              <a:off x="1458" y="2392"/>
              <a:ext cx="1" cy="2"/>
            </a:xfrm>
            <a:prstGeom prst="line">
              <a:avLst/>
            </a:prstGeom>
            <a:noFill/>
            <a:ln w="14288">
              <a:solidFill>
                <a:srgbClr val="000000"/>
              </a:solidFill>
              <a:round/>
              <a:headEnd/>
              <a:tailEnd/>
            </a:ln>
          </p:spPr>
          <p:txBody>
            <a:bodyPr/>
            <a:lstStyle/>
            <a:p>
              <a:endParaRPr lang="en-US"/>
            </a:p>
          </p:txBody>
        </p:sp>
        <p:sp>
          <p:nvSpPr>
            <p:cNvPr id="167239" name="Line 327"/>
            <p:cNvSpPr>
              <a:spLocks noChangeShapeType="1"/>
            </p:cNvSpPr>
            <p:nvPr/>
          </p:nvSpPr>
          <p:spPr bwMode="auto">
            <a:xfrm>
              <a:off x="1459" y="2411"/>
              <a:ext cx="1" cy="2"/>
            </a:xfrm>
            <a:prstGeom prst="line">
              <a:avLst/>
            </a:prstGeom>
            <a:noFill/>
            <a:ln w="14288">
              <a:solidFill>
                <a:srgbClr val="000000"/>
              </a:solidFill>
              <a:round/>
              <a:headEnd/>
              <a:tailEnd/>
            </a:ln>
          </p:spPr>
          <p:txBody>
            <a:bodyPr/>
            <a:lstStyle/>
            <a:p>
              <a:endParaRPr lang="en-US"/>
            </a:p>
          </p:txBody>
        </p:sp>
        <p:sp>
          <p:nvSpPr>
            <p:cNvPr id="167240" name="Line 328"/>
            <p:cNvSpPr>
              <a:spLocks noChangeShapeType="1"/>
            </p:cNvSpPr>
            <p:nvPr/>
          </p:nvSpPr>
          <p:spPr bwMode="auto">
            <a:xfrm>
              <a:off x="1460" y="2430"/>
              <a:ext cx="1" cy="3"/>
            </a:xfrm>
            <a:prstGeom prst="line">
              <a:avLst/>
            </a:prstGeom>
            <a:noFill/>
            <a:ln w="14288">
              <a:solidFill>
                <a:srgbClr val="000000"/>
              </a:solidFill>
              <a:round/>
              <a:headEnd/>
              <a:tailEnd/>
            </a:ln>
          </p:spPr>
          <p:txBody>
            <a:bodyPr/>
            <a:lstStyle/>
            <a:p>
              <a:endParaRPr lang="en-US"/>
            </a:p>
          </p:txBody>
        </p:sp>
        <p:sp>
          <p:nvSpPr>
            <p:cNvPr id="167241" name="Line 329"/>
            <p:cNvSpPr>
              <a:spLocks noChangeShapeType="1"/>
            </p:cNvSpPr>
            <p:nvPr/>
          </p:nvSpPr>
          <p:spPr bwMode="auto">
            <a:xfrm>
              <a:off x="1461" y="2450"/>
              <a:ext cx="1" cy="3"/>
            </a:xfrm>
            <a:prstGeom prst="line">
              <a:avLst/>
            </a:prstGeom>
            <a:noFill/>
            <a:ln w="14288">
              <a:solidFill>
                <a:srgbClr val="000000"/>
              </a:solidFill>
              <a:round/>
              <a:headEnd/>
              <a:tailEnd/>
            </a:ln>
          </p:spPr>
          <p:txBody>
            <a:bodyPr/>
            <a:lstStyle/>
            <a:p>
              <a:endParaRPr lang="en-US"/>
            </a:p>
          </p:txBody>
        </p:sp>
        <p:sp>
          <p:nvSpPr>
            <p:cNvPr id="167242" name="Line 330"/>
            <p:cNvSpPr>
              <a:spLocks noChangeShapeType="1"/>
            </p:cNvSpPr>
            <p:nvPr/>
          </p:nvSpPr>
          <p:spPr bwMode="auto">
            <a:xfrm>
              <a:off x="1462" y="2470"/>
              <a:ext cx="1" cy="3"/>
            </a:xfrm>
            <a:prstGeom prst="line">
              <a:avLst/>
            </a:prstGeom>
            <a:noFill/>
            <a:ln w="14288">
              <a:solidFill>
                <a:srgbClr val="000000"/>
              </a:solidFill>
              <a:round/>
              <a:headEnd/>
              <a:tailEnd/>
            </a:ln>
          </p:spPr>
          <p:txBody>
            <a:bodyPr/>
            <a:lstStyle/>
            <a:p>
              <a:endParaRPr lang="en-US"/>
            </a:p>
          </p:txBody>
        </p:sp>
        <p:sp>
          <p:nvSpPr>
            <p:cNvPr id="167243" name="Line 331"/>
            <p:cNvSpPr>
              <a:spLocks noChangeShapeType="1"/>
            </p:cNvSpPr>
            <p:nvPr/>
          </p:nvSpPr>
          <p:spPr bwMode="auto">
            <a:xfrm>
              <a:off x="1463" y="2490"/>
              <a:ext cx="1" cy="2"/>
            </a:xfrm>
            <a:prstGeom prst="line">
              <a:avLst/>
            </a:prstGeom>
            <a:noFill/>
            <a:ln w="14288">
              <a:solidFill>
                <a:srgbClr val="000000"/>
              </a:solidFill>
              <a:round/>
              <a:headEnd/>
              <a:tailEnd/>
            </a:ln>
          </p:spPr>
          <p:txBody>
            <a:bodyPr/>
            <a:lstStyle/>
            <a:p>
              <a:endParaRPr lang="en-US"/>
            </a:p>
          </p:txBody>
        </p:sp>
        <p:sp>
          <p:nvSpPr>
            <p:cNvPr id="167244" name="Line 332"/>
            <p:cNvSpPr>
              <a:spLocks noChangeShapeType="1"/>
            </p:cNvSpPr>
            <p:nvPr/>
          </p:nvSpPr>
          <p:spPr bwMode="auto">
            <a:xfrm>
              <a:off x="1465" y="2510"/>
              <a:ext cx="1" cy="2"/>
            </a:xfrm>
            <a:prstGeom prst="line">
              <a:avLst/>
            </a:prstGeom>
            <a:noFill/>
            <a:ln w="14288">
              <a:solidFill>
                <a:srgbClr val="000000"/>
              </a:solidFill>
              <a:round/>
              <a:headEnd/>
              <a:tailEnd/>
            </a:ln>
          </p:spPr>
          <p:txBody>
            <a:bodyPr/>
            <a:lstStyle/>
            <a:p>
              <a:endParaRPr lang="en-US"/>
            </a:p>
          </p:txBody>
        </p:sp>
        <p:sp>
          <p:nvSpPr>
            <p:cNvPr id="167245" name="Line 333"/>
            <p:cNvSpPr>
              <a:spLocks noChangeShapeType="1"/>
            </p:cNvSpPr>
            <p:nvPr/>
          </p:nvSpPr>
          <p:spPr bwMode="auto">
            <a:xfrm>
              <a:off x="1466" y="2530"/>
              <a:ext cx="1" cy="2"/>
            </a:xfrm>
            <a:prstGeom prst="line">
              <a:avLst/>
            </a:prstGeom>
            <a:noFill/>
            <a:ln w="14288">
              <a:solidFill>
                <a:srgbClr val="000000"/>
              </a:solidFill>
              <a:round/>
              <a:headEnd/>
              <a:tailEnd/>
            </a:ln>
          </p:spPr>
          <p:txBody>
            <a:bodyPr/>
            <a:lstStyle/>
            <a:p>
              <a:endParaRPr lang="en-US"/>
            </a:p>
          </p:txBody>
        </p:sp>
        <p:sp>
          <p:nvSpPr>
            <p:cNvPr id="167246" name="Line 334"/>
            <p:cNvSpPr>
              <a:spLocks noChangeShapeType="1"/>
            </p:cNvSpPr>
            <p:nvPr/>
          </p:nvSpPr>
          <p:spPr bwMode="auto">
            <a:xfrm>
              <a:off x="1467" y="2550"/>
              <a:ext cx="1" cy="2"/>
            </a:xfrm>
            <a:prstGeom prst="line">
              <a:avLst/>
            </a:prstGeom>
            <a:noFill/>
            <a:ln w="14288">
              <a:solidFill>
                <a:srgbClr val="000000"/>
              </a:solidFill>
              <a:round/>
              <a:headEnd/>
              <a:tailEnd/>
            </a:ln>
          </p:spPr>
          <p:txBody>
            <a:bodyPr/>
            <a:lstStyle/>
            <a:p>
              <a:endParaRPr lang="en-US"/>
            </a:p>
          </p:txBody>
        </p:sp>
        <p:sp>
          <p:nvSpPr>
            <p:cNvPr id="167247" name="Line 335"/>
            <p:cNvSpPr>
              <a:spLocks noChangeShapeType="1"/>
            </p:cNvSpPr>
            <p:nvPr/>
          </p:nvSpPr>
          <p:spPr bwMode="auto">
            <a:xfrm>
              <a:off x="1468" y="2570"/>
              <a:ext cx="1" cy="2"/>
            </a:xfrm>
            <a:prstGeom prst="line">
              <a:avLst/>
            </a:prstGeom>
            <a:noFill/>
            <a:ln w="14288">
              <a:solidFill>
                <a:srgbClr val="000000"/>
              </a:solidFill>
              <a:round/>
              <a:headEnd/>
              <a:tailEnd/>
            </a:ln>
          </p:spPr>
          <p:txBody>
            <a:bodyPr/>
            <a:lstStyle/>
            <a:p>
              <a:endParaRPr lang="en-US"/>
            </a:p>
          </p:txBody>
        </p:sp>
        <p:sp>
          <p:nvSpPr>
            <p:cNvPr id="167248" name="Line 336"/>
            <p:cNvSpPr>
              <a:spLocks noChangeShapeType="1"/>
            </p:cNvSpPr>
            <p:nvPr/>
          </p:nvSpPr>
          <p:spPr bwMode="auto">
            <a:xfrm>
              <a:off x="1469" y="2590"/>
              <a:ext cx="1" cy="2"/>
            </a:xfrm>
            <a:prstGeom prst="line">
              <a:avLst/>
            </a:prstGeom>
            <a:noFill/>
            <a:ln w="14288">
              <a:solidFill>
                <a:srgbClr val="000000"/>
              </a:solidFill>
              <a:round/>
              <a:headEnd/>
              <a:tailEnd/>
            </a:ln>
          </p:spPr>
          <p:txBody>
            <a:bodyPr/>
            <a:lstStyle/>
            <a:p>
              <a:endParaRPr lang="en-US"/>
            </a:p>
          </p:txBody>
        </p:sp>
        <p:sp>
          <p:nvSpPr>
            <p:cNvPr id="167249" name="Line 337"/>
            <p:cNvSpPr>
              <a:spLocks noChangeShapeType="1"/>
            </p:cNvSpPr>
            <p:nvPr/>
          </p:nvSpPr>
          <p:spPr bwMode="auto">
            <a:xfrm>
              <a:off x="1470" y="2610"/>
              <a:ext cx="1" cy="2"/>
            </a:xfrm>
            <a:prstGeom prst="line">
              <a:avLst/>
            </a:prstGeom>
            <a:noFill/>
            <a:ln w="14288">
              <a:solidFill>
                <a:srgbClr val="000000"/>
              </a:solidFill>
              <a:round/>
              <a:headEnd/>
              <a:tailEnd/>
            </a:ln>
          </p:spPr>
          <p:txBody>
            <a:bodyPr/>
            <a:lstStyle/>
            <a:p>
              <a:endParaRPr lang="en-US"/>
            </a:p>
          </p:txBody>
        </p:sp>
        <p:sp>
          <p:nvSpPr>
            <p:cNvPr id="167250" name="Line 338"/>
            <p:cNvSpPr>
              <a:spLocks noChangeShapeType="1"/>
            </p:cNvSpPr>
            <p:nvPr/>
          </p:nvSpPr>
          <p:spPr bwMode="auto">
            <a:xfrm>
              <a:off x="1471" y="2630"/>
              <a:ext cx="1" cy="2"/>
            </a:xfrm>
            <a:prstGeom prst="line">
              <a:avLst/>
            </a:prstGeom>
            <a:noFill/>
            <a:ln w="14288">
              <a:solidFill>
                <a:srgbClr val="000000"/>
              </a:solidFill>
              <a:round/>
              <a:headEnd/>
              <a:tailEnd/>
            </a:ln>
          </p:spPr>
          <p:txBody>
            <a:bodyPr/>
            <a:lstStyle/>
            <a:p>
              <a:endParaRPr lang="en-US"/>
            </a:p>
          </p:txBody>
        </p:sp>
        <p:sp>
          <p:nvSpPr>
            <p:cNvPr id="167251" name="Line 339"/>
            <p:cNvSpPr>
              <a:spLocks noChangeShapeType="1"/>
            </p:cNvSpPr>
            <p:nvPr/>
          </p:nvSpPr>
          <p:spPr bwMode="auto">
            <a:xfrm>
              <a:off x="1486" y="2641"/>
              <a:ext cx="2" cy="1"/>
            </a:xfrm>
            <a:prstGeom prst="line">
              <a:avLst/>
            </a:prstGeom>
            <a:noFill/>
            <a:ln w="14288">
              <a:solidFill>
                <a:srgbClr val="000000"/>
              </a:solidFill>
              <a:round/>
              <a:headEnd/>
              <a:tailEnd/>
            </a:ln>
          </p:spPr>
          <p:txBody>
            <a:bodyPr/>
            <a:lstStyle/>
            <a:p>
              <a:endParaRPr lang="en-US"/>
            </a:p>
          </p:txBody>
        </p:sp>
        <p:sp>
          <p:nvSpPr>
            <p:cNvPr id="167252" name="Line 340"/>
            <p:cNvSpPr>
              <a:spLocks noChangeShapeType="1"/>
            </p:cNvSpPr>
            <p:nvPr/>
          </p:nvSpPr>
          <p:spPr bwMode="auto">
            <a:xfrm flipV="1">
              <a:off x="1496" y="2635"/>
              <a:ext cx="1" cy="2"/>
            </a:xfrm>
            <a:prstGeom prst="line">
              <a:avLst/>
            </a:prstGeom>
            <a:noFill/>
            <a:ln w="14288">
              <a:solidFill>
                <a:srgbClr val="000000"/>
              </a:solidFill>
              <a:round/>
              <a:headEnd/>
              <a:tailEnd/>
            </a:ln>
          </p:spPr>
          <p:txBody>
            <a:bodyPr/>
            <a:lstStyle/>
            <a:p>
              <a:endParaRPr lang="en-US"/>
            </a:p>
          </p:txBody>
        </p:sp>
        <p:sp>
          <p:nvSpPr>
            <p:cNvPr id="167253" name="Line 341"/>
            <p:cNvSpPr>
              <a:spLocks noChangeShapeType="1"/>
            </p:cNvSpPr>
            <p:nvPr/>
          </p:nvSpPr>
          <p:spPr bwMode="auto">
            <a:xfrm flipV="1">
              <a:off x="1497" y="2615"/>
              <a:ext cx="1" cy="2"/>
            </a:xfrm>
            <a:prstGeom prst="line">
              <a:avLst/>
            </a:prstGeom>
            <a:noFill/>
            <a:ln w="14288">
              <a:solidFill>
                <a:srgbClr val="000000"/>
              </a:solidFill>
              <a:round/>
              <a:headEnd/>
              <a:tailEnd/>
            </a:ln>
          </p:spPr>
          <p:txBody>
            <a:bodyPr/>
            <a:lstStyle/>
            <a:p>
              <a:endParaRPr lang="en-US"/>
            </a:p>
          </p:txBody>
        </p:sp>
        <p:sp>
          <p:nvSpPr>
            <p:cNvPr id="167254" name="Line 342"/>
            <p:cNvSpPr>
              <a:spLocks noChangeShapeType="1"/>
            </p:cNvSpPr>
            <p:nvPr/>
          </p:nvSpPr>
          <p:spPr bwMode="auto">
            <a:xfrm flipV="1">
              <a:off x="1497" y="2595"/>
              <a:ext cx="1" cy="3"/>
            </a:xfrm>
            <a:prstGeom prst="line">
              <a:avLst/>
            </a:prstGeom>
            <a:noFill/>
            <a:ln w="14288">
              <a:solidFill>
                <a:srgbClr val="000000"/>
              </a:solidFill>
              <a:round/>
              <a:headEnd/>
              <a:tailEnd/>
            </a:ln>
          </p:spPr>
          <p:txBody>
            <a:bodyPr/>
            <a:lstStyle/>
            <a:p>
              <a:endParaRPr lang="en-US"/>
            </a:p>
          </p:txBody>
        </p:sp>
        <p:sp>
          <p:nvSpPr>
            <p:cNvPr id="167255" name="Line 343"/>
            <p:cNvSpPr>
              <a:spLocks noChangeShapeType="1"/>
            </p:cNvSpPr>
            <p:nvPr/>
          </p:nvSpPr>
          <p:spPr bwMode="auto">
            <a:xfrm flipV="1">
              <a:off x="1498" y="2575"/>
              <a:ext cx="1" cy="3"/>
            </a:xfrm>
            <a:prstGeom prst="line">
              <a:avLst/>
            </a:prstGeom>
            <a:noFill/>
            <a:ln w="14288">
              <a:solidFill>
                <a:srgbClr val="000000"/>
              </a:solidFill>
              <a:round/>
              <a:headEnd/>
              <a:tailEnd/>
            </a:ln>
          </p:spPr>
          <p:txBody>
            <a:bodyPr/>
            <a:lstStyle/>
            <a:p>
              <a:endParaRPr lang="en-US"/>
            </a:p>
          </p:txBody>
        </p:sp>
        <p:sp>
          <p:nvSpPr>
            <p:cNvPr id="167256" name="Line 344"/>
            <p:cNvSpPr>
              <a:spLocks noChangeShapeType="1"/>
            </p:cNvSpPr>
            <p:nvPr/>
          </p:nvSpPr>
          <p:spPr bwMode="auto">
            <a:xfrm flipV="1">
              <a:off x="1498" y="2555"/>
              <a:ext cx="1" cy="3"/>
            </a:xfrm>
            <a:prstGeom prst="line">
              <a:avLst/>
            </a:prstGeom>
            <a:noFill/>
            <a:ln w="14288">
              <a:solidFill>
                <a:srgbClr val="000000"/>
              </a:solidFill>
              <a:round/>
              <a:headEnd/>
              <a:tailEnd/>
            </a:ln>
          </p:spPr>
          <p:txBody>
            <a:bodyPr/>
            <a:lstStyle/>
            <a:p>
              <a:endParaRPr lang="en-US"/>
            </a:p>
          </p:txBody>
        </p:sp>
        <p:sp>
          <p:nvSpPr>
            <p:cNvPr id="167257" name="Line 345"/>
            <p:cNvSpPr>
              <a:spLocks noChangeShapeType="1"/>
            </p:cNvSpPr>
            <p:nvPr/>
          </p:nvSpPr>
          <p:spPr bwMode="auto">
            <a:xfrm flipV="1">
              <a:off x="1499" y="2536"/>
              <a:ext cx="1" cy="2"/>
            </a:xfrm>
            <a:prstGeom prst="line">
              <a:avLst/>
            </a:prstGeom>
            <a:noFill/>
            <a:ln w="14288">
              <a:solidFill>
                <a:srgbClr val="000000"/>
              </a:solidFill>
              <a:round/>
              <a:headEnd/>
              <a:tailEnd/>
            </a:ln>
          </p:spPr>
          <p:txBody>
            <a:bodyPr/>
            <a:lstStyle/>
            <a:p>
              <a:endParaRPr lang="en-US"/>
            </a:p>
          </p:txBody>
        </p:sp>
        <p:sp>
          <p:nvSpPr>
            <p:cNvPr id="167258" name="Line 346"/>
            <p:cNvSpPr>
              <a:spLocks noChangeShapeType="1"/>
            </p:cNvSpPr>
            <p:nvPr/>
          </p:nvSpPr>
          <p:spPr bwMode="auto">
            <a:xfrm flipV="1">
              <a:off x="1500" y="2516"/>
              <a:ext cx="1" cy="2"/>
            </a:xfrm>
            <a:prstGeom prst="line">
              <a:avLst/>
            </a:prstGeom>
            <a:noFill/>
            <a:ln w="14288">
              <a:solidFill>
                <a:srgbClr val="000000"/>
              </a:solidFill>
              <a:round/>
              <a:headEnd/>
              <a:tailEnd/>
            </a:ln>
          </p:spPr>
          <p:txBody>
            <a:bodyPr/>
            <a:lstStyle/>
            <a:p>
              <a:endParaRPr lang="en-US"/>
            </a:p>
          </p:txBody>
        </p:sp>
        <p:sp>
          <p:nvSpPr>
            <p:cNvPr id="167259" name="Line 347"/>
            <p:cNvSpPr>
              <a:spLocks noChangeShapeType="1"/>
            </p:cNvSpPr>
            <p:nvPr/>
          </p:nvSpPr>
          <p:spPr bwMode="auto">
            <a:xfrm flipV="1">
              <a:off x="1500" y="2496"/>
              <a:ext cx="1" cy="2"/>
            </a:xfrm>
            <a:prstGeom prst="line">
              <a:avLst/>
            </a:prstGeom>
            <a:noFill/>
            <a:ln w="14288">
              <a:solidFill>
                <a:srgbClr val="000000"/>
              </a:solidFill>
              <a:round/>
              <a:headEnd/>
              <a:tailEnd/>
            </a:ln>
          </p:spPr>
          <p:txBody>
            <a:bodyPr/>
            <a:lstStyle/>
            <a:p>
              <a:endParaRPr lang="en-US"/>
            </a:p>
          </p:txBody>
        </p:sp>
        <p:sp>
          <p:nvSpPr>
            <p:cNvPr id="167260" name="Line 348"/>
            <p:cNvSpPr>
              <a:spLocks noChangeShapeType="1"/>
            </p:cNvSpPr>
            <p:nvPr/>
          </p:nvSpPr>
          <p:spPr bwMode="auto">
            <a:xfrm flipV="1">
              <a:off x="1501" y="2476"/>
              <a:ext cx="1" cy="2"/>
            </a:xfrm>
            <a:prstGeom prst="line">
              <a:avLst/>
            </a:prstGeom>
            <a:noFill/>
            <a:ln w="14288">
              <a:solidFill>
                <a:srgbClr val="000000"/>
              </a:solidFill>
              <a:round/>
              <a:headEnd/>
              <a:tailEnd/>
            </a:ln>
          </p:spPr>
          <p:txBody>
            <a:bodyPr/>
            <a:lstStyle/>
            <a:p>
              <a:endParaRPr lang="en-US"/>
            </a:p>
          </p:txBody>
        </p:sp>
        <p:sp>
          <p:nvSpPr>
            <p:cNvPr id="167261" name="Line 349"/>
            <p:cNvSpPr>
              <a:spLocks noChangeShapeType="1"/>
            </p:cNvSpPr>
            <p:nvPr/>
          </p:nvSpPr>
          <p:spPr bwMode="auto">
            <a:xfrm flipV="1">
              <a:off x="1501" y="2456"/>
              <a:ext cx="1" cy="2"/>
            </a:xfrm>
            <a:prstGeom prst="line">
              <a:avLst/>
            </a:prstGeom>
            <a:noFill/>
            <a:ln w="14288">
              <a:solidFill>
                <a:srgbClr val="000000"/>
              </a:solidFill>
              <a:round/>
              <a:headEnd/>
              <a:tailEnd/>
            </a:ln>
          </p:spPr>
          <p:txBody>
            <a:bodyPr/>
            <a:lstStyle/>
            <a:p>
              <a:endParaRPr lang="en-US"/>
            </a:p>
          </p:txBody>
        </p:sp>
        <p:sp>
          <p:nvSpPr>
            <p:cNvPr id="167262" name="Line 350"/>
            <p:cNvSpPr>
              <a:spLocks noChangeShapeType="1"/>
            </p:cNvSpPr>
            <p:nvPr/>
          </p:nvSpPr>
          <p:spPr bwMode="auto">
            <a:xfrm flipV="1">
              <a:off x="1502" y="2436"/>
              <a:ext cx="1" cy="2"/>
            </a:xfrm>
            <a:prstGeom prst="line">
              <a:avLst/>
            </a:prstGeom>
            <a:noFill/>
            <a:ln w="14288">
              <a:solidFill>
                <a:srgbClr val="000000"/>
              </a:solidFill>
              <a:round/>
              <a:headEnd/>
              <a:tailEnd/>
            </a:ln>
          </p:spPr>
          <p:txBody>
            <a:bodyPr/>
            <a:lstStyle/>
            <a:p>
              <a:endParaRPr lang="en-US"/>
            </a:p>
          </p:txBody>
        </p:sp>
        <p:sp>
          <p:nvSpPr>
            <p:cNvPr id="167263" name="Line 351"/>
            <p:cNvSpPr>
              <a:spLocks noChangeShapeType="1"/>
            </p:cNvSpPr>
            <p:nvPr/>
          </p:nvSpPr>
          <p:spPr bwMode="auto">
            <a:xfrm flipV="1">
              <a:off x="1502" y="2416"/>
              <a:ext cx="1" cy="2"/>
            </a:xfrm>
            <a:prstGeom prst="line">
              <a:avLst/>
            </a:prstGeom>
            <a:noFill/>
            <a:ln w="14288">
              <a:solidFill>
                <a:srgbClr val="000000"/>
              </a:solidFill>
              <a:round/>
              <a:headEnd/>
              <a:tailEnd/>
            </a:ln>
          </p:spPr>
          <p:txBody>
            <a:bodyPr/>
            <a:lstStyle/>
            <a:p>
              <a:endParaRPr lang="en-US"/>
            </a:p>
          </p:txBody>
        </p:sp>
        <p:sp>
          <p:nvSpPr>
            <p:cNvPr id="167264" name="Line 352"/>
            <p:cNvSpPr>
              <a:spLocks noChangeShapeType="1"/>
            </p:cNvSpPr>
            <p:nvPr/>
          </p:nvSpPr>
          <p:spPr bwMode="auto">
            <a:xfrm flipV="1">
              <a:off x="1503" y="2396"/>
              <a:ext cx="1" cy="2"/>
            </a:xfrm>
            <a:prstGeom prst="line">
              <a:avLst/>
            </a:prstGeom>
            <a:noFill/>
            <a:ln w="14288">
              <a:solidFill>
                <a:srgbClr val="000000"/>
              </a:solidFill>
              <a:round/>
              <a:headEnd/>
              <a:tailEnd/>
            </a:ln>
          </p:spPr>
          <p:txBody>
            <a:bodyPr/>
            <a:lstStyle/>
            <a:p>
              <a:endParaRPr lang="en-US"/>
            </a:p>
          </p:txBody>
        </p:sp>
        <p:sp>
          <p:nvSpPr>
            <p:cNvPr id="167265" name="Line 353"/>
            <p:cNvSpPr>
              <a:spLocks noChangeShapeType="1"/>
            </p:cNvSpPr>
            <p:nvPr/>
          </p:nvSpPr>
          <p:spPr bwMode="auto">
            <a:xfrm flipV="1">
              <a:off x="1503" y="2376"/>
              <a:ext cx="1" cy="2"/>
            </a:xfrm>
            <a:prstGeom prst="line">
              <a:avLst/>
            </a:prstGeom>
            <a:noFill/>
            <a:ln w="14288">
              <a:solidFill>
                <a:srgbClr val="000000"/>
              </a:solidFill>
              <a:round/>
              <a:headEnd/>
              <a:tailEnd/>
            </a:ln>
          </p:spPr>
          <p:txBody>
            <a:bodyPr/>
            <a:lstStyle/>
            <a:p>
              <a:endParaRPr lang="en-US"/>
            </a:p>
          </p:txBody>
        </p:sp>
        <p:sp>
          <p:nvSpPr>
            <p:cNvPr id="167266" name="Line 354"/>
            <p:cNvSpPr>
              <a:spLocks noChangeShapeType="1"/>
            </p:cNvSpPr>
            <p:nvPr/>
          </p:nvSpPr>
          <p:spPr bwMode="auto">
            <a:xfrm flipV="1">
              <a:off x="1504" y="2356"/>
              <a:ext cx="1" cy="3"/>
            </a:xfrm>
            <a:prstGeom prst="line">
              <a:avLst/>
            </a:prstGeom>
            <a:noFill/>
            <a:ln w="14288">
              <a:solidFill>
                <a:srgbClr val="000000"/>
              </a:solidFill>
              <a:round/>
              <a:headEnd/>
              <a:tailEnd/>
            </a:ln>
          </p:spPr>
          <p:txBody>
            <a:bodyPr/>
            <a:lstStyle/>
            <a:p>
              <a:endParaRPr lang="en-US"/>
            </a:p>
          </p:txBody>
        </p:sp>
        <p:sp>
          <p:nvSpPr>
            <p:cNvPr id="167267" name="Line 355"/>
            <p:cNvSpPr>
              <a:spLocks noChangeShapeType="1"/>
            </p:cNvSpPr>
            <p:nvPr/>
          </p:nvSpPr>
          <p:spPr bwMode="auto">
            <a:xfrm flipV="1">
              <a:off x="1505" y="2336"/>
              <a:ext cx="1" cy="3"/>
            </a:xfrm>
            <a:prstGeom prst="line">
              <a:avLst/>
            </a:prstGeom>
            <a:noFill/>
            <a:ln w="14288">
              <a:solidFill>
                <a:srgbClr val="000000"/>
              </a:solidFill>
              <a:round/>
              <a:headEnd/>
              <a:tailEnd/>
            </a:ln>
          </p:spPr>
          <p:txBody>
            <a:bodyPr/>
            <a:lstStyle/>
            <a:p>
              <a:endParaRPr lang="en-US"/>
            </a:p>
          </p:txBody>
        </p:sp>
        <p:sp>
          <p:nvSpPr>
            <p:cNvPr id="167268" name="Line 356"/>
            <p:cNvSpPr>
              <a:spLocks noChangeShapeType="1"/>
            </p:cNvSpPr>
            <p:nvPr/>
          </p:nvSpPr>
          <p:spPr bwMode="auto">
            <a:xfrm flipV="1">
              <a:off x="1505" y="2317"/>
              <a:ext cx="1" cy="2"/>
            </a:xfrm>
            <a:prstGeom prst="line">
              <a:avLst/>
            </a:prstGeom>
            <a:noFill/>
            <a:ln w="14288">
              <a:solidFill>
                <a:srgbClr val="000000"/>
              </a:solidFill>
              <a:round/>
              <a:headEnd/>
              <a:tailEnd/>
            </a:ln>
          </p:spPr>
          <p:txBody>
            <a:bodyPr/>
            <a:lstStyle/>
            <a:p>
              <a:endParaRPr lang="en-US"/>
            </a:p>
          </p:txBody>
        </p:sp>
        <p:sp>
          <p:nvSpPr>
            <p:cNvPr id="167269" name="Line 357"/>
            <p:cNvSpPr>
              <a:spLocks noChangeShapeType="1"/>
            </p:cNvSpPr>
            <p:nvPr/>
          </p:nvSpPr>
          <p:spPr bwMode="auto">
            <a:xfrm flipV="1">
              <a:off x="1507" y="2297"/>
              <a:ext cx="1" cy="2"/>
            </a:xfrm>
            <a:prstGeom prst="line">
              <a:avLst/>
            </a:prstGeom>
            <a:noFill/>
            <a:ln w="14288">
              <a:solidFill>
                <a:srgbClr val="000000"/>
              </a:solidFill>
              <a:round/>
              <a:headEnd/>
              <a:tailEnd/>
            </a:ln>
          </p:spPr>
          <p:txBody>
            <a:bodyPr/>
            <a:lstStyle/>
            <a:p>
              <a:endParaRPr lang="en-US"/>
            </a:p>
          </p:txBody>
        </p:sp>
        <p:sp>
          <p:nvSpPr>
            <p:cNvPr id="167270" name="Line 358"/>
            <p:cNvSpPr>
              <a:spLocks noChangeShapeType="1"/>
            </p:cNvSpPr>
            <p:nvPr/>
          </p:nvSpPr>
          <p:spPr bwMode="auto">
            <a:xfrm flipV="1">
              <a:off x="1507" y="2277"/>
              <a:ext cx="1" cy="2"/>
            </a:xfrm>
            <a:prstGeom prst="line">
              <a:avLst/>
            </a:prstGeom>
            <a:noFill/>
            <a:ln w="14288">
              <a:solidFill>
                <a:srgbClr val="000000"/>
              </a:solidFill>
              <a:round/>
              <a:headEnd/>
              <a:tailEnd/>
            </a:ln>
          </p:spPr>
          <p:txBody>
            <a:bodyPr/>
            <a:lstStyle/>
            <a:p>
              <a:endParaRPr lang="en-US"/>
            </a:p>
          </p:txBody>
        </p:sp>
        <p:sp>
          <p:nvSpPr>
            <p:cNvPr id="167271" name="Line 359"/>
            <p:cNvSpPr>
              <a:spLocks noChangeShapeType="1"/>
            </p:cNvSpPr>
            <p:nvPr/>
          </p:nvSpPr>
          <p:spPr bwMode="auto">
            <a:xfrm flipV="1">
              <a:off x="1508" y="2257"/>
              <a:ext cx="1" cy="2"/>
            </a:xfrm>
            <a:prstGeom prst="line">
              <a:avLst/>
            </a:prstGeom>
            <a:noFill/>
            <a:ln w="14288">
              <a:solidFill>
                <a:srgbClr val="000000"/>
              </a:solidFill>
              <a:round/>
              <a:headEnd/>
              <a:tailEnd/>
            </a:ln>
          </p:spPr>
          <p:txBody>
            <a:bodyPr/>
            <a:lstStyle/>
            <a:p>
              <a:endParaRPr lang="en-US"/>
            </a:p>
          </p:txBody>
        </p:sp>
        <p:sp>
          <p:nvSpPr>
            <p:cNvPr id="167272" name="Line 360"/>
            <p:cNvSpPr>
              <a:spLocks noChangeShapeType="1"/>
            </p:cNvSpPr>
            <p:nvPr/>
          </p:nvSpPr>
          <p:spPr bwMode="auto">
            <a:xfrm flipV="1">
              <a:off x="1508" y="2237"/>
              <a:ext cx="1" cy="2"/>
            </a:xfrm>
            <a:prstGeom prst="line">
              <a:avLst/>
            </a:prstGeom>
            <a:noFill/>
            <a:ln w="14288">
              <a:solidFill>
                <a:srgbClr val="000000"/>
              </a:solidFill>
              <a:round/>
              <a:headEnd/>
              <a:tailEnd/>
            </a:ln>
          </p:spPr>
          <p:txBody>
            <a:bodyPr/>
            <a:lstStyle/>
            <a:p>
              <a:endParaRPr lang="en-US"/>
            </a:p>
          </p:txBody>
        </p:sp>
        <p:sp>
          <p:nvSpPr>
            <p:cNvPr id="167273" name="Line 361"/>
            <p:cNvSpPr>
              <a:spLocks noChangeShapeType="1"/>
            </p:cNvSpPr>
            <p:nvPr/>
          </p:nvSpPr>
          <p:spPr bwMode="auto">
            <a:xfrm flipV="1">
              <a:off x="1509" y="2217"/>
              <a:ext cx="1" cy="2"/>
            </a:xfrm>
            <a:prstGeom prst="line">
              <a:avLst/>
            </a:prstGeom>
            <a:noFill/>
            <a:ln w="14288">
              <a:solidFill>
                <a:srgbClr val="000000"/>
              </a:solidFill>
              <a:round/>
              <a:headEnd/>
              <a:tailEnd/>
            </a:ln>
          </p:spPr>
          <p:txBody>
            <a:bodyPr/>
            <a:lstStyle/>
            <a:p>
              <a:endParaRPr lang="en-US"/>
            </a:p>
          </p:txBody>
        </p:sp>
        <p:sp>
          <p:nvSpPr>
            <p:cNvPr id="167274" name="Line 362"/>
            <p:cNvSpPr>
              <a:spLocks noChangeShapeType="1"/>
            </p:cNvSpPr>
            <p:nvPr/>
          </p:nvSpPr>
          <p:spPr bwMode="auto">
            <a:xfrm flipV="1">
              <a:off x="1510" y="2197"/>
              <a:ext cx="1" cy="2"/>
            </a:xfrm>
            <a:prstGeom prst="line">
              <a:avLst/>
            </a:prstGeom>
            <a:noFill/>
            <a:ln w="14288">
              <a:solidFill>
                <a:srgbClr val="000000"/>
              </a:solidFill>
              <a:round/>
              <a:headEnd/>
              <a:tailEnd/>
            </a:ln>
          </p:spPr>
          <p:txBody>
            <a:bodyPr/>
            <a:lstStyle/>
            <a:p>
              <a:endParaRPr lang="en-US"/>
            </a:p>
          </p:txBody>
        </p:sp>
        <p:sp>
          <p:nvSpPr>
            <p:cNvPr id="167275" name="Line 363"/>
            <p:cNvSpPr>
              <a:spLocks noChangeShapeType="1"/>
            </p:cNvSpPr>
            <p:nvPr/>
          </p:nvSpPr>
          <p:spPr bwMode="auto">
            <a:xfrm flipV="1">
              <a:off x="1510" y="2177"/>
              <a:ext cx="1" cy="2"/>
            </a:xfrm>
            <a:prstGeom prst="line">
              <a:avLst/>
            </a:prstGeom>
            <a:noFill/>
            <a:ln w="14288">
              <a:solidFill>
                <a:srgbClr val="000000"/>
              </a:solidFill>
              <a:round/>
              <a:headEnd/>
              <a:tailEnd/>
            </a:ln>
          </p:spPr>
          <p:txBody>
            <a:bodyPr/>
            <a:lstStyle/>
            <a:p>
              <a:endParaRPr lang="en-US"/>
            </a:p>
          </p:txBody>
        </p:sp>
        <p:sp>
          <p:nvSpPr>
            <p:cNvPr id="167276" name="Line 364"/>
            <p:cNvSpPr>
              <a:spLocks noChangeShapeType="1"/>
            </p:cNvSpPr>
            <p:nvPr/>
          </p:nvSpPr>
          <p:spPr bwMode="auto">
            <a:xfrm flipV="1">
              <a:off x="1511" y="2157"/>
              <a:ext cx="1" cy="2"/>
            </a:xfrm>
            <a:prstGeom prst="line">
              <a:avLst/>
            </a:prstGeom>
            <a:noFill/>
            <a:ln w="14288">
              <a:solidFill>
                <a:srgbClr val="000000"/>
              </a:solidFill>
              <a:round/>
              <a:headEnd/>
              <a:tailEnd/>
            </a:ln>
          </p:spPr>
          <p:txBody>
            <a:bodyPr/>
            <a:lstStyle/>
            <a:p>
              <a:endParaRPr lang="en-US"/>
            </a:p>
          </p:txBody>
        </p:sp>
        <p:sp>
          <p:nvSpPr>
            <p:cNvPr id="167277" name="Line 365"/>
            <p:cNvSpPr>
              <a:spLocks noChangeShapeType="1"/>
            </p:cNvSpPr>
            <p:nvPr/>
          </p:nvSpPr>
          <p:spPr bwMode="auto">
            <a:xfrm flipV="1">
              <a:off x="1511" y="2137"/>
              <a:ext cx="1" cy="2"/>
            </a:xfrm>
            <a:prstGeom prst="line">
              <a:avLst/>
            </a:prstGeom>
            <a:noFill/>
            <a:ln w="14288">
              <a:solidFill>
                <a:srgbClr val="000000"/>
              </a:solidFill>
              <a:round/>
              <a:headEnd/>
              <a:tailEnd/>
            </a:ln>
          </p:spPr>
          <p:txBody>
            <a:bodyPr/>
            <a:lstStyle/>
            <a:p>
              <a:endParaRPr lang="en-US"/>
            </a:p>
          </p:txBody>
        </p:sp>
        <p:sp>
          <p:nvSpPr>
            <p:cNvPr id="167278" name="Line 366"/>
            <p:cNvSpPr>
              <a:spLocks noChangeShapeType="1"/>
            </p:cNvSpPr>
            <p:nvPr/>
          </p:nvSpPr>
          <p:spPr bwMode="auto">
            <a:xfrm flipV="1">
              <a:off x="1512" y="2117"/>
              <a:ext cx="1" cy="3"/>
            </a:xfrm>
            <a:prstGeom prst="line">
              <a:avLst/>
            </a:prstGeom>
            <a:noFill/>
            <a:ln w="14288">
              <a:solidFill>
                <a:srgbClr val="000000"/>
              </a:solidFill>
              <a:round/>
              <a:headEnd/>
              <a:tailEnd/>
            </a:ln>
          </p:spPr>
          <p:txBody>
            <a:bodyPr/>
            <a:lstStyle/>
            <a:p>
              <a:endParaRPr lang="en-US"/>
            </a:p>
          </p:txBody>
        </p:sp>
        <p:sp>
          <p:nvSpPr>
            <p:cNvPr id="167279" name="Line 367"/>
            <p:cNvSpPr>
              <a:spLocks noChangeShapeType="1"/>
            </p:cNvSpPr>
            <p:nvPr/>
          </p:nvSpPr>
          <p:spPr bwMode="auto">
            <a:xfrm flipV="1">
              <a:off x="1512" y="2097"/>
              <a:ext cx="1" cy="3"/>
            </a:xfrm>
            <a:prstGeom prst="line">
              <a:avLst/>
            </a:prstGeom>
            <a:noFill/>
            <a:ln w="14288">
              <a:solidFill>
                <a:srgbClr val="000000"/>
              </a:solidFill>
              <a:round/>
              <a:headEnd/>
              <a:tailEnd/>
            </a:ln>
          </p:spPr>
          <p:txBody>
            <a:bodyPr/>
            <a:lstStyle/>
            <a:p>
              <a:endParaRPr lang="en-US"/>
            </a:p>
          </p:txBody>
        </p:sp>
        <p:sp>
          <p:nvSpPr>
            <p:cNvPr id="167280" name="Line 368"/>
            <p:cNvSpPr>
              <a:spLocks noChangeShapeType="1"/>
            </p:cNvSpPr>
            <p:nvPr/>
          </p:nvSpPr>
          <p:spPr bwMode="auto">
            <a:xfrm flipV="1">
              <a:off x="1513" y="2078"/>
              <a:ext cx="1" cy="2"/>
            </a:xfrm>
            <a:prstGeom prst="line">
              <a:avLst/>
            </a:prstGeom>
            <a:noFill/>
            <a:ln w="14288">
              <a:solidFill>
                <a:srgbClr val="000000"/>
              </a:solidFill>
              <a:round/>
              <a:headEnd/>
              <a:tailEnd/>
            </a:ln>
          </p:spPr>
          <p:txBody>
            <a:bodyPr/>
            <a:lstStyle/>
            <a:p>
              <a:endParaRPr lang="en-US"/>
            </a:p>
          </p:txBody>
        </p:sp>
        <p:sp>
          <p:nvSpPr>
            <p:cNvPr id="167281" name="Line 369"/>
            <p:cNvSpPr>
              <a:spLocks noChangeShapeType="1"/>
            </p:cNvSpPr>
            <p:nvPr/>
          </p:nvSpPr>
          <p:spPr bwMode="auto">
            <a:xfrm flipV="1">
              <a:off x="1513" y="2058"/>
              <a:ext cx="1" cy="2"/>
            </a:xfrm>
            <a:prstGeom prst="line">
              <a:avLst/>
            </a:prstGeom>
            <a:noFill/>
            <a:ln w="14288">
              <a:solidFill>
                <a:srgbClr val="000000"/>
              </a:solidFill>
              <a:round/>
              <a:headEnd/>
              <a:tailEnd/>
            </a:ln>
          </p:spPr>
          <p:txBody>
            <a:bodyPr/>
            <a:lstStyle/>
            <a:p>
              <a:endParaRPr lang="en-US"/>
            </a:p>
          </p:txBody>
        </p:sp>
        <p:sp>
          <p:nvSpPr>
            <p:cNvPr id="167282" name="Line 370"/>
            <p:cNvSpPr>
              <a:spLocks noChangeShapeType="1"/>
            </p:cNvSpPr>
            <p:nvPr/>
          </p:nvSpPr>
          <p:spPr bwMode="auto">
            <a:xfrm flipV="1">
              <a:off x="1514" y="2038"/>
              <a:ext cx="1" cy="2"/>
            </a:xfrm>
            <a:prstGeom prst="line">
              <a:avLst/>
            </a:prstGeom>
            <a:noFill/>
            <a:ln w="14288">
              <a:solidFill>
                <a:srgbClr val="000000"/>
              </a:solidFill>
              <a:round/>
              <a:headEnd/>
              <a:tailEnd/>
            </a:ln>
          </p:spPr>
          <p:txBody>
            <a:bodyPr/>
            <a:lstStyle/>
            <a:p>
              <a:endParaRPr lang="en-US"/>
            </a:p>
          </p:txBody>
        </p:sp>
        <p:sp>
          <p:nvSpPr>
            <p:cNvPr id="167283" name="Line 371"/>
            <p:cNvSpPr>
              <a:spLocks noChangeShapeType="1"/>
            </p:cNvSpPr>
            <p:nvPr/>
          </p:nvSpPr>
          <p:spPr bwMode="auto">
            <a:xfrm flipV="1">
              <a:off x="1515" y="2018"/>
              <a:ext cx="1" cy="2"/>
            </a:xfrm>
            <a:prstGeom prst="line">
              <a:avLst/>
            </a:prstGeom>
            <a:noFill/>
            <a:ln w="14288">
              <a:solidFill>
                <a:srgbClr val="000000"/>
              </a:solidFill>
              <a:round/>
              <a:headEnd/>
              <a:tailEnd/>
            </a:ln>
          </p:spPr>
          <p:txBody>
            <a:bodyPr/>
            <a:lstStyle/>
            <a:p>
              <a:endParaRPr lang="en-US"/>
            </a:p>
          </p:txBody>
        </p:sp>
        <p:sp>
          <p:nvSpPr>
            <p:cNvPr id="167284" name="Line 372"/>
            <p:cNvSpPr>
              <a:spLocks noChangeShapeType="1"/>
            </p:cNvSpPr>
            <p:nvPr/>
          </p:nvSpPr>
          <p:spPr bwMode="auto">
            <a:xfrm flipV="1">
              <a:off x="1515" y="1998"/>
              <a:ext cx="1" cy="2"/>
            </a:xfrm>
            <a:prstGeom prst="line">
              <a:avLst/>
            </a:prstGeom>
            <a:noFill/>
            <a:ln w="14288">
              <a:solidFill>
                <a:srgbClr val="000000"/>
              </a:solidFill>
              <a:round/>
              <a:headEnd/>
              <a:tailEnd/>
            </a:ln>
          </p:spPr>
          <p:txBody>
            <a:bodyPr/>
            <a:lstStyle/>
            <a:p>
              <a:endParaRPr lang="en-US"/>
            </a:p>
          </p:txBody>
        </p:sp>
        <p:sp>
          <p:nvSpPr>
            <p:cNvPr id="167285" name="Line 373"/>
            <p:cNvSpPr>
              <a:spLocks noChangeShapeType="1"/>
            </p:cNvSpPr>
            <p:nvPr/>
          </p:nvSpPr>
          <p:spPr bwMode="auto">
            <a:xfrm flipV="1">
              <a:off x="1517" y="1978"/>
              <a:ext cx="1" cy="2"/>
            </a:xfrm>
            <a:prstGeom prst="line">
              <a:avLst/>
            </a:prstGeom>
            <a:noFill/>
            <a:ln w="14288">
              <a:solidFill>
                <a:srgbClr val="000000"/>
              </a:solidFill>
              <a:round/>
              <a:headEnd/>
              <a:tailEnd/>
            </a:ln>
          </p:spPr>
          <p:txBody>
            <a:bodyPr/>
            <a:lstStyle/>
            <a:p>
              <a:endParaRPr lang="en-US"/>
            </a:p>
          </p:txBody>
        </p:sp>
        <p:sp>
          <p:nvSpPr>
            <p:cNvPr id="167286" name="Line 374"/>
            <p:cNvSpPr>
              <a:spLocks noChangeShapeType="1"/>
            </p:cNvSpPr>
            <p:nvPr/>
          </p:nvSpPr>
          <p:spPr bwMode="auto">
            <a:xfrm flipV="1">
              <a:off x="1517" y="1958"/>
              <a:ext cx="1" cy="2"/>
            </a:xfrm>
            <a:prstGeom prst="line">
              <a:avLst/>
            </a:prstGeom>
            <a:noFill/>
            <a:ln w="14288">
              <a:solidFill>
                <a:srgbClr val="000000"/>
              </a:solidFill>
              <a:round/>
              <a:headEnd/>
              <a:tailEnd/>
            </a:ln>
          </p:spPr>
          <p:txBody>
            <a:bodyPr/>
            <a:lstStyle/>
            <a:p>
              <a:endParaRPr lang="en-US"/>
            </a:p>
          </p:txBody>
        </p:sp>
        <p:sp>
          <p:nvSpPr>
            <p:cNvPr id="167287" name="Line 375"/>
            <p:cNvSpPr>
              <a:spLocks noChangeShapeType="1"/>
            </p:cNvSpPr>
            <p:nvPr/>
          </p:nvSpPr>
          <p:spPr bwMode="auto">
            <a:xfrm flipV="1">
              <a:off x="1518" y="1938"/>
              <a:ext cx="1" cy="2"/>
            </a:xfrm>
            <a:prstGeom prst="line">
              <a:avLst/>
            </a:prstGeom>
            <a:noFill/>
            <a:ln w="14288">
              <a:solidFill>
                <a:srgbClr val="000000"/>
              </a:solidFill>
              <a:round/>
              <a:headEnd/>
              <a:tailEnd/>
            </a:ln>
          </p:spPr>
          <p:txBody>
            <a:bodyPr/>
            <a:lstStyle/>
            <a:p>
              <a:endParaRPr lang="en-US"/>
            </a:p>
          </p:txBody>
        </p:sp>
        <p:sp>
          <p:nvSpPr>
            <p:cNvPr id="167288" name="Line 376"/>
            <p:cNvSpPr>
              <a:spLocks noChangeShapeType="1"/>
            </p:cNvSpPr>
            <p:nvPr/>
          </p:nvSpPr>
          <p:spPr bwMode="auto">
            <a:xfrm flipV="1">
              <a:off x="1518" y="1918"/>
              <a:ext cx="1" cy="2"/>
            </a:xfrm>
            <a:prstGeom prst="line">
              <a:avLst/>
            </a:prstGeom>
            <a:noFill/>
            <a:ln w="14288">
              <a:solidFill>
                <a:srgbClr val="000000"/>
              </a:solidFill>
              <a:round/>
              <a:headEnd/>
              <a:tailEnd/>
            </a:ln>
          </p:spPr>
          <p:txBody>
            <a:bodyPr/>
            <a:lstStyle/>
            <a:p>
              <a:endParaRPr lang="en-US"/>
            </a:p>
          </p:txBody>
        </p:sp>
        <p:sp>
          <p:nvSpPr>
            <p:cNvPr id="167289" name="Line 377"/>
            <p:cNvSpPr>
              <a:spLocks noChangeShapeType="1"/>
            </p:cNvSpPr>
            <p:nvPr/>
          </p:nvSpPr>
          <p:spPr bwMode="auto">
            <a:xfrm flipV="1">
              <a:off x="1519" y="1898"/>
              <a:ext cx="1" cy="3"/>
            </a:xfrm>
            <a:prstGeom prst="line">
              <a:avLst/>
            </a:prstGeom>
            <a:noFill/>
            <a:ln w="14288">
              <a:solidFill>
                <a:srgbClr val="000000"/>
              </a:solidFill>
              <a:round/>
              <a:headEnd/>
              <a:tailEnd/>
            </a:ln>
          </p:spPr>
          <p:txBody>
            <a:bodyPr/>
            <a:lstStyle/>
            <a:p>
              <a:endParaRPr lang="en-US"/>
            </a:p>
          </p:txBody>
        </p:sp>
        <p:sp>
          <p:nvSpPr>
            <p:cNvPr id="167290" name="Line 378"/>
            <p:cNvSpPr>
              <a:spLocks noChangeShapeType="1"/>
            </p:cNvSpPr>
            <p:nvPr/>
          </p:nvSpPr>
          <p:spPr bwMode="auto">
            <a:xfrm flipV="1">
              <a:off x="1519" y="1878"/>
              <a:ext cx="1" cy="3"/>
            </a:xfrm>
            <a:prstGeom prst="line">
              <a:avLst/>
            </a:prstGeom>
            <a:noFill/>
            <a:ln w="14288">
              <a:solidFill>
                <a:srgbClr val="000000"/>
              </a:solidFill>
              <a:round/>
              <a:headEnd/>
              <a:tailEnd/>
            </a:ln>
          </p:spPr>
          <p:txBody>
            <a:bodyPr/>
            <a:lstStyle/>
            <a:p>
              <a:endParaRPr lang="en-US"/>
            </a:p>
          </p:txBody>
        </p:sp>
        <p:sp>
          <p:nvSpPr>
            <p:cNvPr id="167291" name="Line 379"/>
            <p:cNvSpPr>
              <a:spLocks noChangeShapeType="1"/>
            </p:cNvSpPr>
            <p:nvPr/>
          </p:nvSpPr>
          <p:spPr bwMode="auto">
            <a:xfrm>
              <a:off x="1521" y="1884"/>
              <a:ext cx="1" cy="2"/>
            </a:xfrm>
            <a:prstGeom prst="line">
              <a:avLst/>
            </a:prstGeom>
            <a:noFill/>
            <a:ln w="14288">
              <a:solidFill>
                <a:srgbClr val="000000"/>
              </a:solidFill>
              <a:round/>
              <a:headEnd/>
              <a:tailEnd/>
            </a:ln>
          </p:spPr>
          <p:txBody>
            <a:bodyPr/>
            <a:lstStyle/>
            <a:p>
              <a:endParaRPr lang="en-US"/>
            </a:p>
          </p:txBody>
        </p:sp>
        <p:sp>
          <p:nvSpPr>
            <p:cNvPr id="167292" name="Line 380"/>
            <p:cNvSpPr>
              <a:spLocks noChangeShapeType="1"/>
            </p:cNvSpPr>
            <p:nvPr/>
          </p:nvSpPr>
          <p:spPr bwMode="auto">
            <a:xfrm>
              <a:off x="1524" y="1904"/>
              <a:ext cx="1" cy="2"/>
            </a:xfrm>
            <a:prstGeom prst="line">
              <a:avLst/>
            </a:prstGeom>
            <a:noFill/>
            <a:ln w="14288">
              <a:solidFill>
                <a:srgbClr val="000000"/>
              </a:solidFill>
              <a:round/>
              <a:headEnd/>
              <a:tailEnd/>
            </a:ln>
          </p:spPr>
          <p:txBody>
            <a:bodyPr/>
            <a:lstStyle/>
            <a:p>
              <a:endParaRPr lang="en-US"/>
            </a:p>
          </p:txBody>
        </p:sp>
        <p:sp>
          <p:nvSpPr>
            <p:cNvPr id="167293" name="Line 381"/>
            <p:cNvSpPr>
              <a:spLocks noChangeShapeType="1"/>
            </p:cNvSpPr>
            <p:nvPr/>
          </p:nvSpPr>
          <p:spPr bwMode="auto">
            <a:xfrm>
              <a:off x="1526" y="1924"/>
              <a:ext cx="1" cy="2"/>
            </a:xfrm>
            <a:prstGeom prst="line">
              <a:avLst/>
            </a:prstGeom>
            <a:noFill/>
            <a:ln w="14288">
              <a:solidFill>
                <a:srgbClr val="000000"/>
              </a:solidFill>
              <a:round/>
              <a:headEnd/>
              <a:tailEnd/>
            </a:ln>
          </p:spPr>
          <p:txBody>
            <a:bodyPr/>
            <a:lstStyle/>
            <a:p>
              <a:endParaRPr lang="en-US"/>
            </a:p>
          </p:txBody>
        </p:sp>
        <p:sp>
          <p:nvSpPr>
            <p:cNvPr id="167294" name="Line 382"/>
            <p:cNvSpPr>
              <a:spLocks noChangeShapeType="1"/>
            </p:cNvSpPr>
            <p:nvPr/>
          </p:nvSpPr>
          <p:spPr bwMode="auto">
            <a:xfrm>
              <a:off x="1530" y="1944"/>
              <a:ext cx="1" cy="2"/>
            </a:xfrm>
            <a:prstGeom prst="line">
              <a:avLst/>
            </a:prstGeom>
            <a:noFill/>
            <a:ln w="14288">
              <a:solidFill>
                <a:srgbClr val="000000"/>
              </a:solidFill>
              <a:round/>
              <a:headEnd/>
              <a:tailEnd/>
            </a:ln>
          </p:spPr>
          <p:txBody>
            <a:bodyPr/>
            <a:lstStyle/>
            <a:p>
              <a:endParaRPr lang="en-US"/>
            </a:p>
          </p:txBody>
        </p:sp>
        <p:sp>
          <p:nvSpPr>
            <p:cNvPr id="167295" name="Line 383"/>
            <p:cNvSpPr>
              <a:spLocks noChangeShapeType="1"/>
            </p:cNvSpPr>
            <p:nvPr/>
          </p:nvSpPr>
          <p:spPr bwMode="auto">
            <a:xfrm>
              <a:off x="1532" y="1962"/>
              <a:ext cx="1" cy="3"/>
            </a:xfrm>
            <a:prstGeom prst="line">
              <a:avLst/>
            </a:prstGeom>
            <a:noFill/>
            <a:ln w="14288">
              <a:solidFill>
                <a:srgbClr val="000000"/>
              </a:solidFill>
              <a:round/>
              <a:headEnd/>
              <a:tailEnd/>
            </a:ln>
          </p:spPr>
          <p:txBody>
            <a:bodyPr/>
            <a:lstStyle/>
            <a:p>
              <a:endParaRPr lang="en-US"/>
            </a:p>
          </p:txBody>
        </p:sp>
        <p:sp>
          <p:nvSpPr>
            <p:cNvPr id="167296" name="Line 384"/>
            <p:cNvSpPr>
              <a:spLocks noChangeShapeType="1"/>
            </p:cNvSpPr>
            <p:nvPr/>
          </p:nvSpPr>
          <p:spPr bwMode="auto">
            <a:xfrm>
              <a:off x="1535" y="1982"/>
              <a:ext cx="1" cy="3"/>
            </a:xfrm>
            <a:prstGeom prst="line">
              <a:avLst/>
            </a:prstGeom>
            <a:noFill/>
            <a:ln w="14288">
              <a:solidFill>
                <a:srgbClr val="000000"/>
              </a:solidFill>
              <a:round/>
              <a:headEnd/>
              <a:tailEnd/>
            </a:ln>
          </p:spPr>
          <p:txBody>
            <a:bodyPr/>
            <a:lstStyle/>
            <a:p>
              <a:endParaRPr lang="en-US"/>
            </a:p>
          </p:txBody>
        </p:sp>
        <p:sp>
          <p:nvSpPr>
            <p:cNvPr id="167297" name="Line 385"/>
            <p:cNvSpPr>
              <a:spLocks noChangeShapeType="1"/>
            </p:cNvSpPr>
            <p:nvPr/>
          </p:nvSpPr>
          <p:spPr bwMode="auto">
            <a:xfrm>
              <a:off x="1538" y="2002"/>
              <a:ext cx="1" cy="3"/>
            </a:xfrm>
            <a:prstGeom prst="line">
              <a:avLst/>
            </a:prstGeom>
            <a:noFill/>
            <a:ln w="14288">
              <a:solidFill>
                <a:srgbClr val="000000"/>
              </a:solidFill>
              <a:round/>
              <a:headEnd/>
              <a:tailEnd/>
            </a:ln>
          </p:spPr>
          <p:txBody>
            <a:bodyPr/>
            <a:lstStyle/>
            <a:p>
              <a:endParaRPr lang="en-US"/>
            </a:p>
          </p:txBody>
        </p:sp>
        <p:sp>
          <p:nvSpPr>
            <p:cNvPr id="167298" name="Line 386"/>
            <p:cNvSpPr>
              <a:spLocks noChangeShapeType="1"/>
            </p:cNvSpPr>
            <p:nvPr/>
          </p:nvSpPr>
          <p:spPr bwMode="auto">
            <a:xfrm>
              <a:off x="1541" y="2022"/>
              <a:ext cx="1" cy="2"/>
            </a:xfrm>
            <a:prstGeom prst="line">
              <a:avLst/>
            </a:prstGeom>
            <a:noFill/>
            <a:ln w="14288">
              <a:solidFill>
                <a:srgbClr val="000000"/>
              </a:solidFill>
              <a:round/>
              <a:headEnd/>
              <a:tailEnd/>
            </a:ln>
          </p:spPr>
          <p:txBody>
            <a:bodyPr/>
            <a:lstStyle/>
            <a:p>
              <a:endParaRPr lang="en-US"/>
            </a:p>
          </p:txBody>
        </p:sp>
        <p:sp>
          <p:nvSpPr>
            <p:cNvPr id="167299" name="Line 387"/>
            <p:cNvSpPr>
              <a:spLocks noChangeShapeType="1"/>
            </p:cNvSpPr>
            <p:nvPr/>
          </p:nvSpPr>
          <p:spPr bwMode="auto">
            <a:xfrm>
              <a:off x="1543" y="2042"/>
              <a:ext cx="1" cy="2"/>
            </a:xfrm>
            <a:prstGeom prst="line">
              <a:avLst/>
            </a:prstGeom>
            <a:noFill/>
            <a:ln w="14288">
              <a:solidFill>
                <a:srgbClr val="000000"/>
              </a:solidFill>
              <a:round/>
              <a:headEnd/>
              <a:tailEnd/>
            </a:ln>
          </p:spPr>
          <p:txBody>
            <a:bodyPr/>
            <a:lstStyle/>
            <a:p>
              <a:endParaRPr lang="en-US"/>
            </a:p>
          </p:txBody>
        </p:sp>
        <p:sp>
          <p:nvSpPr>
            <p:cNvPr id="167300" name="Line 388"/>
            <p:cNvSpPr>
              <a:spLocks noChangeShapeType="1"/>
            </p:cNvSpPr>
            <p:nvPr/>
          </p:nvSpPr>
          <p:spPr bwMode="auto">
            <a:xfrm>
              <a:off x="1544" y="2062"/>
              <a:ext cx="1" cy="2"/>
            </a:xfrm>
            <a:prstGeom prst="line">
              <a:avLst/>
            </a:prstGeom>
            <a:noFill/>
            <a:ln w="14288">
              <a:solidFill>
                <a:srgbClr val="000000"/>
              </a:solidFill>
              <a:round/>
              <a:headEnd/>
              <a:tailEnd/>
            </a:ln>
          </p:spPr>
          <p:txBody>
            <a:bodyPr/>
            <a:lstStyle/>
            <a:p>
              <a:endParaRPr lang="en-US"/>
            </a:p>
          </p:txBody>
        </p:sp>
        <p:sp>
          <p:nvSpPr>
            <p:cNvPr id="167301" name="Line 389"/>
            <p:cNvSpPr>
              <a:spLocks noChangeShapeType="1"/>
            </p:cNvSpPr>
            <p:nvPr/>
          </p:nvSpPr>
          <p:spPr bwMode="auto">
            <a:xfrm>
              <a:off x="1545" y="2082"/>
              <a:ext cx="1" cy="2"/>
            </a:xfrm>
            <a:prstGeom prst="line">
              <a:avLst/>
            </a:prstGeom>
            <a:noFill/>
            <a:ln w="14288">
              <a:solidFill>
                <a:srgbClr val="000000"/>
              </a:solidFill>
              <a:round/>
              <a:headEnd/>
              <a:tailEnd/>
            </a:ln>
          </p:spPr>
          <p:txBody>
            <a:bodyPr/>
            <a:lstStyle/>
            <a:p>
              <a:endParaRPr lang="en-US"/>
            </a:p>
          </p:txBody>
        </p:sp>
        <p:sp>
          <p:nvSpPr>
            <p:cNvPr id="167302" name="Line 390"/>
            <p:cNvSpPr>
              <a:spLocks noChangeShapeType="1"/>
            </p:cNvSpPr>
            <p:nvPr/>
          </p:nvSpPr>
          <p:spPr bwMode="auto">
            <a:xfrm>
              <a:off x="1548" y="2102"/>
              <a:ext cx="1" cy="2"/>
            </a:xfrm>
            <a:prstGeom prst="line">
              <a:avLst/>
            </a:prstGeom>
            <a:noFill/>
            <a:ln w="14288">
              <a:solidFill>
                <a:srgbClr val="000000"/>
              </a:solidFill>
              <a:round/>
              <a:headEnd/>
              <a:tailEnd/>
            </a:ln>
          </p:spPr>
          <p:txBody>
            <a:bodyPr/>
            <a:lstStyle/>
            <a:p>
              <a:endParaRPr lang="en-US"/>
            </a:p>
          </p:txBody>
        </p:sp>
        <p:sp>
          <p:nvSpPr>
            <p:cNvPr id="167303" name="Line 391"/>
            <p:cNvSpPr>
              <a:spLocks noChangeShapeType="1"/>
            </p:cNvSpPr>
            <p:nvPr/>
          </p:nvSpPr>
          <p:spPr bwMode="auto">
            <a:xfrm>
              <a:off x="1549" y="2122"/>
              <a:ext cx="1" cy="2"/>
            </a:xfrm>
            <a:prstGeom prst="line">
              <a:avLst/>
            </a:prstGeom>
            <a:noFill/>
            <a:ln w="14288">
              <a:solidFill>
                <a:srgbClr val="000000"/>
              </a:solidFill>
              <a:round/>
              <a:headEnd/>
              <a:tailEnd/>
            </a:ln>
          </p:spPr>
          <p:txBody>
            <a:bodyPr/>
            <a:lstStyle/>
            <a:p>
              <a:endParaRPr lang="en-US"/>
            </a:p>
          </p:txBody>
        </p:sp>
        <p:sp>
          <p:nvSpPr>
            <p:cNvPr id="167304" name="Line 392"/>
            <p:cNvSpPr>
              <a:spLocks noChangeShapeType="1"/>
            </p:cNvSpPr>
            <p:nvPr/>
          </p:nvSpPr>
          <p:spPr bwMode="auto">
            <a:xfrm>
              <a:off x="1550" y="2141"/>
              <a:ext cx="1" cy="2"/>
            </a:xfrm>
            <a:prstGeom prst="line">
              <a:avLst/>
            </a:prstGeom>
            <a:noFill/>
            <a:ln w="14288">
              <a:solidFill>
                <a:srgbClr val="000000"/>
              </a:solidFill>
              <a:round/>
              <a:headEnd/>
              <a:tailEnd/>
            </a:ln>
          </p:spPr>
          <p:txBody>
            <a:bodyPr/>
            <a:lstStyle/>
            <a:p>
              <a:endParaRPr lang="en-US"/>
            </a:p>
          </p:txBody>
        </p:sp>
        <p:sp>
          <p:nvSpPr>
            <p:cNvPr id="167305" name="Line 393"/>
            <p:cNvSpPr>
              <a:spLocks noChangeShapeType="1"/>
            </p:cNvSpPr>
            <p:nvPr/>
          </p:nvSpPr>
          <p:spPr bwMode="auto">
            <a:xfrm>
              <a:off x="1551" y="2161"/>
              <a:ext cx="1" cy="2"/>
            </a:xfrm>
            <a:prstGeom prst="line">
              <a:avLst/>
            </a:prstGeom>
            <a:noFill/>
            <a:ln w="14288">
              <a:solidFill>
                <a:srgbClr val="000000"/>
              </a:solidFill>
              <a:round/>
              <a:headEnd/>
              <a:tailEnd/>
            </a:ln>
          </p:spPr>
          <p:txBody>
            <a:bodyPr/>
            <a:lstStyle/>
            <a:p>
              <a:endParaRPr lang="en-US"/>
            </a:p>
          </p:txBody>
        </p:sp>
        <p:sp>
          <p:nvSpPr>
            <p:cNvPr id="167306" name="Line 394"/>
            <p:cNvSpPr>
              <a:spLocks noChangeShapeType="1"/>
            </p:cNvSpPr>
            <p:nvPr/>
          </p:nvSpPr>
          <p:spPr bwMode="auto">
            <a:xfrm>
              <a:off x="1552" y="2180"/>
              <a:ext cx="1" cy="3"/>
            </a:xfrm>
            <a:prstGeom prst="line">
              <a:avLst/>
            </a:prstGeom>
            <a:noFill/>
            <a:ln w="14288">
              <a:solidFill>
                <a:srgbClr val="000000"/>
              </a:solidFill>
              <a:round/>
              <a:headEnd/>
              <a:tailEnd/>
            </a:ln>
          </p:spPr>
          <p:txBody>
            <a:bodyPr/>
            <a:lstStyle/>
            <a:p>
              <a:endParaRPr lang="en-US"/>
            </a:p>
          </p:txBody>
        </p:sp>
        <p:sp>
          <p:nvSpPr>
            <p:cNvPr id="167307" name="Line 395"/>
            <p:cNvSpPr>
              <a:spLocks noChangeShapeType="1"/>
            </p:cNvSpPr>
            <p:nvPr/>
          </p:nvSpPr>
          <p:spPr bwMode="auto">
            <a:xfrm>
              <a:off x="1553" y="2200"/>
              <a:ext cx="1" cy="3"/>
            </a:xfrm>
            <a:prstGeom prst="line">
              <a:avLst/>
            </a:prstGeom>
            <a:noFill/>
            <a:ln w="14288">
              <a:solidFill>
                <a:srgbClr val="000000"/>
              </a:solidFill>
              <a:round/>
              <a:headEnd/>
              <a:tailEnd/>
            </a:ln>
          </p:spPr>
          <p:txBody>
            <a:bodyPr/>
            <a:lstStyle/>
            <a:p>
              <a:endParaRPr lang="en-US"/>
            </a:p>
          </p:txBody>
        </p:sp>
        <p:sp>
          <p:nvSpPr>
            <p:cNvPr id="167308" name="Line 396"/>
            <p:cNvSpPr>
              <a:spLocks noChangeShapeType="1"/>
            </p:cNvSpPr>
            <p:nvPr/>
          </p:nvSpPr>
          <p:spPr bwMode="auto">
            <a:xfrm>
              <a:off x="1555" y="2220"/>
              <a:ext cx="1" cy="2"/>
            </a:xfrm>
            <a:prstGeom prst="line">
              <a:avLst/>
            </a:prstGeom>
            <a:noFill/>
            <a:ln w="14288">
              <a:solidFill>
                <a:srgbClr val="000000"/>
              </a:solidFill>
              <a:round/>
              <a:headEnd/>
              <a:tailEnd/>
            </a:ln>
          </p:spPr>
          <p:txBody>
            <a:bodyPr/>
            <a:lstStyle/>
            <a:p>
              <a:endParaRPr lang="en-US"/>
            </a:p>
          </p:txBody>
        </p:sp>
        <p:sp>
          <p:nvSpPr>
            <p:cNvPr id="167309" name="Line 397"/>
            <p:cNvSpPr>
              <a:spLocks noChangeShapeType="1"/>
            </p:cNvSpPr>
            <p:nvPr/>
          </p:nvSpPr>
          <p:spPr bwMode="auto">
            <a:xfrm>
              <a:off x="1556" y="2240"/>
              <a:ext cx="1" cy="2"/>
            </a:xfrm>
            <a:prstGeom prst="line">
              <a:avLst/>
            </a:prstGeom>
            <a:noFill/>
            <a:ln w="14288">
              <a:solidFill>
                <a:srgbClr val="000000"/>
              </a:solidFill>
              <a:round/>
              <a:headEnd/>
              <a:tailEnd/>
            </a:ln>
          </p:spPr>
          <p:txBody>
            <a:bodyPr/>
            <a:lstStyle/>
            <a:p>
              <a:endParaRPr lang="en-US"/>
            </a:p>
          </p:txBody>
        </p:sp>
        <p:sp>
          <p:nvSpPr>
            <p:cNvPr id="167310" name="Line 398"/>
            <p:cNvSpPr>
              <a:spLocks noChangeShapeType="1"/>
            </p:cNvSpPr>
            <p:nvPr/>
          </p:nvSpPr>
          <p:spPr bwMode="auto">
            <a:xfrm>
              <a:off x="1557" y="2260"/>
              <a:ext cx="1" cy="2"/>
            </a:xfrm>
            <a:prstGeom prst="line">
              <a:avLst/>
            </a:prstGeom>
            <a:noFill/>
            <a:ln w="14288">
              <a:solidFill>
                <a:srgbClr val="000000"/>
              </a:solidFill>
              <a:round/>
              <a:headEnd/>
              <a:tailEnd/>
            </a:ln>
          </p:spPr>
          <p:txBody>
            <a:bodyPr/>
            <a:lstStyle/>
            <a:p>
              <a:endParaRPr lang="en-US"/>
            </a:p>
          </p:txBody>
        </p:sp>
        <p:sp>
          <p:nvSpPr>
            <p:cNvPr id="167311" name="Line 399"/>
            <p:cNvSpPr>
              <a:spLocks noChangeShapeType="1"/>
            </p:cNvSpPr>
            <p:nvPr/>
          </p:nvSpPr>
          <p:spPr bwMode="auto">
            <a:xfrm>
              <a:off x="1559" y="2280"/>
              <a:ext cx="1" cy="2"/>
            </a:xfrm>
            <a:prstGeom prst="line">
              <a:avLst/>
            </a:prstGeom>
            <a:noFill/>
            <a:ln w="14288">
              <a:solidFill>
                <a:srgbClr val="000000"/>
              </a:solidFill>
              <a:round/>
              <a:headEnd/>
              <a:tailEnd/>
            </a:ln>
          </p:spPr>
          <p:txBody>
            <a:bodyPr/>
            <a:lstStyle/>
            <a:p>
              <a:endParaRPr lang="en-US"/>
            </a:p>
          </p:txBody>
        </p:sp>
        <p:sp>
          <p:nvSpPr>
            <p:cNvPr id="167312" name="Line 400"/>
            <p:cNvSpPr>
              <a:spLocks noChangeShapeType="1"/>
            </p:cNvSpPr>
            <p:nvPr/>
          </p:nvSpPr>
          <p:spPr bwMode="auto">
            <a:xfrm>
              <a:off x="1560" y="2300"/>
              <a:ext cx="1" cy="2"/>
            </a:xfrm>
            <a:prstGeom prst="line">
              <a:avLst/>
            </a:prstGeom>
            <a:noFill/>
            <a:ln w="14288">
              <a:solidFill>
                <a:srgbClr val="000000"/>
              </a:solidFill>
              <a:round/>
              <a:headEnd/>
              <a:tailEnd/>
            </a:ln>
          </p:spPr>
          <p:txBody>
            <a:bodyPr/>
            <a:lstStyle/>
            <a:p>
              <a:endParaRPr lang="en-US"/>
            </a:p>
          </p:txBody>
        </p:sp>
        <p:sp>
          <p:nvSpPr>
            <p:cNvPr id="167313" name="Line 401"/>
            <p:cNvSpPr>
              <a:spLocks noChangeShapeType="1"/>
            </p:cNvSpPr>
            <p:nvPr/>
          </p:nvSpPr>
          <p:spPr bwMode="auto">
            <a:xfrm>
              <a:off x="1561" y="2320"/>
              <a:ext cx="1" cy="2"/>
            </a:xfrm>
            <a:prstGeom prst="line">
              <a:avLst/>
            </a:prstGeom>
            <a:noFill/>
            <a:ln w="14288">
              <a:solidFill>
                <a:srgbClr val="000000"/>
              </a:solidFill>
              <a:round/>
              <a:headEnd/>
              <a:tailEnd/>
            </a:ln>
          </p:spPr>
          <p:txBody>
            <a:bodyPr/>
            <a:lstStyle/>
            <a:p>
              <a:endParaRPr lang="en-US"/>
            </a:p>
          </p:txBody>
        </p:sp>
        <p:sp>
          <p:nvSpPr>
            <p:cNvPr id="167314" name="Line 402"/>
            <p:cNvSpPr>
              <a:spLocks noChangeShapeType="1"/>
            </p:cNvSpPr>
            <p:nvPr/>
          </p:nvSpPr>
          <p:spPr bwMode="auto">
            <a:xfrm>
              <a:off x="1563" y="2340"/>
              <a:ext cx="1" cy="2"/>
            </a:xfrm>
            <a:prstGeom prst="line">
              <a:avLst/>
            </a:prstGeom>
            <a:noFill/>
            <a:ln w="14288">
              <a:solidFill>
                <a:srgbClr val="000000"/>
              </a:solidFill>
              <a:round/>
              <a:headEnd/>
              <a:tailEnd/>
            </a:ln>
          </p:spPr>
          <p:txBody>
            <a:bodyPr/>
            <a:lstStyle/>
            <a:p>
              <a:endParaRPr lang="en-US"/>
            </a:p>
          </p:txBody>
        </p:sp>
        <p:sp>
          <p:nvSpPr>
            <p:cNvPr id="167315" name="Line 403"/>
            <p:cNvSpPr>
              <a:spLocks noChangeShapeType="1"/>
            </p:cNvSpPr>
            <p:nvPr/>
          </p:nvSpPr>
          <p:spPr bwMode="auto">
            <a:xfrm>
              <a:off x="1564" y="2360"/>
              <a:ext cx="1" cy="2"/>
            </a:xfrm>
            <a:prstGeom prst="line">
              <a:avLst/>
            </a:prstGeom>
            <a:noFill/>
            <a:ln w="14288">
              <a:solidFill>
                <a:srgbClr val="000000"/>
              </a:solidFill>
              <a:round/>
              <a:headEnd/>
              <a:tailEnd/>
            </a:ln>
          </p:spPr>
          <p:txBody>
            <a:bodyPr/>
            <a:lstStyle/>
            <a:p>
              <a:endParaRPr lang="en-US"/>
            </a:p>
          </p:txBody>
        </p:sp>
        <p:sp>
          <p:nvSpPr>
            <p:cNvPr id="167316" name="Line 404"/>
            <p:cNvSpPr>
              <a:spLocks noChangeShapeType="1"/>
            </p:cNvSpPr>
            <p:nvPr/>
          </p:nvSpPr>
          <p:spPr bwMode="auto">
            <a:xfrm>
              <a:off x="1565" y="2380"/>
              <a:ext cx="1" cy="2"/>
            </a:xfrm>
            <a:prstGeom prst="line">
              <a:avLst/>
            </a:prstGeom>
            <a:noFill/>
            <a:ln w="14288">
              <a:solidFill>
                <a:srgbClr val="000000"/>
              </a:solidFill>
              <a:round/>
              <a:headEnd/>
              <a:tailEnd/>
            </a:ln>
          </p:spPr>
          <p:txBody>
            <a:bodyPr/>
            <a:lstStyle/>
            <a:p>
              <a:endParaRPr lang="en-US"/>
            </a:p>
          </p:txBody>
        </p:sp>
        <p:sp>
          <p:nvSpPr>
            <p:cNvPr id="167317" name="Line 405"/>
            <p:cNvSpPr>
              <a:spLocks noChangeShapeType="1"/>
            </p:cNvSpPr>
            <p:nvPr/>
          </p:nvSpPr>
          <p:spPr bwMode="auto">
            <a:xfrm>
              <a:off x="1566" y="2399"/>
              <a:ext cx="1" cy="3"/>
            </a:xfrm>
            <a:prstGeom prst="line">
              <a:avLst/>
            </a:prstGeom>
            <a:noFill/>
            <a:ln w="14288">
              <a:solidFill>
                <a:srgbClr val="000000"/>
              </a:solidFill>
              <a:round/>
              <a:headEnd/>
              <a:tailEnd/>
            </a:ln>
          </p:spPr>
          <p:txBody>
            <a:bodyPr/>
            <a:lstStyle/>
            <a:p>
              <a:endParaRPr lang="en-US"/>
            </a:p>
          </p:txBody>
        </p:sp>
        <p:sp>
          <p:nvSpPr>
            <p:cNvPr id="167318" name="Line 406"/>
            <p:cNvSpPr>
              <a:spLocks noChangeShapeType="1"/>
            </p:cNvSpPr>
            <p:nvPr/>
          </p:nvSpPr>
          <p:spPr bwMode="auto">
            <a:xfrm flipV="1">
              <a:off x="1567" y="2401"/>
              <a:ext cx="1" cy="2"/>
            </a:xfrm>
            <a:prstGeom prst="line">
              <a:avLst/>
            </a:prstGeom>
            <a:noFill/>
            <a:ln w="14288">
              <a:solidFill>
                <a:srgbClr val="000000"/>
              </a:solidFill>
              <a:round/>
              <a:headEnd/>
              <a:tailEnd/>
            </a:ln>
          </p:spPr>
          <p:txBody>
            <a:bodyPr/>
            <a:lstStyle/>
            <a:p>
              <a:endParaRPr lang="en-US"/>
            </a:p>
          </p:txBody>
        </p:sp>
        <p:sp>
          <p:nvSpPr>
            <p:cNvPr id="167319" name="Line 407"/>
            <p:cNvSpPr>
              <a:spLocks noChangeShapeType="1"/>
            </p:cNvSpPr>
            <p:nvPr/>
          </p:nvSpPr>
          <p:spPr bwMode="auto">
            <a:xfrm flipV="1">
              <a:off x="1567" y="2381"/>
              <a:ext cx="2" cy="2"/>
            </a:xfrm>
            <a:prstGeom prst="line">
              <a:avLst/>
            </a:prstGeom>
            <a:noFill/>
            <a:ln w="14288">
              <a:solidFill>
                <a:srgbClr val="000000"/>
              </a:solidFill>
              <a:round/>
              <a:headEnd/>
              <a:tailEnd/>
            </a:ln>
          </p:spPr>
          <p:txBody>
            <a:bodyPr/>
            <a:lstStyle/>
            <a:p>
              <a:endParaRPr lang="en-US"/>
            </a:p>
          </p:txBody>
        </p:sp>
        <p:sp>
          <p:nvSpPr>
            <p:cNvPr id="167320" name="Line 408"/>
            <p:cNvSpPr>
              <a:spLocks noChangeShapeType="1"/>
            </p:cNvSpPr>
            <p:nvPr/>
          </p:nvSpPr>
          <p:spPr bwMode="auto">
            <a:xfrm flipV="1">
              <a:off x="1569" y="2361"/>
              <a:ext cx="1" cy="2"/>
            </a:xfrm>
            <a:prstGeom prst="line">
              <a:avLst/>
            </a:prstGeom>
            <a:noFill/>
            <a:ln w="14288">
              <a:solidFill>
                <a:srgbClr val="000000"/>
              </a:solidFill>
              <a:round/>
              <a:headEnd/>
              <a:tailEnd/>
            </a:ln>
          </p:spPr>
          <p:txBody>
            <a:bodyPr/>
            <a:lstStyle/>
            <a:p>
              <a:endParaRPr lang="en-US"/>
            </a:p>
          </p:txBody>
        </p:sp>
        <p:sp>
          <p:nvSpPr>
            <p:cNvPr id="167321" name="Line 409"/>
            <p:cNvSpPr>
              <a:spLocks noChangeShapeType="1"/>
            </p:cNvSpPr>
            <p:nvPr/>
          </p:nvSpPr>
          <p:spPr bwMode="auto">
            <a:xfrm flipV="1">
              <a:off x="1570" y="2341"/>
              <a:ext cx="1" cy="2"/>
            </a:xfrm>
            <a:prstGeom prst="line">
              <a:avLst/>
            </a:prstGeom>
            <a:noFill/>
            <a:ln w="14288">
              <a:solidFill>
                <a:srgbClr val="000000"/>
              </a:solidFill>
              <a:round/>
              <a:headEnd/>
              <a:tailEnd/>
            </a:ln>
          </p:spPr>
          <p:txBody>
            <a:bodyPr/>
            <a:lstStyle/>
            <a:p>
              <a:endParaRPr lang="en-US"/>
            </a:p>
          </p:txBody>
        </p:sp>
        <p:sp>
          <p:nvSpPr>
            <p:cNvPr id="167322" name="Line 410"/>
            <p:cNvSpPr>
              <a:spLocks noChangeShapeType="1"/>
            </p:cNvSpPr>
            <p:nvPr/>
          </p:nvSpPr>
          <p:spPr bwMode="auto">
            <a:xfrm flipV="1">
              <a:off x="1570" y="2321"/>
              <a:ext cx="1" cy="2"/>
            </a:xfrm>
            <a:prstGeom prst="line">
              <a:avLst/>
            </a:prstGeom>
            <a:noFill/>
            <a:ln w="14288">
              <a:solidFill>
                <a:srgbClr val="000000"/>
              </a:solidFill>
              <a:round/>
              <a:headEnd/>
              <a:tailEnd/>
            </a:ln>
          </p:spPr>
          <p:txBody>
            <a:bodyPr/>
            <a:lstStyle/>
            <a:p>
              <a:endParaRPr lang="en-US"/>
            </a:p>
          </p:txBody>
        </p:sp>
        <p:sp>
          <p:nvSpPr>
            <p:cNvPr id="167323" name="Line 411"/>
            <p:cNvSpPr>
              <a:spLocks noChangeShapeType="1"/>
            </p:cNvSpPr>
            <p:nvPr/>
          </p:nvSpPr>
          <p:spPr bwMode="auto">
            <a:xfrm flipV="1">
              <a:off x="1571" y="2301"/>
              <a:ext cx="1" cy="2"/>
            </a:xfrm>
            <a:prstGeom prst="line">
              <a:avLst/>
            </a:prstGeom>
            <a:noFill/>
            <a:ln w="14288">
              <a:solidFill>
                <a:srgbClr val="000000"/>
              </a:solidFill>
              <a:round/>
              <a:headEnd/>
              <a:tailEnd/>
            </a:ln>
          </p:spPr>
          <p:txBody>
            <a:bodyPr/>
            <a:lstStyle/>
            <a:p>
              <a:endParaRPr lang="en-US"/>
            </a:p>
          </p:txBody>
        </p:sp>
        <p:sp>
          <p:nvSpPr>
            <p:cNvPr id="167324" name="Line 412"/>
            <p:cNvSpPr>
              <a:spLocks noChangeShapeType="1"/>
            </p:cNvSpPr>
            <p:nvPr/>
          </p:nvSpPr>
          <p:spPr bwMode="auto">
            <a:xfrm flipV="1">
              <a:off x="1571" y="2281"/>
              <a:ext cx="1" cy="2"/>
            </a:xfrm>
            <a:prstGeom prst="line">
              <a:avLst/>
            </a:prstGeom>
            <a:noFill/>
            <a:ln w="14288">
              <a:solidFill>
                <a:srgbClr val="000000"/>
              </a:solidFill>
              <a:round/>
              <a:headEnd/>
              <a:tailEnd/>
            </a:ln>
          </p:spPr>
          <p:txBody>
            <a:bodyPr/>
            <a:lstStyle/>
            <a:p>
              <a:endParaRPr lang="en-US"/>
            </a:p>
          </p:txBody>
        </p:sp>
        <p:sp>
          <p:nvSpPr>
            <p:cNvPr id="167325" name="Line 413"/>
            <p:cNvSpPr>
              <a:spLocks noChangeShapeType="1"/>
            </p:cNvSpPr>
            <p:nvPr/>
          </p:nvSpPr>
          <p:spPr bwMode="auto">
            <a:xfrm flipV="1">
              <a:off x="1572" y="2261"/>
              <a:ext cx="1" cy="2"/>
            </a:xfrm>
            <a:prstGeom prst="line">
              <a:avLst/>
            </a:prstGeom>
            <a:noFill/>
            <a:ln w="14288">
              <a:solidFill>
                <a:srgbClr val="000000"/>
              </a:solidFill>
              <a:round/>
              <a:headEnd/>
              <a:tailEnd/>
            </a:ln>
          </p:spPr>
          <p:txBody>
            <a:bodyPr/>
            <a:lstStyle/>
            <a:p>
              <a:endParaRPr lang="en-US"/>
            </a:p>
          </p:txBody>
        </p:sp>
        <p:sp>
          <p:nvSpPr>
            <p:cNvPr id="167326" name="Line 414"/>
            <p:cNvSpPr>
              <a:spLocks noChangeShapeType="1"/>
            </p:cNvSpPr>
            <p:nvPr/>
          </p:nvSpPr>
          <p:spPr bwMode="auto">
            <a:xfrm flipV="1">
              <a:off x="1572" y="2241"/>
              <a:ext cx="1" cy="2"/>
            </a:xfrm>
            <a:prstGeom prst="line">
              <a:avLst/>
            </a:prstGeom>
            <a:noFill/>
            <a:ln w="14288">
              <a:solidFill>
                <a:srgbClr val="000000"/>
              </a:solidFill>
              <a:round/>
              <a:headEnd/>
              <a:tailEnd/>
            </a:ln>
          </p:spPr>
          <p:txBody>
            <a:bodyPr/>
            <a:lstStyle/>
            <a:p>
              <a:endParaRPr lang="en-US"/>
            </a:p>
          </p:txBody>
        </p:sp>
        <p:sp>
          <p:nvSpPr>
            <p:cNvPr id="167327" name="Line 415"/>
            <p:cNvSpPr>
              <a:spLocks noChangeShapeType="1"/>
            </p:cNvSpPr>
            <p:nvPr/>
          </p:nvSpPr>
          <p:spPr bwMode="auto">
            <a:xfrm flipV="1">
              <a:off x="1573" y="2221"/>
              <a:ext cx="1" cy="3"/>
            </a:xfrm>
            <a:prstGeom prst="line">
              <a:avLst/>
            </a:prstGeom>
            <a:noFill/>
            <a:ln w="14288">
              <a:solidFill>
                <a:srgbClr val="000000"/>
              </a:solidFill>
              <a:round/>
              <a:headEnd/>
              <a:tailEnd/>
            </a:ln>
          </p:spPr>
          <p:txBody>
            <a:bodyPr/>
            <a:lstStyle/>
            <a:p>
              <a:endParaRPr lang="en-US"/>
            </a:p>
          </p:txBody>
        </p:sp>
        <p:sp>
          <p:nvSpPr>
            <p:cNvPr id="167328" name="Line 416"/>
            <p:cNvSpPr>
              <a:spLocks noChangeShapeType="1"/>
            </p:cNvSpPr>
            <p:nvPr/>
          </p:nvSpPr>
          <p:spPr bwMode="auto">
            <a:xfrm flipV="1">
              <a:off x="1574" y="2201"/>
              <a:ext cx="1" cy="3"/>
            </a:xfrm>
            <a:prstGeom prst="line">
              <a:avLst/>
            </a:prstGeom>
            <a:noFill/>
            <a:ln w="14288">
              <a:solidFill>
                <a:srgbClr val="000000"/>
              </a:solidFill>
              <a:round/>
              <a:headEnd/>
              <a:tailEnd/>
            </a:ln>
          </p:spPr>
          <p:txBody>
            <a:bodyPr/>
            <a:lstStyle/>
            <a:p>
              <a:endParaRPr lang="en-US"/>
            </a:p>
          </p:txBody>
        </p:sp>
        <p:sp>
          <p:nvSpPr>
            <p:cNvPr id="167329" name="Line 417"/>
            <p:cNvSpPr>
              <a:spLocks noChangeShapeType="1"/>
            </p:cNvSpPr>
            <p:nvPr/>
          </p:nvSpPr>
          <p:spPr bwMode="auto">
            <a:xfrm flipV="1">
              <a:off x="1574" y="2182"/>
              <a:ext cx="1" cy="2"/>
            </a:xfrm>
            <a:prstGeom prst="line">
              <a:avLst/>
            </a:prstGeom>
            <a:noFill/>
            <a:ln w="14288">
              <a:solidFill>
                <a:srgbClr val="000000"/>
              </a:solidFill>
              <a:round/>
              <a:headEnd/>
              <a:tailEnd/>
            </a:ln>
          </p:spPr>
          <p:txBody>
            <a:bodyPr/>
            <a:lstStyle/>
            <a:p>
              <a:endParaRPr lang="en-US"/>
            </a:p>
          </p:txBody>
        </p:sp>
        <p:sp>
          <p:nvSpPr>
            <p:cNvPr id="167330" name="Line 418"/>
            <p:cNvSpPr>
              <a:spLocks noChangeShapeType="1"/>
            </p:cNvSpPr>
            <p:nvPr/>
          </p:nvSpPr>
          <p:spPr bwMode="auto">
            <a:xfrm flipV="1">
              <a:off x="1575" y="2162"/>
              <a:ext cx="1" cy="2"/>
            </a:xfrm>
            <a:prstGeom prst="line">
              <a:avLst/>
            </a:prstGeom>
            <a:noFill/>
            <a:ln w="14288">
              <a:solidFill>
                <a:srgbClr val="000000"/>
              </a:solidFill>
              <a:round/>
              <a:headEnd/>
              <a:tailEnd/>
            </a:ln>
          </p:spPr>
          <p:txBody>
            <a:bodyPr/>
            <a:lstStyle/>
            <a:p>
              <a:endParaRPr lang="en-US"/>
            </a:p>
          </p:txBody>
        </p:sp>
        <p:sp>
          <p:nvSpPr>
            <p:cNvPr id="167331" name="Line 419"/>
            <p:cNvSpPr>
              <a:spLocks noChangeShapeType="1"/>
            </p:cNvSpPr>
            <p:nvPr/>
          </p:nvSpPr>
          <p:spPr bwMode="auto">
            <a:xfrm flipV="1">
              <a:off x="1575" y="2142"/>
              <a:ext cx="1" cy="2"/>
            </a:xfrm>
            <a:prstGeom prst="line">
              <a:avLst/>
            </a:prstGeom>
            <a:noFill/>
            <a:ln w="14288">
              <a:solidFill>
                <a:srgbClr val="000000"/>
              </a:solidFill>
              <a:round/>
              <a:headEnd/>
              <a:tailEnd/>
            </a:ln>
          </p:spPr>
          <p:txBody>
            <a:bodyPr/>
            <a:lstStyle/>
            <a:p>
              <a:endParaRPr lang="en-US"/>
            </a:p>
          </p:txBody>
        </p:sp>
        <p:sp>
          <p:nvSpPr>
            <p:cNvPr id="167332" name="Line 420"/>
            <p:cNvSpPr>
              <a:spLocks noChangeShapeType="1"/>
            </p:cNvSpPr>
            <p:nvPr/>
          </p:nvSpPr>
          <p:spPr bwMode="auto">
            <a:xfrm flipV="1">
              <a:off x="1576" y="2122"/>
              <a:ext cx="1" cy="2"/>
            </a:xfrm>
            <a:prstGeom prst="line">
              <a:avLst/>
            </a:prstGeom>
            <a:noFill/>
            <a:ln w="14288">
              <a:solidFill>
                <a:srgbClr val="000000"/>
              </a:solidFill>
              <a:round/>
              <a:headEnd/>
              <a:tailEnd/>
            </a:ln>
          </p:spPr>
          <p:txBody>
            <a:bodyPr/>
            <a:lstStyle/>
            <a:p>
              <a:endParaRPr lang="en-US"/>
            </a:p>
          </p:txBody>
        </p:sp>
        <p:sp>
          <p:nvSpPr>
            <p:cNvPr id="167333" name="Line 421"/>
            <p:cNvSpPr>
              <a:spLocks noChangeShapeType="1"/>
            </p:cNvSpPr>
            <p:nvPr/>
          </p:nvSpPr>
          <p:spPr bwMode="auto">
            <a:xfrm flipV="1">
              <a:off x="1576" y="2102"/>
              <a:ext cx="1" cy="2"/>
            </a:xfrm>
            <a:prstGeom prst="line">
              <a:avLst/>
            </a:prstGeom>
            <a:noFill/>
            <a:ln w="14288">
              <a:solidFill>
                <a:srgbClr val="000000"/>
              </a:solidFill>
              <a:round/>
              <a:headEnd/>
              <a:tailEnd/>
            </a:ln>
          </p:spPr>
          <p:txBody>
            <a:bodyPr/>
            <a:lstStyle/>
            <a:p>
              <a:endParaRPr lang="en-US"/>
            </a:p>
          </p:txBody>
        </p:sp>
        <p:sp>
          <p:nvSpPr>
            <p:cNvPr id="167334" name="Line 422"/>
            <p:cNvSpPr>
              <a:spLocks noChangeShapeType="1"/>
            </p:cNvSpPr>
            <p:nvPr/>
          </p:nvSpPr>
          <p:spPr bwMode="auto">
            <a:xfrm flipV="1">
              <a:off x="1577" y="2082"/>
              <a:ext cx="1" cy="2"/>
            </a:xfrm>
            <a:prstGeom prst="line">
              <a:avLst/>
            </a:prstGeom>
            <a:noFill/>
            <a:ln w="14288">
              <a:solidFill>
                <a:srgbClr val="000000"/>
              </a:solidFill>
              <a:round/>
              <a:headEnd/>
              <a:tailEnd/>
            </a:ln>
          </p:spPr>
          <p:txBody>
            <a:bodyPr/>
            <a:lstStyle/>
            <a:p>
              <a:endParaRPr lang="en-US"/>
            </a:p>
          </p:txBody>
        </p:sp>
        <p:sp>
          <p:nvSpPr>
            <p:cNvPr id="167335" name="Line 423"/>
            <p:cNvSpPr>
              <a:spLocks noChangeShapeType="1"/>
            </p:cNvSpPr>
            <p:nvPr/>
          </p:nvSpPr>
          <p:spPr bwMode="auto">
            <a:xfrm flipV="1">
              <a:off x="1578" y="2062"/>
              <a:ext cx="1" cy="2"/>
            </a:xfrm>
            <a:prstGeom prst="line">
              <a:avLst/>
            </a:prstGeom>
            <a:noFill/>
            <a:ln w="14288">
              <a:solidFill>
                <a:srgbClr val="000000"/>
              </a:solidFill>
              <a:round/>
              <a:headEnd/>
              <a:tailEnd/>
            </a:ln>
          </p:spPr>
          <p:txBody>
            <a:bodyPr/>
            <a:lstStyle/>
            <a:p>
              <a:endParaRPr lang="en-US"/>
            </a:p>
          </p:txBody>
        </p:sp>
        <p:sp>
          <p:nvSpPr>
            <p:cNvPr id="167336" name="Line 424"/>
            <p:cNvSpPr>
              <a:spLocks noChangeShapeType="1"/>
            </p:cNvSpPr>
            <p:nvPr/>
          </p:nvSpPr>
          <p:spPr bwMode="auto">
            <a:xfrm flipV="1">
              <a:off x="1578" y="2043"/>
              <a:ext cx="1" cy="2"/>
            </a:xfrm>
            <a:prstGeom prst="line">
              <a:avLst/>
            </a:prstGeom>
            <a:noFill/>
            <a:ln w="14288">
              <a:solidFill>
                <a:srgbClr val="000000"/>
              </a:solidFill>
              <a:round/>
              <a:headEnd/>
              <a:tailEnd/>
            </a:ln>
          </p:spPr>
          <p:txBody>
            <a:bodyPr/>
            <a:lstStyle/>
            <a:p>
              <a:endParaRPr lang="en-US"/>
            </a:p>
          </p:txBody>
        </p:sp>
        <p:sp>
          <p:nvSpPr>
            <p:cNvPr id="167337" name="Line 425"/>
            <p:cNvSpPr>
              <a:spLocks noChangeShapeType="1"/>
            </p:cNvSpPr>
            <p:nvPr/>
          </p:nvSpPr>
          <p:spPr bwMode="auto">
            <a:xfrm flipV="1">
              <a:off x="1580" y="2023"/>
              <a:ext cx="1" cy="3"/>
            </a:xfrm>
            <a:prstGeom prst="line">
              <a:avLst/>
            </a:prstGeom>
            <a:noFill/>
            <a:ln w="14288">
              <a:solidFill>
                <a:srgbClr val="000000"/>
              </a:solidFill>
              <a:round/>
              <a:headEnd/>
              <a:tailEnd/>
            </a:ln>
          </p:spPr>
          <p:txBody>
            <a:bodyPr/>
            <a:lstStyle/>
            <a:p>
              <a:endParaRPr lang="en-US"/>
            </a:p>
          </p:txBody>
        </p:sp>
        <p:sp>
          <p:nvSpPr>
            <p:cNvPr id="167338" name="Line 426"/>
            <p:cNvSpPr>
              <a:spLocks noChangeShapeType="1"/>
            </p:cNvSpPr>
            <p:nvPr/>
          </p:nvSpPr>
          <p:spPr bwMode="auto">
            <a:xfrm flipV="1">
              <a:off x="1580" y="2003"/>
              <a:ext cx="1" cy="3"/>
            </a:xfrm>
            <a:prstGeom prst="line">
              <a:avLst/>
            </a:prstGeom>
            <a:noFill/>
            <a:ln w="14288">
              <a:solidFill>
                <a:srgbClr val="000000"/>
              </a:solidFill>
              <a:round/>
              <a:headEnd/>
              <a:tailEnd/>
            </a:ln>
          </p:spPr>
          <p:txBody>
            <a:bodyPr/>
            <a:lstStyle/>
            <a:p>
              <a:endParaRPr lang="en-US"/>
            </a:p>
          </p:txBody>
        </p:sp>
        <p:sp>
          <p:nvSpPr>
            <p:cNvPr id="167339" name="Line 427"/>
            <p:cNvSpPr>
              <a:spLocks noChangeShapeType="1"/>
            </p:cNvSpPr>
            <p:nvPr/>
          </p:nvSpPr>
          <p:spPr bwMode="auto">
            <a:xfrm flipV="1">
              <a:off x="1581" y="1983"/>
              <a:ext cx="1" cy="3"/>
            </a:xfrm>
            <a:prstGeom prst="line">
              <a:avLst/>
            </a:prstGeom>
            <a:noFill/>
            <a:ln w="14288">
              <a:solidFill>
                <a:srgbClr val="000000"/>
              </a:solidFill>
              <a:round/>
              <a:headEnd/>
              <a:tailEnd/>
            </a:ln>
          </p:spPr>
          <p:txBody>
            <a:bodyPr/>
            <a:lstStyle/>
            <a:p>
              <a:endParaRPr lang="en-US"/>
            </a:p>
          </p:txBody>
        </p:sp>
        <p:sp>
          <p:nvSpPr>
            <p:cNvPr id="167340" name="Line 428"/>
            <p:cNvSpPr>
              <a:spLocks noChangeShapeType="1"/>
            </p:cNvSpPr>
            <p:nvPr/>
          </p:nvSpPr>
          <p:spPr bwMode="auto">
            <a:xfrm flipV="1">
              <a:off x="1581" y="1964"/>
              <a:ext cx="1" cy="2"/>
            </a:xfrm>
            <a:prstGeom prst="line">
              <a:avLst/>
            </a:prstGeom>
            <a:noFill/>
            <a:ln w="14288">
              <a:solidFill>
                <a:srgbClr val="000000"/>
              </a:solidFill>
              <a:round/>
              <a:headEnd/>
              <a:tailEnd/>
            </a:ln>
          </p:spPr>
          <p:txBody>
            <a:bodyPr/>
            <a:lstStyle/>
            <a:p>
              <a:endParaRPr lang="en-US"/>
            </a:p>
          </p:txBody>
        </p:sp>
        <p:sp>
          <p:nvSpPr>
            <p:cNvPr id="167341" name="Line 429"/>
            <p:cNvSpPr>
              <a:spLocks noChangeShapeType="1"/>
            </p:cNvSpPr>
            <p:nvPr/>
          </p:nvSpPr>
          <p:spPr bwMode="auto">
            <a:xfrm flipV="1">
              <a:off x="1582" y="1944"/>
              <a:ext cx="1" cy="2"/>
            </a:xfrm>
            <a:prstGeom prst="line">
              <a:avLst/>
            </a:prstGeom>
            <a:noFill/>
            <a:ln w="14288">
              <a:solidFill>
                <a:srgbClr val="000000"/>
              </a:solidFill>
              <a:round/>
              <a:headEnd/>
              <a:tailEnd/>
            </a:ln>
          </p:spPr>
          <p:txBody>
            <a:bodyPr/>
            <a:lstStyle/>
            <a:p>
              <a:endParaRPr lang="en-US"/>
            </a:p>
          </p:txBody>
        </p:sp>
        <p:sp>
          <p:nvSpPr>
            <p:cNvPr id="167342" name="Line 430"/>
            <p:cNvSpPr>
              <a:spLocks noChangeShapeType="1"/>
            </p:cNvSpPr>
            <p:nvPr/>
          </p:nvSpPr>
          <p:spPr bwMode="auto">
            <a:xfrm flipV="1">
              <a:off x="1583" y="1924"/>
              <a:ext cx="1" cy="2"/>
            </a:xfrm>
            <a:prstGeom prst="line">
              <a:avLst/>
            </a:prstGeom>
            <a:noFill/>
            <a:ln w="14288">
              <a:solidFill>
                <a:srgbClr val="000000"/>
              </a:solidFill>
              <a:round/>
              <a:headEnd/>
              <a:tailEnd/>
            </a:ln>
          </p:spPr>
          <p:txBody>
            <a:bodyPr/>
            <a:lstStyle/>
            <a:p>
              <a:endParaRPr lang="en-US"/>
            </a:p>
          </p:txBody>
        </p:sp>
        <p:sp>
          <p:nvSpPr>
            <p:cNvPr id="167343" name="Line 431"/>
            <p:cNvSpPr>
              <a:spLocks noChangeShapeType="1"/>
            </p:cNvSpPr>
            <p:nvPr/>
          </p:nvSpPr>
          <p:spPr bwMode="auto">
            <a:xfrm flipV="1">
              <a:off x="1583" y="1904"/>
              <a:ext cx="1" cy="2"/>
            </a:xfrm>
            <a:prstGeom prst="line">
              <a:avLst/>
            </a:prstGeom>
            <a:noFill/>
            <a:ln w="14288">
              <a:solidFill>
                <a:srgbClr val="000000"/>
              </a:solidFill>
              <a:round/>
              <a:headEnd/>
              <a:tailEnd/>
            </a:ln>
          </p:spPr>
          <p:txBody>
            <a:bodyPr/>
            <a:lstStyle/>
            <a:p>
              <a:endParaRPr lang="en-US"/>
            </a:p>
          </p:txBody>
        </p:sp>
        <p:sp>
          <p:nvSpPr>
            <p:cNvPr id="167344" name="Line 432"/>
            <p:cNvSpPr>
              <a:spLocks noChangeShapeType="1"/>
            </p:cNvSpPr>
            <p:nvPr/>
          </p:nvSpPr>
          <p:spPr bwMode="auto">
            <a:xfrm flipV="1">
              <a:off x="1584" y="1884"/>
              <a:ext cx="1" cy="2"/>
            </a:xfrm>
            <a:prstGeom prst="line">
              <a:avLst/>
            </a:prstGeom>
            <a:noFill/>
            <a:ln w="14288">
              <a:solidFill>
                <a:srgbClr val="000000"/>
              </a:solidFill>
              <a:round/>
              <a:headEnd/>
              <a:tailEnd/>
            </a:ln>
          </p:spPr>
          <p:txBody>
            <a:bodyPr/>
            <a:lstStyle/>
            <a:p>
              <a:endParaRPr lang="en-US"/>
            </a:p>
          </p:txBody>
        </p:sp>
        <p:sp>
          <p:nvSpPr>
            <p:cNvPr id="167345" name="Line 433"/>
            <p:cNvSpPr>
              <a:spLocks noChangeShapeType="1"/>
            </p:cNvSpPr>
            <p:nvPr/>
          </p:nvSpPr>
          <p:spPr bwMode="auto">
            <a:xfrm flipV="1">
              <a:off x="1584" y="1864"/>
              <a:ext cx="1" cy="2"/>
            </a:xfrm>
            <a:prstGeom prst="line">
              <a:avLst/>
            </a:prstGeom>
            <a:noFill/>
            <a:ln w="14288">
              <a:solidFill>
                <a:srgbClr val="000000"/>
              </a:solidFill>
              <a:round/>
              <a:headEnd/>
              <a:tailEnd/>
            </a:ln>
          </p:spPr>
          <p:txBody>
            <a:bodyPr/>
            <a:lstStyle/>
            <a:p>
              <a:endParaRPr lang="en-US"/>
            </a:p>
          </p:txBody>
        </p:sp>
        <p:sp>
          <p:nvSpPr>
            <p:cNvPr id="167346" name="Line 434"/>
            <p:cNvSpPr>
              <a:spLocks noChangeShapeType="1"/>
            </p:cNvSpPr>
            <p:nvPr/>
          </p:nvSpPr>
          <p:spPr bwMode="auto">
            <a:xfrm flipV="1">
              <a:off x="1585" y="1844"/>
              <a:ext cx="1" cy="2"/>
            </a:xfrm>
            <a:prstGeom prst="line">
              <a:avLst/>
            </a:prstGeom>
            <a:noFill/>
            <a:ln w="14288">
              <a:solidFill>
                <a:srgbClr val="000000"/>
              </a:solidFill>
              <a:round/>
              <a:headEnd/>
              <a:tailEnd/>
            </a:ln>
          </p:spPr>
          <p:txBody>
            <a:bodyPr/>
            <a:lstStyle/>
            <a:p>
              <a:endParaRPr lang="en-US"/>
            </a:p>
          </p:txBody>
        </p:sp>
        <p:sp>
          <p:nvSpPr>
            <p:cNvPr id="167347" name="Line 435"/>
            <p:cNvSpPr>
              <a:spLocks noChangeShapeType="1"/>
            </p:cNvSpPr>
            <p:nvPr/>
          </p:nvSpPr>
          <p:spPr bwMode="auto">
            <a:xfrm flipV="1">
              <a:off x="1585" y="1824"/>
              <a:ext cx="1" cy="2"/>
            </a:xfrm>
            <a:prstGeom prst="line">
              <a:avLst/>
            </a:prstGeom>
            <a:noFill/>
            <a:ln w="14288">
              <a:solidFill>
                <a:srgbClr val="000000"/>
              </a:solidFill>
              <a:round/>
              <a:headEnd/>
              <a:tailEnd/>
            </a:ln>
          </p:spPr>
          <p:txBody>
            <a:bodyPr/>
            <a:lstStyle/>
            <a:p>
              <a:endParaRPr lang="en-US"/>
            </a:p>
          </p:txBody>
        </p:sp>
        <p:sp>
          <p:nvSpPr>
            <p:cNvPr id="167348" name="Line 436"/>
            <p:cNvSpPr>
              <a:spLocks noChangeShapeType="1"/>
            </p:cNvSpPr>
            <p:nvPr/>
          </p:nvSpPr>
          <p:spPr bwMode="auto">
            <a:xfrm flipV="1">
              <a:off x="1586" y="1804"/>
              <a:ext cx="1" cy="2"/>
            </a:xfrm>
            <a:prstGeom prst="line">
              <a:avLst/>
            </a:prstGeom>
            <a:noFill/>
            <a:ln w="14288">
              <a:solidFill>
                <a:srgbClr val="000000"/>
              </a:solidFill>
              <a:round/>
              <a:headEnd/>
              <a:tailEnd/>
            </a:ln>
          </p:spPr>
          <p:txBody>
            <a:bodyPr/>
            <a:lstStyle/>
            <a:p>
              <a:endParaRPr lang="en-US"/>
            </a:p>
          </p:txBody>
        </p:sp>
        <p:sp>
          <p:nvSpPr>
            <p:cNvPr id="167349" name="Line 437"/>
            <p:cNvSpPr>
              <a:spLocks noChangeShapeType="1"/>
            </p:cNvSpPr>
            <p:nvPr/>
          </p:nvSpPr>
          <p:spPr bwMode="auto">
            <a:xfrm flipV="1">
              <a:off x="1586" y="1784"/>
              <a:ext cx="1" cy="3"/>
            </a:xfrm>
            <a:prstGeom prst="line">
              <a:avLst/>
            </a:prstGeom>
            <a:noFill/>
            <a:ln w="14288">
              <a:solidFill>
                <a:srgbClr val="000000"/>
              </a:solidFill>
              <a:round/>
              <a:headEnd/>
              <a:tailEnd/>
            </a:ln>
          </p:spPr>
          <p:txBody>
            <a:bodyPr/>
            <a:lstStyle/>
            <a:p>
              <a:endParaRPr lang="en-US"/>
            </a:p>
          </p:txBody>
        </p:sp>
        <p:sp>
          <p:nvSpPr>
            <p:cNvPr id="167350" name="Line 438"/>
            <p:cNvSpPr>
              <a:spLocks noChangeShapeType="1"/>
            </p:cNvSpPr>
            <p:nvPr/>
          </p:nvSpPr>
          <p:spPr bwMode="auto">
            <a:xfrm flipV="1">
              <a:off x="1587" y="1764"/>
              <a:ext cx="1" cy="3"/>
            </a:xfrm>
            <a:prstGeom prst="line">
              <a:avLst/>
            </a:prstGeom>
            <a:noFill/>
            <a:ln w="14288">
              <a:solidFill>
                <a:srgbClr val="000000"/>
              </a:solidFill>
              <a:round/>
              <a:headEnd/>
              <a:tailEnd/>
            </a:ln>
          </p:spPr>
          <p:txBody>
            <a:bodyPr/>
            <a:lstStyle/>
            <a:p>
              <a:endParaRPr lang="en-US"/>
            </a:p>
          </p:txBody>
        </p:sp>
        <p:sp>
          <p:nvSpPr>
            <p:cNvPr id="167351" name="Line 439"/>
            <p:cNvSpPr>
              <a:spLocks noChangeShapeType="1"/>
            </p:cNvSpPr>
            <p:nvPr/>
          </p:nvSpPr>
          <p:spPr bwMode="auto">
            <a:xfrm flipV="1">
              <a:off x="1588" y="1745"/>
              <a:ext cx="1" cy="2"/>
            </a:xfrm>
            <a:prstGeom prst="line">
              <a:avLst/>
            </a:prstGeom>
            <a:noFill/>
            <a:ln w="14288">
              <a:solidFill>
                <a:srgbClr val="000000"/>
              </a:solidFill>
              <a:round/>
              <a:headEnd/>
              <a:tailEnd/>
            </a:ln>
          </p:spPr>
          <p:txBody>
            <a:bodyPr/>
            <a:lstStyle/>
            <a:p>
              <a:endParaRPr lang="en-US"/>
            </a:p>
          </p:txBody>
        </p:sp>
        <p:sp>
          <p:nvSpPr>
            <p:cNvPr id="167352" name="Line 440"/>
            <p:cNvSpPr>
              <a:spLocks noChangeShapeType="1"/>
            </p:cNvSpPr>
            <p:nvPr/>
          </p:nvSpPr>
          <p:spPr bwMode="auto">
            <a:xfrm flipV="1">
              <a:off x="1588" y="1725"/>
              <a:ext cx="1" cy="2"/>
            </a:xfrm>
            <a:prstGeom prst="line">
              <a:avLst/>
            </a:prstGeom>
            <a:noFill/>
            <a:ln w="14288">
              <a:solidFill>
                <a:srgbClr val="000000"/>
              </a:solidFill>
              <a:round/>
              <a:headEnd/>
              <a:tailEnd/>
            </a:ln>
          </p:spPr>
          <p:txBody>
            <a:bodyPr/>
            <a:lstStyle/>
            <a:p>
              <a:endParaRPr lang="en-US"/>
            </a:p>
          </p:txBody>
        </p:sp>
        <p:sp>
          <p:nvSpPr>
            <p:cNvPr id="167353" name="Line 441"/>
            <p:cNvSpPr>
              <a:spLocks noChangeShapeType="1"/>
            </p:cNvSpPr>
            <p:nvPr/>
          </p:nvSpPr>
          <p:spPr bwMode="auto">
            <a:xfrm flipV="1">
              <a:off x="1590" y="1705"/>
              <a:ext cx="1" cy="2"/>
            </a:xfrm>
            <a:prstGeom prst="line">
              <a:avLst/>
            </a:prstGeom>
            <a:noFill/>
            <a:ln w="14288">
              <a:solidFill>
                <a:srgbClr val="000000"/>
              </a:solidFill>
              <a:round/>
              <a:headEnd/>
              <a:tailEnd/>
            </a:ln>
          </p:spPr>
          <p:txBody>
            <a:bodyPr/>
            <a:lstStyle/>
            <a:p>
              <a:endParaRPr lang="en-US"/>
            </a:p>
          </p:txBody>
        </p:sp>
        <p:sp>
          <p:nvSpPr>
            <p:cNvPr id="167354" name="Line 442"/>
            <p:cNvSpPr>
              <a:spLocks noChangeShapeType="1"/>
            </p:cNvSpPr>
            <p:nvPr/>
          </p:nvSpPr>
          <p:spPr bwMode="auto">
            <a:xfrm flipV="1">
              <a:off x="1590" y="1685"/>
              <a:ext cx="1" cy="2"/>
            </a:xfrm>
            <a:prstGeom prst="line">
              <a:avLst/>
            </a:prstGeom>
            <a:noFill/>
            <a:ln w="14288">
              <a:solidFill>
                <a:srgbClr val="000000"/>
              </a:solidFill>
              <a:round/>
              <a:headEnd/>
              <a:tailEnd/>
            </a:ln>
          </p:spPr>
          <p:txBody>
            <a:bodyPr/>
            <a:lstStyle/>
            <a:p>
              <a:endParaRPr lang="en-US"/>
            </a:p>
          </p:txBody>
        </p:sp>
        <p:sp>
          <p:nvSpPr>
            <p:cNvPr id="167355" name="Line 443"/>
            <p:cNvSpPr>
              <a:spLocks noChangeShapeType="1"/>
            </p:cNvSpPr>
            <p:nvPr/>
          </p:nvSpPr>
          <p:spPr bwMode="auto">
            <a:xfrm flipV="1">
              <a:off x="1591" y="1665"/>
              <a:ext cx="1" cy="2"/>
            </a:xfrm>
            <a:prstGeom prst="line">
              <a:avLst/>
            </a:prstGeom>
            <a:noFill/>
            <a:ln w="14288">
              <a:solidFill>
                <a:srgbClr val="000000"/>
              </a:solidFill>
              <a:round/>
              <a:headEnd/>
              <a:tailEnd/>
            </a:ln>
          </p:spPr>
          <p:txBody>
            <a:bodyPr/>
            <a:lstStyle/>
            <a:p>
              <a:endParaRPr lang="en-US"/>
            </a:p>
          </p:txBody>
        </p:sp>
        <p:sp>
          <p:nvSpPr>
            <p:cNvPr id="167356" name="Line 444"/>
            <p:cNvSpPr>
              <a:spLocks noChangeShapeType="1"/>
            </p:cNvSpPr>
            <p:nvPr/>
          </p:nvSpPr>
          <p:spPr bwMode="auto">
            <a:xfrm>
              <a:off x="1592" y="1656"/>
              <a:ext cx="1" cy="2"/>
            </a:xfrm>
            <a:prstGeom prst="line">
              <a:avLst/>
            </a:prstGeom>
            <a:noFill/>
            <a:ln w="14288">
              <a:solidFill>
                <a:srgbClr val="000000"/>
              </a:solidFill>
              <a:round/>
              <a:headEnd/>
              <a:tailEnd/>
            </a:ln>
          </p:spPr>
          <p:txBody>
            <a:bodyPr/>
            <a:lstStyle/>
            <a:p>
              <a:endParaRPr lang="en-US"/>
            </a:p>
          </p:txBody>
        </p:sp>
        <p:sp>
          <p:nvSpPr>
            <p:cNvPr id="167357" name="Line 445"/>
            <p:cNvSpPr>
              <a:spLocks noChangeShapeType="1"/>
            </p:cNvSpPr>
            <p:nvPr/>
          </p:nvSpPr>
          <p:spPr bwMode="auto">
            <a:xfrm>
              <a:off x="1595" y="1676"/>
              <a:ext cx="1" cy="2"/>
            </a:xfrm>
            <a:prstGeom prst="line">
              <a:avLst/>
            </a:prstGeom>
            <a:noFill/>
            <a:ln w="14288">
              <a:solidFill>
                <a:srgbClr val="000000"/>
              </a:solidFill>
              <a:round/>
              <a:headEnd/>
              <a:tailEnd/>
            </a:ln>
          </p:spPr>
          <p:txBody>
            <a:bodyPr/>
            <a:lstStyle/>
            <a:p>
              <a:endParaRPr lang="en-US"/>
            </a:p>
          </p:txBody>
        </p:sp>
        <p:sp>
          <p:nvSpPr>
            <p:cNvPr id="167358" name="Line 446"/>
            <p:cNvSpPr>
              <a:spLocks noChangeShapeType="1"/>
            </p:cNvSpPr>
            <p:nvPr/>
          </p:nvSpPr>
          <p:spPr bwMode="auto">
            <a:xfrm>
              <a:off x="1598" y="1696"/>
              <a:ext cx="1" cy="2"/>
            </a:xfrm>
            <a:prstGeom prst="line">
              <a:avLst/>
            </a:prstGeom>
            <a:noFill/>
            <a:ln w="14288">
              <a:solidFill>
                <a:srgbClr val="000000"/>
              </a:solidFill>
              <a:round/>
              <a:headEnd/>
              <a:tailEnd/>
            </a:ln>
          </p:spPr>
          <p:txBody>
            <a:bodyPr/>
            <a:lstStyle/>
            <a:p>
              <a:endParaRPr lang="en-US"/>
            </a:p>
          </p:txBody>
        </p:sp>
        <p:sp>
          <p:nvSpPr>
            <p:cNvPr id="167359" name="Line 447"/>
            <p:cNvSpPr>
              <a:spLocks noChangeShapeType="1"/>
            </p:cNvSpPr>
            <p:nvPr/>
          </p:nvSpPr>
          <p:spPr bwMode="auto">
            <a:xfrm>
              <a:off x="1602" y="1715"/>
              <a:ext cx="1" cy="2"/>
            </a:xfrm>
            <a:prstGeom prst="line">
              <a:avLst/>
            </a:prstGeom>
            <a:noFill/>
            <a:ln w="14288">
              <a:solidFill>
                <a:srgbClr val="000000"/>
              </a:solidFill>
              <a:round/>
              <a:headEnd/>
              <a:tailEnd/>
            </a:ln>
          </p:spPr>
          <p:txBody>
            <a:bodyPr/>
            <a:lstStyle/>
            <a:p>
              <a:endParaRPr lang="en-US"/>
            </a:p>
          </p:txBody>
        </p:sp>
        <p:sp>
          <p:nvSpPr>
            <p:cNvPr id="167360" name="Line 448"/>
            <p:cNvSpPr>
              <a:spLocks noChangeShapeType="1"/>
            </p:cNvSpPr>
            <p:nvPr/>
          </p:nvSpPr>
          <p:spPr bwMode="auto">
            <a:xfrm>
              <a:off x="1605" y="1735"/>
              <a:ext cx="1" cy="2"/>
            </a:xfrm>
            <a:prstGeom prst="line">
              <a:avLst/>
            </a:prstGeom>
            <a:noFill/>
            <a:ln w="14288">
              <a:solidFill>
                <a:srgbClr val="000000"/>
              </a:solidFill>
              <a:round/>
              <a:headEnd/>
              <a:tailEnd/>
            </a:ln>
          </p:spPr>
          <p:txBody>
            <a:bodyPr/>
            <a:lstStyle/>
            <a:p>
              <a:endParaRPr lang="en-US"/>
            </a:p>
          </p:txBody>
        </p:sp>
        <p:sp>
          <p:nvSpPr>
            <p:cNvPr id="167361" name="Line 449"/>
            <p:cNvSpPr>
              <a:spLocks noChangeShapeType="1"/>
            </p:cNvSpPr>
            <p:nvPr/>
          </p:nvSpPr>
          <p:spPr bwMode="auto">
            <a:xfrm>
              <a:off x="1608" y="1754"/>
              <a:ext cx="1" cy="3"/>
            </a:xfrm>
            <a:prstGeom prst="line">
              <a:avLst/>
            </a:prstGeom>
            <a:noFill/>
            <a:ln w="14288">
              <a:solidFill>
                <a:srgbClr val="000000"/>
              </a:solidFill>
              <a:round/>
              <a:headEnd/>
              <a:tailEnd/>
            </a:ln>
          </p:spPr>
          <p:txBody>
            <a:bodyPr/>
            <a:lstStyle/>
            <a:p>
              <a:endParaRPr lang="en-US"/>
            </a:p>
          </p:txBody>
        </p:sp>
        <p:sp>
          <p:nvSpPr>
            <p:cNvPr id="167362" name="Line 450"/>
            <p:cNvSpPr>
              <a:spLocks noChangeShapeType="1"/>
            </p:cNvSpPr>
            <p:nvPr/>
          </p:nvSpPr>
          <p:spPr bwMode="auto">
            <a:xfrm>
              <a:off x="1612" y="1774"/>
              <a:ext cx="1" cy="3"/>
            </a:xfrm>
            <a:prstGeom prst="line">
              <a:avLst/>
            </a:prstGeom>
            <a:noFill/>
            <a:ln w="14288">
              <a:solidFill>
                <a:srgbClr val="000000"/>
              </a:solidFill>
              <a:round/>
              <a:headEnd/>
              <a:tailEnd/>
            </a:ln>
          </p:spPr>
          <p:txBody>
            <a:bodyPr/>
            <a:lstStyle/>
            <a:p>
              <a:endParaRPr lang="en-US"/>
            </a:p>
          </p:txBody>
        </p:sp>
        <p:sp>
          <p:nvSpPr>
            <p:cNvPr id="167363" name="Line 451"/>
            <p:cNvSpPr>
              <a:spLocks noChangeShapeType="1"/>
            </p:cNvSpPr>
            <p:nvPr/>
          </p:nvSpPr>
          <p:spPr bwMode="auto">
            <a:xfrm>
              <a:off x="1615" y="1793"/>
              <a:ext cx="1" cy="2"/>
            </a:xfrm>
            <a:prstGeom prst="line">
              <a:avLst/>
            </a:prstGeom>
            <a:noFill/>
            <a:ln w="14288">
              <a:solidFill>
                <a:srgbClr val="000000"/>
              </a:solidFill>
              <a:round/>
              <a:headEnd/>
              <a:tailEnd/>
            </a:ln>
          </p:spPr>
          <p:txBody>
            <a:bodyPr/>
            <a:lstStyle/>
            <a:p>
              <a:endParaRPr lang="en-US"/>
            </a:p>
          </p:txBody>
        </p:sp>
        <p:sp>
          <p:nvSpPr>
            <p:cNvPr id="167364" name="Line 452"/>
            <p:cNvSpPr>
              <a:spLocks noChangeShapeType="1"/>
            </p:cNvSpPr>
            <p:nvPr/>
          </p:nvSpPr>
          <p:spPr bwMode="auto">
            <a:xfrm>
              <a:off x="1621" y="1813"/>
              <a:ext cx="1" cy="2"/>
            </a:xfrm>
            <a:prstGeom prst="line">
              <a:avLst/>
            </a:prstGeom>
            <a:noFill/>
            <a:ln w="14288">
              <a:solidFill>
                <a:srgbClr val="000000"/>
              </a:solidFill>
              <a:round/>
              <a:headEnd/>
              <a:tailEnd/>
            </a:ln>
          </p:spPr>
          <p:txBody>
            <a:bodyPr/>
            <a:lstStyle/>
            <a:p>
              <a:endParaRPr lang="en-US"/>
            </a:p>
          </p:txBody>
        </p:sp>
        <p:sp>
          <p:nvSpPr>
            <p:cNvPr id="167365" name="Line 453"/>
            <p:cNvSpPr>
              <a:spLocks noChangeShapeType="1"/>
            </p:cNvSpPr>
            <p:nvPr/>
          </p:nvSpPr>
          <p:spPr bwMode="auto">
            <a:xfrm>
              <a:off x="1626" y="1832"/>
              <a:ext cx="1" cy="2"/>
            </a:xfrm>
            <a:prstGeom prst="line">
              <a:avLst/>
            </a:prstGeom>
            <a:noFill/>
            <a:ln w="14288">
              <a:solidFill>
                <a:srgbClr val="000000"/>
              </a:solidFill>
              <a:round/>
              <a:headEnd/>
              <a:tailEnd/>
            </a:ln>
          </p:spPr>
          <p:txBody>
            <a:bodyPr/>
            <a:lstStyle/>
            <a:p>
              <a:endParaRPr lang="en-US"/>
            </a:p>
          </p:txBody>
        </p:sp>
        <p:sp>
          <p:nvSpPr>
            <p:cNvPr id="167366" name="Line 454"/>
            <p:cNvSpPr>
              <a:spLocks noChangeShapeType="1"/>
            </p:cNvSpPr>
            <p:nvPr/>
          </p:nvSpPr>
          <p:spPr bwMode="auto">
            <a:xfrm>
              <a:off x="1632" y="1851"/>
              <a:ext cx="1" cy="2"/>
            </a:xfrm>
            <a:prstGeom prst="line">
              <a:avLst/>
            </a:prstGeom>
            <a:noFill/>
            <a:ln w="14288">
              <a:solidFill>
                <a:srgbClr val="000000"/>
              </a:solidFill>
              <a:round/>
              <a:headEnd/>
              <a:tailEnd/>
            </a:ln>
          </p:spPr>
          <p:txBody>
            <a:bodyPr/>
            <a:lstStyle/>
            <a:p>
              <a:endParaRPr lang="en-US"/>
            </a:p>
          </p:txBody>
        </p:sp>
        <p:sp>
          <p:nvSpPr>
            <p:cNvPr id="167367" name="Line 455"/>
            <p:cNvSpPr>
              <a:spLocks noChangeShapeType="1"/>
            </p:cNvSpPr>
            <p:nvPr/>
          </p:nvSpPr>
          <p:spPr bwMode="auto">
            <a:xfrm>
              <a:off x="1637" y="1871"/>
              <a:ext cx="1" cy="2"/>
            </a:xfrm>
            <a:prstGeom prst="line">
              <a:avLst/>
            </a:prstGeom>
            <a:noFill/>
            <a:ln w="14288">
              <a:solidFill>
                <a:srgbClr val="000000"/>
              </a:solidFill>
              <a:round/>
              <a:headEnd/>
              <a:tailEnd/>
            </a:ln>
          </p:spPr>
          <p:txBody>
            <a:bodyPr/>
            <a:lstStyle/>
            <a:p>
              <a:endParaRPr lang="en-US"/>
            </a:p>
          </p:txBody>
        </p:sp>
        <p:sp>
          <p:nvSpPr>
            <p:cNvPr id="167368" name="Line 456"/>
            <p:cNvSpPr>
              <a:spLocks noChangeShapeType="1"/>
            </p:cNvSpPr>
            <p:nvPr/>
          </p:nvSpPr>
          <p:spPr bwMode="auto">
            <a:xfrm>
              <a:off x="1642" y="1889"/>
              <a:ext cx="1" cy="3"/>
            </a:xfrm>
            <a:prstGeom prst="line">
              <a:avLst/>
            </a:prstGeom>
            <a:noFill/>
            <a:ln w="14288">
              <a:solidFill>
                <a:srgbClr val="000000"/>
              </a:solidFill>
              <a:round/>
              <a:headEnd/>
              <a:tailEnd/>
            </a:ln>
          </p:spPr>
          <p:txBody>
            <a:bodyPr/>
            <a:lstStyle/>
            <a:p>
              <a:endParaRPr lang="en-US"/>
            </a:p>
          </p:txBody>
        </p:sp>
        <p:sp>
          <p:nvSpPr>
            <p:cNvPr id="167369" name="Line 457"/>
            <p:cNvSpPr>
              <a:spLocks noChangeShapeType="1"/>
            </p:cNvSpPr>
            <p:nvPr/>
          </p:nvSpPr>
          <p:spPr bwMode="auto">
            <a:xfrm>
              <a:off x="1646" y="1909"/>
              <a:ext cx="1" cy="3"/>
            </a:xfrm>
            <a:prstGeom prst="line">
              <a:avLst/>
            </a:prstGeom>
            <a:noFill/>
            <a:ln w="14288">
              <a:solidFill>
                <a:srgbClr val="000000"/>
              </a:solidFill>
              <a:round/>
              <a:headEnd/>
              <a:tailEnd/>
            </a:ln>
          </p:spPr>
          <p:txBody>
            <a:bodyPr/>
            <a:lstStyle/>
            <a:p>
              <a:endParaRPr lang="en-US"/>
            </a:p>
          </p:txBody>
        </p:sp>
        <p:sp>
          <p:nvSpPr>
            <p:cNvPr id="167370" name="Line 458"/>
            <p:cNvSpPr>
              <a:spLocks noChangeShapeType="1"/>
            </p:cNvSpPr>
            <p:nvPr/>
          </p:nvSpPr>
          <p:spPr bwMode="auto">
            <a:xfrm>
              <a:off x="1650" y="1928"/>
              <a:ext cx="2" cy="2"/>
            </a:xfrm>
            <a:prstGeom prst="line">
              <a:avLst/>
            </a:prstGeom>
            <a:noFill/>
            <a:ln w="14288">
              <a:solidFill>
                <a:srgbClr val="000000"/>
              </a:solidFill>
              <a:round/>
              <a:headEnd/>
              <a:tailEnd/>
            </a:ln>
          </p:spPr>
          <p:txBody>
            <a:bodyPr/>
            <a:lstStyle/>
            <a:p>
              <a:endParaRPr lang="en-US"/>
            </a:p>
          </p:txBody>
        </p:sp>
        <p:sp>
          <p:nvSpPr>
            <p:cNvPr id="167371" name="Line 459"/>
            <p:cNvSpPr>
              <a:spLocks noChangeShapeType="1"/>
            </p:cNvSpPr>
            <p:nvPr/>
          </p:nvSpPr>
          <p:spPr bwMode="auto">
            <a:xfrm>
              <a:off x="1656" y="1948"/>
              <a:ext cx="1" cy="2"/>
            </a:xfrm>
            <a:prstGeom prst="line">
              <a:avLst/>
            </a:prstGeom>
            <a:noFill/>
            <a:ln w="14288">
              <a:solidFill>
                <a:srgbClr val="000000"/>
              </a:solidFill>
              <a:round/>
              <a:headEnd/>
              <a:tailEnd/>
            </a:ln>
          </p:spPr>
          <p:txBody>
            <a:bodyPr/>
            <a:lstStyle/>
            <a:p>
              <a:endParaRPr lang="en-US"/>
            </a:p>
          </p:txBody>
        </p:sp>
        <p:sp>
          <p:nvSpPr>
            <p:cNvPr id="167372" name="Line 460"/>
            <p:cNvSpPr>
              <a:spLocks noChangeShapeType="1"/>
            </p:cNvSpPr>
            <p:nvPr/>
          </p:nvSpPr>
          <p:spPr bwMode="auto">
            <a:xfrm>
              <a:off x="1660" y="1967"/>
              <a:ext cx="1" cy="2"/>
            </a:xfrm>
            <a:prstGeom prst="line">
              <a:avLst/>
            </a:prstGeom>
            <a:noFill/>
            <a:ln w="14288">
              <a:solidFill>
                <a:srgbClr val="000000"/>
              </a:solidFill>
              <a:round/>
              <a:headEnd/>
              <a:tailEnd/>
            </a:ln>
          </p:spPr>
          <p:txBody>
            <a:bodyPr/>
            <a:lstStyle/>
            <a:p>
              <a:endParaRPr lang="en-US"/>
            </a:p>
          </p:txBody>
        </p:sp>
        <p:sp>
          <p:nvSpPr>
            <p:cNvPr id="167373" name="Line 461"/>
            <p:cNvSpPr>
              <a:spLocks noChangeShapeType="1"/>
            </p:cNvSpPr>
            <p:nvPr/>
          </p:nvSpPr>
          <p:spPr bwMode="auto">
            <a:xfrm flipV="1">
              <a:off x="1663" y="1969"/>
              <a:ext cx="1" cy="2"/>
            </a:xfrm>
            <a:prstGeom prst="line">
              <a:avLst/>
            </a:prstGeom>
            <a:noFill/>
            <a:ln w="14288">
              <a:solidFill>
                <a:srgbClr val="000000"/>
              </a:solidFill>
              <a:round/>
              <a:headEnd/>
              <a:tailEnd/>
            </a:ln>
          </p:spPr>
          <p:txBody>
            <a:bodyPr/>
            <a:lstStyle/>
            <a:p>
              <a:endParaRPr lang="en-US"/>
            </a:p>
          </p:txBody>
        </p:sp>
        <p:sp>
          <p:nvSpPr>
            <p:cNvPr id="167374" name="Line 462"/>
            <p:cNvSpPr>
              <a:spLocks noChangeShapeType="1"/>
            </p:cNvSpPr>
            <p:nvPr/>
          </p:nvSpPr>
          <p:spPr bwMode="auto">
            <a:xfrm flipV="1">
              <a:off x="1664" y="1949"/>
              <a:ext cx="1" cy="2"/>
            </a:xfrm>
            <a:prstGeom prst="line">
              <a:avLst/>
            </a:prstGeom>
            <a:noFill/>
            <a:ln w="14288">
              <a:solidFill>
                <a:srgbClr val="000000"/>
              </a:solidFill>
              <a:round/>
              <a:headEnd/>
              <a:tailEnd/>
            </a:ln>
          </p:spPr>
          <p:txBody>
            <a:bodyPr/>
            <a:lstStyle/>
            <a:p>
              <a:endParaRPr lang="en-US"/>
            </a:p>
          </p:txBody>
        </p:sp>
        <p:sp>
          <p:nvSpPr>
            <p:cNvPr id="167375" name="Line 463"/>
            <p:cNvSpPr>
              <a:spLocks noChangeShapeType="1"/>
            </p:cNvSpPr>
            <p:nvPr/>
          </p:nvSpPr>
          <p:spPr bwMode="auto">
            <a:xfrm flipV="1">
              <a:off x="1665" y="1929"/>
              <a:ext cx="1" cy="2"/>
            </a:xfrm>
            <a:prstGeom prst="line">
              <a:avLst/>
            </a:prstGeom>
            <a:noFill/>
            <a:ln w="14288">
              <a:solidFill>
                <a:srgbClr val="000000"/>
              </a:solidFill>
              <a:round/>
              <a:headEnd/>
              <a:tailEnd/>
            </a:ln>
          </p:spPr>
          <p:txBody>
            <a:bodyPr/>
            <a:lstStyle/>
            <a:p>
              <a:endParaRPr lang="en-US"/>
            </a:p>
          </p:txBody>
        </p:sp>
        <p:sp>
          <p:nvSpPr>
            <p:cNvPr id="167376" name="Line 464"/>
            <p:cNvSpPr>
              <a:spLocks noChangeShapeType="1"/>
            </p:cNvSpPr>
            <p:nvPr/>
          </p:nvSpPr>
          <p:spPr bwMode="auto">
            <a:xfrm flipV="1">
              <a:off x="1666" y="1909"/>
              <a:ext cx="1" cy="3"/>
            </a:xfrm>
            <a:prstGeom prst="line">
              <a:avLst/>
            </a:prstGeom>
            <a:noFill/>
            <a:ln w="14288">
              <a:solidFill>
                <a:srgbClr val="000000"/>
              </a:solidFill>
              <a:round/>
              <a:headEnd/>
              <a:tailEnd/>
            </a:ln>
          </p:spPr>
          <p:txBody>
            <a:bodyPr/>
            <a:lstStyle/>
            <a:p>
              <a:endParaRPr lang="en-US"/>
            </a:p>
          </p:txBody>
        </p:sp>
        <p:sp>
          <p:nvSpPr>
            <p:cNvPr id="167377" name="Line 465"/>
            <p:cNvSpPr>
              <a:spLocks noChangeShapeType="1"/>
            </p:cNvSpPr>
            <p:nvPr/>
          </p:nvSpPr>
          <p:spPr bwMode="auto">
            <a:xfrm flipV="1">
              <a:off x="1666" y="1889"/>
              <a:ext cx="1" cy="3"/>
            </a:xfrm>
            <a:prstGeom prst="line">
              <a:avLst/>
            </a:prstGeom>
            <a:noFill/>
            <a:ln w="14288">
              <a:solidFill>
                <a:srgbClr val="000000"/>
              </a:solidFill>
              <a:round/>
              <a:headEnd/>
              <a:tailEnd/>
            </a:ln>
          </p:spPr>
          <p:txBody>
            <a:bodyPr/>
            <a:lstStyle/>
            <a:p>
              <a:endParaRPr lang="en-US"/>
            </a:p>
          </p:txBody>
        </p:sp>
        <p:sp>
          <p:nvSpPr>
            <p:cNvPr id="167378" name="Line 466"/>
            <p:cNvSpPr>
              <a:spLocks noChangeShapeType="1"/>
            </p:cNvSpPr>
            <p:nvPr/>
          </p:nvSpPr>
          <p:spPr bwMode="auto">
            <a:xfrm flipV="1">
              <a:off x="1667" y="1870"/>
              <a:ext cx="1" cy="2"/>
            </a:xfrm>
            <a:prstGeom prst="line">
              <a:avLst/>
            </a:prstGeom>
            <a:noFill/>
            <a:ln w="14288">
              <a:solidFill>
                <a:srgbClr val="000000"/>
              </a:solidFill>
              <a:round/>
              <a:headEnd/>
              <a:tailEnd/>
            </a:ln>
          </p:spPr>
          <p:txBody>
            <a:bodyPr/>
            <a:lstStyle/>
            <a:p>
              <a:endParaRPr lang="en-US"/>
            </a:p>
          </p:txBody>
        </p:sp>
        <p:sp>
          <p:nvSpPr>
            <p:cNvPr id="167379" name="Line 467"/>
            <p:cNvSpPr>
              <a:spLocks noChangeShapeType="1"/>
            </p:cNvSpPr>
            <p:nvPr/>
          </p:nvSpPr>
          <p:spPr bwMode="auto">
            <a:xfrm flipV="1">
              <a:off x="1668" y="1850"/>
              <a:ext cx="1" cy="2"/>
            </a:xfrm>
            <a:prstGeom prst="line">
              <a:avLst/>
            </a:prstGeom>
            <a:noFill/>
            <a:ln w="14288">
              <a:solidFill>
                <a:srgbClr val="000000"/>
              </a:solidFill>
              <a:round/>
              <a:headEnd/>
              <a:tailEnd/>
            </a:ln>
          </p:spPr>
          <p:txBody>
            <a:bodyPr/>
            <a:lstStyle/>
            <a:p>
              <a:endParaRPr lang="en-US"/>
            </a:p>
          </p:txBody>
        </p:sp>
        <p:sp>
          <p:nvSpPr>
            <p:cNvPr id="167380" name="Line 468"/>
            <p:cNvSpPr>
              <a:spLocks noChangeShapeType="1"/>
            </p:cNvSpPr>
            <p:nvPr/>
          </p:nvSpPr>
          <p:spPr bwMode="auto">
            <a:xfrm flipV="1">
              <a:off x="1668" y="1830"/>
              <a:ext cx="1" cy="2"/>
            </a:xfrm>
            <a:prstGeom prst="line">
              <a:avLst/>
            </a:prstGeom>
            <a:noFill/>
            <a:ln w="14288">
              <a:solidFill>
                <a:srgbClr val="000000"/>
              </a:solidFill>
              <a:round/>
              <a:headEnd/>
              <a:tailEnd/>
            </a:ln>
          </p:spPr>
          <p:txBody>
            <a:bodyPr/>
            <a:lstStyle/>
            <a:p>
              <a:endParaRPr lang="en-US"/>
            </a:p>
          </p:txBody>
        </p:sp>
        <p:sp>
          <p:nvSpPr>
            <p:cNvPr id="167381" name="Line 469"/>
            <p:cNvSpPr>
              <a:spLocks noChangeShapeType="1"/>
            </p:cNvSpPr>
            <p:nvPr/>
          </p:nvSpPr>
          <p:spPr bwMode="auto">
            <a:xfrm flipV="1">
              <a:off x="1669" y="1810"/>
              <a:ext cx="1" cy="2"/>
            </a:xfrm>
            <a:prstGeom prst="line">
              <a:avLst/>
            </a:prstGeom>
            <a:noFill/>
            <a:ln w="14288">
              <a:solidFill>
                <a:srgbClr val="000000"/>
              </a:solidFill>
              <a:round/>
              <a:headEnd/>
              <a:tailEnd/>
            </a:ln>
          </p:spPr>
          <p:txBody>
            <a:bodyPr/>
            <a:lstStyle/>
            <a:p>
              <a:endParaRPr lang="en-US"/>
            </a:p>
          </p:txBody>
        </p:sp>
        <p:sp>
          <p:nvSpPr>
            <p:cNvPr id="167382" name="Line 470"/>
            <p:cNvSpPr>
              <a:spLocks noChangeShapeType="1"/>
            </p:cNvSpPr>
            <p:nvPr/>
          </p:nvSpPr>
          <p:spPr bwMode="auto">
            <a:xfrm flipV="1">
              <a:off x="1670" y="1790"/>
              <a:ext cx="1" cy="2"/>
            </a:xfrm>
            <a:prstGeom prst="line">
              <a:avLst/>
            </a:prstGeom>
            <a:noFill/>
            <a:ln w="14288">
              <a:solidFill>
                <a:srgbClr val="000000"/>
              </a:solidFill>
              <a:round/>
              <a:headEnd/>
              <a:tailEnd/>
            </a:ln>
          </p:spPr>
          <p:txBody>
            <a:bodyPr/>
            <a:lstStyle/>
            <a:p>
              <a:endParaRPr lang="en-US"/>
            </a:p>
          </p:txBody>
        </p:sp>
        <p:sp>
          <p:nvSpPr>
            <p:cNvPr id="167383" name="Line 471"/>
            <p:cNvSpPr>
              <a:spLocks noChangeShapeType="1"/>
            </p:cNvSpPr>
            <p:nvPr/>
          </p:nvSpPr>
          <p:spPr bwMode="auto">
            <a:xfrm flipV="1">
              <a:off x="1671" y="1770"/>
              <a:ext cx="1" cy="2"/>
            </a:xfrm>
            <a:prstGeom prst="line">
              <a:avLst/>
            </a:prstGeom>
            <a:noFill/>
            <a:ln w="14288">
              <a:solidFill>
                <a:srgbClr val="000000"/>
              </a:solidFill>
              <a:round/>
              <a:headEnd/>
              <a:tailEnd/>
            </a:ln>
          </p:spPr>
          <p:txBody>
            <a:bodyPr/>
            <a:lstStyle/>
            <a:p>
              <a:endParaRPr lang="en-US"/>
            </a:p>
          </p:txBody>
        </p:sp>
        <p:sp>
          <p:nvSpPr>
            <p:cNvPr id="167384" name="Line 472"/>
            <p:cNvSpPr>
              <a:spLocks noChangeShapeType="1"/>
            </p:cNvSpPr>
            <p:nvPr/>
          </p:nvSpPr>
          <p:spPr bwMode="auto">
            <a:xfrm flipV="1">
              <a:off x="1671" y="1750"/>
              <a:ext cx="1" cy="2"/>
            </a:xfrm>
            <a:prstGeom prst="line">
              <a:avLst/>
            </a:prstGeom>
            <a:noFill/>
            <a:ln w="14288">
              <a:solidFill>
                <a:srgbClr val="000000"/>
              </a:solidFill>
              <a:round/>
              <a:headEnd/>
              <a:tailEnd/>
            </a:ln>
          </p:spPr>
          <p:txBody>
            <a:bodyPr/>
            <a:lstStyle/>
            <a:p>
              <a:endParaRPr lang="en-US"/>
            </a:p>
          </p:txBody>
        </p:sp>
        <p:sp>
          <p:nvSpPr>
            <p:cNvPr id="167385" name="Line 473"/>
            <p:cNvSpPr>
              <a:spLocks noChangeShapeType="1"/>
            </p:cNvSpPr>
            <p:nvPr/>
          </p:nvSpPr>
          <p:spPr bwMode="auto">
            <a:xfrm flipV="1">
              <a:off x="1673" y="1730"/>
              <a:ext cx="1" cy="2"/>
            </a:xfrm>
            <a:prstGeom prst="line">
              <a:avLst/>
            </a:prstGeom>
            <a:noFill/>
            <a:ln w="14288">
              <a:solidFill>
                <a:srgbClr val="000000"/>
              </a:solidFill>
              <a:round/>
              <a:headEnd/>
              <a:tailEnd/>
            </a:ln>
          </p:spPr>
          <p:txBody>
            <a:bodyPr/>
            <a:lstStyle/>
            <a:p>
              <a:endParaRPr lang="en-US"/>
            </a:p>
          </p:txBody>
        </p:sp>
        <p:sp>
          <p:nvSpPr>
            <p:cNvPr id="167386" name="Line 474"/>
            <p:cNvSpPr>
              <a:spLocks noChangeShapeType="1"/>
            </p:cNvSpPr>
            <p:nvPr/>
          </p:nvSpPr>
          <p:spPr bwMode="auto">
            <a:xfrm flipV="1">
              <a:off x="1674" y="1710"/>
              <a:ext cx="1" cy="2"/>
            </a:xfrm>
            <a:prstGeom prst="line">
              <a:avLst/>
            </a:prstGeom>
            <a:noFill/>
            <a:ln w="14288">
              <a:solidFill>
                <a:srgbClr val="000000"/>
              </a:solidFill>
              <a:round/>
              <a:headEnd/>
              <a:tailEnd/>
            </a:ln>
          </p:spPr>
          <p:txBody>
            <a:bodyPr/>
            <a:lstStyle/>
            <a:p>
              <a:endParaRPr lang="en-US"/>
            </a:p>
          </p:txBody>
        </p:sp>
        <p:sp>
          <p:nvSpPr>
            <p:cNvPr id="167387" name="Line 475"/>
            <p:cNvSpPr>
              <a:spLocks noChangeShapeType="1"/>
            </p:cNvSpPr>
            <p:nvPr/>
          </p:nvSpPr>
          <p:spPr bwMode="auto">
            <a:xfrm flipV="1">
              <a:off x="1675" y="1690"/>
              <a:ext cx="1" cy="3"/>
            </a:xfrm>
            <a:prstGeom prst="line">
              <a:avLst/>
            </a:prstGeom>
            <a:noFill/>
            <a:ln w="14288">
              <a:solidFill>
                <a:srgbClr val="000000"/>
              </a:solidFill>
              <a:round/>
              <a:headEnd/>
              <a:tailEnd/>
            </a:ln>
          </p:spPr>
          <p:txBody>
            <a:bodyPr/>
            <a:lstStyle/>
            <a:p>
              <a:endParaRPr lang="en-US"/>
            </a:p>
          </p:txBody>
        </p:sp>
        <p:sp>
          <p:nvSpPr>
            <p:cNvPr id="167388" name="Line 476"/>
            <p:cNvSpPr>
              <a:spLocks noChangeShapeType="1"/>
            </p:cNvSpPr>
            <p:nvPr/>
          </p:nvSpPr>
          <p:spPr bwMode="auto">
            <a:xfrm flipV="1">
              <a:off x="1675" y="1670"/>
              <a:ext cx="1" cy="3"/>
            </a:xfrm>
            <a:prstGeom prst="line">
              <a:avLst/>
            </a:prstGeom>
            <a:noFill/>
            <a:ln w="14288">
              <a:solidFill>
                <a:srgbClr val="000000"/>
              </a:solidFill>
              <a:round/>
              <a:headEnd/>
              <a:tailEnd/>
            </a:ln>
          </p:spPr>
          <p:txBody>
            <a:bodyPr/>
            <a:lstStyle/>
            <a:p>
              <a:endParaRPr lang="en-US"/>
            </a:p>
          </p:txBody>
        </p:sp>
        <p:sp>
          <p:nvSpPr>
            <p:cNvPr id="167389" name="Line 477"/>
            <p:cNvSpPr>
              <a:spLocks noChangeShapeType="1"/>
            </p:cNvSpPr>
            <p:nvPr/>
          </p:nvSpPr>
          <p:spPr bwMode="auto">
            <a:xfrm flipV="1">
              <a:off x="1676" y="1650"/>
              <a:ext cx="1" cy="3"/>
            </a:xfrm>
            <a:prstGeom prst="line">
              <a:avLst/>
            </a:prstGeom>
            <a:noFill/>
            <a:ln w="14288">
              <a:solidFill>
                <a:srgbClr val="000000"/>
              </a:solidFill>
              <a:round/>
              <a:headEnd/>
              <a:tailEnd/>
            </a:ln>
          </p:spPr>
          <p:txBody>
            <a:bodyPr/>
            <a:lstStyle/>
            <a:p>
              <a:endParaRPr lang="en-US"/>
            </a:p>
          </p:txBody>
        </p:sp>
        <p:sp>
          <p:nvSpPr>
            <p:cNvPr id="167390" name="Line 478"/>
            <p:cNvSpPr>
              <a:spLocks noChangeShapeType="1"/>
            </p:cNvSpPr>
            <p:nvPr/>
          </p:nvSpPr>
          <p:spPr bwMode="auto">
            <a:xfrm flipV="1">
              <a:off x="1677" y="1631"/>
              <a:ext cx="1" cy="2"/>
            </a:xfrm>
            <a:prstGeom prst="line">
              <a:avLst/>
            </a:prstGeom>
            <a:noFill/>
            <a:ln w="14288">
              <a:solidFill>
                <a:srgbClr val="000000"/>
              </a:solidFill>
              <a:round/>
              <a:headEnd/>
              <a:tailEnd/>
            </a:ln>
          </p:spPr>
          <p:txBody>
            <a:bodyPr/>
            <a:lstStyle/>
            <a:p>
              <a:endParaRPr lang="en-US"/>
            </a:p>
          </p:txBody>
        </p:sp>
        <p:sp>
          <p:nvSpPr>
            <p:cNvPr id="167391" name="Line 479"/>
            <p:cNvSpPr>
              <a:spLocks noChangeShapeType="1"/>
            </p:cNvSpPr>
            <p:nvPr/>
          </p:nvSpPr>
          <p:spPr bwMode="auto">
            <a:xfrm flipV="1">
              <a:off x="1678" y="1611"/>
              <a:ext cx="1" cy="2"/>
            </a:xfrm>
            <a:prstGeom prst="line">
              <a:avLst/>
            </a:prstGeom>
            <a:noFill/>
            <a:ln w="14288">
              <a:solidFill>
                <a:srgbClr val="000000"/>
              </a:solidFill>
              <a:round/>
              <a:headEnd/>
              <a:tailEnd/>
            </a:ln>
          </p:spPr>
          <p:txBody>
            <a:bodyPr/>
            <a:lstStyle/>
            <a:p>
              <a:endParaRPr lang="en-US"/>
            </a:p>
          </p:txBody>
        </p:sp>
        <p:sp>
          <p:nvSpPr>
            <p:cNvPr id="167392" name="Line 480"/>
            <p:cNvSpPr>
              <a:spLocks noChangeShapeType="1"/>
            </p:cNvSpPr>
            <p:nvPr/>
          </p:nvSpPr>
          <p:spPr bwMode="auto">
            <a:xfrm flipV="1">
              <a:off x="1678" y="1591"/>
              <a:ext cx="1" cy="2"/>
            </a:xfrm>
            <a:prstGeom prst="line">
              <a:avLst/>
            </a:prstGeom>
            <a:noFill/>
            <a:ln w="14288">
              <a:solidFill>
                <a:srgbClr val="000000"/>
              </a:solidFill>
              <a:round/>
              <a:headEnd/>
              <a:tailEnd/>
            </a:ln>
          </p:spPr>
          <p:txBody>
            <a:bodyPr/>
            <a:lstStyle/>
            <a:p>
              <a:endParaRPr lang="en-US"/>
            </a:p>
          </p:txBody>
        </p:sp>
        <p:sp>
          <p:nvSpPr>
            <p:cNvPr id="167393" name="Line 481"/>
            <p:cNvSpPr>
              <a:spLocks noChangeShapeType="1"/>
            </p:cNvSpPr>
            <p:nvPr/>
          </p:nvSpPr>
          <p:spPr bwMode="auto">
            <a:xfrm flipV="1">
              <a:off x="1679" y="1571"/>
              <a:ext cx="1" cy="2"/>
            </a:xfrm>
            <a:prstGeom prst="line">
              <a:avLst/>
            </a:prstGeom>
            <a:noFill/>
            <a:ln w="14288">
              <a:solidFill>
                <a:srgbClr val="000000"/>
              </a:solidFill>
              <a:round/>
              <a:headEnd/>
              <a:tailEnd/>
            </a:ln>
          </p:spPr>
          <p:txBody>
            <a:bodyPr/>
            <a:lstStyle/>
            <a:p>
              <a:endParaRPr lang="en-US"/>
            </a:p>
          </p:txBody>
        </p:sp>
        <p:sp>
          <p:nvSpPr>
            <p:cNvPr id="167394" name="Line 482"/>
            <p:cNvSpPr>
              <a:spLocks noChangeShapeType="1"/>
            </p:cNvSpPr>
            <p:nvPr/>
          </p:nvSpPr>
          <p:spPr bwMode="auto">
            <a:xfrm flipV="1">
              <a:off x="1680" y="1551"/>
              <a:ext cx="1" cy="2"/>
            </a:xfrm>
            <a:prstGeom prst="line">
              <a:avLst/>
            </a:prstGeom>
            <a:noFill/>
            <a:ln w="14288">
              <a:solidFill>
                <a:srgbClr val="000000"/>
              </a:solidFill>
              <a:round/>
              <a:headEnd/>
              <a:tailEnd/>
            </a:ln>
          </p:spPr>
          <p:txBody>
            <a:bodyPr/>
            <a:lstStyle/>
            <a:p>
              <a:endParaRPr lang="en-US"/>
            </a:p>
          </p:txBody>
        </p:sp>
        <p:sp>
          <p:nvSpPr>
            <p:cNvPr id="167395" name="Line 483"/>
            <p:cNvSpPr>
              <a:spLocks noChangeShapeType="1"/>
            </p:cNvSpPr>
            <p:nvPr/>
          </p:nvSpPr>
          <p:spPr bwMode="auto">
            <a:xfrm flipV="1">
              <a:off x="1681" y="1531"/>
              <a:ext cx="1" cy="2"/>
            </a:xfrm>
            <a:prstGeom prst="line">
              <a:avLst/>
            </a:prstGeom>
            <a:noFill/>
            <a:ln w="14288">
              <a:solidFill>
                <a:srgbClr val="000000"/>
              </a:solidFill>
              <a:round/>
              <a:headEnd/>
              <a:tailEnd/>
            </a:ln>
          </p:spPr>
          <p:txBody>
            <a:bodyPr/>
            <a:lstStyle/>
            <a:p>
              <a:endParaRPr lang="en-US"/>
            </a:p>
          </p:txBody>
        </p:sp>
        <p:sp>
          <p:nvSpPr>
            <p:cNvPr id="167396" name="Line 484"/>
            <p:cNvSpPr>
              <a:spLocks noChangeShapeType="1"/>
            </p:cNvSpPr>
            <p:nvPr/>
          </p:nvSpPr>
          <p:spPr bwMode="auto">
            <a:xfrm flipV="1">
              <a:off x="1681" y="1511"/>
              <a:ext cx="1" cy="2"/>
            </a:xfrm>
            <a:prstGeom prst="line">
              <a:avLst/>
            </a:prstGeom>
            <a:noFill/>
            <a:ln w="14288">
              <a:solidFill>
                <a:srgbClr val="000000"/>
              </a:solidFill>
              <a:round/>
              <a:headEnd/>
              <a:tailEnd/>
            </a:ln>
          </p:spPr>
          <p:txBody>
            <a:bodyPr/>
            <a:lstStyle/>
            <a:p>
              <a:endParaRPr lang="en-US"/>
            </a:p>
          </p:txBody>
        </p:sp>
        <p:sp>
          <p:nvSpPr>
            <p:cNvPr id="167397" name="Line 485"/>
            <p:cNvSpPr>
              <a:spLocks noChangeShapeType="1"/>
            </p:cNvSpPr>
            <p:nvPr/>
          </p:nvSpPr>
          <p:spPr bwMode="auto">
            <a:xfrm flipV="1">
              <a:off x="1682" y="1491"/>
              <a:ext cx="1" cy="2"/>
            </a:xfrm>
            <a:prstGeom prst="line">
              <a:avLst/>
            </a:prstGeom>
            <a:noFill/>
            <a:ln w="14288">
              <a:solidFill>
                <a:srgbClr val="000000"/>
              </a:solidFill>
              <a:round/>
              <a:headEnd/>
              <a:tailEnd/>
            </a:ln>
          </p:spPr>
          <p:txBody>
            <a:bodyPr/>
            <a:lstStyle/>
            <a:p>
              <a:endParaRPr lang="en-US"/>
            </a:p>
          </p:txBody>
        </p:sp>
        <p:sp>
          <p:nvSpPr>
            <p:cNvPr id="167398" name="Line 486"/>
            <p:cNvSpPr>
              <a:spLocks noChangeShapeType="1"/>
            </p:cNvSpPr>
            <p:nvPr/>
          </p:nvSpPr>
          <p:spPr bwMode="auto">
            <a:xfrm flipV="1">
              <a:off x="1684" y="1471"/>
              <a:ext cx="1" cy="2"/>
            </a:xfrm>
            <a:prstGeom prst="line">
              <a:avLst/>
            </a:prstGeom>
            <a:noFill/>
            <a:ln w="14288">
              <a:solidFill>
                <a:srgbClr val="000000"/>
              </a:solidFill>
              <a:round/>
              <a:headEnd/>
              <a:tailEnd/>
            </a:ln>
          </p:spPr>
          <p:txBody>
            <a:bodyPr/>
            <a:lstStyle/>
            <a:p>
              <a:endParaRPr lang="en-US"/>
            </a:p>
          </p:txBody>
        </p:sp>
        <p:sp>
          <p:nvSpPr>
            <p:cNvPr id="167399" name="Line 487"/>
            <p:cNvSpPr>
              <a:spLocks noChangeShapeType="1"/>
            </p:cNvSpPr>
            <p:nvPr/>
          </p:nvSpPr>
          <p:spPr bwMode="auto">
            <a:xfrm flipV="1">
              <a:off x="1684" y="1451"/>
              <a:ext cx="1" cy="3"/>
            </a:xfrm>
            <a:prstGeom prst="line">
              <a:avLst/>
            </a:prstGeom>
            <a:noFill/>
            <a:ln w="14288">
              <a:solidFill>
                <a:srgbClr val="000000"/>
              </a:solidFill>
              <a:round/>
              <a:headEnd/>
              <a:tailEnd/>
            </a:ln>
          </p:spPr>
          <p:txBody>
            <a:bodyPr/>
            <a:lstStyle/>
            <a:p>
              <a:endParaRPr lang="en-US"/>
            </a:p>
          </p:txBody>
        </p:sp>
        <p:sp>
          <p:nvSpPr>
            <p:cNvPr id="167400" name="Line 488"/>
            <p:cNvSpPr>
              <a:spLocks noChangeShapeType="1"/>
            </p:cNvSpPr>
            <p:nvPr/>
          </p:nvSpPr>
          <p:spPr bwMode="auto">
            <a:xfrm flipV="1">
              <a:off x="1685" y="1431"/>
              <a:ext cx="1" cy="3"/>
            </a:xfrm>
            <a:prstGeom prst="line">
              <a:avLst/>
            </a:prstGeom>
            <a:noFill/>
            <a:ln w="14288">
              <a:solidFill>
                <a:srgbClr val="000000"/>
              </a:solidFill>
              <a:round/>
              <a:headEnd/>
              <a:tailEnd/>
            </a:ln>
          </p:spPr>
          <p:txBody>
            <a:bodyPr/>
            <a:lstStyle/>
            <a:p>
              <a:endParaRPr lang="en-US"/>
            </a:p>
          </p:txBody>
        </p:sp>
        <p:sp>
          <p:nvSpPr>
            <p:cNvPr id="167401" name="Line 489"/>
            <p:cNvSpPr>
              <a:spLocks noChangeShapeType="1"/>
            </p:cNvSpPr>
            <p:nvPr/>
          </p:nvSpPr>
          <p:spPr bwMode="auto">
            <a:xfrm flipV="1">
              <a:off x="1686" y="1411"/>
              <a:ext cx="1" cy="3"/>
            </a:xfrm>
            <a:prstGeom prst="line">
              <a:avLst/>
            </a:prstGeom>
            <a:noFill/>
            <a:ln w="14288">
              <a:solidFill>
                <a:srgbClr val="000000"/>
              </a:solidFill>
              <a:round/>
              <a:headEnd/>
              <a:tailEnd/>
            </a:ln>
          </p:spPr>
          <p:txBody>
            <a:bodyPr/>
            <a:lstStyle/>
            <a:p>
              <a:endParaRPr lang="en-US"/>
            </a:p>
          </p:txBody>
        </p:sp>
        <p:sp>
          <p:nvSpPr>
            <p:cNvPr id="167402" name="Line 490"/>
            <p:cNvSpPr>
              <a:spLocks noChangeShapeType="1"/>
            </p:cNvSpPr>
            <p:nvPr/>
          </p:nvSpPr>
          <p:spPr bwMode="auto">
            <a:xfrm>
              <a:off x="1687" y="1396"/>
              <a:ext cx="1" cy="2"/>
            </a:xfrm>
            <a:prstGeom prst="line">
              <a:avLst/>
            </a:prstGeom>
            <a:noFill/>
            <a:ln w="14288">
              <a:solidFill>
                <a:srgbClr val="000000"/>
              </a:solidFill>
              <a:round/>
              <a:headEnd/>
              <a:tailEnd/>
            </a:ln>
          </p:spPr>
          <p:txBody>
            <a:bodyPr/>
            <a:lstStyle/>
            <a:p>
              <a:endParaRPr lang="en-US"/>
            </a:p>
          </p:txBody>
        </p:sp>
        <p:sp>
          <p:nvSpPr>
            <p:cNvPr id="167403" name="Line 491"/>
            <p:cNvSpPr>
              <a:spLocks noChangeShapeType="1"/>
            </p:cNvSpPr>
            <p:nvPr/>
          </p:nvSpPr>
          <p:spPr bwMode="auto">
            <a:xfrm>
              <a:off x="1691" y="1415"/>
              <a:ext cx="1" cy="2"/>
            </a:xfrm>
            <a:prstGeom prst="line">
              <a:avLst/>
            </a:prstGeom>
            <a:noFill/>
            <a:ln w="14288">
              <a:solidFill>
                <a:srgbClr val="000000"/>
              </a:solidFill>
              <a:round/>
              <a:headEnd/>
              <a:tailEnd/>
            </a:ln>
          </p:spPr>
          <p:txBody>
            <a:bodyPr/>
            <a:lstStyle/>
            <a:p>
              <a:endParaRPr lang="en-US"/>
            </a:p>
          </p:txBody>
        </p:sp>
        <p:sp>
          <p:nvSpPr>
            <p:cNvPr id="167404" name="Line 492"/>
            <p:cNvSpPr>
              <a:spLocks noChangeShapeType="1"/>
            </p:cNvSpPr>
            <p:nvPr/>
          </p:nvSpPr>
          <p:spPr bwMode="auto">
            <a:xfrm>
              <a:off x="1696" y="1435"/>
              <a:ext cx="1" cy="2"/>
            </a:xfrm>
            <a:prstGeom prst="line">
              <a:avLst/>
            </a:prstGeom>
            <a:noFill/>
            <a:ln w="14288">
              <a:solidFill>
                <a:srgbClr val="000000"/>
              </a:solidFill>
              <a:round/>
              <a:headEnd/>
              <a:tailEnd/>
            </a:ln>
          </p:spPr>
          <p:txBody>
            <a:bodyPr/>
            <a:lstStyle/>
            <a:p>
              <a:endParaRPr lang="en-US"/>
            </a:p>
          </p:txBody>
        </p:sp>
        <p:sp>
          <p:nvSpPr>
            <p:cNvPr id="167405" name="Line 493"/>
            <p:cNvSpPr>
              <a:spLocks noChangeShapeType="1"/>
            </p:cNvSpPr>
            <p:nvPr/>
          </p:nvSpPr>
          <p:spPr bwMode="auto">
            <a:xfrm>
              <a:off x="1700" y="1454"/>
              <a:ext cx="1" cy="2"/>
            </a:xfrm>
            <a:prstGeom prst="line">
              <a:avLst/>
            </a:prstGeom>
            <a:noFill/>
            <a:ln w="14288">
              <a:solidFill>
                <a:srgbClr val="000000"/>
              </a:solidFill>
              <a:round/>
              <a:headEnd/>
              <a:tailEnd/>
            </a:ln>
          </p:spPr>
          <p:txBody>
            <a:bodyPr/>
            <a:lstStyle/>
            <a:p>
              <a:endParaRPr lang="en-US"/>
            </a:p>
          </p:txBody>
        </p:sp>
        <p:sp>
          <p:nvSpPr>
            <p:cNvPr id="167406" name="Line 494"/>
            <p:cNvSpPr>
              <a:spLocks noChangeShapeType="1"/>
            </p:cNvSpPr>
            <p:nvPr/>
          </p:nvSpPr>
          <p:spPr bwMode="auto">
            <a:xfrm>
              <a:off x="1705" y="1473"/>
              <a:ext cx="1" cy="3"/>
            </a:xfrm>
            <a:prstGeom prst="line">
              <a:avLst/>
            </a:prstGeom>
            <a:noFill/>
            <a:ln w="14288">
              <a:solidFill>
                <a:srgbClr val="000000"/>
              </a:solidFill>
              <a:round/>
              <a:headEnd/>
              <a:tailEnd/>
            </a:ln>
          </p:spPr>
          <p:txBody>
            <a:bodyPr/>
            <a:lstStyle/>
            <a:p>
              <a:endParaRPr lang="en-US"/>
            </a:p>
          </p:txBody>
        </p:sp>
        <p:sp>
          <p:nvSpPr>
            <p:cNvPr id="167407" name="Line 495"/>
            <p:cNvSpPr>
              <a:spLocks noChangeShapeType="1"/>
            </p:cNvSpPr>
            <p:nvPr/>
          </p:nvSpPr>
          <p:spPr bwMode="auto">
            <a:xfrm>
              <a:off x="1709" y="1492"/>
              <a:ext cx="1" cy="2"/>
            </a:xfrm>
            <a:prstGeom prst="line">
              <a:avLst/>
            </a:prstGeom>
            <a:noFill/>
            <a:ln w="14288">
              <a:solidFill>
                <a:srgbClr val="000000"/>
              </a:solidFill>
              <a:round/>
              <a:headEnd/>
              <a:tailEnd/>
            </a:ln>
          </p:spPr>
          <p:txBody>
            <a:bodyPr/>
            <a:lstStyle/>
            <a:p>
              <a:endParaRPr lang="en-US"/>
            </a:p>
          </p:txBody>
        </p:sp>
        <p:sp>
          <p:nvSpPr>
            <p:cNvPr id="167408" name="Line 496"/>
            <p:cNvSpPr>
              <a:spLocks noChangeShapeType="1"/>
            </p:cNvSpPr>
            <p:nvPr/>
          </p:nvSpPr>
          <p:spPr bwMode="auto">
            <a:xfrm flipV="1">
              <a:off x="1716" y="1481"/>
              <a:ext cx="1" cy="2"/>
            </a:xfrm>
            <a:prstGeom prst="line">
              <a:avLst/>
            </a:prstGeom>
            <a:noFill/>
            <a:ln w="14288">
              <a:solidFill>
                <a:srgbClr val="000000"/>
              </a:solidFill>
              <a:round/>
              <a:headEnd/>
              <a:tailEnd/>
            </a:ln>
          </p:spPr>
          <p:txBody>
            <a:bodyPr/>
            <a:lstStyle/>
            <a:p>
              <a:endParaRPr lang="en-US"/>
            </a:p>
          </p:txBody>
        </p:sp>
        <p:sp>
          <p:nvSpPr>
            <p:cNvPr id="167409" name="Line 497"/>
            <p:cNvSpPr>
              <a:spLocks noChangeShapeType="1"/>
            </p:cNvSpPr>
            <p:nvPr/>
          </p:nvSpPr>
          <p:spPr bwMode="auto">
            <a:xfrm flipV="1">
              <a:off x="1723" y="1463"/>
              <a:ext cx="2" cy="3"/>
            </a:xfrm>
            <a:prstGeom prst="line">
              <a:avLst/>
            </a:prstGeom>
            <a:noFill/>
            <a:ln w="14288">
              <a:solidFill>
                <a:srgbClr val="000000"/>
              </a:solidFill>
              <a:round/>
              <a:headEnd/>
              <a:tailEnd/>
            </a:ln>
          </p:spPr>
          <p:txBody>
            <a:bodyPr/>
            <a:lstStyle/>
            <a:p>
              <a:endParaRPr lang="en-US"/>
            </a:p>
          </p:txBody>
        </p:sp>
        <p:sp>
          <p:nvSpPr>
            <p:cNvPr id="167410" name="Line 498"/>
            <p:cNvSpPr>
              <a:spLocks noChangeShapeType="1"/>
            </p:cNvSpPr>
            <p:nvPr/>
          </p:nvSpPr>
          <p:spPr bwMode="auto">
            <a:xfrm flipV="1">
              <a:off x="1732" y="1445"/>
              <a:ext cx="1" cy="2"/>
            </a:xfrm>
            <a:prstGeom prst="line">
              <a:avLst/>
            </a:prstGeom>
            <a:noFill/>
            <a:ln w="14288">
              <a:solidFill>
                <a:srgbClr val="000000"/>
              </a:solidFill>
              <a:round/>
              <a:headEnd/>
              <a:tailEnd/>
            </a:ln>
          </p:spPr>
          <p:txBody>
            <a:bodyPr/>
            <a:lstStyle/>
            <a:p>
              <a:endParaRPr lang="en-US"/>
            </a:p>
          </p:txBody>
        </p:sp>
        <p:sp>
          <p:nvSpPr>
            <p:cNvPr id="167411" name="Line 499"/>
            <p:cNvSpPr>
              <a:spLocks noChangeShapeType="1"/>
            </p:cNvSpPr>
            <p:nvPr/>
          </p:nvSpPr>
          <p:spPr bwMode="auto">
            <a:xfrm flipV="1">
              <a:off x="1742" y="1428"/>
              <a:ext cx="1" cy="2"/>
            </a:xfrm>
            <a:prstGeom prst="line">
              <a:avLst/>
            </a:prstGeom>
            <a:noFill/>
            <a:ln w="14288">
              <a:solidFill>
                <a:srgbClr val="000000"/>
              </a:solidFill>
              <a:round/>
              <a:headEnd/>
              <a:tailEnd/>
            </a:ln>
          </p:spPr>
          <p:txBody>
            <a:bodyPr/>
            <a:lstStyle/>
            <a:p>
              <a:endParaRPr lang="en-US"/>
            </a:p>
          </p:txBody>
        </p:sp>
        <p:sp>
          <p:nvSpPr>
            <p:cNvPr id="167412" name="Line 500"/>
            <p:cNvSpPr>
              <a:spLocks noChangeShapeType="1"/>
            </p:cNvSpPr>
            <p:nvPr/>
          </p:nvSpPr>
          <p:spPr bwMode="auto">
            <a:xfrm flipV="1">
              <a:off x="1752" y="1411"/>
              <a:ext cx="1" cy="3"/>
            </a:xfrm>
            <a:prstGeom prst="line">
              <a:avLst/>
            </a:prstGeom>
            <a:noFill/>
            <a:ln w="14288">
              <a:solidFill>
                <a:srgbClr val="000000"/>
              </a:solidFill>
              <a:round/>
              <a:headEnd/>
              <a:tailEnd/>
            </a:ln>
          </p:spPr>
          <p:txBody>
            <a:bodyPr/>
            <a:lstStyle/>
            <a:p>
              <a:endParaRPr lang="en-US"/>
            </a:p>
          </p:txBody>
        </p:sp>
        <p:sp>
          <p:nvSpPr>
            <p:cNvPr id="167413" name="Line 501"/>
            <p:cNvSpPr>
              <a:spLocks noChangeShapeType="1"/>
            </p:cNvSpPr>
            <p:nvPr/>
          </p:nvSpPr>
          <p:spPr bwMode="auto">
            <a:xfrm flipV="1">
              <a:off x="1768" y="1400"/>
              <a:ext cx="2" cy="2"/>
            </a:xfrm>
            <a:prstGeom prst="line">
              <a:avLst/>
            </a:prstGeom>
            <a:noFill/>
            <a:ln w="14288">
              <a:solidFill>
                <a:srgbClr val="000000"/>
              </a:solidFill>
              <a:round/>
              <a:headEnd/>
              <a:tailEnd/>
            </a:ln>
          </p:spPr>
          <p:txBody>
            <a:bodyPr/>
            <a:lstStyle/>
            <a:p>
              <a:endParaRPr lang="en-US"/>
            </a:p>
          </p:txBody>
        </p:sp>
        <p:sp>
          <p:nvSpPr>
            <p:cNvPr id="167414" name="Line 502"/>
            <p:cNvSpPr>
              <a:spLocks noChangeShapeType="1"/>
            </p:cNvSpPr>
            <p:nvPr/>
          </p:nvSpPr>
          <p:spPr bwMode="auto">
            <a:xfrm flipV="1">
              <a:off x="1783" y="1389"/>
              <a:ext cx="1" cy="3"/>
            </a:xfrm>
            <a:prstGeom prst="line">
              <a:avLst/>
            </a:prstGeom>
            <a:noFill/>
            <a:ln w="14288">
              <a:solidFill>
                <a:srgbClr val="000000"/>
              </a:solidFill>
              <a:round/>
              <a:headEnd/>
              <a:tailEnd/>
            </a:ln>
          </p:spPr>
          <p:txBody>
            <a:bodyPr/>
            <a:lstStyle/>
            <a:p>
              <a:endParaRPr lang="en-US"/>
            </a:p>
          </p:txBody>
        </p:sp>
        <p:sp>
          <p:nvSpPr>
            <p:cNvPr id="167415" name="Line 503"/>
            <p:cNvSpPr>
              <a:spLocks noChangeShapeType="1"/>
            </p:cNvSpPr>
            <p:nvPr/>
          </p:nvSpPr>
          <p:spPr bwMode="auto">
            <a:xfrm flipV="1">
              <a:off x="1789" y="1371"/>
              <a:ext cx="1" cy="2"/>
            </a:xfrm>
            <a:prstGeom prst="line">
              <a:avLst/>
            </a:prstGeom>
            <a:noFill/>
            <a:ln w="14288">
              <a:solidFill>
                <a:srgbClr val="000000"/>
              </a:solidFill>
              <a:round/>
              <a:headEnd/>
              <a:tailEnd/>
            </a:ln>
          </p:spPr>
          <p:txBody>
            <a:bodyPr/>
            <a:lstStyle/>
            <a:p>
              <a:endParaRPr lang="en-US"/>
            </a:p>
          </p:txBody>
        </p:sp>
        <p:sp>
          <p:nvSpPr>
            <p:cNvPr id="167416" name="Line 504"/>
            <p:cNvSpPr>
              <a:spLocks noChangeShapeType="1"/>
            </p:cNvSpPr>
            <p:nvPr/>
          </p:nvSpPr>
          <p:spPr bwMode="auto">
            <a:xfrm flipV="1">
              <a:off x="1793" y="1352"/>
              <a:ext cx="1" cy="2"/>
            </a:xfrm>
            <a:prstGeom prst="line">
              <a:avLst/>
            </a:prstGeom>
            <a:noFill/>
            <a:ln w="14288">
              <a:solidFill>
                <a:srgbClr val="000000"/>
              </a:solidFill>
              <a:round/>
              <a:headEnd/>
              <a:tailEnd/>
            </a:ln>
          </p:spPr>
          <p:txBody>
            <a:bodyPr/>
            <a:lstStyle/>
            <a:p>
              <a:endParaRPr lang="en-US"/>
            </a:p>
          </p:txBody>
        </p:sp>
        <p:sp>
          <p:nvSpPr>
            <p:cNvPr id="167417" name="Line 505"/>
            <p:cNvSpPr>
              <a:spLocks noChangeShapeType="1"/>
            </p:cNvSpPr>
            <p:nvPr/>
          </p:nvSpPr>
          <p:spPr bwMode="auto">
            <a:xfrm flipV="1">
              <a:off x="1799" y="1332"/>
              <a:ext cx="1" cy="2"/>
            </a:xfrm>
            <a:prstGeom prst="line">
              <a:avLst/>
            </a:prstGeom>
            <a:noFill/>
            <a:ln w="14288">
              <a:solidFill>
                <a:srgbClr val="000000"/>
              </a:solidFill>
              <a:round/>
              <a:headEnd/>
              <a:tailEnd/>
            </a:ln>
          </p:spPr>
          <p:txBody>
            <a:bodyPr/>
            <a:lstStyle/>
            <a:p>
              <a:endParaRPr lang="en-US"/>
            </a:p>
          </p:txBody>
        </p:sp>
        <p:sp>
          <p:nvSpPr>
            <p:cNvPr id="167418" name="Line 506"/>
            <p:cNvSpPr>
              <a:spLocks noChangeShapeType="1"/>
            </p:cNvSpPr>
            <p:nvPr/>
          </p:nvSpPr>
          <p:spPr bwMode="auto">
            <a:xfrm flipV="1">
              <a:off x="1804" y="1313"/>
              <a:ext cx="1" cy="2"/>
            </a:xfrm>
            <a:prstGeom prst="line">
              <a:avLst/>
            </a:prstGeom>
            <a:noFill/>
            <a:ln w="14288">
              <a:solidFill>
                <a:srgbClr val="000000"/>
              </a:solidFill>
              <a:round/>
              <a:headEnd/>
              <a:tailEnd/>
            </a:ln>
          </p:spPr>
          <p:txBody>
            <a:bodyPr/>
            <a:lstStyle/>
            <a:p>
              <a:endParaRPr lang="en-US"/>
            </a:p>
          </p:txBody>
        </p:sp>
        <p:sp>
          <p:nvSpPr>
            <p:cNvPr id="167419" name="Line 507"/>
            <p:cNvSpPr>
              <a:spLocks noChangeShapeType="1"/>
            </p:cNvSpPr>
            <p:nvPr/>
          </p:nvSpPr>
          <p:spPr bwMode="auto">
            <a:xfrm flipV="1">
              <a:off x="1813" y="1295"/>
              <a:ext cx="1" cy="3"/>
            </a:xfrm>
            <a:prstGeom prst="line">
              <a:avLst/>
            </a:prstGeom>
            <a:noFill/>
            <a:ln w="14288">
              <a:solidFill>
                <a:srgbClr val="000000"/>
              </a:solidFill>
              <a:round/>
              <a:headEnd/>
              <a:tailEnd/>
            </a:ln>
          </p:spPr>
          <p:txBody>
            <a:bodyPr/>
            <a:lstStyle/>
            <a:p>
              <a:endParaRPr lang="en-US"/>
            </a:p>
          </p:txBody>
        </p:sp>
        <p:sp>
          <p:nvSpPr>
            <p:cNvPr id="167420" name="Line 508"/>
            <p:cNvSpPr>
              <a:spLocks noChangeShapeType="1"/>
            </p:cNvSpPr>
            <p:nvPr/>
          </p:nvSpPr>
          <p:spPr bwMode="auto">
            <a:xfrm flipV="1">
              <a:off x="1822" y="1278"/>
              <a:ext cx="1" cy="2"/>
            </a:xfrm>
            <a:prstGeom prst="line">
              <a:avLst/>
            </a:prstGeom>
            <a:noFill/>
            <a:ln w="14288">
              <a:solidFill>
                <a:srgbClr val="000000"/>
              </a:solidFill>
              <a:round/>
              <a:headEnd/>
              <a:tailEnd/>
            </a:ln>
          </p:spPr>
          <p:txBody>
            <a:bodyPr/>
            <a:lstStyle/>
            <a:p>
              <a:endParaRPr lang="en-US"/>
            </a:p>
          </p:txBody>
        </p:sp>
        <p:sp>
          <p:nvSpPr>
            <p:cNvPr id="167421" name="Line 509"/>
            <p:cNvSpPr>
              <a:spLocks noChangeShapeType="1"/>
            </p:cNvSpPr>
            <p:nvPr/>
          </p:nvSpPr>
          <p:spPr bwMode="auto">
            <a:xfrm>
              <a:off x="1831" y="1271"/>
              <a:ext cx="1" cy="2"/>
            </a:xfrm>
            <a:prstGeom prst="line">
              <a:avLst/>
            </a:prstGeom>
            <a:noFill/>
            <a:ln w="14288">
              <a:solidFill>
                <a:srgbClr val="000000"/>
              </a:solidFill>
              <a:round/>
              <a:headEnd/>
              <a:tailEnd/>
            </a:ln>
          </p:spPr>
          <p:txBody>
            <a:bodyPr/>
            <a:lstStyle/>
            <a:p>
              <a:endParaRPr lang="en-US"/>
            </a:p>
          </p:txBody>
        </p:sp>
        <p:sp>
          <p:nvSpPr>
            <p:cNvPr id="167422" name="Line 510"/>
            <p:cNvSpPr>
              <a:spLocks noChangeShapeType="1"/>
            </p:cNvSpPr>
            <p:nvPr/>
          </p:nvSpPr>
          <p:spPr bwMode="auto">
            <a:xfrm>
              <a:off x="1834" y="1290"/>
              <a:ext cx="1" cy="2"/>
            </a:xfrm>
            <a:prstGeom prst="line">
              <a:avLst/>
            </a:prstGeom>
            <a:noFill/>
            <a:ln w="14288">
              <a:solidFill>
                <a:srgbClr val="000000"/>
              </a:solidFill>
              <a:round/>
              <a:headEnd/>
              <a:tailEnd/>
            </a:ln>
          </p:spPr>
          <p:txBody>
            <a:bodyPr/>
            <a:lstStyle/>
            <a:p>
              <a:endParaRPr lang="en-US"/>
            </a:p>
          </p:txBody>
        </p:sp>
        <p:sp>
          <p:nvSpPr>
            <p:cNvPr id="167423" name="Line 511"/>
            <p:cNvSpPr>
              <a:spLocks noChangeShapeType="1"/>
            </p:cNvSpPr>
            <p:nvPr/>
          </p:nvSpPr>
          <p:spPr bwMode="auto">
            <a:xfrm>
              <a:off x="1837" y="1310"/>
              <a:ext cx="1" cy="2"/>
            </a:xfrm>
            <a:prstGeom prst="line">
              <a:avLst/>
            </a:prstGeom>
            <a:noFill/>
            <a:ln w="14288">
              <a:solidFill>
                <a:srgbClr val="000000"/>
              </a:solidFill>
              <a:round/>
              <a:headEnd/>
              <a:tailEnd/>
            </a:ln>
          </p:spPr>
          <p:txBody>
            <a:bodyPr/>
            <a:lstStyle/>
            <a:p>
              <a:endParaRPr lang="en-US"/>
            </a:p>
          </p:txBody>
        </p:sp>
        <p:sp>
          <p:nvSpPr>
            <p:cNvPr id="167424" name="Line 512"/>
            <p:cNvSpPr>
              <a:spLocks noChangeShapeType="1"/>
            </p:cNvSpPr>
            <p:nvPr/>
          </p:nvSpPr>
          <p:spPr bwMode="auto">
            <a:xfrm>
              <a:off x="1841" y="1330"/>
              <a:ext cx="1" cy="2"/>
            </a:xfrm>
            <a:prstGeom prst="line">
              <a:avLst/>
            </a:prstGeom>
            <a:noFill/>
            <a:ln w="14288">
              <a:solidFill>
                <a:srgbClr val="000000"/>
              </a:solidFill>
              <a:round/>
              <a:headEnd/>
              <a:tailEnd/>
            </a:ln>
          </p:spPr>
          <p:txBody>
            <a:bodyPr/>
            <a:lstStyle/>
            <a:p>
              <a:endParaRPr lang="en-US"/>
            </a:p>
          </p:txBody>
        </p:sp>
        <p:sp>
          <p:nvSpPr>
            <p:cNvPr id="167425" name="Line 513"/>
            <p:cNvSpPr>
              <a:spLocks noChangeShapeType="1"/>
            </p:cNvSpPr>
            <p:nvPr/>
          </p:nvSpPr>
          <p:spPr bwMode="auto">
            <a:xfrm>
              <a:off x="1844" y="1350"/>
              <a:ext cx="1" cy="2"/>
            </a:xfrm>
            <a:prstGeom prst="line">
              <a:avLst/>
            </a:prstGeom>
            <a:noFill/>
            <a:ln w="14288">
              <a:solidFill>
                <a:srgbClr val="000000"/>
              </a:solidFill>
              <a:round/>
              <a:headEnd/>
              <a:tailEnd/>
            </a:ln>
          </p:spPr>
          <p:txBody>
            <a:bodyPr/>
            <a:lstStyle/>
            <a:p>
              <a:endParaRPr lang="en-US"/>
            </a:p>
          </p:txBody>
        </p:sp>
        <p:sp>
          <p:nvSpPr>
            <p:cNvPr id="167426" name="Line 514"/>
            <p:cNvSpPr>
              <a:spLocks noChangeShapeType="1"/>
            </p:cNvSpPr>
            <p:nvPr/>
          </p:nvSpPr>
          <p:spPr bwMode="auto">
            <a:xfrm>
              <a:off x="1847" y="1368"/>
              <a:ext cx="1" cy="3"/>
            </a:xfrm>
            <a:prstGeom prst="line">
              <a:avLst/>
            </a:prstGeom>
            <a:noFill/>
            <a:ln w="14288">
              <a:solidFill>
                <a:srgbClr val="000000"/>
              </a:solidFill>
              <a:round/>
              <a:headEnd/>
              <a:tailEnd/>
            </a:ln>
          </p:spPr>
          <p:txBody>
            <a:bodyPr/>
            <a:lstStyle/>
            <a:p>
              <a:endParaRPr lang="en-US"/>
            </a:p>
          </p:txBody>
        </p:sp>
        <p:sp>
          <p:nvSpPr>
            <p:cNvPr id="167427" name="Line 515"/>
            <p:cNvSpPr>
              <a:spLocks noChangeShapeType="1"/>
            </p:cNvSpPr>
            <p:nvPr/>
          </p:nvSpPr>
          <p:spPr bwMode="auto">
            <a:xfrm>
              <a:off x="1851" y="1388"/>
              <a:ext cx="1" cy="2"/>
            </a:xfrm>
            <a:prstGeom prst="line">
              <a:avLst/>
            </a:prstGeom>
            <a:noFill/>
            <a:ln w="14288">
              <a:solidFill>
                <a:srgbClr val="000000"/>
              </a:solidFill>
              <a:round/>
              <a:headEnd/>
              <a:tailEnd/>
            </a:ln>
          </p:spPr>
          <p:txBody>
            <a:bodyPr/>
            <a:lstStyle/>
            <a:p>
              <a:endParaRPr lang="en-US"/>
            </a:p>
          </p:txBody>
        </p:sp>
        <p:sp>
          <p:nvSpPr>
            <p:cNvPr id="167428" name="Line 516"/>
            <p:cNvSpPr>
              <a:spLocks noChangeShapeType="1"/>
            </p:cNvSpPr>
            <p:nvPr/>
          </p:nvSpPr>
          <p:spPr bwMode="auto">
            <a:xfrm>
              <a:off x="1855" y="1408"/>
              <a:ext cx="1" cy="2"/>
            </a:xfrm>
            <a:prstGeom prst="line">
              <a:avLst/>
            </a:prstGeom>
            <a:noFill/>
            <a:ln w="14288">
              <a:solidFill>
                <a:srgbClr val="000000"/>
              </a:solidFill>
              <a:round/>
              <a:headEnd/>
              <a:tailEnd/>
            </a:ln>
          </p:spPr>
          <p:txBody>
            <a:bodyPr/>
            <a:lstStyle/>
            <a:p>
              <a:endParaRPr lang="en-US"/>
            </a:p>
          </p:txBody>
        </p:sp>
        <p:sp>
          <p:nvSpPr>
            <p:cNvPr id="167429" name="Line 517"/>
            <p:cNvSpPr>
              <a:spLocks noChangeShapeType="1"/>
            </p:cNvSpPr>
            <p:nvPr/>
          </p:nvSpPr>
          <p:spPr bwMode="auto">
            <a:xfrm>
              <a:off x="1862" y="1427"/>
              <a:ext cx="1" cy="1"/>
            </a:xfrm>
            <a:prstGeom prst="line">
              <a:avLst/>
            </a:prstGeom>
            <a:noFill/>
            <a:ln w="14288">
              <a:solidFill>
                <a:srgbClr val="000000"/>
              </a:solidFill>
              <a:round/>
              <a:headEnd/>
              <a:tailEnd/>
            </a:ln>
          </p:spPr>
          <p:txBody>
            <a:bodyPr/>
            <a:lstStyle/>
            <a:p>
              <a:endParaRPr lang="en-US"/>
            </a:p>
          </p:txBody>
        </p:sp>
        <p:sp>
          <p:nvSpPr>
            <p:cNvPr id="167430" name="Line 518"/>
            <p:cNvSpPr>
              <a:spLocks noChangeShapeType="1"/>
            </p:cNvSpPr>
            <p:nvPr/>
          </p:nvSpPr>
          <p:spPr bwMode="auto">
            <a:xfrm>
              <a:off x="1869" y="1445"/>
              <a:ext cx="2" cy="2"/>
            </a:xfrm>
            <a:prstGeom prst="line">
              <a:avLst/>
            </a:prstGeom>
            <a:noFill/>
            <a:ln w="14288">
              <a:solidFill>
                <a:srgbClr val="000000"/>
              </a:solidFill>
              <a:round/>
              <a:headEnd/>
              <a:tailEnd/>
            </a:ln>
          </p:spPr>
          <p:txBody>
            <a:bodyPr/>
            <a:lstStyle/>
            <a:p>
              <a:endParaRPr lang="en-US"/>
            </a:p>
          </p:txBody>
        </p:sp>
        <p:sp>
          <p:nvSpPr>
            <p:cNvPr id="167431" name="Line 519"/>
            <p:cNvSpPr>
              <a:spLocks noChangeShapeType="1"/>
            </p:cNvSpPr>
            <p:nvPr/>
          </p:nvSpPr>
          <p:spPr bwMode="auto">
            <a:xfrm>
              <a:off x="1876" y="1463"/>
              <a:ext cx="1" cy="3"/>
            </a:xfrm>
            <a:prstGeom prst="line">
              <a:avLst/>
            </a:prstGeom>
            <a:noFill/>
            <a:ln w="14288">
              <a:solidFill>
                <a:srgbClr val="000000"/>
              </a:solidFill>
              <a:round/>
              <a:headEnd/>
              <a:tailEnd/>
            </a:ln>
          </p:spPr>
          <p:txBody>
            <a:bodyPr/>
            <a:lstStyle/>
            <a:p>
              <a:endParaRPr lang="en-US"/>
            </a:p>
          </p:txBody>
        </p:sp>
        <p:sp>
          <p:nvSpPr>
            <p:cNvPr id="167432" name="Line 520"/>
            <p:cNvSpPr>
              <a:spLocks noChangeShapeType="1"/>
            </p:cNvSpPr>
            <p:nvPr/>
          </p:nvSpPr>
          <p:spPr bwMode="auto">
            <a:xfrm flipV="1">
              <a:off x="1892" y="1456"/>
              <a:ext cx="2" cy="1"/>
            </a:xfrm>
            <a:prstGeom prst="line">
              <a:avLst/>
            </a:prstGeom>
            <a:noFill/>
            <a:ln w="14288">
              <a:solidFill>
                <a:srgbClr val="000000"/>
              </a:solidFill>
              <a:round/>
              <a:headEnd/>
              <a:tailEnd/>
            </a:ln>
          </p:spPr>
          <p:txBody>
            <a:bodyPr/>
            <a:lstStyle/>
            <a:p>
              <a:endParaRPr lang="en-US"/>
            </a:p>
          </p:txBody>
        </p:sp>
        <p:sp>
          <p:nvSpPr>
            <p:cNvPr id="167433" name="Line 521"/>
            <p:cNvSpPr>
              <a:spLocks noChangeShapeType="1"/>
            </p:cNvSpPr>
            <p:nvPr/>
          </p:nvSpPr>
          <p:spPr bwMode="auto">
            <a:xfrm>
              <a:off x="1903" y="1460"/>
              <a:ext cx="1" cy="2"/>
            </a:xfrm>
            <a:prstGeom prst="line">
              <a:avLst/>
            </a:prstGeom>
            <a:noFill/>
            <a:ln w="14288">
              <a:solidFill>
                <a:srgbClr val="000000"/>
              </a:solidFill>
              <a:round/>
              <a:headEnd/>
              <a:tailEnd/>
            </a:ln>
          </p:spPr>
          <p:txBody>
            <a:bodyPr/>
            <a:lstStyle/>
            <a:p>
              <a:endParaRPr lang="en-US"/>
            </a:p>
          </p:txBody>
        </p:sp>
        <p:sp>
          <p:nvSpPr>
            <p:cNvPr id="167434" name="Line 522"/>
            <p:cNvSpPr>
              <a:spLocks noChangeShapeType="1"/>
            </p:cNvSpPr>
            <p:nvPr/>
          </p:nvSpPr>
          <p:spPr bwMode="auto">
            <a:xfrm>
              <a:off x="1906" y="1480"/>
              <a:ext cx="1" cy="2"/>
            </a:xfrm>
            <a:prstGeom prst="line">
              <a:avLst/>
            </a:prstGeom>
            <a:noFill/>
            <a:ln w="14288">
              <a:solidFill>
                <a:srgbClr val="000000"/>
              </a:solidFill>
              <a:round/>
              <a:headEnd/>
              <a:tailEnd/>
            </a:ln>
          </p:spPr>
          <p:txBody>
            <a:bodyPr/>
            <a:lstStyle/>
            <a:p>
              <a:endParaRPr lang="en-US"/>
            </a:p>
          </p:txBody>
        </p:sp>
        <p:sp>
          <p:nvSpPr>
            <p:cNvPr id="167435" name="Line 523"/>
            <p:cNvSpPr>
              <a:spLocks noChangeShapeType="1"/>
            </p:cNvSpPr>
            <p:nvPr/>
          </p:nvSpPr>
          <p:spPr bwMode="auto">
            <a:xfrm>
              <a:off x="1910" y="1500"/>
              <a:ext cx="1" cy="1"/>
            </a:xfrm>
            <a:prstGeom prst="line">
              <a:avLst/>
            </a:prstGeom>
            <a:noFill/>
            <a:ln w="14288">
              <a:solidFill>
                <a:srgbClr val="000000"/>
              </a:solidFill>
              <a:round/>
              <a:headEnd/>
              <a:tailEnd/>
            </a:ln>
          </p:spPr>
          <p:txBody>
            <a:bodyPr/>
            <a:lstStyle/>
            <a:p>
              <a:endParaRPr lang="en-US"/>
            </a:p>
          </p:txBody>
        </p:sp>
        <p:sp>
          <p:nvSpPr>
            <p:cNvPr id="167436" name="Line 524"/>
            <p:cNvSpPr>
              <a:spLocks noChangeShapeType="1"/>
            </p:cNvSpPr>
            <p:nvPr/>
          </p:nvSpPr>
          <p:spPr bwMode="auto">
            <a:xfrm>
              <a:off x="1914" y="1519"/>
              <a:ext cx="1" cy="2"/>
            </a:xfrm>
            <a:prstGeom prst="line">
              <a:avLst/>
            </a:prstGeom>
            <a:noFill/>
            <a:ln w="14288">
              <a:solidFill>
                <a:srgbClr val="000000"/>
              </a:solidFill>
              <a:round/>
              <a:headEnd/>
              <a:tailEnd/>
            </a:ln>
          </p:spPr>
          <p:txBody>
            <a:bodyPr/>
            <a:lstStyle/>
            <a:p>
              <a:endParaRPr lang="en-US"/>
            </a:p>
          </p:txBody>
        </p:sp>
        <p:sp>
          <p:nvSpPr>
            <p:cNvPr id="167437" name="Line 525"/>
            <p:cNvSpPr>
              <a:spLocks noChangeShapeType="1"/>
            </p:cNvSpPr>
            <p:nvPr/>
          </p:nvSpPr>
          <p:spPr bwMode="auto">
            <a:xfrm>
              <a:off x="1917" y="1539"/>
              <a:ext cx="1" cy="2"/>
            </a:xfrm>
            <a:prstGeom prst="line">
              <a:avLst/>
            </a:prstGeom>
            <a:noFill/>
            <a:ln w="14288">
              <a:solidFill>
                <a:srgbClr val="000000"/>
              </a:solidFill>
              <a:round/>
              <a:headEnd/>
              <a:tailEnd/>
            </a:ln>
          </p:spPr>
          <p:txBody>
            <a:bodyPr/>
            <a:lstStyle/>
            <a:p>
              <a:endParaRPr lang="en-US"/>
            </a:p>
          </p:txBody>
        </p:sp>
        <p:sp>
          <p:nvSpPr>
            <p:cNvPr id="167438" name="Line 526"/>
            <p:cNvSpPr>
              <a:spLocks noChangeShapeType="1"/>
            </p:cNvSpPr>
            <p:nvPr/>
          </p:nvSpPr>
          <p:spPr bwMode="auto">
            <a:xfrm>
              <a:off x="1920" y="1559"/>
              <a:ext cx="1" cy="2"/>
            </a:xfrm>
            <a:prstGeom prst="line">
              <a:avLst/>
            </a:prstGeom>
            <a:noFill/>
            <a:ln w="14288">
              <a:solidFill>
                <a:srgbClr val="000000"/>
              </a:solidFill>
              <a:round/>
              <a:headEnd/>
              <a:tailEnd/>
            </a:ln>
          </p:spPr>
          <p:txBody>
            <a:bodyPr/>
            <a:lstStyle/>
            <a:p>
              <a:endParaRPr lang="en-US"/>
            </a:p>
          </p:txBody>
        </p:sp>
        <p:sp>
          <p:nvSpPr>
            <p:cNvPr id="167439" name="Line 527"/>
            <p:cNvSpPr>
              <a:spLocks noChangeShapeType="1"/>
            </p:cNvSpPr>
            <p:nvPr/>
          </p:nvSpPr>
          <p:spPr bwMode="auto">
            <a:xfrm>
              <a:off x="1925" y="1577"/>
              <a:ext cx="1" cy="3"/>
            </a:xfrm>
            <a:prstGeom prst="line">
              <a:avLst/>
            </a:prstGeom>
            <a:noFill/>
            <a:ln w="14288">
              <a:solidFill>
                <a:srgbClr val="000000"/>
              </a:solidFill>
              <a:round/>
              <a:headEnd/>
              <a:tailEnd/>
            </a:ln>
          </p:spPr>
          <p:txBody>
            <a:bodyPr/>
            <a:lstStyle/>
            <a:p>
              <a:endParaRPr lang="en-US"/>
            </a:p>
          </p:txBody>
        </p:sp>
        <p:sp>
          <p:nvSpPr>
            <p:cNvPr id="167440" name="Line 528"/>
            <p:cNvSpPr>
              <a:spLocks noChangeShapeType="1"/>
            </p:cNvSpPr>
            <p:nvPr/>
          </p:nvSpPr>
          <p:spPr bwMode="auto">
            <a:xfrm>
              <a:off x="1929" y="1597"/>
              <a:ext cx="1" cy="3"/>
            </a:xfrm>
            <a:prstGeom prst="line">
              <a:avLst/>
            </a:prstGeom>
            <a:noFill/>
            <a:ln w="14288">
              <a:solidFill>
                <a:srgbClr val="000000"/>
              </a:solidFill>
              <a:round/>
              <a:headEnd/>
              <a:tailEnd/>
            </a:ln>
          </p:spPr>
          <p:txBody>
            <a:bodyPr/>
            <a:lstStyle/>
            <a:p>
              <a:endParaRPr lang="en-US"/>
            </a:p>
          </p:txBody>
        </p:sp>
        <p:sp>
          <p:nvSpPr>
            <p:cNvPr id="167441" name="Line 529"/>
            <p:cNvSpPr>
              <a:spLocks noChangeShapeType="1"/>
            </p:cNvSpPr>
            <p:nvPr/>
          </p:nvSpPr>
          <p:spPr bwMode="auto">
            <a:xfrm>
              <a:off x="1934" y="1616"/>
              <a:ext cx="1" cy="2"/>
            </a:xfrm>
            <a:prstGeom prst="line">
              <a:avLst/>
            </a:prstGeom>
            <a:noFill/>
            <a:ln w="14288">
              <a:solidFill>
                <a:srgbClr val="000000"/>
              </a:solidFill>
              <a:round/>
              <a:headEnd/>
              <a:tailEnd/>
            </a:ln>
          </p:spPr>
          <p:txBody>
            <a:bodyPr/>
            <a:lstStyle/>
            <a:p>
              <a:endParaRPr lang="en-US"/>
            </a:p>
          </p:txBody>
        </p:sp>
        <p:sp>
          <p:nvSpPr>
            <p:cNvPr id="167442" name="Line 530"/>
            <p:cNvSpPr>
              <a:spLocks noChangeShapeType="1"/>
            </p:cNvSpPr>
            <p:nvPr/>
          </p:nvSpPr>
          <p:spPr bwMode="auto">
            <a:xfrm>
              <a:off x="1939" y="1636"/>
              <a:ext cx="1" cy="2"/>
            </a:xfrm>
            <a:prstGeom prst="line">
              <a:avLst/>
            </a:prstGeom>
            <a:noFill/>
            <a:ln w="14288">
              <a:solidFill>
                <a:srgbClr val="000000"/>
              </a:solidFill>
              <a:round/>
              <a:headEnd/>
              <a:tailEnd/>
            </a:ln>
          </p:spPr>
          <p:txBody>
            <a:bodyPr/>
            <a:lstStyle/>
            <a:p>
              <a:endParaRPr lang="en-US"/>
            </a:p>
          </p:txBody>
        </p:sp>
        <p:sp>
          <p:nvSpPr>
            <p:cNvPr id="167443" name="Line 531"/>
            <p:cNvSpPr>
              <a:spLocks noChangeShapeType="1"/>
            </p:cNvSpPr>
            <p:nvPr/>
          </p:nvSpPr>
          <p:spPr bwMode="auto">
            <a:xfrm>
              <a:off x="1944" y="1655"/>
              <a:ext cx="1" cy="2"/>
            </a:xfrm>
            <a:prstGeom prst="line">
              <a:avLst/>
            </a:prstGeom>
            <a:noFill/>
            <a:ln w="14288">
              <a:solidFill>
                <a:srgbClr val="000000"/>
              </a:solidFill>
              <a:round/>
              <a:headEnd/>
              <a:tailEnd/>
            </a:ln>
          </p:spPr>
          <p:txBody>
            <a:bodyPr/>
            <a:lstStyle/>
            <a:p>
              <a:endParaRPr lang="en-US"/>
            </a:p>
          </p:txBody>
        </p:sp>
        <p:sp>
          <p:nvSpPr>
            <p:cNvPr id="167444" name="Freeform 532"/>
            <p:cNvSpPr>
              <a:spLocks/>
            </p:cNvSpPr>
            <p:nvPr/>
          </p:nvSpPr>
          <p:spPr bwMode="auto">
            <a:xfrm>
              <a:off x="1948" y="1675"/>
              <a:ext cx="1" cy="2"/>
            </a:xfrm>
            <a:custGeom>
              <a:avLst/>
              <a:gdLst/>
              <a:ahLst/>
              <a:cxnLst>
                <a:cxn ang="0">
                  <a:pos x="0" y="0"/>
                </a:cxn>
                <a:cxn ang="0">
                  <a:pos x="1" y="1"/>
                </a:cxn>
                <a:cxn ang="0">
                  <a:pos x="1" y="2"/>
                </a:cxn>
              </a:cxnLst>
              <a:rect l="0" t="0" r="r" b="b"/>
              <a:pathLst>
                <a:path w="1" h="2">
                  <a:moveTo>
                    <a:pt x="0" y="0"/>
                  </a:moveTo>
                  <a:lnTo>
                    <a:pt x="1" y="1"/>
                  </a:lnTo>
                  <a:lnTo>
                    <a:pt x="1" y="2"/>
                  </a:lnTo>
                </a:path>
              </a:pathLst>
            </a:custGeom>
            <a:noFill/>
            <a:ln w="14288">
              <a:solidFill>
                <a:srgbClr val="000000"/>
              </a:solidFill>
              <a:prstDash val="solid"/>
              <a:round/>
              <a:headEnd/>
              <a:tailEnd/>
            </a:ln>
          </p:spPr>
          <p:txBody>
            <a:bodyPr/>
            <a:lstStyle/>
            <a:p>
              <a:endParaRPr lang="en-US"/>
            </a:p>
          </p:txBody>
        </p:sp>
        <p:sp>
          <p:nvSpPr>
            <p:cNvPr id="167445" name="Line 533"/>
            <p:cNvSpPr>
              <a:spLocks noChangeShapeType="1"/>
            </p:cNvSpPr>
            <p:nvPr/>
          </p:nvSpPr>
          <p:spPr bwMode="auto">
            <a:xfrm>
              <a:off x="1957" y="1693"/>
              <a:ext cx="1" cy="2"/>
            </a:xfrm>
            <a:prstGeom prst="line">
              <a:avLst/>
            </a:prstGeom>
            <a:noFill/>
            <a:ln w="14288">
              <a:solidFill>
                <a:srgbClr val="000000"/>
              </a:solidFill>
              <a:round/>
              <a:headEnd/>
              <a:tailEnd/>
            </a:ln>
          </p:spPr>
          <p:txBody>
            <a:bodyPr/>
            <a:lstStyle/>
            <a:p>
              <a:endParaRPr lang="en-US"/>
            </a:p>
          </p:txBody>
        </p:sp>
        <p:sp>
          <p:nvSpPr>
            <p:cNvPr id="167446" name="Line 534"/>
            <p:cNvSpPr>
              <a:spLocks noChangeShapeType="1"/>
            </p:cNvSpPr>
            <p:nvPr/>
          </p:nvSpPr>
          <p:spPr bwMode="auto">
            <a:xfrm>
              <a:off x="1966" y="1710"/>
              <a:ext cx="1" cy="2"/>
            </a:xfrm>
            <a:prstGeom prst="line">
              <a:avLst/>
            </a:prstGeom>
            <a:noFill/>
            <a:ln w="14288">
              <a:solidFill>
                <a:srgbClr val="000000"/>
              </a:solidFill>
              <a:round/>
              <a:headEnd/>
              <a:tailEnd/>
            </a:ln>
          </p:spPr>
          <p:txBody>
            <a:bodyPr/>
            <a:lstStyle/>
            <a:p>
              <a:endParaRPr lang="en-US"/>
            </a:p>
          </p:txBody>
        </p:sp>
        <p:sp>
          <p:nvSpPr>
            <p:cNvPr id="167447" name="Line 535"/>
            <p:cNvSpPr>
              <a:spLocks noChangeShapeType="1"/>
            </p:cNvSpPr>
            <p:nvPr/>
          </p:nvSpPr>
          <p:spPr bwMode="auto">
            <a:xfrm flipV="1">
              <a:off x="1973" y="1717"/>
              <a:ext cx="1" cy="2"/>
            </a:xfrm>
            <a:prstGeom prst="line">
              <a:avLst/>
            </a:prstGeom>
            <a:noFill/>
            <a:ln w="14288">
              <a:solidFill>
                <a:srgbClr val="000000"/>
              </a:solidFill>
              <a:round/>
              <a:headEnd/>
              <a:tailEnd/>
            </a:ln>
          </p:spPr>
          <p:txBody>
            <a:bodyPr/>
            <a:lstStyle/>
            <a:p>
              <a:endParaRPr lang="en-US"/>
            </a:p>
          </p:txBody>
        </p:sp>
        <p:sp>
          <p:nvSpPr>
            <p:cNvPr id="167448" name="Line 536"/>
            <p:cNvSpPr>
              <a:spLocks noChangeShapeType="1"/>
            </p:cNvSpPr>
            <p:nvPr/>
          </p:nvSpPr>
          <p:spPr bwMode="auto">
            <a:xfrm flipV="1">
              <a:off x="1973" y="1697"/>
              <a:ext cx="1" cy="2"/>
            </a:xfrm>
            <a:prstGeom prst="line">
              <a:avLst/>
            </a:prstGeom>
            <a:noFill/>
            <a:ln w="14288">
              <a:solidFill>
                <a:srgbClr val="000000"/>
              </a:solidFill>
              <a:round/>
              <a:headEnd/>
              <a:tailEnd/>
            </a:ln>
          </p:spPr>
          <p:txBody>
            <a:bodyPr/>
            <a:lstStyle/>
            <a:p>
              <a:endParaRPr lang="en-US"/>
            </a:p>
          </p:txBody>
        </p:sp>
        <p:sp>
          <p:nvSpPr>
            <p:cNvPr id="167449" name="Line 537"/>
            <p:cNvSpPr>
              <a:spLocks noChangeShapeType="1"/>
            </p:cNvSpPr>
            <p:nvPr/>
          </p:nvSpPr>
          <p:spPr bwMode="auto">
            <a:xfrm flipV="1">
              <a:off x="1975" y="1677"/>
              <a:ext cx="1" cy="2"/>
            </a:xfrm>
            <a:prstGeom prst="line">
              <a:avLst/>
            </a:prstGeom>
            <a:noFill/>
            <a:ln w="14288">
              <a:solidFill>
                <a:srgbClr val="000000"/>
              </a:solidFill>
              <a:round/>
              <a:headEnd/>
              <a:tailEnd/>
            </a:ln>
          </p:spPr>
          <p:txBody>
            <a:bodyPr/>
            <a:lstStyle/>
            <a:p>
              <a:endParaRPr lang="en-US"/>
            </a:p>
          </p:txBody>
        </p:sp>
        <p:sp>
          <p:nvSpPr>
            <p:cNvPr id="167450" name="Line 538"/>
            <p:cNvSpPr>
              <a:spLocks noChangeShapeType="1"/>
            </p:cNvSpPr>
            <p:nvPr/>
          </p:nvSpPr>
          <p:spPr bwMode="auto">
            <a:xfrm flipV="1">
              <a:off x="1976" y="1657"/>
              <a:ext cx="1" cy="2"/>
            </a:xfrm>
            <a:prstGeom prst="line">
              <a:avLst/>
            </a:prstGeom>
            <a:noFill/>
            <a:ln w="14288">
              <a:solidFill>
                <a:srgbClr val="000000"/>
              </a:solidFill>
              <a:round/>
              <a:headEnd/>
              <a:tailEnd/>
            </a:ln>
          </p:spPr>
          <p:txBody>
            <a:bodyPr/>
            <a:lstStyle/>
            <a:p>
              <a:endParaRPr lang="en-US"/>
            </a:p>
          </p:txBody>
        </p:sp>
        <p:sp>
          <p:nvSpPr>
            <p:cNvPr id="167451" name="Line 539"/>
            <p:cNvSpPr>
              <a:spLocks noChangeShapeType="1"/>
            </p:cNvSpPr>
            <p:nvPr/>
          </p:nvSpPr>
          <p:spPr bwMode="auto">
            <a:xfrm flipV="1">
              <a:off x="1976" y="1637"/>
              <a:ext cx="1" cy="2"/>
            </a:xfrm>
            <a:prstGeom prst="line">
              <a:avLst/>
            </a:prstGeom>
            <a:noFill/>
            <a:ln w="14288">
              <a:solidFill>
                <a:srgbClr val="000000"/>
              </a:solidFill>
              <a:round/>
              <a:headEnd/>
              <a:tailEnd/>
            </a:ln>
          </p:spPr>
          <p:txBody>
            <a:bodyPr/>
            <a:lstStyle/>
            <a:p>
              <a:endParaRPr lang="en-US"/>
            </a:p>
          </p:txBody>
        </p:sp>
        <p:sp>
          <p:nvSpPr>
            <p:cNvPr id="167452" name="Line 540"/>
            <p:cNvSpPr>
              <a:spLocks noChangeShapeType="1"/>
            </p:cNvSpPr>
            <p:nvPr/>
          </p:nvSpPr>
          <p:spPr bwMode="auto">
            <a:xfrm flipV="1">
              <a:off x="1977" y="1617"/>
              <a:ext cx="1" cy="2"/>
            </a:xfrm>
            <a:prstGeom prst="line">
              <a:avLst/>
            </a:prstGeom>
            <a:noFill/>
            <a:ln w="14288">
              <a:solidFill>
                <a:srgbClr val="000000"/>
              </a:solidFill>
              <a:round/>
              <a:headEnd/>
              <a:tailEnd/>
            </a:ln>
          </p:spPr>
          <p:txBody>
            <a:bodyPr/>
            <a:lstStyle/>
            <a:p>
              <a:endParaRPr lang="en-US"/>
            </a:p>
          </p:txBody>
        </p:sp>
        <p:sp>
          <p:nvSpPr>
            <p:cNvPr id="167453" name="Line 541"/>
            <p:cNvSpPr>
              <a:spLocks noChangeShapeType="1"/>
            </p:cNvSpPr>
            <p:nvPr/>
          </p:nvSpPr>
          <p:spPr bwMode="auto">
            <a:xfrm flipV="1">
              <a:off x="1978" y="1597"/>
              <a:ext cx="1" cy="3"/>
            </a:xfrm>
            <a:prstGeom prst="line">
              <a:avLst/>
            </a:prstGeom>
            <a:noFill/>
            <a:ln w="14288">
              <a:solidFill>
                <a:srgbClr val="000000"/>
              </a:solidFill>
              <a:round/>
              <a:headEnd/>
              <a:tailEnd/>
            </a:ln>
          </p:spPr>
          <p:txBody>
            <a:bodyPr/>
            <a:lstStyle/>
            <a:p>
              <a:endParaRPr lang="en-US"/>
            </a:p>
          </p:txBody>
        </p:sp>
        <p:sp>
          <p:nvSpPr>
            <p:cNvPr id="167454" name="Line 542"/>
            <p:cNvSpPr>
              <a:spLocks noChangeShapeType="1"/>
            </p:cNvSpPr>
            <p:nvPr/>
          </p:nvSpPr>
          <p:spPr bwMode="auto">
            <a:xfrm flipV="1">
              <a:off x="1979" y="1577"/>
              <a:ext cx="1" cy="3"/>
            </a:xfrm>
            <a:prstGeom prst="line">
              <a:avLst/>
            </a:prstGeom>
            <a:noFill/>
            <a:ln w="14288">
              <a:solidFill>
                <a:srgbClr val="000000"/>
              </a:solidFill>
              <a:round/>
              <a:headEnd/>
              <a:tailEnd/>
            </a:ln>
          </p:spPr>
          <p:txBody>
            <a:bodyPr/>
            <a:lstStyle/>
            <a:p>
              <a:endParaRPr lang="en-US"/>
            </a:p>
          </p:txBody>
        </p:sp>
        <p:sp>
          <p:nvSpPr>
            <p:cNvPr id="167455" name="Line 543"/>
            <p:cNvSpPr>
              <a:spLocks noChangeShapeType="1"/>
            </p:cNvSpPr>
            <p:nvPr/>
          </p:nvSpPr>
          <p:spPr bwMode="auto">
            <a:xfrm flipV="1">
              <a:off x="1979" y="1558"/>
              <a:ext cx="1" cy="2"/>
            </a:xfrm>
            <a:prstGeom prst="line">
              <a:avLst/>
            </a:prstGeom>
            <a:noFill/>
            <a:ln w="14288">
              <a:solidFill>
                <a:srgbClr val="000000"/>
              </a:solidFill>
              <a:round/>
              <a:headEnd/>
              <a:tailEnd/>
            </a:ln>
          </p:spPr>
          <p:txBody>
            <a:bodyPr/>
            <a:lstStyle/>
            <a:p>
              <a:endParaRPr lang="en-US"/>
            </a:p>
          </p:txBody>
        </p:sp>
        <p:sp>
          <p:nvSpPr>
            <p:cNvPr id="167456" name="Line 544"/>
            <p:cNvSpPr>
              <a:spLocks noChangeShapeType="1"/>
            </p:cNvSpPr>
            <p:nvPr/>
          </p:nvSpPr>
          <p:spPr bwMode="auto">
            <a:xfrm flipV="1">
              <a:off x="1980" y="1538"/>
              <a:ext cx="1" cy="2"/>
            </a:xfrm>
            <a:prstGeom prst="line">
              <a:avLst/>
            </a:prstGeom>
            <a:noFill/>
            <a:ln w="14288">
              <a:solidFill>
                <a:srgbClr val="000000"/>
              </a:solidFill>
              <a:round/>
              <a:headEnd/>
              <a:tailEnd/>
            </a:ln>
          </p:spPr>
          <p:txBody>
            <a:bodyPr/>
            <a:lstStyle/>
            <a:p>
              <a:endParaRPr lang="en-US"/>
            </a:p>
          </p:txBody>
        </p:sp>
        <p:sp>
          <p:nvSpPr>
            <p:cNvPr id="167457" name="Line 545"/>
            <p:cNvSpPr>
              <a:spLocks noChangeShapeType="1"/>
            </p:cNvSpPr>
            <p:nvPr/>
          </p:nvSpPr>
          <p:spPr bwMode="auto">
            <a:xfrm flipV="1">
              <a:off x="1981" y="1518"/>
              <a:ext cx="1" cy="2"/>
            </a:xfrm>
            <a:prstGeom prst="line">
              <a:avLst/>
            </a:prstGeom>
            <a:noFill/>
            <a:ln w="14288">
              <a:solidFill>
                <a:srgbClr val="000000"/>
              </a:solidFill>
              <a:round/>
              <a:headEnd/>
              <a:tailEnd/>
            </a:ln>
          </p:spPr>
          <p:txBody>
            <a:bodyPr/>
            <a:lstStyle/>
            <a:p>
              <a:endParaRPr lang="en-US"/>
            </a:p>
          </p:txBody>
        </p:sp>
        <p:sp>
          <p:nvSpPr>
            <p:cNvPr id="167458" name="Line 546"/>
            <p:cNvSpPr>
              <a:spLocks noChangeShapeType="1"/>
            </p:cNvSpPr>
            <p:nvPr/>
          </p:nvSpPr>
          <p:spPr bwMode="auto">
            <a:xfrm flipV="1">
              <a:off x="1981" y="1498"/>
              <a:ext cx="1" cy="2"/>
            </a:xfrm>
            <a:prstGeom prst="line">
              <a:avLst/>
            </a:prstGeom>
            <a:noFill/>
            <a:ln w="14288">
              <a:solidFill>
                <a:srgbClr val="000000"/>
              </a:solidFill>
              <a:round/>
              <a:headEnd/>
              <a:tailEnd/>
            </a:ln>
          </p:spPr>
          <p:txBody>
            <a:bodyPr/>
            <a:lstStyle/>
            <a:p>
              <a:endParaRPr lang="en-US"/>
            </a:p>
          </p:txBody>
        </p:sp>
        <p:sp>
          <p:nvSpPr>
            <p:cNvPr id="167459" name="Line 547"/>
            <p:cNvSpPr>
              <a:spLocks noChangeShapeType="1"/>
            </p:cNvSpPr>
            <p:nvPr/>
          </p:nvSpPr>
          <p:spPr bwMode="auto">
            <a:xfrm flipV="1">
              <a:off x="1982" y="1478"/>
              <a:ext cx="1" cy="2"/>
            </a:xfrm>
            <a:prstGeom prst="line">
              <a:avLst/>
            </a:prstGeom>
            <a:noFill/>
            <a:ln w="14288">
              <a:solidFill>
                <a:srgbClr val="000000"/>
              </a:solidFill>
              <a:round/>
              <a:headEnd/>
              <a:tailEnd/>
            </a:ln>
          </p:spPr>
          <p:txBody>
            <a:bodyPr/>
            <a:lstStyle/>
            <a:p>
              <a:endParaRPr lang="en-US"/>
            </a:p>
          </p:txBody>
        </p:sp>
        <p:sp>
          <p:nvSpPr>
            <p:cNvPr id="167460" name="Line 548"/>
            <p:cNvSpPr>
              <a:spLocks noChangeShapeType="1"/>
            </p:cNvSpPr>
            <p:nvPr/>
          </p:nvSpPr>
          <p:spPr bwMode="auto">
            <a:xfrm flipV="1">
              <a:off x="1983" y="1458"/>
              <a:ext cx="1" cy="2"/>
            </a:xfrm>
            <a:prstGeom prst="line">
              <a:avLst/>
            </a:prstGeom>
            <a:noFill/>
            <a:ln w="14288">
              <a:solidFill>
                <a:srgbClr val="000000"/>
              </a:solidFill>
              <a:round/>
              <a:headEnd/>
              <a:tailEnd/>
            </a:ln>
          </p:spPr>
          <p:txBody>
            <a:bodyPr/>
            <a:lstStyle/>
            <a:p>
              <a:endParaRPr lang="en-US"/>
            </a:p>
          </p:txBody>
        </p:sp>
        <p:sp>
          <p:nvSpPr>
            <p:cNvPr id="167461" name="Line 549"/>
            <p:cNvSpPr>
              <a:spLocks noChangeShapeType="1"/>
            </p:cNvSpPr>
            <p:nvPr/>
          </p:nvSpPr>
          <p:spPr bwMode="auto">
            <a:xfrm flipV="1">
              <a:off x="1984" y="1438"/>
              <a:ext cx="1" cy="2"/>
            </a:xfrm>
            <a:prstGeom prst="line">
              <a:avLst/>
            </a:prstGeom>
            <a:noFill/>
            <a:ln w="14288">
              <a:solidFill>
                <a:srgbClr val="000000"/>
              </a:solidFill>
              <a:round/>
              <a:headEnd/>
              <a:tailEnd/>
            </a:ln>
          </p:spPr>
          <p:txBody>
            <a:bodyPr/>
            <a:lstStyle/>
            <a:p>
              <a:endParaRPr lang="en-US"/>
            </a:p>
          </p:txBody>
        </p:sp>
        <p:sp>
          <p:nvSpPr>
            <p:cNvPr id="167462" name="Line 550"/>
            <p:cNvSpPr>
              <a:spLocks noChangeShapeType="1"/>
            </p:cNvSpPr>
            <p:nvPr/>
          </p:nvSpPr>
          <p:spPr bwMode="auto">
            <a:xfrm flipV="1">
              <a:off x="1984" y="1418"/>
              <a:ext cx="1" cy="2"/>
            </a:xfrm>
            <a:prstGeom prst="line">
              <a:avLst/>
            </a:prstGeom>
            <a:noFill/>
            <a:ln w="14288">
              <a:solidFill>
                <a:srgbClr val="000000"/>
              </a:solidFill>
              <a:round/>
              <a:headEnd/>
              <a:tailEnd/>
            </a:ln>
          </p:spPr>
          <p:txBody>
            <a:bodyPr/>
            <a:lstStyle/>
            <a:p>
              <a:endParaRPr lang="en-US"/>
            </a:p>
          </p:txBody>
        </p:sp>
        <p:sp>
          <p:nvSpPr>
            <p:cNvPr id="167463" name="Line 551"/>
            <p:cNvSpPr>
              <a:spLocks noChangeShapeType="1"/>
            </p:cNvSpPr>
            <p:nvPr/>
          </p:nvSpPr>
          <p:spPr bwMode="auto">
            <a:xfrm flipV="1">
              <a:off x="1986" y="1398"/>
              <a:ext cx="1" cy="2"/>
            </a:xfrm>
            <a:prstGeom prst="line">
              <a:avLst/>
            </a:prstGeom>
            <a:noFill/>
            <a:ln w="14288">
              <a:solidFill>
                <a:srgbClr val="000000"/>
              </a:solidFill>
              <a:round/>
              <a:headEnd/>
              <a:tailEnd/>
            </a:ln>
          </p:spPr>
          <p:txBody>
            <a:bodyPr/>
            <a:lstStyle/>
            <a:p>
              <a:endParaRPr lang="en-US"/>
            </a:p>
          </p:txBody>
        </p:sp>
        <p:sp>
          <p:nvSpPr>
            <p:cNvPr id="167464" name="Line 552"/>
            <p:cNvSpPr>
              <a:spLocks noChangeShapeType="1"/>
            </p:cNvSpPr>
            <p:nvPr/>
          </p:nvSpPr>
          <p:spPr bwMode="auto">
            <a:xfrm flipV="1">
              <a:off x="1987" y="1378"/>
              <a:ext cx="1" cy="3"/>
            </a:xfrm>
            <a:prstGeom prst="line">
              <a:avLst/>
            </a:prstGeom>
            <a:noFill/>
            <a:ln w="14288">
              <a:solidFill>
                <a:srgbClr val="000000"/>
              </a:solidFill>
              <a:round/>
              <a:headEnd/>
              <a:tailEnd/>
            </a:ln>
          </p:spPr>
          <p:txBody>
            <a:bodyPr/>
            <a:lstStyle/>
            <a:p>
              <a:endParaRPr lang="en-US"/>
            </a:p>
          </p:txBody>
        </p:sp>
        <p:sp>
          <p:nvSpPr>
            <p:cNvPr id="167465" name="Line 553"/>
            <p:cNvSpPr>
              <a:spLocks noChangeShapeType="1"/>
            </p:cNvSpPr>
            <p:nvPr/>
          </p:nvSpPr>
          <p:spPr bwMode="auto">
            <a:xfrm flipV="1">
              <a:off x="1988" y="1358"/>
              <a:ext cx="1" cy="3"/>
            </a:xfrm>
            <a:prstGeom prst="line">
              <a:avLst/>
            </a:prstGeom>
            <a:noFill/>
            <a:ln w="14288">
              <a:solidFill>
                <a:srgbClr val="000000"/>
              </a:solidFill>
              <a:round/>
              <a:headEnd/>
              <a:tailEnd/>
            </a:ln>
          </p:spPr>
          <p:txBody>
            <a:bodyPr/>
            <a:lstStyle/>
            <a:p>
              <a:endParaRPr lang="en-US"/>
            </a:p>
          </p:txBody>
        </p:sp>
        <p:sp>
          <p:nvSpPr>
            <p:cNvPr id="167466" name="Line 554"/>
            <p:cNvSpPr>
              <a:spLocks noChangeShapeType="1"/>
            </p:cNvSpPr>
            <p:nvPr/>
          </p:nvSpPr>
          <p:spPr bwMode="auto">
            <a:xfrm flipV="1">
              <a:off x="1988" y="1338"/>
              <a:ext cx="1" cy="3"/>
            </a:xfrm>
            <a:prstGeom prst="line">
              <a:avLst/>
            </a:prstGeom>
            <a:noFill/>
            <a:ln w="14288">
              <a:solidFill>
                <a:srgbClr val="000000"/>
              </a:solidFill>
              <a:round/>
              <a:headEnd/>
              <a:tailEnd/>
            </a:ln>
          </p:spPr>
          <p:txBody>
            <a:bodyPr/>
            <a:lstStyle/>
            <a:p>
              <a:endParaRPr lang="en-US"/>
            </a:p>
          </p:txBody>
        </p:sp>
        <p:sp>
          <p:nvSpPr>
            <p:cNvPr id="167467" name="Line 555"/>
            <p:cNvSpPr>
              <a:spLocks noChangeShapeType="1"/>
            </p:cNvSpPr>
            <p:nvPr/>
          </p:nvSpPr>
          <p:spPr bwMode="auto">
            <a:xfrm flipV="1">
              <a:off x="1989" y="1319"/>
              <a:ext cx="1" cy="2"/>
            </a:xfrm>
            <a:prstGeom prst="line">
              <a:avLst/>
            </a:prstGeom>
            <a:noFill/>
            <a:ln w="14288">
              <a:solidFill>
                <a:srgbClr val="000000"/>
              </a:solidFill>
              <a:round/>
              <a:headEnd/>
              <a:tailEnd/>
            </a:ln>
          </p:spPr>
          <p:txBody>
            <a:bodyPr/>
            <a:lstStyle/>
            <a:p>
              <a:endParaRPr lang="en-US"/>
            </a:p>
          </p:txBody>
        </p:sp>
        <p:sp>
          <p:nvSpPr>
            <p:cNvPr id="167468" name="Line 556"/>
            <p:cNvSpPr>
              <a:spLocks noChangeShapeType="1"/>
            </p:cNvSpPr>
            <p:nvPr/>
          </p:nvSpPr>
          <p:spPr bwMode="auto">
            <a:xfrm flipV="1">
              <a:off x="1990" y="1299"/>
              <a:ext cx="1" cy="2"/>
            </a:xfrm>
            <a:prstGeom prst="line">
              <a:avLst/>
            </a:prstGeom>
            <a:noFill/>
            <a:ln w="14288">
              <a:solidFill>
                <a:srgbClr val="000000"/>
              </a:solidFill>
              <a:round/>
              <a:headEnd/>
              <a:tailEnd/>
            </a:ln>
          </p:spPr>
          <p:txBody>
            <a:bodyPr/>
            <a:lstStyle/>
            <a:p>
              <a:endParaRPr lang="en-US"/>
            </a:p>
          </p:txBody>
        </p:sp>
        <p:sp>
          <p:nvSpPr>
            <p:cNvPr id="167469" name="Line 557"/>
            <p:cNvSpPr>
              <a:spLocks noChangeShapeType="1"/>
            </p:cNvSpPr>
            <p:nvPr/>
          </p:nvSpPr>
          <p:spPr bwMode="auto">
            <a:xfrm flipV="1">
              <a:off x="1990" y="1279"/>
              <a:ext cx="1" cy="2"/>
            </a:xfrm>
            <a:prstGeom prst="line">
              <a:avLst/>
            </a:prstGeom>
            <a:noFill/>
            <a:ln w="14288">
              <a:solidFill>
                <a:srgbClr val="000000"/>
              </a:solidFill>
              <a:round/>
              <a:headEnd/>
              <a:tailEnd/>
            </a:ln>
          </p:spPr>
          <p:txBody>
            <a:bodyPr/>
            <a:lstStyle/>
            <a:p>
              <a:endParaRPr lang="en-US"/>
            </a:p>
          </p:txBody>
        </p:sp>
        <p:sp>
          <p:nvSpPr>
            <p:cNvPr id="167470" name="Line 558"/>
            <p:cNvSpPr>
              <a:spLocks noChangeShapeType="1"/>
            </p:cNvSpPr>
            <p:nvPr/>
          </p:nvSpPr>
          <p:spPr bwMode="auto">
            <a:xfrm flipV="1">
              <a:off x="1991" y="1259"/>
              <a:ext cx="1" cy="2"/>
            </a:xfrm>
            <a:prstGeom prst="line">
              <a:avLst/>
            </a:prstGeom>
            <a:noFill/>
            <a:ln w="14288">
              <a:solidFill>
                <a:srgbClr val="000000"/>
              </a:solidFill>
              <a:round/>
              <a:headEnd/>
              <a:tailEnd/>
            </a:ln>
          </p:spPr>
          <p:txBody>
            <a:bodyPr/>
            <a:lstStyle/>
            <a:p>
              <a:endParaRPr lang="en-US"/>
            </a:p>
          </p:txBody>
        </p:sp>
        <p:sp>
          <p:nvSpPr>
            <p:cNvPr id="167471" name="Line 559"/>
            <p:cNvSpPr>
              <a:spLocks noChangeShapeType="1"/>
            </p:cNvSpPr>
            <p:nvPr/>
          </p:nvSpPr>
          <p:spPr bwMode="auto">
            <a:xfrm flipV="1">
              <a:off x="1992" y="1239"/>
              <a:ext cx="1" cy="2"/>
            </a:xfrm>
            <a:prstGeom prst="line">
              <a:avLst/>
            </a:prstGeom>
            <a:noFill/>
            <a:ln w="14288">
              <a:solidFill>
                <a:srgbClr val="000000"/>
              </a:solidFill>
              <a:round/>
              <a:headEnd/>
              <a:tailEnd/>
            </a:ln>
          </p:spPr>
          <p:txBody>
            <a:bodyPr/>
            <a:lstStyle/>
            <a:p>
              <a:endParaRPr lang="en-US"/>
            </a:p>
          </p:txBody>
        </p:sp>
        <p:sp>
          <p:nvSpPr>
            <p:cNvPr id="167472" name="Line 560"/>
            <p:cNvSpPr>
              <a:spLocks noChangeShapeType="1"/>
            </p:cNvSpPr>
            <p:nvPr/>
          </p:nvSpPr>
          <p:spPr bwMode="auto">
            <a:xfrm flipV="1">
              <a:off x="1993" y="1219"/>
              <a:ext cx="1" cy="2"/>
            </a:xfrm>
            <a:prstGeom prst="line">
              <a:avLst/>
            </a:prstGeom>
            <a:noFill/>
            <a:ln w="14288">
              <a:solidFill>
                <a:srgbClr val="000000"/>
              </a:solidFill>
              <a:round/>
              <a:headEnd/>
              <a:tailEnd/>
            </a:ln>
          </p:spPr>
          <p:txBody>
            <a:bodyPr/>
            <a:lstStyle/>
            <a:p>
              <a:endParaRPr lang="en-US"/>
            </a:p>
          </p:txBody>
        </p:sp>
        <p:sp>
          <p:nvSpPr>
            <p:cNvPr id="167473" name="Line 561"/>
            <p:cNvSpPr>
              <a:spLocks noChangeShapeType="1"/>
            </p:cNvSpPr>
            <p:nvPr/>
          </p:nvSpPr>
          <p:spPr bwMode="auto">
            <a:xfrm flipV="1">
              <a:off x="1993" y="1199"/>
              <a:ext cx="1" cy="2"/>
            </a:xfrm>
            <a:prstGeom prst="line">
              <a:avLst/>
            </a:prstGeom>
            <a:noFill/>
            <a:ln w="14288">
              <a:solidFill>
                <a:srgbClr val="000000"/>
              </a:solidFill>
              <a:round/>
              <a:headEnd/>
              <a:tailEnd/>
            </a:ln>
          </p:spPr>
          <p:txBody>
            <a:bodyPr/>
            <a:lstStyle/>
            <a:p>
              <a:endParaRPr lang="en-US"/>
            </a:p>
          </p:txBody>
        </p:sp>
        <p:sp>
          <p:nvSpPr>
            <p:cNvPr id="167474" name="Line 562"/>
            <p:cNvSpPr>
              <a:spLocks noChangeShapeType="1"/>
            </p:cNvSpPr>
            <p:nvPr/>
          </p:nvSpPr>
          <p:spPr bwMode="auto">
            <a:xfrm flipV="1">
              <a:off x="1994" y="1180"/>
              <a:ext cx="1" cy="2"/>
            </a:xfrm>
            <a:prstGeom prst="line">
              <a:avLst/>
            </a:prstGeom>
            <a:noFill/>
            <a:ln w="14288">
              <a:solidFill>
                <a:srgbClr val="000000"/>
              </a:solidFill>
              <a:round/>
              <a:headEnd/>
              <a:tailEnd/>
            </a:ln>
          </p:spPr>
          <p:txBody>
            <a:bodyPr/>
            <a:lstStyle/>
            <a:p>
              <a:endParaRPr lang="en-US"/>
            </a:p>
          </p:txBody>
        </p:sp>
        <p:sp>
          <p:nvSpPr>
            <p:cNvPr id="167475" name="Line 563"/>
            <p:cNvSpPr>
              <a:spLocks noChangeShapeType="1"/>
            </p:cNvSpPr>
            <p:nvPr/>
          </p:nvSpPr>
          <p:spPr bwMode="auto">
            <a:xfrm flipV="1">
              <a:off x="1996" y="1160"/>
              <a:ext cx="1" cy="3"/>
            </a:xfrm>
            <a:prstGeom prst="line">
              <a:avLst/>
            </a:prstGeom>
            <a:noFill/>
            <a:ln w="14288">
              <a:solidFill>
                <a:srgbClr val="000000"/>
              </a:solidFill>
              <a:round/>
              <a:headEnd/>
              <a:tailEnd/>
            </a:ln>
          </p:spPr>
          <p:txBody>
            <a:bodyPr/>
            <a:lstStyle/>
            <a:p>
              <a:endParaRPr lang="en-US"/>
            </a:p>
          </p:txBody>
        </p:sp>
        <p:sp>
          <p:nvSpPr>
            <p:cNvPr id="167476" name="Line 564"/>
            <p:cNvSpPr>
              <a:spLocks noChangeShapeType="1"/>
            </p:cNvSpPr>
            <p:nvPr/>
          </p:nvSpPr>
          <p:spPr bwMode="auto">
            <a:xfrm flipV="1">
              <a:off x="1996" y="1140"/>
              <a:ext cx="1" cy="3"/>
            </a:xfrm>
            <a:prstGeom prst="line">
              <a:avLst/>
            </a:prstGeom>
            <a:noFill/>
            <a:ln w="14288">
              <a:solidFill>
                <a:srgbClr val="000000"/>
              </a:solidFill>
              <a:round/>
              <a:headEnd/>
              <a:tailEnd/>
            </a:ln>
          </p:spPr>
          <p:txBody>
            <a:bodyPr/>
            <a:lstStyle/>
            <a:p>
              <a:endParaRPr lang="en-US"/>
            </a:p>
          </p:txBody>
        </p:sp>
        <p:sp>
          <p:nvSpPr>
            <p:cNvPr id="167477" name="Line 565"/>
            <p:cNvSpPr>
              <a:spLocks noChangeShapeType="1"/>
            </p:cNvSpPr>
            <p:nvPr/>
          </p:nvSpPr>
          <p:spPr bwMode="auto">
            <a:xfrm>
              <a:off x="1997" y="1134"/>
              <a:ext cx="1" cy="2"/>
            </a:xfrm>
            <a:prstGeom prst="line">
              <a:avLst/>
            </a:prstGeom>
            <a:noFill/>
            <a:ln w="14288">
              <a:solidFill>
                <a:srgbClr val="000000"/>
              </a:solidFill>
              <a:round/>
              <a:headEnd/>
              <a:tailEnd/>
            </a:ln>
          </p:spPr>
          <p:txBody>
            <a:bodyPr/>
            <a:lstStyle/>
            <a:p>
              <a:endParaRPr lang="en-US"/>
            </a:p>
          </p:txBody>
        </p:sp>
        <p:sp>
          <p:nvSpPr>
            <p:cNvPr id="167478" name="Line 566"/>
            <p:cNvSpPr>
              <a:spLocks noChangeShapeType="1"/>
            </p:cNvSpPr>
            <p:nvPr/>
          </p:nvSpPr>
          <p:spPr bwMode="auto">
            <a:xfrm>
              <a:off x="1999" y="1154"/>
              <a:ext cx="1" cy="2"/>
            </a:xfrm>
            <a:prstGeom prst="line">
              <a:avLst/>
            </a:prstGeom>
            <a:noFill/>
            <a:ln w="14288">
              <a:solidFill>
                <a:srgbClr val="000000"/>
              </a:solidFill>
              <a:round/>
              <a:headEnd/>
              <a:tailEnd/>
            </a:ln>
          </p:spPr>
          <p:txBody>
            <a:bodyPr/>
            <a:lstStyle/>
            <a:p>
              <a:endParaRPr lang="en-US"/>
            </a:p>
          </p:txBody>
        </p:sp>
        <p:sp>
          <p:nvSpPr>
            <p:cNvPr id="167479" name="Line 567"/>
            <p:cNvSpPr>
              <a:spLocks noChangeShapeType="1"/>
            </p:cNvSpPr>
            <p:nvPr/>
          </p:nvSpPr>
          <p:spPr bwMode="auto">
            <a:xfrm>
              <a:off x="2000" y="1174"/>
              <a:ext cx="1" cy="2"/>
            </a:xfrm>
            <a:prstGeom prst="line">
              <a:avLst/>
            </a:prstGeom>
            <a:noFill/>
            <a:ln w="14288">
              <a:solidFill>
                <a:srgbClr val="000000"/>
              </a:solidFill>
              <a:round/>
              <a:headEnd/>
              <a:tailEnd/>
            </a:ln>
          </p:spPr>
          <p:txBody>
            <a:bodyPr/>
            <a:lstStyle/>
            <a:p>
              <a:endParaRPr lang="en-US"/>
            </a:p>
          </p:txBody>
        </p:sp>
        <p:sp>
          <p:nvSpPr>
            <p:cNvPr id="167480" name="Line 568"/>
            <p:cNvSpPr>
              <a:spLocks noChangeShapeType="1"/>
            </p:cNvSpPr>
            <p:nvPr/>
          </p:nvSpPr>
          <p:spPr bwMode="auto">
            <a:xfrm>
              <a:off x="2001" y="1194"/>
              <a:ext cx="1" cy="2"/>
            </a:xfrm>
            <a:prstGeom prst="line">
              <a:avLst/>
            </a:prstGeom>
            <a:noFill/>
            <a:ln w="14288">
              <a:solidFill>
                <a:srgbClr val="000000"/>
              </a:solidFill>
              <a:round/>
              <a:headEnd/>
              <a:tailEnd/>
            </a:ln>
          </p:spPr>
          <p:txBody>
            <a:bodyPr/>
            <a:lstStyle/>
            <a:p>
              <a:endParaRPr lang="en-US"/>
            </a:p>
          </p:txBody>
        </p:sp>
        <p:sp>
          <p:nvSpPr>
            <p:cNvPr id="167481" name="Line 569"/>
            <p:cNvSpPr>
              <a:spLocks noChangeShapeType="1"/>
            </p:cNvSpPr>
            <p:nvPr/>
          </p:nvSpPr>
          <p:spPr bwMode="auto">
            <a:xfrm>
              <a:off x="2002" y="1213"/>
              <a:ext cx="1" cy="3"/>
            </a:xfrm>
            <a:prstGeom prst="line">
              <a:avLst/>
            </a:prstGeom>
            <a:noFill/>
            <a:ln w="14288">
              <a:solidFill>
                <a:srgbClr val="000000"/>
              </a:solidFill>
              <a:round/>
              <a:headEnd/>
              <a:tailEnd/>
            </a:ln>
          </p:spPr>
          <p:txBody>
            <a:bodyPr/>
            <a:lstStyle/>
            <a:p>
              <a:endParaRPr lang="en-US"/>
            </a:p>
          </p:txBody>
        </p:sp>
        <p:sp>
          <p:nvSpPr>
            <p:cNvPr id="167482" name="Line 570"/>
            <p:cNvSpPr>
              <a:spLocks noChangeShapeType="1"/>
            </p:cNvSpPr>
            <p:nvPr/>
          </p:nvSpPr>
          <p:spPr bwMode="auto">
            <a:xfrm>
              <a:off x="2003" y="1233"/>
              <a:ext cx="1" cy="3"/>
            </a:xfrm>
            <a:prstGeom prst="line">
              <a:avLst/>
            </a:prstGeom>
            <a:noFill/>
            <a:ln w="14288">
              <a:solidFill>
                <a:srgbClr val="000000"/>
              </a:solidFill>
              <a:round/>
              <a:headEnd/>
              <a:tailEnd/>
            </a:ln>
          </p:spPr>
          <p:txBody>
            <a:bodyPr/>
            <a:lstStyle/>
            <a:p>
              <a:endParaRPr lang="en-US"/>
            </a:p>
          </p:txBody>
        </p:sp>
        <p:sp>
          <p:nvSpPr>
            <p:cNvPr id="167483" name="Line 571"/>
            <p:cNvSpPr>
              <a:spLocks noChangeShapeType="1"/>
            </p:cNvSpPr>
            <p:nvPr/>
          </p:nvSpPr>
          <p:spPr bwMode="auto">
            <a:xfrm>
              <a:off x="2006" y="1253"/>
              <a:ext cx="1" cy="2"/>
            </a:xfrm>
            <a:prstGeom prst="line">
              <a:avLst/>
            </a:prstGeom>
            <a:noFill/>
            <a:ln w="14288">
              <a:solidFill>
                <a:srgbClr val="000000"/>
              </a:solidFill>
              <a:round/>
              <a:headEnd/>
              <a:tailEnd/>
            </a:ln>
          </p:spPr>
          <p:txBody>
            <a:bodyPr/>
            <a:lstStyle/>
            <a:p>
              <a:endParaRPr lang="en-US"/>
            </a:p>
          </p:txBody>
        </p:sp>
        <p:sp>
          <p:nvSpPr>
            <p:cNvPr id="167484" name="Line 572"/>
            <p:cNvSpPr>
              <a:spLocks noChangeShapeType="1"/>
            </p:cNvSpPr>
            <p:nvPr/>
          </p:nvSpPr>
          <p:spPr bwMode="auto">
            <a:xfrm>
              <a:off x="2007" y="1273"/>
              <a:ext cx="1" cy="2"/>
            </a:xfrm>
            <a:prstGeom prst="line">
              <a:avLst/>
            </a:prstGeom>
            <a:noFill/>
            <a:ln w="14288">
              <a:solidFill>
                <a:srgbClr val="000000"/>
              </a:solidFill>
              <a:round/>
              <a:headEnd/>
              <a:tailEnd/>
            </a:ln>
          </p:spPr>
          <p:txBody>
            <a:bodyPr/>
            <a:lstStyle/>
            <a:p>
              <a:endParaRPr lang="en-US"/>
            </a:p>
          </p:txBody>
        </p:sp>
        <p:sp>
          <p:nvSpPr>
            <p:cNvPr id="167485" name="Line 573"/>
            <p:cNvSpPr>
              <a:spLocks noChangeShapeType="1"/>
            </p:cNvSpPr>
            <p:nvPr/>
          </p:nvSpPr>
          <p:spPr bwMode="auto">
            <a:xfrm>
              <a:off x="2008" y="1293"/>
              <a:ext cx="1" cy="2"/>
            </a:xfrm>
            <a:prstGeom prst="line">
              <a:avLst/>
            </a:prstGeom>
            <a:noFill/>
            <a:ln w="14288">
              <a:solidFill>
                <a:srgbClr val="000000"/>
              </a:solidFill>
              <a:round/>
              <a:headEnd/>
              <a:tailEnd/>
            </a:ln>
          </p:spPr>
          <p:txBody>
            <a:bodyPr/>
            <a:lstStyle/>
            <a:p>
              <a:endParaRPr lang="en-US"/>
            </a:p>
          </p:txBody>
        </p:sp>
        <p:sp>
          <p:nvSpPr>
            <p:cNvPr id="167486" name="Line 574"/>
            <p:cNvSpPr>
              <a:spLocks noChangeShapeType="1"/>
            </p:cNvSpPr>
            <p:nvPr/>
          </p:nvSpPr>
          <p:spPr bwMode="auto">
            <a:xfrm>
              <a:off x="2009" y="1313"/>
              <a:ext cx="1" cy="2"/>
            </a:xfrm>
            <a:prstGeom prst="line">
              <a:avLst/>
            </a:prstGeom>
            <a:noFill/>
            <a:ln w="14288">
              <a:solidFill>
                <a:srgbClr val="000000"/>
              </a:solidFill>
              <a:round/>
              <a:headEnd/>
              <a:tailEnd/>
            </a:ln>
          </p:spPr>
          <p:txBody>
            <a:bodyPr/>
            <a:lstStyle/>
            <a:p>
              <a:endParaRPr lang="en-US"/>
            </a:p>
          </p:txBody>
        </p:sp>
        <p:sp>
          <p:nvSpPr>
            <p:cNvPr id="167487" name="Line 575"/>
            <p:cNvSpPr>
              <a:spLocks noChangeShapeType="1"/>
            </p:cNvSpPr>
            <p:nvPr/>
          </p:nvSpPr>
          <p:spPr bwMode="auto">
            <a:xfrm>
              <a:off x="2011" y="1333"/>
              <a:ext cx="1" cy="2"/>
            </a:xfrm>
            <a:prstGeom prst="line">
              <a:avLst/>
            </a:prstGeom>
            <a:noFill/>
            <a:ln w="14288">
              <a:solidFill>
                <a:srgbClr val="000000"/>
              </a:solidFill>
              <a:round/>
              <a:headEnd/>
              <a:tailEnd/>
            </a:ln>
          </p:spPr>
          <p:txBody>
            <a:bodyPr/>
            <a:lstStyle/>
            <a:p>
              <a:endParaRPr lang="en-US"/>
            </a:p>
          </p:txBody>
        </p:sp>
        <p:sp>
          <p:nvSpPr>
            <p:cNvPr id="167488" name="Line 576"/>
            <p:cNvSpPr>
              <a:spLocks noChangeShapeType="1"/>
            </p:cNvSpPr>
            <p:nvPr/>
          </p:nvSpPr>
          <p:spPr bwMode="auto">
            <a:xfrm>
              <a:off x="2012" y="1353"/>
              <a:ext cx="1" cy="2"/>
            </a:xfrm>
            <a:prstGeom prst="line">
              <a:avLst/>
            </a:prstGeom>
            <a:noFill/>
            <a:ln w="14288">
              <a:solidFill>
                <a:srgbClr val="000000"/>
              </a:solidFill>
              <a:round/>
              <a:headEnd/>
              <a:tailEnd/>
            </a:ln>
          </p:spPr>
          <p:txBody>
            <a:bodyPr/>
            <a:lstStyle/>
            <a:p>
              <a:endParaRPr lang="en-US"/>
            </a:p>
          </p:txBody>
        </p:sp>
        <p:sp>
          <p:nvSpPr>
            <p:cNvPr id="167489" name="Line 577"/>
            <p:cNvSpPr>
              <a:spLocks noChangeShapeType="1"/>
            </p:cNvSpPr>
            <p:nvPr/>
          </p:nvSpPr>
          <p:spPr bwMode="auto">
            <a:xfrm>
              <a:off x="2013" y="1373"/>
              <a:ext cx="1" cy="2"/>
            </a:xfrm>
            <a:prstGeom prst="line">
              <a:avLst/>
            </a:prstGeom>
            <a:noFill/>
            <a:ln w="14288">
              <a:solidFill>
                <a:srgbClr val="000000"/>
              </a:solidFill>
              <a:round/>
              <a:headEnd/>
              <a:tailEnd/>
            </a:ln>
          </p:spPr>
          <p:txBody>
            <a:bodyPr/>
            <a:lstStyle/>
            <a:p>
              <a:endParaRPr lang="en-US"/>
            </a:p>
          </p:txBody>
        </p:sp>
        <p:sp>
          <p:nvSpPr>
            <p:cNvPr id="167490" name="Line 578"/>
            <p:cNvSpPr>
              <a:spLocks noChangeShapeType="1"/>
            </p:cNvSpPr>
            <p:nvPr/>
          </p:nvSpPr>
          <p:spPr bwMode="auto">
            <a:xfrm>
              <a:off x="2014" y="1393"/>
              <a:ext cx="1" cy="2"/>
            </a:xfrm>
            <a:prstGeom prst="line">
              <a:avLst/>
            </a:prstGeom>
            <a:noFill/>
            <a:ln w="14288">
              <a:solidFill>
                <a:srgbClr val="000000"/>
              </a:solidFill>
              <a:round/>
              <a:headEnd/>
              <a:tailEnd/>
            </a:ln>
          </p:spPr>
          <p:txBody>
            <a:bodyPr/>
            <a:lstStyle/>
            <a:p>
              <a:endParaRPr lang="en-US"/>
            </a:p>
          </p:txBody>
        </p:sp>
        <p:sp>
          <p:nvSpPr>
            <p:cNvPr id="167491" name="Line 579"/>
            <p:cNvSpPr>
              <a:spLocks noChangeShapeType="1"/>
            </p:cNvSpPr>
            <p:nvPr/>
          </p:nvSpPr>
          <p:spPr bwMode="auto">
            <a:xfrm>
              <a:off x="2015" y="1413"/>
              <a:ext cx="2" cy="2"/>
            </a:xfrm>
            <a:prstGeom prst="line">
              <a:avLst/>
            </a:prstGeom>
            <a:noFill/>
            <a:ln w="14288">
              <a:solidFill>
                <a:srgbClr val="000000"/>
              </a:solidFill>
              <a:round/>
              <a:headEnd/>
              <a:tailEnd/>
            </a:ln>
          </p:spPr>
          <p:txBody>
            <a:bodyPr/>
            <a:lstStyle/>
            <a:p>
              <a:endParaRPr lang="en-US"/>
            </a:p>
          </p:txBody>
        </p:sp>
        <p:sp>
          <p:nvSpPr>
            <p:cNvPr id="167492" name="Line 580"/>
            <p:cNvSpPr>
              <a:spLocks noChangeShapeType="1"/>
            </p:cNvSpPr>
            <p:nvPr/>
          </p:nvSpPr>
          <p:spPr bwMode="auto">
            <a:xfrm>
              <a:off x="2018" y="1433"/>
              <a:ext cx="1" cy="2"/>
            </a:xfrm>
            <a:prstGeom prst="line">
              <a:avLst/>
            </a:prstGeom>
            <a:noFill/>
            <a:ln w="14288">
              <a:solidFill>
                <a:srgbClr val="000000"/>
              </a:solidFill>
              <a:round/>
              <a:headEnd/>
              <a:tailEnd/>
            </a:ln>
          </p:spPr>
          <p:txBody>
            <a:bodyPr/>
            <a:lstStyle/>
            <a:p>
              <a:endParaRPr lang="en-US"/>
            </a:p>
          </p:txBody>
        </p:sp>
        <p:sp>
          <p:nvSpPr>
            <p:cNvPr id="167493" name="Line 581"/>
            <p:cNvSpPr>
              <a:spLocks noChangeShapeType="1"/>
            </p:cNvSpPr>
            <p:nvPr/>
          </p:nvSpPr>
          <p:spPr bwMode="auto">
            <a:xfrm>
              <a:off x="2019" y="1452"/>
              <a:ext cx="1" cy="3"/>
            </a:xfrm>
            <a:prstGeom prst="line">
              <a:avLst/>
            </a:prstGeom>
            <a:noFill/>
            <a:ln w="14288">
              <a:solidFill>
                <a:srgbClr val="000000"/>
              </a:solidFill>
              <a:round/>
              <a:headEnd/>
              <a:tailEnd/>
            </a:ln>
          </p:spPr>
          <p:txBody>
            <a:bodyPr/>
            <a:lstStyle/>
            <a:p>
              <a:endParaRPr lang="en-US"/>
            </a:p>
          </p:txBody>
        </p:sp>
        <p:sp>
          <p:nvSpPr>
            <p:cNvPr id="167494" name="Line 582"/>
            <p:cNvSpPr>
              <a:spLocks noChangeShapeType="1"/>
            </p:cNvSpPr>
            <p:nvPr/>
          </p:nvSpPr>
          <p:spPr bwMode="auto">
            <a:xfrm>
              <a:off x="2020" y="1472"/>
              <a:ext cx="1" cy="3"/>
            </a:xfrm>
            <a:prstGeom prst="line">
              <a:avLst/>
            </a:prstGeom>
            <a:noFill/>
            <a:ln w="14288">
              <a:solidFill>
                <a:srgbClr val="000000"/>
              </a:solidFill>
              <a:round/>
              <a:headEnd/>
              <a:tailEnd/>
            </a:ln>
          </p:spPr>
          <p:txBody>
            <a:bodyPr/>
            <a:lstStyle/>
            <a:p>
              <a:endParaRPr lang="en-US"/>
            </a:p>
          </p:txBody>
        </p:sp>
        <p:sp>
          <p:nvSpPr>
            <p:cNvPr id="167495" name="Line 583"/>
            <p:cNvSpPr>
              <a:spLocks noChangeShapeType="1"/>
            </p:cNvSpPr>
            <p:nvPr/>
          </p:nvSpPr>
          <p:spPr bwMode="auto">
            <a:xfrm flipV="1">
              <a:off x="2023" y="1457"/>
              <a:ext cx="1" cy="2"/>
            </a:xfrm>
            <a:prstGeom prst="line">
              <a:avLst/>
            </a:prstGeom>
            <a:noFill/>
            <a:ln w="14288">
              <a:solidFill>
                <a:srgbClr val="000000"/>
              </a:solidFill>
              <a:round/>
              <a:headEnd/>
              <a:tailEnd/>
            </a:ln>
          </p:spPr>
          <p:txBody>
            <a:bodyPr/>
            <a:lstStyle/>
            <a:p>
              <a:endParaRPr lang="en-US"/>
            </a:p>
          </p:txBody>
        </p:sp>
        <p:sp>
          <p:nvSpPr>
            <p:cNvPr id="167496" name="Line 584"/>
            <p:cNvSpPr>
              <a:spLocks noChangeShapeType="1"/>
            </p:cNvSpPr>
            <p:nvPr/>
          </p:nvSpPr>
          <p:spPr bwMode="auto">
            <a:xfrm flipV="1">
              <a:off x="2025" y="1438"/>
              <a:ext cx="2" cy="2"/>
            </a:xfrm>
            <a:prstGeom prst="line">
              <a:avLst/>
            </a:prstGeom>
            <a:noFill/>
            <a:ln w="14288">
              <a:solidFill>
                <a:srgbClr val="000000"/>
              </a:solidFill>
              <a:round/>
              <a:headEnd/>
              <a:tailEnd/>
            </a:ln>
          </p:spPr>
          <p:txBody>
            <a:bodyPr/>
            <a:lstStyle/>
            <a:p>
              <a:endParaRPr lang="en-US"/>
            </a:p>
          </p:txBody>
        </p:sp>
        <p:sp>
          <p:nvSpPr>
            <p:cNvPr id="167497" name="Line 585"/>
            <p:cNvSpPr>
              <a:spLocks noChangeShapeType="1"/>
            </p:cNvSpPr>
            <p:nvPr/>
          </p:nvSpPr>
          <p:spPr bwMode="auto">
            <a:xfrm flipV="1">
              <a:off x="2029" y="1418"/>
              <a:ext cx="1" cy="2"/>
            </a:xfrm>
            <a:prstGeom prst="line">
              <a:avLst/>
            </a:prstGeom>
            <a:noFill/>
            <a:ln w="14288">
              <a:solidFill>
                <a:srgbClr val="000000"/>
              </a:solidFill>
              <a:round/>
              <a:headEnd/>
              <a:tailEnd/>
            </a:ln>
          </p:spPr>
          <p:txBody>
            <a:bodyPr/>
            <a:lstStyle/>
            <a:p>
              <a:endParaRPr lang="en-US"/>
            </a:p>
          </p:txBody>
        </p:sp>
        <p:sp>
          <p:nvSpPr>
            <p:cNvPr id="167498" name="Line 586"/>
            <p:cNvSpPr>
              <a:spLocks noChangeShapeType="1"/>
            </p:cNvSpPr>
            <p:nvPr/>
          </p:nvSpPr>
          <p:spPr bwMode="auto">
            <a:xfrm flipV="1">
              <a:off x="2032" y="1398"/>
              <a:ext cx="1" cy="2"/>
            </a:xfrm>
            <a:prstGeom prst="line">
              <a:avLst/>
            </a:prstGeom>
            <a:noFill/>
            <a:ln w="14288">
              <a:solidFill>
                <a:srgbClr val="000000"/>
              </a:solidFill>
              <a:round/>
              <a:headEnd/>
              <a:tailEnd/>
            </a:ln>
          </p:spPr>
          <p:txBody>
            <a:bodyPr/>
            <a:lstStyle/>
            <a:p>
              <a:endParaRPr lang="en-US"/>
            </a:p>
          </p:txBody>
        </p:sp>
        <p:sp>
          <p:nvSpPr>
            <p:cNvPr id="167499" name="Line 587"/>
            <p:cNvSpPr>
              <a:spLocks noChangeShapeType="1"/>
            </p:cNvSpPr>
            <p:nvPr/>
          </p:nvSpPr>
          <p:spPr bwMode="auto">
            <a:xfrm flipV="1">
              <a:off x="2035" y="1378"/>
              <a:ext cx="1" cy="3"/>
            </a:xfrm>
            <a:prstGeom prst="line">
              <a:avLst/>
            </a:prstGeom>
            <a:noFill/>
            <a:ln w="14288">
              <a:solidFill>
                <a:srgbClr val="000000"/>
              </a:solidFill>
              <a:round/>
              <a:headEnd/>
              <a:tailEnd/>
            </a:ln>
          </p:spPr>
          <p:txBody>
            <a:bodyPr/>
            <a:lstStyle/>
            <a:p>
              <a:endParaRPr lang="en-US"/>
            </a:p>
          </p:txBody>
        </p:sp>
        <p:sp>
          <p:nvSpPr>
            <p:cNvPr id="167500" name="Line 588"/>
            <p:cNvSpPr>
              <a:spLocks noChangeShapeType="1"/>
            </p:cNvSpPr>
            <p:nvPr/>
          </p:nvSpPr>
          <p:spPr bwMode="auto">
            <a:xfrm flipV="1">
              <a:off x="2039" y="1359"/>
              <a:ext cx="1" cy="3"/>
            </a:xfrm>
            <a:prstGeom prst="line">
              <a:avLst/>
            </a:prstGeom>
            <a:noFill/>
            <a:ln w="14288">
              <a:solidFill>
                <a:srgbClr val="000000"/>
              </a:solidFill>
              <a:round/>
              <a:headEnd/>
              <a:tailEnd/>
            </a:ln>
          </p:spPr>
          <p:txBody>
            <a:bodyPr/>
            <a:lstStyle/>
            <a:p>
              <a:endParaRPr lang="en-US"/>
            </a:p>
          </p:txBody>
        </p:sp>
        <p:sp>
          <p:nvSpPr>
            <p:cNvPr id="167501" name="Line 589"/>
            <p:cNvSpPr>
              <a:spLocks noChangeShapeType="1"/>
            </p:cNvSpPr>
            <p:nvPr/>
          </p:nvSpPr>
          <p:spPr bwMode="auto">
            <a:xfrm flipV="1">
              <a:off x="2041" y="1340"/>
              <a:ext cx="1" cy="2"/>
            </a:xfrm>
            <a:prstGeom prst="line">
              <a:avLst/>
            </a:prstGeom>
            <a:noFill/>
            <a:ln w="14288">
              <a:solidFill>
                <a:srgbClr val="000000"/>
              </a:solidFill>
              <a:round/>
              <a:headEnd/>
              <a:tailEnd/>
            </a:ln>
          </p:spPr>
          <p:txBody>
            <a:bodyPr/>
            <a:lstStyle/>
            <a:p>
              <a:endParaRPr lang="en-US"/>
            </a:p>
          </p:txBody>
        </p:sp>
        <p:sp>
          <p:nvSpPr>
            <p:cNvPr id="167502" name="Line 590"/>
            <p:cNvSpPr>
              <a:spLocks noChangeShapeType="1"/>
            </p:cNvSpPr>
            <p:nvPr/>
          </p:nvSpPr>
          <p:spPr bwMode="auto">
            <a:xfrm flipV="1">
              <a:off x="2044" y="1320"/>
              <a:ext cx="1" cy="2"/>
            </a:xfrm>
            <a:prstGeom prst="line">
              <a:avLst/>
            </a:prstGeom>
            <a:noFill/>
            <a:ln w="14288">
              <a:solidFill>
                <a:srgbClr val="000000"/>
              </a:solidFill>
              <a:round/>
              <a:headEnd/>
              <a:tailEnd/>
            </a:ln>
          </p:spPr>
          <p:txBody>
            <a:bodyPr/>
            <a:lstStyle/>
            <a:p>
              <a:endParaRPr lang="en-US"/>
            </a:p>
          </p:txBody>
        </p:sp>
        <p:sp>
          <p:nvSpPr>
            <p:cNvPr id="167503" name="Line 591"/>
            <p:cNvSpPr>
              <a:spLocks noChangeShapeType="1"/>
            </p:cNvSpPr>
            <p:nvPr/>
          </p:nvSpPr>
          <p:spPr bwMode="auto">
            <a:xfrm flipV="1">
              <a:off x="2049" y="1300"/>
              <a:ext cx="1" cy="2"/>
            </a:xfrm>
            <a:prstGeom prst="line">
              <a:avLst/>
            </a:prstGeom>
            <a:noFill/>
            <a:ln w="14288">
              <a:solidFill>
                <a:srgbClr val="000000"/>
              </a:solidFill>
              <a:round/>
              <a:headEnd/>
              <a:tailEnd/>
            </a:ln>
          </p:spPr>
          <p:txBody>
            <a:bodyPr/>
            <a:lstStyle/>
            <a:p>
              <a:endParaRPr lang="en-US"/>
            </a:p>
          </p:txBody>
        </p:sp>
        <p:sp>
          <p:nvSpPr>
            <p:cNvPr id="167504" name="Line 592"/>
            <p:cNvSpPr>
              <a:spLocks noChangeShapeType="1"/>
            </p:cNvSpPr>
            <p:nvPr/>
          </p:nvSpPr>
          <p:spPr bwMode="auto">
            <a:xfrm flipV="1">
              <a:off x="2052" y="1281"/>
              <a:ext cx="1" cy="2"/>
            </a:xfrm>
            <a:prstGeom prst="line">
              <a:avLst/>
            </a:prstGeom>
            <a:noFill/>
            <a:ln w="14288">
              <a:solidFill>
                <a:srgbClr val="000000"/>
              </a:solidFill>
              <a:round/>
              <a:headEnd/>
              <a:tailEnd/>
            </a:ln>
          </p:spPr>
          <p:txBody>
            <a:bodyPr/>
            <a:lstStyle/>
            <a:p>
              <a:endParaRPr lang="en-US"/>
            </a:p>
          </p:txBody>
        </p:sp>
        <p:sp>
          <p:nvSpPr>
            <p:cNvPr id="167505" name="Line 593"/>
            <p:cNvSpPr>
              <a:spLocks noChangeShapeType="1"/>
            </p:cNvSpPr>
            <p:nvPr/>
          </p:nvSpPr>
          <p:spPr bwMode="auto">
            <a:xfrm flipV="1">
              <a:off x="2056" y="1261"/>
              <a:ext cx="1" cy="2"/>
            </a:xfrm>
            <a:prstGeom prst="line">
              <a:avLst/>
            </a:prstGeom>
            <a:noFill/>
            <a:ln w="14288">
              <a:solidFill>
                <a:srgbClr val="000000"/>
              </a:solidFill>
              <a:round/>
              <a:headEnd/>
              <a:tailEnd/>
            </a:ln>
          </p:spPr>
          <p:txBody>
            <a:bodyPr/>
            <a:lstStyle/>
            <a:p>
              <a:endParaRPr lang="en-US"/>
            </a:p>
          </p:txBody>
        </p:sp>
        <p:sp>
          <p:nvSpPr>
            <p:cNvPr id="167506" name="Line 594"/>
            <p:cNvSpPr>
              <a:spLocks noChangeShapeType="1"/>
            </p:cNvSpPr>
            <p:nvPr/>
          </p:nvSpPr>
          <p:spPr bwMode="auto">
            <a:xfrm flipV="1">
              <a:off x="2061" y="1241"/>
              <a:ext cx="1" cy="2"/>
            </a:xfrm>
            <a:prstGeom prst="line">
              <a:avLst/>
            </a:prstGeom>
            <a:noFill/>
            <a:ln w="14288">
              <a:solidFill>
                <a:srgbClr val="000000"/>
              </a:solidFill>
              <a:round/>
              <a:headEnd/>
              <a:tailEnd/>
            </a:ln>
          </p:spPr>
          <p:txBody>
            <a:bodyPr/>
            <a:lstStyle/>
            <a:p>
              <a:endParaRPr lang="en-US"/>
            </a:p>
          </p:txBody>
        </p:sp>
        <p:sp>
          <p:nvSpPr>
            <p:cNvPr id="167507" name="Line 595"/>
            <p:cNvSpPr>
              <a:spLocks noChangeShapeType="1"/>
            </p:cNvSpPr>
            <p:nvPr/>
          </p:nvSpPr>
          <p:spPr bwMode="auto">
            <a:xfrm flipV="1">
              <a:off x="2064" y="1222"/>
              <a:ext cx="1" cy="3"/>
            </a:xfrm>
            <a:prstGeom prst="line">
              <a:avLst/>
            </a:prstGeom>
            <a:noFill/>
            <a:ln w="14288">
              <a:solidFill>
                <a:srgbClr val="000000"/>
              </a:solidFill>
              <a:round/>
              <a:headEnd/>
              <a:tailEnd/>
            </a:ln>
          </p:spPr>
          <p:txBody>
            <a:bodyPr/>
            <a:lstStyle/>
            <a:p>
              <a:endParaRPr lang="en-US"/>
            </a:p>
          </p:txBody>
        </p:sp>
        <p:sp>
          <p:nvSpPr>
            <p:cNvPr id="167508" name="Line 596"/>
            <p:cNvSpPr>
              <a:spLocks noChangeShapeType="1"/>
            </p:cNvSpPr>
            <p:nvPr/>
          </p:nvSpPr>
          <p:spPr bwMode="auto">
            <a:xfrm>
              <a:off x="2069" y="1206"/>
              <a:ext cx="1" cy="2"/>
            </a:xfrm>
            <a:prstGeom prst="line">
              <a:avLst/>
            </a:prstGeom>
            <a:noFill/>
            <a:ln w="14288">
              <a:solidFill>
                <a:srgbClr val="000000"/>
              </a:solidFill>
              <a:round/>
              <a:headEnd/>
              <a:tailEnd/>
            </a:ln>
          </p:spPr>
          <p:txBody>
            <a:bodyPr/>
            <a:lstStyle/>
            <a:p>
              <a:endParaRPr lang="en-US"/>
            </a:p>
          </p:txBody>
        </p:sp>
        <p:sp>
          <p:nvSpPr>
            <p:cNvPr id="167509" name="Line 597"/>
            <p:cNvSpPr>
              <a:spLocks noChangeShapeType="1"/>
            </p:cNvSpPr>
            <p:nvPr/>
          </p:nvSpPr>
          <p:spPr bwMode="auto">
            <a:xfrm>
              <a:off x="2071" y="1226"/>
              <a:ext cx="1" cy="2"/>
            </a:xfrm>
            <a:prstGeom prst="line">
              <a:avLst/>
            </a:prstGeom>
            <a:noFill/>
            <a:ln w="14288">
              <a:solidFill>
                <a:srgbClr val="000000"/>
              </a:solidFill>
              <a:round/>
              <a:headEnd/>
              <a:tailEnd/>
            </a:ln>
          </p:spPr>
          <p:txBody>
            <a:bodyPr/>
            <a:lstStyle/>
            <a:p>
              <a:endParaRPr lang="en-US"/>
            </a:p>
          </p:txBody>
        </p:sp>
        <p:sp>
          <p:nvSpPr>
            <p:cNvPr id="167510" name="Line 598"/>
            <p:cNvSpPr>
              <a:spLocks noChangeShapeType="1"/>
            </p:cNvSpPr>
            <p:nvPr/>
          </p:nvSpPr>
          <p:spPr bwMode="auto">
            <a:xfrm>
              <a:off x="2073" y="1246"/>
              <a:ext cx="1" cy="2"/>
            </a:xfrm>
            <a:prstGeom prst="line">
              <a:avLst/>
            </a:prstGeom>
            <a:noFill/>
            <a:ln w="14288">
              <a:solidFill>
                <a:srgbClr val="000000"/>
              </a:solidFill>
              <a:round/>
              <a:headEnd/>
              <a:tailEnd/>
            </a:ln>
          </p:spPr>
          <p:txBody>
            <a:bodyPr/>
            <a:lstStyle/>
            <a:p>
              <a:endParaRPr lang="en-US"/>
            </a:p>
          </p:txBody>
        </p:sp>
        <p:sp>
          <p:nvSpPr>
            <p:cNvPr id="167511" name="Line 599"/>
            <p:cNvSpPr>
              <a:spLocks noChangeShapeType="1"/>
            </p:cNvSpPr>
            <p:nvPr/>
          </p:nvSpPr>
          <p:spPr bwMode="auto">
            <a:xfrm>
              <a:off x="2075" y="1265"/>
              <a:ext cx="1" cy="3"/>
            </a:xfrm>
            <a:prstGeom prst="line">
              <a:avLst/>
            </a:prstGeom>
            <a:noFill/>
            <a:ln w="14288">
              <a:solidFill>
                <a:srgbClr val="000000"/>
              </a:solidFill>
              <a:round/>
              <a:headEnd/>
              <a:tailEnd/>
            </a:ln>
          </p:spPr>
          <p:txBody>
            <a:bodyPr/>
            <a:lstStyle/>
            <a:p>
              <a:endParaRPr lang="en-US"/>
            </a:p>
          </p:txBody>
        </p:sp>
        <p:sp>
          <p:nvSpPr>
            <p:cNvPr id="167512" name="Line 600"/>
            <p:cNvSpPr>
              <a:spLocks noChangeShapeType="1"/>
            </p:cNvSpPr>
            <p:nvPr/>
          </p:nvSpPr>
          <p:spPr bwMode="auto">
            <a:xfrm>
              <a:off x="2079" y="1285"/>
              <a:ext cx="1" cy="3"/>
            </a:xfrm>
            <a:prstGeom prst="line">
              <a:avLst/>
            </a:prstGeom>
            <a:noFill/>
            <a:ln w="14288">
              <a:solidFill>
                <a:srgbClr val="000000"/>
              </a:solidFill>
              <a:round/>
              <a:headEnd/>
              <a:tailEnd/>
            </a:ln>
          </p:spPr>
          <p:txBody>
            <a:bodyPr/>
            <a:lstStyle/>
            <a:p>
              <a:endParaRPr lang="en-US"/>
            </a:p>
          </p:txBody>
        </p:sp>
        <p:sp>
          <p:nvSpPr>
            <p:cNvPr id="167513" name="Line 601"/>
            <p:cNvSpPr>
              <a:spLocks noChangeShapeType="1"/>
            </p:cNvSpPr>
            <p:nvPr/>
          </p:nvSpPr>
          <p:spPr bwMode="auto">
            <a:xfrm>
              <a:off x="2081" y="1304"/>
              <a:ext cx="1" cy="2"/>
            </a:xfrm>
            <a:prstGeom prst="line">
              <a:avLst/>
            </a:prstGeom>
            <a:noFill/>
            <a:ln w="14288">
              <a:solidFill>
                <a:srgbClr val="000000"/>
              </a:solidFill>
              <a:round/>
              <a:headEnd/>
              <a:tailEnd/>
            </a:ln>
          </p:spPr>
          <p:txBody>
            <a:bodyPr/>
            <a:lstStyle/>
            <a:p>
              <a:endParaRPr lang="en-US"/>
            </a:p>
          </p:txBody>
        </p:sp>
        <p:sp>
          <p:nvSpPr>
            <p:cNvPr id="167514" name="Line 602"/>
            <p:cNvSpPr>
              <a:spLocks noChangeShapeType="1"/>
            </p:cNvSpPr>
            <p:nvPr/>
          </p:nvSpPr>
          <p:spPr bwMode="auto">
            <a:xfrm>
              <a:off x="2083" y="1324"/>
              <a:ext cx="1" cy="2"/>
            </a:xfrm>
            <a:prstGeom prst="line">
              <a:avLst/>
            </a:prstGeom>
            <a:noFill/>
            <a:ln w="14288">
              <a:solidFill>
                <a:srgbClr val="000000"/>
              </a:solidFill>
              <a:round/>
              <a:headEnd/>
              <a:tailEnd/>
            </a:ln>
          </p:spPr>
          <p:txBody>
            <a:bodyPr/>
            <a:lstStyle/>
            <a:p>
              <a:endParaRPr lang="en-US"/>
            </a:p>
          </p:txBody>
        </p:sp>
        <p:sp>
          <p:nvSpPr>
            <p:cNvPr id="167515" name="Line 603"/>
            <p:cNvSpPr>
              <a:spLocks noChangeShapeType="1"/>
            </p:cNvSpPr>
            <p:nvPr/>
          </p:nvSpPr>
          <p:spPr bwMode="auto">
            <a:xfrm>
              <a:off x="2085" y="1344"/>
              <a:ext cx="1" cy="2"/>
            </a:xfrm>
            <a:prstGeom prst="line">
              <a:avLst/>
            </a:prstGeom>
            <a:noFill/>
            <a:ln w="14288">
              <a:solidFill>
                <a:srgbClr val="000000"/>
              </a:solidFill>
              <a:round/>
              <a:headEnd/>
              <a:tailEnd/>
            </a:ln>
          </p:spPr>
          <p:txBody>
            <a:bodyPr/>
            <a:lstStyle/>
            <a:p>
              <a:endParaRPr lang="en-US"/>
            </a:p>
          </p:txBody>
        </p:sp>
        <p:sp>
          <p:nvSpPr>
            <p:cNvPr id="167516" name="Line 604"/>
            <p:cNvSpPr>
              <a:spLocks noChangeShapeType="1"/>
            </p:cNvSpPr>
            <p:nvPr/>
          </p:nvSpPr>
          <p:spPr bwMode="auto">
            <a:xfrm>
              <a:off x="2088" y="1364"/>
              <a:ext cx="1" cy="2"/>
            </a:xfrm>
            <a:prstGeom prst="line">
              <a:avLst/>
            </a:prstGeom>
            <a:noFill/>
            <a:ln w="14288">
              <a:solidFill>
                <a:srgbClr val="000000"/>
              </a:solidFill>
              <a:round/>
              <a:headEnd/>
              <a:tailEnd/>
            </a:ln>
          </p:spPr>
          <p:txBody>
            <a:bodyPr/>
            <a:lstStyle/>
            <a:p>
              <a:endParaRPr lang="en-US"/>
            </a:p>
          </p:txBody>
        </p:sp>
        <p:sp>
          <p:nvSpPr>
            <p:cNvPr id="167517" name="Line 605"/>
            <p:cNvSpPr>
              <a:spLocks noChangeShapeType="1"/>
            </p:cNvSpPr>
            <p:nvPr/>
          </p:nvSpPr>
          <p:spPr bwMode="auto">
            <a:xfrm>
              <a:off x="2091" y="1384"/>
              <a:ext cx="1" cy="2"/>
            </a:xfrm>
            <a:prstGeom prst="line">
              <a:avLst/>
            </a:prstGeom>
            <a:noFill/>
            <a:ln w="14288">
              <a:solidFill>
                <a:srgbClr val="000000"/>
              </a:solidFill>
              <a:round/>
              <a:headEnd/>
              <a:tailEnd/>
            </a:ln>
          </p:spPr>
          <p:txBody>
            <a:bodyPr/>
            <a:lstStyle/>
            <a:p>
              <a:endParaRPr lang="en-US"/>
            </a:p>
          </p:txBody>
        </p:sp>
        <p:sp>
          <p:nvSpPr>
            <p:cNvPr id="167518" name="Line 606"/>
            <p:cNvSpPr>
              <a:spLocks noChangeShapeType="1"/>
            </p:cNvSpPr>
            <p:nvPr/>
          </p:nvSpPr>
          <p:spPr bwMode="auto">
            <a:xfrm flipV="1">
              <a:off x="2093" y="1386"/>
              <a:ext cx="1" cy="2"/>
            </a:xfrm>
            <a:prstGeom prst="line">
              <a:avLst/>
            </a:prstGeom>
            <a:noFill/>
            <a:ln w="14288">
              <a:solidFill>
                <a:srgbClr val="000000"/>
              </a:solidFill>
              <a:round/>
              <a:headEnd/>
              <a:tailEnd/>
            </a:ln>
          </p:spPr>
          <p:txBody>
            <a:bodyPr/>
            <a:lstStyle/>
            <a:p>
              <a:endParaRPr lang="en-US"/>
            </a:p>
          </p:txBody>
        </p:sp>
        <p:sp>
          <p:nvSpPr>
            <p:cNvPr id="167519" name="Line 607"/>
            <p:cNvSpPr>
              <a:spLocks noChangeShapeType="1"/>
            </p:cNvSpPr>
            <p:nvPr/>
          </p:nvSpPr>
          <p:spPr bwMode="auto">
            <a:xfrm flipV="1">
              <a:off x="2096" y="1366"/>
              <a:ext cx="1" cy="2"/>
            </a:xfrm>
            <a:prstGeom prst="line">
              <a:avLst/>
            </a:prstGeom>
            <a:noFill/>
            <a:ln w="14288">
              <a:solidFill>
                <a:srgbClr val="000000"/>
              </a:solidFill>
              <a:round/>
              <a:headEnd/>
              <a:tailEnd/>
            </a:ln>
          </p:spPr>
          <p:txBody>
            <a:bodyPr/>
            <a:lstStyle/>
            <a:p>
              <a:endParaRPr lang="en-US"/>
            </a:p>
          </p:txBody>
        </p:sp>
        <p:sp>
          <p:nvSpPr>
            <p:cNvPr id="167520" name="Line 608"/>
            <p:cNvSpPr>
              <a:spLocks noChangeShapeType="1"/>
            </p:cNvSpPr>
            <p:nvPr/>
          </p:nvSpPr>
          <p:spPr bwMode="auto">
            <a:xfrm flipV="1">
              <a:off x="2100" y="1346"/>
              <a:ext cx="1" cy="2"/>
            </a:xfrm>
            <a:prstGeom prst="line">
              <a:avLst/>
            </a:prstGeom>
            <a:noFill/>
            <a:ln w="14288">
              <a:solidFill>
                <a:srgbClr val="000000"/>
              </a:solidFill>
              <a:round/>
              <a:headEnd/>
              <a:tailEnd/>
            </a:ln>
          </p:spPr>
          <p:txBody>
            <a:bodyPr/>
            <a:lstStyle/>
            <a:p>
              <a:endParaRPr lang="en-US"/>
            </a:p>
          </p:txBody>
        </p:sp>
        <p:sp>
          <p:nvSpPr>
            <p:cNvPr id="167521" name="Line 609"/>
            <p:cNvSpPr>
              <a:spLocks noChangeShapeType="1"/>
            </p:cNvSpPr>
            <p:nvPr/>
          </p:nvSpPr>
          <p:spPr bwMode="auto">
            <a:xfrm flipV="1">
              <a:off x="2103" y="1326"/>
              <a:ext cx="1" cy="3"/>
            </a:xfrm>
            <a:prstGeom prst="line">
              <a:avLst/>
            </a:prstGeom>
            <a:noFill/>
            <a:ln w="14288">
              <a:solidFill>
                <a:srgbClr val="000000"/>
              </a:solidFill>
              <a:round/>
              <a:headEnd/>
              <a:tailEnd/>
            </a:ln>
          </p:spPr>
          <p:txBody>
            <a:bodyPr/>
            <a:lstStyle/>
            <a:p>
              <a:endParaRPr lang="en-US"/>
            </a:p>
          </p:txBody>
        </p:sp>
        <p:sp>
          <p:nvSpPr>
            <p:cNvPr id="167522" name="Line 610"/>
            <p:cNvSpPr>
              <a:spLocks noChangeShapeType="1"/>
            </p:cNvSpPr>
            <p:nvPr/>
          </p:nvSpPr>
          <p:spPr bwMode="auto">
            <a:xfrm flipV="1">
              <a:off x="2105" y="1306"/>
              <a:ext cx="1" cy="3"/>
            </a:xfrm>
            <a:prstGeom prst="line">
              <a:avLst/>
            </a:prstGeom>
            <a:noFill/>
            <a:ln w="14288">
              <a:solidFill>
                <a:srgbClr val="000000"/>
              </a:solidFill>
              <a:round/>
              <a:headEnd/>
              <a:tailEnd/>
            </a:ln>
          </p:spPr>
          <p:txBody>
            <a:bodyPr/>
            <a:lstStyle/>
            <a:p>
              <a:endParaRPr lang="en-US"/>
            </a:p>
          </p:txBody>
        </p:sp>
        <p:sp>
          <p:nvSpPr>
            <p:cNvPr id="167523" name="Line 611"/>
            <p:cNvSpPr>
              <a:spLocks noChangeShapeType="1"/>
            </p:cNvSpPr>
            <p:nvPr/>
          </p:nvSpPr>
          <p:spPr bwMode="auto">
            <a:xfrm flipV="1">
              <a:off x="2108" y="1288"/>
              <a:ext cx="1" cy="2"/>
            </a:xfrm>
            <a:prstGeom prst="line">
              <a:avLst/>
            </a:prstGeom>
            <a:noFill/>
            <a:ln w="14288">
              <a:solidFill>
                <a:srgbClr val="000000"/>
              </a:solidFill>
              <a:round/>
              <a:headEnd/>
              <a:tailEnd/>
            </a:ln>
          </p:spPr>
          <p:txBody>
            <a:bodyPr/>
            <a:lstStyle/>
            <a:p>
              <a:endParaRPr lang="en-US"/>
            </a:p>
          </p:txBody>
        </p:sp>
        <p:sp>
          <p:nvSpPr>
            <p:cNvPr id="167524" name="Line 612"/>
            <p:cNvSpPr>
              <a:spLocks noChangeShapeType="1"/>
            </p:cNvSpPr>
            <p:nvPr/>
          </p:nvSpPr>
          <p:spPr bwMode="auto">
            <a:xfrm flipV="1">
              <a:off x="2112" y="1268"/>
              <a:ext cx="1" cy="2"/>
            </a:xfrm>
            <a:prstGeom prst="line">
              <a:avLst/>
            </a:prstGeom>
            <a:noFill/>
            <a:ln w="14288">
              <a:solidFill>
                <a:srgbClr val="000000"/>
              </a:solidFill>
              <a:round/>
              <a:headEnd/>
              <a:tailEnd/>
            </a:ln>
          </p:spPr>
          <p:txBody>
            <a:bodyPr/>
            <a:lstStyle/>
            <a:p>
              <a:endParaRPr lang="en-US"/>
            </a:p>
          </p:txBody>
        </p:sp>
        <p:sp>
          <p:nvSpPr>
            <p:cNvPr id="167525" name="Line 613"/>
            <p:cNvSpPr>
              <a:spLocks noChangeShapeType="1"/>
            </p:cNvSpPr>
            <p:nvPr/>
          </p:nvSpPr>
          <p:spPr bwMode="auto">
            <a:xfrm flipV="1">
              <a:off x="2114" y="1248"/>
              <a:ext cx="1" cy="2"/>
            </a:xfrm>
            <a:prstGeom prst="line">
              <a:avLst/>
            </a:prstGeom>
            <a:noFill/>
            <a:ln w="14288">
              <a:solidFill>
                <a:srgbClr val="000000"/>
              </a:solidFill>
              <a:round/>
              <a:headEnd/>
              <a:tailEnd/>
            </a:ln>
          </p:spPr>
          <p:txBody>
            <a:bodyPr/>
            <a:lstStyle/>
            <a:p>
              <a:endParaRPr lang="en-US"/>
            </a:p>
          </p:txBody>
        </p:sp>
        <p:sp>
          <p:nvSpPr>
            <p:cNvPr id="167526" name="Line 614"/>
            <p:cNvSpPr>
              <a:spLocks noChangeShapeType="1"/>
            </p:cNvSpPr>
            <p:nvPr/>
          </p:nvSpPr>
          <p:spPr bwMode="auto">
            <a:xfrm>
              <a:off x="2117" y="1251"/>
              <a:ext cx="1" cy="2"/>
            </a:xfrm>
            <a:prstGeom prst="line">
              <a:avLst/>
            </a:prstGeom>
            <a:noFill/>
            <a:ln w="14288">
              <a:solidFill>
                <a:srgbClr val="000000"/>
              </a:solidFill>
              <a:round/>
              <a:headEnd/>
              <a:tailEnd/>
            </a:ln>
          </p:spPr>
          <p:txBody>
            <a:bodyPr/>
            <a:lstStyle/>
            <a:p>
              <a:endParaRPr lang="en-US"/>
            </a:p>
          </p:txBody>
        </p:sp>
        <p:sp>
          <p:nvSpPr>
            <p:cNvPr id="167527" name="Line 615"/>
            <p:cNvSpPr>
              <a:spLocks noChangeShapeType="1"/>
            </p:cNvSpPr>
            <p:nvPr/>
          </p:nvSpPr>
          <p:spPr bwMode="auto">
            <a:xfrm>
              <a:off x="2118" y="1271"/>
              <a:ext cx="1" cy="2"/>
            </a:xfrm>
            <a:prstGeom prst="line">
              <a:avLst/>
            </a:prstGeom>
            <a:noFill/>
            <a:ln w="14288">
              <a:solidFill>
                <a:srgbClr val="000000"/>
              </a:solidFill>
              <a:round/>
              <a:headEnd/>
              <a:tailEnd/>
            </a:ln>
          </p:spPr>
          <p:txBody>
            <a:bodyPr/>
            <a:lstStyle/>
            <a:p>
              <a:endParaRPr lang="en-US"/>
            </a:p>
          </p:txBody>
        </p:sp>
        <p:sp>
          <p:nvSpPr>
            <p:cNvPr id="167528" name="Line 616"/>
            <p:cNvSpPr>
              <a:spLocks noChangeShapeType="1"/>
            </p:cNvSpPr>
            <p:nvPr/>
          </p:nvSpPr>
          <p:spPr bwMode="auto">
            <a:xfrm>
              <a:off x="2121" y="1291"/>
              <a:ext cx="1" cy="2"/>
            </a:xfrm>
            <a:prstGeom prst="line">
              <a:avLst/>
            </a:prstGeom>
            <a:noFill/>
            <a:ln w="14288">
              <a:solidFill>
                <a:srgbClr val="000000"/>
              </a:solidFill>
              <a:round/>
              <a:headEnd/>
              <a:tailEnd/>
            </a:ln>
          </p:spPr>
          <p:txBody>
            <a:bodyPr/>
            <a:lstStyle/>
            <a:p>
              <a:endParaRPr lang="en-US"/>
            </a:p>
          </p:txBody>
        </p:sp>
        <p:sp>
          <p:nvSpPr>
            <p:cNvPr id="167529" name="Line 617"/>
            <p:cNvSpPr>
              <a:spLocks noChangeShapeType="1"/>
            </p:cNvSpPr>
            <p:nvPr/>
          </p:nvSpPr>
          <p:spPr bwMode="auto">
            <a:xfrm>
              <a:off x="2123" y="1311"/>
              <a:ext cx="1" cy="2"/>
            </a:xfrm>
            <a:prstGeom prst="line">
              <a:avLst/>
            </a:prstGeom>
            <a:noFill/>
            <a:ln w="14288">
              <a:solidFill>
                <a:srgbClr val="000000"/>
              </a:solidFill>
              <a:round/>
              <a:headEnd/>
              <a:tailEnd/>
            </a:ln>
          </p:spPr>
          <p:txBody>
            <a:bodyPr/>
            <a:lstStyle/>
            <a:p>
              <a:endParaRPr lang="en-US"/>
            </a:p>
          </p:txBody>
        </p:sp>
        <p:sp>
          <p:nvSpPr>
            <p:cNvPr id="167530" name="Line 618"/>
            <p:cNvSpPr>
              <a:spLocks noChangeShapeType="1"/>
            </p:cNvSpPr>
            <p:nvPr/>
          </p:nvSpPr>
          <p:spPr bwMode="auto">
            <a:xfrm>
              <a:off x="2125" y="1331"/>
              <a:ext cx="1" cy="2"/>
            </a:xfrm>
            <a:prstGeom prst="line">
              <a:avLst/>
            </a:prstGeom>
            <a:noFill/>
            <a:ln w="14288">
              <a:solidFill>
                <a:srgbClr val="000000"/>
              </a:solidFill>
              <a:round/>
              <a:headEnd/>
              <a:tailEnd/>
            </a:ln>
          </p:spPr>
          <p:txBody>
            <a:bodyPr/>
            <a:lstStyle/>
            <a:p>
              <a:endParaRPr lang="en-US"/>
            </a:p>
          </p:txBody>
        </p:sp>
        <p:sp>
          <p:nvSpPr>
            <p:cNvPr id="167531" name="Line 619"/>
            <p:cNvSpPr>
              <a:spLocks noChangeShapeType="1"/>
            </p:cNvSpPr>
            <p:nvPr/>
          </p:nvSpPr>
          <p:spPr bwMode="auto">
            <a:xfrm>
              <a:off x="2127" y="1351"/>
              <a:ext cx="1" cy="2"/>
            </a:xfrm>
            <a:prstGeom prst="line">
              <a:avLst/>
            </a:prstGeom>
            <a:noFill/>
            <a:ln w="14288">
              <a:solidFill>
                <a:srgbClr val="000000"/>
              </a:solidFill>
              <a:round/>
              <a:headEnd/>
              <a:tailEnd/>
            </a:ln>
          </p:spPr>
          <p:txBody>
            <a:bodyPr/>
            <a:lstStyle/>
            <a:p>
              <a:endParaRPr lang="en-US"/>
            </a:p>
          </p:txBody>
        </p:sp>
        <p:sp>
          <p:nvSpPr>
            <p:cNvPr id="167532" name="Line 620"/>
            <p:cNvSpPr>
              <a:spLocks noChangeShapeType="1"/>
            </p:cNvSpPr>
            <p:nvPr/>
          </p:nvSpPr>
          <p:spPr bwMode="auto">
            <a:xfrm>
              <a:off x="2128" y="1371"/>
              <a:ext cx="1" cy="2"/>
            </a:xfrm>
            <a:prstGeom prst="line">
              <a:avLst/>
            </a:prstGeom>
            <a:noFill/>
            <a:ln w="14288">
              <a:solidFill>
                <a:srgbClr val="000000"/>
              </a:solidFill>
              <a:round/>
              <a:headEnd/>
              <a:tailEnd/>
            </a:ln>
          </p:spPr>
          <p:txBody>
            <a:bodyPr/>
            <a:lstStyle/>
            <a:p>
              <a:endParaRPr lang="en-US"/>
            </a:p>
          </p:txBody>
        </p:sp>
        <p:sp>
          <p:nvSpPr>
            <p:cNvPr id="167533" name="Line 621"/>
            <p:cNvSpPr>
              <a:spLocks noChangeShapeType="1"/>
            </p:cNvSpPr>
            <p:nvPr/>
          </p:nvSpPr>
          <p:spPr bwMode="auto">
            <a:xfrm>
              <a:off x="2131" y="1390"/>
              <a:ext cx="1" cy="3"/>
            </a:xfrm>
            <a:prstGeom prst="line">
              <a:avLst/>
            </a:prstGeom>
            <a:noFill/>
            <a:ln w="14288">
              <a:solidFill>
                <a:srgbClr val="000000"/>
              </a:solidFill>
              <a:round/>
              <a:headEnd/>
              <a:tailEnd/>
            </a:ln>
          </p:spPr>
          <p:txBody>
            <a:bodyPr/>
            <a:lstStyle/>
            <a:p>
              <a:endParaRPr lang="en-US"/>
            </a:p>
          </p:txBody>
        </p:sp>
        <p:sp>
          <p:nvSpPr>
            <p:cNvPr id="167534" name="Line 622"/>
            <p:cNvSpPr>
              <a:spLocks noChangeShapeType="1"/>
            </p:cNvSpPr>
            <p:nvPr/>
          </p:nvSpPr>
          <p:spPr bwMode="auto">
            <a:xfrm>
              <a:off x="2133" y="1409"/>
              <a:ext cx="1" cy="2"/>
            </a:xfrm>
            <a:prstGeom prst="line">
              <a:avLst/>
            </a:prstGeom>
            <a:noFill/>
            <a:ln w="14288">
              <a:solidFill>
                <a:srgbClr val="000000"/>
              </a:solidFill>
              <a:round/>
              <a:headEnd/>
              <a:tailEnd/>
            </a:ln>
          </p:spPr>
          <p:txBody>
            <a:bodyPr/>
            <a:lstStyle/>
            <a:p>
              <a:endParaRPr lang="en-US"/>
            </a:p>
          </p:txBody>
        </p:sp>
        <p:sp>
          <p:nvSpPr>
            <p:cNvPr id="167535" name="Line 623"/>
            <p:cNvSpPr>
              <a:spLocks noChangeShapeType="1"/>
            </p:cNvSpPr>
            <p:nvPr/>
          </p:nvSpPr>
          <p:spPr bwMode="auto">
            <a:xfrm>
              <a:off x="2135" y="1429"/>
              <a:ext cx="1" cy="2"/>
            </a:xfrm>
            <a:prstGeom prst="line">
              <a:avLst/>
            </a:prstGeom>
            <a:noFill/>
            <a:ln w="14288">
              <a:solidFill>
                <a:srgbClr val="000000"/>
              </a:solidFill>
              <a:round/>
              <a:headEnd/>
              <a:tailEnd/>
            </a:ln>
          </p:spPr>
          <p:txBody>
            <a:bodyPr/>
            <a:lstStyle/>
            <a:p>
              <a:endParaRPr lang="en-US"/>
            </a:p>
          </p:txBody>
        </p:sp>
        <p:sp>
          <p:nvSpPr>
            <p:cNvPr id="167536" name="Line 624"/>
            <p:cNvSpPr>
              <a:spLocks noChangeShapeType="1"/>
            </p:cNvSpPr>
            <p:nvPr/>
          </p:nvSpPr>
          <p:spPr bwMode="auto">
            <a:xfrm>
              <a:off x="2137" y="1449"/>
              <a:ext cx="1" cy="2"/>
            </a:xfrm>
            <a:prstGeom prst="line">
              <a:avLst/>
            </a:prstGeom>
            <a:noFill/>
            <a:ln w="14288">
              <a:solidFill>
                <a:srgbClr val="000000"/>
              </a:solidFill>
              <a:round/>
              <a:headEnd/>
              <a:tailEnd/>
            </a:ln>
          </p:spPr>
          <p:txBody>
            <a:bodyPr/>
            <a:lstStyle/>
            <a:p>
              <a:endParaRPr lang="en-US"/>
            </a:p>
          </p:txBody>
        </p:sp>
        <p:sp>
          <p:nvSpPr>
            <p:cNvPr id="167537" name="Line 625"/>
            <p:cNvSpPr>
              <a:spLocks noChangeShapeType="1"/>
            </p:cNvSpPr>
            <p:nvPr/>
          </p:nvSpPr>
          <p:spPr bwMode="auto">
            <a:xfrm>
              <a:off x="2139" y="1469"/>
              <a:ext cx="1" cy="2"/>
            </a:xfrm>
            <a:prstGeom prst="line">
              <a:avLst/>
            </a:prstGeom>
            <a:noFill/>
            <a:ln w="14288">
              <a:solidFill>
                <a:srgbClr val="000000"/>
              </a:solidFill>
              <a:round/>
              <a:headEnd/>
              <a:tailEnd/>
            </a:ln>
          </p:spPr>
          <p:txBody>
            <a:bodyPr/>
            <a:lstStyle/>
            <a:p>
              <a:endParaRPr lang="en-US"/>
            </a:p>
          </p:txBody>
        </p:sp>
        <p:sp>
          <p:nvSpPr>
            <p:cNvPr id="167538" name="Line 626"/>
            <p:cNvSpPr>
              <a:spLocks noChangeShapeType="1"/>
            </p:cNvSpPr>
            <p:nvPr/>
          </p:nvSpPr>
          <p:spPr bwMode="auto">
            <a:xfrm flipV="1">
              <a:off x="2143" y="1465"/>
              <a:ext cx="1" cy="2"/>
            </a:xfrm>
            <a:prstGeom prst="line">
              <a:avLst/>
            </a:prstGeom>
            <a:noFill/>
            <a:ln w="14288">
              <a:solidFill>
                <a:srgbClr val="000000"/>
              </a:solidFill>
              <a:round/>
              <a:headEnd/>
              <a:tailEnd/>
            </a:ln>
          </p:spPr>
          <p:txBody>
            <a:bodyPr/>
            <a:lstStyle/>
            <a:p>
              <a:endParaRPr lang="en-US"/>
            </a:p>
          </p:txBody>
        </p:sp>
        <p:sp>
          <p:nvSpPr>
            <p:cNvPr id="167539" name="Line 627"/>
            <p:cNvSpPr>
              <a:spLocks noChangeShapeType="1"/>
            </p:cNvSpPr>
            <p:nvPr/>
          </p:nvSpPr>
          <p:spPr bwMode="auto">
            <a:xfrm flipV="1">
              <a:off x="2149" y="1446"/>
              <a:ext cx="1" cy="2"/>
            </a:xfrm>
            <a:prstGeom prst="line">
              <a:avLst/>
            </a:prstGeom>
            <a:noFill/>
            <a:ln w="14288">
              <a:solidFill>
                <a:srgbClr val="000000"/>
              </a:solidFill>
              <a:round/>
              <a:headEnd/>
              <a:tailEnd/>
            </a:ln>
          </p:spPr>
          <p:txBody>
            <a:bodyPr/>
            <a:lstStyle/>
            <a:p>
              <a:endParaRPr lang="en-US"/>
            </a:p>
          </p:txBody>
        </p:sp>
        <p:sp>
          <p:nvSpPr>
            <p:cNvPr id="167540" name="Line 628"/>
            <p:cNvSpPr>
              <a:spLocks noChangeShapeType="1"/>
            </p:cNvSpPr>
            <p:nvPr/>
          </p:nvSpPr>
          <p:spPr bwMode="auto">
            <a:xfrm flipV="1">
              <a:off x="2156" y="1427"/>
              <a:ext cx="1" cy="2"/>
            </a:xfrm>
            <a:prstGeom prst="line">
              <a:avLst/>
            </a:prstGeom>
            <a:noFill/>
            <a:ln w="14288">
              <a:solidFill>
                <a:srgbClr val="000000"/>
              </a:solidFill>
              <a:round/>
              <a:headEnd/>
              <a:tailEnd/>
            </a:ln>
          </p:spPr>
          <p:txBody>
            <a:bodyPr/>
            <a:lstStyle/>
            <a:p>
              <a:endParaRPr lang="en-US"/>
            </a:p>
          </p:txBody>
        </p:sp>
        <p:sp>
          <p:nvSpPr>
            <p:cNvPr id="167541" name="Line 629"/>
            <p:cNvSpPr>
              <a:spLocks noChangeShapeType="1"/>
            </p:cNvSpPr>
            <p:nvPr/>
          </p:nvSpPr>
          <p:spPr bwMode="auto">
            <a:xfrm flipV="1">
              <a:off x="2162" y="1408"/>
              <a:ext cx="1" cy="2"/>
            </a:xfrm>
            <a:prstGeom prst="line">
              <a:avLst/>
            </a:prstGeom>
            <a:noFill/>
            <a:ln w="14288">
              <a:solidFill>
                <a:srgbClr val="000000"/>
              </a:solidFill>
              <a:round/>
              <a:headEnd/>
              <a:tailEnd/>
            </a:ln>
          </p:spPr>
          <p:txBody>
            <a:bodyPr/>
            <a:lstStyle/>
            <a:p>
              <a:endParaRPr lang="en-US"/>
            </a:p>
          </p:txBody>
        </p:sp>
        <p:sp>
          <p:nvSpPr>
            <p:cNvPr id="167542" name="Line 630"/>
            <p:cNvSpPr>
              <a:spLocks noChangeShapeType="1"/>
            </p:cNvSpPr>
            <p:nvPr/>
          </p:nvSpPr>
          <p:spPr bwMode="auto">
            <a:xfrm>
              <a:off x="2169" y="1417"/>
              <a:ext cx="1" cy="2"/>
            </a:xfrm>
            <a:prstGeom prst="line">
              <a:avLst/>
            </a:prstGeom>
            <a:noFill/>
            <a:ln w="14288">
              <a:solidFill>
                <a:srgbClr val="000000"/>
              </a:solidFill>
              <a:round/>
              <a:headEnd/>
              <a:tailEnd/>
            </a:ln>
          </p:spPr>
          <p:txBody>
            <a:bodyPr/>
            <a:lstStyle/>
            <a:p>
              <a:endParaRPr lang="en-US"/>
            </a:p>
          </p:txBody>
        </p:sp>
        <p:sp>
          <p:nvSpPr>
            <p:cNvPr id="167543" name="Line 631"/>
            <p:cNvSpPr>
              <a:spLocks noChangeShapeType="1"/>
            </p:cNvSpPr>
            <p:nvPr/>
          </p:nvSpPr>
          <p:spPr bwMode="auto">
            <a:xfrm>
              <a:off x="2178" y="1436"/>
              <a:ext cx="1" cy="2"/>
            </a:xfrm>
            <a:prstGeom prst="line">
              <a:avLst/>
            </a:prstGeom>
            <a:noFill/>
            <a:ln w="14288">
              <a:solidFill>
                <a:srgbClr val="000000"/>
              </a:solidFill>
              <a:round/>
              <a:headEnd/>
              <a:tailEnd/>
            </a:ln>
          </p:spPr>
          <p:txBody>
            <a:bodyPr/>
            <a:lstStyle/>
            <a:p>
              <a:endParaRPr lang="en-US"/>
            </a:p>
          </p:txBody>
        </p:sp>
        <p:sp>
          <p:nvSpPr>
            <p:cNvPr id="167544" name="Freeform 632"/>
            <p:cNvSpPr>
              <a:spLocks/>
            </p:cNvSpPr>
            <p:nvPr/>
          </p:nvSpPr>
          <p:spPr bwMode="auto">
            <a:xfrm>
              <a:off x="2187" y="1454"/>
              <a:ext cx="1" cy="1"/>
            </a:xfrm>
            <a:custGeom>
              <a:avLst/>
              <a:gdLst/>
              <a:ahLst/>
              <a:cxnLst>
                <a:cxn ang="0">
                  <a:pos x="0" y="0"/>
                </a:cxn>
                <a:cxn ang="0">
                  <a:pos x="0" y="1"/>
                </a:cxn>
                <a:cxn ang="0">
                  <a:pos x="1" y="0"/>
                </a:cxn>
              </a:cxnLst>
              <a:rect l="0" t="0" r="r" b="b"/>
              <a:pathLst>
                <a:path w="1" h="1">
                  <a:moveTo>
                    <a:pt x="0" y="0"/>
                  </a:moveTo>
                  <a:lnTo>
                    <a:pt x="0" y="1"/>
                  </a:lnTo>
                  <a:lnTo>
                    <a:pt x="1" y="0"/>
                  </a:lnTo>
                </a:path>
              </a:pathLst>
            </a:custGeom>
            <a:noFill/>
            <a:ln w="14288">
              <a:solidFill>
                <a:srgbClr val="000000"/>
              </a:solidFill>
              <a:prstDash val="solid"/>
              <a:round/>
              <a:headEnd/>
              <a:tailEnd/>
            </a:ln>
          </p:spPr>
          <p:txBody>
            <a:bodyPr/>
            <a:lstStyle/>
            <a:p>
              <a:endParaRPr lang="en-US"/>
            </a:p>
          </p:txBody>
        </p:sp>
        <p:sp>
          <p:nvSpPr>
            <p:cNvPr id="167545" name="Line 633"/>
            <p:cNvSpPr>
              <a:spLocks noChangeShapeType="1"/>
            </p:cNvSpPr>
            <p:nvPr/>
          </p:nvSpPr>
          <p:spPr bwMode="auto">
            <a:xfrm flipV="1">
              <a:off x="2196" y="1436"/>
              <a:ext cx="1" cy="2"/>
            </a:xfrm>
            <a:prstGeom prst="line">
              <a:avLst/>
            </a:prstGeom>
            <a:noFill/>
            <a:ln w="14288">
              <a:solidFill>
                <a:srgbClr val="000000"/>
              </a:solidFill>
              <a:round/>
              <a:headEnd/>
              <a:tailEnd/>
            </a:ln>
          </p:spPr>
          <p:txBody>
            <a:bodyPr/>
            <a:lstStyle/>
            <a:p>
              <a:endParaRPr lang="en-US"/>
            </a:p>
          </p:txBody>
        </p:sp>
        <p:sp>
          <p:nvSpPr>
            <p:cNvPr id="167546" name="Line 634"/>
            <p:cNvSpPr>
              <a:spLocks noChangeShapeType="1"/>
            </p:cNvSpPr>
            <p:nvPr/>
          </p:nvSpPr>
          <p:spPr bwMode="auto">
            <a:xfrm flipV="1">
              <a:off x="2205" y="1418"/>
              <a:ext cx="1" cy="2"/>
            </a:xfrm>
            <a:prstGeom prst="line">
              <a:avLst/>
            </a:prstGeom>
            <a:noFill/>
            <a:ln w="14288">
              <a:solidFill>
                <a:srgbClr val="000000"/>
              </a:solidFill>
              <a:round/>
              <a:headEnd/>
              <a:tailEnd/>
            </a:ln>
          </p:spPr>
          <p:txBody>
            <a:bodyPr/>
            <a:lstStyle/>
            <a:p>
              <a:endParaRPr lang="en-US"/>
            </a:p>
          </p:txBody>
        </p:sp>
        <p:sp>
          <p:nvSpPr>
            <p:cNvPr id="167547" name="Line 635"/>
            <p:cNvSpPr>
              <a:spLocks noChangeShapeType="1"/>
            </p:cNvSpPr>
            <p:nvPr/>
          </p:nvSpPr>
          <p:spPr bwMode="auto">
            <a:xfrm flipV="1">
              <a:off x="2215" y="1402"/>
              <a:ext cx="1" cy="1"/>
            </a:xfrm>
            <a:prstGeom prst="line">
              <a:avLst/>
            </a:prstGeom>
            <a:noFill/>
            <a:ln w="14288">
              <a:solidFill>
                <a:srgbClr val="000000"/>
              </a:solidFill>
              <a:round/>
              <a:headEnd/>
              <a:tailEnd/>
            </a:ln>
          </p:spPr>
          <p:txBody>
            <a:bodyPr/>
            <a:lstStyle/>
            <a:p>
              <a:endParaRPr lang="en-US"/>
            </a:p>
          </p:txBody>
        </p:sp>
        <p:sp>
          <p:nvSpPr>
            <p:cNvPr id="167548" name="Line 636"/>
            <p:cNvSpPr>
              <a:spLocks noChangeShapeType="1"/>
            </p:cNvSpPr>
            <p:nvPr/>
          </p:nvSpPr>
          <p:spPr bwMode="auto">
            <a:xfrm flipV="1">
              <a:off x="2229" y="1388"/>
              <a:ext cx="2" cy="1"/>
            </a:xfrm>
            <a:prstGeom prst="line">
              <a:avLst/>
            </a:prstGeom>
            <a:noFill/>
            <a:ln w="14288">
              <a:solidFill>
                <a:srgbClr val="000000"/>
              </a:solidFill>
              <a:round/>
              <a:headEnd/>
              <a:tailEnd/>
            </a:ln>
          </p:spPr>
          <p:txBody>
            <a:bodyPr/>
            <a:lstStyle/>
            <a:p>
              <a:endParaRPr lang="en-US"/>
            </a:p>
          </p:txBody>
        </p:sp>
        <p:sp>
          <p:nvSpPr>
            <p:cNvPr id="167549" name="Line 637"/>
            <p:cNvSpPr>
              <a:spLocks noChangeShapeType="1"/>
            </p:cNvSpPr>
            <p:nvPr/>
          </p:nvSpPr>
          <p:spPr bwMode="auto">
            <a:xfrm>
              <a:off x="2240" y="1396"/>
              <a:ext cx="1" cy="1"/>
            </a:xfrm>
            <a:prstGeom prst="line">
              <a:avLst/>
            </a:prstGeom>
            <a:noFill/>
            <a:ln w="14288">
              <a:solidFill>
                <a:srgbClr val="000000"/>
              </a:solidFill>
              <a:round/>
              <a:headEnd/>
              <a:tailEnd/>
            </a:ln>
          </p:spPr>
          <p:txBody>
            <a:bodyPr/>
            <a:lstStyle/>
            <a:p>
              <a:endParaRPr lang="en-US"/>
            </a:p>
          </p:txBody>
        </p:sp>
        <p:sp>
          <p:nvSpPr>
            <p:cNvPr id="167550" name="Line 638"/>
            <p:cNvSpPr>
              <a:spLocks noChangeShapeType="1"/>
            </p:cNvSpPr>
            <p:nvPr/>
          </p:nvSpPr>
          <p:spPr bwMode="auto">
            <a:xfrm>
              <a:off x="2248" y="1414"/>
              <a:ext cx="1" cy="2"/>
            </a:xfrm>
            <a:prstGeom prst="line">
              <a:avLst/>
            </a:prstGeom>
            <a:noFill/>
            <a:ln w="14288">
              <a:solidFill>
                <a:srgbClr val="000000"/>
              </a:solidFill>
              <a:round/>
              <a:headEnd/>
              <a:tailEnd/>
            </a:ln>
          </p:spPr>
          <p:txBody>
            <a:bodyPr/>
            <a:lstStyle/>
            <a:p>
              <a:endParaRPr lang="en-US"/>
            </a:p>
          </p:txBody>
        </p:sp>
        <p:sp>
          <p:nvSpPr>
            <p:cNvPr id="167551" name="Line 639"/>
            <p:cNvSpPr>
              <a:spLocks noChangeShapeType="1"/>
            </p:cNvSpPr>
            <p:nvPr/>
          </p:nvSpPr>
          <p:spPr bwMode="auto">
            <a:xfrm>
              <a:off x="2256" y="1433"/>
              <a:ext cx="1" cy="2"/>
            </a:xfrm>
            <a:prstGeom prst="line">
              <a:avLst/>
            </a:prstGeom>
            <a:noFill/>
            <a:ln w="14288">
              <a:solidFill>
                <a:srgbClr val="000000"/>
              </a:solidFill>
              <a:round/>
              <a:headEnd/>
              <a:tailEnd/>
            </a:ln>
          </p:spPr>
          <p:txBody>
            <a:bodyPr/>
            <a:lstStyle/>
            <a:p>
              <a:endParaRPr lang="en-US"/>
            </a:p>
          </p:txBody>
        </p:sp>
        <p:sp>
          <p:nvSpPr>
            <p:cNvPr id="167552" name="Line 640"/>
            <p:cNvSpPr>
              <a:spLocks noChangeShapeType="1"/>
            </p:cNvSpPr>
            <p:nvPr/>
          </p:nvSpPr>
          <p:spPr bwMode="auto">
            <a:xfrm>
              <a:off x="2268" y="1447"/>
              <a:ext cx="2" cy="1"/>
            </a:xfrm>
            <a:prstGeom prst="line">
              <a:avLst/>
            </a:prstGeom>
            <a:noFill/>
            <a:ln w="14288">
              <a:solidFill>
                <a:srgbClr val="000000"/>
              </a:solidFill>
              <a:round/>
              <a:headEnd/>
              <a:tailEnd/>
            </a:ln>
          </p:spPr>
          <p:txBody>
            <a:bodyPr/>
            <a:lstStyle/>
            <a:p>
              <a:endParaRPr lang="en-US"/>
            </a:p>
          </p:txBody>
        </p:sp>
        <p:sp>
          <p:nvSpPr>
            <p:cNvPr id="167553" name="Line 641"/>
            <p:cNvSpPr>
              <a:spLocks noChangeShapeType="1"/>
            </p:cNvSpPr>
            <p:nvPr/>
          </p:nvSpPr>
          <p:spPr bwMode="auto">
            <a:xfrm>
              <a:off x="2283" y="1458"/>
              <a:ext cx="1" cy="1"/>
            </a:xfrm>
            <a:prstGeom prst="line">
              <a:avLst/>
            </a:prstGeom>
            <a:noFill/>
            <a:ln w="14288">
              <a:solidFill>
                <a:srgbClr val="000000"/>
              </a:solidFill>
              <a:round/>
              <a:headEnd/>
              <a:tailEnd/>
            </a:ln>
          </p:spPr>
          <p:txBody>
            <a:bodyPr/>
            <a:lstStyle/>
            <a:p>
              <a:endParaRPr lang="en-US"/>
            </a:p>
          </p:txBody>
        </p:sp>
        <p:sp>
          <p:nvSpPr>
            <p:cNvPr id="167554" name="Line 642"/>
            <p:cNvSpPr>
              <a:spLocks noChangeShapeType="1"/>
            </p:cNvSpPr>
            <p:nvPr/>
          </p:nvSpPr>
          <p:spPr bwMode="auto">
            <a:xfrm>
              <a:off x="2289" y="1477"/>
              <a:ext cx="1" cy="2"/>
            </a:xfrm>
            <a:prstGeom prst="line">
              <a:avLst/>
            </a:prstGeom>
            <a:noFill/>
            <a:ln w="14288">
              <a:solidFill>
                <a:srgbClr val="000000"/>
              </a:solidFill>
              <a:round/>
              <a:headEnd/>
              <a:tailEnd/>
            </a:ln>
          </p:spPr>
          <p:txBody>
            <a:bodyPr/>
            <a:lstStyle/>
            <a:p>
              <a:endParaRPr lang="en-US"/>
            </a:p>
          </p:txBody>
        </p:sp>
        <p:sp>
          <p:nvSpPr>
            <p:cNvPr id="167555" name="Line 643"/>
            <p:cNvSpPr>
              <a:spLocks noChangeShapeType="1"/>
            </p:cNvSpPr>
            <p:nvPr/>
          </p:nvSpPr>
          <p:spPr bwMode="auto">
            <a:xfrm>
              <a:off x="2293" y="1496"/>
              <a:ext cx="1" cy="2"/>
            </a:xfrm>
            <a:prstGeom prst="line">
              <a:avLst/>
            </a:prstGeom>
            <a:noFill/>
            <a:ln w="14288">
              <a:solidFill>
                <a:srgbClr val="000000"/>
              </a:solidFill>
              <a:round/>
              <a:headEnd/>
              <a:tailEnd/>
            </a:ln>
          </p:spPr>
          <p:txBody>
            <a:bodyPr/>
            <a:lstStyle/>
            <a:p>
              <a:endParaRPr lang="en-US"/>
            </a:p>
          </p:txBody>
        </p:sp>
        <p:sp>
          <p:nvSpPr>
            <p:cNvPr id="167556" name="Line 644"/>
            <p:cNvSpPr>
              <a:spLocks noChangeShapeType="1"/>
            </p:cNvSpPr>
            <p:nvPr/>
          </p:nvSpPr>
          <p:spPr bwMode="auto">
            <a:xfrm>
              <a:off x="2299" y="1515"/>
              <a:ext cx="1" cy="3"/>
            </a:xfrm>
            <a:prstGeom prst="line">
              <a:avLst/>
            </a:prstGeom>
            <a:noFill/>
            <a:ln w="14288">
              <a:solidFill>
                <a:srgbClr val="000000"/>
              </a:solidFill>
              <a:round/>
              <a:headEnd/>
              <a:tailEnd/>
            </a:ln>
          </p:spPr>
          <p:txBody>
            <a:bodyPr/>
            <a:lstStyle/>
            <a:p>
              <a:endParaRPr lang="en-US"/>
            </a:p>
          </p:txBody>
        </p:sp>
        <p:sp>
          <p:nvSpPr>
            <p:cNvPr id="167557" name="Line 645"/>
            <p:cNvSpPr>
              <a:spLocks noChangeShapeType="1"/>
            </p:cNvSpPr>
            <p:nvPr/>
          </p:nvSpPr>
          <p:spPr bwMode="auto">
            <a:xfrm>
              <a:off x="2303" y="1534"/>
              <a:ext cx="1" cy="3"/>
            </a:xfrm>
            <a:prstGeom prst="line">
              <a:avLst/>
            </a:prstGeom>
            <a:noFill/>
            <a:ln w="14288">
              <a:solidFill>
                <a:srgbClr val="000000"/>
              </a:solidFill>
              <a:round/>
              <a:headEnd/>
              <a:tailEnd/>
            </a:ln>
          </p:spPr>
          <p:txBody>
            <a:bodyPr/>
            <a:lstStyle/>
            <a:p>
              <a:endParaRPr lang="en-US"/>
            </a:p>
          </p:txBody>
        </p:sp>
        <p:sp>
          <p:nvSpPr>
            <p:cNvPr id="167558" name="Line 646"/>
            <p:cNvSpPr>
              <a:spLocks noChangeShapeType="1"/>
            </p:cNvSpPr>
            <p:nvPr/>
          </p:nvSpPr>
          <p:spPr bwMode="auto">
            <a:xfrm flipV="1">
              <a:off x="2309" y="1538"/>
              <a:ext cx="1" cy="2"/>
            </a:xfrm>
            <a:prstGeom prst="line">
              <a:avLst/>
            </a:prstGeom>
            <a:noFill/>
            <a:ln w="14288">
              <a:solidFill>
                <a:srgbClr val="000000"/>
              </a:solidFill>
              <a:round/>
              <a:headEnd/>
              <a:tailEnd/>
            </a:ln>
          </p:spPr>
          <p:txBody>
            <a:bodyPr/>
            <a:lstStyle/>
            <a:p>
              <a:endParaRPr lang="en-US"/>
            </a:p>
          </p:txBody>
        </p:sp>
        <p:sp>
          <p:nvSpPr>
            <p:cNvPr id="167559" name="Line 647"/>
            <p:cNvSpPr>
              <a:spLocks noChangeShapeType="1"/>
            </p:cNvSpPr>
            <p:nvPr/>
          </p:nvSpPr>
          <p:spPr bwMode="auto">
            <a:xfrm flipV="1">
              <a:off x="2312" y="1518"/>
              <a:ext cx="1" cy="2"/>
            </a:xfrm>
            <a:prstGeom prst="line">
              <a:avLst/>
            </a:prstGeom>
            <a:noFill/>
            <a:ln w="14288">
              <a:solidFill>
                <a:srgbClr val="000000"/>
              </a:solidFill>
              <a:round/>
              <a:headEnd/>
              <a:tailEnd/>
            </a:ln>
          </p:spPr>
          <p:txBody>
            <a:bodyPr/>
            <a:lstStyle/>
            <a:p>
              <a:endParaRPr lang="en-US"/>
            </a:p>
          </p:txBody>
        </p:sp>
        <p:sp>
          <p:nvSpPr>
            <p:cNvPr id="167560" name="Line 648"/>
            <p:cNvSpPr>
              <a:spLocks noChangeShapeType="1"/>
            </p:cNvSpPr>
            <p:nvPr/>
          </p:nvSpPr>
          <p:spPr bwMode="auto">
            <a:xfrm flipV="1">
              <a:off x="2316" y="1499"/>
              <a:ext cx="1" cy="2"/>
            </a:xfrm>
            <a:prstGeom prst="line">
              <a:avLst/>
            </a:prstGeom>
            <a:noFill/>
            <a:ln w="14288">
              <a:solidFill>
                <a:srgbClr val="000000"/>
              </a:solidFill>
              <a:round/>
              <a:headEnd/>
              <a:tailEnd/>
            </a:ln>
          </p:spPr>
          <p:txBody>
            <a:bodyPr/>
            <a:lstStyle/>
            <a:p>
              <a:endParaRPr lang="en-US"/>
            </a:p>
          </p:txBody>
        </p:sp>
        <p:sp>
          <p:nvSpPr>
            <p:cNvPr id="167561" name="Line 649"/>
            <p:cNvSpPr>
              <a:spLocks noChangeShapeType="1"/>
            </p:cNvSpPr>
            <p:nvPr/>
          </p:nvSpPr>
          <p:spPr bwMode="auto">
            <a:xfrm flipV="1">
              <a:off x="2321" y="1479"/>
              <a:ext cx="1" cy="2"/>
            </a:xfrm>
            <a:prstGeom prst="line">
              <a:avLst/>
            </a:prstGeom>
            <a:noFill/>
            <a:ln w="14288">
              <a:solidFill>
                <a:srgbClr val="000000"/>
              </a:solidFill>
              <a:round/>
              <a:headEnd/>
              <a:tailEnd/>
            </a:ln>
          </p:spPr>
          <p:txBody>
            <a:bodyPr/>
            <a:lstStyle/>
            <a:p>
              <a:endParaRPr lang="en-US"/>
            </a:p>
          </p:txBody>
        </p:sp>
        <p:sp>
          <p:nvSpPr>
            <p:cNvPr id="167562" name="Line 650"/>
            <p:cNvSpPr>
              <a:spLocks noChangeShapeType="1"/>
            </p:cNvSpPr>
            <p:nvPr/>
          </p:nvSpPr>
          <p:spPr bwMode="auto">
            <a:xfrm flipV="1">
              <a:off x="2324" y="1460"/>
              <a:ext cx="1" cy="2"/>
            </a:xfrm>
            <a:prstGeom prst="line">
              <a:avLst/>
            </a:prstGeom>
            <a:noFill/>
            <a:ln w="14288">
              <a:solidFill>
                <a:srgbClr val="000000"/>
              </a:solidFill>
              <a:round/>
              <a:headEnd/>
              <a:tailEnd/>
            </a:ln>
          </p:spPr>
          <p:txBody>
            <a:bodyPr/>
            <a:lstStyle/>
            <a:p>
              <a:endParaRPr lang="en-US"/>
            </a:p>
          </p:txBody>
        </p:sp>
        <p:sp>
          <p:nvSpPr>
            <p:cNvPr id="167563" name="Line 651"/>
            <p:cNvSpPr>
              <a:spLocks noChangeShapeType="1"/>
            </p:cNvSpPr>
            <p:nvPr/>
          </p:nvSpPr>
          <p:spPr bwMode="auto">
            <a:xfrm flipV="1">
              <a:off x="2329" y="1440"/>
              <a:ext cx="1" cy="2"/>
            </a:xfrm>
            <a:prstGeom prst="line">
              <a:avLst/>
            </a:prstGeom>
            <a:noFill/>
            <a:ln w="14288">
              <a:solidFill>
                <a:srgbClr val="000000"/>
              </a:solidFill>
              <a:round/>
              <a:headEnd/>
              <a:tailEnd/>
            </a:ln>
          </p:spPr>
          <p:txBody>
            <a:bodyPr/>
            <a:lstStyle/>
            <a:p>
              <a:endParaRPr lang="en-US"/>
            </a:p>
          </p:txBody>
        </p:sp>
        <p:sp>
          <p:nvSpPr>
            <p:cNvPr id="167564" name="Line 652"/>
            <p:cNvSpPr>
              <a:spLocks noChangeShapeType="1"/>
            </p:cNvSpPr>
            <p:nvPr/>
          </p:nvSpPr>
          <p:spPr bwMode="auto">
            <a:xfrm>
              <a:off x="2333" y="1441"/>
              <a:ext cx="1" cy="3"/>
            </a:xfrm>
            <a:prstGeom prst="line">
              <a:avLst/>
            </a:prstGeom>
            <a:noFill/>
            <a:ln w="14288">
              <a:solidFill>
                <a:srgbClr val="000000"/>
              </a:solidFill>
              <a:round/>
              <a:headEnd/>
              <a:tailEnd/>
            </a:ln>
          </p:spPr>
          <p:txBody>
            <a:bodyPr/>
            <a:lstStyle/>
            <a:p>
              <a:endParaRPr lang="en-US"/>
            </a:p>
          </p:txBody>
        </p:sp>
        <p:sp>
          <p:nvSpPr>
            <p:cNvPr id="167565" name="Line 653"/>
            <p:cNvSpPr>
              <a:spLocks noChangeShapeType="1"/>
            </p:cNvSpPr>
            <p:nvPr/>
          </p:nvSpPr>
          <p:spPr bwMode="auto">
            <a:xfrm>
              <a:off x="2336" y="1461"/>
              <a:ext cx="1" cy="2"/>
            </a:xfrm>
            <a:prstGeom prst="line">
              <a:avLst/>
            </a:prstGeom>
            <a:noFill/>
            <a:ln w="14288">
              <a:solidFill>
                <a:srgbClr val="000000"/>
              </a:solidFill>
              <a:round/>
              <a:headEnd/>
              <a:tailEnd/>
            </a:ln>
          </p:spPr>
          <p:txBody>
            <a:bodyPr/>
            <a:lstStyle/>
            <a:p>
              <a:endParaRPr lang="en-US"/>
            </a:p>
          </p:txBody>
        </p:sp>
        <p:sp>
          <p:nvSpPr>
            <p:cNvPr id="167566" name="Line 654"/>
            <p:cNvSpPr>
              <a:spLocks noChangeShapeType="1"/>
            </p:cNvSpPr>
            <p:nvPr/>
          </p:nvSpPr>
          <p:spPr bwMode="auto">
            <a:xfrm>
              <a:off x="2340" y="1480"/>
              <a:ext cx="1" cy="2"/>
            </a:xfrm>
            <a:prstGeom prst="line">
              <a:avLst/>
            </a:prstGeom>
            <a:noFill/>
            <a:ln w="14288">
              <a:solidFill>
                <a:srgbClr val="000000"/>
              </a:solidFill>
              <a:round/>
              <a:headEnd/>
              <a:tailEnd/>
            </a:ln>
          </p:spPr>
          <p:txBody>
            <a:bodyPr/>
            <a:lstStyle/>
            <a:p>
              <a:endParaRPr lang="en-US"/>
            </a:p>
          </p:txBody>
        </p:sp>
        <p:sp>
          <p:nvSpPr>
            <p:cNvPr id="167567" name="Line 655"/>
            <p:cNvSpPr>
              <a:spLocks noChangeShapeType="1"/>
            </p:cNvSpPr>
            <p:nvPr/>
          </p:nvSpPr>
          <p:spPr bwMode="auto">
            <a:xfrm>
              <a:off x="2343" y="1500"/>
              <a:ext cx="1" cy="2"/>
            </a:xfrm>
            <a:prstGeom prst="line">
              <a:avLst/>
            </a:prstGeom>
            <a:noFill/>
            <a:ln w="14288">
              <a:solidFill>
                <a:srgbClr val="000000"/>
              </a:solidFill>
              <a:round/>
              <a:headEnd/>
              <a:tailEnd/>
            </a:ln>
          </p:spPr>
          <p:txBody>
            <a:bodyPr/>
            <a:lstStyle/>
            <a:p>
              <a:endParaRPr lang="en-US"/>
            </a:p>
          </p:txBody>
        </p:sp>
        <p:sp>
          <p:nvSpPr>
            <p:cNvPr id="167568" name="Line 656"/>
            <p:cNvSpPr>
              <a:spLocks noChangeShapeType="1"/>
            </p:cNvSpPr>
            <p:nvPr/>
          </p:nvSpPr>
          <p:spPr bwMode="auto">
            <a:xfrm>
              <a:off x="2347" y="1520"/>
              <a:ext cx="1" cy="2"/>
            </a:xfrm>
            <a:prstGeom prst="line">
              <a:avLst/>
            </a:prstGeom>
            <a:noFill/>
            <a:ln w="14288">
              <a:solidFill>
                <a:srgbClr val="000000"/>
              </a:solidFill>
              <a:round/>
              <a:headEnd/>
              <a:tailEnd/>
            </a:ln>
          </p:spPr>
          <p:txBody>
            <a:bodyPr/>
            <a:lstStyle/>
            <a:p>
              <a:endParaRPr lang="en-US"/>
            </a:p>
          </p:txBody>
        </p:sp>
        <p:sp>
          <p:nvSpPr>
            <p:cNvPr id="167569" name="Line 657"/>
            <p:cNvSpPr>
              <a:spLocks noChangeShapeType="1"/>
            </p:cNvSpPr>
            <p:nvPr/>
          </p:nvSpPr>
          <p:spPr bwMode="auto">
            <a:xfrm>
              <a:off x="2351" y="1540"/>
              <a:ext cx="1" cy="2"/>
            </a:xfrm>
            <a:prstGeom prst="line">
              <a:avLst/>
            </a:prstGeom>
            <a:noFill/>
            <a:ln w="14288">
              <a:solidFill>
                <a:srgbClr val="000000"/>
              </a:solidFill>
              <a:round/>
              <a:headEnd/>
              <a:tailEnd/>
            </a:ln>
          </p:spPr>
          <p:txBody>
            <a:bodyPr/>
            <a:lstStyle/>
            <a:p>
              <a:endParaRPr lang="en-US"/>
            </a:p>
          </p:txBody>
        </p:sp>
        <p:sp>
          <p:nvSpPr>
            <p:cNvPr id="167570" name="Line 658"/>
            <p:cNvSpPr>
              <a:spLocks noChangeShapeType="1"/>
            </p:cNvSpPr>
            <p:nvPr/>
          </p:nvSpPr>
          <p:spPr bwMode="auto">
            <a:xfrm>
              <a:off x="2354" y="1559"/>
              <a:ext cx="2" cy="2"/>
            </a:xfrm>
            <a:prstGeom prst="line">
              <a:avLst/>
            </a:prstGeom>
            <a:noFill/>
            <a:ln w="14288">
              <a:solidFill>
                <a:srgbClr val="000000"/>
              </a:solidFill>
              <a:round/>
              <a:headEnd/>
              <a:tailEnd/>
            </a:ln>
          </p:spPr>
          <p:txBody>
            <a:bodyPr/>
            <a:lstStyle/>
            <a:p>
              <a:endParaRPr lang="en-US"/>
            </a:p>
          </p:txBody>
        </p:sp>
        <p:sp>
          <p:nvSpPr>
            <p:cNvPr id="167571" name="Line 659"/>
            <p:cNvSpPr>
              <a:spLocks noChangeShapeType="1"/>
            </p:cNvSpPr>
            <p:nvPr/>
          </p:nvSpPr>
          <p:spPr bwMode="auto">
            <a:xfrm>
              <a:off x="2365" y="1575"/>
              <a:ext cx="1" cy="2"/>
            </a:xfrm>
            <a:prstGeom prst="line">
              <a:avLst/>
            </a:prstGeom>
            <a:noFill/>
            <a:ln w="14288">
              <a:solidFill>
                <a:srgbClr val="000000"/>
              </a:solidFill>
              <a:round/>
              <a:headEnd/>
              <a:tailEnd/>
            </a:ln>
          </p:spPr>
          <p:txBody>
            <a:bodyPr/>
            <a:lstStyle/>
            <a:p>
              <a:endParaRPr lang="en-US"/>
            </a:p>
          </p:txBody>
        </p:sp>
        <p:sp>
          <p:nvSpPr>
            <p:cNvPr id="167572" name="Line 660"/>
            <p:cNvSpPr>
              <a:spLocks noChangeShapeType="1"/>
            </p:cNvSpPr>
            <p:nvPr/>
          </p:nvSpPr>
          <p:spPr bwMode="auto">
            <a:xfrm>
              <a:off x="2376" y="1592"/>
              <a:ext cx="1" cy="2"/>
            </a:xfrm>
            <a:prstGeom prst="line">
              <a:avLst/>
            </a:prstGeom>
            <a:noFill/>
            <a:ln w="14288">
              <a:solidFill>
                <a:srgbClr val="000000"/>
              </a:solidFill>
              <a:round/>
              <a:headEnd/>
              <a:tailEnd/>
            </a:ln>
          </p:spPr>
          <p:txBody>
            <a:bodyPr/>
            <a:lstStyle/>
            <a:p>
              <a:endParaRPr lang="en-US"/>
            </a:p>
          </p:txBody>
        </p:sp>
        <p:sp>
          <p:nvSpPr>
            <p:cNvPr id="167573" name="Line 661"/>
            <p:cNvSpPr>
              <a:spLocks noChangeShapeType="1"/>
            </p:cNvSpPr>
            <p:nvPr/>
          </p:nvSpPr>
          <p:spPr bwMode="auto">
            <a:xfrm>
              <a:off x="2393" y="1602"/>
              <a:ext cx="2" cy="1"/>
            </a:xfrm>
            <a:prstGeom prst="line">
              <a:avLst/>
            </a:prstGeom>
            <a:noFill/>
            <a:ln w="14288">
              <a:solidFill>
                <a:srgbClr val="000000"/>
              </a:solidFill>
              <a:round/>
              <a:headEnd/>
              <a:tailEnd/>
            </a:ln>
          </p:spPr>
          <p:txBody>
            <a:bodyPr/>
            <a:lstStyle/>
            <a:p>
              <a:endParaRPr lang="en-US"/>
            </a:p>
          </p:txBody>
        </p:sp>
        <p:sp>
          <p:nvSpPr>
            <p:cNvPr id="167574" name="Line 662"/>
            <p:cNvSpPr>
              <a:spLocks noChangeShapeType="1"/>
            </p:cNvSpPr>
            <p:nvPr/>
          </p:nvSpPr>
          <p:spPr bwMode="auto">
            <a:xfrm flipV="1">
              <a:off x="2412" y="1601"/>
              <a:ext cx="2" cy="1"/>
            </a:xfrm>
            <a:prstGeom prst="line">
              <a:avLst/>
            </a:prstGeom>
            <a:noFill/>
            <a:ln w="14288">
              <a:solidFill>
                <a:srgbClr val="000000"/>
              </a:solidFill>
              <a:round/>
              <a:headEnd/>
              <a:tailEnd/>
            </a:ln>
          </p:spPr>
          <p:txBody>
            <a:bodyPr/>
            <a:lstStyle/>
            <a:p>
              <a:endParaRPr lang="en-US"/>
            </a:p>
          </p:txBody>
        </p:sp>
        <p:sp>
          <p:nvSpPr>
            <p:cNvPr id="167575" name="Line 663"/>
            <p:cNvSpPr>
              <a:spLocks noChangeShapeType="1"/>
            </p:cNvSpPr>
            <p:nvPr/>
          </p:nvSpPr>
          <p:spPr bwMode="auto">
            <a:xfrm>
              <a:off x="2427" y="1600"/>
              <a:ext cx="1" cy="2"/>
            </a:xfrm>
            <a:prstGeom prst="line">
              <a:avLst/>
            </a:prstGeom>
            <a:noFill/>
            <a:ln w="14288">
              <a:solidFill>
                <a:srgbClr val="000000"/>
              </a:solidFill>
              <a:round/>
              <a:headEnd/>
              <a:tailEnd/>
            </a:ln>
          </p:spPr>
          <p:txBody>
            <a:bodyPr/>
            <a:lstStyle/>
            <a:p>
              <a:endParaRPr lang="en-US"/>
            </a:p>
          </p:txBody>
        </p:sp>
        <p:sp>
          <p:nvSpPr>
            <p:cNvPr id="167576" name="Line 664"/>
            <p:cNvSpPr>
              <a:spLocks noChangeShapeType="1"/>
            </p:cNvSpPr>
            <p:nvPr/>
          </p:nvSpPr>
          <p:spPr bwMode="auto">
            <a:xfrm>
              <a:off x="2435" y="1617"/>
              <a:ext cx="1" cy="2"/>
            </a:xfrm>
            <a:prstGeom prst="line">
              <a:avLst/>
            </a:prstGeom>
            <a:noFill/>
            <a:ln w="14288">
              <a:solidFill>
                <a:srgbClr val="000000"/>
              </a:solidFill>
              <a:round/>
              <a:headEnd/>
              <a:tailEnd/>
            </a:ln>
          </p:spPr>
          <p:txBody>
            <a:bodyPr/>
            <a:lstStyle/>
            <a:p>
              <a:endParaRPr lang="en-US"/>
            </a:p>
          </p:txBody>
        </p:sp>
        <p:sp>
          <p:nvSpPr>
            <p:cNvPr id="167577" name="Line 665"/>
            <p:cNvSpPr>
              <a:spLocks noChangeShapeType="1"/>
            </p:cNvSpPr>
            <p:nvPr/>
          </p:nvSpPr>
          <p:spPr bwMode="auto">
            <a:xfrm>
              <a:off x="2443" y="1636"/>
              <a:ext cx="1" cy="2"/>
            </a:xfrm>
            <a:prstGeom prst="line">
              <a:avLst/>
            </a:prstGeom>
            <a:noFill/>
            <a:ln w="14288">
              <a:solidFill>
                <a:srgbClr val="000000"/>
              </a:solidFill>
              <a:round/>
              <a:headEnd/>
              <a:tailEnd/>
            </a:ln>
          </p:spPr>
          <p:txBody>
            <a:bodyPr/>
            <a:lstStyle/>
            <a:p>
              <a:endParaRPr lang="en-US"/>
            </a:p>
          </p:txBody>
        </p:sp>
        <p:sp>
          <p:nvSpPr>
            <p:cNvPr id="167578" name="Line 666"/>
            <p:cNvSpPr>
              <a:spLocks noChangeShapeType="1"/>
            </p:cNvSpPr>
            <p:nvPr/>
          </p:nvSpPr>
          <p:spPr bwMode="auto">
            <a:xfrm>
              <a:off x="2451" y="1654"/>
              <a:ext cx="1" cy="2"/>
            </a:xfrm>
            <a:prstGeom prst="line">
              <a:avLst/>
            </a:prstGeom>
            <a:noFill/>
            <a:ln w="14288">
              <a:solidFill>
                <a:srgbClr val="000000"/>
              </a:solidFill>
              <a:round/>
              <a:headEnd/>
              <a:tailEnd/>
            </a:ln>
          </p:spPr>
          <p:txBody>
            <a:bodyPr/>
            <a:lstStyle/>
            <a:p>
              <a:endParaRPr lang="en-US"/>
            </a:p>
          </p:txBody>
        </p:sp>
        <p:sp>
          <p:nvSpPr>
            <p:cNvPr id="167579" name="Line 667"/>
            <p:cNvSpPr>
              <a:spLocks noChangeShapeType="1"/>
            </p:cNvSpPr>
            <p:nvPr/>
          </p:nvSpPr>
          <p:spPr bwMode="auto">
            <a:xfrm>
              <a:off x="2465" y="1668"/>
              <a:ext cx="2" cy="2"/>
            </a:xfrm>
            <a:prstGeom prst="line">
              <a:avLst/>
            </a:prstGeom>
            <a:noFill/>
            <a:ln w="14288">
              <a:solidFill>
                <a:srgbClr val="000000"/>
              </a:solidFill>
              <a:round/>
              <a:headEnd/>
              <a:tailEnd/>
            </a:ln>
          </p:spPr>
          <p:txBody>
            <a:bodyPr/>
            <a:lstStyle/>
            <a:p>
              <a:endParaRPr lang="en-US"/>
            </a:p>
          </p:txBody>
        </p:sp>
        <p:sp>
          <p:nvSpPr>
            <p:cNvPr id="167580" name="Line 668"/>
            <p:cNvSpPr>
              <a:spLocks noChangeShapeType="1"/>
            </p:cNvSpPr>
            <p:nvPr/>
          </p:nvSpPr>
          <p:spPr bwMode="auto">
            <a:xfrm flipV="1">
              <a:off x="2477" y="1669"/>
              <a:ext cx="1" cy="2"/>
            </a:xfrm>
            <a:prstGeom prst="line">
              <a:avLst/>
            </a:prstGeom>
            <a:noFill/>
            <a:ln w="14288">
              <a:solidFill>
                <a:srgbClr val="000000"/>
              </a:solidFill>
              <a:round/>
              <a:headEnd/>
              <a:tailEnd/>
            </a:ln>
          </p:spPr>
          <p:txBody>
            <a:bodyPr/>
            <a:lstStyle/>
            <a:p>
              <a:endParaRPr lang="en-US"/>
            </a:p>
          </p:txBody>
        </p:sp>
        <p:sp>
          <p:nvSpPr>
            <p:cNvPr id="167581" name="Line 669"/>
            <p:cNvSpPr>
              <a:spLocks noChangeShapeType="1"/>
            </p:cNvSpPr>
            <p:nvPr/>
          </p:nvSpPr>
          <p:spPr bwMode="auto">
            <a:xfrm flipV="1">
              <a:off x="2486" y="1652"/>
              <a:ext cx="1" cy="2"/>
            </a:xfrm>
            <a:prstGeom prst="line">
              <a:avLst/>
            </a:prstGeom>
            <a:noFill/>
            <a:ln w="14288">
              <a:solidFill>
                <a:srgbClr val="000000"/>
              </a:solidFill>
              <a:round/>
              <a:headEnd/>
              <a:tailEnd/>
            </a:ln>
          </p:spPr>
          <p:txBody>
            <a:bodyPr/>
            <a:lstStyle/>
            <a:p>
              <a:endParaRPr lang="en-US"/>
            </a:p>
          </p:txBody>
        </p:sp>
        <p:sp>
          <p:nvSpPr>
            <p:cNvPr id="167582" name="Line 670"/>
            <p:cNvSpPr>
              <a:spLocks noChangeShapeType="1"/>
            </p:cNvSpPr>
            <p:nvPr/>
          </p:nvSpPr>
          <p:spPr bwMode="auto">
            <a:xfrm flipV="1">
              <a:off x="2495" y="1634"/>
              <a:ext cx="1" cy="2"/>
            </a:xfrm>
            <a:prstGeom prst="line">
              <a:avLst/>
            </a:prstGeom>
            <a:noFill/>
            <a:ln w="14288">
              <a:solidFill>
                <a:srgbClr val="000000"/>
              </a:solidFill>
              <a:round/>
              <a:headEnd/>
              <a:tailEnd/>
            </a:ln>
          </p:spPr>
          <p:txBody>
            <a:bodyPr/>
            <a:lstStyle/>
            <a:p>
              <a:endParaRPr lang="en-US"/>
            </a:p>
          </p:txBody>
        </p:sp>
        <p:sp>
          <p:nvSpPr>
            <p:cNvPr id="167583" name="Line 671"/>
            <p:cNvSpPr>
              <a:spLocks noChangeShapeType="1"/>
            </p:cNvSpPr>
            <p:nvPr/>
          </p:nvSpPr>
          <p:spPr bwMode="auto">
            <a:xfrm flipV="1">
              <a:off x="2504" y="1617"/>
              <a:ext cx="3" cy="1"/>
            </a:xfrm>
            <a:prstGeom prst="line">
              <a:avLst/>
            </a:prstGeom>
            <a:noFill/>
            <a:ln w="14288">
              <a:solidFill>
                <a:srgbClr val="000000"/>
              </a:solidFill>
              <a:round/>
              <a:headEnd/>
              <a:tailEnd/>
            </a:ln>
          </p:spPr>
          <p:txBody>
            <a:bodyPr/>
            <a:lstStyle/>
            <a:p>
              <a:endParaRPr lang="en-US"/>
            </a:p>
          </p:txBody>
        </p:sp>
        <p:sp>
          <p:nvSpPr>
            <p:cNvPr id="167584" name="Line 672"/>
            <p:cNvSpPr>
              <a:spLocks noChangeShapeType="1"/>
            </p:cNvSpPr>
            <p:nvPr/>
          </p:nvSpPr>
          <p:spPr bwMode="auto">
            <a:xfrm flipV="1">
              <a:off x="2517" y="1601"/>
              <a:ext cx="1" cy="2"/>
            </a:xfrm>
            <a:prstGeom prst="line">
              <a:avLst/>
            </a:prstGeom>
            <a:noFill/>
            <a:ln w="14288">
              <a:solidFill>
                <a:srgbClr val="000000"/>
              </a:solidFill>
              <a:round/>
              <a:headEnd/>
              <a:tailEnd/>
            </a:ln>
          </p:spPr>
          <p:txBody>
            <a:bodyPr/>
            <a:lstStyle/>
            <a:p>
              <a:endParaRPr lang="en-US"/>
            </a:p>
          </p:txBody>
        </p:sp>
        <p:sp>
          <p:nvSpPr>
            <p:cNvPr id="167585" name="Line 673"/>
            <p:cNvSpPr>
              <a:spLocks noChangeShapeType="1"/>
            </p:cNvSpPr>
            <p:nvPr/>
          </p:nvSpPr>
          <p:spPr bwMode="auto">
            <a:xfrm>
              <a:off x="2524" y="1607"/>
              <a:ext cx="1" cy="3"/>
            </a:xfrm>
            <a:prstGeom prst="line">
              <a:avLst/>
            </a:prstGeom>
            <a:noFill/>
            <a:ln w="14288">
              <a:solidFill>
                <a:srgbClr val="000000"/>
              </a:solidFill>
              <a:round/>
              <a:headEnd/>
              <a:tailEnd/>
            </a:ln>
          </p:spPr>
          <p:txBody>
            <a:bodyPr/>
            <a:lstStyle/>
            <a:p>
              <a:endParaRPr lang="en-US"/>
            </a:p>
          </p:txBody>
        </p:sp>
        <p:sp>
          <p:nvSpPr>
            <p:cNvPr id="167586" name="Line 674"/>
            <p:cNvSpPr>
              <a:spLocks noChangeShapeType="1"/>
            </p:cNvSpPr>
            <p:nvPr/>
          </p:nvSpPr>
          <p:spPr bwMode="auto">
            <a:xfrm>
              <a:off x="2529" y="1626"/>
              <a:ext cx="1" cy="2"/>
            </a:xfrm>
            <a:prstGeom prst="line">
              <a:avLst/>
            </a:prstGeom>
            <a:noFill/>
            <a:ln w="14288">
              <a:solidFill>
                <a:srgbClr val="000000"/>
              </a:solidFill>
              <a:round/>
              <a:headEnd/>
              <a:tailEnd/>
            </a:ln>
          </p:spPr>
          <p:txBody>
            <a:bodyPr/>
            <a:lstStyle/>
            <a:p>
              <a:endParaRPr lang="en-US"/>
            </a:p>
          </p:txBody>
        </p:sp>
        <p:sp>
          <p:nvSpPr>
            <p:cNvPr id="167587" name="Line 675"/>
            <p:cNvSpPr>
              <a:spLocks noChangeShapeType="1"/>
            </p:cNvSpPr>
            <p:nvPr/>
          </p:nvSpPr>
          <p:spPr bwMode="auto">
            <a:xfrm>
              <a:off x="2533" y="1646"/>
              <a:ext cx="1" cy="2"/>
            </a:xfrm>
            <a:prstGeom prst="line">
              <a:avLst/>
            </a:prstGeom>
            <a:noFill/>
            <a:ln w="14288">
              <a:solidFill>
                <a:srgbClr val="000000"/>
              </a:solidFill>
              <a:round/>
              <a:headEnd/>
              <a:tailEnd/>
            </a:ln>
          </p:spPr>
          <p:txBody>
            <a:bodyPr/>
            <a:lstStyle/>
            <a:p>
              <a:endParaRPr lang="en-US"/>
            </a:p>
          </p:txBody>
        </p:sp>
        <p:sp>
          <p:nvSpPr>
            <p:cNvPr id="167588" name="Line 676"/>
            <p:cNvSpPr>
              <a:spLocks noChangeShapeType="1"/>
            </p:cNvSpPr>
            <p:nvPr/>
          </p:nvSpPr>
          <p:spPr bwMode="auto">
            <a:xfrm>
              <a:off x="2538" y="1666"/>
              <a:ext cx="1" cy="1"/>
            </a:xfrm>
            <a:prstGeom prst="line">
              <a:avLst/>
            </a:prstGeom>
            <a:noFill/>
            <a:ln w="14288">
              <a:solidFill>
                <a:srgbClr val="000000"/>
              </a:solidFill>
              <a:round/>
              <a:headEnd/>
              <a:tailEnd/>
            </a:ln>
          </p:spPr>
          <p:txBody>
            <a:bodyPr/>
            <a:lstStyle/>
            <a:p>
              <a:endParaRPr lang="en-US"/>
            </a:p>
          </p:txBody>
        </p:sp>
        <p:sp>
          <p:nvSpPr>
            <p:cNvPr id="167589" name="Line 677"/>
            <p:cNvSpPr>
              <a:spLocks noChangeShapeType="1"/>
            </p:cNvSpPr>
            <p:nvPr/>
          </p:nvSpPr>
          <p:spPr bwMode="auto">
            <a:xfrm>
              <a:off x="2542" y="1685"/>
              <a:ext cx="1" cy="2"/>
            </a:xfrm>
            <a:prstGeom prst="line">
              <a:avLst/>
            </a:prstGeom>
            <a:noFill/>
            <a:ln w="14288">
              <a:solidFill>
                <a:srgbClr val="000000"/>
              </a:solidFill>
              <a:round/>
              <a:headEnd/>
              <a:tailEnd/>
            </a:ln>
          </p:spPr>
          <p:txBody>
            <a:bodyPr/>
            <a:lstStyle/>
            <a:p>
              <a:endParaRPr lang="en-US"/>
            </a:p>
          </p:txBody>
        </p:sp>
        <p:sp>
          <p:nvSpPr>
            <p:cNvPr id="167590" name="Line 678"/>
            <p:cNvSpPr>
              <a:spLocks noChangeShapeType="1"/>
            </p:cNvSpPr>
            <p:nvPr/>
          </p:nvSpPr>
          <p:spPr bwMode="auto">
            <a:xfrm flipV="1">
              <a:off x="2547" y="1693"/>
              <a:ext cx="1" cy="2"/>
            </a:xfrm>
            <a:prstGeom prst="line">
              <a:avLst/>
            </a:prstGeom>
            <a:noFill/>
            <a:ln w="14288">
              <a:solidFill>
                <a:srgbClr val="000000"/>
              </a:solidFill>
              <a:round/>
              <a:headEnd/>
              <a:tailEnd/>
            </a:ln>
          </p:spPr>
          <p:txBody>
            <a:bodyPr/>
            <a:lstStyle/>
            <a:p>
              <a:endParaRPr lang="en-US"/>
            </a:p>
          </p:txBody>
        </p:sp>
        <p:sp>
          <p:nvSpPr>
            <p:cNvPr id="167591" name="Line 679"/>
            <p:cNvSpPr>
              <a:spLocks noChangeShapeType="1"/>
            </p:cNvSpPr>
            <p:nvPr/>
          </p:nvSpPr>
          <p:spPr bwMode="auto">
            <a:xfrm flipV="1">
              <a:off x="2551" y="1674"/>
              <a:ext cx="1" cy="2"/>
            </a:xfrm>
            <a:prstGeom prst="line">
              <a:avLst/>
            </a:prstGeom>
            <a:noFill/>
            <a:ln w="14288">
              <a:solidFill>
                <a:srgbClr val="000000"/>
              </a:solidFill>
              <a:round/>
              <a:headEnd/>
              <a:tailEnd/>
            </a:ln>
          </p:spPr>
          <p:txBody>
            <a:bodyPr/>
            <a:lstStyle/>
            <a:p>
              <a:endParaRPr lang="en-US"/>
            </a:p>
          </p:txBody>
        </p:sp>
        <p:sp>
          <p:nvSpPr>
            <p:cNvPr id="167592" name="Line 680"/>
            <p:cNvSpPr>
              <a:spLocks noChangeShapeType="1"/>
            </p:cNvSpPr>
            <p:nvPr/>
          </p:nvSpPr>
          <p:spPr bwMode="auto">
            <a:xfrm flipV="1">
              <a:off x="2555" y="1654"/>
              <a:ext cx="1" cy="2"/>
            </a:xfrm>
            <a:prstGeom prst="line">
              <a:avLst/>
            </a:prstGeom>
            <a:noFill/>
            <a:ln w="14288">
              <a:solidFill>
                <a:srgbClr val="000000"/>
              </a:solidFill>
              <a:round/>
              <a:headEnd/>
              <a:tailEnd/>
            </a:ln>
          </p:spPr>
          <p:txBody>
            <a:bodyPr/>
            <a:lstStyle/>
            <a:p>
              <a:endParaRPr lang="en-US"/>
            </a:p>
          </p:txBody>
        </p:sp>
        <p:sp>
          <p:nvSpPr>
            <p:cNvPr id="167593" name="Line 681"/>
            <p:cNvSpPr>
              <a:spLocks noChangeShapeType="1"/>
            </p:cNvSpPr>
            <p:nvPr/>
          </p:nvSpPr>
          <p:spPr bwMode="auto">
            <a:xfrm flipV="1">
              <a:off x="2560" y="1635"/>
              <a:ext cx="1" cy="1"/>
            </a:xfrm>
            <a:prstGeom prst="line">
              <a:avLst/>
            </a:prstGeom>
            <a:noFill/>
            <a:ln w="14288">
              <a:solidFill>
                <a:srgbClr val="000000"/>
              </a:solidFill>
              <a:round/>
              <a:headEnd/>
              <a:tailEnd/>
            </a:ln>
          </p:spPr>
          <p:txBody>
            <a:bodyPr/>
            <a:lstStyle/>
            <a:p>
              <a:endParaRPr lang="en-US"/>
            </a:p>
          </p:txBody>
        </p:sp>
        <p:sp>
          <p:nvSpPr>
            <p:cNvPr id="167594" name="Line 682"/>
            <p:cNvSpPr>
              <a:spLocks noChangeShapeType="1"/>
            </p:cNvSpPr>
            <p:nvPr/>
          </p:nvSpPr>
          <p:spPr bwMode="auto">
            <a:xfrm flipV="1">
              <a:off x="2564" y="1615"/>
              <a:ext cx="1" cy="2"/>
            </a:xfrm>
            <a:prstGeom prst="line">
              <a:avLst/>
            </a:prstGeom>
            <a:noFill/>
            <a:ln w="14288">
              <a:solidFill>
                <a:srgbClr val="000000"/>
              </a:solidFill>
              <a:round/>
              <a:headEnd/>
              <a:tailEnd/>
            </a:ln>
          </p:spPr>
          <p:txBody>
            <a:bodyPr/>
            <a:lstStyle/>
            <a:p>
              <a:endParaRPr lang="en-US"/>
            </a:p>
          </p:txBody>
        </p:sp>
        <p:sp>
          <p:nvSpPr>
            <p:cNvPr id="167595" name="Freeform 683"/>
            <p:cNvSpPr>
              <a:spLocks/>
            </p:cNvSpPr>
            <p:nvPr/>
          </p:nvSpPr>
          <p:spPr bwMode="auto">
            <a:xfrm>
              <a:off x="2569" y="1596"/>
              <a:ext cx="1" cy="1"/>
            </a:xfrm>
            <a:custGeom>
              <a:avLst/>
              <a:gdLst/>
              <a:ahLst/>
              <a:cxnLst>
                <a:cxn ang="0">
                  <a:pos x="0" y="1"/>
                </a:cxn>
                <a:cxn ang="0">
                  <a:pos x="1" y="0"/>
                </a:cxn>
                <a:cxn ang="0">
                  <a:pos x="1" y="0"/>
                </a:cxn>
              </a:cxnLst>
              <a:rect l="0" t="0" r="r" b="b"/>
              <a:pathLst>
                <a:path w="1" h="1">
                  <a:moveTo>
                    <a:pt x="0" y="1"/>
                  </a:moveTo>
                  <a:lnTo>
                    <a:pt x="1" y="0"/>
                  </a:lnTo>
                  <a:lnTo>
                    <a:pt x="1" y="0"/>
                  </a:lnTo>
                </a:path>
              </a:pathLst>
            </a:custGeom>
            <a:noFill/>
            <a:ln w="14288">
              <a:solidFill>
                <a:srgbClr val="000000"/>
              </a:solidFill>
              <a:prstDash val="solid"/>
              <a:round/>
              <a:headEnd/>
              <a:tailEnd/>
            </a:ln>
          </p:spPr>
          <p:txBody>
            <a:bodyPr/>
            <a:lstStyle/>
            <a:p>
              <a:endParaRPr lang="en-US"/>
            </a:p>
          </p:txBody>
        </p:sp>
        <p:sp>
          <p:nvSpPr>
            <p:cNvPr id="167596" name="Line 684"/>
            <p:cNvSpPr>
              <a:spLocks noChangeShapeType="1"/>
            </p:cNvSpPr>
            <p:nvPr/>
          </p:nvSpPr>
          <p:spPr bwMode="auto">
            <a:xfrm>
              <a:off x="2573" y="1614"/>
              <a:ext cx="1" cy="2"/>
            </a:xfrm>
            <a:prstGeom prst="line">
              <a:avLst/>
            </a:prstGeom>
            <a:noFill/>
            <a:ln w="14288">
              <a:solidFill>
                <a:srgbClr val="000000"/>
              </a:solidFill>
              <a:round/>
              <a:headEnd/>
              <a:tailEnd/>
            </a:ln>
          </p:spPr>
          <p:txBody>
            <a:bodyPr/>
            <a:lstStyle/>
            <a:p>
              <a:endParaRPr lang="en-US"/>
            </a:p>
          </p:txBody>
        </p:sp>
        <p:sp>
          <p:nvSpPr>
            <p:cNvPr id="167597" name="Line 685"/>
            <p:cNvSpPr>
              <a:spLocks noChangeShapeType="1"/>
            </p:cNvSpPr>
            <p:nvPr/>
          </p:nvSpPr>
          <p:spPr bwMode="auto">
            <a:xfrm>
              <a:off x="2577" y="1633"/>
              <a:ext cx="1" cy="2"/>
            </a:xfrm>
            <a:prstGeom prst="line">
              <a:avLst/>
            </a:prstGeom>
            <a:noFill/>
            <a:ln w="14288">
              <a:solidFill>
                <a:srgbClr val="000000"/>
              </a:solidFill>
              <a:round/>
              <a:headEnd/>
              <a:tailEnd/>
            </a:ln>
          </p:spPr>
          <p:txBody>
            <a:bodyPr/>
            <a:lstStyle/>
            <a:p>
              <a:endParaRPr lang="en-US"/>
            </a:p>
          </p:txBody>
        </p:sp>
        <p:sp>
          <p:nvSpPr>
            <p:cNvPr id="167598" name="Line 686"/>
            <p:cNvSpPr>
              <a:spLocks noChangeShapeType="1"/>
            </p:cNvSpPr>
            <p:nvPr/>
          </p:nvSpPr>
          <p:spPr bwMode="auto">
            <a:xfrm>
              <a:off x="2581" y="1653"/>
              <a:ext cx="1" cy="2"/>
            </a:xfrm>
            <a:prstGeom prst="line">
              <a:avLst/>
            </a:prstGeom>
            <a:noFill/>
            <a:ln w="14288">
              <a:solidFill>
                <a:srgbClr val="000000"/>
              </a:solidFill>
              <a:round/>
              <a:headEnd/>
              <a:tailEnd/>
            </a:ln>
          </p:spPr>
          <p:txBody>
            <a:bodyPr/>
            <a:lstStyle/>
            <a:p>
              <a:endParaRPr lang="en-US"/>
            </a:p>
          </p:txBody>
        </p:sp>
        <p:sp>
          <p:nvSpPr>
            <p:cNvPr id="167599" name="Line 687"/>
            <p:cNvSpPr>
              <a:spLocks noChangeShapeType="1"/>
            </p:cNvSpPr>
            <p:nvPr/>
          </p:nvSpPr>
          <p:spPr bwMode="auto">
            <a:xfrm>
              <a:off x="2585" y="1671"/>
              <a:ext cx="1" cy="3"/>
            </a:xfrm>
            <a:prstGeom prst="line">
              <a:avLst/>
            </a:prstGeom>
            <a:noFill/>
            <a:ln w="14288">
              <a:solidFill>
                <a:srgbClr val="000000"/>
              </a:solidFill>
              <a:round/>
              <a:headEnd/>
              <a:tailEnd/>
            </a:ln>
          </p:spPr>
          <p:txBody>
            <a:bodyPr/>
            <a:lstStyle/>
            <a:p>
              <a:endParaRPr lang="en-US"/>
            </a:p>
          </p:txBody>
        </p:sp>
        <p:sp>
          <p:nvSpPr>
            <p:cNvPr id="167600" name="Line 688"/>
            <p:cNvSpPr>
              <a:spLocks noChangeShapeType="1"/>
            </p:cNvSpPr>
            <p:nvPr/>
          </p:nvSpPr>
          <p:spPr bwMode="auto">
            <a:xfrm>
              <a:off x="2589" y="1691"/>
              <a:ext cx="1" cy="3"/>
            </a:xfrm>
            <a:prstGeom prst="line">
              <a:avLst/>
            </a:prstGeom>
            <a:noFill/>
            <a:ln w="14288">
              <a:solidFill>
                <a:srgbClr val="000000"/>
              </a:solidFill>
              <a:round/>
              <a:headEnd/>
              <a:tailEnd/>
            </a:ln>
          </p:spPr>
          <p:txBody>
            <a:bodyPr/>
            <a:lstStyle/>
            <a:p>
              <a:endParaRPr lang="en-US"/>
            </a:p>
          </p:txBody>
        </p:sp>
        <p:sp>
          <p:nvSpPr>
            <p:cNvPr id="167601" name="Freeform 689"/>
            <p:cNvSpPr>
              <a:spLocks/>
            </p:cNvSpPr>
            <p:nvPr/>
          </p:nvSpPr>
          <p:spPr bwMode="auto">
            <a:xfrm>
              <a:off x="2593" y="1710"/>
              <a:ext cx="1" cy="1"/>
            </a:xfrm>
            <a:custGeom>
              <a:avLst/>
              <a:gdLst/>
              <a:ahLst/>
              <a:cxnLst>
                <a:cxn ang="0">
                  <a:pos x="0" y="1"/>
                </a:cxn>
                <a:cxn ang="0">
                  <a:pos x="0" y="1"/>
                </a:cxn>
                <a:cxn ang="0">
                  <a:pos x="0" y="0"/>
                </a:cxn>
              </a:cxnLst>
              <a:rect l="0" t="0" r="r" b="b"/>
              <a:pathLst>
                <a:path h="1">
                  <a:moveTo>
                    <a:pt x="0" y="1"/>
                  </a:moveTo>
                  <a:lnTo>
                    <a:pt x="0" y="1"/>
                  </a:lnTo>
                  <a:lnTo>
                    <a:pt x="0" y="0"/>
                  </a:lnTo>
                </a:path>
              </a:pathLst>
            </a:custGeom>
            <a:noFill/>
            <a:ln w="14288">
              <a:solidFill>
                <a:srgbClr val="000000"/>
              </a:solidFill>
              <a:prstDash val="solid"/>
              <a:round/>
              <a:headEnd/>
              <a:tailEnd/>
            </a:ln>
          </p:spPr>
          <p:txBody>
            <a:bodyPr/>
            <a:lstStyle/>
            <a:p>
              <a:endParaRPr lang="en-US"/>
            </a:p>
          </p:txBody>
        </p:sp>
        <p:sp>
          <p:nvSpPr>
            <p:cNvPr id="167602" name="Line 690"/>
            <p:cNvSpPr>
              <a:spLocks noChangeShapeType="1"/>
            </p:cNvSpPr>
            <p:nvPr/>
          </p:nvSpPr>
          <p:spPr bwMode="auto">
            <a:xfrm flipV="1">
              <a:off x="2597" y="1690"/>
              <a:ext cx="1" cy="3"/>
            </a:xfrm>
            <a:prstGeom prst="line">
              <a:avLst/>
            </a:prstGeom>
            <a:noFill/>
            <a:ln w="14288">
              <a:solidFill>
                <a:srgbClr val="000000"/>
              </a:solidFill>
              <a:round/>
              <a:headEnd/>
              <a:tailEnd/>
            </a:ln>
          </p:spPr>
          <p:txBody>
            <a:bodyPr/>
            <a:lstStyle/>
            <a:p>
              <a:endParaRPr lang="en-US"/>
            </a:p>
          </p:txBody>
        </p:sp>
        <p:sp>
          <p:nvSpPr>
            <p:cNvPr id="167603" name="Line 691"/>
            <p:cNvSpPr>
              <a:spLocks noChangeShapeType="1"/>
            </p:cNvSpPr>
            <p:nvPr/>
          </p:nvSpPr>
          <p:spPr bwMode="auto">
            <a:xfrm flipV="1">
              <a:off x="2602" y="1671"/>
              <a:ext cx="1" cy="3"/>
            </a:xfrm>
            <a:prstGeom prst="line">
              <a:avLst/>
            </a:prstGeom>
            <a:noFill/>
            <a:ln w="14288">
              <a:solidFill>
                <a:srgbClr val="000000"/>
              </a:solidFill>
              <a:round/>
              <a:headEnd/>
              <a:tailEnd/>
            </a:ln>
          </p:spPr>
          <p:txBody>
            <a:bodyPr/>
            <a:lstStyle/>
            <a:p>
              <a:endParaRPr lang="en-US"/>
            </a:p>
          </p:txBody>
        </p:sp>
        <p:sp>
          <p:nvSpPr>
            <p:cNvPr id="167604" name="Line 692"/>
            <p:cNvSpPr>
              <a:spLocks noChangeShapeType="1"/>
            </p:cNvSpPr>
            <p:nvPr/>
          </p:nvSpPr>
          <p:spPr bwMode="auto">
            <a:xfrm flipV="1">
              <a:off x="2606" y="1652"/>
              <a:ext cx="1" cy="2"/>
            </a:xfrm>
            <a:prstGeom prst="line">
              <a:avLst/>
            </a:prstGeom>
            <a:noFill/>
            <a:ln w="14288">
              <a:solidFill>
                <a:srgbClr val="000000"/>
              </a:solidFill>
              <a:round/>
              <a:headEnd/>
              <a:tailEnd/>
            </a:ln>
          </p:spPr>
          <p:txBody>
            <a:bodyPr/>
            <a:lstStyle/>
            <a:p>
              <a:endParaRPr lang="en-US"/>
            </a:p>
          </p:txBody>
        </p:sp>
        <p:sp>
          <p:nvSpPr>
            <p:cNvPr id="167605" name="Line 693"/>
            <p:cNvSpPr>
              <a:spLocks noChangeShapeType="1"/>
            </p:cNvSpPr>
            <p:nvPr/>
          </p:nvSpPr>
          <p:spPr bwMode="auto">
            <a:xfrm flipV="1">
              <a:off x="2611" y="1633"/>
              <a:ext cx="1" cy="2"/>
            </a:xfrm>
            <a:prstGeom prst="line">
              <a:avLst/>
            </a:prstGeom>
            <a:noFill/>
            <a:ln w="14288">
              <a:solidFill>
                <a:srgbClr val="000000"/>
              </a:solidFill>
              <a:round/>
              <a:headEnd/>
              <a:tailEnd/>
            </a:ln>
          </p:spPr>
          <p:txBody>
            <a:bodyPr/>
            <a:lstStyle/>
            <a:p>
              <a:endParaRPr lang="en-US"/>
            </a:p>
          </p:txBody>
        </p:sp>
        <p:sp>
          <p:nvSpPr>
            <p:cNvPr id="167606" name="Line 694"/>
            <p:cNvSpPr>
              <a:spLocks noChangeShapeType="1"/>
            </p:cNvSpPr>
            <p:nvPr/>
          </p:nvSpPr>
          <p:spPr bwMode="auto">
            <a:xfrm flipV="1">
              <a:off x="2615" y="1613"/>
              <a:ext cx="1" cy="2"/>
            </a:xfrm>
            <a:prstGeom prst="line">
              <a:avLst/>
            </a:prstGeom>
            <a:noFill/>
            <a:ln w="14288">
              <a:solidFill>
                <a:srgbClr val="000000"/>
              </a:solidFill>
              <a:round/>
              <a:headEnd/>
              <a:tailEnd/>
            </a:ln>
          </p:spPr>
          <p:txBody>
            <a:bodyPr/>
            <a:lstStyle/>
            <a:p>
              <a:endParaRPr lang="en-US"/>
            </a:p>
          </p:txBody>
        </p:sp>
        <p:sp>
          <p:nvSpPr>
            <p:cNvPr id="167607" name="Line 695"/>
            <p:cNvSpPr>
              <a:spLocks noChangeShapeType="1"/>
            </p:cNvSpPr>
            <p:nvPr/>
          </p:nvSpPr>
          <p:spPr bwMode="auto">
            <a:xfrm>
              <a:off x="2622" y="1618"/>
              <a:ext cx="1" cy="3"/>
            </a:xfrm>
            <a:prstGeom prst="line">
              <a:avLst/>
            </a:prstGeom>
            <a:noFill/>
            <a:ln w="14288">
              <a:solidFill>
                <a:srgbClr val="000000"/>
              </a:solidFill>
              <a:round/>
              <a:headEnd/>
              <a:tailEnd/>
            </a:ln>
          </p:spPr>
          <p:txBody>
            <a:bodyPr/>
            <a:lstStyle/>
            <a:p>
              <a:endParaRPr lang="en-US"/>
            </a:p>
          </p:txBody>
        </p:sp>
        <p:sp>
          <p:nvSpPr>
            <p:cNvPr id="167608" name="Line 696"/>
            <p:cNvSpPr>
              <a:spLocks noChangeShapeType="1"/>
            </p:cNvSpPr>
            <p:nvPr/>
          </p:nvSpPr>
          <p:spPr bwMode="auto">
            <a:xfrm>
              <a:off x="2629" y="1637"/>
              <a:ext cx="2" cy="2"/>
            </a:xfrm>
            <a:prstGeom prst="line">
              <a:avLst/>
            </a:prstGeom>
            <a:noFill/>
            <a:ln w="14288">
              <a:solidFill>
                <a:srgbClr val="000000"/>
              </a:solidFill>
              <a:round/>
              <a:headEnd/>
              <a:tailEnd/>
            </a:ln>
          </p:spPr>
          <p:txBody>
            <a:bodyPr/>
            <a:lstStyle/>
            <a:p>
              <a:endParaRPr lang="en-US"/>
            </a:p>
          </p:txBody>
        </p:sp>
        <p:sp>
          <p:nvSpPr>
            <p:cNvPr id="167609" name="Line 697"/>
            <p:cNvSpPr>
              <a:spLocks noChangeShapeType="1"/>
            </p:cNvSpPr>
            <p:nvPr/>
          </p:nvSpPr>
          <p:spPr bwMode="auto">
            <a:xfrm>
              <a:off x="2637" y="1656"/>
              <a:ext cx="1" cy="1"/>
            </a:xfrm>
            <a:prstGeom prst="line">
              <a:avLst/>
            </a:prstGeom>
            <a:noFill/>
            <a:ln w="14288">
              <a:solidFill>
                <a:srgbClr val="000000"/>
              </a:solidFill>
              <a:round/>
              <a:headEnd/>
              <a:tailEnd/>
            </a:ln>
          </p:spPr>
          <p:txBody>
            <a:bodyPr/>
            <a:lstStyle/>
            <a:p>
              <a:endParaRPr lang="en-US"/>
            </a:p>
          </p:txBody>
        </p:sp>
        <p:sp>
          <p:nvSpPr>
            <p:cNvPr id="167610" name="Line 698"/>
            <p:cNvSpPr>
              <a:spLocks noChangeShapeType="1"/>
            </p:cNvSpPr>
            <p:nvPr/>
          </p:nvSpPr>
          <p:spPr bwMode="auto">
            <a:xfrm>
              <a:off x="2644" y="1674"/>
              <a:ext cx="1" cy="2"/>
            </a:xfrm>
            <a:prstGeom prst="line">
              <a:avLst/>
            </a:prstGeom>
            <a:noFill/>
            <a:ln w="14288">
              <a:solidFill>
                <a:srgbClr val="000000"/>
              </a:solidFill>
              <a:round/>
              <a:headEnd/>
              <a:tailEnd/>
            </a:ln>
          </p:spPr>
          <p:txBody>
            <a:bodyPr/>
            <a:lstStyle/>
            <a:p>
              <a:endParaRPr lang="en-US"/>
            </a:p>
          </p:txBody>
        </p:sp>
        <p:sp>
          <p:nvSpPr>
            <p:cNvPr id="167611" name="Line 699"/>
            <p:cNvSpPr>
              <a:spLocks noChangeShapeType="1"/>
            </p:cNvSpPr>
            <p:nvPr/>
          </p:nvSpPr>
          <p:spPr bwMode="auto">
            <a:xfrm>
              <a:off x="2650" y="1694"/>
              <a:ext cx="1" cy="1"/>
            </a:xfrm>
            <a:prstGeom prst="line">
              <a:avLst/>
            </a:prstGeom>
            <a:noFill/>
            <a:ln w="14288">
              <a:solidFill>
                <a:srgbClr val="000000"/>
              </a:solidFill>
              <a:round/>
              <a:headEnd/>
              <a:tailEnd/>
            </a:ln>
          </p:spPr>
          <p:txBody>
            <a:bodyPr/>
            <a:lstStyle/>
            <a:p>
              <a:endParaRPr lang="en-US"/>
            </a:p>
          </p:txBody>
        </p:sp>
        <p:sp>
          <p:nvSpPr>
            <p:cNvPr id="167612" name="Line 700"/>
            <p:cNvSpPr>
              <a:spLocks noChangeShapeType="1"/>
            </p:cNvSpPr>
            <p:nvPr/>
          </p:nvSpPr>
          <p:spPr bwMode="auto">
            <a:xfrm>
              <a:off x="2656" y="1712"/>
              <a:ext cx="1" cy="3"/>
            </a:xfrm>
            <a:prstGeom prst="line">
              <a:avLst/>
            </a:prstGeom>
            <a:noFill/>
            <a:ln w="14288">
              <a:solidFill>
                <a:srgbClr val="000000"/>
              </a:solidFill>
              <a:round/>
              <a:headEnd/>
              <a:tailEnd/>
            </a:ln>
          </p:spPr>
          <p:txBody>
            <a:bodyPr/>
            <a:lstStyle/>
            <a:p>
              <a:endParaRPr lang="en-US"/>
            </a:p>
          </p:txBody>
        </p:sp>
        <p:sp>
          <p:nvSpPr>
            <p:cNvPr id="167613" name="Line 701"/>
            <p:cNvSpPr>
              <a:spLocks noChangeShapeType="1"/>
            </p:cNvSpPr>
            <p:nvPr/>
          </p:nvSpPr>
          <p:spPr bwMode="auto">
            <a:xfrm>
              <a:off x="2663" y="1731"/>
              <a:ext cx="1" cy="2"/>
            </a:xfrm>
            <a:prstGeom prst="line">
              <a:avLst/>
            </a:prstGeom>
            <a:noFill/>
            <a:ln w="14288">
              <a:solidFill>
                <a:srgbClr val="000000"/>
              </a:solidFill>
              <a:round/>
              <a:headEnd/>
              <a:tailEnd/>
            </a:ln>
          </p:spPr>
          <p:txBody>
            <a:bodyPr/>
            <a:lstStyle/>
            <a:p>
              <a:endParaRPr lang="en-US"/>
            </a:p>
          </p:txBody>
        </p:sp>
        <p:sp>
          <p:nvSpPr>
            <p:cNvPr id="167614" name="Line 702"/>
            <p:cNvSpPr>
              <a:spLocks noChangeShapeType="1"/>
            </p:cNvSpPr>
            <p:nvPr/>
          </p:nvSpPr>
          <p:spPr bwMode="auto">
            <a:xfrm flipV="1">
              <a:off x="2670" y="1722"/>
              <a:ext cx="2" cy="3"/>
            </a:xfrm>
            <a:prstGeom prst="line">
              <a:avLst/>
            </a:prstGeom>
            <a:noFill/>
            <a:ln w="14288">
              <a:solidFill>
                <a:srgbClr val="000000"/>
              </a:solidFill>
              <a:round/>
              <a:headEnd/>
              <a:tailEnd/>
            </a:ln>
          </p:spPr>
          <p:txBody>
            <a:bodyPr/>
            <a:lstStyle/>
            <a:p>
              <a:endParaRPr lang="en-US"/>
            </a:p>
          </p:txBody>
        </p:sp>
        <p:sp>
          <p:nvSpPr>
            <p:cNvPr id="167615" name="Line 703"/>
            <p:cNvSpPr>
              <a:spLocks noChangeShapeType="1"/>
            </p:cNvSpPr>
            <p:nvPr/>
          </p:nvSpPr>
          <p:spPr bwMode="auto">
            <a:xfrm flipV="1">
              <a:off x="2679" y="1705"/>
              <a:ext cx="1" cy="2"/>
            </a:xfrm>
            <a:prstGeom prst="line">
              <a:avLst/>
            </a:prstGeom>
            <a:noFill/>
            <a:ln w="14288">
              <a:solidFill>
                <a:srgbClr val="000000"/>
              </a:solidFill>
              <a:round/>
              <a:headEnd/>
              <a:tailEnd/>
            </a:ln>
          </p:spPr>
          <p:txBody>
            <a:bodyPr/>
            <a:lstStyle/>
            <a:p>
              <a:endParaRPr lang="en-US"/>
            </a:p>
          </p:txBody>
        </p:sp>
        <p:sp>
          <p:nvSpPr>
            <p:cNvPr id="167616" name="Freeform 704"/>
            <p:cNvSpPr>
              <a:spLocks/>
            </p:cNvSpPr>
            <p:nvPr/>
          </p:nvSpPr>
          <p:spPr bwMode="auto">
            <a:xfrm>
              <a:off x="2688" y="1687"/>
              <a:ext cx="1" cy="1"/>
            </a:xfrm>
            <a:custGeom>
              <a:avLst/>
              <a:gdLst/>
              <a:ahLst/>
              <a:cxnLst>
                <a:cxn ang="0">
                  <a:pos x="0" y="1"/>
                </a:cxn>
                <a:cxn ang="0">
                  <a:pos x="0" y="1"/>
                </a:cxn>
                <a:cxn ang="0">
                  <a:pos x="1" y="0"/>
                </a:cxn>
              </a:cxnLst>
              <a:rect l="0" t="0" r="r" b="b"/>
              <a:pathLst>
                <a:path w="1" h="1">
                  <a:moveTo>
                    <a:pt x="0" y="1"/>
                  </a:moveTo>
                  <a:lnTo>
                    <a:pt x="0" y="1"/>
                  </a:lnTo>
                  <a:lnTo>
                    <a:pt x="1" y="0"/>
                  </a:lnTo>
                </a:path>
              </a:pathLst>
            </a:custGeom>
            <a:noFill/>
            <a:ln w="14288">
              <a:solidFill>
                <a:srgbClr val="000000"/>
              </a:solidFill>
              <a:prstDash val="solid"/>
              <a:round/>
              <a:headEnd/>
              <a:tailEnd/>
            </a:ln>
          </p:spPr>
          <p:txBody>
            <a:bodyPr/>
            <a:lstStyle/>
            <a:p>
              <a:endParaRPr lang="en-US"/>
            </a:p>
          </p:txBody>
        </p:sp>
        <p:sp>
          <p:nvSpPr>
            <p:cNvPr id="167617" name="Line 705"/>
            <p:cNvSpPr>
              <a:spLocks noChangeShapeType="1"/>
            </p:cNvSpPr>
            <p:nvPr/>
          </p:nvSpPr>
          <p:spPr bwMode="auto">
            <a:xfrm flipV="1">
              <a:off x="2702" y="1674"/>
              <a:ext cx="3" cy="1"/>
            </a:xfrm>
            <a:prstGeom prst="line">
              <a:avLst/>
            </a:prstGeom>
            <a:noFill/>
            <a:ln w="14288">
              <a:solidFill>
                <a:srgbClr val="000000"/>
              </a:solidFill>
              <a:round/>
              <a:headEnd/>
              <a:tailEnd/>
            </a:ln>
          </p:spPr>
          <p:txBody>
            <a:bodyPr/>
            <a:lstStyle/>
            <a:p>
              <a:endParaRPr lang="en-US"/>
            </a:p>
          </p:txBody>
        </p:sp>
        <p:sp>
          <p:nvSpPr>
            <p:cNvPr id="167618" name="Line 706"/>
            <p:cNvSpPr>
              <a:spLocks noChangeShapeType="1"/>
            </p:cNvSpPr>
            <p:nvPr/>
          </p:nvSpPr>
          <p:spPr bwMode="auto">
            <a:xfrm>
              <a:off x="2715" y="1673"/>
              <a:ext cx="1" cy="2"/>
            </a:xfrm>
            <a:prstGeom prst="line">
              <a:avLst/>
            </a:prstGeom>
            <a:noFill/>
            <a:ln w="14288">
              <a:solidFill>
                <a:srgbClr val="000000"/>
              </a:solidFill>
              <a:round/>
              <a:headEnd/>
              <a:tailEnd/>
            </a:ln>
          </p:spPr>
          <p:txBody>
            <a:bodyPr/>
            <a:lstStyle/>
            <a:p>
              <a:endParaRPr lang="en-US"/>
            </a:p>
          </p:txBody>
        </p:sp>
        <p:sp>
          <p:nvSpPr>
            <p:cNvPr id="167619" name="Line 707"/>
            <p:cNvSpPr>
              <a:spLocks noChangeShapeType="1"/>
            </p:cNvSpPr>
            <p:nvPr/>
          </p:nvSpPr>
          <p:spPr bwMode="auto">
            <a:xfrm>
              <a:off x="2721" y="1691"/>
              <a:ext cx="1" cy="3"/>
            </a:xfrm>
            <a:prstGeom prst="line">
              <a:avLst/>
            </a:prstGeom>
            <a:noFill/>
            <a:ln w="14288">
              <a:solidFill>
                <a:srgbClr val="000000"/>
              </a:solidFill>
              <a:round/>
              <a:headEnd/>
              <a:tailEnd/>
            </a:ln>
          </p:spPr>
          <p:txBody>
            <a:bodyPr/>
            <a:lstStyle/>
            <a:p>
              <a:endParaRPr lang="en-US"/>
            </a:p>
          </p:txBody>
        </p:sp>
        <p:sp>
          <p:nvSpPr>
            <p:cNvPr id="167620" name="Line 708"/>
            <p:cNvSpPr>
              <a:spLocks noChangeShapeType="1"/>
            </p:cNvSpPr>
            <p:nvPr/>
          </p:nvSpPr>
          <p:spPr bwMode="auto">
            <a:xfrm>
              <a:off x="2728" y="1710"/>
              <a:ext cx="1" cy="2"/>
            </a:xfrm>
            <a:prstGeom prst="line">
              <a:avLst/>
            </a:prstGeom>
            <a:noFill/>
            <a:ln w="14288">
              <a:solidFill>
                <a:srgbClr val="000000"/>
              </a:solidFill>
              <a:round/>
              <a:headEnd/>
              <a:tailEnd/>
            </a:ln>
          </p:spPr>
          <p:txBody>
            <a:bodyPr/>
            <a:lstStyle/>
            <a:p>
              <a:endParaRPr lang="en-US"/>
            </a:p>
          </p:txBody>
        </p:sp>
        <p:sp>
          <p:nvSpPr>
            <p:cNvPr id="167621" name="Line 709"/>
            <p:cNvSpPr>
              <a:spLocks noChangeShapeType="1"/>
            </p:cNvSpPr>
            <p:nvPr/>
          </p:nvSpPr>
          <p:spPr bwMode="auto">
            <a:xfrm>
              <a:off x="2735" y="1729"/>
              <a:ext cx="1" cy="2"/>
            </a:xfrm>
            <a:prstGeom prst="line">
              <a:avLst/>
            </a:prstGeom>
            <a:noFill/>
            <a:ln w="14288">
              <a:solidFill>
                <a:srgbClr val="000000"/>
              </a:solidFill>
              <a:round/>
              <a:headEnd/>
              <a:tailEnd/>
            </a:ln>
          </p:spPr>
          <p:txBody>
            <a:bodyPr/>
            <a:lstStyle/>
            <a:p>
              <a:endParaRPr lang="en-US"/>
            </a:p>
          </p:txBody>
        </p:sp>
        <p:sp>
          <p:nvSpPr>
            <p:cNvPr id="167622" name="Line 710"/>
            <p:cNvSpPr>
              <a:spLocks noChangeShapeType="1"/>
            </p:cNvSpPr>
            <p:nvPr/>
          </p:nvSpPr>
          <p:spPr bwMode="auto">
            <a:xfrm flipV="1">
              <a:off x="2739" y="1719"/>
              <a:ext cx="1" cy="2"/>
            </a:xfrm>
            <a:prstGeom prst="line">
              <a:avLst/>
            </a:prstGeom>
            <a:noFill/>
            <a:ln w="14288">
              <a:solidFill>
                <a:srgbClr val="000000"/>
              </a:solidFill>
              <a:round/>
              <a:headEnd/>
              <a:tailEnd/>
            </a:ln>
          </p:spPr>
          <p:txBody>
            <a:bodyPr/>
            <a:lstStyle/>
            <a:p>
              <a:endParaRPr lang="en-US"/>
            </a:p>
          </p:txBody>
        </p:sp>
        <p:sp>
          <p:nvSpPr>
            <p:cNvPr id="167623" name="Line 711"/>
            <p:cNvSpPr>
              <a:spLocks noChangeShapeType="1"/>
            </p:cNvSpPr>
            <p:nvPr/>
          </p:nvSpPr>
          <p:spPr bwMode="auto">
            <a:xfrm flipV="1">
              <a:off x="2742" y="1699"/>
              <a:ext cx="1" cy="2"/>
            </a:xfrm>
            <a:prstGeom prst="line">
              <a:avLst/>
            </a:prstGeom>
            <a:noFill/>
            <a:ln w="14288">
              <a:solidFill>
                <a:srgbClr val="000000"/>
              </a:solidFill>
              <a:round/>
              <a:headEnd/>
              <a:tailEnd/>
            </a:ln>
          </p:spPr>
          <p:txBody>
            <a:bodyPr/>
            <a:lstStyle/>
            <a:p>
              <a:endParaRPr lang="en-US"/>
            </a:p>
          </p:txBody>
        </p:sp>
        <p:sp>
          <p:nvSpPr>
            <p:cNvPr id="167624" name="Line 712"/>
            <p:cNvSpPr>
              <a:spLocks noChangeShapeType="1"/>
            </p:cNvSpPr>
            <p:nvPr/>
          </p:nvSpPr>
          <p:spPr bwMode="auto">
            <a:xfrm flipV="1">
              <a:off x="2746" y="1680"/>
              <a:ext cx="1" cy="3"/>
            </a:xfrm>
            <a:prstGeom prst="line">
              <a:avLst/>
            </a:prstGeom>
            <a:noFill/>
            <a:ln w="14288">
              <a:solidFill>
                <a:srgbClr val="000000"/>
              </a:solidFill>
              <a:round/>
              <a:headEnd/>
              <a:tailEnd/>
            </a:ln>
          </p:spPr>
          <p:txBody>
            <a:bodyPr/>
            <a:lstStyle/>
            <a:p>
              <a:endParaRPr lang="en-US"/>
            </a:p>
          </p:txBody>
        </p:sp>
        <p:sp>
          <p:nvSpPr>
            <p:cNvPr id="167625" name="Line 713"/>
            <p:cNvSpPr>
              <a:spLocks noChangeShapeType="1"/>
            </p:cNvSpPr>
            <p:nvPr/>
          </p:nvSpPr>
          <p:spPr bwMode="auto">
            <a:xfrm flipV="1">
              <a:off x="2750" y="1660"/>
              <a:ext cx="1" cy="3"/>
            </a:xfrm>
            <a:prstGeom prst="line">
              <a:avLst/>
            </a:prstGeom>
            <a:noFill/>
            <a:ln w="14288">
              <a:solidFill>
                <a:srgbClr val="000000"/>
              </a:solidFill>
              <a:round/>
              <a:headEnd/>
              <a:tailEnd/>
            </a:ln>
          </p:spPr>
          <p:txBody>
            <a:bodyPr/>
            <a:lstStyle/>
            <a:p>
              <a:endParaRPr lang="en-US"/>
            </a:p>
          </p:txBody>
        </p:sp>
        <p:sp>
          <p:nvSpPr>
            <p:cNvPr id="167626" name="Line 714"/>
            <p:cNvSpPr>
              <a:spLocks noChangeShapeType="1"/>
            </p:cNvSpPr>
            <p:nvPr/>
          </p:nvSpPr>
          <p:spPr bwMode="auto">
            <a:xfrm flipV="1">
              <a:off x="2753" y="1641"/>
              <a:ext cx="1" cy="2"/>
            </a:xfrm>
            <a:prstGeom prst="line">
              <a:avLst/>
            </a:prstGeom>
            <a:noFill/>
            <a:ln w="14288">
              <a:solidFill>
                <a:srgbClr val="000000"/>
              </a:solidFill>
              <a:round/>
              <a:headEnd/>
              <a:tailEnd/>
            </a:ln>
          </p:spPr>
          <p:txBody>
            <a:bodyPr/>
            <a:lstStyle/>
            <a:p>
              <a:endParaRPr lang="en-US"/>
            </a:p>
          </p:txBody>
        </p:sp>
        <p:sp>
          <p:nvSpPr>
            <p:cNvPr id="167627" name="Line 715"/>
            <p:cNvSpPr>
              <a:spLocks noChangeShapeType="1"/>
            </p:cNvSpPr>
            <p:nvPr/>
          </p:nvSpPr>
          <p:spPr bwMode="auto">
            <a:xfrm flipV="1">
              <a:off x="2757" y="1621"/>
              <a:ext cx="1" cy="2"/>
            </a:xfrm>
            <a:prstGeom prst="line">
              <a:avLst/>
            </a:prstGeom>
            <a:noFill/>
            <a:ln w="14288">
              <a:solidFill>
                <a:srgbClr val="000000"/>
              </a:solidFill>
              <a:round/>
              <a:headEnd/>
              <a:tailEnd/>
            </a:ln>
          </p:spPr>
          <p:txBody>
            <a:bodyPr/>
            <a:lstStyle/>
            <a:p>
              <a:endParaRPr lang="en-US"/>
            </a:p>
          </p:txBody>
        </p:sp>
        <p:sp>
          <p:nvSpPr>
            <p:cNvPr id="167628" name="Line 716"/>
            <p:cNvSpPr>
              <a:spLocks noChangeShapeType="1"/>
            </p:cNvSpPr>
            <p:nvPr/>
          </p:nvSpPr>
          <p:spPr bwMode="auto">
            <a:xfrm>
              <a:off x="2761" y="1610"/>
              <a:ext cx="1" cy="2"/>
            </a:xfrm>
            <a:prstGeom prst="line">
              <a:avLst/>
            </a:prstGeom>
            <a:noFill/>
            <a:ln w="14288">
              <a:solidFill>
                <a:srgbClr val="000000"/>
              </a:solidFill>
              <a:round/>
              <a:headEnd/>
              <a:tailEnd/>
            </a:ln>
          </p:spPr>
          <p:txBody>
            <a:bodyPr/>
            <a:lstStyle/>
            <a:p>
              <a:endParaRPr lang="en-US"/>
            </a:p>
          </p:txBody>
        </p:sp>
        <p:sp>
          <p:nvSpPr>
            <p:cNvPr id="167629" name="Line 717"/>
            <p:cNvSpPr>
              <a:spLocks noChangeShapeType="1"/>
            </p:cNvSpPr>
            <p:nvPr/>
          </p:nvSpPr>
          <p:spPr bwMode="auto">
            <a:xfrm>
              <a:off x="2769" y="1628"/>
              <a:ext cx="1" cy="3"/>
            </a:xfrm>
            <a:prstGeom prst="line">
              <a:avLst/>
            </a:prstGeom>
            <a:noFill/>
            <a:ln w="14288">
              <a:solidFill>
                <a:srgbClr val="000000"/>
              </a:solidFill>
              <a:round/>
              <a:headEnd/>
              <a:tailEnd/>
            </a:ln>
          </p:spPr>
          <p:txBody>
            <a:bodyPr/>
            <a:lstStyle/>
            <a:p>
              <a:endParaRPr lang="en-US"/>
            </a:p>
          </p:txBody>
        </p:sp>
        <p:sp>
          <p:nvSpPr>
            <p:cNvPr id="167630" name="Line 718"/>
            <p:cNvSpPr>
              <a:spLocks noChangeShapeType="1"/>
            </p:cNvSpPr>
            <p:nvPr/>
          </p:nvSpPr>
          <p:spPr bwMode="auto">
            <a:xfrm>
              <a:off x="2777" y="1647"/>
              <a:ext cx="1" cy="1"/>
            </a:xfrm>
            <a:prstGeom prst="line">
              <a:avLst/>
            </a:prstGeom>
            <a:noFill/>
            <a:ln w="14288">
              <a:solidFill>
                <a:srgbClr val="000000"/>
              </a:solidFill>
              <a:round/>
              <a:headEnd/>
              <a:tailEnd/>
            </a:ln>
          </p:spPr>
          <p:txBody>
            <a:bodyPr/>
            <a:lstStyle/>
            <a:p>
              <a:endParaRPr lang="en-US"/>
            </a:p>
          </p:txBody>
        </p:sp>
        <p:sp>
          <p:nvSpPr>
            <p:cNvPr id="167631" name="Line 719"/>
            <p:cNvSpPr>
              <a:spLocks noChangeShapeType="1"/>
            </p:cNvSpPr>
            <p:nvPr/>
          </p:nvSpPr>
          <p:spPr bwMode="auto">
            <a:xfrm flipV="1">
              <a:off x="2784" y="1663"/>
              <a:ext cx="3" cy="1"/>
            </a:xfrm>
            <a:prstGeom prst="line">
              <a:avLst/>
            </a:prstGeom>
            <a:noFill/>
            <a:ln w="14288">
              <a:solidFill>
                <a:srgbClr val="000000"/>
              </a:solidFill>
              <a:round/>
              <a:headEnd/>
              <a:tailEnd/>
            </a:ln>
          </p:spPr>
          <p:txBody>
            <a:bodyPr/>
            <a:lstStyle/>
            <a:p>
              <a:endParaRPr lang="en-US"/>
            </a:p>
          </p:txBody>
        </p:sp>
        <p:sp>
          <p:nvSpPr>
            <p:cNvPr id="167632" name="Line 720"/>
            <p:cNvSpPr>
              <a:spLocks noChangeShapeType="1"/>
            </p:cNvSpPr>
            <p:nvPr/>
          </p:nvSpPr>
          <p:spPr bwMode="auto">
            <a:xfrm flipV="1">
              <a:off x="2800" y="1649"/>
              <a:ext cx="1" cy="1"/>
            </a:xfrm>
            <a:prstGeom prst="line">
              <a:avLst/>
            </a:prstGeom>
            <a:noFill/>
            <a:ln w="14288">
              <a:solidFill>
                <a:srgbClr val="000000"/>
              </a:solidFill>
              <a:round/>
              <a:headEnd/>
              <a:tailEnd/>
            </a:ln>
          </p:spPr>
          <p:txBody>
            <a:bodyPr/>
            <a:lstStyle/>
            <a:p>
              <a:endParaRPr lang="en-US"/>
            </a:p>
          </p:txBody>
        </p:sp>
        <p:sp>
          <p:nvSpPr>
            <p:cNvPr id="167633" name="Line 721"/>
            <p:cNvSpPr>
              <a:spLocks noChangeShapeType="1"/>
            </p:cNvSpPr>
            <p:nvPr/>
          </p:nvSpPr>
          <p:spPr bwMode="auto">
            <a:xfrm flipV="1">
              <a:off x="2810" y="1633"/>
              <a:ext cx="1" cy="2"/>
            </a:xfrm>
            <a:prstGeom prst="line">
              <a:avLst/>
            </a:prstGeom>
            <a:noFill/>
            <a:ln w="14288">
              <a:solidFill>
                <a:srgbClr val="000000"/>
              </a:solidFill>
              <a:round/>
              <a:headEnd/>
              <a:tailEnd/>
            </a:ln>
          </p:spPr>
          <p:txBody>
            <a:bodyPr/>
            <a:lstStyle/>
            <a:p>
              <a:endParaRPr lang="en-US"/>
            </a:p>
          </p:txBody>
        </p:sp>
        <p:sp>
          <p:nvSpPr>
            <p:cNvPr id="167634" name="Line 722"/>
            <p:cNvSpPr>
              <a:spLocks noChangeShapeType="1"/>
            </p:cNvSpPr>
            <p:nvPr/>
          </p:nvSpPr>
          <p:spPr bwMode="auto">
            <a:xfrm flipV="1">
              <a:off x="2814" y="1613"/>
              <a:ext cx="1" cy="2"/>
            </a:xfrm>
            <a:prstGeom prst="line">
              <a:avLst/>
            </a:prstGeom>
            <a:noFill/>
            <a:ln w="14288">
              <a:solidFill>
                <a:srgbClr val="000000"/>
              </a:solidFill>
              <a:round/>
              <a:headEnd/>
              <a:tailEnd/>
            </a:ln>
          </p:spPr>
          <p:txBody>
            <a:bodyPr/>
            <a:lstStyle/>
            <a:p>
              <a:endParaRPr lang="en-US"/>
            </a:p>
          </p:txBody>
        </p:sp>
        <p:sp>
          <p:nvSpPr>
            <p:cNvPr id="167635" name="Line 723"/>
            <p:cNvSpPr>
              <a:spLocks noChangeShapeType="1"/>
            </p:cNvSpPr>
            <p:nvPr/>
          </p:nvSpPr>
          <p:spPr bwMode="auto">
            <a:xfrm flipV="1">
              <a:off x="2819" y="1594"/>
              <a:ext cx="1" cy="2"/>
            </a:xfrm>
            <a:prstGeom prst="line">
              <a:avLst/>
            </a:prstGeom>
            <a:noFill/>
            <a:ln w="14288">
              <a:solidFill>
                <a:srgbClr val="000000"/>
              </a:solidFill>
              <a:round/>
              <a:headEnd/>
              <a:tailEnd/>
            </a:ln>
          </p:spPr>
          <p:txBody>
            <a:bodyPr/>
            <a:lstStyle/>
            <a:p>
              <a:endParaRPr lang="en-US"/>
            </a:p>
          </p:txBody>
        </p:sp>
        <p:sp>
          <p:nvSpPr>
            <p:cNvPr id="167636" name="Line 724"/>
            <p:cNvSpPr>
              <a:spLocks noChangeShapeType="1"/>
            </p:cNvSpPr>
            <p:nvPr/>
          </p:nvSpPr>
          <p:spPr bwMode="auto">
            <a:xfrm flipV="1">
              <a:off x="2823" y="1574"/>
              <a:ext cx="1" cy="2"/>
            </a:xfrm>
            <a:prstGeom prst="line">
              <a:avLst/>
            </a:prstGeom>
            <a:noFill/>
            <a:ln w="14288">
              <a:solidFill>
                <a:srgbClr val="000000"/>
              </a:solidFill>
              <a:round/>
              <a:headEnd/>
              <a:tailEnd/>
            </a:ln>
          </p:spPr>
          <p:txBody>
            <a:bodyPr/>
            <a:lstStyle/>
            <a:p>
              <a:endParaRPr lang="en-US"/>
            </a:p>
          </p:txBody>
        </p:sp>
        <p:sp>
          <p:nvSpPr>
            <p:cNvPr id="167637" name="Line 725"/>
            <p:cNvSpPr>
              <a:spLocks noChangeShapeType="1"/>
            </p:cNvSpPr>
            <p:nvPr/>
          </p:nvSpPr>
          <p:spPr bwMode="auto">
            <a:xfrm flipV="1">
              <a:off x="2826" y="1555"/>
              <a:ext cx="2" cy="3"/>
            </a:xfrm>
            <a:prstGeom prst="line">
              <a:avLst/>
            </a:prstGeom>
            <a:noFill/>
            <a:ln w="14288">
              <a:solidFill>
                <a:srgbClr val="000000"/>
              </a:solidFill>
              <a:round/>
              <a:headEnd/>
              <a:tailEnd/>
            </a:ln>
          </p:spPr>
          <p:txBody>
            <a:bodyPr/>
            <a:lstStyle/>
            <a:p>
              <a:endParaRPr lang="en-US"/>
            </a:p>
          </p:txBody>
        </p:sp>
        <p:sp>
          <p:nvSpPr>
            <p:cNvPr id="167638" name="Freeform 726"/>
            <p:cNvSpPr>
              <a:spLocks/>
            </p:cNvSpPr>
            <p:nvPr/>
          </p:nvSpPr>
          <p:spPr bwMode="auto">
            <a:xfrm>
              <a:off x="2831" y="1535"/>
              <a:ext cx="1" cy="3"/>
            </a:xfrm>
            <a:custGeom>
              <a:avLst/>
              <a:gdLst/>
              <a:ahLst/>
              <a:cxnLst>
                <a:cxn ang="0">
                  <a:pos x="0" y="3"/>
                </a:cxn>
                <a:cxn ang="0">
                  <a:pos x="1" y="0"/>
                </a:cxn>
                <a:cxn ang="0">
                  <a:pos x="1" y="2"/>
                </a:cxn>
              </a:cxnLst>
              <a:rect l="0" t="0" r="r" b="b"/>
              <a:pathLst>
                <a:path w="1" h="3">
                  <a:moveTo>
                    <a:pt x="0" y="3"/>
                  </a:moveTo>
                  <a:lnTo>
                    <a:pt x="1" y="0"/>
                  </a:lnTo>
                  <a:lnTo>
                    <a:pt x="1" y="2"/>
                  </a:lnTo>
                </a:path>
              </a:pathLst>
            </a:custGeom>
            <a:noFill/>
            <a:ln w="14288">
              <a:solidFill>
                <a:srgbClr val="000000"/>
              </a:solidFill>
              <a:prstDash val="solid"/>
              <a:round/>
              <a:headEnd/>
              <a:tailEnd/>
            </a:ln>
          </p:spPr>
          <p:txBody>
            <a:bodyPr/>
            <a:lstStyle/>
            <a:p>
              <a:endParaRPr lang="en-US"/>
            </a:p>
          </p:txBody>
        </p:sp>
        <p:sp>
          <p:nvSpPr>
            <p:cNvPr id="167639" name="Line 727"/>
            <p:cNvSpPr>
              <a:spLocks noChangeShapeType="1"/>
            </p:cNvSpPr>
            <p:nvPr/>
          </p:nvSpPr>
          <p:spPr bwMode="auto">
            <a:xfrm>
              <a:off x="2835" y="1553"/>
              <a:ext cx="1" cy="2"/>
            </a:xfrm>
            <a:prstGeom prst="line">
              <a:avLst/>
            </a:prstGeom>
            <a:noFill/>
            <a:ln w="14288">
              <a:solidFill>
                <a:srgbClr val="000000"/>
              </a:solidFill>
              <a:round/>
              <a:headEnd/>
              <a:tailEnd/>
            </a:ln>
          </p:spPr>
          <p:txBody>
            <a:bodyPr/>
            <a:lstStyle/>
            <a:p>
              <a:endParaRPr lang="en-US"/>
            </a:p>
          </p:txBody>
        </p:sp>
        <p:sp>
          <p:nvSpPr>
            <p:cNvPr id="167640" name="Line 728"/>
            <p:cNvSpPr>
              <a:spLocks noChangeShapeType="1"/>
            </p:cNvSpPr>
            <p:nvPr/>
          </p:nvSpPr>
          <p:spPr bwMode="auto">
            <a:xfrm>
              <a:off x="2839" y="1573"/>
              <a:ext cx="1" cy="2"/>
            </a:xfrm>
            <a:prstGeom prst="line">
              <a:avLst/>
            </a:prstGeom>
            <a:noFill/>
            <a:ln w="14288">
              <a:solidFill>
                <a:srgbClr val="000000"/>
              </a:solidFill>
              <a:round/>
              <a:headEnd/>
              <a:tailEnd/>
            </a:ln>
          </p:spPr>
          <p:txBody>
            <a:bodyPr/>
            <a:lstStyle/>
            <a:p>
              <a:endParaRPr lang="en-US"/>
            </a:p>
          </p:txBody>
        </p:sp>
        <p:sp>
          <p:nvSpPr>
            <p:cNvPr id="167641" name="Line 729"/>
            <p:cNvSpPr>
              <a:spLocks noChangeShapeType="1"/>
            </p:cNvSpPr>
            <p:nvPr/>
          </p:nvSpPr>
          <p:spPr bwMode="auto">
            <a:xfrm>
              <a:off x="2843" y="1593"/>
              <a:ext cx="1" cy="2"/>
            </a:xfrm>
            <a:prstGeom prst="line">
              <a:avLst/>
            </a:prstGeom>
            <a:noFill/>
            <a:ln w="14288">
              <a:solidFill>
                <a:srgbClr val="000000"/>
              </a:solidFill>
              <a:round/>
              <a:headEnd/>
              <a:tailEnd/>
            </a:ln>
          </p:spPr>
          <p:txBody>
            <a:bodyPr/>
            <a:lstStyle/>
            <a:p>
              <a:endParaRPr lang="en-US"/>
            </a:p>
          </p:txBody>
        </p:sp>
        <p:sp>
          <p:nvSpPr>
            <p:cNvPr id="167642" name="Line 730"/>
            <p:cNvSpPr>
              <a:spLocks noChangeShapeType="1"/>
            </p:cNvSpPr>
            <p:nvPr/>
          </p:nvSpPr>
          <p:spPr bwMode="auto">
            <a:xfrm>
              <a:off x="2846" y="1612"/>
              <a:ext cx="1" cy="2"/>
            </a:xfrm>
            <a:prstGeom prst="line">
              <a:avLst/>
            </a:prstGeom>
            <a:noFill/>
            <a:ln w="14288">
              <a:solidFill>
                <a:srgbClr val="000000"/>
              </a:solidFill>
              <a:round/>
              <a:headEnd/>
              <a:tailEnd/>
            </a:ln>
          </p:spPr>
          <p:txBody>
            <a:bodyPr/>
            <a:lstStyle/>
            <a:p>
              <a:endParaRPr lang="en-US"/>
            </a:p>
          </p:txBody>
        </p:sp>
        <p:sp>
          <p:nvSpPr>
            <p:cNvPr id="167643" name="Line 731"/>
            <p:cNvSpPr>
              <a:spLocks noChangeShapeType="1"/>
            </p:cNvSpPr>
            <p:nvPr/>
          </p:nvSpPr>
          <p:spPr bwMode="auto">
            <a:xfrm>
              <a:off x="2851" y="1632"/>
              <a:ext cx="1" cy="2"/>
            </a:xfrm>
            <a:prstGeom prst="line">
              <a:avLst/>
            </a:prstGeom>
            <a:noFill/>
            <a:ln w="14288">
              <a:solidFill>
                <a:srgbClr val="000000"/>
              </a:solidFill>
              <a:round/>
              <a:headEnd/>
              <a:tailEnd/>
            </a:ln>
          </p:spPr>
          <p:txBody>
            <a:bodyPr/>
            <a:lstStyle/>
            <a:p>
              <a:endParaRPr lang="en-US"/>
            </a:p>
          </p:txBody>
        </p:sp>
        <p:sp>
          <p:nvSpPr>
            <p:cNvPr id="167644" name="Line 732"/>
            <p:cNvSpPr>
              <a:spLocks noChangeShapeType="1"/>
            </p:cNvSpPr>
            <p:nvPr/>
          </p:nvSpPr>
          <p:spPr bwMode="auto">
            <a:xfrm>
              <a:off x="2855" y="1652"/>
              <a:ext cx="1" cy="1"/>
            </a:xfrm>
            <a:prstGeom prst="line">
              <a:avLst/>
            </a:prstGeom>
            <a:noFill/>
            <a:ln w="14288">
              <a:solidFill>
                <a:srgbClr val="000000"/>
              </a:solidFill>
              <a:round/>
              <a:headEnd/>
              <a:tailEnd/>
            </a:ln>
          </p:spPr>
          <p:txBody>
            <a:bodyPr/>
            <a:lstStyle/>
            <a:p>
              <a:endParaRPr lang="en-US"/>
            </a:p>
          </p:txBody>
        </p:sp>
        <p:sp>
          <p:nvSpPr>
            <p:cNvPr id="167645" name="Line 733"/>
            <p:cNvSpPr>
              <a:spLocks noChangeShapeType="1"/>
            </p:cNvSpPr>
            <p:nvPr/>
          </p:nvSpPr>
          <p:spPr bwMode="auto">
            <a:xfrm flipV="1">
              <a:off x="2862" y="1639"/>
              <a:ext cx="1" cy="3"/>
            </a:xfrm>
            <a:prstGeom prst="line">
              <a:avLst/>
            </a:prstGeom>
            <a:noFill/>
            <a:ln w="14288">
              <a:solidFill>
                <a:srgbClr val="000000"/>
              </a:solidFill>
              <a:round/>
              <a:headEnd/>
              <a:tailEnd/>
            </a:ln>
          </p:spPr>
          <p:txBody>
            <a:bodyPr/>
            <a:lstStyle/>
            <a:p>
              <a:endParaRPr lang="en-US"/>
            </a:p>
          </p:txBody>
        </p:sp>
        <p:sp>
          <p:nvSpPr>
            <p:cNvPr id="167646" name="Line 734"/>
            <p:cNvSpPr>
              <a:spLocks noChangeShapeType="1"/>
            </p:cNvSpPr>
            <p:nvPr/>
          </p:nvSpPr>
          <p:spPr bwMode="auto">
            <a:xfrm flipV="1">
              <a:off x="2871" y="1622"/>
              <a:ext cx="1" cy="1"/>
            </a:xfrm>
            <a:prstGeom prst="line">
              <a:avLst/>
            </a:prstGeom>
            <a:noFill/>
            <a:ln w="14288">
              <a:solidFill>
                <a:srgbClr val="000000"/>
              </a:solidFill>
              <a:round/>
              <a:headEnd/>
              <a:tailEnd/>
            </a:ln>
          </p:spPr>
          <p:txBody>
            <a:bodyPr/>
            <a:lstStyle/>
            <a:p>
              <a:endParaRPr lang="en-US"/>
            </a:p>
          </p:txBody>
        </p:sp>
        <p:sp>
          <p:nvSpPr>
            <p:cNvPr id="167647" name="Line 735"/>
            <p:cNvSpPr>
              <a:spLocks noChangeShapeType="1"/>
            </p:cNvSpPr>
            <p:nvPr/>
          </p:nvSpPr>
          <p:spPr bwMode="auto">
            <a:xfrm>
              <a:off x="2880" y="1605"/>
              <a:ext cx="2" cy="1"/>
            </a:xfrm>
            <a:prstGeom prst="line">
              <a:avLst/>
            </a:prstGeom>
            <a:noFill/>
            <a:ln w="14288">
              <a:solidFill>
                <a:srgbClr val="000000"/>
              </a:solidFill>
              <a:round/>
              <a:headEnd/>
              <a:tailEnd/>
            </a:ln>
          </p:spPr>
          <p:txBody>
            <a:bodyPr/>
            <a:lstStyle/>
            <a:p>
              <a:endParaRPr lang="en-US"/>
            </a:p>
          </p:txBody>
        </p:sp>
        <p:sp>
          <p:nvSpPr>
            <p:cNvPr id="167648" name="Line 736"/>
            <p:cNvSpPr>
              <a:spLocks noChangeShapeType="1"/>
            </p:cNvSpPr>
            <p:nvPr/>
          </p:nvSpPr>
          <p:spPr bwMode="auto">
            <a:xfrm flipV="1">
              <a:off x="2898" y="1597"/>
              <a:ext cx="3" cy="1"/>
            </a:xfrm>
            <a:prstGeom prst="line">
              <a:avLst/>
            </a:prstGeom>
            <a:noFill/>
            <a:ln w="14288">
              <a:solidFill>
                <a:srgbClr val="000000"/>
              </a:solidFill>
              <a:round/>
              <a:headEnd/>
              <a:tailEnd/>
            </a:ln>
          </p:spPr>
          <p:txBody>
            <a:bodyPr/>
            <a:lstStyle/>
            <a:p>
              <a:endParaRPr lang="en-US"/>
            </a:p>
          </p:txBody>
        </p:sp>
        <p:sp>
          <p:nvSpPr>
            <p:cNvPr id="167649" name="Line 737"/>
            <p:cNvSpPr>
              <a:spLocks noChangeShapeType="1"/>
            </p:cNvSpPr>
            <p:nvPr/>
          </p:nvSpPr>
          <p:spPr bwMode="auto">
            <a:xfrm flipV="1">
              <a:off x="2908" y="1581"/>
              <a:ext cx="1" cy="1"/>
            </a:xfrm>
            <a:prstGeom prst="line">
              <a:avLst/>
            </a:prstGeom>
            <a:noFill/>
            <a:ln w="14288">
              <a:solidFill>
                <a:srgbClr val="000000"/>
              </a:solidFill>
              <a:round/>
              <a:headEnd/>
              <a:tailEnd/>
            </a:ln>
          </p:spPr>
          <p:txBody>
            <a:bodyPr/>
            <a:lstStyle/>
            <a:p>
              <a:endParaRPr lang="en-US"/>
            </a:p>
          </p:txBody>
        </p:sp>
        <p:sp>
          <p:nvSpPr>
            <p:cNvPr id="167650" name="Line 738"/>
            <p:cNvSpPr>
              <a:spLocks noChangeShapeType="1"/>
            </p:cNvSpPr>
            <p:nvPr/>
          </p:nvSpPr>
          <p:spPr bwMode="auto">
            <a:xfrm flipV="1">
              <a:off x="2914" y="1561"/>
              <a:ext cx="1" cy="2"/>
            </a:xfrm>
            <a:prstGeom prst="line">
              <a:avLst/>
            </a:prstGeom>
            <a:noFill/>
            <a:ln w="14288">
              <a:solidFill>
                <a:srgbClr val="000000"/>
              </a:solidFill>
              <a:round/>
              <a:headEnd/>
              <a:tailEnd/>
            </a:ln>
          </p:spPr>
          <p:txBody>
            <a:bodyPr/>
            <a:lstStyle/>
            <a:p>
              <a:endParaRPr lang="en-US"/>
            </a:p>
          </p:txBody>
        </p:sp>
        <p:sp>
          <p:nvSpPr>
            <p:cNvPr id="167651" name="Line 739"/>
            <p:cNvSpPr>
              <a:spLocks noChangeShapeType="1"/>
            </p:cNvSpPr>
            <p:nvPr/>
          </p:nvSpPr>
          <p:spPr bwMode="auto">
            <a:xfrm flipV="1">
              <a:off x="2920" y="1542"/>
              <a:ext cx="1" cy="2"/>
            </a:xfrm>
            <a:prstGeom prst="line">
              <a:avLst/>
            </a:prstGeom>
            <a:noFill/>
            <a:ln w="14288">
              <a:solidFill>
                <a:srgbClr val="000000"/>
              </a:solidFill>
              <a:round/>
              <a:headEnd/>
              <a:tailEnd/>
            </a:ln>
          </p:spPr>
          <p:txBody>
            <a:bodyPr/>
            <a:lstStyle/>
            <a:p>
              <a:endParaRPr lang="en-US"/>
            </a:p>
          </p:txBody>
        </p:sp>
        <p:sp>
          <p:nvSpPr>
            <p:cNvPr id="167652" name="Freeform 740"/>
            <p:cNvSpPr>
              <a:spLocks/>
            </p:cNvSpPr>
            <p:nvPr/>
          </p:nvSpPr>
          <p:spPr bwMode="auto">
            <a:xfrm>
              <a:off x="2927" y="1524"/>
              <a:ext cx="1" cy="1"/>
            </a:xfrm>
            <a:custGeom>
              <a:avLst/>
              <a:gdLst/>
              <a:ahLst/>
              <a:cxnLst>
                <a:cxn ang="0">
                  <a:pos x="0" y="1"/>
                </a:cxn>
                <a:cxn ang="0">
                  <a:pos x="0" y="0"/>
                </a:cxn>
                <a:cxn ang="0">
                  <a:pos x="0" y="0"/>
                </a:cxn>
              </a:cxnLst>
              <a:rect l="0" t="0" r="r" b="b"/>
              <a:pathLst>
                <a:path h="1">
                  <a:moveTo>
                    <a:pt x="0" y="1"/>
                  </a:moveTo>
                  <a:lnTo>
                    <a:pt x="0" y="0"/>
                  </a:lnTo>
                  <a:lnTo>
                    <a:pt x="0" y="0"/>
                  </a:lnTo>
                </a:path>
              </a:pathLst>
            </a:custGeom>
            <a:noFill/>
            <a:ln w="14288">
              <a:solidFill>
                <a:srgbClr val="000000"/>
              </a:solidFill>
              <a:prstDash val="solid"/>
              <a:round/>
              <a:headEnd/>
              <a:tailEnd/>
            </a:ln>
          </p:spPr>
          <p:txBody>
            <a:bodyPr/>
            <a:lstStyle/>
            <a:p>
              <a:endParaRPr lang="en-US"/>
            </a:p>
          </p:txBody>
        </p:sp>
        <p:sp>
          <p:nvSpPr>
            <p:cNvPr id="167653" name="Line 741"/>
            <p:cNvSpPr>
              <a:spLocks noChangeShapeType="1"/>
            </p:cNvSpPr>
            <p:nvPr/>
          </p:nvSpPr>
          <p:spPr bwMode="auto">
            <a:xfrm>
              <a:off x="2930" y="1542"/>
              <a:ext cx="1" cy="2"/>
            </a:xfrm>
            <a:prstGeom prst="line">
              <a:avLst/>
            </a:prstGeom>
            <a:noFill/>
            <a:ln w="14288">
              <a:solidFill>
                <a:srgbClr val="000000"/>
              </a:solidFill>
              <a:round/>
              <a:headEnd/>
              <a:tailEnd/>
            </a:ln>
          </p:spPr>
          <p:txBody>
            <a:bodyPr/>
            <a:lstStyle/>
            <a:p>
              <a:endParaRPr lang="en-US"/>
            </a:p>
          </p:txBody>
        </p:sp>
        <p:sp>
          <p:nvSpPr>
            <p:cNvPr id="167654" name="Line 742"/>
            <p:cNvSpPr>
              <a:spLocks noChangeShapeType="1"/>
            </p:cNvSpPr>
            <p:nvPr/>
          </p:nvSpPr>
          <p:spPr bwMode="auto">
            <a:xfrm>
              <a:off x="2934" y="1562"/>
              <a:ext cx="1" cy="1"/>
            </a:xfrm>
            <a:prstGeom prst="line">
              <a:avLst/>
            </a:prstGeom>
            <a:noFill/>
            <a:ln w="14288">
              <a:solidFill>
                <a:srgbClr val="000000"/>
              </a:solidFill>
              <a:round/>
              <a:headEnd/>
              <a:tailEnd/>
            </a:ln>
          </p:spPr>
          <p:txBody>
            <a:bodyPr/>
            <a:lstStyle/>
            <a:p>
              <a:endParaRPr lang="en-US"/>
            </a:p>
          </p:txBody>
        </p:sp>
        <p:sp>
          <p:nvSpPr>
            <p:cNvPr id="167655" name="Line 743"/>
            <p:cNvSpPr>
              <a:spLocks noChangeShapeType="1"/>
            </p:cNvSpPr>
            <p:nvPr/>
          </p:nvSpPr>
          <p:spPr bwMode="auto">
            <a:xfrm>
              <a:off x="2937" y="1581"/>
              <a:ext cx="1" cy="2"/>
            </a:xfrm>
            <a:prstGeom prst="line">
              <a:avLst/>
            </a:prstGeom>
            <a:noFill/>
            <a:ln w="14288">
              <a:solidFill>
                <a:srgbClr val="000000"/>
              </a:solidFill>
              <a:round/>
              <a:headEnd/>
              <a:tailEnd/>
            </a:ln>
          </p:spPr>
          <p:txBody>
            <a:bodyPr/>
            <a:lstStyle/>
            <a:p>
              <a:endParaRPr lang="en-US"/>
            </a:p>
          </p:txBody>
        </p:sp>
        <p:sp>
          <p:nvSpPr>
            <p:cNvPr id="167656" name="Line 744"/>
            <p:cNvSpPr>
              <a:spLocks noChangeShapeType="1"/>
            </p:cNvSpPr>
            <p:nvPr/>
          </p:nvSpPr>
          <p:spPr bwMode="auto">
            <a:xfrm>
              <a:off x="2941" y="1601"/>
              <a:ext cx="1" cy="2"/>
            </a:xfrm>
            <a:prstGeom prst="line">
              <a:avLst/>
            </a:prstGeom>
            <a:noFill/>
            <a:ln w="14288">
              <a:solidFill>
                <a:srgbClr val="000000"/>
              </a:solidFill>
              <a:round/>
              <a:headEnd/>
              <a:tailEnd/>
            </a:ln>
          </p:spPr>
          <p:txBody>
            <a:bodyPr/>
            <a:lstStyle/>
            <a:p>
              <a:endParaRPr lang="en-US"/>
            </a:p>
          </p:txBody>
        </p:sp>
        <p:sp>
          <p:nvSpPr>
            <p:cNvPr id="167657" name="Line 745"/>
            <p:cNvSpPr>
              <a:spLocks noChangeShapeType="1"/>
            </p:cNvSpPr>
            <p:nvPr/>
          </p:nvSpPr>
          <p:spPr bwMode="auto">
            <a:xfrm>
              <a:off x="2945" y="1621"/>
              <a:ext cx="1" cy="2"/>
            </a:xfrm>
            <a:prstGeom prst="line">
              <a:avLst/>
            </a:prstGeom>
            <a:noFill/>
            <a:ln w="14288">
              <a:solidFill>
                <a:srgbClr val="000000"/>
              </a:solidFill>
              <a:round/>
              <a:headEnd/>
              <a:tailEnd/>
            </a:ln>
          </p:spPr>
          <p:txBody>
            <a:bodyPr/>
            <a:lstStyle/>
            <a:p>
              <a:endParaRPr lang="en-US"/>
            </a:p>
          </p:txBody>
        </p:sp>
        <p:sp>
          <p:nvSpPr>
            <p:cNvPr id="167658" name="Line 746"/>
            <p:cNvSpPr>
              <a:spLocks noChangeShapeType="1"/>
            </p:cNvSpPr>
            <p:nvPr/>
          </p:nvSpPr>
          <p:spPr bwMode="auto">
            <a:xfrm>
              <a:off x="2948" y="1639"/>
              <a:ext cx="1" cy="3"/>
            </a:xfrm>
            <a:prstGeom prst="line">
              <a:avLst/>
            </a:prstGeom>
            <a:noFill/>
            <a:ln w="14288">
              <a:solidFill>
                <a:srgbClr val="000000"/>
              </a:solidFill>
              <a:round/>
              <a:headEnd/>
              <a:tailEnd/>
            </a:ln>
          </p:spPr>
          <p:txBody>
            <a:bodyPr/>
            <a:lstStyle/>
            <a:p>
              <a:endParaRPr lang="en-US"/>
            </a:p>
          </p:txBody>
        </p:sp>
        <p:sp>
          <p:nvSpPr>
            <p:cNvPr id="167659" name="Line 747"/>
            <p:cNvSpPr>
              <a:spLocks noChangeShapeType="1"/>
            </p:cNvSpPr>
            <p:nvPr/>
          </p:nvSpPr>
          <p:spPr bwMode="auto">
            <a:xfrm flipV="1">
              <a:off x="2955" y="1649"/>
              <a:ext cx="1" cy="1"/>
            </a:xfrm>
            <a:prstGeom prst="line">
              <a:avLst/>
            </a:prstGeom>
            <a:noFill/>
            <a:ln w="14288">
              <a:solidFill>
                <a:srgbClr val="000000"/>
              </a:solidFill>
              <a:round/>
              <a:headEnd/>
              <a:tailEnd/>
            </a:ln>
          </p:spPr>
          <p:txBody>
            <a:bodyPr/>
            <a:lstStyle/>
            <a:p>
              <a:endParaRPr lang="en-US"/>
            </a:p>
          </p:txBody>
        </p:sp>
        <p:sp>
          <p:nvSpPr>
            <p:cNvPr id="167660" name="Line 748"/>
            <p:cNvSpPr>
              <a:spLocks noChangeShapeType="1"/>
            </p:cNvSpPr>
            <p:nvPr/>
          </p:nvSpPr>
          <p:spPr bwMode="auto">
            <a:xfrm flipV="1">
              <a:off x="2968" y="1635"/>
              <a:ext cx="1" cy="1"/>
            </a:xfrm>
            <a:prstGeom prst="line">
              <a:avLst/>
            </a:prstGeom>
            <a:noFill/>
            <a:ln w="14288">
              <a:solidFill>
                <a:srgbClr val="000000"/>
              </a:solidFill>
              <a:round/>
              <a:headEnd/>
              <a:tailEnd/>
            </a:ln>
          </p:spPr>
          <p:txBody>
            <a:bodyPr/>
            <a:lstStyle/>
            <a:p>
              <a:endParaRPr lang="en-US"/>
            </a:p>
          </p:txBody>
        </p:sp>
        <p:sp>
          <p:nvSpPr>
            <p:cNvPr id="167661" name="Line 749"/>
            <p:cNvSpPr>
              <a:spLocks noChangeShapeType="1"/>
            </p:cNvSpPr>
            <p:nvPr/>
          </p:nvSpPr>
          <p:spPr bwMode="auto">
            <a:xfrm>
              <a:off x="2980" y="1637"/>
              <a:ext cx="1" cy="2"/>
            </a:xfrm>
            <a:prstGeom prst="line">
              <a:avLst/>
            </a:prstGeom>
            <a:noFill/>
            <a:ln w="14288">
              <a:solidFill>
                <a:srgbClr val="000000"/>
              </a:solidFill>
              <a:round/>
              <a:headEnd/>
              <a:tailEnd/>
            </a:ln>
          </p:spPr>
          <p:txBody>
            <a:bodyPr/>
            <a:lstStyle/>
            <a:p>
              <a:endParaRPr lang="en-US"/>
            </a:p>
          </p:txBody>
        </p:sp>
        <p:sp>
          <p:nvSpPr>
            <p:cNvPr id="167662" name="Line 750"/>
            <p:cNvSpPr>
              <a:spLocks noChangeShapeType="1"/>
            </p:cNvSpPr>
            <p:nvPr/>
          </p:nvSpPr>
          <p:spPr bwMode="auto">
            <a:xfrm>
              <a:off x="2991" y="1654"/>
              <a:ext cx="1" cy="2"/>
            </a:xfrm>
            <a:prstGeom prst="line">
              <a:avLst/>
            </a:prstGeom>
            <a:noFill/>
            <a:ln w="14288">
              <a:solidFill>
                <a:srgbClr val="000000"/>
              </a:solidFill>
              <a:round/>
              <a:headEnd/>
              <a:tailEnd/>
            </a:ln>
          </p:spPr>
          <p:txBody>
            <a:bodyPr/>
            <a:lstStyle/>
            <a:p>
              <a:endParaRPr lang="en-US"/>
            </a:p>
          </p:txBody>
        </p:sp>
        <p:sp>
          <p:nvSpPr>
            <p:cNvPr id="167663" name="Line 751"/>
            <p:cNvSpPr>
              <a:spLocks noChangeShapeType="1"/>
            </p:cNvSpPr>
            <p:nvPr/>
          </p:nvSpPr>
          <p:spPr bwMode="auto">
            <a:xfrm flipV="1">
              <a:off x="3003" y="1663"/>
              <a:ext cx="3" cy="1"/>
            </a:xfrm>
            <a:prstGeom prst="line">
              <a:avLst/>
            </a:prstGeom>
            <a:noFill/>
            <a:ln w="14288">
              <a:solidFill>
                <a:srgbClr val="000000"/>
              </a:solidFill>
              <a:round/>
              <a:headEnd/>
              <a:tailEnd/>
            </a:ln>
          </p:spPr>
          <p:txBody>
            <a:bodyPr/>
            <a:lstStyle/>
            <a:p>
              <a:endParaRPr lang="en-US"/>
            </a:p>
          </p:txBody>
        </p:sp>
        <p:sp>
          <p:nvSpPr>
            <p:cNvPr id="167664" name="Line 752"/>
            <p:cNvSpPr>
              <a:spLocks noChangeShapeType="1"/>
            </p:cNvSpPr>
            <p:nvPr/>
          </p:nvSpPr>
          <p:spPr bwMode="auto">
            <a:xfrm flipV="1">
              <a:off x="3021" y="1654"/>
              <a:ext cx="1" cy="1"/>
            </a:xfrm>
            <a:prstGeom prst="line">
              <a:avLst/>
            </a:prstGeom>
            <a:noFill/>
            <a:ln w="14288">
              <a:solidFill>
                <a:srgbClr val="000000"/>
              </a:solidFill>
              <a:round/>
              <a:headEnd/>
              <a:tailEnd/>
            </a:ln>
          </p:spPr>
          <p:txBody>
            <a:bodyPr/>
            <a:lstStyle/>
            <a:p>
              <a:endParaRPr lang="en-US"/>
            </a:p>
          </p:txBody>
        </p:sp>
        <p:sp>
          <p:nvSpPr>
            <p:cNvPr id="167665" name="Line 753"/>
            <p:cNvSpPr>
              <a:spLocks noChangeShapeType="1"/>
            </p:cNvSpPr>
            <p:nvPr/>
          </p:nvSpPr>
          <p:spPr bwMode="auto">
            <a:xfrm>
              <a:off x="3038" y="1662"/>
              <a:ext cx="2" cy="1"/>
            </a:xfrm>
            <a:prstGeom prst="line">
              <a:avLst/>
            </a:prstGeom>
            <a:noFill/>
            <a:ln w="14288">
              <a:solidFill>
                <a:srgbClr val="000000"/>
              </a:solidFill>
              <a:round/>
              <a:headEnd/>
              <a:tailEnd/>
            </a:ln>
          </p:spPr>
          <p:txBody>
            <a:bodyPr/>
            <a:lstStyle/>
            <a:p>
              <a:endParaRPr lang="en-US"/>
            </a:p>
          </p:txBody>
        </p:sp>
        <p:sp>
          <p:nvSpPr>
            <p:cNvPr id="167666" name="Line 754"/>
            <p:cNvSpPr>
              <a:spLocks noChangeShapeType="1"/>
            </p:cNvSpPr>
            <p:nvPr/>
          </p:nvSpPr>
          <p:spPr bwMode="auto">
            <a:xfrm>
              <a:off x="3050" y="1677"/>
              <a:ext cx="1" cy="1"/>
            </a:xfrm>
            <a:prstGeom prst="line">
              <a:avLst/>
            </a:prstGeom>
            <a:noFill/>
            <a:ln w="14288">
              <a:solidFill>
                <a:srgbClr val="000000"/>
              </a:solidFill>
              <a:round/>
              <a:headEnd/>
              <a:tailEnd/>
            </a:ln>
          </p:spPr>
          <p:txBody>
            <a:bodyPr/>
            <a:lstStyle/>
            <a:p>
              <a:endParaRPr lang="en-US"/>
            </a:p>
          </p:txBody>
        </p:sp>
        <p:sp>
          <p:nvSpPr>
            <p:cNvPr id="167667" name="Line 755"/>
            <p:cNvSpPr>
              <a:spLocks noChangeShapeType="1"/>
            </p:cNvSpPr>
            <p:nvPr/>
          </p:nvSpPr>
          <p:spPr bwMode="auto">
            <a:xfrm>
              <a:off x="3055" y="1696"/>
              <a:ext cx="1" cy="2"/>
            </a:xfrm>
            <a:prstGeom prst="line">
              <a:avLst/>
            </a:prstGeom>
            <a:noFill/>
            <a:ln w="14288">
              <a:solidFill>
                <a:srgbClr val="000000"/>
              </a:solidFill>
              <a:round/>
              <a:headEnd/>
              <a:tailEnd/>
            </a:ln>
          </p:spPr>
          <p:txBody>
            <a:bodyPr/>
            <a:lstStyle/>
            <a:p>
              <a:endParaRPr lang="en-US"/>
            </a:p>
          </p:txBody>
        </p:sp>
        <p:sp>
          <p:nvSpPr>
            <p:cNvPr id="167668" name="Line 756"/>
            <p:cNvSpPr>
              <a:spLocks noChangeShapeType="1"/>
            </p:cNvSpPr>
            <p:nvPr/>
          </p:nvSpPr>
          <p:spPr bwMode="auto">
            <a:xfrm>
              <a:off x="3061" y="1715"/>
              <a:ext cx="1" cy="2"/>
            </a:xfrm>
            <a:prstGeom prst="line">
              <a:avLst/>
            </a:prstGeom>
            <a:noFill/>
            <a:ln w="14288">
              <a:solidFill>
                <a:srgbClr val="000000"/>
              </a:solidFill>
              <a:round/>
              <a:headEnd/>
              <a:tailEnd/>
            </a:ln>
          </p:spPr>
          <p:txBody>
            <a:bodyPr/>
            <a:lstStyle/>
            <a:p>
              <a:endParaRPr lang="en-US"/>
            </a:p>
          </p:txBody>
        </p:sp>
        <p:sp>
          <p:nvSpPr>
            <p:cNvPr id="167669" name="Line 757"/>
            <p:cNvSpPr>
              <a:spLocks noChangeShapeType="1"/>
            </p:cNvSpPr>
            <p:nvPr/>
          </p:nvSpPr>
          <p:spPr bwMode="auto">
            <a:xfrm>
              <a:off x="3066" y="1733"/>
              <a:ext cx="1" cy="3"/>
            </a:xfrm>
            <a:prstGeom prst="line">
              <a:avLst/>
            </a:prstGeom>
            <a:noFill/>
            <a:ln w="14288">
              <a:solidFill>
                <a:srgbClr val="000000"/>
              </a:solidFill>
              <a:round/>
              <a:headEnd/>
              <a:tailEnd/>
            </a:ln>
          </p:spPr>
          <p:txBody>
            <a:bodyPr/>
            <a:lstStyle/>
            <a:p>
              <a:endParaRPr lang="en-US"/>
            </a:p>
          </p:txBody>
        </p:sp>
        <p:sp>
          <p:nvSpPr>
            <p:cNvPr id="167670" name="Line 758"/>
            <p:cNvSpPr>
              <a:spLocks noChangeShapeType="1"/>
            </p:cNvSpPr>
            <p:nvPr/>
          </p:nvSpPr>
          <p:spPr bwMode="auto">
            <a:xfrm flipV="1">
              <a:off x="3073" y="1739"/>
              <a:ext cx="1" cy="2"/>
            </a:xfrm>
            <a:prstGeom prst="line">
              <a:avLst/>
            </a:prstGeom>
            <a:noFill/>
            <a:ln w="14288">
              <a:solidFill>
                <a:srgbClr val="000000"/>
              </a:solidFill>
              <a:round/>
              <a:headEnd/>
              <a:tailEnd/>
            </a:ln>
          </p:spPr>
          <p:txBody>
            <a:bodyPr/>
            <a:lstStyle/>
            <a:p>
              <a:endParaRPr lang="en-US"/>
            </a:p>
          </p:txBody>
        </p:sp>
        <p:sp>
          <p:nvSpPr>
            <p:cNvPr id="167671" name="Line 759"/>
            <p:cNvSpPr>
              <a:spLocks noChangeShapeType="1"/>
            </p:cNvSpPr>
            <p:nvPr/>
          </p:nvSpPr>
          <p:spPr bwMode="auto">
            <a:xfrm flipV="1">
              <a:off x="3081" y="1720"/>
              <a:ext cx="1" cy="2"/>
            </a:xfrm>
            <a:prstGeom prst="line">
              <a:avLst/>
            </a:prstGeom>
            <a:noFill/>
            <a:ln w="14288">
              <a:solidFill>
                <a:srgbClr val="000000"/>
              </a:solidFill>
              <a:round/>
              <a:headEnd/>
              <a:tailEnd/>
            </a:ln>
          </p:spPr>
          <p:txBody>
            <a:bodyPr/>
            <a:lstStyle/>
            <a:p>
              <a:endParaRPr lang="en-US"/>
            </a:p>
          </p:txBody>
        </p:sp>
        <p:sp>
          <p:nvSpPr>
            <p:cNvPr id="167672" name="Line 760"/>
            <p:cNvSpPr>
              <a:spLocks noChangeShapeType="1"/>
            </p:cNvSpPr>
            <p:nvPr/>
          </p:nvSpPr>
          <p:spPr bwMode="auto">
            <a:xfrm flipV="1">
              <a:off x="3089" y="1702"/>
              <a:ext cx="1" cy="2"/>
            </a:xfrm>
            <a:prstGeom prst="line">
              <a:avLst/>
            </a:prstGeom>
            <a:noFill/>
            <a:ln w="14288">
              <a:solidFill>
                <a:srgbClr val="000000"/>
              </a:solidFill>
              <a:round/>
              <a:headEnd/>
              <a:tailEnd/>
            </a:ln>
          </p:spPr>
          <p:txBody>
            <a:bodyPr/>
            <a:lstStyle/>
            <a:p>
              <a:endParaRPr lang="en-US"/>
            </a:p>
          </p:txBody>
        </p:sp>
        <p:sp>
          <p:nvSpPr>
            <p:cNvPr id="167673" name="Line 761"/>
            <p:cNvSpPr>
              <a:spLocks noChangeShapeType="1"/>
            </p:cNvSpPr>
            <p:nvPr/>
          </p:nvSpPr>
          <p:spPr bwMode="auto">
            <a:xfrm>
              <a:off x="3095" y="1695"/>
              <a:ext cx="1" cy="2"/>
            </a:xfrm>
            <a:prstGeom prst="line">
              <a:avLst/>
            </a:prstGeom>
            <a:noFill/>
            <a:ln w="14288">
              <a:solidFill>
                <a:srgbClr val="000000"/>
              </a:solidFill>
              <a:round/>
              <a:headEnd/>
              <a:tailEnd/>
            </a:ln>
          </p:spPr>
          <p:txBody>
            <a:bodyPr/>
            <a:lstStyle/>
            <a:p>
              <a:endParaRPr lang="en-US"/>
            </a:p>
          </p:txBody>
        </p:sp>
        <p:sp>
          <p:nvSpPr>
            <p:cNvPr id="167674" name="Line 762"/>
            <p:cNvSpPr>
              <a:spLocks noChangeShapeType="1"/>
            </p:cNvSpPr>
            <p:nvPr/>
          </p:nvSpPr>
          <p:spPr bwMode="auto">
            <a:xfrm>
              <a:off x="3101" y="1714"/>
              <a:ext cx="1" cy="2"/>
            </a:xfrm>
            <a:prstGeom prst="line">
              <a:avLst/>
            </a:prstGeom>
            <a:noFill/>
            <a:ln w="14288">
              <a:solidFill>
                <a:srgbClr val="000000"/>
              </a:solidFill>
              <a:round/>
              <a:headEnd/>
              <a:tailEnd/>
            </a:ln>
          </p:spPr>
          <p:txBody>
            <a:bodyPr/>
            <a:lstStyle/>
            <a:p>
              <a:endParaRPr lang="en-US"/>
            </a:p>
          </p:txBody>
        </p:sp>
        <p:sp>
          <p:nvSpPr>
            <p:cNvPr id="167675" name="Line 763"/>
            <p:cNvSpPr>
              <a:spLocks noChangeShapeType="1"/>
            </p:cNvSpPr>
            <p:nvPr/>
          </p:nvSpPr>
          <p:spPr bwMode="auto">
            <a:xfrm>
              <a:off x="3105" y="1732"/>
              <a:ext cx="1" cy="3"/>
            </a:xfrm>
            <a:prstGeom prst="line">
              <a:avLst/>
            </a:prstGeom>
            <a:noFill/>
            <a:ln w="14288">
              <a:solidFill>
                <a:srgbClr val="000000"/>
              </a:solidFill>
              <a:round/>
              <a:headEnd/>
              <a:tailEnd/>
            </a:ln>
          </p:spPr>
          <p:txBody>
            <a:bodyPr/>
            <a:lstStyle/>
            <a:p>
              <a:endParaRPr lang="en-US"/>
            </a:p>
          </p:txBody>
        </p:sp>
        <p:sp>
          <p:nvSpPr>
            <p:cNvPr id="167676" name="Line 764"/>
            <p:cNvSpPr>
              <a:spLocks noChangeShapeType="1"/>
            </p:cNvSpPr>
            <p:nvPr/>
          </p:nvSpPr>
          <p:spPr bwMode="auto">
            <a:xfrm>
              <a:off x="3111" y="1752"/>
              <a:ext cx="1" cy="2"/>
            </a:xfrm>
            <a:prstGeom prst="line">
              <a:avLst/>
            </a:prstGeom>
            <a:noFill/>
            <a:ln w="14288">
              <a:solidFill>
                <a:srgbClr val="000000"/>
              </a:solidFill>
              <a:round/>
              <a:headEnd/>
              <a:tailEnd/>
            </a:ln>
          </p:spPr>
          <p:txBody>
            <a:bodyPr/>
            <a:lstStyle/>
            <a:p>
              <a:endParaRPr lang="en-US"/>
            </a:p>
          </p:txBody>
        </p:sp>
        <p:sp>
          <p:nvSpPr>
            <p:cNvPr id="167677" name="Line 765"/>
            <p:cNvSpPr>
              <a:spLocks noChangeShapeType="1"/>
            </p:cNvSpPr>
            <p:nvPr/>
          </p:nvSpPr>
          <p:spPr bwMode="auto">
            <a:xfrm>
              <a:off x="3115" y="1771"/>
              <a:ext cx="1" cy="2"/>
            </a:xfrm>
            <a:prstGeom prst="line">
              <a:avLst/>
            </a:prstGeom>
            <a:noFill/>
            <a:ln w="14288">
              <a:solidFill>
                <a:srgbClr val="000000"/>
              </a:solidFill>
              <a:round/>
              <a:headEnd/>
              <a:tailEnd/>
            </a:ln>
          </p:spPr>
          <p:txBody>
            <a:bodyPr/>
            <a:lstStyle/>
            <a:p>
              <a:endParaRPr lang="en-US"/>
            </a:p>
          </p:txBody>
        </p:sp>
        <p:sp>
          <p:nvSpPr>
            <p:cNvPr id="167678" name="Line 766"/>
            <p:cNvSpPr>
              <a:spLocks noChangeShapeType="1"/>
            </p:cNvSpPr>
            <p:nvPr/>
          </p:nvSpPr>
          <p:spPr bwMode="auto">
            <a:xfrm flipV="1">
              <a:off x="3120" y="1772"/>
              <a:ext cx="1" cy="2"/>
            </a:xfrm>
            <a:prstGeom prst="line">
              <a:avLst/>
            </a:prstGeom>
            <a:noFill/>
            <a:ln w="14288">
              <a:solidFill>
                <a:srgbClr val="000000"/>
              </a:solidFill>
              <a:round/>
              <a:headEnd/>
              <a:tailEnd/>
            </a:ln>
          </p:spPr>
          <p:txBody>
            <a:bodyPr/>
            <a:lstStyle/>
            <a:p>
              <a:endParaRPr lang="en-US"/>
            </a:p>
          </p:txBody>
        </p:sp>
        <p:sp>
          <p:nvSpPr>
            <p:cNvPr id="167679" name="Line 767"/>
            <p:cNvSpPr>
              <a:spLocks noChangeShapeType="1"/>
            </p:cNvSpPr>
            <p:nvPr/>
          </p:nvSpPr>
          <p:spPr bwMode="auto">
            <a:xfrm flipV="1">
              <a:off x="3124" y="1752"/>
              <a:ext cx="1" cy="2"/>
            </a:xfrm>
            <a:prstGeom prst="line">
              <a:avLst/>
            </a:prstGeom>
            <a:noFill/>
            <a:ln w="14288">
              <a:solidFill>
                <a:srgbClr val="000000"/>
              </a:solidFill>
              <a:round/>
              <a:headEnd/>
              <a:tailEnd/>
            </a:ln>
          </p:spPr>
          <p:txBody>
            <a:bodyPr/>
            <a:lstStyle/>
            <a:p>
              <a:endParaRPr lang="en-US"/>
            </a:p>
          </p:txBody>
        </p:sp>
        <p:sp>
          <p:nvSpPr>
            <p:cNvPr id="167680" name="Line 768"/>
            <p:cNvSpPr>
              <a:spLocks noChangeShapeType="1"/>
            </p:cNvSpPr>
            <p:nvPr/>
          </p:nvSpPr>
          <p:spPr bwMode="auto">
            <a:xfrm flipV="1">
              <a:off x="3128" y="1733"/>
              <a:ext cx="2" cy="3"/>
            </a:xfrm>
            <a:prstGeom prst="line">
              <a:avLst/>
            </a:prstGeom>
            <a:noFill/>
            <a:ln w="14288">
              <a:solidFill>
                <a:srgbClr val="000000"/>
              </a:solidFill>
              <a:round/>
              <a:headEnd/>
              <a:tailEnd/>
            </a:ln>
          </p:spPr>
          <p:txBody>
            <a:bodyPr/>
            <a:lstStyle/>
            <a:p>
              <a:endParaRPr lang="en-US"/>
            </a:p>
          </p:txBody>
        </p:sp>
        <p:sp>
          <p:nvSpPr>
            <p:cNvPr id="167681" name="Line 769"/>
            <p:cNvSpPr>
              <a:spLocks noChangeShapeType="1"/>
            </p:cNvSpPr>
            <p:nvPr/>
          </p:nvSpPr>
          <p:spPr bwMode="auto">
            <a:xfrm flipV="1">
              <a:off x="3133" y="1714"/>
              <a:ext cx="1" cy="2"/>
            </a:xfrm>
            <a:prstGeom prst="line">
              <a:avLst/>
            </a:prstGeom>
            <a:noFill/>
            <a:ln w="14288">
              <a:solidFill>
                <a:srgbClr val="000000"/>
              </a:solidFill>
              <a:round/>
              <a:headEnd/>
              <a:tailEnd/>
            </a:ln>
          </p:spPr>
          <p:txBody>
            <a:bodyPr/>
            <a:lstStyle/>
            <a:p>
              <a:endParaRPr lang="en-US"/>
            </a:p>
          </p:txBody>
        </p:sp>
        <p:sp>
          <p:nvSpPr>
            <p:cNvPr id="167682" name="Line 770"/>
            <p:cNvSpPr>
              <a:spLocks noChangeShapeType="1"/>
            </p:cNvSpPr>
            <p:nvPr/>
          </p:nvSpPr>
          <p:spPr bwMode="auto">
            <a:xfrm flipV="1">
              <a:off x="3137" y="1695"/>
              <a:ext cx="1" cy="2"/>
            </a:xfrm>
            <a:prstGeom prst="line">
              <a:avLst/>
            </a:prstGeom>
            <a:noFill/>
            <a:ln w="14288">
              <a:solidFill>
                <a:srgbClr val="000000"/>
              </a:solidFill>
              <a:round/>
              <a:headEnd/>
              <a:tailEnd/>
            </a:ln>
          </p:spPr>
          <p:txBody>
            <a:bodyPr/>
            <a:lstStyle/>
            <a:p>
              <a:endParaRPr lang="en-US"/>
            </a:p>
          </p:txBody>
        </p:sp>
        <p:sp>
          <p:nvSpPr>
            <p:cNvPr id="167683" name="Line 771"/>
            <p:cNvSpPr>
              <a:spLocks noChangeShapeType="1"/>
            </p:cNvSpPr>
            <p:nvPr/>
          </p:nvSpPr>
          <p:spPr bwMode="auto">
            <a:xfrm>
              <a:off x="3142" y="1679"/>
              <a:ext cx="1" cy="2"/>
            </a:xfrm>
            <a:prstGeom prst="line">
              <a:avLst/>
            </a:prstGeom>
            <a:noFill/>
            <a:ln w="14288">
              <a:solidFill>
                <a:srgbClr val="000000"/>
              </a:solidFill>
              <a:round/>
              <a:headEnd/>
              <a:tailEnd/>
            </a:ln>
          </p:spPr>
          <p:txBody>
            <a:bodyPr/>
            <a:lstStyle/>
            <a:p>
              <a:endParaRPr lang="en-US"/>
            </a:p>
          </p:txBody>
        </p:sp>
        <p:sp>
          <p:nvSpPr>
            <p:cNvPr id="167684" name="Line 772"/>
            <p:cNvSpPr>
              <a:spLocks noChangeShapeType="1"/>
            </p:cNvSpPr>
            <p:nvPr/>
          </p:nvSpPr>
          <p:spPr bwMode="auto">
            <a:xfrm>
              <a:off x="3146" y="1698"/>
              <a:ext cx="1" cy="2"/>
            </a:xfrm>
            <a:prstGeom prst="line">
              <a:avLst/>
            </a:prstGeom>
            <a:noFill/>
            <a:ln w="14288">
              <a:solidFill>
                <a:srgbClr val="000000"/>
              </a:solidFill>
              <a:round/>
              <a:headEnd/>
              <a:tailEnd/>
            </a:ln>
          </p:spPr>
          <p:txBody>
            <a:bodyPr/>
            <a:lstStyle/>
            <a:p>
              <a:endParaRPr lang="en-US"/>
            </a:p>
          </p:txBody>
        </p:sp>
        <p:sp>
          <p:nvSpPr>
            <p:cNvPr id="167685" name="Line 773"/>
            <p:cNvSpPr>
              <a:spLocks noChangeShapeType="1"/>
            </p:cNvSpPr>
            <p:nvPr/>
          </p:nvSpPr>
          <p:spPr bwMode="auto">
            <a:xfrm>
              <a:off x="3151" y="1718"/>
              <a:ext cx="1" cy="2"/>
            </a:xfrm>
            <a:prstGeom prst="line">
              <a:avLst/>
            </a:prstGeom>
            <a:noFill/>
            <a:ln w="14288">
              <a:solidFill>
                <a:srgbClr val="000000"/>
              </a:solidFill>
              <a:round/>
              <a:headEnd/>
              <a:tailEnd/>
            </a:ln>
          </p:spPr>
          <p:txBody>
            <a:bodyPr/>
            <a:lstStyle/>
            <a:p>
              <a:endParaRPr lang="en-US"/>
            </a:p>
          </p:txBody>
        </p:sp>
        <p:sp>
          <p:nvSpPr>
            <p:cNvPr id="167686" name="Line 774"/>
            <p:cNvSpPr>
              <a:spLocks noChangeShapeType="1"/>
            </p:cNvSpPr>
            <p:nvPr/>
          </p:nvSpPr>
          <p:spPr bwMode="auto">
            <a:xfrm>
              <a:off x="3155" y="1738"/>
              <a:ext cx="1" cy="1"/>
            </a:xfrm>
            <a:prstGeom prst="line">
              <a:avLst/>
            </a:prstGeom>
            <a:noFill/>
            <a:ln w="14288">
              <a:solidFill>
                <a:srgbClr val="000000"/>
              </a:solidFill>
              <a:round/>
              <a:headEnd/>
              <a:tailEnd/>
            </a:ln>
          </p:spPr>
          <p:txBody>
            <a:bodyPr/>
            <a:lstStyle/>
            <a:p>
              <a:endParaRPr lang="en-US"/>
            </a:p>
          </p:txBody>
        </p:sp>
        <p:sp>
          <p:nvSpPr>
            <p:cNvPr id="167687" name="Line 775"/>
            <p:cNvSpPr>
              <a:spLocks noChangeShapeType="1"/>
            </p:cNvSpPr>
            <p:nvPr/>
          </p:nvSpPr>
          <p:spPr bwMode="auto">
            <a:xfrm>
              <a:off x="3159" y="1757"/>
              <a:ext cx="2" cy="2"/>
            </a:xfrm>
            <a:prstGeom prst="line">
              <a:avLst/>
            </a:prstGeom>
            <a:noFill/>
            <a:ln w="14288">
              <a:solidFill>
                <a:srgbClr val="000000"/>
              </a:solidFill>
              <a:round/>
              <a:headEnd/>
              <a:tailEnd/>
            </a:ln>
          </p:spPr>
          <p:txBody>
            <a:bodyPr/>
            <a:lstStyle/>
            <a:p>
              <a:endParaRPr lang="en-US"/>
            </a:p>
          </p:txBody>
        </p:sp>
        <p:sp>
          <p:nvSpPr>
            <p:cNvPr id="167688" name="Line 776"/>
            <p:cNvSpPr>
              <a:spLocks noChangeShapeType="1"/>
            </p:cNvSpPr>
            <p:nvPr/>
          </p:nvSpPr>
          <p:spPr bwMode="auto">
            <a:xfrm>
              <a:off x="3164" y="1777"/>
              <a:ext cx="1" cy="2"/>
            </a:xfrm>
            <a:prstGeom prst="line">
              <a:avLst/>
            </a:prstGeom>
            <a:noFill/>
            <a:ln w="14288">
              <a:solidFill>
                <a:srgbClr val="000000"/>
              </a:solidFill>
              <a:round/>
              <a:headEnd/>
              <a:tailEnd/>
            </a:ln>
          </p:spPr>
          <p:txBody>
            <a:bodyPr/>
            <a:lstStyle/>
            <a:p>
              <a:endParaRPr lang="en-US"/>
            </a:p>
          </p:txBody>
        </p:sp>
        <p:sp>
          <p:nvSpPr>
            <p:cNvPr id="167689" name="Line 777"/>
            <p:cNvSpPr>
              <a:spLocks noChangeShapeType="1"/>
            </p:cNvSpPr>
            <p:nvPr/>
          </p:nvSpPr>
          <p:spPr bwMode="auto">
            <a:xfrm flipV="1">
              <a:off x="3178" y="1775"/>
              <a:ext cx="2" cy="2"/>
            </a:xfrm>
            <a:prstGeom prst="line">
              <a:avLst/>
            </a:prstGeom>
            <a:noFill/>
            <a:ln w="14288">
              <a:solidFill>
                <a:srgbClr val="000000"/>
              </a:solidFill>
              <a:round/>
              <a:headEnd/>
              <a:tailEnd/>
            </a:ln>
          </p:spPr>
          <p:txBody>
            <a:bodyPr/>
            <a:lstStyle/>
            <a:p>
              <a:endParaRPr lang="en-US"/>
            </a:p>
          </p:txBody>
        </p:sp>
        <p:sp>
          <p:nvSpPr>
            <p:cNvPr id="167690" name="Line 778"/>
            <p:cNvSpPr>
              <a:spLocks noChangeShapeType="1"/>
            </p:cNvSpPr>
            <p:nvPr/>
          </p:nvSpPr>
          <p:spPr bwMode="auto">
            <a:xfrm flipV="1">
              <a:off x="3193" y="1762"/>
              <a:ext cx="1" cy="2"/>
            </a:xfrm>
            <a:prstGeom prst="line">
              <a:avLst/>
            </a:prstGeom>
            <a:noFill/>
            <a:ln w="14288">
              <a:solidFill>
                <a:srgbClr val="000000"/>
              </a:solidFill>
              <a:round/>
              <a:headEnd/>
              <a:tailEnd/>
            </a:ln>
          </p:spPr>
          <p:txBody>
            <a:bodyPr/>
            <a:lstStyle/>
            <a:p>
              <a:endParaRPr lang="en-US"/>
            </a:p>
          </p:txBody>
        </p:sp>
        <p:sp>
          <p:nvSpPr>
            <p:cNvPr id="167691" name="Line 779"/>
            <p:cNvSpPr>
              <a:spLocks noChangeShapeType="1"/>
            </p:cNvSpPr>
            <p:nvPr/>
          </p:nvSpPr>
          <p:spPr bwMode="auto">
            <a:xfrm flipV="1">
              <a:off x="3201" y="1745"/>
              <a:ext cx="2" cy="2"/>
            </a:xfrm>
            <a:prstGeom prst="line">
              <a:avLst/>
            </a:prstGeom>
            <a:noFill/>
            <a:ln w="14288">
              <a:solidFill>
                <a:srgbClr val="000000"/>
              </a:solidFill>
              <a:round/>
              <a:headEnd/>
              <a:tailEnd/>
            </a:ln>
          </p:spPr>
          <p:txBody>
            <a:bodyPr/>
            <a:lstStyle/>
            <a:p>
              <a:endParaRPr lang="en-US"/>
            </a:p>
          </p:txBody>
        </p:sp>
        <p:sp>
          <p:nvSpPr>
            <p:cNvPr id="167692" name="Line 780"/>
            <p:cNvSpPr>
              <a:spLocks noChangeShapeType="1"/>
            </p:cNvSpPr>
            <p:nvPr/>
          </p:nvSpPr>
          <p:spPr bwMode="auto">
            <a:xfrm flipV="1">
              <a:off x="3210" y="1727"/>
              <a:ext cx="1" cy="2"/>
            </a:xfrm>
            <a:prstGeom prst="line">
              <a:avLst/>
            </a:prstGeom>
            <a:noFill/>
            <a:ln w="14288">
              <a:solidFill>
                <a:srgbClr val="000000"/>
              </a:solidFill>
              <a:round/>
              <a:headEnd/>
              <a:tailEnd/>
            </a:ln>
          </p:spPr>
          <p:txBody>
            <a:bodyPr/>
            <a:lstStyle/>
            <a:p>
              <a:endParaRPr lang="en-US"/>
            </a:p>
          </p:txBody>
        </p:sp>
        <p:sp>
          <p:nvSpPr>
            <p:cNvPr id="167693" name="Line 781"/>
            <p:cNvSpPr>
              <a:spLocks noChangeShapeType="1"/>
            </p:cNvSpPr>
            <p:nvPr/>
          </p:nvSpPr>
          <p:spPr bwMode="auto">
            <a:xfrm>
              <a:off x="3219" y="1736"/>
              <a:ext cx="1" cy="2"/>
            </a:xfrm>
            <a:prstGeom prst="line">
              <a:avLst/>
            </a:prstGeom>
            <a:noFill/>
            <a:ln w="14288">
              <a:solidFill>
                <a:srgbClr val="000000"/>
              </a:solidFill>
              <a:round/>
              <a:headEnd/>
              <a:tailEnd/>
            </a:ln>
          </p:spPr>
          <p:txBody>
            <a:bodyPr/>
            <a:lstStyle/>
            <a:p>
              <a:endParaRPr lang="en-US"/>
            </a:p>
          </p:txBody>
        </p:sp>
        <p:sp>
          <p:nvSpPr>
            <p:cNvPr id="167694" name="Line 782"/>
            <p:cNvSpPr>
              <a:spLocks noChangeShapeType="1"/>
            </p:cNvSpPr>
            <p:nvPr/>
          </p:nvSpPr>
          <p:spPr bwMode="auto">
            <a:xfrm>
              <a:off x="3228" y="1754"/>
              <a:ext cx="1" cy="2"/>
            </a:xfrm>
            <a:prstGeom prst="line">
              <a:avLst/>
            </a:prstGeom>
            <a:noFill/>
            <a:ln w="14288">
              <a:solidFill>
                <a:srgbClr val="000000"/>
              </a:solidFill>
              <a:round/>
              <a:headEnd/>
              <a:tailEnd/>
            </a:ln>
          </p:spPr>
          <p:txBody>
            <a:bodyPr/>
            <a:lstStyle/>
            <a:p>
              <a:endParaRPr lang="en-US"/>
            </a:p>
          </p:txBody>
        </p:sp>
        <p:sp>
          <p:nvSpPr>
            <p:cNvPr id="167695" name="Freeform 783"/>
            <p:cNvSpPr>
              <a:spLocks/>
            </p:cNvSpPr>
            <p:nvPr/>
          </p:nvSpPr>
          <p:spPr bwMode="auto">
            <a:xfrm>
              <a:off x="3237" y="1772"/>
              <a:ext cx="2" cy="1"/>
            </a:xfrm>
            <a:custGeom>
              <a:avLst/>
              <a:gdLst/>
              <a:ahLst/>
              <a:cxnLst>
                <a:cxn ang="0">
                  <a:pos x="0" y="0"/>
                </a:cxn>
                <a:cxn ang="0">
                  <a:pos x="0" y="0"/>
                </a:cxn>
                <a:cxn ang="0">
                  <a:pos x="2" y="0"/>
                </a:cxn>
              </a:cxnLst>
              <a:rect l="0" t="0" r="r" b="b"/>
              <a:pathLst>
                <a:path w="2">
                  <a:moveTo>
                    <a:pt x="0" y="0"/>
                  </a:moveTo>
                  <a:lnTo>
                    <a:pt x="0" y="0"/>
                  </a:lnTo>
                  <a:lnTo>
                    <a:pt x="2" y="0"/>
                  </a:lnTo>
                </a:path>
              </a:pathLst>
            </a:custGeom>
            <a:noFill/>
            <a:ln w="14288">
              <a:solidFill>
                <a:srgbClr val="000000"/>
              </a:solidFill>
              <a:prstDash val="solid"/>
              <a:round/>
              <a:headEnd/>
              <a:tailEnd/>
            </a:ln>
          </p:spPr>
          <p:txBody>
            <a:bodyPr/>
            <a:lstStyle/>
            <a:p>
              <a:endParaRPr lang="en-US"/>
            </a:p>
          </p:txBody>
        </p:sp>
        <p:sp>
          <p:nvSpPr>
            <p:cNvPr id="167696" name="Line 784"/>
            <p:cNvSpPr>
              <a:spLocks noChangeShapeType="1"/>
            </p:cNvSpPr>
            <p:nvPr/>
          </p:nvSpPr>
          <p:spPr bwMode="auto">
            <a:xfrm>
              <a:off x="3257" y="1771"/>
              <a:ext cx="2" cy="1"/>
            </a:xfrm>
            <a:prstGeom prst="line">
              <a:avLst/>
            </a:prstGeom>
            <a:noFill/>
            <a:ln w="14288">
              <a:solidFill>
                <a:srgbClr val="000000"/>
              </a:solidFill>
              <a:round/>
              <a:headEnd/>
              <a:tailEnd/>
            </a:ln>
          </p:spPr>
          <p:txBody>
            <a:bodyPr/>
            <a:lstStyle/>
            <a:p>
              <a:endParaRPr lang="en-US"/>
            </a:p>
          </p:txBody>
        </p:sp>
        <p:sp>
          <p:nvSpPr>
            <p:cNvPr id="167697" name="Line 785"/>
            <p:cNvSpPr>
              <a:spLocks noChangeShapeType="1"/>
            </p:cNvSpPr>
            <p:nvPr/>
          </p:nvSpPr>
          <p:spPr bwMode="auto">
            <a:xfrm>
              <a:off x="3277" y="1771"/>
              <a:ext cx="2" cy="1"/>
            </a:xfrm>
            <a:prstGeom prst="line">
              <a:avLst/>
            </a:prstGeom>
            <a:noFill/>
            <a:ln w="14288">
              <a:solidFill>
                <a:srgbClr val="000000"/>
              </a:solidFill>
              <a:round/>
              <a:headEnd/>
              <a:tailEnd/>
            </a:ln>
          </p:spPr>
          <p:txBody>
            <a:bodyPr/>
            <a:lstStyle/>
            <a:p>
              <a:endParaRPr lang="en-US"/>
            </a:p>
          </p:txBody>
        </p:sp>
        <p:sp>
          <p:nvSpPr>
            <p:cNvPr id="167698" name="Line 786"/>
            <p:cNvSpPr>
              <a:spLocks noChangeShapeType="1"/>
            </p:cNvSpPr>
            <p:nvPr/>
          </p:nvSpPr>
          <p:spPr bwMode="auto">
            <a:xfrm>
              <a:off x="3288" y="1783"/>
              <a:ext cx="1" cy="2"/>
            </a:xfrm>
            <a:prstGeom prst="line">
              <a:avLst/>
            </a:prstGeom>
            <a:noFill/>
            <a:ln w="14288">
              <a:solidFill>
                <a:srgbClr val="000000"/>
              </a:solidFill>
              <a:round/>
              <a:headEnd/>
              <a:tailEnd/>
            </a:ln>
          </p:spPr>
          <p:txBody>
            <a:bodyPr/>
            <a:lstStyle/>
            <a:p>
              <a:endParaRPr lang="en-US"/>
            </a:p>
          </p:txBody>
        </p:sp>
        <p:sp>
          <p:nvSpPr>
            <p:cNvPr id="167699" name="Line 787"/>
            <p:cNvSpPr>
              <a:spLocks noChangeShapeType="1"/>
            </p:cNvSpPr>
            <p:nvPr/>
          </p:nvSpPr>
          <p:spPr bwMode="auto">
            <a:xfrm>
              <a:off x="3293" y="1802"/>
              <a:ext cx="1" cy="2"/>
            </a:xfrm>
            <a:prstGeom prst="line">
              <a:avLst/>
            </a:prstGeom>
            <a:noFill/>
            <a:ln w="14288">
              <a:solidFill>
                <a:srgbClr val="000000"/>
              </a:solidFill>
              <a:round/>
              <a:headEnd/>
              <a:tailEnd/>
            </a:ln>
          </p:spPr>
          <p:txBody>
            <a:bodyPr/>
            <a:lstStyle/>
            <a:p>
              <a:endParaRPr lang="en-US"/>
            </a:p>
          </p:txBody>
        </p:sp>
        <p:sp>
          <p:nvSpPr>
            <p:cNvPr id="167700" name="Line 788"/>
            <p:cNvSpPr>
              <a:spLocks noChangeShapeType="1"/>
            </p:cNvSpPr>
            <p:nvPr/>
          </p:nvSpPr>
          <p:spPr bwMode="auto">
            <a:xfrm>
              <a:off x="3298" y="1822"/>
              <a:ext cx="1" cy="2"/>
            </a:xfrm>
            <a:prstGeom prst="line">
              <a:avLst/>
            </a:prstGeom>
            <a:noFill/>
            <a:ln w="14288">
              <a:solidFill>
                <a:srgbClr val="000000"/>
              </a:solidFill>
              <a:round/>
              <a:headEnd/>
              <a:tailEnd/>
            </a:ln>
          </p:spPr>
          <p:txBody>
            <a:bodyPr/>
            <a:lstStyle/>
            <a:p>
              <a:endParaRPr lang="en-US"/>
            </a:p>
          </p:txBody>
        </p:sp>
        <p:sp>
          <p:nvSpPr>
            <p:cNvPr id="167701" name="Line 789"/>
            <p:cNvSpPr>
              <a:spLocks noChangeShapeType="1"/>
            </p:cNvSpPr>
            <p:nvPr/>
          </p:nvSpPr>
          <p:spPr bwMode="auto">
            <a:xfrm>
              <a:off x="3303" y="1841"/>
              <a:ext cx="1" cy="2"/>
            </a:xfrm>
            <a:prstGeom prst="line">
              <a:avLst/>
            </a:prstGeom>
            <a:noFill/>
            <a:ln w="14288">
              <a:solidFill>
                <a:srgbClr val="000000"/>
              </a:solidFill>
              <a:round/>
              <a:headEnd/>
              <a:tailEnd/>
            </a:ln>
          </p:spPr>
          <p:txBody>
            <a:bodyPr/>
            <a:lstStyle/>
            <a:p>
              <a:endParaRPr lang="en-US"/>
            </a:p>
          </p:txBody>
        </p:sp>
        <p:sp>
          <p:nvSpPr>
            <p:cNvPr id="167702" name="Line 790"/>
            <p:cNvSpPr>
              <a:spLocks noChangeShapeType="1"/>
            </p:cNvSpPr>
            <p:nvPr/>
          </p:nvSpPr>
          <p:spPr bwMode="auto">
            <a:xfrm>
              <a:off x="3308" y="1860"/>
              <a:ext cx="1" cy="2"/>
            </a:xfrm>
            <a:prstGeom prst="line">
              <a:avLst/>
            </a:prstGeom>
            <a:noFill/>
            <a:ln w="14288">
              <a:solidFill>
                <a:srgbClr val="000000"/>
              </a:solidFill>
              <a:round/>
              <a:headEnd/>
              <a:tailEnd/>
            </a:ln>
          </p:spPr>
          <p:txBody>
            <a:bodyPr/>
            <a:lstStyle/>
            <a:p>
              <a:endParaRPr lang="en-US"/>
            </a:p>
          </p:txBody>
        </p:sp>
        <p:sp>
          <p:nvSpPr>
            <p:cNvPr id="167703" name="Line 791"/>
            <p:cNvSpPr>
              <a:spLocks noChangeShapeType="1"/>
            </p:cNvSpPr>
            <p:nvPr/>
          </p:nvSpPr>
          <p:spPr bwMode="auto">
            <a:xfrm flipV="1">
              <a:off x="3315" y="1850"/>
              <a:ext cx="1" cy="2"/>
            </a:xfrm>
            <a:prstGeom prst="line">
              <a:avLst/>
            </a:prstGeom>
            <a:noFill/>
            <a:ln w="14288">
              <a:solidFill>
                <a:srgbClr val="000000"/>
              </a:solidFill>
              <a:round/>
              <a:headEnd/>
              <a:tailEnd/>
            </a:ln>
          </p:spPr>
          <p:txBody>
            <a:bodyPr/>
            <a:lstStyle/>
            <a:p>
              <a:endParaRPr lang="en-US"/>
            </a:p>
          </p:txBody>
        </p:sp>
        <p:sp>
          <p:nvSpPr>
            <p:cNvPr id="167704" name="Line 792"/>
            <p:cNvSpPr>
              <a:spLocks noChangeShapeType="1"/>
            </p:cNvSpPr>
            <p:nvPr/>
          </p:nvSpPr>
          <p:spPr bwMode="auto">
            <a:xfrm flipV="1">
              <a:off x="3325" y="1832"/>
              <a:ext cx="1" cy="2"/>
            </a:xfrm>
            <a:prstGeom prst="line">
              <a:avLst/>
            </a:prstGeom>
            <a:noFill/>
            <a:ln w="14288">
              <a:solidFill>
                <a:srgbClr val="000000"/>
              </a:solidFill>
              <a:round/>
              <a:headEnd/>
              <a:tailEnd/>
            </a:ln>
          </p:spPr>
          <p:txBody>
            <a:bodyPr/>
            <a:lstStyle/>
            <a:p>
              <a:endParaRPr lang="en-US"/>
            </a:p>
          </p:txBody>
        </p:sp>
        <p:sp>
          <p:nvSpPr>
            <p:cNvPr id="167705" name="Line 793"/>
            <p:cNvSpPr>
              <a:spLocks noChangeShapeType="1"/>
            </p:cNvSpPr>
            <p:nvPr/>
          </p:nvSpPr>
          <p:spPr bwMode="auto">
            <a:xfrm flipV="1">
              <a:off x="3334" y="1815"/>
              <a:ext cx="2" cy="1"/>
            </a:xfrm>
            <a:prstGeom prst="line">
              <a:avLst/>
            </a:prstGeom>
            <a:noFill/>
            <a:ln w="14288">
              <a:solidFill>
                <a:srgbClr val="000000"/>
              </a:solidFill>
              <a:round/>
              <a:headEnd/>
              <a:tailEnd/>
            </a:ln>
          </p:spPr>
          <p:txBody>
            <a:bodyPr/>
            <a:lstStyle/>
            <a:p>
              <a:endParaRPr lang="en-US"/>
            </a:p>
          </p:txBody>
        </p:sp>
        <p:sp>
          <p:nvSpPr>
            <p:cNvPr id="167706" name="Line 794"/>
            <p:cNvSpPr>
              <a:spLocks noChangeShapeType="1"/>
            </p:cNvSpPr>
            <p:nvPr/>
          </p:nvSpPr>
          <p:spPr bwMode="auto">
            <a:xfrm flipV="1">
              <a:off x="3349" y="1801"/>
              <a:ext cx="1" cy="1"/>
            </a:xfrm>
            <a:prstGeom prst="line">
              <a:avLst/>
            </a:prstGeom>
            <a:noFill/>
            <a:ln w="14288">
              <a:solidFill>
                <a:srgbClr val="000000"/>
              </a:solidFill>
              <a:round/>
              <a:headEnd/>
              <a:tailEnd/>
            </a:ln>
          </p:spPr>
          <p:txBody>
            <a:bodyPr/>
            <a:lstStyle/>
            <a:p>
              <a:endParaRPr lang="en-US"/>
            </a:p>
          </p:txBody>
        </p:sp>
        <p:sp>
          <p:nvSpPr>
            <p:cNvPr id="167707" name="Line 795"/>
            <p:cNvSpPr>
              <a:spLocks noChangeShapeType="1"/>
            </p:cNvSpPr>
            <p:nvPr/>
          </p:nvSpPr>
          <p:spPr bwMode="auto">
            <a:xfrm>
              <a:off x="3363" y="1800"/>
              <a:ext cx="1" cy="1"/>
            </a:xfrm>
            <a:prstGeom prst="line">
              <a:avLst/>
            </a:prstGeom>
            <a:noFill/>
            <a:ln w="14288">
              <a:solidFill>
                <a:srgbClr val="000000"/>
              </a:solidFill>
              <a:round/>
              <a:headEnd/>
              <a:tailEnd/>
            </a:ln>
          </p:spPr>
          <p:txBody>
            <a:bodyPr/>
            <a:lstStyle/>
            <a:p>
              <a:endParaRPr lang="en-US"/>
            </a:p>
          </p:txBody>
        </p:sp>
        <p:sp>
          <p:nvSpPr>
            <p:cNvPr id="167708" name="Line 796"/>
            <p:cNvSpPr>
              <a:spLocks noChangeShapeType="1"/>
            </p:cNvSpPr>
            <p:nvPr/>
          </p:nvSpPr>
          <p:spPr bwMode="auto">
            <a:xfrm>
              <a:off x="3376" y="1814"/>
              <a:ext cx="1" cy="1"/>
            </a:xfrm>
            <a:prstGeom prst="line">
              <a:avLst/>
            </a:prstGeom>
            <a:noFill/>
            <a:ln w="14288">
              <a:solidFill>
                <a:srgbClr val="000000"/>
              </a:solidFill>
              <a:round/>
              <a:headEnd/>
              <a:tailEnd/>
            </a:ln>
          </p:spPr>
          <p:txBody>
            <a:bodyPr/>
            <a:lstStyle/>
            <a:p>
              <a:endParaRPr lang="en-US"/>
            </a:p>
          </p:txBody>
        </p:sp>
        <p:sp>
          <p:nvSpPr>
            <p:cNvPr id="167709" name="Line 797"/>
            <p:cNvSpPr>
              <a:spLocks noChangeShapeType="1"/>
            </p:cNvSpPr>
            <p:nvPr/>
          </p:nvSpPr>
          <p:spPr bwMode="auto">
            <a:xfrm flipV="1">
              <a:off x="3385" y="1803"/>
              <a:ext cx="1" cy="2"/>
            </a:xfrm>
            <a:prstGeom prst="line">
              <a:avLst/>
            </a:prstGeom>
            <a:noFill/>
            <a:ln w="14288">
              <a:solidFill>
                <a:srgbClr val="000000"/>
              </a:solidFill>
              <a:round/>
              <a:headEnd/>
              <a:tailEnd/>
            </a:ln>
          </p:spPr>
          <p:txBody>
            <a:bodyPr/>
            <a:lstStyle/>
            <a:p>
              <a:endParaRPr lang="en-US"/>
            </a:p>
          </p:txBody>
        </p:sp>
        <p:sp>
          <p:nvSpPr>
            <p:cNvPr id="167710" name="Line 798"/>
            <p:cNvSpPr>
              <a:spLocks noChangeShapeType="1"/>
            </p:cNvSpPr>
            <p:nvPr/>
          </p:nvSpPr>
          <p:spPr bwMode="auto">
            <a:xfrm flipV="1">
              <a:off x="3393" y="1784"/>
              <a:ext cx="1" cy="3"/>
            </a:xfrm>
            <a:prstGeom prst="line">
              <a:avLst/>
            </a:prstGeom>
            <a:noFill/>
            <a:ln w="14288">
              <a:solidFill>
                <a:srgbClr val="000000"/>
              </a:solidFill>
              <a:round/>
              <a:headEnd/>
              <a:tailEnd/>
            </a:ln>
          </p:spPr>
          <p:txBody>
            <a:bodyPr/>
            <a:lstStyle/>
            <a:p>
              <a:endParaRPr lang="en-US"/>
            </a:p>
          </p:txBody>
        </p:sp>
        <p:sp>
          <p:nvSpPr>
            <p:cNvPr id="167711" name="Line 799"/>
            <p:cNvSpPr>
              <a:spLocks noChangeShapeType="1"/>
            </p:cNvSpPr>
            <p:nvPr/>
          </p:nvSpPr>
          <p:spPr bwMode="auto">
            <a:xfrm flipV="1">
              <a:off x="3401" y="1766"/>
              <a:ext cx="1" cy="2"/>
            </a:xfrm>
            <a:prstGeom prst="line">
              <a:avLst/>
            </a:prstGeom>
            <a:noFill/>
            <a:ln w="14288">
              <a:solidFill>
                <a:srgbClr val="000000"/>
              </a:solidFill>
              <a:round/>
              <a:headEnd/>
              <a:tailEnd/>
            </a:ln>
          </p:spPr>
          <p:txBody>
            <a:bodyPr/>
            <a:lstStyle/>
            <a:p>
              <a:endParaRPr lang="en-US"/>
            </a:p>
          </p:txBody>
        </p:sp>
        <p:sp>
          <p:nvSpPr>
            <p:cNvPr id="167712" name="Line 800"/>
            <p:cNvSpPr>
              <a:spLocks noChangeShapeType="1"/>
            </p:cNvSpPr>
            <p:nvPr/>
          </p:nvSpPr>
          <p:spPr bwMode="auto">
            <a:xfrm>
              <a:off x="3407" y="1768"/>
              <a:ext cx="1" cy="2"/>
            </a:xfrm>
            <a:prstGeom prst="line">
              <a:avLst/>
            </a:prstGeom>
            <a:noFill/>
            <a:ln w="14288">
              <a:solidFill>
                <a:srgbClr val="000000"/>
              </a:solidFill>
              <a:round/>
              <a:headEnd/>
              <a:tailEnd/>
            </a:ln>
          </p:spPr>
          <p:txBody>
            <a:bodyPr/>
            <a:lstStyle/>
            <a:p>
              <a:endParaRPr lang="en-US"/>
            </a:p>
          </p:txBody>
        </p:sp>
        <p:sp>
          <p:nvSpPr>
            <p:cNvPr id="167713" name="Line 801"/>
            <p:cNvSpPr>
              <a:spLocks noChangeShapeType="1"/>
            </p:cNvSpPr>
            <p:nvPr/>
          </p:nvSpPr>
          <p:spPr bwMode="auto">
            <a:xfrm>
              <a:off x="3413" y="1787"/>
              <a:ext cx="1" cy="2"/>
            </a:xfrm>
            <a:prstGeom prst="line">
              <a:avLst/>
            </a:prstGeom>
            <a:noFill/>
            <a:ln w="14288">
              <a:solidFill>
                <a:srgbClr val="000000"/>
              </a:solidFill>
              <a:round/>
              <a:headEnd/>
              <a:tailEnd/>
            </a:ln>
          </p:spPr>
          <p:txBody>
            <a:bodyPr/>
            <a:lstStyle/>
            <a:p>
              <a:endParaRPr lang="en-US"/>
            </a:p>
          </p:txBody>
        </p:sp>
        <p:sp>
          <p:nvSpPr>
            <p:cNvPr id="167714" name="Line 802"/>
            <p:cNvSpPr>
              <a:spLocks noChangeShapeType="1"/>
            </p:cNvSpPr>
            <p:nvPr/>
          </p:nvSpPr>
          <p:spPr bwMode="auto">
            <a:xfrm>
              <a:off x="3418" y="1806"/>
              <a:ext cx="1" cy="3"/>
            </a:xfrm>
            <a:prstGeom prst="line">
              <a:avLst/>
            </a:prstGeom>
            <a:noFill/>
            <a:ln w="14288">
              <a:solidFill>
                <a:srgbClr val="000000"/>
              </a:solidFill>
              <a:round/>
              <a:headEnd/>
              <a:tailEnd/>
            </a:ln>
          </p:spPr>
          <p:txBody>
            <a:bodyPr/>
            <a:lstStyle/>
            <a:p>
              <a:endParaRPr lang="en-US"/>
            </a:p>
          </p:txBody>
        </p:sp>
        <p:sp>
          <p:nvSpPr>
            <p:cNvPr id="167715" name="Line 803"/>
            <p:cNvSpPr>
              <a:spLocks noChangeShapeType="1"/>
            </p:cNvSpPr>
            <p:nvPr/>
          </p:nvSpPr>
          <p:spPr bwMode="auto">
            <a:xfrm>
              <a:off x="3424" y="1825"/>
              <a:ext cx="1" cy="2"/>
            </a:xfrm>
            <a:prstGeom prst="line">
              <a:avLst/>
            </a:prstGeom>
            <a:noFill/>
            <a:ln w="14288">
              <a:solidFill>
                <a:srgbClr val="000000"/>
              </a:solidFill>
              <a:round/>
              <a:headEnd/>
              <a:tailEnd/>
            </a:ln>
          </p:spPr>
          <p:txBody>
            <a:bodyPr/>
            <a:lstStyle/>
            <a:p>
              <a:endParaRPr lang="en-US"/>
            </a:p>
          </p:txBody>
        </p:sp>
        <p:sp>
          <p:nvSpPr>
            <p:cNvPr id="167716" name="Line 804"/>
            <p:cNvSpPr>
              <a:spLocks noChangeShapeType="1"/>
            </p:cNvSpPr>
            <p:nvPr/>
          </p:nvSpPr>
          <p:spPr bwMode="auto">
            <a:xfrm flipV="1">
              <a:off x="3429" y="1839"/>
              <a:ext cx="1" cy="2"/>
            </a:xfrm>
            <a:prstGeom prst="line">
              <a:avLst/>
            </a:prstGeom>
            <a:noFill/>
            <a:ln w="14288">
              <a:solidFill>
                <a:srgbClr val="000000"/>
              </a:solidFill>
              <a:round/>
              <a:headEnd/>
              <a:tailEnd/>
            </a:ln>
          </p:spPr>
          <p:txBody>
            <a:bodyPr/>
            <a:lstStyle/>
            <a:p>
              <a:endParaRPr lang="en-US"/>
            </a:p>
          </p:txBody>
        </p:sp>
        <p:sp>
          <p:nvSpPr>
            <p:cNvPr id="167717" name="Line 805"/>
            <p:cNvSpPr>
              <a:spLocks noChangeShapeType="1"/>
            </p:cNvSpPr>
            <p:nvPr/>
          </p:nvSpPr>
          <p:spPr bwMode="auto">
            <a:xfrm flipV="1">
              <a:off x="3440" y="1822"/>
              <a:ext cx="2" cy="2"/>
            </a:xfrm>
            <a:prstGeom prst="line">
              <a:avLst/>
            </a:prstGeom>
            <a:noFill/>
            <a:ln w="14288">
              <a:solidFill>
                <a:srgbClr val="000000"/>
              </a:solidFill>
              <a:round/>
              <a:headEnd/>
              <a:tailEnd/>
            </a:ln>
          </p:spPr>
          <p:txBody>
            <a:bodyPr/>
            <a:lstStyle/>
            <a:p>
              <a:endParaRPr lang="en-US"/>
            </a:p>
          </p:txBody>
        </p:sp>
        <p:sp>
          <p:nvSpPr>
            <p:cNvPr id="167718" name="Freeform 806"/>
            <p:cNvSpPr>
              <a:spLocks/>
            </p:cNvSpPr>
            <p:nvPr/>
          </p:nvSpPr>
          <p:spPr bwMode="auto">
            <a:xfrm>
              <a:off x="3451" y="1805"/>
              <a:ext cx="1" cy="1"/>
            </a:xfrm>
            <a:custGeom>
              <a:avLst/>
              <a:gdLst/>
              <a:ahLst/>
              <a:cxnLst>
                <a:cxn ang="0">
                  <a:pos x="0" y="1"/>
                </a:cxn>
                <a:cxn ang="0">
                  <a:pos x="0" y="0"/>
                </a:cxn>
                <a:cxn ang="0">
                  <a:pos x="0" y="1"/>
                </a:cxn>
              </a:cxnLst>
              <a:rect l="0" t="0" r="r" b="b"/>
              <a:pathLst>
                <a:path h="1">
                  <a:moveTo>
                    <a:pt x="0" y="1"/>
                  </a:moveTo>
                  <a:lnTo>
                    <a:pt x="0" y="0"/>
                  </a:lnTo>
                  <a:lnTo>
                    <a:pt x="0" y="1"/>
                  </a:lnTo>
                </a:path>
              </a:pathLst>
            </a:custGeom>
            <a:noFill/>
            <a:ln w="14288">
              <a:solidFill>
                <a:srgbClr val="000000"/>
              </a:solidFill>
              <a:prstDash val="solid"/>
              <a:round/>
              <a:headEnd/>
              <a:tailEnd/>
            </a:ln>
          </p:spPr>
          <p:txBody>
            <a:bodyPr/>
            <a:lstStyle/>
            <a:p>
              <a:endParaRPr lang="en-US"/>
            </a:p>
          </p:txBody>
        </p:sp>
        <p:sp>
          <p:nvSpPr>
            <p:cNvPr id="167719" name="Line 807"/>
            <p:cNvSpPr>
              <a:spLocks noChangeShapeType="1"/>
            </p:cNvSpPr>
            <p:nvPr/>
          </p:nvSpPr>
          <p:spPr bwMode="auto">
            <a:xfrm>
              <a:off x="3456" y="1824"/>
              <a:ext cx="1" cy="2"/>
            </a:xfrm>
            <a:prstGeom prst="line">
              <a:avLst/>
            </a:prstGeom>
            <a:noFill/>
            <a:ln w="14288">
              <a:solidFill>
                <a:srgbClr val="000000"/>
              </a:solidFill>
              <a:round/>
              <a:headEnd/>
              <a:tailEnd/>
            </a:ln>
          </p:spPr>
          <p:txBody>
            <a:bodyPr/>
            <a:lstStyle/>
            <a:p>
              <a:endParaRPr lang="en-US"/>
            </a:p>
          </p:txBody>
        </p:sp>
        <p:sp>
          <p:nvSpPr>
            <p:cNvPr id="167720" name="Line 808"/>
            <p:cNvSpPr>
              <a:spLocks noChangeShapeType="1"/>
            </p:cNvSpPr>
            <p:nvPr/>
          </p:nvSpPr>
          <p:spPr bwMode="auto">
            <a:xfrm>
              <a:off x="3460" y="1843"/>
              <a:ext cx="1" cy="2"/>
            </a:xfrm>
            <a:prstGeom prst="line">
              <a:avLst/>
            </a:prstGeom>
            <a:noFill/>
            <a:ln w="14288">
              <a:solidFill>
                <a:srgbClr val="000000"/>
              </a:solidFill>
              <a:round/>
              <a:headEnd/>
              <a:tailEnd/>
            </a:ln>
          </p:spPr>
          <p:txBody>
            <a:bodyPr/>
            <a:lstStyle/>
            <a:p>
              <a:endParaRPr lang="en-US"/>
            </a:p>
          </p:txBody>
        </p:sp>
        <p:sp>
          <p:nvSpPr>
            <p:cNvPr id="167721" name="Line 809"/>
            <p:cNvSpPr>
              <a:spLocks noChangeShapeType="1"/>
            </p:cNvSpPr>
            <p:nvPr/>
          </p:nvSpPr>
          <p:spPr bwMode="auto">
            <a:xfrm>
              <a:off x="3465" y="1863"/>
              <a:ext cx="1" cy="2"/>
            </a:xfrm>
            <a:prstGeom prst="line">
              <a:avLst/>
            </a:prstGeom>
            <a:noFill/>
            <a:ln w="14288">
              <a:solidFill>
                <a:srgbClr val="000000"/>
              </a:solidFill>
              <a:round/>
              <a:headEnd/>
              <a:tailEnd/>
            </a:ln>
          </p:spPr>
          <p:txBody>
            <a:bodyPr/>
            <a:lstStyle/>
            <a:p>
              <a:endParaRPr lang="en-US"/>
            </a:p>
          </p:txBody>
        </p:sp>
        <p:sp>
          <p:nvSpPr>
            <p:cNvPr id="167722" name="Line 810"/>
            <p:cNvSpPr>
              <a:spLocks noChangeShapeType="1"/>
            </p:cNvSpPr>
            <p:nvPr/>
          </p:nvSpPr>
          <p:spPr bwMode="auto">
            <a:xfrm>
              <a:off x="3469" y="1882"/>
              <a:ext cx="1" cy="2"/>
            </a:xfrm>
            <a:prstGeom prst="line">
              <a:avLst/>
            </a:prstGeom>
            <a:noFill/>
            <a:ln w="14288">
              <a:solidFill>
                <a:srgbClr val="000000"/>
              </a:solidFill>
              <a:round/>
              <a:headEnd/>
              <a:tailEnd/>
            </a:ln>
          </p:spPr>
          <p:txBody>
            <a:bodyPr/>
            <a:lstStyle/>
            <a:p>
              <a:endParaRPr lang="en-US"/>
            </a:p>
          </p:txBody>
        </p:sp>
        <p:sp>
          <p:nvSpPr>
            <p:cNvPr id="167723" name="Line 811"/>
            <p:cNvSpPr>
              <a:spLocks noChangeShapeType="1"/>
            </p:cNvSpPr>
            <p:nvPr/>
          </p:nvSpPr>
          <p:spPr bwMode="auto">
            <a:xfrm>
              <a:off x="3474" y="1902"/>
              <a:ext cx="1" cy="2"/>
            </a:xfrm>
            <a:prstGeom prst="line">
              <a:avLst/>
            </a:prstGeom>
            <a:noFill/>
            <a:ln w="14288">
              <a:solidFill>
                <a:srgbClr val="000000"/>
              </a:solidFill>
              <a:round/>
              <a:headEnd/>
              <a:tailEnd/>
            </a:ln>
          </p:spPr>
          <p:txBody>
            <a:bodyPr/>
            <a:lstStyle/>
            <a:p>
              <a:endParaRPr lang="en-US"/>
            </a:p>
          </p:txBody>
        </p:sp>
        <p:sp>
          <p:nvSpPr>
            <p:cNvPr id="167724" name="Line 812"/>
            <p:cNvSpPr>
              <a:spLocks noChangeShapeType="1"/>
            </p:cNvSpPr>
            <p:nvPr/>
          </p:nvSpPr>
          <p:spPr bwMode="auto">
            <a:xfrm flipV="1">
              <a:off x="3478" y="1901"/>
              <a:ext cx="1" cy="2"/>
            </a:xfrm>
            <a:prstGeom prst="line">
              <a:avLst/>
            </a:prstGeom>
            <a:noFill/>
            <a:ln w="14288">
              <a:solidFill>
                <a:srgbClr val="000000"/>
              </a:solidFill>
              <a:round/>
              <a:headEnd/>
              <a:tailEnd/>
            </a:ln>
          </p:spPr>
          <p:txBody>
            <a:bodyPr/>
            <a:lstStyle/>
            <a:p>
              <a:endParaRPr lang="en-US"/>
            </a:p>
          </p:txBody>
        </p:sp>
        <p:sp>
          <p:nvSpPr>
            <p:cNvPr id="167725" name="Line 813"/>
            <p:cNvSpPr>
              <a:spLocks noChangeShapeType="1"/>
            </p:cNvSpPr>
            <p:nvPr/>
          </p:nvSpPr>
          <p:spPr bwMode="auto">
            <a:xfrm flipV="1">
              <a:off x="3481" y="1882"/>
              <a:ext cx="1" cy="2"/>
            </a:xfrm>
            <a:prstGeom prst="line">
              <a:avLst/>
            </a:prstGeom>
            <a:noFill/>
            <a:ln w="14288">
              <a:solidFill>
                <a:srgbClr val="000000"/>
              </a:solidFill>
              <a:round/>
              <a:headEnd/>
              <a:tailEnd/>
            </a:ln>
          </p:spPr>
          <p:txBody>
            <a:bodyPr/>
            <a:lstStyle/>
            <a:p>
              <a:endParaRPr lang="en-US"/>
            </a:p>
          </p:txBody>
        </p:sp>
        <p:sp>
          <p:nvSpPr>
            <p:cNvPr id="167726" name="Line 814"/>
            <p:cNvSpPr>
              <a:spLocks noChangeShapeType="1"/>
            </p:cNvSpPr>
            <p:nvPr/>
          </p:nvSpPr>
          <p:spPr bwMode="auto">
            <a:xfrm flipV="1">
              <a:off x="3485" y="1862"/>
              <a:ext cx="1" cy="2"/>
            </a:xfrm>
            <a:prstGeom prst="line">
              <a:avLst/>
            </a:prstGeom>
            <a:noFill/>
            <a:ln w="14288">
              <a:solidFill>
                <a:srgbClr val="000000"/>
              </a:solidFill>
              <a:round/>
              <a:headEnd/>
              <a:tailEnd/>
            </a:ln>
          </p:spPr>
          <p:txBody>
            <a:bodyPr/>
            <a:lstStyle/>
            <a:p>
              <a:endParaRPr lang="en-US"/>
            </a:p>
          </p:txBody>
        </p:sp>
        <p:sp>
          <p:nvSpPr>
            <p:cNvPr id="167727" name="Line 815"/>
            <p:cNvSpPr>
              <a:spLocks noChangeShapeType="1"/>
            </p:cNvSpPr>
            <p:nvPr/>
          </p:nvSpPr>
          <p:spPr bwMode="auto">
            <a:xfrm flipV="1">
              <a:off x="3488" y="1842"/>
              <a:ext cx="1" cy="2"/>
            </a:xfrm>
            <a:prstGeom prst="line">
              <a:avLst/>
            </a:prstGeom>
            <a:noFill/>
            <a:ln w="14288">
              <a:solidFill>
                <a:srgbClr val="000000"/>
              </a:solidFill>
              <a:round/>
              <a:headEnd/>
              <a:tailEnd/>
            </a:ln>
          </p:spPr>
          <p:txBody>
            <a:bodyPr/>
            <a:lstStyle/>
            <a:p>
              <a:endParaRPr lang="en-US"/>
            </a:p>
          </p:txBody>
        </p:sp>
        <p:sp>
          <p:nvSpPr>
            <p:cNvPr id="167728" name="Line 816"/>
            <p:cNvSpPr>
              <a:spLocks noChangeShapeType="1"/>
            </p:cNvSpPr>
            <p:nvPr/>
          </p:nvSpPr>
          <p:spPr bwMode="auto">
            <a:xfrm flipV="1">
              <a:off x="3492" y="1822"/>
              <a:ext cx="1" cy="2"/>
            </a:xfrm>
            <a:prstGeom prst="line">
              <a:avLst/>
            </a:prstGeom>
            <a:noFill/>
            <a:ln w="14288">
              <a:solidFill>
                <a:srgbClr val="000000"/>
              </a:solidFill>
              <a:round/>
              <a:headEnd/>
              <a:tailEnd/>
            </a:ln>
          </p:spPr>
          <p:txBody>
            <a:bodyPr/>
            <a:lstStyle/>
            <a:p>
              <a:endParaRPr lang="en-US"/>
            </a:p>
          </p:txBody>
        </p:sp>
        <p:sp>
          <p:nvSpPr>
            <p:cNvPr id="167729" name="Line 817"/>
            <p:cNvSpPr>
              <a:spLocks noChangeShapeType="1"/>
            </p:cNvSpPr>
            <p:nvPr/>
          </p:nvSpPr>
          <p:spPr bwMode="auto">
            <a:xfrm flipV="1">
              <a:off x="3496" y="1803"/>
              <a:ext cx="1" cy="2"/>
            </a:xfrm>
            <a:prstGeom prst="line">
              <a:avLst/>
            </a:prstGeom>
            <a:noFill/>
            <a:ln w="14288">
              <a:solidFill>
                <a:srgbClr val="000000"/>
              </a:solidFill>
              <a:round/>
              <a:headEnd/>
              <a:tailEnd/>
            </a:ln>
          </p:spPr>
          <p:txBody>
            <a:bodyPr/>
            <a:lstStyle/>
            <a:p>
              <a:endParaRPr lang="en-US"/>
            </a:p>
          </p:txBody>
        </p:sp>
        <p:sp>
          <p:nvSpPr>
            <p:cNvPr id="167730" name="Line 818"/>
            <p:cNvSpPr>
              <a:spLocks noChangeShapeType="1"/>
            </p:cNvSpPr>
            <p:nvPr/>
          </p:nvSpPr>
          <p:spPr bwMode="auto">
            <a:xfrm flipV="1">
              <a:off x="3499" y="1783"/>
              <a:ext cx="1" cy="2"/>
            </a:xfrm>
            <a:prstGeom prst="line">
              <a:avLst/>
            </a:prstGeom>
            <a:noFill/>
            <a:ln w="14288">
              <a:solidFill>
                <a:srgbClr val="000000"/>
              </a:solidFill>
              <a:round/>
              <a:headEnd/>
              <a:tailEnd/>
            </a:ln>
          </p:spPr>
          <p:txBody>
            <a:bodyPr/>
            <a:lstStyle/>
            <a:p>
              <a:endParaRPr lang="en-US"/>
            </a:p>
          </p:txBody>
        </p:sp>
        <p:sp>
          <p:nvSpPr>
            <p:cNvPr id="167731" name="Line 819"/>
            <p:cNvSpPr>
              <a:spLocks noChangeShapeType="1"/>
            </p:cNvSpPr>
            <p:nvPr/>
          </p:nvSpPr>
          <p:spPr bwMode="auto">
            <a:xfrm>
              <a:off x="3515" y="1790"/>
              <a:ext cx="1" cy="1"/>
            </a:xfrm>
            <a:prstGeom prst="line">
              <a:avLst/>
            </a:prstGeom>
            <a:noFill/>
            <a:ln w="14288">
              <a:solidFill>
                <a:srgbClr val="000000"/>
              </a:solidFill>
              <a:round/>
              <a:headEnd/>
              <a:tailEnd/>
            </a:ln>
          </p:spPr>
          <p:txBody>
            <a:bodyPr/>
            <a:lstStyle/>
            <a:p>
              <a:endParaRPr lang="en-US"/>
            </a:p>
          </p:txBody>
        </p:sp>
        <p:sp>
          <p:nvSpPr>
            <p:cNvPr id="167732" name="Line 820"/>
            <p:cNvSpPr>
              <a:spLocks noChangeShapeType="1"/>
            </p:cNvSpPr>
            <p:nvPr/>
          </p:nvSpPr>
          <p:spPr bwMode="auto">
            <a:xfrm>
              <a:off x="3528" y="1803"/>
              <a:ext cx="1" cy="2"/>
            </a:xfrm>
            <a:prstGeom prst="line">
              <a:avLst/>
            </a:prstGeom>
            <a:noFill/>
            <a:ln w="14288">
              <a:solidFill>
                <a:srgbClr val="000000"/>
              </a:solidFill>
              <a:round/>
              <a:headEnd/>
              <a:tailEnd/>
            </a:ln>
          </p:spPr>
          <p:txBody>
            <a:bodyPr/>
            <a:lstStyle/>
            <a:p>
              <a:endParaRPr lang="en-US"/>
            </a:p>
          </p:txBody>
        </p:sp>
        <p:sp>
          <p:nvSpPr>
            <p:cNvPr id="167733" name="Line 821"/>
            <p:cNvSpPr>
              <a:spLocks noChangeShapeType="1"/>
            </p:cNvSpPr>
            <p:nvPr/>
          </p:nvSpPr>
          <p:spPr bwMode="auto">
            <a:xfrm>
              <a:off x="3537" y="1821"/>
              <a:ext cx="1" cy="2"/>
            </a:xfrm>
            <a:prstGeom prst="line">
              <a:avLst/>
            </a:prstGeom>
            <a:noFill/>
            <a:ln w="14288">
              <a:solidFill>
                <a:srgbClr val="000000"/>
              </a:solidFill>
              <a:round/>
              <a:headEnd/>
              <a:tailEnd/>
            </a:ln>
          </p:spPr>
          <p:txBody>
            <a:bodyPr/>
            <a:lstStyle/>
            <a:p>
              <a:endParaRPr lang="en-US"/>
            </a:p>
          </p:txBody>
        </p:sp>
        <p:sp>
          <p:nvSpPr>
            <p:cNvPr id="167734" name="Line 822"/>
            <p:cNvSpPr>
              <a:spLocks noChangeShapeType="1"/>
            </p:cNvSpPr>
            <p:nvPr/>
          </p:nvSpPr>
          <p:spPr bwMode="auto">
            <a:xfrm>
              <a:off x="3547" y="1839"/>
              <a:ext cx="1" cy="2"/>
            </a:xfrm>
            <a:prstGeom prst="line">
              <a:avLst/>
            </a:prstGeom>
            <a:noFill/>
            <a:ln w="14288">
              <a:solidFill>
                <a:srgbClr val="000000"/>
              </a:solidFill>
              <a:round/>
              <a:headEnd/>
              <a:tailEnd/>
            </a:ln>
          </p:spPr>
          <p:txBody>
            <a:bodyPr/>
            <a:lstStyle/>
            <a:p>
              <a:endParaRPr lang="en-US"/>
            </a:p>
          </p:txBody>
        </p:sp>
        <p:sp>
          <p:nvSpPr>
            <p:cNvPr id="167735" name="Line 823"/>
            <p:cNvSpPr>
              <a:spLocks noChangeShapeType="1"/>
            </p:cNvSpPr>
            <p:nvPr/>
          </p:nvSpPr>
          <p:spPr bwMode="auto">
            <a:xfrm>
              <a:off x="3563" y="1850"/>
              <a:ext cx="1" cy="1"/>
            </a:xfrm>
            <a:prstGeom prst="line">
              <a:avLst/>
            </a:prstGeom>
            <a:noFill/>
            <a:ln w="14288">
              <a:solidFill>
                <a:srgbClr val="000000"/>
              </a:solidFill>
              <a:round/>
              <a:headEnd/>
              <a:tailEnd/>
            </a:ln>
          </p:spPr>
          <p:txBody>
            <a:bodyPr/>
            <a:lstStyle/>
            <a:p>
              <a:endParaRPr lang="en-US"/>
            </a:p>
          </p:txBody>
        </p:sp>
        <p:sp>
          <p:nvSpPr>
            <p:cNvPr id="167736" name="Line 824"/>
            <p:cNvSpPr>
              <a:spLocks noChangeShapeType="1"/>
            </p:cNvSpPr>
            <p:nvPr/>
          </p:nvSpPr>
          <p:spPr bwMode="auto">
            <a:xfrm flipV="1">
              <a:off x="3575" y="1843"/>
              <a:ext cx="1" cy="2"/>
            </a:xfrm>
            <a:prstGeom prst="line">
              <a:avLst/>
            </a:prstGeom>
            <a:noFill/>
            <a:ln w="14288">
              <a:solidFill>
                <a:srgbClr val="000000"/>
              </a:solidFill>
              <a:round/>
              <a:headEnd/>
              <a:tailEnd/>
            </a:ln>
          </p:spPr>
          <p:txBody>
            <a:bodyPr/>
            <a:lstStyle/>
            <a:p>
              <a:endParaRPr lang="en-US"/>
            </a:p>
          </p:txBody>
        </p:sp>
        <p:sp>
          <p:nvSpPr>
            <p:cNvPr id="167737" name="Line 825"/>
            <p:cNvSpPr>
              <a:spLocks noChangeShapeType="1"/>
            </p:cNvSpPr>
            <p:nvPr/>
          </p:nvSpPr>
          <p:spPr bwMode="auto">
            <a:xfrm flipV="1">
              <a:off x="3584" y="1825"/>
              <a:ext cx="1" cy="2"/>
            </a:xfrm>
            <a:prstGeom prst="line">
              <a:avLst/>
            </a:prstGeom>
            <a:noFill/>
            <a:ln w="14288">
              <a:solidFill>
                <a:srgbClr val="000000"/>
              </a:solidFill>
              <a:round/>
              <a:headEnd/>
              <a:tailEnd/>
            </a:ln>
          </p:spPr>
          <p:txBody>
            <a:bodyPr/>
            <a:lstStyle/>
            <a:p>
              <a:endParaRPr lang="en-US"/>
            </a:p>
          </p:txBody>
        </p:sp>
        <p:sp>
          <p:nvSpPr>
            <p:cNvPr id="167738" name="Line 826"/>
            <p:cNvSpPr>
              <a:spLocks noChangeShapeType="1"/>
            </p:cNvSpPr>
            <p:nvPr/>
          </p:nvSpPr>
          <p:spPr bwMode="auto">
            <a:xfrm flipV="1">
              <a:off x="3593" y="1808"/>
              <a:ext cx="1" cy="2"/>
            </a:xfrm>
            <a:prstGeom prst="line">
              <a:avLst/>
            </a:prstGeom>
            <a:noFill/>
            <a:ln w="14288">
              <a:solidFill>
                <a:srgbClr val="000000"/>
              </a:solidFill>
              <a:round/>
              <a:headEnd/>
              <a:tailEnd/>
            </a:ln>
          </p:spPr>
          <p:txBody>
            <a:bodyPr/>
            <a:lstStyle/>
            <a:p>
              <a:endParaRPr lang="en-US"/>
            </a:p>
          </p:txBody>
        </p:sp>
        <p:sp>
          <p:nvSpPr>
            <p:cNvPr id="167739" name="Line 827"/>
            <p:cNvSpPr>
              <a:spLocks noChangeShapeType="1"/>
            </p:cNvSpPr>
            <p:nvPr/>
          </p:nvSpPr>
          <p:spPr bwMode="auto">
            <a:xfrm>
              <a:off x="3601" y="1821"/>
              <a:ext cx="1" cy="2"/>
            </a:xfrm>
            <a:prstGeom prst="line">
              <a:avLst/>
            </a:prstGeom>
            <a:noFill/>
            <a:ln w="14288">
              <a:solidFill>
                <a:srgbClr val="000000"/>
              </a:solidFill>
              <a:round/>
              <a:headEnd/>
              <a:tailEnd/>
            </a:ln>
          </p:spPr>
          <p:txBody>
            <a:bodyPr/>
            <a:lstStyle/>
            <a:p>
              <a:endParaRPr lang="en-US"/>
            </a:p>
          </p:txBody>
        </p:sp>
        <p:sp>
          <p:nvSpPr>
            <p:cNvPr id="167740" name="Line 828"/>
            <p:cNvSpPr>
              <a:spLocks noChangeShapeType="1"/>
            </p:cNvSpPr>
            <p:nvPr/>
          </p:nvSpPr>
          <p:spPr bwMode="auto">
            <a:xfrm>
              <a:off x="3606" y="1840"/>
              <a:ext cx="1" cy="2"/>
            </a:xfrm>
            <a:prstGeom prst="line">
              <a:avLst/>
            </a:prstGeom>
            <a:noFill/>
            <a:ln w="14288">
              <a:solidFill>
                <a:srgbClr val="000000"/>
              </a:solidFill>
              <a:round/>
              <a:headEnd/>
              <a:tailEnd/>
            </a:ln>
          </p:spPr>
          <p:txBody>
            <a:bodyPr/>
            <a:lstStyle/>
            <a:p>
              <a:endParaRPr lang="en-US"/>
            </a:p>
          </p:txBody>
        </p:sp>
        <p:sp>
          <p:nvSpPr>
            <p:cNvPr id="167741" name="Line 829"/>
            <p:cNvSpPr>
              <a:spLocks noChangeShapeType="1"/>
            </p:cNvSpPr>
            <p:nvPr/>
          </p:nvSpPr>
          <p:spPr bwMode="auto">
            <a:xfrm>
              <a:off x="3613" y="1858"/>
              <a:ext cx="1" cy="3"/>
            </a:xfrm>
            <a:prstGeom prst="line">
              <a:avLst/>
            </a:prstGeom>
            <a:noFill/>
            <a:ln w="14288">
              <a:solidFill>
                <a:srgbClr val="000000"/>
              </a:solidFill>
              <a:round/>
              <a:headEnd/>
              <a:tailEnd/>
            </a:ln>
          </p:spPr>
          <p:txBody>
            <a:bodyPr/>
            <a:lstStyle/>
            <a:p>
              <a:endParaRPr lang="en-US"/>
            </a:p>
          </p:txBody>
        </p:sp>
        <p:sp>
          <p:nvSpPr>
            <p:cNvPr id="167742" name="Line 830"/>
            <p:cNvSpPr>
              <a:spLocks noChangeShapeType="1"/>
            </p:cNvSpPr>
            <p:nvPr/>
          </p:nvSpPr>
          <p:spPr bwMode="auto">
            <a:xfrm flipV="1">
              <a:off x="3620" y="1875"/>
              <a:ext cx="1" cy="2"/>
            </a:xfrm>
            <a:prstGeom prst="line">
              <a:avLst/>
            </a:prstGeom>
            <a:noFill/>
            <a:ln w="14288">
              <a:solidFill>
                <a:srgbClr val="000000"/>
              </a:solidFill>
              <a:round/>
              <a:headEnd/>
              <a:tailEnd/>
            </a:ln>
          </p:spPr>
          <p:txBody>
            <a:bodyPr/>
            <a:lstStyle/>
            <a:p>
              <a:endParaRPr lang="en-US"/>
            </a:p>
          </p:txBody>
        </p:sp>
        <p:sp>
          <p:nvSpPr>
            <p:cNvPr id="167743" name="Line 831"/>
            <p:cNvSpPr>
              <a:spLocks noChangeShapeType="1"/>
            </p:cNvSpPr>
            <p:nvPr/>
          </p:nvSpPr>
          <p:spPr bwMode="auto">
            <a:xfrm flipV="1">
              <a:off x="3630" y="1858"/>
              <a:ext cx="2" cy="3"/>
            </a:xfrm>
            <a:prstGeom prst="line">
              <a:avLst/>
            </a:prstGeom>
            <a:noFill/>
            <a:ln w="14288">
              <a:solidFill>
                <a:srgbClr val="000000"/>
              </a:solidFill>
              <a:round/>
              <a:headEnd/>
              <a:tailEnd/>
            </a:ln>
          </p:spPr>
          <p:txBody>
            <a:bodyPr/>
            <a:lstStyle/>
            <a:p>
              <a:endParaRPr lang="en-US"/>
            </a:p>
          </p:txBody>
        </p:sp>
        <p:sp>
          <p:nvSpPr>
            <p:cNvPr id="167744" name="Line 832"/>
            <p:cNvSpPr>
              <a:spLocks noChangeShapeType="1"/>
            </p:cNvSpPr>
            <p:nvPr/>
          </p:nvSpPr>
          <p:spPr bwMode="auto">
            <a:xfrm flipV="1">
              <a:off x="3641" y="1842"/>
              <a:ext cx="2" cy="2"/>
            </a:xfrm>
            <a:prstGeom prst="line">
              <a:avLst/>
            </a:prstGeom>
            <a:noFill/>
            <a:ln w="14288">
              <a:solidFill>
                <a:srgbClr val="000000"/>
              </a:solidFill>
              <a:round/>
              <a:headEnd/>
              <a:tailEnd/>
            </a:ln>
          </p:spPr>
          <p:txBody>
            <a:bodyPr/>
            <a:lstStyle/>
            <a:p>
              <a:endParaRPr lang="en-US"/>
            </a:p>
          </p:txBody>
        </p:sp>
        <p:sp>
          <p:nvSpPr>
            <p:cNvPr id="167745" name="Line 833"/>
            <p:cNvSpPr>
              <a:spLocks noChangeShapeType="1"/>
            </p:cNvSpPr>
            <p:nvPr/>
          </p:nvSpPr>
          <p:spPr bwMode="auto">
            <a:xfrm>
              <a:off x="3652" y="1855"/>
              <a:ext cx="1" cy="2"/>
            </a:xfrm>
            <a:prstGeom prst="line">
              <a:avLst/>
            </a:prstGeom>
            <a:noFill/>
            <a:ln w="14288">
              <a:solidFill>
                <a:srgbClr val="000000"/>
              </a:solidFill>
              <a:round/>
              <a:headEnd/>
              <a:tailEnd/>
            </a:ln>
          </p:spPr>
          <p:txBody>
            <a:bodyPr/>
            <a:lstStyle/>
            <a:p>
              <a:endParaRPr lang="en-US"/>
            </a:p>
          </p:txBody>
        </p:sp>
        <p:sp>
          <p:nvSpPr>
            <p:cNvPr id="167746" name="Line 834"/>
            <p:cNvSpPr>
              <a:spLocks noChangeShapeType="1"/>
            </p:cNvSpPr>
            <p:nvPr/>
          </p:nvSpPr>
          <p:spPr bwMode="auto">
            <a:xfrm>
              <a:off x="3663" y="1872"/>
              <a:ext cx="1" cy="2"/>
            </a:xfrm>
            <a:prstGeom prst="line">
              <a:avLst/>
            </a:prstGeom>
            <a:noFill/>
            <a:ln w="14288">
              <a:solidFill>
                <a:srgbClr val="000000"/>
              </a:solidFill>
              <a:round/>
              <a:headEnd/>
              <a:tailEnd/>
            </a:ln>
          </p:spPr>
          <p:txBody>
            <a:bodyPr/>
            <a:lstStyle/>
            <a:p>
              <a:endParaRPr lang="en-US"/>
            </a:p>
          </p:txBody>
        </p:sp>
        <p:sp>
          <p:nvSpPr>
            <p:cNvPr id="167747" name="Line 835"/>
            <p:cNvSpPr>
              <a:spLocks noChangeShapeType="1"/>
            </p:cNvSpPr>
            <p:nvPr/>
          </p:nvSpPr>
          <p:spPr bwMode="auto">
            <a:xfrm flipV="1">
              <a:off x="3678" y="1870"/>
              <a:ext cx="2" cy="1"/>
            </a:xfrm>
            <a:prstGeom prst="line">
              <a:avLst/>
            </a:prstGeom>
            <a:noFill/>
            <a:ln w="14288">
              <a:solidFill>
                <a:srgbClr val="000000"/>
              </a:solidFill>
              <a:round/>
              <a:headEnd/>
              <a:tailEnd/>
            </a:ln>
          </p:spPr>
          <p:txBody>
            <a:bodyPr/>
            <a:lstStyle/>
            <a:p>
              <a:endParaRPr lang="en-US"/>
            </a:p>
          </p:txBody>
        </p:sp>
        <p:sp>
          <p:nvSpPr>
            <p:cNvPr id="167748" name="Line 836"/>
            <p:cNvSpPr>
              <a:spLocks noChangeShapeType="1"/>
            </p:cNvSpPr>
            <p:nvPr/>
          </p:nvSpPr>
          <p:spPr bwMode="auto">
            <a:xfrm>
              <a:off x="3696" y="1867"/>
              <a:ext cx="2" cy="1"/>
            </a:xfrm>
            <a:prstGeom prst="line">
              <a:avLst/>
            </a:prstGeom>
            <a:noFill/>
            <a:ln w="14288">
              <a:solidFill>
                <a:srgbClr val="000000"/>
              </a:solidFill>
              <a:round/>
              <a:headEnd/>
              <a:tailEnd/>
            </a:ln>
          </p:spPr>
          <p:txBody>
            <a:bodyPr/>
            <a:lstStyle/>
            <a:p>
              <a:endParaRPr lang="en-US"/>
            </a:p>
          </p:txBody>
        </p:sp>
        <p:sp>
          <p:nvSpPr>
            <p:cNvPr id="167749" name="Freeform 837"/>
            <p:cNvSpPr>
              <a:spLocks/>
            </p:cNvSpPr>
            <p:nvPr/>
          </p:nvSpPr>
          <p:spPr bwMode="auto">
            <a:xfrm>
              <a:off x="3714" y="1877"/>
              <a:ext cx="2" cy="1"/>
            </a:xfrm>
            <a:custGeom>
              <a:avLst/>
              <a:gdLst/>
              <a:ahLst/>
              <a:cxnLst>
                <a:cxn ang="0">
                  <a:pos x="0" y="0"/>
                </a:cxn>
                <a:cxn ang="0">
                  <a:pos x="1" y="0"/>
                </a:cxn>
                <a:cxn ang="0">
                  <a:pos x="2" y="0"/>
                </a:cxn>
              </a:cxnLst>
              <a:rect l="0" t="0" r="r" b="b"/>
              <a:pathLst>
                <a:path w="2">
                  <a:moveTo>
                    <a:pt x="0" y="0"/>
                  </a:moveTo>
                  <a:lnTo>
                    <a:pt x="1" y="0"/>
                  </a:lnTo>
                  <a:lnTo>
                    <a:pt x="2" y="0"/>
                  </a:lnTo>
                </a:path>
              </a:pathLst>
            </a:custGeom>
            <a:noFill/>
            <a:ln w="14288">
              <a:solidFill>
                <a:srgbClr val="000000"/>
              </a:solidFill>
              <a:prstDash val="solid"/>
              <a:round/>
              <a:headEnd/>
              <a:tailEnd/>
            </a:ln>
          </p:spPr>
          <p:txBody>
            <a:bodyPr/>
            <a:lstStyle/>
            <a:p>
              <a:endParaRPr lang="en-US"/>
            </a:p>
          </p:txBody>
        </p:sp>
        <p:sp>
          <p:nvSpPr>
            <p:cNvPr id="167750" name="Line 838"/>
            <p:cNvSpPr>
              <a:spLocks noChangeShapeType="1"/>
            </p:cNvSpPr>
            <p:nvPr/>
          </p:nvSpPr>
          <p:spPr bwMode="auto">
            <a:xfrm>
              <a:off x="3734" y="1876"/>
              <a:ext cx="2" cy="1"/>
            </a:xfrm>
            <a:prstGeom prst="line">
              <a:avLst/>
            </a:prstGeom>
            <a:noFill/>
            <a:ln w="14288">
              <a:solidFill>
                <a:srgbClr val="000000"/>
              </a:solidFill>
              <a:round/>
              <a:headEnd/>
              <a:tailEnd/>
            </a:ln>
          </p:spPr>
          <p:txBody>
            <a:bodyPr/>
            <a:lstStyle/>
            <a:p>
              <a:endParaRPr lang="en-US"/>
            </a:p>
          </p:txBody>
        </p:sp>
        <p:sp>
          <p:nvSpPr>
            <p:cNvPr id="167751" name="Line 839"/>
            <p:cNvSpPr>
              <a:spLocks noChangeShapeType="1"/>
            </p:cNvSpPr>
            <p:nvPr/>
          </p:nvSpPr>
          <p:spPr bwMode="auto">
            <a:xfrm>
              <a:off x="3749" y="1887"/>
              <a:ext cx="1" cy="1"/>
            </a:xfrm>
            <a:prstGeom prst="line">
              <a:avLst/>
            </a:prstGeom>
            <a:noFill/>
            <a:ln w="14288">
              <a:solidFill>
                <a:srgbClr val="000000"/>
              </a:solidFill>
              <a:round/>
              <a:headEnd/>
              <a:tailEnd/>
            </a:ln>
          </p:spPr>
          <p:txBody>
            <a:bodyPr/>
            <a:lstStyle/>
            <a:p>
              <a:endParaRPr lang="en-US"/>
            </a:p>
          </p:txBody>
        </p:sp>
        <p:sp>
          <p:nvSpPr>
            <p:cNvPr id="167752" name="Line 840"/>
            <p:cNvSpPr>
              <a:spLocks noChangeShapeType="1"/>
            </p:cNvSpPr>
            <p:nvPr/>
          </p:nvSpPr>
          <p:spPr bwMode="auto">
            <a:xfrm>
              <a:off x="3762" y="1901"/>
              <a:ext cx="3" cy="2"/>
            </a:xfrm>
            <a:prstGeom prst="line">
              <a:avLst/>
            </a:prstGeom>
            <a:noFill/>
            <a:ln w="14288">
              <a:solidFill>
                <a:srgbClr val="000000"/>
              </a:solidFill>
              <a:round/>
              <a:headEnd/>
              <a:tailEnd/>
            </a:ln>
          </p:spPr>
          <p:txBody>
            <a:bodyPr/>
            <a:lstStyle/>
            <a:p>
              <a:endParaRPr lang="en-US"/>
            </a:p>
          </p:txBody>
        </p:sp>
        <p:sp>
          <p:nvSpPr>
            <p:cNvPr id="167753" name="Line 841"/>
            <p:cNvSpPr>
              <a:spLocks noChangeShapeType="1"/>
            </p:cNvSpPr>
            <p:nvPr/>
          </p:nvSpPr>
          <p:spPr bwMode="auto">
            <a:xfrm>
              <a:off x="3777" y="1915"/>
              <a:ext cx="2" cy="1"/>
            </a:xfrm>
            <a:prstGeom prst="line">
              <a:avLst/>
            </a:prstGeom>
            <a:noFill/>
            <a:ln w="14288">
              <a:solidFill>
                <a:srgbClr val="000000"/>
              </a:solidFill>
              <a:round/>
              <a:headEnd/>
              <a:tailEnd/>
            </a:ln>
          </p:spPr>
          <p:txBody>
            <a:bodyPr/>
            <a:lstStyle/>
            <a:p>
              <a:endParaRPr lang="en-US"/>
            </a:p>
          </p:txBody>
        </p:sp>
        <p:sp>
          <p:nvSpPr>
            <p:cNvPr id="167754" name="Line 842"/>
            <p:cNvSpPr>
              <a:spLocks noChangeShapeType="1"/>
            </p:cNvSpPr>
            <p:nvPr/>
          </p:nvSpPr>
          <p:spPr bwMode="auto">
            <a:xfrm flipV="1">
              <a:off x="3790" y="1914"/>
              <a:ext cx="1" cy="2"/>
            </a:xfrm>
            <a:prstGeom prst="line">
              <a:avLst/>
            </a:prstGeom>
            <a:noFill/>
            <a:ln w="14288">
              <a:solidFill>
                <a:srgbClr val="000000"/>
              </a:solidFill>
              <a:round/>
              <a:headEnd/>
              <a:tailEnd/>
            </a:ln>
          </p:spPr>
          <p:txBody>
            <a:bodyPr/>
            <a:lstStyle/>
            <a:p>
              <a:endParaRPr lang="en-US"/>
            </a:p>
          </p:txBody>
        </p:sp>
        <p:sp>
          <p:nvSpPr>
            <p:cNvPr id="167755" name="Line 843"/>
            <p:cNvSpPr>
              <a:spLocks noChangeShapeType="1"/>
            </p:cNvSpPr>
            <p:nvPr/>
          </p:nvSpPr>
          <p:spPr bwMode="auto">
            <a:xfrm flipV="1">
              <a:off x="3799" y="1896"/>
              <a:ext cx="1" cy="2"/>
            </a:xfrm>
            <a:prstGeom prst="line">
              <a:avLst/>
            </a:prstGeom>
            <a:noFill/>
            <a:ln w="14288">
              <a:solidFill>
                <a:srgbClr val="000000"/>
              </a:solidFill>
              <a:round/>
              <a:headEnd/>
              <a:tailEnd/>
            </a:ln>
          </p:spPr>
          <p:txBody>
            <a:bodyPr/>
            <a:lstStyle/>
            <a:p>
              <a:endParaRPr lang="en-US"/>
            </a:p>
          </p:txBody>
        </p:sp>
        <p:sp>
          <p:nvSpPr>
            <p:cNvPr id="167756" name="Line 844"/>
            <p:cNvSpPr>
              <a:spLocks noChangeShapeType="1"/>
            </p:cNvSpPr>
            <p:nvPr/>
          </p:nvSpPr>
          <p:spPr bwMode="auto">
            <a:xfrm flipV="1">
              <a:off x="3808" y="1878"/>
              <a:ext cx="1" cy="3"/>
            </a:xfrm>
            <a:prstGeom prst="line">
              <a:avLst/>
            </a:prstGeom>
            <a:noFill/>
            <a:ln w="14288">
              <a:solidFill>
                <a:srgbClr val="000000"/>
              </a:solidFill>
              <a:round/>
              <a:headEnd/>
              <a:tailEnd/>
            </a:ln>
          </p:spPr>
          <p:txBody>
            <a:bodyPr/>
            <a:lstStyle/>
            <a:p>
              <a:endParaRPr lang="en-US"/>
            </a:p>
          </p:txBody>
        </p:sp>
        <p:sp>
          <p:nvSpPr>
            <p:cNvPr id="167757" name="Line 845"/>
            <p:cNvSpPr>
              <a:spLocks noChangeShapeType="1"/>
            </p:cNvSpPr>
            <p:nvPr/>
          </p:nvSpPr>
          <p:spPr bwMode="auto">
            <a:xfrm>
              <a:off x="3821" y="1887"/>
              <a:ext cx="1" cy="1"/>
            </a:xfrm>
            <a:prstGeom prst="line">
              <a:avLst/>
            </a:prstGeom>
            <a:noFill/>
            <a:ln w="14288">
              <a:solidFill>
                <a:srgbClr val="000000"/>
              </a:solidFill>
              <a:round/>
              <a:headEnd/>
              <a:tailEnd/>
            </a:ln>
          </p:spPr>
          <p:txBody>
            <a:bodyPr/>
            <a:lstStyle/>
            <a:p>
              <a:endParaRPr lang="en-US"/>
            </a:p>
          </p:txBody>
        </p:sp>
        <p:sp>
          <p:nvSpPr>
            <p:cNvPr id="167758" name="Line 846"/>
            <p:cNvSpPr>
              <a:spLocks noChangeShapeType="1"/>
            </p:cNvSpPr>
            <p:nvPr/>
          </p:nvSpPr>
          <p:spPr bwMode="auto">
            <a:xfrm>
              <a:off x="3835" y="1902"/>
              <a:ext cx="1" cy="1"/>
            </a:xfrm>
            <a:prstGeom prst="line">
              <a:avLst/>
            </a:prstGeom>
            <a:noFill/>
            <a:ln w="14288">
              <a:solidFill>
                <a:srgbClr val="000000"/>
              </a:solidFill>
              <a:round/>
              <a:headEnd/>
              <a:tailEnd/>
            </a:ln>
          </p:spPr>
          <p:txBody>
            <a:bodyPr/>
            <a:lstStyle/>
            <a:p>
              <a:endParaRPr lang="en-US"/>
            </a:p>
          </p:txBody>
        </p:sp>
        <p:sp>
          <p:nvSpPr>
            <p:cNvPr id="167759" name="Line 847"/>
            <p:cNvSpPr>
              <a:spLocks noChangeShapeType="1"/>
            </p:cNvSpPr>
            <p:nvPr/>
          </p:nvSpPr>
          <p:spPr bwMode="auto">
            <a:xfrm>
              <a:off x="3846" y="1918"/>
              <a:ext cx="2" cy="1"/>
            </a:xfrm>
            <a:prstGeom prst="line">
              <a:avLst/>
            </a:prstGeom>
            <a:noFill/>
            <a:ln w="14288">
              <a:solidFill>
                <a:srgbClr val="000000"/>
              </a:solidFill>
              <a:round/>
              <a:headEnd/>
              <a:tailEnd/>
            </a:ln>
          </p:spPr>
          <p:txBody>
            <a:bodyPr/>
            <a:lstStyle/>
            <a:p>
              <a:endParaRPr lang="en-US"/>
            </a:p>
          </p:txBody>
        </p:sp>
        <p:sp>
          <p:nvSpPr>
            <p:cNvPr id="167760" name="Freeform 848"/>
            <p:cNvSpPr>
              <a:spLocks/>
            </p:cNvSpPr>
            <p:nvPr/>
          </p:nvSpPr>
          <p:spPr bwMode="auto">
            <a:xfrm>
              <a:off x="3857" y="1934"/>
              <a:ext cx="2" cy="1"/>
            </a:xfrm>
            <a:custGeom>
              <a:avLst/>
              <a:gdLst/>
              <a:ahLst/>
              <a:cxnLst>
                <a:cxn ang="0">
                  <a:pos x="0" y="1"/>
                </a:cxn>
                <a:cxn ang="0">
                  <a:pos x="0" y="1"/>
                </a:cxn>
                <a:cxn ang="0">
                  <a:pos x="2" y="0"/>
                </a:cxn>
              </a:cxnLst>
              <a:rect l="0" t="0" r="r" b="b"/>
              <a:pathLst>
                <a:path w="2" h="1">
                  <a:moveTo>
                    <a:pt x="0" y="1"/>
                  </a:moveTo>
                  <a:lnTo>
                    <a:pt x="0" y="1"/>
                  </a:lnTo>
                  <a:lnTo>
                    <a:pt x="2" y="0"/>
                  </a:lnTo>
                </a:path>
              </a:pathLst>
            </a:custGeom>
            <a:noFill/>
            <a:ln w="14288">
              <a:solidFill>
                <a:srgbClr val="000000"/>
              </a:solidFill>
              <a:prstDash val="solid"/>
              <a:round/>
              <a:headEnd/>
              <a:tailEnd/>
            </a:ln>
          </p:spPr>
          <p:txBody>
            <a:bodyPr/>
            <a:lstStyle/>
            <a:p>
              <a:endParaRPr lang="en-US"/>
            </a:p>
          </p:txBody>
        </p:sp>
        <p:sp>
          <p:nvSpPr>
            <p:cNvPr id="167761" name="Line 849"/>
            <p:cNvSpPr>
              <a:spLocks noChangeShapeType="1"/>
            </p:cNvSpPr>
            <p:nvPr/>
          </p:nvSpPr>
          <p:spPr bwMode="auto">
            <a:xfrm flipV="1">
              <a:off x="3866" y="1916"/>
              <a:ext cx="1" cy="2"/>
            </a:xfrm>
            <a:prstGeom prst="line">
              <a:avLst/>
            </a:prstGeom>
            <a:noFill/>
            <a:ln w="14288">
              <a:solidFill>
                <a:srgbClr val="000000"/>
              </a:solidFill>
              <a:round/>
              <a:headEnd/>
              <a:tailEnd/>
            </a:ln>
          </p:spPr>
          <p:txBody>
            <a:bodyPr/>
            <a:lstStyle/>
            <a:p>
              <a:endParaRPr lang="en-US"/>
            </a:p>
          </p:txBody>
        </p:sp>
        <p:sp>
          <p:nvSpPr>
            <p:cNvPr id="167762" name="Line 850"/>
            <p:cNvSpPr>
              <a:spLocks noChangeShapeType="1"/>
            </p:cNvSpPr>
            <p:nvPr/>
          </p:nvSpPr>
          <p:spPr bwMode="auto">
            <a:xfrm flipV="1">
              <a:off x="3875" y="1898"/>
              <a:ext cx="1" cy="3"/>
            </a:xfrm>
            <a:prstGeom prst="line">
              <a:avLst/>
            </a:prstGeom>
            <a:noFill/>
            <a:ln w="14288">
              <a:solidFill>
                <a:srgbClr val="000000"/>
              </a:solidFill>
              <a:round/>
              <a:headEnd/>
              <a:tailEnd/>
            </a:ln>
          </p:spPr>
          <p:txBody>
            <a:bodyPr/>
            <a:lstStyle/>
            <a:p>
              <a:endParaRPr lang="en-US"/>
            </a:p>
          </p:txBody>
        </p:sp>
        <p:sp>
          <p:nvSpPr>
            <p:cNvPr id="167763" name="Line 851"/>
            <p:cNvSpPr>
              <a:spLocks noChangeShapeType="1"/>
            </p:cNvSpPr>
            <p:nvPr/>
          </p:nvSpPr>
          <p:spPr bwMode="auto">
            <a:xfrm>
              <a:off x="3883" y="1893"/>
              <a:ext cx="1" cy="2"/>
            </a:xfrm>
            <a:prstGeom prst="line">
              <a:avLst/>
            </a:prstGeom>
            <a:noFill/>
            <a:ln w="14288">
              <a:solidFill>
                <a:srgbClr val="000000"/>
              </a:solidFill>
              <a:round/>
              <a:headEnd/>
              <a:tailEnd/>
            </a:ln>
          </p:spPr>
          <p:txBody>
            <a:bodyPr/>
            <a:lstStyle/>
            <a:p>
              <a:endParaRPr lang="en-US"/>
            </a:p>
          </p:txBody>
        </p:sp>
        <p:sp>
          <p:nvSpPr>
            <p:cNvPr id="167764" name="Line 852"/>
            <p:cNvSpPr>
              <a:spLocks noChangeShapeType="1"/>
            </p:cNvSpPr>
            <p:nvPr/>
          </p:nvSpPr>
          <p:spPr bwMode="auto">
            <a:xfrm>
              <a:off x="3890" y="1912"/>
              <a:ext cx="1" cy="2"/>
            </a:xfrm>
            <a:prstGeom prst="line">
              <a:avLst/>
            </a:prstGeom>
            <a:noFill/>
            <a:ln w="14288">
              <a:solidFill>
                <a:srgbClr val="000000"/>
              </a:solidFill>
              <a:round/>
              <a:headEnd/>
              <a:tailEnd/>
            </a:ln>
          </p:spPr>
          <p:txBody>
            <a:bodyPr/>
            <a:lstStyle/>
            <a:p>
              <a:endParaRPr lang="en-US"/>
            </a:p>
          </p:txBody>
        </p:sp>
        <p:sp>
          <p:nvSpPr>
            <p:cNvPr id="167765" name="Line 853"/>
            <p:cNvSpPr>
              <a:spLocks noChangeShapeType="1"/>
            </p:cNvSpPr>
            <p:nvPr/>
          </p:nvSpPr>
          <p:spPr bwMode="auto">
            <a:xfrm>
              <a:off x="3896" y="1930"/>
              <a:ext cx="1" cy="3"/>
            </a:xfrm>
            <a:prstGeom prst="line">
              <a:avLst/>
            </a:prstGeom>
            <a:noFill/>
            <a:ln w="14288">
              <a:solidFill>
                <a:srgbClr val="000000"/>
              </a:solidFill>
              <a:round/>
              <a:headEnd/>
              <a:tailEnd/>
            </a:ln>
          </p:spPr>
          <p:txBody>
            <a:bodyPr/>
            <a:lstStyle/>
            <a:p>
              <a:endParaRPr lang="en-US"/>
            </a:p>
          </p:txBody>
        </p:sp>
        <p:sp>
          <p:nvSpPr>
            <p:cNvPr id="167766" name="Line 854"/>
            <p:cNvSpPr>
              <a:spLocks noChangeShapeType="1"/>
            </p:cNvSpPr>
            <p:nvPr/>
          </p:nvSpPr>
          <p:spPr bwMode="auto">
            <a:xfrm>
              <a:off x="3903" y="1949"/>
              <a:ext cx="1" cy="2"/>
            </a:xfrm>
            <a:prstGeom prst="line">
              <a:avLst/>
            </a:prstGeom>
            <a:noFill/>
            <a:ln w="14288">
              <a:solidFill>
                <a:srgbClr val="000000"/>
              </a:solidFill>
              <a:round/>
              <a:headEnd/>
              <a:tailEnd/>
            </a:ln>
          </p:spPr>
          <p:txBody>
            <a:bodyPr/>
            <a:lstStyle/>
            <a:p>
              <a:endParaRPr lang="en-US"/>
            </a:p>
          </p:txBody>
        </p:sp>
        <p:sp>
          <p:nvSpPr>
            <p:cNvPr id="167767" name="Line 855"/>
            <p:cNvSpPr>
              <a:spLocks noChangeShapeType="1"/>
            </p:cNvSpPr>
            <p:nvPr/>
          </p:nvSpPr>
          <p:spPr bwMode="auto">
            <a:xfrm>
              <a:off x="3916" y="1958"/>
              <a:ext cx="2" cy="1"/>
            </a:xfrm>
            <a:prstGeom prst="line">
              <a:avLst/>
            </a:prstGeom>
            <a:noFill/>
            <a:ln w="14288">
              <a:solidFill>
                <a:srgbClr val="000000"/>
              </a:solidFill>
              <a:round/>
              <a:headEnd/>
              <a:tailEnd/>
            </a:ln>
          </p:spPr>
          <p:txBody>
            <a:bodyPr/>
            <a:lstStyle/>
            <a:p>
              <a:endParaRPr lang="en-US"/>
            </a:p>
          </p:txBody>
        </p:sp>
        <p:sp>
          <p:nvSpPr>
            <p:cNvPr id="167768" name="Line 856"/>
            <p:cNvSpPr>
              <a:spLocks noChangeShapeType="1"/>
            </p:cNvSpPr>
            <p:nvPr/>
          </p:nvSpPr>
          <p:spPr bwMode="auto">
            <a:xfrm flipV="1">
              <a:off x="3934" y="1953"/>
              <a:ext cx="1" cy="1"/>
            </a:xfrm>
            <a:prstGeom prst="line">
              <a:avLst/>
            </a:prstGeom>
            <a:noFill/>
            <a:ln w="14288">
              <a:solidFill>
                <a:srgbClr val="000000"/>
              </a:solidFill>
              <a:round/>
              <a:headEnd/>
              <a:tailEnd/>
            </a:ln>
          </p:spPr>
          <p:txBody>
            <a:bodyPr/>
            <a:lstStyle/>
            <a:p>
              <a:endParaRPr lang="en-US"/>
            </a:p>
          </p:txBody>
        </p:sp>
        <p:sp>
          <p:nvSpPr>
            <p:cNvPr id="167769" name="Line 857"/>
            <p:cNvSpPr>
              <a:spLocks noChangeShapeType="1"/>
            </p:cNvSpPr>
            <p:nvPr/>
          </p:nvSpPr>
          <p:spPr bwMode="auto">
            <a:xfrm flipV="1">
              <a:off x="3948" y="1939"/>
              <a:ext cx="1" cy="1"/>
            </a:xfrm>
            <a:prstGeom prst="line">
              <a:avLst/>
            </a:prstGeom>
            <a:noFill/>
            <a:ln w="14288">
              <a:solidFill>
                <a:srgbClr val="000000"/>
              </a:solidFill>
              <a:round/>
              <a:headEnd/>
              <a:tailEnd/>
            </a:ln>
          </p:spPr>
          <p:txBody>
            <a:bodyPr/>
            <a:lstStyle/>
            <a:p>
              <a:endParaRPr lang="en-US"/>
            </a:p>
          </p:txBody>
        </p:sp>
        <p:sp>
          <p:nvSpPr>
            <p:cNvPr id="167770" name="Line 858"/>
            <p:cNvSpPr>
              <a:spLocks noChangeShapeType="1"/>
            </p:cNvSpPr>
            <p:nvPr/>
          </p:nvSpPr>
          <p:spPr bwMode="auto">
            <a:xfrm flipV="1">
              <a:off x="3963" y="1925"/>
              <a:ext cx="1" cy="1"/>
            </a:xfrm>
            <a:prstGeom prst="line">
              <a:avLst/>
            </a:prstGeom>
            <a:noFill/>
            <a:ln w="14288">
              <a:solidFill>
                <a:srgbClr val="000000"/>
              </a:solidFill>
              <a:round/>
              <a:headEnd/>
              <a:tailEnd/>
            </a:ln>
          </p:spPr>
          <p:txBody>
            <a:bodyPr/>
            <a:lstStyle/>
            <a:p>
              <a:endParaRPr lang="en-US"/>
            </a:p>
          </p:txBody>
        </p:sp>
        <p:sp>
          <p:nvSpPr>
            <p:cNvPr id="167771" name="Freeform 859"/>
            <p:cNvSpPr>
              <a:spLocks/>
            </p:cNvSpPr>
            <p:nvPr/>
          </p:nvSpPr>
          <p:spPr bwMode="auto">
            <a:xfrm>
              <a:off x="3977" y="1912"/>
              <a:ext cx="1" cy="1"/>
            </a:xfrm>
            <a:custGeom>
              <a:avLst/>
              <a:gdLst/>
              <a:ahLst/>
              <a:cxnLst>
                <a:cxn ang="0">
                  <a:pos x="0" y="1"/>
                </a:cxn>
                <a:cxn ang="0">
                  <a:pos x="0" y="0"/>
                </a:cxn>
                <a:cxn ang="0">
                  <a:pos x="1" y="1"/>
                </a:cxn>
              </a:cxnLst>
              <a:rect l="0" t="0" r="r" b="b"/>
              <a:pathLst>
                <a:path w="1" h="1">
                  <a:moveTo>
                    <a:pt x="0" y="1"/>
                  </a:moveTo>
                  <a:lnTo>
                    <a:pt x="0" y="0"/>
                  </a:lnTo>
                  <a:lnTo>
                    <a:pt x="1" y="1"/>
                  </a:lnTo>
                </a:path>
              </a:pathLst>
            </a:custGeom>
            <a:noFill/>
            <a:ln w="14288">
              <a:solidFill>
                <a:srgbClr val="000000"/>
              </a:solidFill>
              <a:prstDash val="solid"/>
              <a:round/>
              <a:headEnd/>
              <a:tailEnd/>
            </a:ln>
          </p:spPr>
          <p:txBody>
            <a:bodyPr/>
            <a:lstStyle/>
            <a:p>
              <a:endParaRPr lang="en-US"/>
            </a:p>
          </p:txBody>
        </p:sp>
        <p:sp>
          <p:nvSpPr>
            <p:cNvPr id="167772" name="Line 860"/>
            <p:cNvSpPr>
              <a:spLocks noChangeShapeType="1"/>
            </p:cNvSpPr>
            <p:nvPr/>
          </p:nvSpPr>
          <p:spPr bwMode="auto">
            <a:xfrm>
              <a:off x="3990" y="1926"/>
              <a:ext cx="2" cy="1"/>
            </a:xfrm>
            <a:prstGeom prst="line">
              <a:avLst/>
            </a:prstGeom>
            <a:noFill/>
            <a:ln w="14288">
              <a:solidFill>
                <a:srgbClr val="000000"/>
              </a:solidFill>
              <a:round/>
              <a:headEnd/>
              <a:tailEnd/>
            </a:ln>
          </p:spPr>
          <p:txBody>
            <a:bodyPr/>
            <a:lstStyle/>
            <a:p>
              <a:endParaRPr lang="en-US"/>
            </a:p>
          </p:txBody>
        </p:sp>
        <p:sp>
          <p:nvSpPr>
            <p:cNvPr id="167773" name="Line 861"/>
            <p:cNvSpPr>
              <a:spLocks noChangeShapeType="1"/>
            </p:cNvSpPr>
            <p:nvPr/>
          </p:nvSpPr>
          <p:spPr bwMode="auto">
            <a:xfrm flipV="1">
              <a:off x="4005" y="1930"/>
              <a:ext cx="1" cy="3"/>
            </a:xfrm>
            <a:prstGeom prst="line">
              <a:avLst/>
            </a:prstGeom>
            <a:noFill/>
            <a:ln w="14288">
              <a:solidFill>
                <a:srgbClr val="000000"/>
              </a:solidFill>
              <a:round/>
              <a:headEnd/>
              <a:tailEnd/>
            </a:ln>
          </p:spPr>
          <p:txBody>
            <a:bodyPr/>
            <a:lstStyle/>
            <a:p>
              <a:endParaRPr lang="en-US"/>
            </a:p>
          </p:txBody>
        </p:sp>
        <p:sp>
          <p:nvSpPr>
            <p:cNvPr id="167774" name="Line 862"/>
            <p:cNvSpPr>
              <a:spLocks noChangeShapeType="1"/>
            </p:cNvSpPr>
            <p:nvPr/>
          </p:nvSpPr>
          <p:spPr bwMode="auto">
            <a:xfrm flipV="1">
              <a:off x="4019" y="1916"/>
              <a:ext cx="1" cy="2"/>
            </a:xfrm>
            <a:prstGeom prst="line">
              <a:avLst/>
            </a:prstGeom>
            <a:noFill/>
            <a:ln w="14288">
              <a:solidFill>
                <a:srgbClr val="000000"/>
              </a:solidFill>
              <a:round/>
              <a:headEnd/>
              <a:tailEnd/>
            </a:ln>
          </p:spPr>
          <p:txBody>
            <a:bodyPr/>
            <a:lstStyle/>
            <a:p>
              <a:endParaRPr lang="en-US"/>
            </a:p>
          </p:txBody>
        </p:sp>
        <p:sp>
          <p:nvSpPr>
            <p:cNvPr id="167775" name="Line 863"/>
            <p:cNvSpPr>
              <a:spLocks noChangeShapeType="1"/>
            </p:cNvSpPr>
            <p:nvPr/>
          </p:nvSpPr>
          <p:spPr bwMode="auto">
            <a:xfrm flipV="1">
              <a:off x="4031" y="1901"/>
              <a:ext cx="1" cy="2"/>
            </a:xfrm>
            <a:prstGeom prst="line">
              <a:avLst/>
            </a:prstGeom>
            <a:noFill/>
            <a:ln w="14288">
              <a:solidFill>
                <a:srgbClr val="000000"/>
              </a:solidFill>
              <a:round/>
              <a:headEnd/>
              <a:tailEnd/>
            </a:ln>
          </p:spPr>
          <p:txBody>
            <a:bodyPr/>
            <a:lstStyle/>
            <a:p>
              <a:endParaRPr lang="en-US"/>
            </a:p>
          </p:txBody>
        </p:sp>
        <p:sp>
          <p:nvSpPr>
            <p:cNvPr id="167776" name="Line 864"/>
            <p:cNvSpPr>
              <a:spLocks noChangeShapeType="1"/>
            </p:cNvSpPr>
            <p:nvPr/>
          </p:nvSpPr>
          <p:spPr bwMode="auto">
            <a:xfrm flipV="1">
              <a:off x="4042" y="1884"/>
              <a:ext cx="1" cy="2"/>
            </a:xfrm>
            <a:prstGeom prst="line">
              <a:avLst/>
            </a:prstGeom>
            <a:noFill/>
            <a:ln w="14288">
              <a:solidFill>
                <a:srgbClr val="000000"/>
              </a:solidFill>
              <a:round/>
              <a:headEnd/>
              <a:tailEnd/>
            </a:ln>
          </p:spPr>
          <p:txBody>
            <a:bodyPr/>
            <a:lstStyle/>
            <a:p>
              <a:endParaRPr lang="en-US"/>
            </a:p>
          </p:txBody>
        </p:sp>
        <p:sp>
          <p:nvSpPr>
            <p:cNvPr id="167777" name="Line 865"/>
            <p:cNvSpPr>
              <a:spLocks noChangeShapeType="1"/>
            </p:cNvSpPr>
            <p:nvPr/>
          </p:nvSpPr>
          <p:spPr bwMode="auto">
            <a:xfrm>
              <a:off x="4053" y="1884"/>
              <a:ext cx="1" cy="2"/>
            </a:xfrm>
            <a:prstGeom prst="line">
              <a:avLst/>
            </a:prstGeom>
            <a:noFill/>
            <a:ln w="14288">
              <a:solidFill>
                <a:srgbClr val="000000"/>
              </a:solidFill>
              <a:round/>
              <a:headEnd/>
              <a:tailEnd/>
            </a:ln>
          </p:spPr>
          <p:txBody>
            <a:bodyPr/>
            <a:lstStyle/>
            <a:p>
              <a:endParaRPr lang="en-US"/>
            </a:p>
          </p:txBody>
        </p:sp>
        <p:sp>
          <p:nvSpPr>
            <p:cNvPr id="167778" name="Line 866"/>
            <p:cNvSpPr>
              <a:spLocks noChangeShapeType="1"/>
            </p:cNvSpPr>
            <p:nvPr/>
          </p:nvSpPr>
          <p:spPr bwMode="auto">
            <a:xfrm>
              <a:off x="4065" y="1901"/>
              <a:ext cx="2" cy="2"/>
            </a:xfrm>
            <a:prstGeom prst="line">
              <a:avLst/>
            </a:prstGeom>
            <a:noFill/>
            <a:ln w="14288">
              <a:solidFill>
                <a:srgbClr val="000000"/>
              </a:solidFill>
              <a:round/>
              <a:headEnd/>
              <a:tailEnd/>
            </a:ln>
          </p:spPr>
          <p:txBody>
            <a:bodyPr/>
            <a:lstStyle/>
            <a:p>
              <a:endParaRPr lang="en-US"/>
            </a:p>
          </p:txBody>
        </p:sp>
        <p:sp>
          <p:nvSpPr>
            <p:cNvPr id="167779" name="Line 867"/>
            <p:cNvSpPr>
              <a:spLocks noChangeShapeType="1"/>
            </p:cNvSpPr>
            <p:nvPr/>
          </p:nvSpPr>
          <p:spPr bwMode="auto">
            <a:xfrm>
              <a:off x="4075" y="1917"/>
              <a:ext cx="1" cy="2"/>
            </a:xfrm>
            <a:prstGeom prst="line">
              <a:avLst/>
            </a:prstGeom>
            <a:noFill/>
            <a:ln w="14288">
              <a:solidFill>
                <a:srgbClr val="000000"/>
              </a:solidFill>
              <a:round/>
              <a:headEnd/>
              <a:tailEnd/>
            </a:ln>
          </p:spPr>
          <p:txBody>
            <a:bodyPr/>
            <a:lstStyle/>
            <a:p>
              <a:endParaRPr lang="en-US"/>
            </a:p>
          </p:txBody>
        </p:sp>
        <p:sp>
          <p:nvSpPr>
            <p:cNvPr id="167780" name="Line 868"/>
            <p:cNvSpPr>
              <a:spLocks noChangeShapeType="1"/>
            </p:cNvSpPr>
            <p:nvPr/>
          </p:nvSpPr>
          <p:spPr bwMode="auto">
            <a:xfrm>
              <a:off x="4082" y="1936"/>
              <a:ext cx="1" cy="2"/>
            </a:xfrm>
            <a:prstGeom prst="line">
              <a:avLst/>
            </a:prstGeom>
            <a:noFill/>
            <a:ln w="14288">
              <a:solidFill>
                <a:srgbClr val="000000"/>
              </a:solidFill>
              <a:round/>
              <a:headEnd/>
              <a:tailEnd/>
            </a:ln>
          </p:spPr>
          <p:txBody>
            <a:bodyPr/>
            <a:lstStyle/>
            <a:p>
              <a:endParaRPr lang="en-US"/>
            </a:p>
          </p:txBody>
        </p:sp>
        <p:sp>
          <p:nvSpPr>
            <p:cNvPr id="167781" name="Line 869"/>
            <p:cNvSpPr>
              <a:spLocks noChangeShapeType="1"/>
            </p:cNvSpPr>
            <p:nvPr/>
          </p:nvSpPr>
          <p:spPr bwMode="auto">
            <a:xfrm>
              <a:off x="4090" y="1955"/>
              <a:ext cx="1" cy="2"/>
            </a:xfrm>
            <a:prstGeom prst="line">
              <a:avLst/>
            </a:prstGeom>
            <a:noFill/>
            <a:ln w="14288">
              <a:solidFill>
                <a:srgbClr val="000000"/>
              </a:solidFill>
              <a:round/>
              <a:headEnd/>
              <a:tailEnd/>
            </a:ln>
          </p:spPr>
          <p:txBody>
            <a:bodyPr/>
            <a:lstStyle/>
            <a:p>
              <a:endParaRPr lang="en-US"/>
            </a:p>
          </p:txBody>
        </p:sp>
        <p:sp>
          <p:nvSpPr>
            <p:cNvPr id="167782" name="Line 870"/>
            <p:cNvSpPr>
              <a:spLocks noChangeShapeType="1"/>
            </p:cNvSpPr>
            <p:nvPr/>
          </p:nvSpPr>
          <p:spPr bwMode="auto">
            <a:xfrm flipV="1">
              <a:off x="4098" y="1967"/>
              <a:ext cx="1" cy="1"/>
            </a:xfrm>
            <a:prstGeom prst="line">
              <a:avLst/>
            </a:prstGeom>
            <a:noFill/>
            <a:ln w="14288">
              <a:solidFill>
                <a:srgbClr val="000000"/>
              </a:solidFill>
              <a:round/>
              <a:headEnd/>
              <a:tailEnd/>
            </a:ln>
          </p:spPr>
          <p:txBody>
            <a:bodyPr/>
            <a:lstStyle/>
            <a:p>
              <a:endParaRPr lang="en-US"/>
            </a:p>
          </p:txBody>
        </p:sp>
        <p:sp>
          <p:nvSpPr>
            <p:cNvPr id="167783" name="Line 871"/>
            <p:cNvSpPr>
              <a:spLocks noChangeShapeType="1"/>
            </p:cNvSpPr>
            <p:nvPr/>
          </p:nvSpPr>
          <p:spPr bwMode="auto">
            <a:xfrm flipV="1">
              <a:off x="4109" y="1950"/>
              <a:ext cx="1" cy="1"/>
            </a:xfrm>
            <a:prstGeom prst="line">
              <a:avLst/>
            </a:prstGeom>
            <a:noFill/>
            <a:ln w="14288">
              <a:solidFill>
                <a:srgbClr val="000000"/>
              </a:solidFill>
              <a:round/>
              <a:headEnd/>
              <a:tailEnd/>
            </a:ln>
          </p:spPr>
          <p:txBody>
            <a:bodyPr/>
            <a:lstStyle/>
            <a:p>
              <a:endParaRPr lang="en-US"/>
            </a:p>
          </p:txBody>
        </p:sp>
        <p:sp>
          <p:nvSpPr>
            <p:cNvPr id="167784" name="Freeform 872"/>
            <p:cNvSpPr>
              <a:spLocks/>
            </p:cNvSpPr>
            <p:nvPr/>
          </p:nvSpPr>
          <p:spPr bwMode="auto">
            <a:xfrm>
              <a:off x="4120" y="1934"/>
              <a:ext cx="2" cy="1"/>
            </a:xfrm>
            <a:custGeom>
              <a:avLst/>
              <a:gdLst/>
              <a:ahLst/>
              <a:cxnLst>
                <a:cxn ang="0">
                  <a:pos x="0" y="1"/>
                </a:cxn>
                <a:cxn ang="0">
                  <a:pos x="0" y="1"/>
                </a:cxn>
                <a:cxn ang="0">
                  <a:pos x="2" y="0"/>
                </a:cxn>
              </a:cxnLst>
              <a:rect l="0" t="0" r="r" b="b"/>
              <a:pathLst>
                <a:path w="2" h="1">
                  <a:moveTo>
                    <a:pt x="0" y="1"/>
                  </a:moveTo>
                  <a:lnTo>
                    <a:pt x="0" y="1"/>
                  </a:lnTo>
                  <a:lnTo>
                    <a:pt x="2" y="0"/>
                  </a:lnTo>
                </a:path>
              </a:pathLst>
            </a:custGeom>
            <a:noFill/>
            <a:ln w="14288">
              <a:solidFill>
                <a:srgbClr val="000000"/>
              </a:solidFill>
              <a:prstDash val="solid"/>
              <a:round/>
              <a:headEnd/>
              <a:tailEnd/>
            </a:ln>
          </p:spPr>
          <p:txBody>
            <a:bodyPr/>
            <a:lstStyle/>
            <a:p>
              <a:endParaRPr lang="en-US"/>
            </a:p>
          </p:txBody>
        </p:sp>
        <p:sp>
          <p:nvSpPr>
            <p:cNvPr id="167785" name="Line 873"/>
            <p:cNvSpPr>
              <a:spLocks noChangeShapeType="1"/>
            </p:cNvSpPr>
            <p:nvPr/>
          </p:nvSpPr>
          <p:spPr bwMode="auto">
            <a:xfrm flipV="1">
              <a:off x="4137" y="1926"/>
              <a:ext cx="3" cy="1"/>
            </a:xfrm>
            <a:prstGeom prst="line">
              <a:avLst/>
            </a:prstGeom>
            <a:noFill/>
            <a:ln w="14288">
              <a:solidFill>
                <a:srgbClr val="000000"/>
              </a:solidFill>
              <a:round/>
              <a:headEnd/>
              <a:tailEnd/>
            </a:ln>
          </p:spPr>
          <p:txBody>
            <a:bodyPr/>
            <a:lstStyle/>
            <a:p>
              <a:endParaRPr lang="en-US"/>
            </a:p>
          </p:txBody>
        </p:sp>
        <p:sp>
          <p:nvSpPr>
            <p:cNvPr id="167786" name="Line 874"/>
            <p:cNvSpPr>
              <a:spLocks noChangeShapeType="1"/>
            </p:cNvSpPr>
            <p:nvPr/>
          </p:nvSpPr>
          <p:spPr bwMode="auto">
            <a:xfrm>
              <a:off x="4150" y="1935"/>
              <a:ext cx="1" cy="2"/>
            </a:xfrm>
            <a:prstGeom prst="line">
              <a:avLst/>
            </a:prstGeom>
            <a:noFill/>
            <a:ln w="14288">
              <a:solidFill>
                <a:srgbClr val="000000"/>
              </a:solidFill>
              <a:round/>
              <a:headEnd/>
              <a:tailEnd/>
            </a:ln>
          </p:spPr>
          <p:txBody>
            <a:bodyPr/>
            <a:lstStyle/>
            <a:p>
              <a:endParaRPr lang="en-US"/>
            </a:p>
          </p:txBody>
        </p:sp>
        <p:sp>
          <p:nvSpPr>
            <p:cNvPr id="167787" name="Line 875"/>
            <p:cNvSpPr>
              <a:spLocks noChangeShapeType="1"/>
            </p:cNvSpPr>
            <p:nvPr/>
          </p:nvSpPr>
          <p:spPr bwMode="auto">
            <a:xfrm>
              <a:off x="4158" y="1953"/>
              <a:ext cx="1" cy="2"/>
            </a:xfrm>
            <a:prstGeom prst="line">
              <a:avLst/>
            </a:prstGeom>
            <a:noFill/>
            <a:ln w="14288">
              <a:solidFill>
                <a:srgbClr val="000000"/>
              </a:solidFill>
              <a:round/>
              <a:headEnd/>
              <a:tailEnd/>
            </a:ln>
          </p:spPr>
          <p:txBody>
            <a:bodyPr/>
            <a:lstStyle/>
            <a:p>
              <a:endParaRPr lang="en-US"/>
            </a:p>
          </p:txBody>
        </p:sp>
        <p:sp>
          <p:nvSpPr>
            <p:cNvPr id="167788" name="Line 876"/>
            <p:cNvSpPr>
              <a:spLocks noChangeShapeType="1"/>
            </p:cNvSpPr>
            <p:nvPr/>
          </p:nvSpPr>
          <p:spPr bwMode="auto">
            <a:xfrm flipV="1">
              <a:off x="4168" y="1968"/>
              <a:ext cx="1" cy="1"/>
            </a:xfrm>
            <a:prstGeom prst="line">
              <a:avLst/>
            </a:prstGeom>
            <a:noFill/>
            <a:ln w="14288">
              <a:solidFill>
                <a:srgbClr val="000000"/>
              </a:solidFill>
              <a:round/>
              <a:headEnd/>
              <a:tailEnd/>
            </a:ln>
          </p:spPr>
          <p:txBody>
            <a:bodyPr/>
            <a:lstStyle/>
            <a:p>
              <a:endParaRPr lang="en-US"/>
            </a:p>
          </p:txBody>
        </p:sp>
        <p:sp>
          <p:nvSpPr>
            <p:cNvPr id="167789" name="Line 877"/>
            <p:cNvSpPr>
              <a:spLocks noChangeShapeType="1"/>
            </p:cNvSpPr>
            <p:nvPr/>
          </p:nvSpPr>
          <p:spPr bwMode="auto">
            <a:xfrm flipV="1">
              <a:off x="4177" y="1950"/>
              <a:ext cx="1" cy="1"/>
            </a:xfrm>
            <a:prstGeom prst="line">
              <a:avLst/>
            </a:prstGeom>
            <a:noFill/>
            <a:ln w="14288">
              <a:solidFill>
                <a:srgbClr val="000000"/>
              </a:solidFill>
              <a:round/>
              <a:headEnd/>
              <a:tailEnd/>
            </a:ln>
          </p:spPr>
          <p:txBody>
            <a:bodyPr/>
            <a:lstStyle/>
            <a:p>
              <a:endParaRPr lang="en-US"/>
            </a:p>
          </p:txBody>
        </p:sp>
        <p:sp>
          <p:nvSpPr>
            <p:cNvPr id="167790" name="Line 878"/>
            <p:cNvSpPr>
              <a:spLocks noChangeShapeType="1"/>
            </p:cNvSpPr>
            <p:nvPr/>
          </p:nvSpPr>
          <p:spPr bwMode="auto">
            <a:xfrm flipV="1">
              <a:off x="4186" y="1933"/>
              <a:ext cx="1" cy="1"/>
            </a:xfrm>
            <a:prstGeom prst="line">
              <a:avLst/>
            </a:prstGeom>
            <a:noFill/>
            <a:ln w="14288">
              <a:solidFill>
                <a:srgbClr val="000000"/>
              </a:solidFill>
              <a:round/>
              <a:headEnd/>
              <a:tailEnd/>
            </a:ln>
          </p:spPr>
          <p:txBody>
            <a:bodyPr/>
            <a:lstStyle/>
            <a:p>
              <a:endParaRPr lang="en-US"/>
            </a:p>
          </p:txBody>
        </p:sp>
        <p:sp>
          <p:nvSpPr>
            <p:cNvPr id="167791" name="Line 879"/>
            <p:cNvSpPr>
              <a:spLocks noChangeShapeType="1"/>
            </p:cNvSpPr>
            <p:nvPr/>
          </p:nvSpPr>
          <p:spPr bwMode="auto">
            <a:xfrm>
              <a:off x="4195" y="1931"/>
              <a:ext cx="1" cy="3"/>
            </a:xfrm>
            <a:prstGeom prst="line">
              <a:avLst/>
            </a:prstGeom>
            <a:noFill/>
            <a:ln w="14288">
              <a:solidFill>
                <a:srgbClr val="000000"/>
              </a:solidFill>
              <a:round/>
              <a:headEnd/>
              <a:tailEnd/>
            </a:ln>
          </p:spPr>
          <p:txBody>
            <a:bodyPr/>
            <a:lstStyle/>
            <a:p>
              <a:endParaRPr lang="en-US"/>
            </a:p>
          </p:txBody>
        </p:sp>
        <p:sp>
          <p:nvSpPr>
            <p:cNvPr id="167792" name="Line 880"/>
            <p:cNvSpPr>
              <a:spLocks noChangeShapeType="1"/>
            </p:cNvSpPr>
            <p:nvPr/>
          </p:nvSpPr>
          <p:spPr bwMode="auto">
            <a:xfrm>
              <a:off x="4203" y="1949"/>
              <a:ext cx="1" cy="2"/>
            </a:xfrm>
            <a:prstGeom prst="line">
              <a:avLst/>
            </a:prstGeom>
            <a:noFill/>
            <a:ln w="14288">
              <a:solidFill>
                <a:srgbClr val="000000"/>
              </a:solidFill>
              <a:round/>
              <a:headEnd/>
              <a:tailEnd/>
            </a:ln>
          </p:spPr>
          <p:txBody>
            <a:bodyPr/>
            <a:lstStyle/>
            <a:p>
              <a:endParaRPr lang="en-US"/>
            </a:p>
          </p:txBody>
        </p:sp>
        <p:sp>
          <p:nvSpPr>
            <p:cNvPr id="167793" name="Line 881"/>
            <p:cNvSpPr>
              <a:spLocks noChangeShapeType="1"/>
            </p:cNvSpPr>
            <p:nvPr/>
          </p:nvSpPr>
          <p:spPr bwMode="auto">
            <a:xfrm>
              <a:off x="4209" y="1968"/>
              <a:ext cx="1" cy="2"/>
            </a:xfrm>
            <a:prstGeom prst="line">
              <a:avLst/>
            </a:prstGeom>
            <a:noFill/>
            <a:ln w="14288">
              <a:solidFill>
                <a:srgbClr val="000000"/>
              </a:solidFill>
              <a:round/>
              <a:headEnd/>
              <a:tailEnd/>
            </a:ln>
          </p:spPr>
          <p:txBody>
            <a:bodyPr/>
            <a:lstStyle/>
            <a:p>
              <a:endParaRPr lang="en-US"/>
            </a:p>
          </p:txBody>
        </p:sp>
        <p:sp>
          <p:nvSpPr>
            <p:cNvPr id="167794" name="Line 882"/>
            <p:cNvSpPr>
              <a:spLocks noChangeShapeType="1"/>
            </p:cNvSpPr>
            <p:nvPr/>
          </p:nvSpPr>
          <p:spPr bwMode="auto">
            <a:xfrm flipV="1">
              <a:off x="4217" y="1976"/>
              <a:ext cx="1" cy="2"/>
            </a:xfrm>
            <a:prstGeom prst="line">
              <a:avLst/>
            </a:prstGeom>
            <a:noFill/>
            <a:ln w="14288">
              <a:solidFill>
                <a:srgbClr val="000000"/>
              </a:solidFill>
              <a:round/>
              <a:headEnd/>
              <a:tailEnd/>
            </a:ln>
          </p:spPr>
          <p:txBody>
            <a:bodyPr/>
            <a:lstStyle/>
            <a:p>
              <a:endParaRPr lang="en-US"/>
            </a:p>
          </p:txBody>
        </p:sp>
        <p:sp>
          <p:nvSpPr>
            <p:cNvPr id="167795" name="Line 883"/>
            <p:cNvSpPr>
              <a:spLocks noChangeShapeType="1"/>
            </p:cNvSpPr>
            <p:nvPr/>
          </p:nvSpPr>
          <p:spPr bwMode="auto">
            <a:xfrm flipV="1">
              <a:off x="4225" y="1957"/>
              <a:ext cx="1" cy="2"/>
            </a:xfrm>
            <a:prstGeom prst="line">
              <a:avLst/>
            </a:prstGeom>
            <a:noFill/>
            <a:ln w="14288">
              <a:solidFill>
                <a:srgbClr val="000000"/>
              </a:solidFill>
              <a:round/>
              <a:headEnd/>
              <a:tailEnd/>
            </a:ln>
          </p:spPr>
          <p:txBody>
            <a:bodyPr/>
            <a:lstStyle/>
            <a:p>
              <a:endParaRPr lang="en-US"/>
            </a:p>
          </p:txBody>
        </p:sp>
        <p:sp>
          <p:nvSpPr>
            <p:cNvPr id="167796" name="Line 884"/>
            <p:cNvSpPr>
              <a:spLocks noChangeShapeType="1"/>
            </p:cNvSpPr>
            <p:nvPr/>
          </p:nvSpPr>
          <p:spPr bwMode="auto">
            <a:xfrm flipV="1">
              <a:off x="4233" y="1938"/>
              <a:ext cx="1" cy="2"/>
            </a:xfrm>
            <a:prstGeom prst="line">
              <a:avLst/>
            </a:prstGeom>
            <a:noFill/>
            <a:ln w="14288">
              <a:solidFill>
                <a:srgbClr val="000000"/>
              </a:solidFill>
              <a:round/>
              <a:headEnd/>
              <a:tailEnd/>
            </a:ln>
          </p:spPr>
          <p:txBody>
            <a:bodyPr/>
            <a:lstStyle/>
            <a:p>
              <a:endParaRPr lang="en-US"/>
            </a:p>
          </p:txBody>
        </p:sp>
        <p:sp>
          <p:nvSpPr>
            <p:cNvPr id="167797" name="Line 885"/>
            <p:cNvSpPr>
              <a:spLocks noChangeShapeType="1"/>
            </p:cNvSpPr>
            <p:nvPr/>
          </p:nvSpPr>
          <p:spPr bwMode="auto">
            <a:xfrm>
              <a:off x="4240" y="1925"/>
              <a:ext cx="1" cy="2"/>
            </a:xfrm>
            <a:prstGeom prst="line">
              <a:avLst/>
            </a:prstGeom>
            <a:noFill/>
            <a:ln w="14288">
              <a:solidFill>
                <a:srgbClr val="000000"/>
              </a:solidFill>
              <a:round/>
              <a:headEnd/>
              <a:tailEnd/>
            </a:ln>
          </p:spPr>
          <p:txBody>
            <a:bodyPr/>
            <a:lstStyle/>
            <a:p>
              <a:endParaRPr lang="en-US"/>
            </a:p>
          </p:txBody>
        </p:sp>
        <p:sp>
          <p:nvSpPr>
            <p:cNvPr id="167798" name="Line 886"/>
            <p:cNvSpPr>
              <a:spLocks noChangeShapeType="1"/>
            </p:cNvSpPr>
            <p:nvPr/>
          </p:nvSpPr>
          <p:spPr bwMode="auto">
            <a:xfrm>
              <a:off x="4249" y="1943"/>
              <a:ext cx="1" cy="2"/>
            </a:xfrm>
            <a:prstGeom prst="line">
              <a:avLst/>
            </a:prstGeom>
            <a:noFill/>
            <a:ln w="14288">
              <a:solidFill>
                <a:srgbClr val="000000"/>
              </a:solidFill>
              <a:round/>
              <a:headEnd/>
              <a:tailEnd/>
            </a:ln>
          </p:spPr>
          <p:txBody>
            <a:bodyPr/>
            <a:lstStyle/>
            <a:p>
              <a:endParaRPr lang="en-US"/>
            </a:p>
          </p:txBody>
        </p:sp>
        <p:sp>
          <p:nvSpPr>
            <p:cNvPr id="167799" name="Line 887"/>
            <p:cNvSpPr>
              <a:spLocks noChangeShapeType="1"/>
            </p:cNvSpPr>
            <p:nvPr/>
          </p:nvSpPr>
          <p:spPr bwMode="auto">
            <a:xfrm>
              <a:off x="4258" y="1960"/>
              <a:ext cx="1" cy="2"/>
            </a:xfrm>
            <a:prstGeom prst="line">
              <a:avLst/>
            </a:prstGeom>
            <a:noFill/>
            <a:ln w="14288">
              <a:solidFill>
                <a:srgbClr val="000000"/>
              </a:solidFill>
              <a:round/>
              <a:headEnd/>
              <a:tailEnd/>
            </a:ln>
          </p:spPr>
          <p:txBody>
            <a:bodyPr/>
            <a:lstStyle/>
            <a:p>
              <a:endParaRPr lang="en-US"/>
            </a:p>
          </p:txBody>
        </p:sp>
        <p:sp>
          <p:nvSpPr>
            <p:cNvPr id="167800" name="Line 888"/>
            <p:cNvSpPr>
              <a:spLocks noChangeShapeType="1"/>
            </p:cNvSpPr>
            <p:nvPr/>
          </p:nvSpPr>
          <p:spPr bwMode="auto">
            <a:xfrm flipV="1">
              <a:off x="4267" y="1960"/>
              <a:ext cx="1" cy="2"/>
            </a:xfrm>
            <a:prstGeom prst="line">
              <a:avLst/>
            </a:prstGeom>
            <a:noFill/>
            <a:ln w="14288">
              <a:solidFill>
                <a:srgbClr val="000000"/>
              </a:solidFill>
              <a:round/>
              <a:headEnd/>
              <a:tailEnd/>
            </a:ln>
          </p:spPr>
          <p:txBody>
            <a:bodyPr/>
            <a:lstStyle/>
            <a:p>
              <a:endParaRPr lang="en-US"/>
            </a:p>
          </p:txBody>
        </p:sp>
        <p:sp>
          <p:nvSpPr>
            <p:cNvPr id="167801" name="Line 889"/>
            <p:cNvSpPr>
              <a:spLocks noChangeShapeType="1"/>
            </p:cNvSpPr>
            <p:nvPr/>
          </p:nvSpPr>
          <p:spPr bwMode="auto">
            <a:xfrm flipV="1">
              <a:off x="4275" y="1941"/>
              <a:ext cx="1" cy="3"/>
            </a:xfrm>
            <a:prstGeom prst="line">
              <a:avLst/>
            </a:prstGeom>
            <a:noFill/>
            <a:ln w="14288">
              <a:solidFill>
                <a:srgbClr val="000000"/>
              </a:solidFill>
              <a:round/>
              <a:headEnd/>
              <a:tailEnd/>
            </a:ln>
          </p:spPr>
          <p:txBody>
            <a:bodyPr/>
            <a:lstStyle/>
            <a:p>
              <a:endParaRPr lang="en-US"/>
            </a:p>
          </p:txBody>
        </p:sp>
        <p:sp>
          <p:nvSpPr>
            <p:cNvPr id="167802" name="Line 890"/>
            <p:cNvSpPr>
              <a:spLocks noChangeShapeType="1"/>
            </p:cNvSpPr>
            <p:nvPr/>
          </p:nvSpPr>
          <p:spPr bwMode="auto">
            <a:xfrm flipV="1">
              <a:off x="4281" y="1924"/>
              <a:ext cx="1" cy="2"/>
            </a:xfrm>
            <a:prstGeom prst="line">
              <a:avLst/>
            </a:prstGeom>
            <a:noFill/>
            <a:ln w="14288">
              <a:solidFill>
                <a:srgbClr val="000000"/>
              </a:solidFill>
              <a:round/>
              <a:headEnd/>
              <a:tailEnd/>
            </a:ln>
          </p:spPr>
          <p:txBody>
            <a:bodyPr/>
            <a:lstStyle/>
            <a:p>
              <a:endParaRPr lang="en-US"/>
            </a:p>
          </p:txBody>
        </p:sp>
        <p:sp>
          <p:nvSpPr>
            <p:cNvPr id="167803" name="Line 891"/>
            <p:cNvSpPr>
              <a:spLocks noChangeShapeType="1"/>
            </p:cNvSpPr>
            <p:nvPr/>
          </p:nvSpPr>
          <p:spPr bwMode="auto">
            <a:xfrm>
              <a:off x="4289" y="1917"/>
              <a:ext cx="1" cy="2"/>
            </a:xfrm>
            <a:prstGeom prst="line">
              <a:avLst/>
            </a:prstGeom>
            <a:noFill/>
            <a:ln w="14288">
              <a:solidFill>
                <a:srgbClr val="000000"/>
              </a:solidFill>
              <a:round/>
              <a:headEnd/>
              <a:tailEnd/>
            </a:ln>
          </p:spPr>
          <p:txBody>
            <a:bodyPr/>
            <a:lstStyle/>
            <a:p>
              <a:endParaRPr lang="en-US"/>
            </a:p>
          </p:txBody>
        </p:sp>
        <p:sp>
          <p:nvSpPr>
            <p:cNvPr id="167804" name="Line 892"/>
            <p:cNvSpPr>
              <a:spLocks noChangeShapeType="1"/>
            </p:cNvSpPr>
            <p:nvPr/>
          </p:nvSpPr>
          <p:spPr bwMode="auto">
            <a:xfrm>
              <a:off x="4293" y="1936"/>
              <a:ext cx="1" cy="2"/>
            </a:xfrm>
            <a:prstGeom prst="line">
              <a:avLst/>
            </a:prstGeom>
            <a:noFill/>
            <a:ln w="14288">
              <a:solidFill>
                <a:srgbClr val="000000"/>
              </a:solidFill>
              <a:round/>
              <a:headEnd/>
              <a:tailEnd/>
            </a:ln>
          </p:spPr>
          <p:txBody>
            <a:bodyPr/>
            <a:lstStyle/>
            <a:p>
              <a:endParaRPr lang="en-US"/>
            </a:p>
          </p:txBody>
        </p:sp>
        <p:sp>
          <p:nvSpPr>
            <p:cNvPr id="167805" name="Line 893"/>
            <p:cNvSpPr>
              <a:spLocks noChangeShapeType="1"/>
            </p:cNvSpPr>
            <p:nvPr/>
          </p:nvSpPr>
          <p:spPr bwMode="auto">
            <a:xfrm>
              <a:off x="4298" y="1956"/>
              <a:ext cx="1" cy="2"/>
            </a:xfrm>
            <a:prstGeom prst="line">
              <a:avLst/>
            </a:prstGeom>
            <a:noFill/>
            <a:ln w="14288">
              <a:solidFill>
                <a:srgbClr val="000000"/>
              </a:solidFill>
              <a:round/>
              <a:headEnd/>
              <a:tailEnd/>
            </a:ln>
          </p:spPr>
          <p:txBody>
            <a:bodyPr/>
            <a:lstStyle/>
            <a:p>
              <a:endParaRPr lang="en-US"/>
            </a:p>
          </p:txBody>
        </p:sp>
        <p:sp>
          <p:nvSpPr>
            <p:cNvPr id="167806" name="Line 894"/>
            <p:cNvSpPr>
              <a:spLocks noChangeShapeType="1"/>
            </p:cNvSpPr>
            <p:nvPr/>
          </p:nvSpPr>
          <p:spPr bwMode="auto">
            <a:xfrm>
              <a:off x="4303" y="1975"/>
              <a:ext cx="1" cy="2"/>
            </a:xfrm>
            <a:prstGeom prst="line">
              <a:avLst/>
            </a:prstGeom>
            <a:noFill/>
            <a:ln w="14288">
              <a:solidFill>
                <a:srgbClr val="000000"/>
              </a:solidFill>
              <a:round/>
              <a:headEnd/>
              <a:tailEnd/>
            </a:ln>
          </p:spPr>
          <p:txBody>
            <a:bodyPr/>
            <a:lstStyle/>
            <a:p>
              <a:endParaRPr lang="en-US"/>
            </a:p>
          </p:txBody>
        </p:sp>
        <p:sp>
          <p:nvSpPr>
            <p:cNvPr id="167807" name="Line 895"/>
            <p:cNvSpPr>
              <a:spLocks noChangeShapeType="1"/>
            </p:cNvSpPr>
            <p:nvPr/>
          </p:nvSpPr>
          <p:spPr bwMode="auto">
            <a:xfrm>
              <a:off x="4308" y="1995"/>
              <a:ext cx="1" cy="2"/>
            </a:xfrm>
            <a:prstGeom prst="line">
              <a:avLst/>
            </a:prstGeom>
            <a:noFill/>
            <a:ln w="14288">
              <a:solidFill>
                <a:srgbClr val="000000"/>
              </a:solidFill>
              <a:round/>
              <a:headEnd/>
              <a:tailEnd/>
            </a:ln>
          </p:spPr>
          <p:txBody>
            <a:bodyPr/>
            <a:lstStyle/>
            <a:p>
              <a:endParaRPr lang="en-US"/>
            </a:p>
          </p:txBody>
        </p:sp>
        <p:sp>
          <p:nvSpPr>
            <p:cNvPr id="167808" name="Line 896"/>
            <p:cNvSpPr>
              <a:spLocks noChangeShapeType="1"/>
            </p:cNvSpPr>
            <p:nvPr/>
          </p:nvSpPr>
          <p:spPr bwMode="auto">
            <a:xfrm flipV="1">
              <a:off x="4314" y="1996"/>
              <a:ext cx="1" cy="2"/>
            </a:xfrm>
            <a:prstGeom prst="line">
              <a:avLst/>
            </a:prstGeom>
            <a:noFill/>
            <a:ln w="14288">
              <a:solidFill>
                <a:srgbClr val="000000"/>
              </a:solidFill>
              <a:round/>
              <a:headEnd/>
              <a:tailEnd/>
            </a:ln>
          </p:spPr>
          <p:txBody>
            <a:bodyPr/>
            <a:lstStyle/>
            <a:p>
              <a:endParaRPr lang="en-US"/>
            </a:p>
          </p:txBody>
        </p:sp>
        <p:sp>
          <p:nvSpPr>
            <p:cNvPr id="167809" name="Line 897"/>
            <p:cNvSpPr>
              <a:spLocks noChangeShapeType="1"/>
            </p:cNvSpPr>
            <p:nvPr/>
          </p:nvSpPr>
          <p:spPr bwMode="auto">
            <a:xfrm flipV="1">
              <a:off x="4324" y="1978"/>
              <a:ext cx="1" cy="2"/>
            </a:xfrm>
            <a:prstGeom prst="line">
              <a:avLst/>
            </a:prstGeom>
            <a:noFill/>
            <a:ln w="14288">
              <a:solidFill>
                <a:srgbClr val="000000"/>
              </a:solidFill>
              <a:round/>
              <a:headEnd/>
              <a:tailEnd/>
            </a:ln>
          </p:spPr>
          <p:txBody>
            <a:bodyPr/>
            <a:lstStyle/>
            <a:p>
              <a:endParaRPr lang="en-US"/>
            </a:p>
          </p:txBody>
        </p:sp>
        <p:sp>
          <p:nvSpPr>
            <p:cNvPr id="167810" name="Line 898"/>
            <p:cNvSpPr>
              <a:spLocks noChangeShapeType="1"/>
            </p:cNvSpPr>
            <p:nvPr/>
          </p:nvSpPr>
          <p:spPr bwMode="auto">
            <a:xfrm flipV="1">
              <a:off x="4333" y="1960"/>
              <a:ext cx="1" cy="2"/>
            </a:xfrm>
            <a:prstGeom prst="line">
              <a:avLst/>
            </a:prstGeom>
            <a:noFill/>
            <a:ln w="14288">
              <a:solidFill>
                <a:srgbClr val="000000"/>
              </a:solidFill>
              <a:round/>
              <a:headEnd/>
              <a:tailEnd/>
            </a:ln>
          </p:spPr>
          <p:txBody>
            <a:bodyPr/>
            <a:lstStyle/>
            <a:p>
              <a:endParaRPr lang="en-US"/>
            </a:p>
          </p:txBody>
        </p:sp>
        <p:sp>
          <p:nvSpPr>
            <p:cNvPr id="167811" name="Line 899"/>
            <p:cNvSpPr>
              <a:spLocks noChangeShapeType="1"/>
            </p:cNvSpPr>
            <p:nvPr/>
          </p:nvSpPr>
          <p:spPr bwMode="auto">
            <a:xfrm>
              <a:off x="4349" y="1966"/>
              <a:ext cx="2" cy="1"/>
            </a:xfrm>
            <a:prstGeom prst="line">
              <a:avLst/>
            </a:prstGeom>
            <a:noFill/>
            <a:ln w="14288">
              <a:solidFill>
                <a:srgbClr val="000000"/>
              </a:solidFill>
              <a:round/>
              <a:headEnd/>
              <a:tailEnd/>
            </a:ln>
          </p:spPr>
          <p:txBody>
            <a:bodyPr/>
            <a:lstStyle/>
            <a:p>
              <a:endParaRPr lang="en-US"/>
            </a:p>
          </p:txBody>
        </p:sp>
        <p:sp>
          <p:nvSpPr>
            <p:cNvPr id="167812" name="Line 900"/>
            <p:cNvSpPr>
              <a:spLocks noChangeShapeType="1"/>
            </p:cNvSpPr>
            <p:nvPr/>
          </p:nvSpPr>
          <p:spPr bwMode="auto">
            <a:xfrm>
              <a:off x="4364" y="1978"/>
              <a:ext cx="1" cy="2"/>
            </a:xfrm>
            <a:prstGeom prst="line">
              <a:avLst/>
            </a:prstGeom>
            <a:noFill/>
            <a:ln w="14288">
              <a:solidFill>
                <a:srgbClr val="000000"/>
              </a:solidFill>
              <a:round/>
              <a:headEnd/>
              <a:tailEnd/>
            </a:ln>
          </p:spPr>
          <p:txBody>
            <a:bodyPr/>
            <a:lstStyle/>
            <a:p>
              <a:endParaRPr lang="en-US"/>
            </a:p>
          </p:txBody>
        </p:sp>
        <p:sp>
          <p:nvSpPr>
            <p:cNvPr id="167813" name="Line 901"/>
            <p:cNvSpPr>
              <a:spLocks noChangeShapeType="1"/>
            </p:cNvSpPr>
            <p:nvPr/>
          </p:nvSpPr>
          <p:spPr bwMode="auto">
            <a:xfrm>
              <a:off x="4375" y="1995"/>
              <a:ext cx="1" cy="2"/>
            </a:xfrm>
            <a:prstGeom prst="line">
              <a:avLst/>
            </a:prstGeom>
            <a:noFill/>
            <a:ln w="14288">
              <a:solidFill>
                <a:srgbClr val="000000"/>
              </a:solidFill>
              <a:round/>
              <a:headEnd/>
              <a:tailEnd/>
            </a:ln>
          </p:spPr>
          <p:txBody>
            <a:bodyPr/>
            <a:lstStyle/>
            <a:p>
              <a:endParaRPr lang="en-US"/>
            </a:p>
          </p:txBody>
        </p:sp>
        <p:sp>
          <p:nvSpPr>
            <p:cNvPr id="167814" name="Line 902"/>
            <p:cNvSpPr>
              <a:spLocks noChangeShapeType="1"/>
            </p:cNvSpPr>
            <p:nvPr/>
          </p:nvSpPr>
          <p:spPr bwMode="auto">
            <a:xfrm flipV="1">
              <a:off x="4385" y="1998"/>
              <a:ext cx="1" cy="2"/>
            </a:xfrm>
            <a:prstGeom prst="line">
              <a:avLst/>
            </a:prstGeom>
            <a:noFill/>
            <a:ln w="14288">
              <a:solidFill>
                <a:srgbClr val="000000"/>
              </a:solidFill>
              <a:round/>
              <a:headEnd/>
              <a:tailEnd/>
            </a:ln>
          </p:spPr>
          <p:txBody>
            <a:bodyPr/>
            <a:lstStyle/>
            <a:p>
              <a:endParaRPr lang="en-US"/>
            </a:p>
          </p:txBody>
        </p:sp>
        <p:sp>
          <p:nvSpPr>
            <p:cNvPr id="167815" name="Line 903"/>
            <p:cNvSpPr>
              <a:spLocks noChangeShapeType="1"/>
            </p:cNvSpPr>
            <p:nvPr/>
          </p:nvSpPr>
          <p:spPr bwMode="auto">
            <a:xfrm flipV="1">
              <a:off x="4395" y="1980"/>
              <a:ext cx="1" cy="2"/>
            </a:xfrm>
            <a:prstGeom prst="line">
              <a:avLst/>
            </a:prstGeom>
            <a:noFill/>
            <a:ln w="14288">
              <a:solidFill>
                <a:srgbClr val="000000"/>
              </a:solidFill>
              <a:round/>
              <a:headEnd/>
              <a:tailEnd/>
            </a:ln>
          </p:spPr>
          <p:txBody>
            <a:bodyPr/>
            <a:lstStyle/>
            <a:p>
              <a:endParaRPr lang="en-US"/>
            </a:p>
          </p:txBody>
        </p:sp>
        <p:sp>
          <p:nvSpPr>
            <p:cNvPr id="167816" name="Line 904"/>
            <p:cNvSpPr>
              <a:spLocks noChangeShapeType="1"/>
            </p:cNvSpPr>
            <p:nvPr/>
          </p:nvSpPr>
          <p:spPr bwMode="auto">
            <a:xfrm flipV="1">
              <a:off x="4404" y="1962"/>
              <a:ext cx="1" cy="2"/>
            </a:xfrm>
            <a:prstGeom prst="line">
              <a:avLst/>
            </a:prstGeom>
            <a:noFill/>
            <a:ln w="14288">
              <a:solidFill>
                <a:srgbClr val="000000"/>
              </a:solidFill>
              <a:round/>
              <a:headEnd/>
              <a:tailEnd/>
            </a:ln>
          </p:spPr>
          <p:txBody>
            <a:bodyPr/>
            <a:lstStyle/>
            <a:p>
              <a:endParaRPr lang="en-US"/>
            </a:p>
          </p:txBody>
        </p:sp>
        <p:sp>
          <p:nvSpPr>
            <p:cNvPr id="167817" name="Line 905"/>
            <p:cNvSpPr>
              <a:spLocks noChangeShapeType="1"/>
            </p:cNvSpPr>
            <p:nvPr/>
          </p:nvSpPr>
          <p:spPr bwMode="auto">
            <a:xfrm>
              <a:off x="4412" y="1971"/>
              <a:ext cx="1" cy="3"/>
            </a:xfrm>
            <a:prstGeom prst="line">
              <a:avLst/>
            </a:prstGeom>
            <a:noFill/>
            <a:ln w="14288">
              <a:solidFill>
                <a:srgbClr val="000000"/>
              </a:solidFill>
              <a:round/>
              <a:headEnd/>
              <a:tailEnd/>
            </a:ln>
          </p:spPr>
          <p:txBody>
            <a:bodyPr/>
            <a:lstStyle/>
            <a:p>
              <a:endParaRPr lang="en-US"/>
            </a:p>
          </p:txBody>
        </p:sp>
        <p:sp>
          <p:nvSpPr>
            <p:cNvPr id="167818" name="Line 906"/>
            <p:cNvSpPr>
              <a:spLocks noChangeShapeType="1"/>
            </p:cNvSpPr>
            <p:nvPr/>
          </p:nvSpPr>
          <p:spPr bwMode="auto">
            <a:xfrm>
              <a:off x="4419" y="1990"/>
              <a:ext cx="1" cy="2"/>
            </a:xfrm>
            <a:prstGeom prst="line">
              <a:avLst/>
            </a:prstGeom>
            <a:noFill/>
            <a:ln w="14288">
              <a:solidFill>
                <a:srgbClr val="000000"/>
              </a:solidFill>
              <a:round/>
              <a:headEnd/>
              <a:tailEnd/>
            </a:ln>
          </p:spPr>
          <p:txBody>
            <a:bodyPr/>
            <a:lstStyle/>
            <a:p>
              <a:endParaRPr lang="en-US"/>
            </a:p>
          </p:txBody>
        </p:sp>
        <p:sp>
          <p:nvSpPr>
            <p:cNvPr id="167819" name="Line 907"/>
            <p:cNvSpPr>
              <a:spLocks noChangeShapeType="1"/>
            </p:cNvSpPr>
            <p:nvPr/>
          </p:nvSpPr>
          <p:spPr bwMode="auto">
            <a:xfrm>
              <a:off x="4426" y="2009"/>
              <a:ext cx="1" cy="2"/>
            </a:xfrm>
            <a:prstGeom prst="line">
              <a:avLst/>
            </a:prstGeom>
            <a:noFill/>
            <a:ln w="14288">
              <a:solidFill>
                <a:srgbClr val="000000"/>
              </a:solidFill>
              <a:round/>
              <a:headEnd/>
              <a:tailEnd/>
            </a:ln>
          </p:spPr>
          <p:txBody>
            <a:bodyPr/>
            <a:lstStyle/>
            <a:p>
              <a:endParaRPr lang="en-US"/>
            </a:p>
          </p:txBody>
        </p:sp>
        <p:sp>
          <p:nvSpPr>
            <p:cNvPr id="167820" name="Line 908"/>
            <p:cNvSpPr>
              <a:spLocks noChangeShapeType="1"/>
            </p:cNvSpPr>
            <p:nvPr/>
          </p:nvSpPr>
          <p:spPr bwMode="auto">
            <a:xfrm>
              <a:off x="4439" y="2022"/>
              <a:ext cx="3" cy="1"/>
            </a:xfrm>
            <a:prstGeom prst="line">
              <a:avLst/>
            </a:prstGeom>
            <a:noFill/>
            <a:ln w="14288">
              <a:solidFill>
                <a:srgbClr val="000000"/>
              </a:solidFill>
              <a:round/>
              <a:headEnd/>
              <a:tailEnd/>
            </a:ln>
          </p:spPr>
          <p:txBody>
            <a:bodyPr/>
            <a:lstStyle/>
            <a:p>
              <a:endParaRPr lang="en-US"/>
            </a:p>
          </p:txBody>
        </p:sp>
        <p:sp>
          <p:nvSpPr>
            <p:cNvPr id="167821" name="Line 909"/>
            <p:cNvSpPr>
              <a:spLocks noChangeShapeType="1"/>
            </p:cNvSpPr>
            <p:nvPr/>
          </p:nvSpPr>
          <p:spPr bwMode="auto">
            <a:xfrm flipV="1">
              <a:off x="4456" y="2023"/>
              <a:ext cx="1" cy="1"/>
            </a:xfrm>
            <a:prstGeom prst="line">
              <a:avLst/>
            </a:prstGeom>
            <a:noFill/>
            <a:ln w="14288">
              <a:solidFill>
                <a:srgbClr val="000000"/>
              </a:solidFill>
              <a:round/>
              <a:headEnd/>
              <a:tailEnd/>
            </a:ln>
          </p:spPr>
          <p:txBody>
            <a:bodyPr/>
            <a:lstStyle/>
            <a:p>
              <a:endParaRPr lang="en-US"/>
            </a:p>
          </p:txBody>
        </p:sp>
        <p:sp>
          <p:nvSpPr>
            <p:cNvPr id="167822" name="Line 910"/>
            <p:cNvSpPr>
              <a:spLocks noChangeShapeType="1"/>
            </p:cNvSpPr>
            <p:nvPr/>
          </p:nvSpPr>
          <p:spPr bwMode="auto">
            <a:xfrm flipV="1">
              <a:off x="4464" y="2005"/>
              <a:ext cx="1" cy="2"/>
            </a:xfrm>
            <a:prstGeom prst="line">
              <a:avLst/>
            </a:prstGeom>
            <a:noFill/>
            <a:ln w="14288">
              <a:solidFill>
                <a:srgbClr val="000000"/>
              </a:solidFill>
              <a:round/>
              <a:headEnd/>
              <a:tailEnd/>
            </a:ln>
          </p:spPr>
          <p:txBody>
            <a:bodyPr/>
            <a:lstStyle/>
            <a:p>
              <a:endParaRPr lang="en-US"/>
            </a:p>
          </p:txBody>
        </p:sp>
        <p:sp>
          <p:nvSpPr>
            <p:cNvPr id="167823" name="Line 911"/>
            <p:cNvSpPr>
              <a:spLocks noChangeShapeType="1"/>
            </p:cNvSpPr>
            <p:nvPr/>
          </p:nvSpPr>
          <p:spPr bwMode="auto">
            <a:xfrm flipV="1">
              <a:off x="4470" y="1986"/>
              <a:ext cx="1" cy="2"/>
            </a:xfrm>
            <a:prstGeom prst="line">
              <a:avLst/>
            </a:prstGeom>
            <a:noFill/>
            <a:ln w="14288">
              <a:solidFill>
                <a:srgbClr val="000000"/>
              </a:solidFill>
              <a:round/>
              <a:headEnd/>
              <a:tailEnd/>
            </a:ln>
          </p:spPr>
          <p:txBody>
            <a:bodyPr/>
            <a:lstStyle/>
            <a:p>
              <a:endParaRPr lang="en-US"/>
            </a:p>
          </p:txBody>
        </p:sp>
        <p:sp>
          <p:nvSpPr>
            <p:cNvPr id="167824" name="Line 912"/>
            <p:cNvSpPr>
              <a:spLocks noChangeShapeType="1"/>
            </p:cNvSpPr>
            <p:nvPr/>
          </p:nvSpPr>
          <p:spPr bwMode="auto">
            <a:xfrm>
              <a:off x="4479" y="1970"/>
              <a:ext cx="2" cy="1"/>
            </a:xfrm>
            <a:prstGeom prst="line">
              <a:avLst/>
            </a:prstGeom>
            <a:noFill/>
            <a:ln w="14288">
              <a:solidFill>
                <a:srgbClr val="000000"/>
              </a:solidFill>
              <a:round/>
              <a:headEnd/>
              <a:tailEnd/>
            </a:ln>
          </p:spPr>
          <p:txBody>
            <a:bodyPr/>
            <a:lstStyle/>
            <a:p>
              <a:endParaRPr lang="en-US"/>
            </a:p>
          </p:txBody>
        </p:sp>
        <p:sp>
          <p:nvSpPr>
            <p:cNvPr id="167825" name="Line 913"/>
            <p:cNvSpPr>
              <a:spLocks noChangeShapeType="1"/>
            </p:cNvSpPr>
            <p:nvPr/>
          </p:nvSpPr>
          <p:spPr bwMode="auto">
            <a:xfrm>
              <a:off x="4499" y="1970"/>
              <a:ext cx="2" cy="1"/>
            </a:xfrm>
            <a:prstGeom prst="line">
              <a:avLst/>
            </a:prstGeom>
            <a:noFill/>
            <a:ln w="14288">
              <a:solidFill>
                <a:srgbClr val="000000"/>
              </a:solidFill>
              <a:round/>
              <a:headEnd/>
              <a:tailEnd/>
            </a:ln>
          </p:spPr>
          <p:txBody>
            <a:bodyPr/>
            <a:lstStyle/>
            <a:p>
              <a:endParaRPr lang="en-US"/>
            </a:p>
          </p:txBody>
        </p:sp>
        <p:sp>
          <p:nvSpPr>
            <p:cNvPr id="167826" name="Line 914"/>
            <p:cNvSpPr>
              <a:spLocks noChangeShapeType="1"/>
            </p:cNvSpPr>
            <p:nvPr/>
          </p:nvSpPr>
          <p:spPr bwMode="auto">
            <a:xfrm flipV="1">
              <a:off x="4511" y="1955"/>
              <a:ext cx="1" cy="1"/>
            </a:xfrm>
            <a:prstGeom prst="line">
              <a:avLst/>
            </a:prstGeom>
            <a:noFill/>
            <a:ln w="14288">
              <a:solidFill>
                <a:srgbClr val="000000"/>
              </a:solidFill>
              <a:round/>
              <a:headEnd/>
              <a:tailEnd/>
            </a:ln>
          </p:spPr>
          <p:txBody>
            <a:bodyPr/>
            <a:lstStyle/>
            <a:p>
              <a:endParaRPr lang="en-US"/>
            </a:p>
          </p:txBody>
        </p:sp>
        <p:sp>
          <p:nvSpPr>
            <p:cNvPr id="167827" name="Line 915"/>
            <p:cNvSpPr>
              <a:spLocks noChangeShapeType="1"/>
            </p:cNvSpPr>
            <p:nvPr/>
          </p:nvSpPr>
          <p:spPr bwMode="auto">
            <a:xfrm flipV="1">
              <a:off x="4522" y="1938"/>
              <a:ext cx="1" cy="2"/>
            </a:xfrm>
            <a:prstGeom prst="line">
              <a:avLst/>
            </a:prstGeom>
            <a:noFill/>
            <a:ln w="14288">
              <a:solidFill>
                <a:srgbClr val="000000"/>
              </a:solidFill>
              <a:round/>
              <a:headEnd/>
              <a:tailEnd/>
            </a:ln>
          </p:spPr>
          <p:txBody>
            <a:bodyPr/>
            <a:lstStyle/>
            <a:p>
              <a:endParaRPr lang="en-US"/>
            </a:p>
          </p:txBody>
        </p:sp>
        <p:sp>
          <p:nvSpPr>
            <p:cNvPr id="167828" name="Line 916"/>
            <p:cNvSpPr>
              <a:spLocks noChangeShapeType="1"/>
            </p:cNvSpPr>
            <p:nvPr/>
          </p:nvSpPr>
          <p:spPr bwMode="auto">
            <a:xfrm>
              <a:off x="4530" y="1949"/>
              <a:ext cx="1" cy="2"/>
            </a:xfrm>
            <a:prstGeom prst="line">
              <a:avLst/>
            </a:prstGeom>
            <a:noFill/>
            <a:ln w="14288">
              <a:solidFill>
                <a:srgbClr val="000000"/>
              </a:solidFill>
              <a:round/>
              <a:headEnd/>
              <a:tailEnd/>
            </a:ln>
          </p:spPr>
          <p:txBody>
            <a:bodyPr/>
            <a:lstStyle/>
            <a:p>
              <a:endParaRPr lang="en-US"/>
            </a:p>
          </p:txBody>
        </p:sp>
        <p:sp>
          <p:nvSpPr>
            <p:cNvPr id="167829" name="Line 917"/>
            <p:cNvSpPr>
              <a:spLocks noChangeShapeType="1"/>
            </p:cNvSpPr>
            <p:nvPr/>
          </p:nvSpPr>
          <p:spPr bwMode="auto">
            <a:xfrm>
              <a:off x="4536" y="1969"/>
              <a:ext cx="1" cy="2"/>
            </a:xfrm>
            <a:prstGeom prst="line">
              <a:avLst/>
            </a:prstGeom>
            <a:noFill/>
            <a:ln w="14288">
              <a:solidFill>
                <a:srgbClr val="000000"/>
              </a:solidFill>
              <a:round/>
              <a:headEnd/>
              <a:tailEnd/>
            </a:ln>
          </p:spPr>
          <p:txBody>
            <a:bodyPr/>
            <a:lstStyle/>
            <a:p>
              <a:endParaRPr lang="en-US"/>
            </a:p>
          </p:txBody>
        </p:sp>
        <p:sp>
          <p:nvSpPr>
            <p:cNvPr id="167830" name="Line 918"/>
            <p:cNvSpPr>
              <a:spLocks noChangeShapeType="1"/>
            </p:cNvSpPr>
            <p:nvPr/>
          </p:nvSpPr>
          <p:spPr bwMode="auto">
            <a:xfrm>
              <a:off x="4541" y="1988"/>
              <a:ext cx="1" cy="2"/>
            </a:xfrm>
            <a:prstGeom prst="line">
              <a:avLst/>
            </a:prstGeom>
            <a:noFill/>
            <a:ln w="14288">
              <a:solidFill>
                <a:srgbClr val="000000"/>
              </a:solidFill>
              <a:round/>
              <a:headEnd/>
              <a:tailEnd/>
            </a:ln>
          </p:spPr>
          <p:txBody>
            <a:bodyPr/>
            <a:lstStyle/>
            <a:p>
              <a:endParaRPr lang="en-US"/>
            </a:p>
          </p:txBody>
        </p:sp>
        <p:sp>
          <p:nvSpPr>
            <p:cNvPr id="167831" name="Line 919"/>
            <p:cNvSpPr>
              <a:spLocks noChangeShapeType="1"/>
            </p:cNvSpPr>
            <p:nvPr/>
          </p:nvSpPr>
          <p:spPr bwMode="auto">
            <a:xfrm>
              <a:off x="4547" y="2007"/>
              <a:ext cx="1" cy="2"/>
            </a:xfrm>
            <a:prstGeom prst="line">
              <a:avLst/>
            </a:prstGeom>
            <a:noFill/>
            <a:ln w="14288">
              <a:solidFill>
                <a:srgbClr val="000000"/>
              </a:solidFill>
              <a:round/>
              <a:headEnd/>
              <a:tailEnd/>
            </a:ln>
          </p:spPr>
          <p:txBody>
            <a:bodyPr/>
            <a:lstStyle/>
            <a:p>
              <a:endParaRPr lang="en-US"/>
            </a:p>
          </p:txBody>
        </p:sp>
        <p:sp>
          <p:nvSpPr>
            <p:cNvPr id="167832" name="Line 920"/>
            <p:cNvSpPr>
              <a:spLocks noChangeShapeType="1"/>
            </p:cNvSpPr>
            <p:nvPr/>
          </p:nvSpPr>
          <p:spPr bwMode="auto">
            <a:xfrm flipV="1">
              <a:off x="4554" y="2008"/>
              <a:ext cx="3" cy="1"/>
            </a:xfrm>
            <a:prstGeom prst="line">
              <a:avLst/>
            </a:prstGeom>
            <a:noFill/>
            <a:ln w="14288">
              <a:solidFill>
                <a:srgbClr val="000000"/>
              </a:solidFill>
              <a:round/>
              <a:headEnd/>
              <a:tailEnd/>
            </a:ln>
          </p:spPr>
          <p:txBody>
            <a:bodyPr/>
            <a:lstStyle/>
            <a:p>
              <a:endParaRPr lang="en-US"/>
            </a:p>
          </p:txBody>
        </p:sp>
        <p:sp>
          <p:nvSpPr>
            <p:cNvPr id="167833" name="Line 921"/>
            <p:cNvSpPr>
              <a:spLocks noChangeShapeType="1"/>
            </p:cNvSpPr>
            <p:nvPr/>
          </p:nvSpPr>
          <p:spPr bwMode="auto">
            <a:xfrm flipV="1">
              <a:off x="4567" y="1991"/>
              <a:ext cx="1" cy="2"/>
            </a:xfrm>
            <a:prstGeom prst="line">
              <a:avLst/>
            </a:prstGeom>
            <a:noFill/>
            <a:ln w="14288">
              <a:solidFill>
                <a:srgbClr val="000000"/>
              </a:solidFill>
              <a:round/>
              <a:headEnd/>
              <a:tailEnd/>
            </a:ln>
          </p:spPr>
          <p:txBody>
            <a:bodyPr/>
            <a:lstStyle/>
            <a:p>
              <a:endParaRPr lang="en-US"/>
            </a:p>
          </p:txBody>
        </p:sp>
        <p:sp>
          <p:nvSpPr>
            <p:cNvPr id="167834" name="Line 922"/>
            <p:cNvSpPr>
              <a:spLocks noChangeShapeType="1"/>
            </p:cNvSpPr>
            <p:nvPr/>
          </p:nvSpPr>
          <p:spPr bwMode="auto">
            <a:xfrm flipV="1">
              <a:off x="4579" y="1976"/>
              <a:ext cx="1" cy="1"/>
            </a:xfrm>
            <a:prstGeom prst="line">
              <a:avLst/>
            </a:prstGeom>
            <a:noFill/>
            <a:ln w="14288">
              <a:solidFill>
                <a:srgbClr val="000000"/>
              </a:solidFill>
              <a:round/>
              <a:headEnd/>
              <a:tailEnd/>
            </a:ln>
          </p:spPr>
          <p:txBody>
            <a:bodyPr/>
            <a:lstStyle/>
            <a:p>
              <a:endParaRPr lang="en-US"/>
            </a:p>
          </p:txBody>
        </p:sp>
        <p:sp>
          <p:nvSpPr>
            <p:cNvPr id="167835" name="Line 923"/>
            <p:cNvSpPr>
              <a:spLocks noChangeShapeType="1"/>
            </p:cNvSpPr>
            <p:nvPr/>
          </p:nvSpPr>
          <p:spPr bwMode="auto">
            <a:xfrm flipV="1">
              <a:off x="4592" y="1961"/>
              <a:ext cx="2" cy="3"/>
            </a:xfrm>
            <a:prstGeom prst="line">
              <a:avLst/>
            </a:prstGeom>
            <a:noFill/>
            <a:ln w="14288">
              <a:solidFill>
                <a:srgbClr val="000000"/>
              </a:solidFill>
              <a:round/>
              <a:headEnd/>
              <a:tailEnd/>
            </a:ln>
          </p:spPr>
          <p:txBody>
            <a:bodyPr/>
            <a:lstStyle/>
            <a:p>
              <a:endParaRPr lang="en-US"/>
            </a:p>
          </p:txBody>
        </p:sp>
        <p:sp>
          <p:nvSpPr>
            <p:cNvPr id="167836" name="Line 924"/>
            <p:cNvSpPr>
              <a:spLocks noChangeShapeType="1"/>
            </p:cNvSpPr>
            <p:nvPr/>
          </p:nvSpPr>
          <p:spPr bwMode="auto">
            <a:xfrm>
              <a:off x="4602" y="1970"/>
              <a:ext cx="1" cy="2"/>
            </a:xfrm>
            <a:prstGeom prst="line">
              <a:avLst/>
            </a:prstGeom>
            <a:noFill/>
            <a:ln w="14288">
              <a:solidFill>
                <a:srgbClr val="000000"/>
              </a:solidFill>
              <a:round/>
              <a:headEnd/>
              <a:tailEnd/>
            </a:ln>
          </p:spPr>
          <p:txBody>
            <a:bodyPr/>
            <a:lstStyle/>
            <a:p>
              <a:endParaRPr lang="en-US"/>
            </a:p>
          </p:txBody>
        </p:sp>
        <p:sp>
          <p:nvSpPr>
            <p:cNvPr id="167837" name="Line 925"/>
            <p:cNvSpPr>
              <a:spLocks noChangeShapeType="1"/>
            </p:cNvSpPr>
            <p:nvPr/>
          </p:nvSpPr>
          <p:spPr bwMode="auto">
            <a:xfrm>
              <a:off x="4610" y="1989"/>
              <a:ext cx="1" cy="2"/>
            </a:xfrm>
            <a:prstGeom prst="line">
              <a:avLst/>
            </a:prstGeom>
            <a:noFill/>
            <a:ln w="14288">
              <a:solidFill>
                <a:srgbClr val="000000"/>
              </a:solidFill>
              <a:round/>
              <a:headEnd/>
              <a:tailEnd/>
            </a:ln>
          </p:spPr>
          <p:txBody>
            <a:bodyPr/>
            <a:lstStyle/>
            <a:p>
              <a:endParaRPr lang="en-US"/>
            </a:p>
          </p:txBody>
        </p:sp>
        <p:sp>
          <p:nvSpPr>
            <p:cNvPr id="167838" name="Line 926"/>
            <p:cNvSpPr>
              <a:spLocks noChangeShapeType="1"/>
            </p:cNvSpPr>
            <p:nvPr/>
          </p:nvSpPr>
          <p:spPr bwMode="auto">
            <a:xfrm>
              <a:off x="4618" y="2008"/>
              <a:ext cx="1" cy="1"/>
            </a:xfrm>
            <a:prstGeom prst="line">
              <a:avLst/>
            </a:prstGeom>
            <a:noFill/>
            <a:ln w="14288">
              <a:solidFill>
                <a:srgbClr val="000000"/>
              </a:solidFill>
              <a:round/>
              <a:headEnd/>
              <a:tailEnd/>
            </a:ln>
          </p:spPr>
          <p:txBody>
            <a:bodyPr/>
            <a:lstStyle/>
            <a:p>
              <a:endParaRPr lang="en-US"/>
            </a:p>
          </p:txBody>
        </p:sp>
        <p:sp>
          <p:nvSpPr>
            <p:cNvPr id="167839" name="Line 927"/>
            <p:cNvSpPr>
              <a:spLocks noChangeShapeType="1"/>
            </p:cNvSpPr>
            <p:nvPr/>
          </p:nvSpPr>
          <p:spPr bwMode="auto">
            <a:xfrm flipV="1">
              <a:off x="4627" y="2009"/>
              <a:ext cx="3" cy="1"/>
            </a:xfrm>
            <a:prstGeom prst="line">
              <a:avLst/>
            </a:prstGeom>
            <a:noFill/>
            <a:ln w="14288">
              <a:solidFill>
                <a:srgbClr val="000000"/>
              </a:solidFill>
              <a:round/>
              <a:headEnd/>
              <a:tailEnd/>
            </a:ln>
          </p:spPr>
          <p:txBody>
            <a:bodyPr/>
            <a:lstStyle/>
            <a:p>
              <a:endParaRPr lang="en-US"/>
            </a:p>
          </p:txBody>
        </p:sp>
        <p:sp>
          <p:nvSpPr>
            <p:cNvPr id="167840" name="Line 928"/>
            <p:cNvSpPr>
              <a:spLocks noChangeShapeType="1"/>
            </p:cNvSpPr>
            <p:nvPr/>
          </p:nvSpPr>
          <p:spPr bwMode="auto">
            <a:xfrm flipV="1">
              <a:off x="4642" y="1995"/>
              <a:ext cx="2" cy="2"/>
            </a:xfrm>
            <a:prstGeom prst="line">
              <a:avLst/>
            </a:prstGeom>
            <a:noFill/>
            <a:ln w="14288">
              <a:solidFill>
                <a:srgbClr val="000000"/>
              </a:solidFill>
              <a:round/>
              <a:headEnd/>
              <a:tailEnd/>
            </a:ln>
          </p:spPr>
          <p:txBody>
            <a:bodyPr/>
            <a:lstStyle/>
            <a:p>
              <a:endParaRPr lang="en-US"/>
            </a:p>
          </p:txBody>
        </p:sp>
        <p:sp>
          <p:nvSpPr>
            <p:cNvPr id="167841" name="Line 929"/>
            <p:cNvSpPr>
              <a:spLocks noChangeShapeType="1"/>
            </p:cNvSpPr>
            <p:nvPr/>
          </p:nvSpPr>
          <p:spPr bwMode="auto">
            <a:xfrm>
              <a:off x="4660" y="2001"/>
              <a:ext cx="2" cy="1"/>
            </a:xfrm>
            <a:prstGeom prst="line">
              <a:avLst/>
            </a:prstGeom>
            <a:noFill/>
            <a:ln w="14288">
              <a:solidFill>
                <a:srgbClr val="000000"/>
              </a:solidFill>
              <a:round/>
              <a:headEnd/>
              <a:tailEnd/>
            </a:ln>
          </p:spPr>
          <p:txBody>
            <a:bodyPr/>
            <a:lstStyle/>
            <a:p>
              <a:endParaRPr lang="en-US"/>
            </a:p>
          </p:txBody>
        </p:sp>
        <p:sp>
          <p:nvSpPr>
            <p:cNvPr id="167842" name="Line 930"/>
            <p:cNvSpPr>
              <a:spLocks noChangeShapeType="1"/>
            </p:cNvSpPr>
            <p:nvPr/>
          </p:nvSpPr>
          <p:spPr bwMode="auto">
            <a:xfrm>
              <a:off x="4671" y="2014"/>
              <a:ext cx="1" cy="3"/>
            </a:xfrm>
            <a:prstGeom prst="line">
              <a:avLst/>
            </a:prstGeom>
            <a:noFill/>
            <a:ln w="14288">
              <a:solidFill>
                <a:srgbClr val="000000"/>
              </a:solidFill>
              <a:round/>
              <a:headEnd/>
              <a:tailEnd/>
            </a:ln>
          </p:spPr>
          <p:txBody>
            <a:bodyPr/>
            <a:lstStyle/>
            <a:p>
              <a:endParaRPr lang="en-US"/>
            </a:p>
          </p:txBody>
        </p:sp>
        <p:sp>
          <p:nvSpPr>
            <p:cNvPr id="167843" name="Line 931"/>
            <p:cNvSpPr>
              <a:spLocks noChangeShapeType="1"/>
            </p:cNvSpPr>
            <p:nvPr/>
          </p:nvSpPr>
          <p:spPr bwMode="auto">
            <a:xfrm>
              <a:off x="4675" y="2034"/>
              <a:ext cx="1" cy="3"/>
            </a:xfrm>
            <a:prstGeom prst="line">
              <a:avLst/>
            </a:prstGeom>
            <a:noFill/>
            <a:ln w="14288">
              <a:solidFill>
                <a:srgbClr val="000000"/>
              </a:solidFill>
              <a:round/>
              <a:headEnd/>
              <a:tailEnd/>
            </a:ln>
          </p:spPr>
          <p:txBody>
            <a:bodyPr/>
            <a:lstStyle/>
            <a:p>
              <a:endParaRPr lang="en-US"/>
            </a:p>
          </p:txBody>
        </p:sp>
        <p:sp>
          <p:nvSpPr>
            <p:cNvPr id="167844" name="Line 932"/>
            <p:cNvSpPr>
              <a:spLocks noChangeShapeType="1"/>
            </p:cNvSpPr>
            <p:nvPr/>
          </p:nvSpPr>
          <p:spPr bwMode="auto">
            <a:xfrm>
              <a:off x="4681" y="2053"/>
              <a:ext cx="1" cy="2"/>
            </a:xfrm>
            <a:prstGeom prst="line">
              <a:avLst/>
            </a:prstGeom>
            <a:noFill/>
            <a:ln w="14288">
              <a:solidFill>
                <a:srgbClr val="000000"/>
              </a:solidFill>
              <a:round/>
              <a:headEnd/>
              <a:tailEnd/>
            </a:ln>
          </p:spPr>
          <p:txBody>
            <a:bodyPr/>
            <a:lstStyle/>
            <a:p>
              <a:endParaRPr lang="en-US"/>
            </a:p>
          </p:txBody>
        </p:sp>
        <p:sp>
          <p:nvSpPr>
            <p:cNvPr id="167845" name="Line 933"/>
            <p:cNvSpPr>
              <a:spLocks noChangeShapeType="1"/>
            </p:cNvSpPr>
            <p:nvPr/>
          </p:nvSpPr>
          <p:spPr bwMode="auto">
            <a:xfrm>
              <a:off x="4685" y="2073"/>
              <a:ext cx="1" cy="2"/>
            </a:xfrm>
            <a:prstGeom prst="line">
              <a:avLst/>
            </a:prstGeom>
            <a:noFill/>
            <a:ln w="14288">
              <a:solidFill>
                <a:srgbClr val="000000"/>
              </a:solidFill>
              <a:round/>
              <a:headEnd/>
              <a:tailEnd/>
            </a:ln>
          </p:spPr>
          <p:txBody>
            <a:bodyPr/>
            <a:lstStyle/>
            <a:p>
              <a:endParaRPr lang="en-US"/>
            </a:p>
          </p:txBody>
        </p:sp>
        <p:sp>
          <p:nvSpPr>
            <p:cNvPr id="167846" name="Line 934"/>
            <p:cNvSpPr>
              <a:spLocks noChangeShapeType="1"/>
            </p:cNvSpPr>
            <p:nvPr/>
          </p:nvSpPr>
          <p:spPr bwMode="auto">
            <a:xfrm>
              <a:off x="4689" y="2092"/>
              <a:ext cx="1" cy="2"/>
            </a:xfrm>
            <a:prstGeom prst="line">
              <a:avLst/>
            </a:prstGeom>
            <a:noFill/>
            <a:ln w="14288">
              <a:solidFill>
                <a:srgbClr val="000000"/>
              </a:solidFill>
              <a:round/>
              <a:headEnd/>
              <a:tailEnd/>
            </a:ln>
          </p:spPr>
          <p:txBody>
            <a:bodyPr/>
            <a:lstStyle/>
            <a:p>
              <a:endParaRPr lang="en-US"/>
            </a:p>
          </p:txBody>
        </p:sp>
        <p:sp>
          <p:nvSpPr>
            <p:cNvPr id="167847" name="Line 935"/>
            <p:cNvSpPr>
              <a:spLocks noChangeShapeType="1"/>
            </p:cNvSpPr>
            <p:nvPr/>
          </p:nvSpPr>
          <p:spPr bwMode="auto">
            <a:xfrm flipV="1">
              <a:off x="1400" y="2031"/>
              <a:ext cx="1" cy="2"/>
            </a:xfrm>
            <a:prstGeom prst="line">
              <a:avLst/>
            </a:prstGeom>
            <a:noFill/>
            <a:ln w="14288">
              <a:solidFill>
                <a:srgbClr val="000000"/>
              </a:solidFill>
              <a:round/>
              <a:headEnd/>
              <a:tailEnd/>
            </a:ln>
          </p:spPr>
          <p:txBody>
            <a:bodyPr/>
            <a:lstStyle/>
            <a:p>
              <a:endParaRPr lang="en-US"/>
            </a:p>
          </p:txBody>
        </p:sp>
        <p:sp>
          <p:nvSpPr>
            <p:cNvPr id="167848" name="Line 936"/>
            <p:cNvSpPr>
              <a:spLocks noChangeShapeType="1"/>
            </p:cNvSpPr>
            <p:nvPr/>
          </p:nvSpPr>
          <p:spPr bwMode="auto">
            <a:xfrm flipV="1">
              <a:off x="1401" y="1987"/>
              <a:ext cx="4" cy="26"/>
            </a:xfrm>
            <a:prstGeom prst="line">
              <a:avLst/>
            </a:prstGeom>
            <a:noFill/>
            <a:ln w="14288">
              <a:solidFill>
                <a:srgbClr val="000000"/>
              </a:solidFill>
              <a:round/>
              <a:headEnd/>
              <a:tailEnd/>
            </a:ln>
          </p:spPr>
          <p:txBody>
            <a:bodyPr/>
            <a:lstStyle/>
            <a:p>
              <a:endParaRPr lang="en-US"/>
            </a:p>
          </p:txBody>
        </p:sp>
        <p:sp>
          <p:nvSpPr>
            <p:cNvPr id="167849" name="Line 937"/>
            <p:cNvSpPr>
              <a:spLocks noChangeShapeType="1"/>
            </p:cNvSpPr>
            <p:nvPr/>
          </p:nvSpPr>
          <p:spPr bwMode="auto">
            <a:xfrm flipV="1">
              <a:off x="1406" y="1967"/>
              <a:ext cx="1" cy="2"/>
            </a:xfrm>
            <a:prstGeom prst="line">
              <a:avLst/>
            </a:prstGeom>
            <a:noFill/>
            <a:ln w="14288">
              <a:solidFill>
                <a:srgbClr val="000000"/>
              </a:solidFill>
              <a:round/>
              <a:headEnd/>
              <a:tailEnd/>
            </a:ln>
          </p:spPr>
          <p:txBody>
            <a:bodyPr/>
            <a:lstStyle/>
            <a:p>
              <a:endParaRPr lang="en-US"/>
            </a:p>
          </p:txBody>
        </p:sp>
        <p:sp>
          <p:nvSpPr>
            <p:cNvPr id="167850" name="Line 938"/>
            <p:cNvSpPr>
              <a:spLocks noChangeShapeType="1"/>
            </p:cNvSpPr>
            <p:nvPr/>
          </p:nvSpPr>
          <p:spPr bwMode="auto">
            <a:xfrm flipV="1">
              <a:off x="1408" y="1923"/>
              <a:ext cx="2" cy="26"/>
            </a:xfrm>
            <a:prstGeom prst="line">
              <a:avLst/>
            </a:prstGeom>
            <a:noFill/>
            <a:ln w="14288">
              <a:solidFill>
                <a:srgbClr val="000000"/>
              </a:solidFill>
              <a:round/>
              <a:headEnd/>
              <a:tailEnd/>
            </a:ln>
          </p:spPr>
          <p:txBody>
            <a:bodyPr/>
            <a:lstStyle/>
            <a:p>
              <a:endParaRPr lang="en-US"/>
            </a:p>
          </p:txBody>
        </p:sp>
        <p:sp>
          <p:nvSpPr>
            <p:cNvPr id="167851" name="Line 939"/>
            <p:cNvSpPr>
              <a:spLocks noChangeShapeType="1"/>
            </p:cNvSpPr>
            <p:nvPr/>
          </p:nvSpPr>
          <p:spPr bwMode="auto">
            <a:xfrm flipV="1">
              <a:off x="1411" y="1903"/>
              <a:ext cx="2" cy="2"/>
            </a:xfrm>
            <a:prstGeom prst="line">
              <a:avLst/>
            </a:prstGeom>
            <a:noFill/>
            <a:ln w="14288">
              <a:solidFill>
                <a:srgbClr val="000000"/>
              </a:solidFill>
              <a:round/>
              <a:headEnd/>
              <a:tailEnd/>
            </a:ln>
          </p:spPr>
          <p:txBody>
            <a:bodyPr/>
            <a:lstStyle/>
            <a:p>
              <a:endParaRPr lang="en-US"/>
            </a:p>
          </p:txBody>
        </p:sp>
        <p:sp>
          <p:nvSpPr>
            <p:cNvPr id="167852" name="Line 940"/>
            <p:cNvSpPr>
              <a:spLocks noChangeShapeType="1"/>
            </p:cNvSpPr>
            <p:nvPr/>
          </p:nvSpPr>
          <p:spPr bwMode="auto">
            <a:xfrm flipV="1">
              <a:off x="1414" y="1858"/>
              <a:ext cx="2" cy="27"/>
            </a:xfrm>
            <a:prstGeom prst="line">
              <a:avLst/>
            </a:prstGeom>
            <a:noFill/>
            <a:ln w="14288">
              <a:solidFill>
                <a:srgbClr val="000000"/>
              </a:solidFill>
              <a:round/>
              <a:headEnd/>
              <a:tailEnd/>
            </a:ln>
          </p:spPr>
          <p:txBody>
            <a:bodyPr/>
            <a:lstStyle/>
            <a:p>
              <a:endParaRPr lang="en-US"/>
            </a:p>
          </p:txBody>
        </p:sp>
        <p:sp>
          <p:nvSpPr>
            <p:cNvPr id="167853" name="Line 941"/>
            <p:cNvSpPr>
              <a:spLocks noChangeShapeType="1"/>
            </p:cNvSpPr>
            <p:nvPr/>
          </p:nvSpPr>
          <p:spPr bwMode="auto">
            <a:xfrm flipV="1">
              <a:off x="1418" y="1839"/>
              <a:ext cx="1" cy="2"/>
            </a:xfrm>
            <a:prstGeom prst="line">
              <a:avLst/>
            </a:prstGeom>
            <a:noFill/>
            <a:ln w="14288">
              <a:solidFill>
                <a:srgbClr val="000000"/>
              </a:solidFill>
              <a:round/>
              <a:headEnd/>
              <a:tailEnd/>
            </a:ln>
          </p:spPr>
          <p:txBody>
            <a:bodyPr/>
            <a:lstStyle/>
            <a:p>
              <a:endParaRPr lang="en-US"/>
            </a:p>
          </p:txBody>
        </p:sp>
        <p:sp>
          <p:nvSpPr>
            <p:cNvPr id="167854" name="Line 942"/>
            <p:cNvSpPr>
              <a:spLocks noChangeShapeType="1"/>
            </p:cNvSpPr>
            <p:nvPr/>
          </p:nvSpPr>
          <p:spPr bwMode="auto">
            <a:xfrm flipV="1">
              <a:off x="1420" y="1795"/>
              <a:ext cx="2" cy="27"/>
            </a:xfrm>
            <a:prstGeom prst="line">
              <a:avLst/>
            </a:prstGeom>
            <a:noFill/>
            <a:ln w="14288">
              <a:solidFill>
                <a:srgbClr val="000000"/>
              </a:solidFill>
              <a:round/>
              <a:headEnd/>
              <a:tailEnd/>
            </a:ln>
          </p:spPr>
          <p:txBody>
            <a:bodyPr/>
            <a:lstStyle/>
            <a:p>
              <a:endParaRPr lang="en-US"/>
            </a:p>
          </p:txBody>
        </p:sp>
        <p:sp>
          <p:nvSpPr>
            <p:cNvPr id="167855" name="Freeform 943"/>
            <p:cNvSpPr>
              <a:spLocks/>
            </p:cNvSpPr>
            <p:nvPr/>
          </p:nvSpPr>
          <p:spPr bwMode="auto">
            <a:xfrm>
              <a:off x="1424" y="1777"/>
              <a:ext cx="1" cy="1"/>
            </a:xfrm>
            <a:custGeom>
              <a:avLst/>
              <a:gdLst/>
              <a:ahLst/>
              <a:cxnLst>
                <a:cxn ang="0">
                  <a:pos x="0" y="1"/>
                </a:cxn>
                <a:cxn ang="0">
                  <a:pos x="0" y="0"/>
                </a:cxn>
                <a:cxn ang="0">
                  <a:pos x="0" y="1"/>
                </a:cxn>
              </a:cxnLst>
              <a:rect l="0" t="0" r="r" b="b"/>
              <a:pathLst>
                <a:path h="1">
                  <a:moveTo>
                    <a:pt x="0" y="1"/>
                  </a:moveTo>
                  <a:lnTo>
                    <a:pt x="0" y="0"/>
                  </a:lnTo>
                  <a:lnTo>
                    <a:pt x="0" y="1"/>
                  </a:lnTo>
                </a:path>
              </a:pathLst>
            </a:custGeom>
            <a:noFill/>
            <a:ln w="14288">
              <a:solidFill>
                <a:srgbClr val="000000"/>
              </a:solidFill>
              <a:prstDash val="solid"/>
              <a:round/>
              <a:headEnd/>
              <a:tailEnd/>
            </a:ln>
          </p:spPr>
          <p:txBody>
            <a:bodyPr/>
            <a:lstStyle/>
            <a:p>
              <a:endParaRPr lang="en-US"/>
            </a:p>
          </p:txBody>
        </p:sp>
        <p:sp>
          <p:nvSpPr>
            <p:cNvPr id="167856" name="Line 944"/>
            <p:cNvSpPr>
              <a:spLocks noChangeShapeType="1"/>
            </p:cNvSpPr>
            <p:nvPr/>
          </p:nvSpPr>
          <p:spPr bwMode="auto">
            <a:xfrm>
              <a:off x="1426" y="1795"/>
              <a:ext cx="3" cy="27"/>
            </a:xfrm>
            <a:prstGeom prst="line">
              <a:avLst/>
            </a:prstGeom>
            <a:noFill/>
            <a:ln w="14288">
              <a:solidFill>
                <a:srgbClr val="000000"/>
              </a:solidFill>
              <a:round/>
              <a:headEnd/>
              <a:tailEnd/>
            </a:ln>
          </p:spPr>
          <p:txBody>
            <a:bodyPr/>
            <a:lstStyle/>
            <a:p>
              <a:endParaRPr lang="en-US"/>
            </a:p>
          </p:txBody>
        </p:sp>
        <p:sp>
          <p:nvSpPr>
            <p:cNvPr id="167857" name="Line 945"/>
            <p:cNvSpPr>
              <a:spLocks noChangeShapeType="1"/>
            </p:cNvSpPr>
            <p:nvPr/>
          </p:nvSpPr>
          <p:spPr bwMode="auto">
            <a:xfrm>
              <a:off x="1430" y="1840"/>
              <a:ext cx="1" cy="2"/>
            </a:xfrm>
            <a:prstGeom prst="line">
              <a:avLst/>
            </a:prstGeom>
            <a:noFill/>
            <a:ln w="14288">
              <a:solidFill>
                <a:srgbClr val="000000"/>
              </a:solidFill>
              <a:round/>
              <a:headEnd/>
              <a:tailEnd/>
            </a:ln>
          </p:spPr>
          <p:txBody>
            <a:bodyPr/>
            <a:lstStyle/>
            <a:p>
              <a:endParaRPr lang="en-US"/>
            </a:p>
          </p:txBody>
        </p:sp>
        <p:sp>
          <p:nvSpPr>
            <p:cNvPr id="167858" name="Line 946"/>
            <p:cNvSpPr>
              <a:spLocks noChangeShapeType="1"/>
            </p:cNvSpPr>
            <p:nvPr/>
          </p:nvSpPr>
          <p:spPr bwMode="auto">
            <a:xfrm>
              <a:off x="1432" y="1860"/>
              <a:ext cx="4" cy="26"/>
            </a:xfrm>
            <a:prstGeom prst="line">
              <a:avLst/>
            </a:prstGeom>
            <a:noFill/>
            <a:ln w="14288">
              <a:solidFill>
                <a:srgbClr val="000000"/>
              </a:solidFill>
              <a:round/>
              <a:headEnd/>
              <a:tailEnd/>
            </a:ln>
          </p:spPr>
          <p:txBody>
            <a:bodyPr/>
            <a:lstStyle/>
            <a:p>
              <a:endParaRPr lang="en-US"/>
            </a:p>
          </p:txBody>
        </p:sp>
        <p:sp>
          <p:nvSpPr>
            <p:cNvPr id="167859" name="Line 947"/>
            <p:cNvSpPr>
              <a:spLocks noChangeShapeType="1"/>
            </p:cNvSpPr>
            <p:nvPr/>
          </p:nvSpPr>
          <p:spPr bwMode="auto">
            <a:xfrm>
              <a:off x="1438" y="1904"/>
              <a:ext cx="1" cy="2"/>
            </a:xfrm>
            <a:prstGeom prst="line">
              <a:avLst/>
            </a:prstGeom>
            <a:noFill/>
            <a:ln w="14288">
              <a:solidFill>
                <a:srgbClr val="000000"/>
              </a:solidFill>
              <a:round/>
              <a:headEnd/>
              <a:tailEnd/>
            </a:ln>
          </p:spPr>
          <p:txBody>
            <a:bodyPr/>
            <a:lstStyle/>
            <a:p>
              <a:endParaRPr lang="en-US"/>
            </a:p>
          </p:txBody>
        </p:sp>
        <p:sp>
          <p:nvSpPr>
            <p:cNvPr id="167860" name="Line 948"/>
            <p:cNvSpPr>
              <a:spLocks noChangeShapeType="1"/>
            </p:cNvSpPr>
            <p:nvPr/>
          </p:nvSpPr>
          <p:spPr bwMode="auto">
            <a:xfrm>
              <a:off x="1439" y="1924"/>
              <a:ext cx="3" cy="25"/>
            </a:xfrm>
            <a:prstGeom prst="line">
              <a:avLst/>
            </a:prstGeom>
            <a:noFill/>
            <a:ln w="14288">
              <a:solidFill>
                <a:srgbClr val="000000"/>
              </a:solidFill>
              <a:round/>
              <a:headEnd/>
              <a:tailEnd/>
            </a:ln>
          </p:spPr>
          <p:txBody>
            <a:bodyPr/>
            <a:lstStyle/>
            <a:p>
              <a:endParaRPr lang="en-US"/>
            </a:p>
          </p:txBody>
        </p:sp>
        <p:sp>
          <p:nvSpPr>
            <p:cNvPr id="167861" name="Line 949"/>
            <p:cNvSpPr>
              <a:spLocks noChangeShapeType="1"/>
            </p:cNvSpPr>
            <p:nvPr/>
          </p:nvSpPr>
          <p:spPr bwMode="auto">
            <a:xfrm>
              <a:off x="1445" y="1967"/>
              <a:ext cx="1" cy="2"/>
            </a:xfrm>
            <a:prstGeom prst="line">
              <a:avLst/>
            </a:prstGeom>
            <a:noFill/>
            <a:ln w="14288">
              <a:solidFill>
                <a:srgbClr val="000000"/>
              </a:solidFill>
              <a:round/>
              <a:headEnd/>
              <a:tailEnd/>
            </a:ln>
          </p:spPr>
          <p:txBody>
            <a:bodyPr/>
            <a:lstStyle/>
            <a:p>
              <a:endParaRPr lang="en-US"/>
            </a:p>
          </p:txBody>
        </p:sp>
        <p:sp>
          <p:nvSpPr>
            <p:cNvPr id="167862" name="Freeform 950"/>
            <p:cNvSpPr>
              <a:spLocks/>
            </p:cNvSpPr>
            <p:nvPr/>
          </p:nvSpPr>
          <p:spPr bwMode="auto">
            <a:xfrm>
              <a:off x="1447" y="1987"/>
              <a:ext cx="2" cy="26"/>
            </a:xfrm>
            <a:custGeom>
              <a:avLst/>
              <a:gdLst/>
              <a:ahLst/>
              <a:cxnLst>
                <a:cxn ang="0">
                  <a:pos x="0" y="0"/>
                </a:cxn>
                <a:cxn ang="0">
                  <a:pos x="1" y="14"/>
                </a:cxn>
                <a:cxn ang="0">
                  <a:pos x="2" y="26"/>
                </a:cxn>
              </a:cxnLst>
              <a:rect l="0" t="0" r="r" b="b"/>
              <a:pathLst>
                <a:path w="2" h="26">
                  <a:moveTo>
                    <a:pt x="0" y="0"/>
                  </a:moveTo>
                  <a:lnTo>
                    <a:pt x="1" y="14"/>
                  </a:lnTo>
                  <a:lnTo>
                    <a:pt x="2" y="26"/>
                  </a:lnTo>
                </a:path>
              </a:pathLst>
            </a:custGeom>
            <a:noFill/>
            <a:ln w="14288">
              <a:solidFill>
                <a:srgbClr val="000000"/>
              </a:solidFill>
              <a:prstDash val="solid"/>
              <a:round/>
              <a:headEnd/>
              <a:tailEnd/>
            </a:ln>
          </p:spPr>
          <p:txBody>
            <a:bodyPr/>
            <a:lstStyle/>
            <a:p>
              <a:endParaRPr lang="en-US"/>
            </a:p>
          </p:txBody>
        </p:sp>
        <p:sp>
          <p:nvSpPr>
            <p:cNvPr id="167863" name="Line 951"/>
            <p:cNvSpPr>
              <a:spLocks noChangeShapeType="1"/>
            </p:cNvSpPr>
            <p:nvPr/>
          </p:nvSpPr>
          <p:spPr bwMode="auto">
            <a:xfrm>
              <a:off x="1451" y="2031"/>
              <a:ext cx="1" cy="2"/>
            </a:xfrm>
            <a:prstGeom prst="line">
              <a:avLst/>
            </a:prstGeom>
            <a:noFill/>
            <a:ln w="14288">
              <a:solidFill>
                <a:srgbClr val="000000"/>
              </a:solidFill>
              <a:round/>
              <a:headEnd/>
              <a:tailEnd/>
            </a:ln>
          </p:spPr>
          <p:txBody>
            <a:bodyPr/>
            <a:lstStyle/>
            <a:p>
              <a:endParaRPr lang="en-US"/>
            </a:p>
          </p:txBody>
        </p:sp>
        <p:sp>
          <p:nvSpPr>
            <p:cNvPr id="167864" name="Line 952"/>
            <p:cNvSpPr>
              <a:spLocks noChangeShapeType="1"/>
            </p:cNvSpPr>
            <p:nvPr/>
          </p:nvSpPr>
          <p:spPr bwMode="auto">
            <a:xfrm>
              <a:off x="1453" y="2051"/>
              <a:ext cx="3" cy="27"/>
            </a:xfrm>
            <a:prstGeom prst="line">
              <a:avLst/>
            </a:prstGeom>
            <a:noFill/>
            <a:ln w="14288">
              <a:solidFill>
                <a:srgbClr val="000000"/>
              </a:solidFill>
              <a:round/>
              <a:headEnd/>
              <a:tailEnd/>
            </a:ln>
          </p:spPr>
          <p:txBody>
            <a:bodyPr/>
            <a:lstStyle/>
            <a:p>
              <a:endParaRPr lang="en-US"/>
            </a:p>
          </p:txBody>
        </p:sp>
        <p:sp>
          <p:nvSpPr>
            <p:cNvPr id="167865" name="Line 953"/>
            <p:cNvSpPr>
              <a:spLocks noChangeShapeType="1"/>
            </p:cNvSpPr>
            <p:nvPr/>
          </p:nvSpPr>
          <p:spPr bwMode="auto">
            <a:xfrm>
              <a:off x="1458" y="2095"/>
              <a:ext cx="1" cy="2"/>
            </a:xfrm>
            <a:prstGeom prst="line">
              <a:avLst/>
            </a:prstGeom>
            <a:noFill/>
            <a:ln w="14288">
              <a:solidFill>
                <a:srgbClr val="000000"/>
              </a:solidFill>
              <a:round/>
              <a:headEnd/>
              <a:tailEnd/>
            </a:ln>
          </p:spPr>
          <p:txBody>
            <a:bodyPr/>
            <a:lstStyle/>
            <a:p>
              <a:endParaRPr lang="en-US"/>
            </a:p>
          </p:txBody>
        </p:sp>
        <p:sp>
          <p:nvSpPr>
            <p:cNvPr id="167866" name="Line 954"/>
            <p:cNvSpPr>
              <a:spLocks noChangeShapeType="1"/>
            </p:cNvSpPr>
            <p:nvPr/>
          </p:nvSpPr>
          <p:spPr bwMode="auto">
            <a:xfrm>
              <a:off x="1459" y="2115"/>
              <a:ext cx="3" cy="27"/>
            </a:xfrm>
            <a:prstGeom prst="line">
              <a:avLst/>
            </a:prstGeom>
            <a:noFill/>
            <a:ln w="14288">
              <a:solidFill>
                <a:srgbClr val="000000"/>
              </a:solidFill>
              <a:round/>
              <a:headEnd/>
              <a:tailEnd/>
            </a:ln>
          </p:spPr>
          <p:txBody>
            <a:bodyPr/>
            <a:lstStyle/>
            <a:p>
              <a:endParaRPr lang="en-US"/>
            </a:p>
          </p:txBody>
        </p:sp>
        <p:sp>
          <p:nvSpPr>
            <p:cNvPr id="167867" name="Line 955"/>
            <p:cNvSpPr>
              <a:spLocks noChangeShapeType="1"/>
            </p:cNvSpPr>
            <p:nvPr/>
          </p:nvSpPr>
          <p:spPr bwMode="auto">
            <a:xfrm>
              <a:off x="1465" y="2158"/>
              <a:ext cx="1" cy="3"/>
            </a:xfrm>
            <a:prstGeom prst="line">
              <a:avLst/>
            </a:prstGeom>
            <a:noFill/>
            <a:ln w="14288">
              <a:solidFill>
                <a:srgbClr val="000000"/>
              </a:solidFill>
              <a:round/>
              <a:headEnd/>
              <a:tailEnd/>
            </a:ln>
          </p:spPr>
          <p:txBody>
            <a:bodyPr/>
            <a:lstStyle/>
            <a:p>
              <a:endParaRPr lang="en-US"/>
            </a:p>
          </p:txBody>
        </p:sp>
        <p:sp>
          <p:nvSpPr>
            <p:cNvPr id="167868" name="Line 956"/>
            <p:cNvSpPr>
              <a:spLocks noChangeShapeType="1"/>
            </p:cNvSpPr>
            <p:nvPr/>
          </p:nvSpPr>
          <p:spPr bwMode="auto">
            <a:xfrm>
              <a:off x="1466" y="2178"/>
              <a:ext cx="3" cy="27"/>
            </a:xfrm>
            <a:prstGeom prst="line">
              <a:avLst/>
            </a:prstGeom>
            <a:noFill/>
            <a:ln w="14288">
              <a:solidFill>
                <a:srgbClr val="000000"/>
              </a:solidFill>
              <a:round/>
              <a:headEnd/>
              <a:tailEnd/>
            </a:ln>
          </p:spPr>
          <p:txBody>
            <a:bodyPr/>
            <a:lstStyle/>
            <a:p>
              <a:endParaRPr lang="en-US"/>
            </a:p>
          </p:txBody>
        </p:sp>
        <p:sp>
          <p:nvSpPr>
            <p:cNvPr id="167869" name="Line 957"/>
            <p:cNvSpPr>
              <a:spLocks noChangeShapeType="1"/>
            </p:cNvSpPr>
            <p:nvPr/>
          </p:nvSpPr>
          <p:spPr bwMode="auto">
            <a:xfrm>
              <a:off x="1470" y="2222"/>
              <a:ext cx="1" cy="3"/>
            </a:xfrm>
            <a:prstGeom prst="line">
              <a:avLst/>
            </a:prstGeom>
            <a:noFill/>
            <a:ln w="14288">
              <a:solidFill>
                <a:srgbClr val="000000"/>
              </a:solidFill>
              <a:round/>
              <a:headEnd/>
              <a:tailEnd/>
            </a:ln>
          </p:spPr>
          <p:txBody>
            <a:bodyPr/>
            <a:lstStyle/>
            <a:p>
              <a:endParaRPr lang="en-US"/>
            </a:p>
          </p:txBody>
        </p:sp>
        <p:sp>
          <p:nvSpPr>
            <p:cNvPr id="167870" name="Line 958"/>
            <p:cNvSpPr>
              <a:spLocks noChangeShapeType="1"/>
            </p:cNvSpPr>
            <p:nvPr/>
          </p:nvSpPr>
          <p:spPr bwMode="auto">
            <a:xfrm>
              <a:off x="1472" y="2242"/>
              <a:ext cx="1" cy="27"/>
            </a:xfrm>
            <a:prstGeom prst="line">
              <a:avLst/>
            </a:prstGeom>
            <a:noFill/>
            <a:ln w="14288">
              <a:solidFill>
                <a:srgbClr val="000000"/>
              </a:solidFill>
              <a:round/>
              <a:headEnd/>
              <a:tailEnd/>
            </a:ln>
          </p:spPr>
          <p:txBody>
            <a:bodyPr/>
            <a:lstStyle/>
            <a:p>
              <a:endParaRPr lang="en-US"/>
            </a:p>
          </p:txBody>
        </p:sp>
        <p:sp>
          <p:nvSpPr>
            <p:cNvPr id="167871" name="Line 959"/>
            <p:cNvSpPr>
              <a:spLocks noChangeShapeType="1"/>
            </p:cNvSpPr>
            <p:nvPr/>
          </p:nvSpPr>
          <p:spPr bwMode="auto">
            <a:xfrm>
              <a:off x="1474" y="2287"/>
              <a:ext cx="1" cy="2"/>
            </a:xfrm>
            <a:prstGeom prst="line">
              <a:avLst/>
            </a:prstGeom>
            <a:noFill/>
            <a:ln w="14288">
              <a:solidFill>
                <a:srgbClr val="000000"/>
              </a:solidFill>
              <a:round/>
              <a:headEnd/>
              <a:tailEnd/>
            </a:ln>
          </p:spPr>
          <p:txBody>
            <a:bodyPr/>
            <a:lstStyle/>
            <a:p>
              <a:endParaRPr lang="en-US"/>
            </a:p>
          </p:txBody>
        </p:sp>
        <p:sp>
          <p:nvSpPr>
            <p:cNvPr id="167872" name="Line 960"/>
            <p:cNvSpPr>
              <a:spLocks noChangeShapeType="1"/>
            </p:cNvSpPr>
            <p:nvPr/>
          </p:nvSpPr>
          <p:spPr bwMode="auto">
            <a:xfrm>
              <a:off x="1476" y="2307"/>
              <a:ext cx="1" cy="26"/>
            </a:xfrm>
            <a:prstGeom prst="line">
              <a:avLst/>
            </a:prstGeom>
            <a:noFill/>
            <a:ln w="14288">
              <a:solidFill>
                <a:srgbClr val="000000"/>
              </a:solidFill>
              <a:round/>
              <a:headEnd/>
              <a:tailEnd/>
            </a:ln>
          </p:spPr>
          <p:txBody>
            <a:bodyPr/>
            <a:lstStyle/>
            <a:p>
              <a:endParaRPr lang="en-US"/>
            </a:p>
          </p:txBody>
        </p:sp>
        <p:sp>
          <p:nvSpPr>
            <p:cNvPr id="167873" name="Line 961"/>
            <p:cNvSpPr>
              <a:spLocks noChangeShapeType="1"/>
            </p:cNvSpPr>
            <p:nvPr/>
          </p:nvSpPr>
          <p:spPr bwMode="auto">
            <a:xfrm>
              <a:off x="1478" y="2351"/>
              <a:ext cx="1" cy="2"/>
            </a:xfrm>
            <a:prstGeom prst="line">
              <a:avLst/>
            </a:prstGeom>
            <a:noFill/>
            <a:ln w="14288">
              <a:solidFill>
                <a:srgbClr val="000000"/>
              </a:solidFill>
              <a:round/>
              <a:headEnd/>
              <a:tailEnd/>
            </a:ln>
          </p:spPr>
          <p:txBody>
            <a:bodyPr/>
            <a:lstStyle/>
            <a:p>
              <a:endParaRPr lang="en-US"/>
            </a:p>
          </p:txBody>
        </p:sp>
        <p:sp>
          <p:nvSpPr>
            <p:cNvPr id="167874" name="Line 962"/>
            <p:cNvSpPr>
              <a:spLocks noChangeShapeType="1"/>
            </p:cNvSpPr>
            <p:nvPr/>
          </p:nvSpPr>
          <p:spPr bwMode="auto">
            <a:xfrm>
              <a:off x="1479" y="2371"/>
              <a:ext cx="1" cy="26"/>
            </a:xfrm>
            <a:prstGeom prst="line">
              <a:avLst/>
            </a:prstGeom>
            <a:noFill/>
            <a:ln w="14288">
              <a:solidFill>
                <a:srgbClr val="000000"/>
              </a:solidFill>
              <a:round/>
              <a:headEnd/>
              <a:tailEnd/>
            </a:ln>
          </p:spPr>
          <p:txBody>
            <a:bodyPr/>
            <a:lstStyle/>
            <a:p>
              <a:endParaRPr lang="en-US"/>
            </a:p>
          </p:txBody>
        </p:sp>
        <p:sp>
          <p:nvSpPr>
            <p:cNvPr id="167875" name="Line 963"/>
            <p:cNvSpPr>
              <a:spLocks noChangeShapeType="1"/>
            </p:cNvSpPr>
            <p:nvPr/>
          </p:nvSpPr>
          <p:spPr bwMode="auto">
            <a:xfrm>
              <a:off x="1481" y="2415"/>
              <a:ext cx="1" cy="2"/>
            </a:xfrm>
            <a:prstGeom prst="line">
              <a:avLst/>
            </a:prstGeom>
            <a:noFill/>
            <a:ln w="14288">
              <a:solidFill>
                <a:srgbClr val="000000"/>
              </a:solidFill>
              <a:round/>
              <a:headEnd/>
              <a:tailEnd/>
            </a:ln>
          </p:spPr>
          <p:txBody>
            <a:bodyPr/>
            <a:lstStyle/>
            <a:p>
              <a:endParaRPr lang="en-US"/>
            </a:p>
          </p:txBody>
        </p:sp>
        <p:sp>
          <p:nvSpPr>
            <p:cNvPr id="167876" name="Line 964"/>
            <p:cNvSpPr>
              <a:spLocks noChangeShapeType="1"/>
            </p:cNvSpPr>
            <p:nvPr/>
          </p:nvSpPr>
          <p:spPr bwMode="auto">
            <a:xfrm>
              <a:off x="1482" y="2435"/>
              <a:ext cx="1" cy="26"/>
            </a:xfrm>
            <a:prstGeom prst="line">
              <a:avLst/>
            </a:prstGeom>
            <a:noFill/>
            <a:ln w="14288">
              <a:solidFill>
                <a:srgbClr val="000000"/>
              </a:solidFill>
              <a:round/>
              <a:headEnd/>
              <a:tailEnd/>
            </a:ln>
          </p:spPr>
          <p:txBody>
            <a:bodyPr/>
            <a:lstStyle/>
            <a:p>
              <a:endParaRPr lang="en-US"/>
            </a:p>
          </p:txBody>
        </p:sp>
        <p:sp>
          <p:nvSpPr>
            <p:cNvPr id="167877" name="Line 965"/>
            <p:cNvSpPr>
              <a:spLocks noChangeShapeType="1"/>
            </p:cNvSpPr>
            <p:nvPr/>
          </p:nvSpPr>
          <p:spPr bwMode="auto">
            <a:xfrm>
              <a:off x="1484" y="2479"/>
              <a:ext cx="1" cy="2"/>
            </a:xfrm>
            <a:prstGeom prst="line">
              <a:avLst/>
            </a:prstGeom>
            <a:noFill/>
            <a:ln w="14288">
              <a:solidFill>
                <a:srgbClr val="000000"/>
              </a:solidFill>
              <a:round/>
              <a:headEnd/>
              <a:tailEnd/>
            </a:ln>
          </p:spPr>
          <p:txBody>
            <a:bodyPr/>
            <a:lstStyle/>
            <a:p>
              <a:endParaRPr lang="en-US"/>
            </a:p>
          </p:txBody>
        </p:sp>
        <p:sp>
          <p:nvSpPr>
            <p:cNvPr id="167878" name="Line 966"/>
            <p:cNvSpPr>
              <a:spLocks noChangeShapeType="1"/>
            </p:cNvSpPr>
            <p:nvPr/>
          </p:nvSpPr>
          <p:spPr bwMode="auto">
            <a:xfrm>
              <a:off x="1486" y="2499"/>
              <a:ext cx="2" cy="27"/>
            </a:xfrm>
            <a:prstGeom prst="line">
              <a:avLst/>
            </a:prstGeom>
            <a:noFill/>
            <a:ln w="14288">
              <a:solidFill>
                <a:srgbClr val="000000"/>
              </a:solidFill>
              <a:round/>
              <a:headEnd/>
              <a:tailEnd/>
            </a:ln>
          </p:spPr>
          <p:txBody>
            <a:bodyPr/>
            <a:lstStyle/>
            <a:p>
              <a:endParaRPr lang="en-US"/>
            </a:p>
          </p:txBody>
        </p:sp>
        <p:sp>
          <p:nvSpPr>
            <p:cNvPr id="167879" name="Line 967"/>
            <p:cNvSpPr>
              <a:spLocks noChangeShapeType="1"/>
            </p:cNvSpPr>
            <p:nvPr/>
          </p:nvSpPr>
          <p:spPr bwMode="auto">
            <a:xfrm>
              <a:off x="1488" y="2543"/>
              <a:ext cx="1" cy="3"/>
            </a:xfrm>
            <a:prstGeom prst="line">
              <a:avLst/>
            </a:prstGeom>
            <a:noFill/>
            <a:ln w="14288">
              <a:solidFill>
                <a:srgbClr val="000000"/>
              </a:solidFill>
              <a:round/>
              <a:headEnd/>
              <a:tailEnd/>
            </a:ln>
          </p:spPr>
          <p:txBody>
            <a:bodyPr/>
            <a:lstStyle/>
            <a:p>
              <a:endParaRPr lang="en-US"/>
            </a:p>
          </p:txBody>
        </p:sp>
        <p:sp>
          <p:nvSpPr>
            <p:cNvPr id="167880" name="Line 968"/>
            <p:cNvSpPr>
              <a:spLocks noChangeShapeType="1"/>
            </p:cNvSpPr>
            <p:nvPr/>
          </p:nvSpPr>
          <p:spPr bwMode="auto">
            <a:xfrm>
              <a:off x="1489" y="2563"/>
              <a:ext cx="2" cy="27"/>
            </a:xfrm>
            <a:prstGeom prst="line">
              <a:avLst/>
            </a:prstGeom>
            <a:noFill/>
            <a:ln w="14288">
              <a:solidFill>
                <a:srgbClr val="000000"/>
              </a:solidFill>
              <a:round/>
              <a:headEnd/>
              <a:tailEnd/>
            </a:ln>
          </p:spPr>
          <p:txBody>
            <a:bodyPr/>
            <a:lstStyle/>
            <a:p>
              <a:endParaRPr lang="en-US"/>
            </a:p>
          </p:txBody>
        </p:sp>
        <p:sp>
          <p:nvSpPr>
            <p:cNvPr id="167881" name="Line 969"/>
            <p:cNvSpPr>
              <a:spLocks noChangeShapeType="1"/>
            </p:cNvSpPr>
            <p:nvPr/>
          </p:nvSpPr>
          <p:spPr bwMode="auto">
            <a:xfrm>
              <a:off x="1492" y="2607"/>
              <a:ext cx="1" cy="3"/>
            </a:xfrm>
            <a:prstGeom prst="line">
              <a:avLst/>
            </a:prstGeom>
            <a:noFill/>
            <a:ln w="14288">
              <a:solidFill>
                <a:srgbClr val="000000"/>
              </a:solidFill>
              <a:round/>
              <a:headEnd/>
              <a:tailEnd/>
            </a:ln>
          </p:spPr>
          <p:txBody>
            <a:bodyPr/>
            <a:lstStyle/>
            <a:p>
              <a:endParaRPr lang="en-US"/>
            </a:p>
          </p:txBody>
        </p:sp>
        <p:sp>
          <p:nvSpPr>
            <p:cNvPr id="167882" name="Line 970"/>
            <p:cNvSpPr>
              <a:spLocks noChangeShapeType="1"/>
            </p:cNvSpPr>
            <p:nvPr/>
          </p:nvSpPr>
          <p:spPr bwMode="auto">
            <a:xfrm>
              <a:off x="1493" y="2627"/>
              <a:ext cx="1" cy="27"/>
            </a:xfrm>
            <a:prstGeom prst="line">
              <a:avLst/>
            </a:prstGeom>
            <a:noFill/>
            <a:ln w="14288">
              <a:solidFill>
                <a:srgbClr val="000000"/>
              </a:solidFill>
              <a:round/>
              <a:headEnd/>
              <a:tailEnd/>
            </a:ln>
          </p:spPr>
          <p:txBody>
            <a:bodyPr/>
            <a:lstStyle/>
            <a:p>
              <a:endParaRPr lang="en-US"/>
            </a:p>
          </p:txBody>
        </p:sp>
        <p:sp>
          <p:nvSpPr>
            <p:cNvPr id="167883" name="Line 971"/>
            <p:cNvSpPr>
              <a:spLocks noChangeShapeType="1"/>
            </p:cNvSpPr>
            <p:nvPr/>
          </p:nvSpPr>
          <p:spPr bwMode="auto">
            <a:xfrm>
              <a:off x="1496" y="2672"/>
              <a:ext cx="1" cy="2"/>
            </a:xfrm>
            <a:prstGeom prst="line">
              <a:avLst/>
            </a:prstGeom>
            <a:noFill/>
            <a:ln w="14288">
              <a:solidFill>
                <a:srgbClr val="000000"/>
              </a:solidFill>
              <a:round/>
              <a:headEnd/>
              <a:tailEnd/>
            </a:ln>
          </p:spPr>
          <p:txBody>
            <a:bodyPr/>
            <a:lstStyle/>
            <a:p>
              <a:endParaRPr lang="en-US"/>
            </a:p>
          </p:txBody>
        </p:sp>
        <p:sp>
          <p:nvSpPr>
            <p:cNvPr id="167884" name="Line 972"/>
            <p:cNvSpPr>
              <a:spLocks noChangeShapeType="1"/>
            </p:cNvSpPr>
            <p:nvPr/>
          </p:nvSpPr>
          <p:spPr bwMode="auto">
            <a:xfrm flipV="1">
              <a:off x="1496" y="2637"/>
              <a:ext cx="1" cy="27"/>
            </a:xfrm>
            <a:prstGeom prst="line">
              <a:avLst/>
            </a:prstGeom>
            <a:noFill/>
            <a:ln w="14288">
              <a:solidFill>
                <a:srgbClr val="000000"/>
              </a:solidFill>
              <a:round/>
              <a:headEnd/>
              <a:tailEnd/>
            </a:ln>
          </p:spPr>
          <p:txBody>
            <a:bodyPr/>
            <a:lstStyle/>
            <a:p>
              <a:endParaRPr lang="en-US"/>
            </a:p>
          </p:txBody>
        </p:sp>
        <p:sp>
          <p:nvSpPr>
            <p:cNvPr id="167885" name="Line 973"/>
            <p:cNvSpPr>
              <a:spLocks noChangeShapeType="1"/>
            </p:cNvSpPr>
            <p:nvPr/>
          </p:nvSpPr>
          <p:spPr bwMode="auto">
            <a:xfrm flipV="1">
              <a:off x="1497" y="2617"/>
              <a:ext cx="1" cy="3"/>
            </a:xfrm>
            <a:prstGeom prst="line">
              <a:avLst/>
            </a:prstGeom>
            <a:noFill/>
            <a:ln w="14288">
              <a:solidFill>
                <a:srgbClr val="000000"/>
              </a:solidFill>
              <a:round/>
              <a:headEnd/>
              <a:tailEnd/>
            </a:ln>
          </p:spPr>
          <p:txBody>
            <a:bodyPr/>
            <a:lstStyle/>
            <a:p>
              <a:endParaRPr lang="en-US"/>
            </a:p>
          </p:txBody>
        </p:sp>
        <p:sp>
          <p:nvSpPr>
            <p:cNvPr id="167886" name="Line 974"/>
            <p:cNvSpPr>
              <a:spLocks noChangeShapeType="1"/>
            </p:cNvSpPr>
            <p:nvPr/>
          </p:nvSpPr>
          <p:spPr bwMode="auto">
            <a:xfrm flipV="1">
              <a:off x="1498" y="2573"/>
              <a:ext cx="1" cy="27"/>
            </a:xfrm>
            <a:prstGeom prst="line">
              <a:avLst/>
            </a:prstGeom>
            <a:noFill/>
            <a:ln w="14288">
              <a:solidFill>
                <a:srgbClr val="000000"/>
              </a:solidFill>
              <a:round/>
              <a:headEnd/>
              <a:tailEnd/>
            </a:ln>
          </p:spPr>
          <p:txBody>
            <a:bodyPr/>
            <a:lstStyle/>
            <a:p>
              <a:endParaRPr lang="en-US"/>
            </a:p>
          </p:txBody>
        </p:sp>
        <p:sp>
          <p:nvSpPr>
            <p:cNvPr id="167887" name="Line 975"/>
            <p:cNvSpPr>
              <a:spLocks noChangeShapeType="1"/>
            </p:cNvSpPr>
            <p:nvPr/>
          </p:nvSpPr>
          <p:spPr bwMode="auto">
            <a:xfrm flipV="1">
              <a:off x="1499" y="2553"/>
              <a:ext cx="1" cy="2"/>
            </a:xfrm>
            <a:prstGeom prst="line">
              <a:avLst/>
            </a:prstGeom>
            <a:noFill/>
            <a:ln w="14288">
              <a:solidFill>
                <a:srgbClr val="000000"/>
              </a:solidFill>
              <a:round/>
              <a:headEnd/>
              <a:tailEnd/>
            </a:ln>
          </p:spPr>
          <p:txBody>
            <a:bodyPr/>
            <a:lstStyle/>
            <a:p>
              <a:endParaRPr lang="en-US"/>
            </a:p>
          </p:txBody>
        </p:sp>
        <p:sp>
          <p:nvSpPr>
            <p:cNvPr id="167888" name="Line 976"/>
            <p:cNvSpPr>
              <a:spLocks noChangeShapeType="1"/>
            </p:cNvSpPr>
            <p:nvPr/>
          </p:nvSpPr>
          <p:spPr bwMode="auto">
            <a:xfrm flipV="1">
              <a:off x="1499" y="2509"/>
              <a:ext cx="1" cy="27"/>
            </a:xfrm>
            <a:prstGeom prst="line">
              <a:avLst/>
            </a:prstGeom>
            <a:noFill/>
            <a:ln w="14288">
              <a:solidFill>
                <a:srgbClr val="000000"/>
              </a:solidFill>
              <a:round/>
              <a:headEnd/>
              <a:tailEnd/>
            </a:ln>
          </p:spPr>
          <p:txBody>
            <a:bodyPr/>
            <a:lstStyle/>
            <a:p>
              <a:endParaRPr lang="en-US"/>
            </a:p>
          </p:txBody>
        </p:sp>
        <p:sp>
          <p:nvSpPr>
            <p:cNvPr id="167889" name="Line 977"/>
            <p:cNvSpPr>
              <a:spLocks noChangeShapeType="1"/>
            </p:cNvSpPr>
            <p:nvPr/>
          </p:nvSpPr>
          <p:spPr bwMode="auto">
            <a:xfrm flipV="1">
              <a:off x="1500" y="2489"/>
              <a:ext cx="1" cy="2"/>
            </a:xfrm>
            <a:prstGeom prst="line">
              <a:avLst/>
            </a:prstGeom>
            <a:noFill/>
            <a:ln w="14288">
              <a:solidFill>
                <a:srgbClr val="000000"/>
              </a:solidFill>
              <a:round/>
              <a:headEnd/>
              <a:tailEnd/>
            </a:ln>
          </p:spPr>
          <p:txBody>
            <a:bodyPr/>
            <a:lstStyle/>
            <a:p>
              <a:endParaRPr lang="en-US"/>
            </a:p>
          </p:txBody>
        </p:sp>
        <p:sp>
          <p:nvSpPr>
            <p:cNvPr id="167890" name="Line 978"/>
            <p:cNvSpPr>
              <a:spLocks noChangeShapeType="1"/>
            </p:cNvSpPr>
            <p:nvPr/>
          </p:nvSpPr>
          <p:spPr bwMode="auto">
            <a:xfrm flipV="1">
              <a:off x="1501" y="2445"/>
              <a:ext cx="1" cy="26"/>
            </a:xfrm>
            <a:prstGeom prst="line">
              <a:avLst/>
            </a:prstGeom>
            <a:noFill/>
            <a:ln w="14288">
              <a:solidFill>
                <a:srgbClr val="000000"/>
              </a:solidFill>
              <a:round/>
              <a:headEnd/>
              <a:tailEnd/>
            </a:ln>
          </p:spPr>
          <p:txBody>
            <a:bodyPr/>
            <a:lstStyle/>
            <a:p>
              <a:endParaRPr lang="en-US"/>
            </a:p>
          </p:txBody>
        </p:sp>
        <p:sp>
          <p:nvSpPr>
            <p:cNvPr id="167891" name="Line 979"/>
            <p:cNvSpPr>
              <a:spLocks noChangeShapeType="1"/>
            </p:cNvSpPr>
            <p:nvPr/>
          </p:nvSpPr>
          <p:spPr bwMode="auto">
            <a:xfrm flipV="1">
              <a:off x="1502" y="2425"/>
              <a:ext cx="1" cy="2"/>
            </a:xfrm>
            <a:prstGeom prst="line">
              <a:avLst/>
            </a:prstGeom>
            <a:noFill/>
            <a:ln w="14288">
              <a:solidFill>
                <a:srgbClr val="000000"/>
              </a:solidFill>
              <a:round/>
              <a:headEnd/>
              <a:tailEnd/>
            </a:ln>
          </p:spPr>
          <p:txBody>
            <a:bodyPr/>
            <a:lstStyle/>
            <a:p>
              <a:endParaRPr lang="en-US"/>
            </a:p>
          </p:txBody>
        </p:sp>
        <p:sp>
          <p:nvSpPr>
            <p:cNvPr id="167892" name="Line 980"/>
            <p:cNvSpPr>
              <a:spLocks noChangeShapeType="1"/>
            </p:cNvSpPr>
            <p:nvPr/>
          </p:nvSpPr>
          <p:spPr bwMode="auto">
            <a:xfrm flipV="1">
              <a:off x="1502" y="2381"/>
              <a:ext cx="1" cy="26"/>
            </a:xfrm>
            <a:prstGeom prst="line">
              <a:avLst/>
            </a:prstGeom>
            <a:noFill/>
            <a:ln w="14288">
              <a:solidFill>
                <a:srgbClr val="000000"/>
              </a:solidFill>
              <a:round/>
              <a:headEnd/>
              <a:tailEnd/>
            </a:ln>
          </p:spPr>
          <p:txBody>
            <a:bodyPr/>
            <a:lstStyle/>
            <a:p>
              <a:endParaRPr lang="en-US"/>
            </a:p>
          </p:txBody>
        </p:sp>
        <p:sp>
          <p:nvSpPr>
            <p:cNvPr id="167893" name="Line 981"/>
            <p:cNvSpPr>
              <a:spLocks noChangeShapeType="1"/>
            </p:cNvSpPr>
            <p:nvPr/>
          </p:nvSpPr>
          <p:spPr bwMode="auto">
            <a:xfrm flipV="1">
              <a:off x="1503" y="2361"/>
              <a:ext cx="1" cy="2"/>
            </a:xfrm>
            <a:prstGeom prst="line">
              <a:avLst/>
            </a:prstGeom>
            <a:noFill/>
            <a:ln w="14288">
              <a:solidFill>
                <a:srgbClr val="000000"/>
              </a:solidFill>
              <a:round/>
              <a:headEnd/>
              <a:tailEnd/>
            </a:ln>
          </p:spPr>
          <p:txBody>
            <a:bodyPr/>
            <a:lstStyle/>
            <a:p>
              <a:endParaRPr lang="en-US"/>
            </a:p>
          </p:txBody>
        </p:sp>
        <p:sp>
          <p:nvSpPr>
            <p:cNvPr id="167894" name="Line 982"/>
            <p:cNvSpPr>
              <a:spLocks noChangeShapeType="1"/>
            </p:cNvSpPr>
            <p:nvPr/>
          </p:nvSpPr>
          <p:spPr bwMode="auto">
            <a:xfrm flipV="1">
              <a:off x="1504" y="2317"/>
              <a:ext cx="1" cy="26"/>
            </a:xfrm>
            <a:prstGeom prst="line">
              <a:avLst/>
            </a:prstGeom>
            <a:noFill/>
            <a:ln w="14288">
              <a:solidFill>
                <a:srgbClr val="000000"/>
              </a:solidFill>
              <a:round/>
              <a:headEnd/>
              <a:tailEnd/>
            </a:ln>
          </p:spPr>
          <p:txBody>
            <a:bodyPr/>
            <a:lstStyle/>
            <a:p>
              <a:endParaRPr lang="en-US"/>
            </a:p>
          </p:txBody>
        </p:sp>
        <p:sp>
          <p:nvSpPr>
            <p:cNvPr id="167895" name="Line 983"/>
            <p:cNvSpPr>
              <a:spLocks noChangeShapeType="1"/>
            </p:cNvSpPr>
            <p:nvPr/>
          </p:nvSpPr>
          <p:spPr bwMode="auto">
            <a:xfrm flipV="1">
              <a:off x="1505" y="2297"/>
              <a:ext cx="1" cy="2"/>
            </a:xfrm>
            <a:prstGeom prst="line">
              <a:avLst/>
            </a:prstGeom>
            <a:noFill/>
            <a:ln w="14288">
              <a:solidFill>
                <a:srgbClr val="000000"/>
              </a:solidFill>
              <a:round/>
              <a:headEnd/>
              <a:tailEnd/>
            </a:ln>
          </p:spPr>
          <p:txBody>
            <a:bodyPr/>
            <a:lstStyle/>
            <a:p>
              <a:endParaRPr lang="en-US"/>
            </a:p>
          </p:txBody>
        </p:sp>
        <p:sp>
          <p:nvSpPr>
            <p:cNvPr id="167896" name="Line 984"/>
            <p:cNvSpPr>
              <a:spLocks noChangeShapeType="1"/>
            </p:cNvSpPr>
            <p:nvPr/>
          </p:nvSpPr>
          <p:spPr bwMode="auto">
            <a:xfrm flipV="1">
              <a:off x="1505" y="2252"/>
              <a:ext cx="2" cy="27"/>
            </a:xfrm>
            <a:prstGeom prst="line">
              <a:avLst/>
            </a:prstGeom>
            <a:noFill/>
            <a:ln w="14288">
              <a:solidFill>
                <a:srgbClr val="000000"/>
              </a:solidFill>
              <a:round/>
              <a:headEnd/>
              <a:tailEnd/>
            </a:ln>
          </p:spPr>
          <p:txBody>
            <a:bodyPr/>
            <a:lstStyle/>
            <a:p>
              <a:endParaRPr lang="en-US"/>
            </a:p>
          </p:txBody>
        </p:sp>
        <p:sp>
          <p:nvSpPr>
            <p:cNvPr id="167897" name="Line 985"/>
            <p:cNvSpPr>
              <a:spLocks noChangeShapeType="1"/>
            </p:cNvSpPr>
            <p:nvPr/>
          </p:nvSpPr>
          <p:spPr bwMode="auto">
            <a:xfrm flipV="1">
              <a:off x="1508" y="2232"/>
              <a:ext cx="1" cy="3"/>
            </a:xfrm>
            <a:prstGeom prst="line">
              <a:avLst/>
            </a:prstGeom>
            <a:noFill/>
            <a:ln w="14288">
              <a:solidFill>
                <a:srgbClr val="000000"/>
              </a:solidFill>
              <a:round/>
              <a:headEnd/>
              <a:tailEnd/>
            </a:ln>
          </p:spPr>
          <p:txBody>
            <a:bodyPr/>
            <a:lstStyle/>
            <a:p>
              <a:endParaRPr lang="en-US"/>
            </a:p>
          </p:txBody>
        </p:sp>
        <p:sp>
          <p:nvSpPr>
            <p:cNvPr id="167898" name="Line 986"/>
            <p:cNvSpPr>
              <a:spLocks noChangeShapeType="1"/>
            </p:cNvSpPr>
            <p:nvPr/>
          </p:nvSpPr>
          <p:spPr bwMode="auto">
            <a:xfrm flipV="1">
              <a:off x="1508" y="2188"/>
              <a:ext cx="1" cy="27"/>
            </a:xfrm>
            <a:prstGeom prst="line">
              <a:avLst/>
            </a:prstGeom>
            <a:noFill/>
            <a:ln w="14288">
              <a:solidFill>
                <a:srgbClr val="000000"/>
              </a:solidFill>
              <a:round/>
              <a:headEnd/>
              <a:tailEnd/>
            </a:ln>
          </p:spPr>
          <p:txBody>
            <a:bodyPr/>
            <a:lstStyle/>
            <a:p>
              <a:endParaRPr lang="en-US"/>
            </a:p>
          </p:txBody>
        </p:sp>
        <p:sp>
          <p:nvSpPr>
            <p:cNvPr id="167899" name="Line 987"/>
            <p:cNvSpPr>
              <a:spLocks noChangeShapeType="1"/>
            </p:cNvSpPr>
            <p:nvPr/>
          </p:nvSpPr>
          <p:spPr bwMode="auto">
            <a:xfrm flipV="1">
              <a:off x="1509" y="2168"/>
              <a:ext cx="1" cy="2"/>
            </a:xfrm>
            <a:prstGeom prst="line">
              <a:avLst/>
            </a:prstGeom>
            <a:noFill/>
            <a:ln w="14288">
              <a:solidFill>
                <a:srgbClr val="000000"/>
              </a:solidFill>
              <a:round/>
              <a:headEnd/>
              <a:tailEnd/>
            </a:ln>
          </p:spPr>
          <p:txBody>
            <a:bodyPr/>
            <a:lstStyle/>
            <a:p>
              <a:endParaRPr lang="en-US"/>
            </a:p>
          </p:txBody>
        </p:sp>
        <p:sp>
          <p:nvSpPr>
            <p:cNvPr id="167900" name="Line 988"/>
            <p:cNvSpPr>
              <a:spLocks noChangeShapeType="1"/>
            </p:cNvSpPr>
            <p:nvPr/>
          </p:nvSpPr>
          <p:spPr bwMode="auto">
            <a:xfrm flipV="1">
              <a:off x="1510" y="2124"/>
              <a:ext cx="1" cy="27"/>
            </a:xfrm>
            <a:prstGeom prst="line">
              <a:avLst/>
            </a:prstGeom>
            <a:noFill/>
            <a:ln w="14288">
              <a:solidFill>
                <a:srgbClr val="000000"/>
              </a:solidFill>
              <a:round/>
              <a:headEnd/>
              <a:tailEnd/>
            </a:ln>
          </p:spPr>
          <p:txBody>
            <a:bodyPr/>
            <a:lstStyle/>
            <a:p>
              <a:endParaRPr lang="en-US"/>
            </a:p>
          </p:txBody>
        </p:sp>
        <p:sp>
          <p:nvSpPr>
            <p:cNvPr id="167901" name="Line 989"/>
            <p:cNvSpPr>
              <a:spLocks noChangeShapeType="1"/>
            </p:cNvSpPr>
            <p:nvPr/>
          </p:nvSpPr>
          <p:spPr bwMode="auto">
            <a:xfrm flipV="1">
              <a:off x="1511" y="2104"/>
              <a:ext cx="1" cy="2"/>
            </a:xfrm>
            <a:prstGeom prst="line">
              <a:avLst/>
            </a:prstGeom>
            <a:noFill/>
            <a:ln w="14288">
              <a:solidFill>
                <a:srgbClr val="000000"/>
              </a:solidFill>
              <a:round/>
              <a:headEnd/>
              <a:tailEnd/>
            </a:ln>
          </p:spPr>
          <p:txBody>
            <a:bodyPr/>
            <a:lstStyle/>
            <a:p>
              <a:endParaRPr lang="en-US"/>
            </a:p>
          </p:txBody>
        </p:sp>
        <p:sp>
          <p:nvSpPr>
            <p:cNvPr id="167902" name="Line 990"/>
            <p:cNvSpPr>
              <a:spLocks noChangeShapeType="1"/>
            </p:cNvSpPr>
            <p:nvPr/>
          </p:nvSpPr>
          <p:spPr bwMode="auto">
            <a:xfrm flipV="1">
              <a:off x="1511" y="2060"/>
              <a:ext cx="1" cy="26"/>
            </a:xfrm>
            <a:prstGeom prst="line">
              <a:avLst/>
            </a:prstGeom>
            <a:noFill/>
            <a:ln w="14288">
              <a:solidFill>
                <a:srgbClr val="000000"/>
              </a:solidFill>
              <a:round/>
              <a:headEnd/>
              <a:tailEnd/>
            </a:ln>
          </p:spPr>
          <p:txBody>
            <a:bodyPr/>
            <a:lstStyle/>
            <a:p>
              <a:endParaRPr lang="en-US"/>
            </a:p>
          </p:txBody>
        </p:sp>
        <p:sp>
          <p:nvSpPr>
            <p:cNvPr id="167903" name="Line 991"/>
            <p:cNvSpPr>
              <a:spLocks noChangeShapeType="1"/>
            </p:cNvSpPr>
            <p:nvPr/>
          </p:nvSpPr>
          <p:spPr bwMode="auto">
            <a:xfrm flipV="1">
              <a:off x="1512" y="2040"/>
              <a:ext cx="1" cy="2"/>
            </a:xfrm>
            <a:prstGeom prst="line">
              <a:avLst/>
            </a:prstGeom>
            <a:noFill/>
            <a:ln w="14288">
              <a:solidFill>
                <a:srgbClr val="000000"/>
              </a:solidFill>
              <a:round/>
              <a:headEnd/>
              <a:tailEnd/>
            </a:ln>
          </p:spPr>
          <p:txBody>
            <a:bodyPr/>
            <a:lstStyle/>
            <a:p>
              <a:endParaRPr lang="en-US"/>
            </a:p>
          </p:txBody>
        </p:sp>
        <p:sp>
          <p:nvSpPr>
            <p:cNvPr id="167904" name="Line 992"/>
            <p:cNvSpPr>
              <a:spLocks noChangeShapeType="1"/>
            </p:cNvSpPr>
            <p:nvPr/>
          </p:nvSpPr>
          <p:spPr bwMode="auto">
            <a:xfrm flipV="1">
              <a:off x="1513" y="1996"/>
              <a:ext cx="1" cy="26"/>
            </a:xfrm>
            <a:prstGeom prst="line">
              <a:avLst/>
            </a:prstGeom>
            <a:noFill/>
            <a:ln w="14288">
              <a:solidFill>
                <a:srgbClr val="000000"/>
              </a:solidFill>
              <a:round/>
              <a:headEnd/>
              <a:tailEnd/>
            </a:ln>
          </p:spPr>
          <p:txBody>
            <a:bodyPr/>
            <a:lstStyle/>
            <a:p>
              <a:endParaRPr lang="en-US"/>
            </a:p>
          </p:txBody>
        </p:sp>
        <p:sp>
          <p:nvSpPr>
            <p:cNvPr id="167905" name="Line 993"/>
            <p:cNvSpPr>
              <a:spLocks noChangeShapeType="1"/>
            </p:cNvSpPr>
            <p:nvPr/>
          </p:nvSpPr>
          <p:spPr bwMode="auto">
            <a:xfrm flipV="1">
              <a:off x="1514" y="1976"/>
              <a:ext cx="1" cy="2"/>
            </a:xfrm>
            <a:prstGeom prst="line">
              <a:avLst/>
            </a:prstGeom>
            <a:noFill/>
            <a:ln w="14288">
              <a:solidFill>
                <a:srgbClr val="000000"/>
              </a:solidFill>
              <a:round/>
              <a:headEnd/>
              <a:tailEnd/>
            </a:ln>
          </p:spPr>
          <p:txBody>
            <a:bodyPr/>
            <a:lstStyle/>
            <a:p>
              <a:endParaRPr lang="en-US"/>
            </a:p>
          </p:txBody>
        </p:sp>
        <p:sp>
          <p:nvSpPr>
            <p:cNvPr id="167906" name="Line 994"/>
            <p:cNvSpPr>
              <a:spLocks noChangeShapeType="1"/>
            </p:cNvSpPr>
            <p:nvPr/>
          </p:nvSpPr>
          <p:spPr bwMode="auto">
            <a:xfrm flipV="1">
              <a:off x="1514" y="1931"/>
              <a:ext cx="1" cy="27"/>
            </a:xfrm>
            <a:prstGeom prst="line">
              <a:avLst/>
            </a:prstGeom>
            <a:noFill/>
            <a:ln w="14288">
              <a:solidFill>
                <a:srgbClr val="000000"/>
              </a:solidFill>
              <a:round/>
              <a:headEnd/>
              <a:tailEnd/>
            </a:ln>
          </p:spPr>
          <p:txBody>
            <a:bodyPr/>
            <a:lstStyle/>
            <a:p>
              <a:endParaRPr lang="en-US"/>
            </a:p>
          </p:txBody>
        </p:sp>
        <p:sp>
          <p:nvSpPr>
            <p:cNvPr id="167907" name="Line 995"/>
            <p:cNvSpPr>
              <a:spLocks noChangeShapeType="1"/>
            </p:cNvSpPr>
            <p:nvPr/>
          </p:nvSpPr>
          <p:spPr bwMode="auto">
            <a:xfrm flipV="1">
              <a:off x="1515" y="1912"/>
              <a:ext cx="1" cy="2"/>
            </a:xfrm>
            <a:prstGeom prst="line">
              <a:avLst/>
            </a:prstGeom>
            <a:noFill/>
            <a:ln w="14288">
              <a:solidFill>
                <a:srgbClr val="000000"/>
              </a:solidFill>
              <a:round/>
              <a:headEnd/>
              <a:tailEnd/>
            </a:ln>
          </p:spPr>
          <p:txBody>
            <a:bodyPr/>
            <a:lstStyle/>
            <a:p>
              <a:endParaRPr lang="en-US"/>
            </a:p>
          </p:txBody>
        </p:sp>
        <p:sp>
          <p:nvSpPr>
            <p:cNvPr id="167908" name="Line 996"/>
            <p:cNvSpPr>
              <a:spLocks noChangeShapeType="1"/>
            </p:cNvSpPr>
            <p:nvPr/>
          </p:nvSpPr>
          <p:spPr bwMode="auto">
            <a:xfrm flipV="1">
              <a:off x="1517" y="1867"/>
              <a:ext cx="1" cy="27"/>
            </a:xfrm>
            <a:prstGeom prst="line">
              <a:avLst/>
            </a:prstGeom>
            <a:noFill/>
            <a:ln w="14288">
              <a:solidFill>
                <a:srgbClr val="000000"/>
              </a:solidFill>
              <a:round/>
              <a:headEnd/>
              <a:tailEnd/>
            </a:ln>
          </p:spPr>
          <p:txBody>
            <a:bodyPr/>
            <a:lstStyle/>
            <a:p>
              <a:endParaRPr lang="en-US"/>
            </a:p>
          </p:txBody>
        </p:sp>
        <p:sp>
          <p:nvSpPr>
            <p:cNvPr id="167909" name="Line 997"/>
            <p:cNvSpPr>
              <a:spLocks noChangeShapeType="1"/>
            </p:cNvSpPr>
            <p:nvPr/>
          </p:nvSpPr>
          <p:spPr bwMode="auto">
            <a:xfrm flipV="1">
              <a:off x="1518" y="1847"/>
              <a:ext cx="1" cy="3"/>
            </a:xfrm>
            <a:prstGeom prst="line">
              <a:avLst/>
            </a:prstGeom>
            <a:noFill/>
            <a:ln w="14288">
              <a:solidFill>
                <a:srgbClr val="000000"/>
              </a:solidFill>
              <a:round/>
              <a:headEnd/>
              <a:tailEnd/>
            </a:ln>
          </p:spPr>
          <p:txBody>
            <a:bodyPr/>
            <a:lstStyle/>
            <a:p>
              <a:endParaRPr lang="en-US"/>
            </a:p>
          </p:txBody>
        </p:sp>
        <p:sp>
          <p:nvSpPr>
            <p:cNvPr id="167910" name="Line 998"/>
            <p:cNvSpPr>
              <a:spLocks noChangeShapeType="1"/>
            </p:cNvSpPr>
            <p:nvPr/>
          </p:nvSpPr>
          <p:spPr bwMode="auto">
            <a:xfrm flipV="1">
              <a:off x="1518" y="1803"/>
              <a:ext cx="1" cy="27"/>
            </a:xfrm>
            <a:prstGeom prst="line">
              <a:avLst/>
            </a:prstGeom>
            <a:noFill/>
            <a:ln w="14288">
              <a:solidFill>
                <a:srgbClr val="000000"/>
              </a:solidFill>
              <a:round/>
              <a:headEnd/>
              <a:tailEnd/>
            </a:ln>
          </p:spPr>
          <p:txBody>
            <a:bodyPr/>
            <a:lstStyle/>
            <a:p>
              <a:endParaRPr lang="en-US"/>
            </a:p>
          </p:txBody>
        </p:sp>
        <p:sp>
          <p:nvSpPr>
            <p:cNvPr id="167911" name="Line 999"/>
            <p:cNvSpPr>
              <a:spLocks noChangeShapeType="1"/>
            </p:cNvSpPr>
            <p:nvPr/>
          </p:nvSpPr>
          <p:spPr bwMode="auto">
            <a:xfrm flipV="1">
              <a:off x="1519" y="1783"/>
              <a:ext cx="1" cy="2"/>
            </a:xfrm>
            <a:prstGeom prst="line">
              <a:avLst/>
            </a:prstGeom>
            <a:noFill/>
            <a:ln w="14288">
              <a:solidFill>
                <a:srgbClr val="000000"/>
              </a:solidFill>
              <a:round/>
              <a:headEnd/>
              <a:tailEnd/>
            </a:ln>
          </p:spPr>
          <p:txBody>
            <a:bodyPr/>
            <a:lstStyle/>
            <a:p>
              <a:endParaRPr lang="en-US"/>
            </a:p>
          </p:txBody>
        </p:sp>
        <p:sp>
          <p:nvSpPr>
            <p:cNvPr id="167912" name="Freeform 1000"/>
            <p:cNvSpPr>
              <a:spLocks/>
            </p:cNvSpPr>
            <p:nvPr/>
          </p:nvSpPr>
          <p:spPr bwMode="auto">
            <a:xfrm>
              <a:off x="1520" y="1740"/>
              <a:ext cx="9" cy="26"/>
            </a:xfrm>
            <a:custGeom>
              <a:avLst/>
              <a:gdLst/>
              <a:ahLst/>
              <a:cxnLst>
                <a:cxn ang="0">
                  <a:pos x="0" y="26"/>
                </a:cxn>
                <a:cxn ang="0">
                  <a:pos x="0" y="24"/>
                </a:cxn>
                <a:cxn ang="0">
                  <a:pos x="9" y="0"/>
                </a:cxn>
              </a:cxnLst>
              <a:rect l="0" t="0" r="r" b="b"/>
              <a:pathLst>
                <a:path w="9" h="26">
                  <a:moveTo>
                    <a:pt x="0" y="26"/>
                  </a:moveTo>
                  <a:lnTo>
                    <a:pt x="0" y="24"/>
                  </a:lnTo>
                  <a:lnTo>
                    <a:pt x="9" y="0"/>
                  </a:lnTo>
                </a:path>
              </a:pathLst>
            </a:custGeom>
            <a:noFill/>
            <a:ln w="14288">
              <a:solidFill>
                <a:srgbClr val="000000"/>
              </a:solidFill>
              <a:prstDash val="solid"/>
              <a:round/>
              <a:headEnd/>
              <a:tailEnd/>
            </a:ln>
          </p:spPr>
          <p:txBody>
            <a:bodyPr/>
            <a:lstStyle/>
            <a:p>
              <a:endParaRPr lang="en-US"/>
            </a:p>
          </p:txBody>
        </p:sp>
        <p:sp>
          <p:nvSpPr>
            <p:cNvPr id="167913" name="Line 1001"/>
            <p:cNvSpPr>
              <a:spLocks noChangeShapeType="1"/>
            </p:cNvSpPr>
            <p:nvPr/>
          </p:nvSpPr>
          <p:spPr bwMode="auto">
            <a:xfrm flipV="1">
              <a:off x="1535" y="1722"/>
              <a:ext cx="1" cy="3"/>
            </a:xfrm>
            <a:prstGeom prst="line">
              <a:avLst/>
            </a:prstGeom>
            <a:noFill/>
            <a:ln w="14288">
              <a:solidFill>
                <a:srgbClr val="000000"/>
              </a:solidFill>
              <a:round/>
              <a:headEnd/>
              <a:tailEnd/>
            </a:ln>
          </p:spPr>
          <p:txBody>
            <a:bodyPr/>
            <a:lstStyle/>
            <a:p>
              <a:endParaRPr lang="en-US"/>
            </a:p>
          </p:txBody>
        </p:sp>
        <p:sp>
          <p:nvSpPr>
            <p:cNvPr id="167914" name="Freeform 1002"/>
            <p:cNvSpPr>
              <a:spLocks/>
            </p:cNvSpPr>
            <p:nvPr/>
          </p:nvSpPr>
          <p:spPr bwMode="auto">
            <a:xfrm>
              <a:off x="1543" y="1706"/>
              <a:ext cx="1" cy="25"/>
            </a:xfrm>
            <a:custGeom>
              <a:avLst/>
              <a:gdLst/>
              <a:ahLst/>
              <a:cxnLst>
                <a:cxn ang="0">
                  <a:pos x="0" y="0"/>
                </a:cxn>
                <a:cxn ang="0">
                  <a:pos x="0" y="0"/>
                </a:cxn>
                <a:cxn ang="0">
                  <a:pos x="1" y="25"/>
                </a:cxn>
              </a:cxnLst>
              <a:rect l="0" t="0" r="r" b="b"/>
              <a:pathLst>
                <a:path w="1" h="25">
                  <a:moveTo>
                    <a:pt x="0" y="0"/>
                  </a:moveTo>
                  <a:lnTo>
                    <a:pt x="0" y="0"/>
                  </a:lnTo>
                  <a:lnTo>
                    <a:pt x="1" y="25"/>
                  </a:lnTo>
                </a:path>
              </a:pathLst>
            </a:custGeom>
            <a:noFill/>
            <a:ln w="14288">
              <a:solidFill>
                <a:srgbClr val="000000"/>
              </a:solidFill>
              <a:prstDash val="solid"/>
              <a:round/>
              <a:headEnd/>
              <a:tailEnd/>
            </a:ln>
          </p:spPr>
          <p:txBody>
            <a:bodyPr/>
            <a:lstStyle/>
            <a:p>
              <a:endParaRPr lang="en-US"/>
            </a:p>
          </p:txBody>
        </p:sp>
        <p:sp>
          <p:nvSpPr>
            <p:cNvPr id="167915" name="Line 1003"/>
            <p:cNvSpPr>
              <a:spLocks noChangeShapeType="1"/>
            </p:cNvSpPr>
            <p:nvPr/>
          </p:nvSpPr>
          <p:spPr bwMode="auto">
            <a:xfrm>
              <a:off x="1545" y="1749"/>
              <a:ext cx="1" cy="2"/>
            </a:xfrm>
            <a:prstGeom prst="line">
              <a:avLst/>
            </a:prstGeom>
            <a:noFill/>
            <a:ln w="14288">
              <a:solidFill>
                <a:srgbClr val="000000"/>
              </a:solidFill>
              <a:round/>
              <a:headEnd/>
              <a:tailEnd/>
            </a:ln>
          </p:spPr>
          <p:txBody>
            <a:bodyPr/>
            <a:lstStyle/>
            <a:p>
              <a:endParaRPr lang="en-US"/>
            </a:p>
          </p:txBody>
        </p:sp>
        <p:sp>
          <p:nvSpPr>
            <p:cNvPr id="167916" name="Line 1004"/>
            <p:cNvSpPr>
              <a:spLocks noChangeShapeType="1"/>
            </p:cNvSpPr>
            <p:nvPr/>
          </p:nvSpPr>
          <p:spPr bwMode="auto">
            <a:xfrm>
              <a:off x="1546" y="1769"/>
              <a:ext cx="2" cy="26"/>
            </a:xfrm>
            <a:prstGeom prst="line">
              <a:avLst/>
            </a:prstGeom>
            <a:noFill/>
            <a:ln w="14288">
              <a:solidFill>
                <a:srgbClr val="000000"/>
              </a:solidFill>
              <a:round/>
              <a:headEnd/>
              <a:tailEnd/>
            </a:ln>
          </p:spPr>
          <p:txBody>
            <a:bodyPr/>
            <a:lstStyle/>
            <a:p>
              <a:endParaRPr lang="en-US"/>
            </a:p>
          </p:txBody>
        </p:sp>
        <p:sp>
          <p:nvSpPr>
            <p:cNvPr id="167917" name="Line 1005"/>
            <p:cNvSpPr>
              <a:spLocks noChangeShapeType="1"/>
            </p:cNvSpPr>
            <p:nvPr/>
          </p:nvSpPr>
          <p:spPr bwMode="auto">
            <a:xfrm>
              <a:off x="1549" y="1813"/>
              <a:ext cx="1" cy="2"/>
            </a:xfrm>
            <a:prstGeom prst="line">
              <a:avLst/>
            </a:prstGeom>
            <a:noFill/>
            <a:ln w="14288">
              <a:solidFill>
                <a:srgbClr val="000000"/>
              </a:solidFill>
              <a:round/>
              <a:headEnd/>
              <a:tailEnd/>
            </a:ln>
          </p:spPr>
          <p:txBody>
            <a:bodyPr/>
            <a:lstStyle/>
            <a:p>
              <a:endParaRPr lang="en-US"/>
            </a:p>
          </p:txBody>
        </p:sp>
        <p:sp>
          <p:nvSpPr>
            <p:cNvPr id="167918" name="Line 1006"/>
            <p:cNvSpPr>
              <a:spLocks noChangeShapeType="1"/>
            </p:cNvSpPr>
            <p:nvPr/>
          </p:nvSpPr>
          <p:spPr bwMode="auto">
            <a:xfrm>
              <a:off x="1550" y="1833"/>
              <a:ext cx="1" cy="27"/>
            </a:xfrm>
            <a:prstGeom prst="line">
              <a:avLst/>
            </a:prstGeom>
            <a:noFill/>
            <a:ln w="14288">
              <a:solidFill>
                <a:srgbClr val="000000"/>
              </a:solidFill>
              <a:round/>
              <a:headEnd/>
              <a:tailEnd/>
            </a:ln>
          </p:spPr>
          <p:txBody>
            <a:bodyPr/>
            <a:lstStyle/>
            <a:p>
              <a:endParaRPr lang="en-US"/>
            </a:p>
          </p:txBody>
        </p:sp>
        <p:sp>
          <p:nvSpPr>
            <p:cNvPr id="167919" name="Line 1007"/>
            <p:cNvSpPr>
              <a:spLocks noChangeShapeType="1"/>
            </p:cNvSpPr>
            <p:nvPr/>
          </p:nvSpPr>
          <p:spPr bwMode="auto">
            <a:xfrm>
              <a:off x="1552" y="1877"/>
              <a:ext cx="1" cy="2"/>
            </a:xfrm>
            <a:prstGeom prst="line">
              <a:avLst/>
            </a:prstGeom>
            <a:noFill/>
            <a:ln w="14288">
              <a:solidFill>
                <a:srgbClr val="000000"/>
              </a:solidFill>
              <a:round/>
              <a:headEnd/>
              <a:tailEnd/>
            </a:ln>
          </p:spPr>
          <p:txBody>
            <a:bodyPr/>
            <a:lstStyle/>
            <a:p>
              <a:endParaRPr lang="en-US"/>
            </a:p>
          </p:txBody>
        </p:sp>
        <p:sp>
          <p:nvSpPr>
            <p:cNvPr id="167920" name="Line 1008"/>
            <p:cNvSpPr>
              <a:spLocks noChangeShapeType="1"/>
            </p:cNvSpPr>
            <p:nvPr/>
          </p:nvSpPr>
          <p:spPr bwMode="auto">
            <a:xfrm>
              <a:off x="1553" y="1897"/>
              <a:ext cx="1" cy="27"/>
            </a:xfrm>
            <a:prstGeom prst="line">
              <a:avLst/>
            </a:prstGeom>
            <a:noFill/>
            <a:ln w="14288">
              <a:solidFill>
                <a:srgbClr val="000000"/>
              </a:solidFill>
              <a:round/>
              <a:headEnd/>
              <a:tailEnd/>
            </a:ln>
          </p:spPr>
          <p:txBody>
            <a:bodyPr/>
            <a:lstStyle/>
            <a:p>
              <a:endParaRPr lang="en-US"/>
            </a:p>
          </p:txBody>
        </p:sp>
        <p:sp>
          <p:nvSpPr>
            <p:cNvPr id="167921" name="Line 1009"/>
            <p:cNvSpPr>
              <a:spLocks noChangeShapeType="1"/>
            </p:cNvSpPr>
            <p:nvPr/>
          </p:nvSpPr>
          <p:spPr bwMode="auto">
            <a:xfrm>
              <a:off x="1555" y="1941"/>
              <a:ext cx="1" cy="3"/>
            </a:xfrm>
            <a:prstGeom prst="line">
              <a:avLst/>
            </a:prstGeom>
            <a:noFill/>
            <a:ln w="14288">
              <a:solidFill>
                <a:srgbClr val="000000"/>
              </a:solidFill>
              <a:round/>
              <a:headEnd/>
              <a:tailEnd/>
            </a:ln>
          </p:spPr>
          <p:txBody>
            <a:bodyPr/>
            <a:lstStyle/>
            <a:p>
              <a:endParaRPr lang="en-US"/>
            </a:p>
          </p:txBody>
        </p:sp>
        <p:sp>
          <p:nvSpPr>
            <p:cNvPr id="167922" name="Line 1010"/>
            <p:cNvSpPr>
              <a:spLocks noChangeShapeType="1"/>
            </p:cNvSpPr>
            <p:nvPr/>
          </p:nvSpPr>
          <p:spPr bwMode="auto">
            <a:xfrm>
              <a:off x="1556" y="1961"/>
              <a:ext cx="1" cy="27"/>
            </a:xfrm>
            <a:prstGeom prst="line">
              <a:avLst/>
            </a:prstGeom>
            <a:noFill/>
            <a:ln w="14288">
              <a:solidFill>
                <a:srgbClr val="000000"/>
              </a:solidFill>
              <a:round/>
              <a:headEnd/>
              <a:tailEnd/>
            </a:ln>
          </p:spPr>
          <p:txBody>
            <a:bodyPr/>
            <a:lstStyle/>
            <a:p>
              <a:endParaRPr lang="en-US"/>
            </a:p>
          </p:txBody>
        </p:sp>
        <p:sp>
          <p:nvSpPr>
            <p:cNvPr id="167923" name="Line 1011"/>
            <p:cNvSpPr>
              <a:spLocks noChangeShapeType="1"/>
            </p:cNvSpPr>
            <p:nvPr/>
          </p:nvSpPr>
          <p:spPr bwMode="auto">
            <a:xfrm>
              <a:off x="1559" y="2006"/>
              <a:ext cx="1" cy="2"/>
            </a:xfrm>
            <a:prstGeom prst="line">
              <a:avLst/>
            </a:prstGeom>
            <a:noFill/>
            <a:ln w="14288">
              <a:solidFill>
                <a:srgbClr val="000000"/>
              </a:solidFill>
              <a:round/>
              <a:headEnd/>
              <a:tailEnd/>
            </a:ln>
          </p:spPr>
          <p:txBody>
            <a:bodyPr/>
            <a:lstStyle/>
            <a:p>
              <a:endParaRPr lang="en-US"/>
            </a:p>
          </p:txBody>
        </p:sp>
        <p:sp>
          <p:nvSpPr>
            <p:cNvPr id="167924" name="Line 1012"/>
            <p:cNvSpPr>
              <a:spLocks noChangeShapeType="1"/>
            </p:cNvSpPr>
            <p:nvPr/>
          </p:nvSpPr>
          <p:spPr bwMode="auto">
            <a:xfrm>
              <a:off x="1560" y="2026"/>
              <a:ext cx="1" cy="26"/>
            </a:xfrm>
            <a:prstGeom prst="line">
              <a:avLst/>
            </a:prstGeom>
            <a:noFill/>
            <a:ln w="14288">
              <a:solidFill>
                <a:srgbClr val="000000"/>
              </a:solidFill>
              <a:round/>
              <a:headEnd/>
              <a:tailEnd/>
            </a:ln>
          </p:spPr>
          <p:txBody>
            <a:bodyPr/>
            <a:lstStyle/>
            <a:p>
              <a:endParaRPr lang="en-US"/>
            </a:p>
          </p:txBody>
        </p:sp>
        <p:sp>
          <p:nvSpPr>
            <p:cNvPr id="167925" name="Line 1013"/>
            <p:cNvSpPr>
              <a:spLocks noChangeShapeType="1"/>
            </p:cNvSpPr>
            <p:nvPr/>
          </p:nvSpPr>
          <p:spPr bwMode="auto">
            <a:xfrm>
              <a:off x="1562" y="2070"/>
              <a:ext cx="1" cy="2"/>
            </a:xfrm>
            <a:prstGeom prst="line">
              <a:avLst/>
            </a:prstGeom>
            <a:noFill/>
            <a:ln w="14288">
              <a:solidFill>
                <a:srgbClr val="000000"/>
              </a:solidFill>
              <a:round/>
              <a:headEnd/>
              <a:tailEnd/>
            </a:ln>
          </p:spPr>
          <p:txBody>
            <a:bodyPr/>
            <a:lstStyle/>
            <a:p>
              <a:endParaRPr lang="en-US"/>
            </a:p>
          </p:txBody>
        </p:sp>
        <p:sp>
          <p:nvSpPr>
            <p:cNvPr id="167926" name="Line 1014"/>
            <p:cNvSpPr>
              <a:spLocks noChangeShapeType="1"/>
            </p:cNvSpPr>
            <p:nvPr/>
          </p:nvSpPr>
          <p:spPr bwMode="auto">
            <a:xfrm>
              <a:off x="1563" y="2090"/>
              <a:ext cx="1" cy="26"/>
            </a:xfrm>
            <a:prstGeom prst="line">
              <a:avLst/>
            </a:prstGeom>
            <a:noFill/>
            <a:ln w="14288">
              <a:solidFill>
                <a:srgbClr val="000000"/>
              </a:solidFill>
              <a:round/>
              <a:headEnd/>
              <a:tailEnd/>
            </a:ln>
          </p:spPr>
          <p:txBody>
            <a:bodyPr/>
            <a:lstStyle/>
            <a:p>
              <a:endParaRPr lang="en-US"/>
            </a:p>
          </p:txBody>
        </p:sp>
        <p:sp>
          <p:nvSpPr>
            <p:cNvPr id="167927" name="Line 1015"/>
            <p:cNvSpPr>
              <a:spLocks noChangeShapeType="1"/>
            </p:cNvSpPr>
            <p:nvPr/>
          </p:nvSpPr>
          <p:spPr bwMode="auto">
            <a:xfrm>
              <a:off x="1565" y="2134"/>
              <a:ext cx="1" cy="2"/>
            </a:xfrm>
            <a:prstGeom prst="line">
              <a:avLst/>
            </a:prstGeom>
            <a:noFill/>
            <a:ln w="14288">
              <a:solidFill>
                <a:srgbClr val="000000"/>
              </a:solidFill>
              <a:round/>
              <a:headEnd/>
              <a:tailEnd/>
            </a:ln>
          </p:spPr>
          <p:txBody>
            <a:bodyPr/>
            <a:lstStyle/>
            <a:p>
              <a:endParaRPr lang="en-US"/>
            </a:p>
          </p:txBody>
        </p:sp>
        <p:sp>
          <p:nvSpPr>
            <p:cNvPr id="167928" name="Freeform 1016"/>
            <p:cNvSpPr>
              <a:spLocks/>
            </p:cNvSpPr>
            <p:nvPr/>
          </p:nvSpPr>
          <p:spPr bwMode="auto">
            <a:xfrm>
              <a:off x="1566" y="2154"/>
              <a:ext cx="1" cy="24"/>
            </a:xfrm>
            <a:custGeom>
              <a:avLst/>
              <a:gdLst/>
              <a:ahLst/>
              <a:cxnLst>
                <a:cxn ang="0">
                  <a:pos x="0" y="0"/>
                </a:cxn>
                <a:cxn ang="0">
                  <a:pos x="1" y="24"/>
                </a:cxn>
                <a:cxn ang="0">
                  <a:pos x="1" y="23"/>
                </a:cxn>
              </a:cxnLst>
              <a:rect l="0" t="0" r="r" b="b"/>
              <a:pathLst>
                <a:path w="1" h="24">
                  <a:moveTo>
                    <a:pt x="0" y="0"/>
                  </a:moveTo>
                  <a:lnTo>
                    <a:pt x="1" y="24"/>
                  </a:lnTo>
                  <a:lnTo>
                    <a:pt x="1" y="23"/>
                  </a:lnTo>
                </a:path>
              </a:pathLst>
            </a:custGeom>
            <a:noFill/>
            <a:ln w="14288">
              <a:solidFill>
                <a:srgbClr val="000000"/>
              </a:solidFill>
              <a:prstDash val="solid"/>
              <a:round/>
              <a:headEnd/>
              <a:tailEnd/>
            </a:ln>
          </p:spPr>
          <p:txBody>
            <a:bodyPr/>
            <a:lstStyle/>
            <a:p>
              <a:endParaRPr lang="en-US"/>
            </a:p>
          </p:txBody>
        </p:sp>
        <p:sp>
          <p:nvSpPr>
            <p:cNvPr id="167929" name="Line 1017"/>
            <p:cNvSpPr>
              <a:spLocks noChangeShapeType="1"/>
            </p:cNvSpPr>
            <p:nvPr/>
          </p:nvSpPr>
          <p:spPr bwMode="auto">
            <a:xfrm flipV="1">
              <a:off x="1567" y="2157"/>
              <a:ext cx="1" cy="2"/>
            </a:xfrm>
            <a:prstGeom prst="line">
              <a:avLst/>
            </a:prstGeom>
            <a:noFill/>
            <a:ln w="14288">
              <a:solidFill>
                <a:srgbClr val="000000"/>
              </a:solidFill>
              <a:round/>
              <a:headEnd/>
              <a:tailEnd/>
            </a:ln>
          </p:spPr>
          <p:txBody>
            <a:bodyPr/>
            <a:lstStyle/>
            <a:p>
              <a:endParaRPr lang="en-US"/>
            </a:p>
          </p:txBody>
        </p:sp>
        <p:sp>
          <p:nvSpPr>
            <p:cNvPr id="167930" name="Line 1018"/>
            <p:cNvSpPr>
              <a:spLocks noChangeShapeType="1"/>
            </p:cNvSpPr>
            <p:nvPr/>
          </p:nvSpPr>
          <p:spPr bwMode="auto">
            <a:xfrm flipV="1">
              <a:off x="1569" y="2113"/>
              <a:ext cx="1" cy="26"/>
            </a:xfrm>
            <a:prstGeom prst="line">
              <a:avLst/>
            </a:prstGeom>
            <a:noFill/>
            <a:ln w="14288">
              <a:solidFill>
                <a:srgbClr val="000000"/>
              </a:solidFill>
              <a:round/>
              <a:headEnd/>
              <a:tailEnd/>
            </a:ln>
          </p:spPr>
          <p:txBody>
            <a:bodyPr/>
            <a:lstStyle/>
            <a:p>
              <a:endParaRPr lang="en-US"/>
            </a:p>
          </p:txBody>
        </p:sp>
        <p:sp>
          <p:nvSpPr>
            <p:cNvPr id="167931" name="Line 1019"/>
            <p:cNvSpPr>
              <a:spLocks noChangeShapeType="1"/>
            </p:cNvSpPr>
            <p:nvPr/>
          </p:nvSpPr>
          <p:spPr bwMode="auto">
            <a:xfrm flipV="1">
              <a:off x="1570" y="2093"/>
              <a:ext cx="1" cy="2"/>
            </a:xfrm>
            <a:prstGeom prst="line">
              <a:avLst/>
            </a:prstGeom>
            <a:noFill/>
            <a:ln w="14288">
              <a:solidFill>
                <a:srgbClr val="000000"/>
              </a:solidFill>
              <a:round/>
              <a:headEnd/>
              <a:tailEnd/>
            </a:ln>
          </p:spPr>
          <p:txBody>
            <a:bodyPr/>
            <a:lstStyle/>
            <a:p>
              <a:endParaRPr lang="en-US"/>
            </a:p>
          </p:txBody>
        </p:sp>
        <p:sp>
          <p:nvSpPr>
            <p:cNvPr id="167932" name="Line 1020"/>
            <p:cNvSpPr>
              <a:spLocks noChangeShapeType="1"/>
            </p:cNvSpPr>
            <p:nvPr/>
          </p:nvSpPr>
          <p:spPr bwMode="auto">
            <a:xfrm flipV="1">
              <a:off x="1571" y="2049"/>
              <a:ext cx="1" cy="26"/>
            </a:xfrm>
            <a:prstGeom prst="line">
              <a:avLst/>
            </a:prstGeom>
            <a:noFill/>
            <a:ln w="14288">
              <a:solidFill>
                <a:srgbClr val="000000"/>
              </a:solidFill>
              <a:round/>
              <a:headEnd/>
              <a:tailEnd/>
            </a:ln>
          </p:spPr>
          <p:txBody>
            <a:bodyPr/>
            <a:lstStyle/>
            <a:p>
              <a:endParaRPr lang="en-US"/>
            </a:p>
          </p:txBody>
        </p:sp>
        <p:sp>
          <p:nvSpPr>
            <p:cNvPr id="167933" name="Line 1021"/>
            <p:cNvSpPr>
              <a:spLocks noChangeShapeType="1"/>
            </p:cNvSpPr>
            <p:nvPr/>
          </p:nvSpPr>
          <p:spPr bwMode="auto">
            <a:xfrm flipV="1">
              <a:off x="1573" y="2029"/>
              <a:ext cx="1" cy="2"/>
            </a:xfrm>
            <a:prstGeom prst="line">
              <a:avLst/>
            </a:prstGeom>
            <a:noFill/>
            <a:ln w="14288">
              <a:solidFill>
                <a:srgbClr val="000000"/>
              </a:solidFill>
              <a:round/>
              <a:headEnd/>
              <a:tailEnd/>
            </a:ln>
          </p:spPr>
          <p:txBody>
            <a:bodyPr/>
            <a:lstStyle/>
            <a:p>
              <a:endParaRPr lang="en-US"/>
            </a:p>
          </p:txBody>
        </p:sp>
        <p:sp>
          <p:nvSpPr>
            <p:cNvPr id="167934" name="Line 1022"/>
            <p:cNvSpPr>
              <a:spLocks noChangeShapeType="1"/>
            </p:cNvSpPr>
            <p:nvPr/>
          </p:nvSpPr>
          <p:spPr bwMode="auto">
            <a:xfrm flipV="1">
              <a:off x="1573" y="1985"/>
              <a:ext cx="1" cy="26"/>
            </a:xfrm>
            <a:prstGeom prst="line">
              <a:avLst/>
            </a:prstGeom>
            <a:noFill/>
            <a:ln w="14288">
              <a:solidFill>
                <a:srgbClr val="000000"/>
              </a:solidFill>
              <a:round/>
              <a:headEnd/>
              <a:tailEnd/>
            </a:ln>
          </p:spPr>
          <p:txBody>
            <a:bodyPr/>
            <a:lstStyle/>
            <a:p>
              <a:endParaRPr lang="en-US"/>
            </a:p>
          </p:txBody>
        </p:sp>
        <p:sp>
          <p:nvSpPr>
            <p:cNvPr id="167935" name="Line 1023"/>
            <p:cNvSpPr>
              <a:spLocks noChangeShapeType="1"/>
            </p:cNvSpPr>
            <p:nvPr/>
          </p:nvSpPr>
          <p:spPr bwMode="auto">
            <a:xfrm flipV="1">
              <a:off x="1575" y="1965"/>
              <a:ext cx="1" cy="2"/>
            </a:xfrm>
            <a:prstGeom prst="line">
              <a:avLst/>
            </a:prstGeom>
            <a:noFill/>
            <a:ln w="14288">
              <a:solidFill>
                <a:srgbClr val="000000"/>
              </a:solidFill>
              <a:round/>
              <a:headEnd/>
              <a:tailEnd/>
            </a:ln>
          </p:spPr>
          <p:txBody>
            <a:bodyPr/>
            <a:lstStyle/>
            <a:p>
              <a:endParaRPr lang="en-US"/>
            </a:p>
          </p:txBody>
        </p:sp>
        <p:sp>
          <p:nvSpPr>
            <p:cNvPr id="167936" name="Line 1024"/>
            <p:cNvSpPr>
              <a:spLocks noChangeShapeType="1"/>
            </p:cNvSpPr>
            <p:nvPr/>
          </p:nvSpPr>
          <p:spPr bwMode="auto">
            <a:xfrm flipV="1">
              <a:off x="1575" y="1920"/>
              <a:ext cx="1" cy="27"/>
            </a:xfrm>
            <a:prstGeom prst="line">
              <a:avLst/>
            </a:prstGeom>
            <a:noFill/>
            <a:ln w="14288">
              <a:solidFill>
                <a:srgbClr val="000000"/>
              </a:solidFill>
              <a:round/>
              <a:headEnd/>
              <a:tailEnd/>
            </a:ln>
          </p:spPr>
          <p:txBody>
            <a:bodyPr/>
            <a:lstStyle/>
            <a:p>
              <a:endParaRPr lang="en-US"/>
            </a:p>
          </p:txBody>
        </p:sp>
        <p:sp>
          <p:nvSpPr>
            <p:cNvPr id="167937" name="Line 1025"/>
            <p:cNvSpPr>
              <a:spLocks noChangeShapeType="1"/>
            </p:cNvSpPr>
            <p:nvPr/>
          </p:nvSpPr>
          <p:spPr bwMode="auto">
            <a:xfrm flipV="1">
              <a:off x="1577" y="1901"/>
              <a:ext cx="1" cy="2"/>
            </a:xfrm>
            <a:prstGeom prst="line">
              <a:avLst/>
            </a:prstGeom>
            <a:noFill/>
            <a:ln w="14288">
              <a:solidFill>
                <a:srgbClr val="000000"/>
              </a:solidFill>
              <a:round/>
              <a:headEnd/>
              <a:tailEnd/>
            </a:ln>
          </p:spPr>
          <p:txBody>
            <a:bodyPr/>
            <a:lstStyle/>
            <a:p>
              <a:endParaRPr lang="en-US"/>
            </a:p>
          </p:txBody>
        </p:sp>
        <p:sp>
          <p:nvSpPr>
            <p:cNvPr id="167938" name="Line 1026"/>
            <p:cNvSpPr>
              <a:spLocks noChangeShapeType="1"/>
            </p:cNvSpPr>
            <p:nvPr/>
          </p:nvSpPr>
          <p:spPr bwMode="auto">
            <a:xfrm flipV="1">
              <a:off x="1577" y="1856"/>
              <a:ext cx="1" cy="27"/>
            </a:xfrm>
            <a:prstGeom prst="line">
              <a:avLst/>
            </a:prstGeom>
            <a:noFill/>
            <a:ln w="14288">
              <a:solidFill>
                <a:srgbClr val="000000"/>
              </a:solidFill>
              <a:round/>
              <a:headEnd/>
              <a:tailEnd/>
            </a:ln>
          </p:spPr>
          <p:txBody>
            <a:bodyPr/>
            <a:lstStyle/>
            <a:p>
              <a:endParaRPr lang="en-US"/>
            </a:p>
          </p:txBody>
        </p:sp>
        <p:sp>
          <p:nvSpPr>
            <p:cNvPr id="167939" name="Line 1027"/>
            <p:cNvSpPr>
              <a:spLocks noChangeShapeType="1"/>
            </p:cNvSpPr>
            <p:nvPr/>
          </p:nvSpPr>
          <p:spPr bwMode="auto">
            <a:xfrm flipV="1">
              <a:off x="1580" y="1836"/>
              <a:ext cx="1" cy="3"/>
            </a:xfrm>
            <a:prstGeom prst="line">
              <a:avLst/>
            </a:prstGeom>
            <a:noFill/>
            <a:ln w="14288">
              <a:solidFill>
                <a:srgbClr val="000000"/>
              </a:solidFill>
              <a:round/>
              <a:headEnd/>
              <a:tailEnd/>
            </a:ln>
          </p:spPr>
          <p:txBody>
            <a:bodyPr/>
            <a:lstStyle/>
            <a:p>
              <a:endParaRPr lang="en-US"/>
            </a:p>
          </p:txBody>
        </p:sp>
        <p:sp>
          <p:nvSpPr>
            <p:cNvPr id="167940" name="Line 1028"/>
            <p:cNvSpPr>
              <a:spLocks noChangeShapeType="1"/>
            </p:cNvSpPr>
            <p:nvPr/>
          </p:nvSpPr>
          <p:spPr bwMode="auto">
            <a:xfrm flipV="1">
              <a:off x="1581" y="1792"/>
              <a:ext cx="1" cy="27"/>
            </a:xfrm>
            <a:prstGeom prst="line">
              <a:avLst/>
            </a:prstGeom>
            <a:noFill/>
            <a:ln w="14288">
              <a:solidFill>
                <a:srgbClr val="000000"/>
              </a:solidFill>
              <a:round/>
              <a:headEnd/>
              <a:tailEnd/>
            </a:ln>
          </p:spPr>
          <p:txBody>
            <a:bodyPr/>
            <a:lstStyle/>
            <a:p>
              <a:endParaRPr lang="en-US"/>
            </a:p>
          </p:txBody>
        </p:sp>
        <p:sp>
          <p:nvSpPr>
            <p:cNvPr id="167941" name="Line 1029"/>
            <p:cNvSpPr>
              <a:spLocks noChangeShapeType="1"/>
            </p:cNvSpPr>
            <p:nvPr/>
          </p:nvSpPr>
          <p:spPr bwMode="auto">
            <a:xfrm flipV="1">
              <a:off x="1582" y="1772"/>
              <a:ext cx="1" cy="2"/>
            </a:xfrm>
            <a:prstGeom prst="line">
              <a:avLst/>
            </a:prstGeom>
            <a:noFill/>
            <a:ln w="14288">
              <a:solidFill>
                <a:srgbClr val="000000"/>
              </a:solidFill>
              <a:round/>
              <a:headEnd/>
              <a:tailEnd/>
            </a:ln>
          </p:spPr>
          <p:txBody>
            <a:bodyPr/>
            <a:lstStyle/>
            <a:p>
              <a:endParaRPr lang="en-US"/>
            </a:p>
          </p:txBody>
        </p:sp>
        <p:sp>
          <p:nvSpPr>
            <p:cNvPr id="167942" name="Line 1030"/>
            <p:cNvSpPr>
              <a:spLocks noChangeShapeType="1"/>
            </p:cNvSpPr>
            <p:nvPr/>
          </p:nvSpPr>
          <p:spPr bwMode="auto">
            <a:xfrm flipV="1">
              <a:off x="1583" y="1728"/>
              <a:ext cx="1" cy="26"/>
            </a:xfrm>
            <a:prstGeom prst="line">
              <a:avLst/>
            </a:prstGeom>
            <a:noFill/>
            <a:ln w="14288">
              <a:solidFill>
                <a:srgbClr val="000000"/>
              </a:solidFill>
              <a:round/>
              <a:headEnd/>
              <a:tailEnd/>
            </a:ln>
          </p:spPr>
          <p:txBody>
            <a:bodyPr/>
            <a:lstStyle/>
            <a:p>
              <a:endParaRPr lang="en-US"/>
            </a:p>
          </p:txBody>
        </p:sp>
        <p:sp>
          <p:nvSpPr>
            <p:cNvPr id="167943" name="Line 1031"/>
            <p:cNvSpPr>
              <a:spLocks noChangeShapeType="1"/>
            </p:cNvSpPr>
            <p:nvPr/>
          </p:nvSpPr>
          <p:spPr bwMode="auto">
            <a:xfrm flipV="1">
              <a:off x="1584" y="1708"/>
              <a:ext cx="1" cy="2"/>
            </a:xfrm>
            <a:prstGeom prst="line">
              <a:avLst/>
            </a:prstGeom>
            <a:noFill/>
            <a:ln w="14288">
              <a:solidFill>
                <a:srgbClr val="000000"/>
              </a:solidFill>
              <a:round/>
              <a:headEnd/>
              <a:tailEnd/>
            </a:ln>
          </p:spPr>
          <p:txBody>
            <a:bodyPr/>
            <a:lstStyle/>
            <a:p>
              <a:endParaRPr lang="en-US"/>
            </a:p>
          </p:txBody>
        </p:sp>
        <p:sp>
          <p:nvSpPr>
            <p:cNvPr id="167944" name="Line 1032"/>
            <p:cNvSpPr>
              <a:spLocks noChangeShapeType="1"/>
            </p:cNvSpPr>
            <p:nvPr/>
          </p:nvSpPr>
          <p:spPr bwMode="auto">
            <a:xfrm flipV="1">
              <a:off x="1585" y="1664"/>
              <a:ext cx="1" cy="26"/>
            </a:xfrm>
            <a:prstGeom prst="line">
              <a:avLst/>
            </a:prstGeom>
            <a:noFill/>
            <a:ln w="14288">
              <a:solidFill>
                <a:srgbClr val="000000"/>
              </a:solidFill>
              <a:round/>
              <a:headEnd/>
              <a:tailEnd/>
            </a:ln>
          </p:spPr>
          <p:txBody>
            <a:bodyPr/>
            <a:lstStyle/>
            <a:p>
              <a:endParaRPr lang="en-US"/>
            </a:p>
          </p:txBody>
        </p:sp>
        <p:sp>
          <p:nvSpPr>
            <p:cNvPr id="167945" name="Line 1033"/>
            <p:cNvSpPr>
              <a:spLocks noChangeShapeType="1"/>
            </p:cNvSpPr>
            <p:nvPr/>
          </p:nvSpPr>
          <p:spPr bwMode="auto">
            <a:xfrm flipV="1">
              <a:off x="1586" y="1644"/>
              <a:ext cx="1" cy="2"/>
            </a:xfrm>
            <a:prstGeom prst="line">
              <a:avLst/>
            </a:prstGeom>
            <a:noFill/>
            <a:ln w="14288">
              <a:solidFill>
                <a:srgbClr val="000000"/>
              </a:solidFill>
              <a:round/>
              <a:headEnd/>
              <a:tailEnd/>
            </a:ln>
          </p:spPr>
          <p:txBody>
            <a:bodyPr/>
            <a:lstStyle/>
            <a:p>
              <a:endParaRPr lang="en-US"/>
            </a:p>
          </p:txBody>
        </p:sp>
        <p:sp>
          <p:nvSpPr>
            <p:cNvPr id="167946" name="Line 1034"/>
            <p:cNvSpPr>
              <a:spLocks noChangeShapeType="1"/>
            </p:cNvSpPr>
            <p:nvPr/>
          </p:nvSpPr>
          <p:spPr bwMode="auto">
            <a:xfrm flipV="1">
              <a:off x="1587" y="1600"/>
              <a:ext cx="1" cy="26"/>
            </a:xfrm>
            <a:prstGeom prst="line">
              <a:avLst/>
            </a:prstGeom>
            <a:noFill/>
            <a:ln w="14288">
              <a:solidFill>
                <a:srgbClr val="000000"/>
              </a:solidFill>
              <a:round/>
              <a:headEnd/>
              <a:tailEnd/>
            </a:ln>
          </p:spPr>
          <p:txBody>
            <a:bodyPr/>
            <a:lstStyle/>
            <a:p>
              <a:endParaRPr lang="en-US"/>
            </a:p>
          </p:txBody>
        </p:sp>
        <p:sp>
          <p:nvSpPr>
            <p:cNvPr id="167947" name="Line 1035"/>
            <p:cNvSpPr>
              <a:spLocks noChangeShapeType="1"/>
            </p:cNvSpPr>
            <p:nvPr/>
          </p:nvSpPr>
          <p:spPr bwMode="auto">
            <a:xfrm flipV="1">
              <a:off x="1588" y="1580"/>
              <a:ext cx="2" cy="2"/>
            </a:xfrm>
            <a:prstGeom prst="line">
              <a:avLst/>
            </a:prstGeom>
            <a:noFill/>
            <a:ln w="14288">
              <a:solidFill>
                <a:srgbClr val="000000"/>
              </a:solidFill>
              <a:round/>
              <a:headEnd/>
              <a:tailEnd/>
            </a:ln>
          </p:spPr>
          <p:txBody>
            <a:bodyPr/>
            <a:lstStyle/>
            <a:p>
              <a:endParaRPr lang="en-US"/>
            </a:p>
          </p:txBody>
        </p:sp>
        <p:sp>
          <p:nvSpPr>
            <p:cNvPr id="167948" name="Line 1036"/>
            <p:cNvSpPr>
              <a:spLocks noChangeShapeType="1"/>
            </p:cNvSpPr>
            <p:nvPr/>
          </p:nvSpPr>
          <p:spPr bwMode="auto">
            <a:xfrm flipV="1">
              <a:off x="1590" y="1535"/>
              <a:ext cx="1" cy="27"/>
            </a:xfrm>
            <a:prstGeom prst="line">
              <a:avLst/>
            </a:prstGeom>
            <a:noFill/>
            <a:ln w="14288">
              <a:solidFill>
                <a:srgbClr val="000000"/>
              </a:solidFill>
              <a:round/>
              <a:headEnd/>
              <a:tailEnd/>
            </a:ln>
          </p:spPr>
          <p:txBody>
            <a:bodyPr/>
            <a:lstStyle/>
            <a:p>
              <a:endParaRPr lang="en-US"/>
            </a:p>
          </p:txBody>
        </p:sp>
        <p:sp>
          <p:nvSpPr>
            <p:cNvPr id="167949" name="Line 1037"/>
            <p:cNvSpPr>
              <a:spLocks noChangeShapeType="1"/>
            </p:cNvSpPr>
            <p:nvPr/>
          </p:nvSpPr>
          <p:spPr bwMode="auto">
            <a:xfrm flipV="1">
              <a:off x="1595" y="1517"/>
              <a:ext cx="1" cy="2"/>
            </a:xfrm>
            <a:prstGeom prst="line">
              <a:avLst/>
            </a:prstGeom>
            <a:noFill/>
            <a:ln w="14288">
              <a:solidFill>
                <a:srgbClr val="000000"/>
              </a:solidFill>
              <a:round/>
              <a:headEnd/>
              <a:tailEnd/>
            </a:ln>
          </p:spPr>
          <p:txBody>
            <a:bodyPr/>
            <a:lstStyle/>
            <a:p>
              <a:endParaRPr lang="en-US"/>
            </a:p>
          </p:txBody>
        </p:sp>
        <p:sp>
          <p:nvSpPr>
            <p:cNvPr id="167950" name="Line 1038"/>
            <p:cNvSpPr>
              <a:spLocks noChangeShapeType="1"/>
            </p:cNvSpPr>
            <p:nvPr/>
          </p:nvSpPr>
          <p:spPr bwMode="auto">
            <a:xfrm flipV="1">
              <a:off x="1603" y="1477"/>
              <a:ext cx="12" cy="24"/>
            </a:xfrm>
            <a:prstGeom prst="line">
              <a:avLst/>
            </a:prstGeom>
            <a:noFill/>
            <a:ln w="14288">
              <a:solidFill>
                <a:srgbClr val="000000"/>
              </a:solidFill>
              <a:round/>
              <a:headEnd/>
              <a:tailEnd/>
            </a:ln>
          </p:spPr>
          <p:txBody>
            <a:bodyPr/>
            <a:lstStyle/>
            <a:p>
              <a:endParaRPr lang="en-US"/>
            </a:p>
          </p:txBody>
        </p:sp>
        <p:sp>
          <p:nvSpPr>
            <p:cNvPr id="167951" name="Line 1039"/>
            <p:cNvSpPr>
              <a:spLocks noChangeShapeType="1"/>
            </p:cNvSpPr>
            <p:nvPr/>
          </p:nvSpPr>
          <p:spPr bwMode="auto">
            <a:xfrm>
              <a:off x="1617" y="1492"/>
              <a:ext cx="1" cy="2"/>
            </a:xfrm>
            <a:prstGeom prst="line">
              <a:avLst/>
            </a:prstGeom>
            <a:noFill/>
            <a:ln w="14288">
              <a:solidFill>
                <a:srgbClr val="000000"/>
              </a:solidFill>
              <a:round/>
              <a:headEnd/>
              <a:tailEnd/>
            </a:ln>
          </p:spPr>
          <p:txBody>
            <a:bodyPr/>
            <a:lstStyle/>
            <a:p>
              <a:endParaRPr lang="en-US"/>
            </a:p>
          </p:txBody>
        </p:sp>
        <p:sp>
          <p:nvSpPr>
            <p:cNvPr id="167952" name="Line 1040"/>
            <p:cNvSpPr>
              <a:spLocks noChangeShapeType="1"/>
            </p:cNvSpPr>
            <p:nvPr/>
          </p:nvSpPr>
          <p:spPr bwMode="auto">
            <a:xfrm>
              <a:off x="1619" y="1512"/>
              <a:ext cx="5" cy="26"/>
            </a:xfrm>
            <a:prstGeom prst="line">
              <a:avLst/>
            </a:prstGeom>
            <a:noFill/>
            <a:ln w="14288">
              <a:solidFill>
                <a:srgbClr val="000000"/>
              </a:solidFill>
              <a:round/>
              <a:headEnd/>
              <a:tailEnd/>
            </a:ln>
          </p:spPr>
          <p:txBody>
            <a:bodyPr/>
            <a:lstStyle/>
            <a:p>
              <a:endParaRPr lang="en-US"/>
            </a:p>
          </p:txBody>
        </p:sp>
        <p:sp>
          <p:nvSpPr>
            <p:cNvPr id="167953" name="Line 1041"/>
            <p:cNvSpPr>
              <a:spLocks noChangeShapeType="1"/>
            </p:cNvSpPr>
            <p:nvPr/>
          </p:nvSpPr>
          <p:spPr bwMode="auto">
            <a:xfrm>
              <a:off x="1626" y="1555"/>
              <a:ext cx="1" cy="3"/>
            </a:xfrm>
            <a:prstGeom prst="line">
              <a:avLst/>
            </a:prstGeom>
            <a:noFill/>
            <a:ln w="14288">
              <a:solidFill>
                <a:srgbClr val="000000"/>
              </a:solidFill>
              <a:round/>
              <a:headEnd/>
              <a:tailEnd/>
            </a:ln>
          </p:spPr>
          <p:txBody>
            <a:bodyPr/>
            <a:lstStyle/>
            <a:p>
              <a:endParaRPr lang="en-US"/>
            </a:p>
          </p:txBody>
        </p:sp>
        <p:sp>
          <p:nvSpPr>
            <p:cNvPr id="167954" name="Line 1042"/>
            <p:cNvSpPr>
              <a:spLocks noChangeShapeType="1"/>
            </p:cNvSpPr>
            <p:nvPr/>
          </p:nvSpPr>
          <p:spPr bwMode="auto">
            <a:xfrm>
              <a:off x="1628" y="1575"/>
              <a:ext cx="4" cy="27"/>
            </a:xfrm>
            <a:prstGeom prst="line">
              <a:avLst/>
            </a:prstGeom>
            <a:noFill/>
            <a:ln w="14288">
              <a:solidFill>
                <a:srgbClr val="000000"/>
              </a:solidFill>
              <a:round/>
              <a:headEnd/>
              <a:tailEnd/>
            </a:ln>
          </p:spPr>
          <p:txBody>
            <a:bodyPr/>
            <a:lstStyle/>
            <a:p>
              <a:endParaRPr lang="en-US"/>
            </a:p>
          </p:txBody>
        </p:sp>
        <p:sp>
          <p:nvSpPr>
            <p:cNvPr id="167955" name="Line 1043"/>
            <p:cNvSpPr>
              <a:spLocks noChangeShapeType="1"/>
            </p:cNvSpPr>
            <p:nvPr/>
          </p:nvSpPr>
          <p:spPr bwMode="auto">
            <a:xfrm>
              <a:off x="1634" y="1619"/>
              <a:ext cx="1" cy="3"/>
            </a:xfrm>
            <a:prstGeom prst="line">
              <a:avLst/>
            </a:prstGeom>
            <a:noFill/>
            <a:ln w="14288">
              <a:solidFill>
                <a:srgbClr val="000000"/>
              </a:solidFill>
              <a:round/>
              <a:headEnd/>
              <a:tailEnd/>
            </a:ln>
          </p:spPr>
          <p:txBody>
            <a:bodyPr/>
            <a:lstStyle/>
            <a:p>
              <a:endParaRPr lang="en-US"/>
            </a:p>
          </p:txBody>
        </p:sp>
        <p:sp>
          <p:nvSpPr>
            <p:cNvPr id="167956" name="Freeform 1044"/>
            <p:cNvSpPr>
              <a:spLocks/>
            </p:cNvSpPr>
            <p:nvPr/>
          </p:nvSpPr>
          <p:spPr bwMode="auto">
            <a:xfrm>
              <a:off x="1637" y="1639"/>
              <a:ext cx="6" cy="26"/>
            </a:xfrm>
            <a:custGeom>
              <a:avLst/>
              <a:gdLst/>
              <a:ahLst/>
              <a:cxnLst>
                <a:cxn ang="0">
                  <a:pos x="0" y="0"/>
                </a:cxn>
                <a:cxn ang="0">
                  <a:pos x="1" y="14"/>
                </a:cxn>
                <a:cxn ang="0">
                  <a:pos x="6" y="26"/>
                </a:cxn>
              </a:cxnLst>
              <a:rect l="0" t="0" r="r" b="b"/>
              <a:pathLst>
                <a:path w="6" h="26">
                  <a:moveTo>
                    <a:pt x="0" y="0"/>
                  </a:moveTo>
                  <a:lnTo>
                    <a:pt x="1" y="14"/>
                  </a:lnTo>
                  <a:lnTo>
                    <a:pt x="6" y="26"/>
                  </a:lnTo>
                </a:path>
              </a:pathLst>
            </a:custGeom>
            <a:noFill/>
            <a:ln w="14288">
              <a:solidFill>
                <a:srgbClr val="000000"/>
              </a:solidFill>
              <a:prstDash val="solid"/>
              <a:round/>
              <a:headEnd/>
              <a:tailEnd/>
            </a:ln>
          </p:spPr>
          <p:txBody>
            <a:bodyPr/>
            <a:lstStyle/>
            <a:p>
              <a:endParaRPr lang="en-US"/>
            </a:p>
          </p:txBody>
        </p:sp>
        <p:sp>
          <p:nvSpPr>
            <p:cNvPr id="167957" name="Line 1045"/>
            <p:cNvSpPr>
              <a:spLocks noChangeShapeType="1"/>
            </p:cNvSpPr>
            <p:nvPr/>
          </p:nvSpPr>
          <p:spPr bwMode="auto">
            <a:xfrm>
              <a:off x="1649" y="1681"/>
              <a:ext cx="1" cy="3"/>
            </a:xfrm>
            <a:prstGeom prst="line">
              <a:avLst/>
            </a:prstGeom>
            <a:noFill/>
            <a:ln w="14288">
              <a:solidFill>
                <a:srgbClr val="000000"/>
              </a:solidFill>
              <a:round/>
              <a:headEnd/>
              <a:tailEnd/>
            </a:ln>
          </p:spPr>
          <p:txBody>
            <a:bodyPr/>
            <a:lstStyle/>
            <a:p>
              <a:endParaRPr lang="en-US"/>
            </a:p>
          </p:txBody>
        </p:sp>
        <p:sp>
          <p:nvSpPr>
            <p:cNvPr id="167958" name="Freeform 1046"/>
            <p:cNvSpPr>
              <a:spLocks/>
            </p:cNvSpPr>
            <p:nvPr/>
          </p:nvSpPr>
          <p:spPr bwMode="auto">
            <a:xfrm>
              <a:off x="1656" y="1700"/>
              <a:ext cx="7" cy="19"/>
            </a:xfrm>
            <a:custGeom>
              <a:avLst/>
              <a:gdLst/>
              <a:ahLst/>
              <a:cxnLst>
                <a:cxn ang="0">
                  <a:pos x="0" y="0"/>
                </a:cxn>
                <a:cxn ang="0">
                  <a:pos x="7" y="19"/>
                </a:cxn>
                <a:cxn ang="0">
                  <a:pos x="7" y="12"/>
                </a:cxn>
              </a:cxnLst>
              <a:rect l="0" t="0" r="r" b="b"/>
              <a:pathLst>
                <a:path w="7" h="19">
                  <a:moveTo>
                    <a:pt x="0" y="0"/>
                  </a:moveTo>
                  <a:lnTo>
                    <a:pt x="7" y="19"/>
                  </a:lnTo>
                  <a:lnTo>
                    <a:pt x="7" y="12"/>
                  </a:lnTo>
                </a:path>
              </a:pathLst>
            </a:custGeom>
            <a:noFill/>
            <a:ln w="14288">
              <a:solidFill>
                <a:srgbClr val="000000"/>
              </a:solidFill>
              <a:prstDash val="solid"/>
              <a:round/>
              <a:headEnd/>
              <a:tailEnd/>
            </a:ln>
          </p:spPr>
          <p:txBody>
            <a:bodyPr/>
            <a:lstStyle/>
            <a:p>
              <a:endParaRPr lang="en-US"/>
            </a:p>
          </p:txBody>
        </p:sp>
        <p:sp>
          <p:nvSpPr>
            <p:cNvPr id="167959" name="Line 1047"/>
            <p:cNvSpPr>
              <a:spLocks noChangeShapeType="1"/>
            </p:cNvSpPr>
            <p:nvPr/>
          </p:nvSpPr>
          <p:spPr bwMode="auto">
            <a:xfrm flipV="1">
              <a:off x="1664" y="1693"/>
              <a:ext cx="1" cy="2"/>
            </a:xfrm>
            <a:prstGeom prst="line">
              <a:avLst/>
            </a:prstGeom>
            <a:noFill/>
            <a:ln w="14288">
              <a:solidFill>
                <a:srgbClr val="000000"/>
              </a:solidFill>
              <a:round/>
              <a:headEnd/>
              <a:tailEnd/>
            </a:ln>
          </p:spPr>
          <p:txBody>
            <a:bodyPr/>
            <a:lstStyle/>
            <a:p>
              <a:endParaRPr lang="en-US"/>
            </a:p>
          </p:txBody>
        </p:sp>
        <p:sp>
          <p:nvSpPr>
            <p:cNvPr id="167960" name="Line 1048"/>
            <p:cNvSpPr>
              <a:spLocks noChangeShapeType="1"/>
            </p:cNvSpPr>
            <p:nvPr/>
          </p:nvSpPr>
          <p:spPr bwMode="auto">
            <a:xfrm flipV="1">
              <a:off x="1665" y="1648"/>
              <a:ext cx="1" cy="27"/>
            </a:xfrm>
            <a:prstGeom prst="line">
              <a:avLst/>
            </a:prstGeom>
            <a:noFill/>
            <a:ln w="14288">
              <a:solidFill>
                <a:srgbClr val="000000"/>
              </a:solidFill>
              <a:round/>
              <a:headEnd/>
              <a:tailEnd/>
            </a:ln>
          </p:spPr>
          <p:txBody>
            <a:bodyPr/>
            <a:lstStyle/>
            <a:p>
              <a:endParaRPr lang="en-US"/>
            </a:p>
          </p:txBody>
        </p:sp>
        <p:sp>
          <p:nvSpPr>
            <p:cNvPr id="167961" name="Line 1049"/>
            <p:cNvSpPr>
              <a:spLocks noChangeShapeType="1"/>
            </p:cNvSpPr>
            <p:nvPr/>
          </p:nvSpPr>
          <p:spPr bwMode="auto">
            <a:xfrm flipV="1">
              <a:off x="1667" y="1628"/>
              <a:ext cx="1" cy="3"/>
            </a:xfrm>
            <a:prstGeom prst="line">
              <a:avLst/>
            </a:prstGeom>
            <a:noFill/>
            <a:ln w="14288">
              <a:solidFill>
                <a:srgbClr val="000000"/>
              </a:solidFill>
              <a:round/>
              <a:headEnd/>
              <a:tailEnd/>
            </a:ln>
          </p:spPr>
          <p:txBody>
            <a:bodyPr/>
            <a:lstStyle/>
            <a:p>
              <a:endParaRPr lang="en-US"/>
            </a:p>
          </p:txBody>
        </p:sp>
        <p:sp>
          <p:nvSpPr>
            <p:cNvPr id="167962" name="Line 1050"/>
            <p:cNvSpPr>
              <a:spLocks noChangeShapeType="1"/>
            </p:cNvSpPr>
            <p:nvPr/>
          </p:nvSpPr>
          <p:spPr bwMode="auto">
            <a:xfrm flipV="1">
              <a:off x="1668" y="1584"/>
              <a:ext cx="1" cy="27"/>
            </a:xfrm>
            <a:prstGeom prst="line">
              <a:avLst/>
            </a:prstGeom>
            <a:noFill/>
            <a:ln w="14288">
              <a:solidFill>
                <a:srgbClr val="000000"/>
              </a:solidFill>
              <a:round/>
              <a:headEnd/>
              <a:tailEnd/>
            </a:ln>
          </p:spPr>
          <p:txBody>
            <a:bodyPr/>
            <a:lstStyle/>
            <a:p>
              <a:endParaRPr lang="en-US"/>
            </a:p>
          </p:txBody>
        </p:sp>
        <p:sp>
          <p:nvSpPr>
            <p:cNvPr id="167963" name="Line 1051"/>
            <p:cNvSpPr>
              <a:spLocks noChangeShapeType="1"/>
            </p:cNvSpPr>
            <p:nvPr/>
          </p:nvSpPr>
          <p:spPr bwMode="auto">
            <a:xfrm flipV="1">
              <a:off x="1670" y="1564"/>
              <a:ext cx="1" cy="2"/>
            </a:xfrm>
            <a:prstGeom prst="line">
              <a:avLst/>
            </a:prstGeom>
            <a:noFill/>
            <a:ln w="14288">
              <a:solidFill>
                <a:srgbClr val="000000"/>
              </a:solidFill>
              <a:round/>
              <a:headEnd/>
              <a:tailEnd/>
            </a:ln>
          </p:spPr>
          <p:txBody>
            <a:bodyPr/>
            <a:lstStyle/>
            <a:p>
              <a:endParaRPr lang="en-US"/>
            </a:p>
          </p:txBody>
        </p:sp>
        <p:sp>
          <p:nvSpPr>
            <p:cNvPr id="167964" name="Line 1052"/>
            <p:cNvSpPr>
              <a:spLocks noChangeShapeType="1"/>
            </p:cNvSpPr>
            <p:nvPr/>
          </p:nvSpPr>
          <p:spPr bwMode="auto">
            <a:xfrm flipV="1">
              <a:off x="1671" y="1520"/>
              <a:ext cx="2" cy="26"/>
            </a:xfrm>
            <a:prstGeom prst="line">
              <a:avLst/>
            </a:prstGeom>
            <a:noFill/>
            <a:ln w="14288">
              <a:solidFill>
                <a:srgbClr val="000000"/>
              </a:solidFill>
              <a:round/>
              <a:headEnd/>
              <a:tailEnd/>
            </a:ln>
          </p:spPr>
          <p:txBody>
            <a:bodyPr/>
            <a:lstStyle/>
            <a:p>
              <a:endParaRPr lang="en-US"/>
            </a:p>
          </p:txBody>
        </p:sp>
        <p:sp>
          <p:nvSpPr>
            <p:cNvPr id="167965" name="Line 1053"/>
            <p:cNvSpPr>
              <a:spLocks noChangeShapeType="1"/>
            </p:cNvSpPr>
            <p:nvPr/>
          </p:nvSpPr>
          <p:spPr bwMode="auto">
            <a:xfrm flipV="1">
              <a:off x="1674" y="1500"/>
              <a:ext cx="1" cy="2"/>
            </a:xfrm>
            <a:prstGeom prst="line">
              <a:avLst/>
            </a:prstGeom>
            <a:noFill/>
            <a:ln w="14288">
              <a:solidFill>
                <a:srgbClr val="000000"/>
              </a:solidFill>
              <a:round/>
              <a:headEnd/>
              <a:tailEnd/>
            </a:ln>
          </p:spPr>
          <p:txBody>
            <a:bodyPr/>
            <a:lstStyle/>
            <a:p>
              <a:endParaRPr lang="en-US"/>
            </a:p>
          </p:txBody>
        </p:sp>
        <p:sp>
          <p:nvSpPr>
            <p:cNvPr id="167966" name="Line 1054"/>
            <p:cNvSpPr>
              <a:spLocks noChangeShapeType="1"/>
            </p:cNvSpPr>
            <p:nvPr/>
          </p:nvSpPr>
          <p:spPr bwMode="auto">
            <a:xfrm flipV="1">
              <a:off x="1675" y="1457"/>
              <a:ext cx="1" cy="26"/>
            </a:xfrm>
            <a:prstGeom prst="line">
              <a:avLst/>
            </a:prstGeom>
            <a:noFill/>
            <a:ln w="14288">
              <a:solidFill>
                <a:srgbClr val="000000"/>
              </a:solidFill>
              <a:round/>
              <a:headEnd/>
              <a:tailEnd/>
            </a:ln>
          </p:spPr>
          <p:txBody>
            <a:bodyPr/>
            <a:lstStyle/>
            <a:p>
              <a:endParaRPr lang="en-US"/>
            </a:p>
          </p:txBody>
        </p:sp>
        <p:sp>
          <p:nvSpPr>
            <p:cNvPr id="167967" name="Line 1055"/>
            <p:cNvSpPr>
              <a:spLocks noChangeShapeType="1"/>
            </p:cNvSpPr>
            <p:nvPr/>
          </p:nvSpPr>
          <p:spPr bwMode="auto">
            <a:xfrm flipV="1">
              <a:off x="1677" y="1437"/>
              <a:ext cx="1" cy="2"/>
            </a:xfrm>
            <a:prstGeom prst="line">
              <a:avLst/>
            </a:prstGeom>
            <a:noFill/>
            <a:ln w="14288">
              <a:solidFill>
                <a:srgbClr val="000000"/>
              </a:solidFill>
              <a:round/>
              <a:headEnd/>
              <a:tailEnd/>
            </a:ln>
          </p:spPr>
          <p:txBody>
            <a:bodyPr/>
            <a:lstStyle/>
            <a:p>
              <a:endParaRPr lang="en-US"/>
            </a:p>
          </p:txBody>
        </p:sp>
        <p:sp>
          <p:nvSpPr>
            <p:cNvPr id="167968" name="Line 1056"/>
            <p:cNvSpPr>
              <a:spLocks noChangeShapeType="1"/>
            </p:cNvSpPr>
            <p:nvPr/>
          </p:nvSpPr>
          <p:spPr bwMode="auto">
            <a:xfrm flipV="1">
              <a:off x="1678" y="1393"/>
              <a:ext cx="1" cy="26"/>
            </a:xfrm>
            <a:prstGeom prst="line">
              <a:avLst/>
            </a:prstGeom>
            <a:noFill/>
            <a:ln w="14288">
              <a:solidFill>
                <a:srgbClr val="000000"/>
              </a:solidFill>
              <a:round/>
              <a:headEnd/>
              <a:tailEnd/>
            </a:ln>
          </p:spPr>
          <p:txBody>
            <a:bodyPr/>
            <a:lstStyle/>
            <a:p>
              <a:endParaRPr lang="en-US"/>
            </a:p>
          </p:txBody>
        </p:sp>
        <p:sp>
          <p:nvSpPr>
            <p:cNvPr id="167969" name="Line 1057"/>
            <p:cNvSpPr>
              <a:spLocks noChangeShapeType="1"/>
            </p:cNvSpPr>
            <p:nvPr/>
          </p:nvSpPr>
          <p:spPr bwMode="auto">
            <a:xfrm flipV="1">
              <a:off x="1680" y="1373"/>
              <a:ext cx="1" cy="2"/>
            </a:xfrm>
            <a:prstGeom prst="line">
              <a:avLst/>
            </a:prstGeom>
            <a:noFill/>
            <a:ln w="14288">
              <a:solidFill>
                <a:srgbClr val="000000"/>
              </a:solidFill>
              <a:round/>
              <a:headEnd/>
              <a:tailEnd/>
            </a:ln>
          </p:spPr>
          <p:txBody>
            <a:bodyPr/>
            <a:lstStyle/>
            <a:p>
              <a:endParaRPr lang="en-US"/>
            </a:p>
          </p:txBody>
        </p:sp>
        <p:sp>
          <p:nvSpPr>
            <p:cNvPr id="167970" name="Line 1058"/>
            <p:cNvSpPr>
              <a:spLocks noChangeShapeType="1"/>
            </p:cNvSpPr>
            <p:nvPr/>
          </p:nvSpPr>
          <p:spPr bwMode="auto">
            <a:xfrm flipV="1">
              <a:off x="1681" y="1329"/>
              <a:ext cx="1" cy="26"/>
            </a:xfrm>
            <a:prstGeom prst="line">
              <a:avLst/>
            </a:prstGeom>
            <a:noFill/>
            <a:ln w="14288">
              <a:solidFill>
                <a:srgbClr val="000000"/>
              </a:solidFill>
              <a:round/>
              <a:headEnd/>
              <a:tailEnd/>
            </a:ln>
          </p:spPr>
          <p:txBody>
            <a:bodyPr/>
            <a:lstStyle/>
            <a:p>
              <a:endParaRPr lang="en-US"/>
            </a:p>
          </p:txBody>
        </p:sp>
        <p:sp>
          <p:nvSpPr>
            <p:cNvPr id="167971" name="Line 1059"/>
            <p:cNvSpPr>
              <a:spLocks noChangeShapeType="1"/>
            </p:cNvSpPr>
            <p:nvPr/>
          </p:nvSpPr>
          <p:spPr bwMode="auto">
            <a:xfrm flipV="1">
              <a:off x="1684" y="1309"/>
              <a:ext cx="1" cy="2"/>
            </a:xfrm>
            <a:prstGeom prst="line">
              <a:avLst/>
            </a:prstGeom>
            <a:noFill/>
            <a:ln w="14288">
              <a:solidFill>
                <a:srgbClr val="000000"/>
              </a:solidFill>
              <a:round/>
              <a:headEnd/>
              <a:tailEnd/>
            </a:ln>
          </p:spPr>
          <p:txBody>
            <a:bodyPr/>
            <a:lstStyle/>
            <a:p>
              <a:endParaRPr lang="en-US"/>
            </a:p>
          </p:txBody>
        </p:sp>
        <p:sp>
          <p:nvSpPr>
            <p:cNvPr id="167972" name="Line 1060"/>
            <p:cNvSpPr>
              <a:spLocks noChangeShapeType="1"/>
            </p:cNvSpPr>
            <p:nvPr/>
          </p:nvSpPr>
          <p:spPr bwMode="auto">
            <a:xfrm flipV="1">
              <a:off x="1685" y="1264"/>
              <a:ext cx="1" cy="27"/>
            </a:xfrm>
            <a:prstGeom prst="line">
              <a:avLst/>
            </a:prstGeom>
            <a:noFill/>
            <a:ln w="14288">
              <a:solidFill>
                <a:srgbClr val="000000"/>
              </a:solidFill>
              <a:round/>
              <a:headEnd/>
              <a:tailEnd/>
            </a:ln>
          </p:spPr>
          <p:txBody>
            <a:bodyPr/>
            <a:lstStyle/>
            <a:p>
              <a:endParaRPr lang="en-US"/>
            </a:p>
          </p:txBody>
        </p:sp>
        <p:sp>
          <p:nvSpPr>
            <p:cNvPr id="167973" name="Line 1061"/>
            <p:cNvSpPr>
              <a:spLocks noChangeShapeType="1"/>
            </p:cNvSpPr>
            <p:nvPr/>
          </p:nvSpPr>
          <p:spPr bwMode="auto">
            <a:xfrm flipV="1">
              <a:off x="1688" y="1244"/>
              <a:ext cx="1" cy="3"/>
            </a:xfrm>
            <a:prstGeom prst="line">
              <a:avLst/>
            </a:prstGeom>
            <a:noFill/>
            <a:ln w="14288">
              <a:solidFill>
                <a:srgbClr val="000000"/>
              </a:solidFill>
              <a:round/>
              <a:headEnd/>
              <a:tailEnd/>
            </a:ln>
          </p:spPr>
          <p:txBody>
            <a:bodyPr/>
            <a:lstStyle/>
            <a:p>
              <a:endParaRPr lang="en-US"/>
            </a:p>
          </p:txBody>
        </p:sp>
        <p:sp>
          <p:nvSpPr>
            <p:cNvPr id="167974" name="Line 1062"/>
            <p:cNvSpPr>
              <a:spLocks noChangeShapeType="1"/>
            </p:cNvSpPr>
            <p:nvPr/>
          </p:nvSpPr>
          <p:spPr bwMode="auto">
            <a:xfrm flipV="1">
              <a:off x="1691" y="1201"/>
              <a:ext cx="6" cy="26"/>
            </a:xfrm>
            <a:prstGeom prst="line">
              <a:avLst/>
            </a:prstGeom>
            <a:noFill/>
            <a:ln w="14288">
              <a:solidFill>
                <a:srgbClr val="000000"/>
              </a:solidFill>
              <a:round/>
              <a:headEnd/>
              <a:tailEnd/>
            </a:ln>
          </p:spPr>
          <p:txBody>
            <a:bodyPr/>
            <a:lstStyle/>
            <a:p>
              <a:endParaRPr lang="en-US"/>
            </a:p>
          </p:txBody>
        </p:sp>
        <p:sp>
          <p:nvSpPr>
            <p:cNvPr id="167975" name="Line 1063"/>
            <p:cNvSpPr>
              <a:spLocks noChangeShapeType="1"/>
            </p:cNvSpPr>
            <p:nvPr/>
          </p:nvSpPr>
          <p:spPr bwMode="auto">
            <a:xfrm flipV="1">
              <a:off x="1701" y="1181"/>
              <a:ext cx="1" cy="3"/>
            </a:xfrm>
            <a:prstGeom prst="line">
              <a:avLst/>
            </a:prstGeom>
            <a:noFill/>
            <a:ln w="14288">
              <a:solidFill>
                <a:srgbClr val="000000"/>
              </a:solidFill>
              <a:round/>
              <a:headEnd/>
              <a:tailEnd/>
            </a:ln>
          </p:spPr>
          <p:txBody>
            <a:bodyPr/>
            <a:lstStyle/>
            <a:p>
              <a:endParaRPr lang="en-US"/>
            </a:p>
          </p:txBody>
        </p:sp>
        <p:sp>
          <p:nvSpPr>
            <p:cNvPr id="167976" name="Freeform 1064"/>
            <p:cNvSpPr>
              <a:spLocks/>
            </p:cNvSpPr>
            <p:nvPr/>
          </p:nvSpPr>
          <p:spPr bwMode="auto">
            <a:xfrm>
              <a:off x="1705" y="1138"/>
              <a:ext cx="5" cy="26"/>
            </a:xfrm>
            <a:custGeom>
              <a:avLst/>
              <a:gdLst/>
              <a:ahLst/>
              <a:cxnLst>
                <a:cxn ang="0">
                  <a:pos x="0" y="26"/>
                </a:cxn>
                <a:cxn ang="0">
                  <a:pos x="5" y="0"/>
                </a:cxn>
                <a:cxn ang="0">
                  <a:pos x="5" y="0"/>
                </a:cxn>
              </a:cxnLst>
              <a:rect l="0" t="0" r="r" b="b"/>
              <a:pathLst>
                <a:path w="5" h="26">
                  <a:moveTo>
                    <a:pt x="0" y="26"/>
                  </a:moveTo>
                  <a:lnTo>
                    <a:pt x="5" y="0"/>
                  </a:lnTo>
                  <a:lnTo>
                    <a:pt x="5" y="0"/>
                  </a:lnTo>
                </a:path>
              </a:pathLst>
            </a:custGeom>
            <a:noFill/>
            <a:ln w="14288">
              <a:solidFill>
                <a:srgbClr val="000000"/>
              </a:solidFill>
              <a:prstDash val="solid"/>
              <a:round/>
              <a:headEnd/>
              <a:tailEnd/>
            </a:ln>
          </p:spPr>
          <p:txBody>
            <a:bodyPr/>
            <a:lstStyle/>
            <a:p>
              <a:endParaRPr lang="en-US"/>
            </a:p>
          </p:txBody>
        </p:sp>
        <p:sp>
          <p:nvSpPr>
            <p:cNvPr id="167977" name="Line 1065"/>
            <p:cNvSpPr>
              <a:spLocks noChangeShapeType="1"/>
            </p:cNvSpPr>
            <p:nvPr/>
          </p:nvSpPr>
          <p:spPr bwMode="auto">
            <a:xfrm flipV="1">
              <a:off x="1727" y="1130"/>
              <a:ext cx="2" cy="2"/>
            </a:xfrm>
            <a:prstGeom prst="line">
              <a:avLst/>
            </a:prstGeom>
            <a:noFill/>
            <a:ln w="14288">
              <a:solidFill>
                <a:srgbClr val="000000"/>
              </a:solidFill>
              <a:round/>
              <a:headEnd/>
              <a:tailEnd/>
            </a:ln>
          </p:spPr>
          <p:txBody>
            <a:bodyPr/>
            <a:lstStyle/>
            <a:p>
              <a:endParaRPr lang="en-US"/>
            </a:p>
          </p:txBody>
        </p:sp>
        <p:sp>
          <p:nvSpPr>
            <p:cNvPr id="167978" name="Freeform 1066"/>
            <p:cNvSpPr>
              <a:spLocks/>
            </p:cNvSpPr>
            <p:nvPr/>
          </p:nvSpPr>
          <p:spPr bwMode="auto">
            <a:xfrm>
              <a:off x="1741" y="1098"/>
              <a:ext cx="17" cy="21"/>
            </a:xfrm>
            <a:custGeom>
              <a:avLst/>
              <a:gdLst/>
              <a:ahLst/>
              <a:cxnLst>
                <a:cxn ang="0">
                  <a:pos x="0" y="21"/>
                </a:cxn>
                <a:cxn ang="0">
                  <a:pos x="17" y="0"/>
                </a:cxn>
                <a:cxn ang="0">
                  <a:pos x="17" y="0"/>
                </a:cxn>
              </a:cxnLst>
              <a:rect l="0" t="0" r="r" b="b"/>
              <a:pathLst>
                <a:path w="17" h="21">
                  <a:moveTo>
                    <a:pt x="0" y="21"/>
                  </a:moveTo>
                  <a:lnTo>
                    <a:pt x="17" y="0"/>
                  </a:lnTo>
                  <a:lnTo>
                    <a:pt x="17" y="0"/>
                  </a:lnTo>
                </a:path>
              </a:pathLst>
            </a:custGeom>
            <a:noFill/>
            <a:ln w="14288">
              <a:solidFill>
                <a:srgbClr val="000000"/>
              </a:solidFill>
              <a:prstDash val="solid"/>
              <a:round/>
              <a:headEnd/>
              <a:tailEnd/>
            </a:ln>
          </p:spPr>
          <p:txBody>
            <a:bodyPr/>
            <a:lstStyle/>
            <a:p>
              <a:endParaRPr lang="en-US"/>
            </a:p>
          </p:txBody>
        </p:sp>
        <p:sp>
          <p:nvSpPr>
            <p:cNvPr id="167979" name="Line 1067"/>
            <p:cNvSpPr>
              <a:spLocks noChangeShapeType="1"/>
            </p:cNvSpPr>
            <p:nvPr/>
          </p:nvSpPr>
          <p:spPr bwMode="auto">
            <a:xfrm flipV="1">
              <a:off x="1761" y="1078"/>
              <a:ext cx="1" cy="3"/>
            </a:xfrm>
            <a:prstGeom prst="line">
              <a:avLst/>
            </a:prstGeom>
            <a:noFill/>
            <a:ln w="14288">
              <a:solidFill>
                <a:srgbClr val="000000"/>
              </a:solidFill>
              <a:round/>
              <a:headEnd/>
              <a:tailEnd/>
            </a:ln>
          </p:spPr>
          <p:txBody>
            <a:bodyPr/>
            <a:lstStyle/>
            <a:p>
              <a:endParaRPr lang="en-US"/>
            </a:p>
          </p:txBody>
        </p:sp>
        <p:sp>
          <p:nvSpPr>
            <p:cNvPr id="167980" name="Line 1068"/>
            <p:cNvSpPr>
              <a:spLocks noChangeShapeType="1"/>
            </p:cNvSpPr>
            <p:nvPr/>
          </p:nvSpPr>
          <p:spPr bwMode="auto">
            <a:xfrm flipV="1">
              <a:off x="1764" y="1035"/>
              <a:ext cx="5" cy="26"/>
            </a:xfrm>
            <a:prstGeom prst="line">
              <a:avLst/>
            </a:prstGeom>
            <a:noFill/>
            <a:ln w="14288">
              <a:solidFill>
                <a:srgbClr val="000000"/>
              </a:solidFill>
              <a:round/>
              <a:headEnd/>
              <a:tailEnd/>
            </a:ln>
          </p:spPr>
          <p:txBody>
            <a:bodyPr/>
            <a:lstStyle/>
            <a:p>
              <a:endParaRPr lang="en-US"/>
            </a:p>
          </p:txBody>
        </p:sp>
        <p:sp>
          <p:nvSpPr>
            <p:cNvPr id="167981" name="Line 1069"/>
            <p:cNvSpPr>
              <a:spLocks noChangeShapeType="1"/>
            </p:cNvSpPr>
            <p:nvPr/>
          </p:nvSpPr>
          <p:spPr bwMode="auto">
            <a:xfrm flipV="1">
              <a:off x="1771" y="1015"/>
              <a:ext cx="1" cy="3"/>
            </a:xfrm>
            <a:prstGeom prst="line">
              <a:avLst/>
            </a:prstGeom>
            <a:noFill/>
            <a:ln w="14288">
              <a:solidFill>
                <a:srgbClr val="000000"/>
              </a:solidFill>
              <a:round/>
              <a:headEnd/>
              <a:tailEnd/>
            </a:ln>
          </p:spPr>
          <p:txBody>
            <a:bodyPr/>
            <a:lstStyle/>
            <a:p>
              <a:endParaRPr lang="en-US"/>
            </a:p>
          </p:txBody>
        </p:sp>
        <p:sp>
          <p:nvSpPr>
            <p:cNvPr id="167982" name="Line 1070"/>
            <p:cNvSpPr>
              <a:spLocks noChangeShapeType="1"/>
            </p:cNvSpPr>
            <p:nvPr/>
          </p:nvSpPr>
          <p:spPr bwMode="auto">
            <a:xfrm flipV="1">
              <a:off x="1774" y="971"/>
              <a:ext cx="5" cy="27"/>
            </a:xfrm>
            <a:prstGeom prst="line">
              <a:avLst/>
            </a:prstGeom>
            <a:noFill/>
            <a:ln w="14288">
              <a:solidFill>
                <a:srgbClr val="000000"/>
              </a:solidFill>
              <a:round/>
              <a:headEnd/>
              <a:tailEnd/>
            </a:ln>
          </p:spPr>
          <p:txBody>
            <a:bodyPr/>
            <a:lstStyle/>
            <a:p>
              <a:endParaRPr lang="en-US"/>
            </a:p>
          </p:txBody>
        </p:sp>
        <p:sp>
          <p:nvSpPr>
            <p:cNvPr id="167983" name="Line 1071"/>
            <p:cNvSpPr>
              <a:spLocks noChangeShapeType="1"/>
            </p:cNvSpPr>
            <p:nvPr/>
          </p:nvSpPr>
          <p:spPr bwMode="auto">
            <a:xfrm flipV="1">
              <a:off x="1782" y="953"/>
              <a:ext cx="1" cy="2"/>
            </a:xfrm>
            <a:prstGeom prst="line">
              <a:avLst/>
            </a:prstGeom>
            <a:noFill/>
            <a:ln w="14288">
              <a:solidFill>
                <a:srgbClr val="000000"/>
              </a:solidFill>
              <a:round/>
              <a:headEnd/>
              <a:tailEnd/>
            </a:ln>
          </p:spPr>
          <p:txBody>
            <a:bodyPr/>
            <a:lstStyle/>
            <a:p>
              <a:endParaRPr lang="en-US"/>
            </a:p>
          </p:txBody>
        </p:sp>
        <p:sp>
          <p:nvSpPr>
            <p:cNvPr id="167984" name="Line 1072"/>
            <p:cNvSpPr>
              <a:spLocks noChangeShapeType="1"/>
            </p:cNvSpPr>
            <p:nvPr/>
          </p:nvSpPr>
          <p:spPr bwMode="auto">
            <a:xfrm>
              <a:off x="1816" y="953"/>
              <a:ext cx="1" cy="3"/>
            </a:xfrm>
            <a:prstGeom prst="line">
              <a:avLst/>
            </a:prstGeom>
            <a:noFill/>
            <a:ln w="14288">
              <a:solidFill>
                <a:srgbClr val="000000"/>
              </a:solidFill>
              <a:round/>
              <a:headEnd/>
              <a:tailEnd/>
            </a:ln>
          </p:spPr>
          <p:txBody>
            <a:bodyPr/>
            <a:lstStyle/>
            <a:p>
              <a:endParaRPr lang="en-US"/>
            </a:p>
          </p:txBody>
        </p:sp>
        <p:sp>
          <p:nvSpPr>
            <p:cNvPr id="167985" name="Freeform 1073"/>
            <p:cNvSpPr>
              <a:spLocks/>
            </p:cNvSpPr>
            <p:nvPr/>
          </p:nvSpPr>
          <p:spPr bwMode="auto">
            <a:xfrm>
              <a:off x="1823" y="972"/>
              <a:ext cx="8" cy="26"/>
            </a:xfrm>
            <a:custGeom>
              <a:avLst/>
              <a:gdLst/>
              <a:ahLst/>
              <a:cxnLst>
                <a:cxn ang="0">
                  <a:pos x="0" y="0"/>
                </a:cxn>
                <a:cxn ang="0">
                  <a:pos x="7" y="21"/>
                </a:cxn>
                <a:cxn ang="0">
                  <a:pos x="8" y="26"/>
                </a:cxn>
              </a:cxnLst>
              <a:rect l="0" t="0" r="r" b="b"/>
              <a:pathLst>
                <a:path w="8" h="26">
                  <a:moveTo>
                    <a:pt x="0" y="0"/>
                  </a:moveTo>
                  <a:lnTo>
                    <a:pt x="7" y="21"/>
                  </a:lnTo>
                  <a:lnTo>
                    <a:pt x="8" y="26"/>
                  </a:lnTo>
                </a:path>
              </a:pathLst>
            </a:custGeom>
            <a:noFill/>
            <a:ln w="14288">
              <a:solidFill>
                <a:srgbClr val="000000"/>
              </a:solidFill>
              <a:prstDash val="solid"/>
              <a:round/>
              <a:headEnd/>
              <a:tailEnd/>
            </a:ln>
          </p:spPr>
          <p:txBody>
            <a:bodyPr/>
            <a:lstStyle/>
            <a:p>
              <a:endParaRPr lang="en-US"/>
            </a:p>
          </p:txBody>
        </p:sp>
        <p:sp>
          <p:nvSpPr>
            <p:cNvPr id="167986" name="Line 1074"/>
            <p:cNvSpPr>
              <a:spLocks noChangeShapeType="1"/>
            </p:cNvSpPr>
            <p:nvPr/>
          </p:nvSpPr>
          <p:spPr bwMode="auto">
            <a:xfrm>
              <a:off x="1837" y="1014"/>
              <a:ext cx="1" cy="3"/>
            </a:xfrm>
            <a:prstGeom prst="line">
              <a:avLst/>
            </a:prstGeom>
            <a:noFill/>
            <a:ln w="14288">
              <a:solidFill>
                <a:srgbClr val="000000"/>
              </a:solidFill>
              <a:round/>
              <a:headEnd/>
              <a:tailEnd/>
            </a:ln>
          </p:spPr>
          <p:txBody>
            <a:bodyPr/>
            <a:lstStyle/>
            <a:p>
              <a:endParaRPr lang="en-US"/>
            </a:p>
          </p:txBody>
        </p:sp>
        <p:sp>
          <p:nvSpPr>
            <p:cNvPr id="167987" name="Freeform 1075"/>
            <p:cNvSpPr>
              <a:spLocks/>
            </p:cNvSpPr>
            <p:nvPr/>
          </p:nvSpPr>
          <p:spPr bwMode="auto">
            <a:xfrm>
              <a:off x="1844" y="1033"/>
              <a:ext cx="10" cy="24"/>
            </a:xfrm>
            <a:custGeom>
              <a:avLst/>
              <a:gdLst/>
              <a:ahLst/>
              <a:cxnLst>
                <a:cxn ang="0">
                  <a:pos x="0" y="0"/>
                </a:cxn>
                <a:cxn ang="0">
                  <a:pos x="10" y="24"/>
                </a:cxn>
                <a:cxn ang="0">
                  <a:pos x="10" y="24"/>
                </a:cxn>
              </a:cxnLst>
              <a:rect l="0" t="0" r="r" b="b"/>
              <a:pathLst>
                <a:path w="10" h="24">
                  <a:moveTo>
                    <a:pt x="0" y="0"/>
                  </a:moveTo>
                  <a:lnTo>
                    <a:pt x="10" y="24"/>
                  </a:lnTo>
                  <a:lnTo>
                    <a:pt x="10" y="24"/>
                  </a:lnTo>
                </a:path>
              </a:pathLst>
            </a:custGeom>
            <a:noFill/>
            <a:ln w="14288">
              <a:solidFill>
                <a:srgbClr val="000000"/>
              </a:solidFill>
              <a:prstDash val="solid"/>
              <a:round/>
              <a:headEnd/>
              <a:tailEnd/>
            </a:ln>
          </p:spPr>
          <p:txBody>
            <a:bodyPr/>
            <a:lstStyle/>
            <a:p>
              <a:endParaRPr lang="en-US"/>
            </a:p>
          </p:txBody>
        </p:sp>
        <p:sp>
          <p:nvSpPr>
            <p:cNvPr id="167988" name="Line 1076"/>
            <p:cNvSpPr>
              <a:spLocks noChangeShapeType="1"/>
            </p:cNvSpPr>
            <p:nvPr/>
          </p:nvSpPr>
          <p:spPr bwMode="auto">
            <a:xfrm>
              <a:off x="1858" y="1075"/>
              <a:ext cx="1" cy="2"/>
            </a:xfrm>
            <a:prstGeom prst="line">
              <a:avLst/>
            </a:prstGeom>
            <a:noFill/>
            <a:ln w="14288">
              <a:solidFill>
                <a:srgbClr val="000000"/>
              </a:solidFill>
              <a:round/>
              <a:headEnd/>
              <a:tailEnd/>
            </a:ln>
          </p:spPr>
          <p:txBody>
            <a:bodyPr/>
            <a:lstStyle/>
            <a:p>
              <a:endParaRPr lang="en-US"/>
            </a:p>
          </p:txBody>
        </p:sp>
        <p:sp>
          <p:nvSpPr>
            <p:cNvPr id="167989" name="Line 1077"/>
            <p:cNvSpPr>
              <a:spLocks noChangeShapeType="1"/>
            </p:cNvSpPr>
            <p:nvPr/>
          </p:nvSpPr>
          <p:spPr bwMode="auto">
            <a:xfrm>
              <a:off x="1864" y="1094"/>
              <a:ext cx="7" cy="25"/>
            </a:xfrm>
            <a:prstGeom prst="line">
              <a:avLst/>
            </a:prstGeom>
            <a:noFill/>
            <a:ln w="14288">
              <a:solidFill>
                <a:srgbClr val="000000"/>
              </a:solidFill>
              <a:round/>
              <a:headEnd/>
              <a:tailEnd/>
            </a:ln>
          </p:spPr>
          <p:txBody>
            <a:bodyPr/>
            <a:lstStyle/>
            <a:p>
              <a:endParaRPr lang="en-US"/>
            </a:p>
          </p:txBody>
        </p:sp>
        <p:sp>
          <p:nvSpPr>
            <p:cNvPr id="167990" name="Line 1078"/>
            <p:cNvSpPr>
              <a:spLocks noChangeShapeType="1"/>
            </p:cNvSpPr>
            <p:nvPr/>
          </p:nvSpPr>
          <p:spPr bwMode="auto">
            <a:xfrm>
              <a:off x="1876" y="1137"/>
              <a:ext cx="1" cy="2"/>
            </a:xfrm>
            <a:prstGeom prst="line">
              <a:avLst/>
            </a:prstGeom>
            <a:noFill/>
            <a:ln w="14288">
              <a:solidFill>
                <a:srgbClr val="000000"/>
              </a:solidFill>
              <a:round/>
              <a:headEnd/>
              <a:tailEnd/>
            </a:ln>
          </p:spPr>
          <p:txBody>
            <a:bodyPr/>
            <a:lstStyle/>
            <a:p>
              <a:endParaRPr lang="en-US"/>
            </a:p>
          </p:txBody>
        </p:sp>
        <p:sp>
          <p:nvSpPr>
            <p:cNvPr id="167991" name="Line 1079"/>
            <p:cNvSpPr>
              <a:spLocks noChangeShapeType="1"/>
            </p:cNvSpPr>
            <p:nvPr/>
          </p:nvSpPr>
          <p:spPr bwMode="auto">
            <a:xfrm>
              <a:off x="1881" y="1156"/>
              <a:ext cx="5" cy="25"/>
            </a:xfrm>
            <a:prstGeom prst="line">
              <a:avLst/>
            </a:prstGeom>
            <a:noFill/>
            <a:ln w="14288">
              <a:solidFill>
                <a:srgbClr val="000000"/>
              </a:solidFill>
              <a:round/>
              <a:headEnd/>
              <a:tailEnd/>
            </a:ln>
          </p:spPr>
          <p:txBody>
            <a:bodyPr/>
            <a:lstStyle/>
            <a:p>
              <a:endParaRPr lang="en-US"/>
            </a:p>
          </p:txBody>
        </p:sp>
        <p:sp>
          <p:nvSpPr>
            <p:cNvPr id="167992" name="Line 1080"/>
            <p:cNvSpPr>
              <a:spLocks noChangeShapeType="1"/>
            </p:cNvSpPr>
            <p:nvPr/>
          </p:nvSpPr>
          <p:spPr bwMode="auto">
            <a:xfrm>
              <a:off x="1890" y="1199"/>
              <a:ext cx="1" cy="2"/>
            </a:xfrm>
            <a:prstGeom prst="line">
              <a:avLst/>
            </a:prstGeom>
            <a:noFill/>
            <a:ln w="14288">
              <a:solidFill>
                <a:srgbClr val="000000"/>
              </a:solidFill>
              <a:round/>
              <a:headEnd/>
              <a:tailEnd/>
            </a:ln>
          </p:spPr>
          <p:txBody>
            <a:bodyPr/>
            <a:lstStyle/>
            <a:p>
              <a:endParaRPr lang="en-US"/>
            </a:p>
          </p:txBody>
        </p:sp>
        <p:sp>
          <p:nvSpPr>
            <p:cNvPr id="167993" name="Line 1081"/>
            <p:cNvSpPr>
              <a:spLocks noChangeShapeType="1"/>
            </p:cNvSpPr>
            <p:nvPr/>
          </p:nvSpPr>
          <p:spPr bwMode="auto">
            <a:xfrm>
              <a:off x="1895" y="1219"/>
              <a:ext cx="5" cy="25"/>
            </a:xfrm>
            <a:prstGeom prst="line">
              <a:avLst/>
            </a:prstGeom>
            <a:noFill/>
            <a:ln w="14288">
              <a:solidFill>
                <a:srgbClr val="000000"/>
              </a:solidFill>
              <a:round/>
              <a:headEnd/>
              <a:tailEnd/>
            </a:ln>
          </p:spPr>
          <p:txBody>
            <a:bodyPr/>
            <a:lstStyle/>
            <a:p>
              <a:endParaRPr lang="en-US"/>
            </a:p>
          </p:txBody>
        </p:sp>
        <p:sp>
          <p:nvSpPr>
            <p:cNvPr id="167994" name="Line 1082"/>
            <p:cNvSpPr>
              <a:spLocks noChangeShapeType="1"/>
            </p:cNvSpPr>
            <p:nvPr/>
          </p:nvSpPr>
          <p:spPr bwMode="auto">
            <a:xfrm>
              <a:off x="1905" y="1261"/>
              <a:ext cx="1" cy="2"/>
            </a:xfrm>
            <a:prstGeom prst="line">
              <a:avLst/>
            </a:prstGeom>
            <a:noFill/>
            <a:ln w="14288">
              <a:solidFill>
                <a:srgbClr val="000000"/>
              </a:solidFill>
              <a:round/>
              <a:headEnd/>
              <a:tailEnd/>
            </a:ln>
          </p:spPr>
          <p:txBody>
            <a:bodyPr/>
            <a:lstStyle/>
            <a:p>
              <a:endParaRPr lang="en-US"/>
            </a:p>
          </p:txBody>
        </p:sp>
        <p:sp>
          <p:nvSpPr>
            <p:cNvPr id="167995" name="Line 1083"/>
            <p:cNvSpPr>
              <a:spLocks noChangeShapeType="1"/>
            </p:cNvSpPr>
            <p:nvPr/>
          </p:nvSpPr>
          <p:spPr bwMode="auto">
            <a:xfrm>
              <a:off x="1910" y="1281"/>
              <a:ext cx="8" cy="25"/>
            </a:xfrm>
            <a:prstGeom prst="line">
              <a:avLst/>
            </a:prstGeom>
            <a:noFill/>
            <a:ln w="14288">
              <a:solidFill>
                <a:srgbClr val="000000"/>
              </a:solidFill>
              <a:round/>
              <a:headEnd/>
              <a:tailEnd/>
            </a:ln>
          </p:spPr>
          <p:txBody>
            <a:bodyPr/>
            <a:lstStyle/>
            <a:p>
              <a:endParaRPr lang="en-US"/>
            </a:p>
          </p:txBody>
        </p:sp>
        <p:sp>
          <p:nvSpPr>
            <p:cNvPr id="167996" name="Line 1084"/>
            <p:cNvSpPr>
              <a:spLocks noChangeShapeType="1"/>
            </p:cNvSpPr>
            <p:nvPr/>
          </p:nvSpPr>
          <p:spPr bwMode="auto">
            <a:xfrm>
              <a:off x="1923" y="1323"/>
              <a:ext cx="1" cy="2"/>
            </a:xfrm>
            <a:prstGeom prst="line">
              <a:avLst/>
            </a:prstGeom>
            <a:noFill/>
            <a:ln w="14288">
              <a:solidFill>
                <a:srgbClr val="000000"/>
              </a:solidFill>
              <a:round/>
              <a:headEnd/>
              <a:tailEnd/>
            </a:ln>
          </p:spPr>
          <p:txBody>
            <a:bodyPr/>
            <a:lstStyle/>
            <a:p>
              <a:endParaRPr lang="en-US"/>
            </a:p>
          </p:txBody>
        </p:sp>
        <p:sp>
          <p:nvSpPr>
            <p:cNvPr id="167997" name="Freeform 1085"/>
            <p:cNvSpPr>
              <a:spLocks/>
            </p:cNvSpPr>
            <p:nvPr/>
          </p:nvSpPr>
          <p:spPr bwMode="auto">
            <a:xfrm>
              <a:off x="1937" y="1335"/>
              <a:ext cx="13" cy="19"/>
            </a:xfrm>
            <a:custGeom>
              <a:avLst/>
              <a:gdLst/>
              <a:ahLst/>
              <a:cxnLst>
                <a:cxn ang="0">
                  <a:pos x="0" y="0"/>
                </a:cxn>
                <a:cxn ang="0">
                  <a:pos x="12" y="7"/>
                </a:cxn>
                <a:cxn ang="0">
                  <a:pos x="13" y="19"/>
                </a:cxn>
              </a:cxnLst>
              <a:rect l="0" t="0" r="r" b="b"/>
              <a:pathLst>
                <a:path w="13" h="19">
                  <a:moveTo>
                    <a:pt x="0" y="0"/>
                  </a:moveTo>
                  <a:lnTo>
                    <a:pt x="12" y="7"/>
                  </a:lnTo>
                  <a:lnTo>
                    <a:pt x="13" y="19"/>
                  </a:lnTo>
                </a:path>
              </a:pathLst>
            </a:custGeom>
            <a:noFill/>
            <a:ln w="14288">
              <a:solidFill>
                <a:srgbClr val="000000"/>
              </a:solidFill>
              <a:prstDash val="solid"/>
              <a:round/>
              <a:headEnd/>
              <a:tailEnd/>
            </a:ln>
          </p:spPr>
          <p:txBody>
            <a:bodyPr/>
            <a:lstStyle/>
            <a:p>
              <a:endParaRPr lang="en-US"/>
            </a:p>
          </p:txBody>
        </p:sp>
        <p:sp>
          <p:nvSpPr>
            <p:cNvPr id="167998" name="Line 1086"/>
            <p:cNvSpPr>
              <a:spLocks noChangeShapeType="1"/>
            </p:cNvSpPr>
            <p:nvPr/>
          </p:nvSpPr>
          <p:spPr bwMode="auto">
            <a:xfrm>
              <a:off x="1952" y="1372"/>
              <a:ext cx="1" cy="2"/>
            </a:xfrm>
            <a:prstGeom prst="line">
              <a:avLst/>
            </a:prstGeom>
            <a:noFill/>
            <a:ln w="14288">
              <a:solidFill>
                <a:srgbClr val="000000"/>
              </a:solidFill>
              <a:round/>
              <a:headEnd/>
              <a:tailEnd/>
            </a:ln>
          </p:spPr>
          <p:txBody>
            <a:bodyPr/>
            <a:lstStyle/>
            <a:p>
              <a:endParaRPr lang="en-US"/>
            </a:p>
          </p:txBody>
        </p:sp>
        <p:sp>
          <p:nvSpPr>
            <p:cNvPr id="167999" name="Line 1087"/>
            <p:cNvSpPr>
              <a:spLocks noChangeShapeType="1"/>
            </p:cNvSpPr>
            <p:nvPr/>
          </p:nvSpPr>
          <p:spPr bwMode="auto">
            <a:xfrm>
              <a:off x="1955" y="1392"/>
              <a:ext cx="2" cy="26"/>
            </a:xfrm>
            <a:prstGeom prst="line">
              <a:avLst/>
            </a:prstGeom>
            <a:noFill/>
            <a:ln w="14288">
              <a:solidFill>
                <a:srgbClr val="000000"/>
              </a:solidFill>
              <a:round/>
              <a:headEnd/>
              <a:tailEnd/>
            </a:ln>
          </p:spPr>
          <p:txBody>
            <a:bodyPr/>
            <a:lstStyle/>
            <a:p>
              <a:endParaRPr lang="en-US"/>
            </a:p>
          </p:txBody>
        </p:sp>
        <p:sp>
          <p:nvSpPr>
            <p:cNvPr id="168000" name="Line 1088"/>
            <p:cNvSpPr>
              <a:spLocks noChangeShapeType="1"/>
            </p:cNvSpPr>
            <p:nvPr/>
          </p:nvSpPr>
          <p:spPr bwMode="auto">
            <a:xfrm>
              <a:off x="1959" y="1436"/>
              <a:ext cx="1" cy="2"/>
            </a:xfrm>
            <a:prstGeom prst="line">
              <a:avLst/>
            </a:prstGeom>
            <a:noFill/>
            <a:ln w="14288">
              <a:solidFill>
                <a:srgbClr val="000000"/>
              </a:solidFill>
              <a:round/>
              <a:headEnd/>
              <a:tailEnd/>
            </a:ln>
          </p:spPr>
          <p:txBody>
            <a:bodyPr/>
            <a:lstStyle/>
            <a:p>
              <a:endParaRPr lang="en-US"/>
            </a:p>
          </p:txBody>
        </p:sp>
        <p:sp>
          <p:nvSpPr>
            <p:cNvPr id="168001" name="Line 1089"/>
            <p:cNvSpPr>
              <a:spLocks noChangeShapeType="1"/>
            </p:cNvSpPr>
            <p:nvPr/>
          </p:nvSpPr>
          <p:spPr bwMode="auto">
            <a:xfrm>
              <a:off x="1961" y="1456"/>
              <a:ext cx="4" cy="26"/>
            </a:xfrm>
            <a:prstGeom prst="line">
              <a:avLst/>
            </a:prstGeom>
            <a:noFill/>
            <a:ln w="14288">
              <a:solidFill>
                <a:srgbClr val="000000"/>
              </a:solidFill>
              <a:round/>
              <a:headEnd/>
              <a:tailEnd/>
            </a:ln>
          </p:spPr>
          <p:txBody>
            <a:bodyPr/>
            <a:lstStyle/>
            <a:p>
              <a:endParaRPr lang="en-US"/>
            </a:p>
          </p:txBody>
        </p:sp>
        <p:sp>
          <p:nvSpPr>
            <p:cNvPr id="168002" name="Line 1090"/>
            <p:cNvSpPr>
              <a:spLocks noChangeShapeType="1"/>
            </p:cNvSpPr>
            <p:nvPr/>
          </p:nvSpPr>
          <p:spPr bwMode="auto">
            <a:xfrm>
              <a:off x="1966" y="1499"/>
              <a:ext cx="1" cy="2"/>
            </a:xfrm>
            <a:prstGeom prst="line">
              <a:avLst/>
            </a:prstGeom>
            <a:noFill/>
            <a:ln w="14288">
              <a:solidFill>
                <a:srgbClr val="000000"/>
              </a:solidFill>
              <a:round/>
              <a:headEnd/>
              <a:tailEnd/>
            </a:ln>
          </p:spPr>
          <p:txBody>
            <a:bodyPr/>
            <a:lstStyle/>
            <a:p>
              <a:endParaRPr lang="en-US"/>
            </a:p>
          </p:txBody>
        </p:sp>
        <p:sp>
          <p:nvSpPr>
            <p:cNvPr id="168003" name="Line 1091"/>
            <p:cNvSpPr>
              <a:spLocks noChangeShapeType="1"/>
            </p:cNvSpPr>
            <p:nvPr/>
          </p:nvSpPr>
          <p:spPr bwMode="auto">
            <a:xfrm>
              <a:off x="1968" y="1519"/>
              <a:ext cx="3" cy="26"/>
            </a:xfrm>
            <a:prstGeom prst="line">
              <a:avLst/>
            </a:prstGeom>
            <a:noFill/>
            <a:ln w="14288">
              <a:solidFill>
                <a:srgbClr val="000000"/>
              </a:solidFill>
              <a:round/>
              <a:headEnd/>
              <a:tailEnd/>
            </a:ln>
          </p:spPr>
          <p:txBody>
            <a:bodyPr/>
            <a:lstStyle/>
            <a:p>
              <a:endParaRPr lang="en-US"/>
            </a:p>
          </p:txBody>
        </p:sp>
        <p:sp>
          <p:nvSpPr>
            <p:cNvPr id="168004" name="Line 1092"/>
            <p:cNvSpPr>
              <a:spLocks noChangeShapeType="1"/>
            </p:cNvSpPr>
            <p:nvPr/>
          </p:nvSpPr>
          <p:spPr bwMode="auto">
            <a:xfrm flipV="1">
              <a:off x="1973" y="1552"/>
              <a:ext cx="1" cy="2"/>
            </a:xfrm>
            <a:prstGeom prst="line">
              <a:avLst/>
            </a:prstGeom>
            <a:noFill/>
            <a:ln w="14288">
              <a:solidFill>
                <a:srgbClr val="000000"/>
              </a:solidFill>
              <a:round/>
              <a:headEnd/>
              <a:tailEnd/>
            </a:ln>
          </p:spPr>
          <p:txBody>
            <a:bodyPr/>
            <a:lstStyle/>
            <a:p>
              <a:endParaRPr lang="en-US"/>
            </a:p>
          </p:txBody>
        </p:sp>
        <p:sp>
          <p:nvSpPr>
            <p:cNvPr id="168005" name="Line 1093"/>
            <p:cNvSpPr>
              <a:spLocks noChangeShapeType="1"/>
            </p:cNvSpPr>
            <p:nvPr/>
          </p:nvSpPr>
          <p:spPr bwMode="auto">
            <a:xfrm flipV="1">
              <a:off x="1973" y="1508"/>
              <a:ext cx="2" cy="26"/>
            </a:xfrm>
            <a:prstGeom prst="line">
              <a:avLst/>
            </a:prstGeom>
            <a:noFill/>
            <a:ln w="14288">
              <a:solidFill>
                <a:srgbClr val="000000"/>
              </a:solidFill>
              <a:round/>
              <a:headEnd/>
              <a:tailEnd/>
            </a:ln>
          </p:spPr>
          <p:txBody>
            <a:bodyPr/>
            <a:lstStyle/>
            <a:p>
              <a:endParaRPr lang="en-US"/>
            </a:p>
          </p:txBody>
        </p:sp>
        <p:sp>
          <p:nvSpPr>
            <p:cNvPr id="168006" name="Line 1094"/>
            <p:cNvSpPr>
              <a:spLocks noChangeShapeType="1"/>
            </p:cNvSpPr>
            <p:nvPr/>
          </p:nvSpPr>
          <p:spPr bwMode="auto">
            <a:xfrm flipV="1">
              <a:off x="1976" y="1488"/>
              <a:ext cx="1" cy="2"/>
            </a:xfrm>
            <a:prstGeom prst="line">
              <a:avLst/>
            </a:prstGeom>
            <a:noFill/>
            <a:ln w="14288">
              <a:solidFill>
                <a:srgbClr val="000000"/>
              </a:solidFill>
              <a:round/>
              <a:headEnd/>
              <a:tailEnd/>
            </a:ln>
          </p:spPr>
          <p:txBody>
            <a:bodyPr/>
            <a:lstStyle/>
            <a:p>
              <a:endParaRPr lang="en-US"/>
            </a:p>
          </p:txBody>
        </p:sp>
        <p:sp>
          <p:nvSpPr>
            <p:cNvPr id="168007" name="Line 1095"/>
            <p:cNvSpPr>
              <a:spLocks noChangeShapeType="1"/>
            </p:cNvSpPr>
            <p:nvPr/>
          </p:nvSpPr>
          <p:spPr bwMode="auto">
            <a:xfrm flipV="1">
              <a:off x="1977" y="1444"/>
              <a:ext cx="1" cy="26"/>
            </a:xfrm>
            <a:prstGeom prst="line">
              <a:avLst/>
            </a:prstGeom>
            <a:noFill/>
            <a:ln w="14288">
              <a:solidFill>
                <a:srgbClr val="000000"/>
              </a:solidFill>
              <a:round/>
              <a:headEnd/>
              <a:tailEnd/>
            </a:ln>
          </p:spPr>
          <p:txBody>
            <a:bodyPr/>
            <a:lstStyle/>
            <a:p>
              <a:endParaRPr lang="en-US"/>
            </a:p>
          </p:txBody>
        </p:sp>
        <p:sp>
          <p:nvSpPr>
            <p:cNvPr id="168008" name="Line 1096"/>
            <p:cNvSpPr>
              <a:spLocks noChangeShapeType="1"/>
            </p:cNvSpPr>
            <p:nvPr/>
          </p:nvSpPr>
          <p:spPr bwMode="auto">
            <a:xfrm flipV="1">
              <a:off x="1978" y="1424"/>
              <a:ext cx="1" cy="2"/>
            </a:xfrm>
            <a:prstGeom prst="line">
              <a:avLst/>
            </a:prstGeom>
            <a:noFill/>
            <a:ln w="14288">
              <a:solidFill>
                <a:srgbClr val="000000"/>
              </a:solidFill>
              <a:round/>
              <a:headEnd/>
              <a:tailEnd/>
            </a:ln>
          </p:spPr>
          <p:txBody>
            <a:bodyPr/>
            <a:lstStyle/>
            <a:p>
              <a:endParaRPr lang="en-US"/>
            </a:p>
          </p:txBody>
        </p:sp>
        <p:sp>
          <p:nvSpPr>
            <p:cNvPr id="168009" name="Line 1097"/>
            <p:cNvSpPr>
              <a:spLocks noChangeShapeType="1"/>
            </p:cNvSpPr>
            <p:nvPr/>
          </p:nvSpPr>
          <p:spPr bwMode="auto">
            <a:xfrm flipV="1">
              <a:off x="1979" y="1379"/>
              <a:ext cx="1" cy="27"/>
            </a:xfrm>
            <a:prstGeom prst="line">
              <a:avLst/>
            </a:prstGeom>
            <a:noFill/>
            <a:ln w="14288">
              <a:solidFill>
                <a:srgbClr val="000000"/>
              </a:solidFill>
              <a:round/>
              <a:headEnd/>
              <a:tailEnd/>
            </a:ln>
          </p:spPr>
          <p:txBody>
            <a:bodyPr/>
            <a:lstStyle/>
            <a:p>
              <a:endParaRPr lang="en-US"/>
            </a:p>
          </p:txBody>
        </p:sp>
        <p:sp>
          <p:nvSpPr>
            <p:cNvPr id="168010" name="Line 1098"/>
            <p:cNvSpPr>
              <a:spLocks noChangeShapeType="1"/>
            </p:cNvSpPr>
            <p:nvPr/>
          </p:nvSpPr>
          <p:spPr bwMode="auto">
            <a:xfrm flipV="1">
              <a:off x="1981" y="1359"/>
              <a:ext cx="1" cy="3"/>
            </a:xfrm>
            <a:prstGeom prst="line">
              <a:avLst/>
            </a:prstGeom>
            <a:noFill/>
            <a:ln w="14288">
              <a:solidFill>
                <a:srgbClr val="000000"/>
              </a:solidFill>
              <a:round/>
              <a:headEnd/>
              <a:tailEnd/>
            </a:ln>
          </p:spPr>
          <p:txBody>
            <a:bodyPr/>
            <a:lstStyle/>
            <a:p>
              <a:endParaRPr lang="en-US"/>
            </a:p>
          </p:txBody>
        </p:sp>
        <p:sp>
          <p:nvSpPr>
            <p:cNvPr id="168011" name="Line 1099"/>
            <p:cNvSpPr>
              <a:spLocks noChangeShapeType="1"/>
            </p:cNvSpPr>
            <p:nvPr/>
          </p:nvSpPr>
          <p:spPr bwMode="auto">
            <a:xfrm flipV="1">
              <a:off x="1981" y="1315"/>
              <a:ext cx="1" cy="27"/>
            </a:xfrm>
            <a:prstGeom prst="line">
              <a:avLst/>
            </a:prstGeom>
            <a:noFill/>
            <a:ln w="14288">
              <a:solidFill>
                <a:srgbClr val="000000"/>
              </a:solidFill>
              <a:round/>
              <a:headEnd/>
              <a:tailEnd/>
            </a:ln>
          </p:spPr>
          <p:txBody>
            <a:bodyPr/>
            <a:lstStyle/>
            <a:p>
              <a:endParaRPr lang="en-US"/>
            </a:p>
          </p:txBody>
        </p:sp>
        <p:sp>
          <p:nvSpPr>
            <p:cNvPr id="168012" name="Line 1100"/>
            <p:cNvSpPr>
              <a:spLocks noChangeShapeType="1"/>
            </p:cNvSpPr>
            <p:nvPr/>
          </p:nvSpPr>
          <p:spPr bwMode="auto">
            <a:xfrm flipV="1">
              <a:off x="1983" y="1295"/>
              <a:ext cx="1" cy="3"/>
            </a:xfrm>
            <a:prstGeom prst="line">
              <a:avLst/>
            </a:prstGeom>
            <a:noFill/>
            <a:ln w="14288">
              <a:solidFill>
                <a:srgbClr val="000000"/>
              </a:solidFill>
              <a:round/>
              <a:headEnd/>
              <a:tailEnd/>
            </a:ln>
          </p:spPr>
          <p:txBody>
            <a:bodyPr/>
            <a:lstStyle/>
            <a:p>
              <a:endParaRPr lang="en-US"/>
            </a:p>
          </p:txBody>
        </p:sp>
        <p:sp>
          <p:nvSpPr>
            <p:cNvPr id="168013" name="Line 1101"/>
            <p:cNvSpPr>
              <a:spLocks noChangeShapeType="1"/>
            </p:cNvSpPr>
            <p:nvPr/>
          </p:nvSpPr>
          <p:spPr bwMode="auto">
            <a:xfrm flipV="1">
              <a:off x="1984" y="1251"/>
              <a:ext cx="2" cy="27"/>
            </a:xfrm>
            <a:prstGeom prst="line">
              <a:avLst/>
            </a:prstGeom>
            <a:noFill/>
            <a:ln w="14288">
              <a:solidFill>
                <a:srgbClr val="000000"/>
              </a:solidFill>
              <a:round/>
              <a:headEnd/>
              <a:tailEnd/>
            </a:ln>
          </p:spPr>
          <p:txBody>
            <a:bodyPr/>
            <a:lstStyle/>
            <a:p>
              <a:endParaRPr lang="en-US"/>
            </a:p>
          </p:txBody>
        </p:sp>
        <p:sp>
          <p:nvSpPr>
            <p:cNvPr id="168014" name="Line 1102"/>
            <p:cNvSpPr>
              <a:spLocks noChangeShapeType="1"/>
            </p:cNvSpPr>
            <p:nvPr/>
          </p:nvSpPr>
          <p:spPr bwMode="auto">
            <a:xfrm flipV="1">
              <a:off x="1986" y="1231"/>
              <a:ext cx="1" cy="2"/>
            </a:xfrm>
            <a:prstGeom prst="line">
              <a:avLst/>
            </a:prstGeom>
            <a:noFill/>
            <a:ln w="14288">
              <a:solidFill>
                <a:srgbClr val="000000"/>
              </a:solidFill>
              <a:round/>
              <a:headEnd/>
              <a:tailEnd/>
            </a:ln>
          </p:spPr>
          <p:txBody>
            <a:bodyPr/>
            <a:lstStyle/>
            <a:p>
              <a:endParaRPr lang="en-US"/>
            </a:p>
          </p:txBody>
        </p:sp>
        <p:sp>
          <p:nvSpPr>
            <p:cNvPr id="168015" name="Line 1103"/>
            <p:cNvSpPr>
              <a:spLocks noChangeShapeType="1"/>
            </p:cNvSpPr>
            <p:nvPr/>
          </p:nvSpPr>
          <p:spPr bwMode="auto">
            <a:xfrm flipV="1">
              <a:off x="1987" y="1187"/>
              <a:ext cx="1" cy="26"/>
            </a:xfrm>
            <a:prstGeom prst="line">
              <a:avLst/>
            </a:prstGeom>
            <a:noFill/>
            <a:ln w="14288">
              <a:solidFill>
                <a:srgbClr val="000000"/>
              </a:solidFill>
              <a:round/>
              <a:headEnd/>
              <a:tailEnd/>
            </a:ln>
          </p:spPr>
          <p:txBody>
            <a:bodyPr/>
            <a:lstStyle/>
            <a:p>
              <a:endParaRPr lang="en-US"/>
            </a:p>
          </p:txBody>
        </p:sp>
        <p:sp>
          <p:nvSpPr>
            <p:cNvPr id="168016" name="Line 1104"/>
            <p:cNvSpPr>
              <a:spLocks noChangeShapeType="1"/>
            </p:cNvSpPr>
            <p:nvPr/>
          </p:nvSpPr>
          <p:spPr bwMode="auto">
            <a:xfrm flipV="1">
              <a:off x="1989" y="1167"/>
              <a:ext cx="1" cy="2"/>
            </a:xfrm>
            <a:prstGeom prst="line">
              <a:avLst/>
            </a:prstGeom>
            <a:noFill/>
            <a:ln w="14288">
              <a:solidFill>
                <a:srgbClr val="000000"/>
              </a:solidFill>
              <a:round/>
              <a:headEnd/>
              <a:tailEnd/>
            </a:ln>
          </p:spPr>
          <p:txBody>
            <a:bodyPr/>
            <a:lstStyle/>
            <a:p>
              <a:endParaRPr lang="en-US"/>
            </a:p>
          </p:txBody>
        </p:sp>
        <p:sp>
          <p:nvSpPr>
            <p:cNvPr id="168017" name="Line 1105"/>
            <p:cNvSpPr>
              <a:spLocks noChangeShapeType="1"/>
            </p:cNvSpPr>
            <p:nvPr/>
          </p:nvSpPr>
          <p:spPr bwMode="auto">
            <a:xfrm flipV="1">
              <a:off x="1989" y="1123"/>
              <a:ext cx="1" cy="26"/>
            </a:xfrm>
            <a:prstGeom prst="line">
              <a:avLst/>
            </a:prstGeom>
            <a:noFill/>
            <a:ln w="14288">
              <a:solidFill>
                <a:srgbClr val="000000"/>
              </a:solidFill>
              <a:round/>
              <a:headEnd/>
              <a:tailEnd/>
            </a:ln>
          </p:spPr>
          <p:txBody>
            <a:bodyPr/>
            <a:lstStyle/>
            <a:p>
              <a:endParaRPr lang="en-US"/>
            </a:p>
          </p:txBody>
        </p:sp>
        <p:sp>
          <p:nvSpPr>
            <p:cNvPr id="168018" name="Line 1106"/>
            <p:cNvSpPr>
              <a:spLocks noChangeShapeType="1"/>
            </p:cNvSpPr>
            <p:nvPr/>
          </p:nvSpPr>
          <p:spPr bwMode="auto">
            <a:xfrm flipV="1">
              <a:off x="1991" y="1103"/>
              <a:ext cx="1" cy="2"/>
            </a:xfrm>
            <a:prstGeom prst="line">
              <a:avLst/>
            </a:prstGeom>
            <a:noFill/>
            <a:ln w="14288">
              <a:solidFill>
                <a:srgbClr val="000000"/>
              </a:solidFill>
              <a:round/>
              <a:headEnd/>
              <a:tailEnd/>
            </a:ln>
          </p:spPr>
          <p:txBody>
            <a:bodyPr/>
            <a:lstStyle/>
            <a:p>
              <a:endParaRPr lang="en-US"/>
            </a:p>
          </p:txBody>
        </p:sp>
        <p:sp>
          <p:nvSpPr>
            <p:cNvPr id="168019" name="Line 1107"/>
            <p:cNvSpPr>
              <a:spLocks noChangeShapeType="1"/>
            </p:cNvSpPr>
            <p:nvPr/>
          </p:nvSpPr>
          <p:spPr bwMode="auto">
            <a:xfrm flipV="1">
              <a:off x="1992" y="1059"/>
              <a:ext cx="1" cy="26"/>
            </a:xfrm>
            <a:prstGeom prst="line">
              <a:avLst/>
            </a:prstGeom>
            <a:noFill/>
            <a:ln w="14288">
              <a:solidFill>
                <a:srgbClr val="000000"/>
              </a:solidFill>
              <a:round/>
              <a:headEnd/>
              <a:tailEnd/>
            </a:ln>
          </p:spPr>
          <p:txBody>
            <a:bodyPr/>
            <a:lstStyle/>
            <a:p>
              <a:endParaRPr lang="en-US"/>
            </a:p>
          </p:txBody>
        </p:sp>
        <p:sp>
          <p:nvSpPr>
            <p:cNvPr id="168020" name="Line 1108"/>
            <p:cNvSpPr>
              <a:spLocks noChangeShapeType="1"/>
            </p:cNvSpPr>
            <p:nvPr/>
          </p:nvSpPr>
          <p:spPr bwMode="auto">
            <a:xfrm flipV="1">
              <a:off x="1993" y="1039"/>
              <a:ext cx="1" cy="2"/>
            </a:xfrm>
            <a:prstGeom prst="line">
              <a:avLst/>
            </a:prstGeom>
            <a:noFill/>
            <a:ln w="14288">
              <a:solidFill>
                <a:srgbClr val="000000"/>
              </a:solidFill>
              <a:round/>
              <a:headEnd/>
              <a:tailEnd/>
            </a:ln>
          </p:spPr>
          <p:txBody>
            <a:bodyPr/>
            <a:lstStyle/>
            <a:p>
              <a:endParaRPr lang="en-US"/>
            </a:p>
          </p:txBody>
        </p:sp>
        <p:sp>
          <p:nvSpPr>
            <p:cNvPr id="168021" name="Line 1109"/>
            <p:cNvSpPr>
              <a:spLocks noChangeShapeType="1"/>
            </p:cNvSpPr>
            <p:nvPr/>
          </p:nvSpPr>
          <p:spPr bwMode="auto">
            <a:xfrm flipV="1">
              <a:off x="1994" y="994"/>
              <a:ext cx="2" cy="27"/>
            </a:xfrm>
            <a:prstGeom prst="line">
              <a:avLst/>
            </a:prstGeom>
            <a:noFill/>
            <a:ln w="14288">
              <a:solidFill>
                <a:srgbClr val="000000"/>
              </a:solidFill>
              <a:round/>
              <a:headEnd/>
              <a:tailEnd/>
            </a:ln>
          </p:spPr>
          <p:txBody>
            <a:bodyPr/>
            <a:lstStyle/>
            <a:p>
              <a:endParaRPr lang="en-US"/>
            </a:p>
          </p:txBody>
        </p:sp>
        <p:sp>
          <p:nvSpPr>
            <p:cNvPr id="168022" name="Line 1110"/>
            <p:cNvSpPr>
              <a:spLocks noChangeShapeType="1"/>
            </p:cNvSpPr>
            <p:nvPr/>
          </p:nvSpPr>
          <p:spPr bwMode="auto">
            <a:xfrm flipV="1">
              <a:off x="1997" y="974"/>
              <a:ext cx="1" cy="3"/>
            </a:xfrm>
            <a:prstGeom prst="line">
              <a:avLst/>
            </a:prstGeom>
            <a:noFill/>
            <a:ln w="14288">
              <a:solidFill>
                <a:srgbClr val="000000"/>
              </a:solidFill>
              <a:round/>
              <a:headEnd/>
              <a:tailEnd/>
            </a:ln>
          </p:spPr>
          <p:txBody>
            <a:bodyPr/>
            <a:lstStyle/>
            <a:p>
              <a:endParaRPr lang="en-US"/>
            </a:p>
          </p:txBody>
        </p:sp>
        <p:sp>
          <p:nvSpPr>
            <p:cNvPr id="168023" name="Line 1111"/>
            <p:cNvSpPr>
              <a:spLocks noChangeShapeType="1"/>
            </p:cNvSpPr>
            <p:nvPr/>
          </p:nvSpPr>
          <p:spPr bwMode="auto">
            <a:xfrm>
              <a:off x="1999" y="986"/>
              <a:ext cx="4" cy="25"/>
            </a:xfrm>
            <a:prstGeom prst="line">
              <a:avLst/>
            </a:prstGeom>
            <a:noFill/>
            <a:ln w="14288">
              <a:solidFill>
                <a:srgbClr val="000000"/>
              </a:solidFill>
              <a:round/>
              <a:headEnd/>
              <a:tailEnd/>
            </a:ln>
          </p:spPr>
          <p:txBody>
            <a:bodyPr/>
            <a:lstStyle/>
            <a:p>
              <a:endParaRPr lang="en-US"/>
            </a:p>
          </p:txBody>
        </p:sp>
        <p:sp>
          <p:nvSpPr>
            <p:cNvPr id="168024" name="Line 1112"/>
            <p:cNvSpPr>
              <a:spLocks noChangeShapeType="1"/>
            </p:cNvSpPr>
            <p:nvPr/>
          </p:nvSpPr>
          <p:spPr bwMode="auto">
            <a:xfrm>
              <a:off x="2006" y="1029"/>
              <a:ext cx="1" cy="2"/>
            </a:xfrm>
            <a:prstGeom prst="line">
              <a:avLst/>
            </a:prstGeom>
            <a:noFill/>
            <a:ln w="14288">
              <a:solidFill>
                <a:srgbClr val="000000"/>
              </a:solidFill>
              <a:round/>
              <a:headEnd/>
              <a:tailEnd/>
            </a:ln>
          </p:spPr>
          <p:txBody>
            <a:bodyPr/>
            <a:lstStyle/>
            <a:p>
              <a:endParaRPr lang="en-US"/>
            </a:p>
          </p:txBody>
        </p:sp>
        <p:sp>
          <p:nvSpPr>
            <p:cNvPr id="168025" name="Line 1113"/>
            <p:cNvSpPr>
              <a:spLocks noChangeShapeType="1"/>
            </p:cNvSpPr>
            <p:nvPr/>
          </p:nvSpPr>
          <p:spPr bwMode="auto">
            <a:xfrm>
              <a:off x="2009" y="1049"/>
              <a:ext cx="3" cy="26"/>
            </a:xfrm>
            <a:prstGeom prst="line">
              <a:avLst/>
            </a:prstGeom>
            <a:noFill/>
            <a:ln w="14288">
              <a:solidFill>
                <a:srgbClr val="000000"/>
              </a:solidFill>
              <a:round/>
              <a:headEnd/>
              <a:tailEnd/>
            </a:ln>
          </p:spPr>
          <p:txBody>
            <a:bodyPr/>
            <a:lstStyle/>
            <a:p>
              <a:endParaRPr lang="en-US"/>
            </a:p>
          </p:txBody>
        </p:sp>
        <p:sp>
          <p:nvSpPr>
            <p:cNvPr id="168026" name="Line 1114"/>
            <p:cNvSpPr>
              <a:spLocks noChangeShapeType="1"/>
            </p:cNvSpPr>
            <p:nvPr/>
          </p:nvSpPr>
          <p:spPr bwMode="auto">
            <a:xfrm>
              <a:off x="2015" y="1092"/>
              <a:ext cx="1" cy="2"/>
            </a:xfrm>
            <a:prstGeom prst="line">
              <a:avLst/>
            </a:prstGeom>
            <a:noFill/>
            <a:ln w="14288">
              <a:solidFill>
                <a:srgbClr val="000000"/>
              </a:solidFill>
              <a:round/>
              <a:headEnd/>
              <a:tailEnd/>
            </a:ln>
          </p:spPr>
          <p:txBody>
            <a:bodyPr/>
            <a:lstStyle/>
            <a:p>
              <a:endParaRPr lang="en-US"/>
            </a:p>
          </p:txBody>
        </p:sp>
        <p:sp>
          <p:nvSpPr>
            <p:cNvPr id="168027" name="Freeform 1115"/>
            <p:cNvSpPr>
              <a:spLocks/>
            </p:cNvSpPr>
            <p:nvPr/>
          </p:nvSpPr>
          <p:spPr bwMode="auto">
            <a:xfrm>
              <a:off x="2018" y="1112"/>
              <a:ext cx="7" cy="14"/>
            </a:xfrm>
            <a:custGeom>
              <a:avLst/>
              <a:gdLst/>
              <a:ahLst/>
              <a:cxnLst>
                <a:cxn ang="0">
                  <a:pos x="0" y="0"/>
                </a:cxn>
                <a:cxn ang="0">
                  <a:pos x="2" y="14"/>
                </a:cxn>
                <a:cxn ang="0">
                  <a:pos x="7" y="2"/>
                </a:cxn>
              </a:cxnLst>
              <a:rect l="0" t="0" r="r" b="b"/>
              <a:pathLst>
                <a:path w="7" h="14">
                  <a:moveTo>
                    <a:pt x="0" y="0"/>
                  </a:moveTo>
                  <a:lnTo>
                    <a:pt x="2" y="14"/>
                  </a:lnTo>
                  <a:lnTo>
                    <a:pt x="7" y="2"/>
                  </a:lnTo>
                </a:path>
              </a:pathLst>
            </a:custGeom>
            <a:noFill/>
            <a:ln w="14288">
              <a:solidFill>
                <a:srgbClr val="000000"/>
              </a:solidFill>
              <a:prstDash val="solid"/>
              <a:round/>
              <a:headEnd/>
              <a:tailEnd/>
            </a:ln>
          </p:spPr>
          <p:txBody>
            <a:bodyPr/>
            <a:lstStyle/>
            <a:p>
              <a:endParaRPr lang="en-US"/>
            </a:p>
          </p:txBody>
        </p:sp>
        <p:sp>
          <p:nvSpPr>
            <p:cNvPr id="168028" name="Line 1116"/>
            <p:cNvSpPr>
              <a:spLocks noChangeShapeType="1"/>
            </p:cNvSpPr>
            <p:nvPr/>
          </p:nvSpPr>
          <p:spPr bwMode="auto">
            <a:xfrm flipV="1">
              <a:off x="2033" y="1096"/>
              <a:ext cx="1" cy="2"/>
            </a:xfrm>
            <a:prstGeom prst="line">
              <a:avLst/>
            </a:prstGeom>
            <a:noFill/>
            <a:ln w="14288">
              <a:solidFill>
                <a:srgbClr val="000000"/>
              </a:solidFill>
              <a:round/>
              <a:headEnd/>
              <a:tailEnd/>
            </a:ln>
          </p:spPr>
          <p:txBody>
            <a:bodyPr/>
            <a:lstStyle/>
            <a:p>
              <a:endParaRPr lang="en-US"/>
            </a:p>
          </p:txBody>
        </p:sp>
        <p:sp>
          <p:nvSpPr>
            <p:cNvPr id="168029" name="Freeform 1117"/>
            <p:cNvSpPr>
              <a:spLocks/>
            </p:cNvSpPr>
            <p:nvPr/>
          </p:nvSpPr>
          <p:spPr bwMode="auto">
            <a:xfrm>
              <a:off x="2042" y="1055"/>
              <a:ext cx="10" cy="26"/>
            </a:xfrm>
            <a:custGeom>
              <a:avLst/>
              <a:gdLst/>
              <a:ahLst/>
              <a:cxnLst>
                <a:cxn ang="0">
                  <a:pos x="0" y="26"/>
                </a:cxn>
                <a:cxn ang="0">
                  <a:pos x="2" y="19"/>
                </a:cxn>
                <a:cxn ang="0">
                  <a:pos x="10" y="0"/>
                </a:cxn>
              </a:cxnLst>
              <a:rect l="0" t="0" r="r" b="b"/>
              <a:pathLst>
                <a:path w="10" h="26">
                  <a:moveTo>
                    <a:pt x="0" y="26"/>
                  </a:moveTo>
                  <a:lnTo>
                    <a:pt x="2" y="19"/>
                  </a:lnTo>
                  <a:lnTo>
                    <a:pt x="10" y="0"/>
                  </a:lnTo>
                </a:path>
              </a:pathLst>
            </a:custGeom>
            <a:noFill/>
            <a:ln w="14288">
              <a:solidFill>
                <a:srgbClr val="000000"/>
              </a:solidFill>
              <a:prstDash val="solid"/>
              <a:round/>
              <a:headEnd/>
              <a:tailEnd/>
            </a:ln>
          </p:spPr>
          <p:txBody>
            <a:bodyPr/>
            <a:lstStyle/>
            <a:p>
              <a:endParaRPr lang="en-US"/>
            </a:p>
          </p:txBody>
        </p:sp>
        <p:sp>
          <p:nvSpPr>
            <p:cNvPr id="168030" name="Line 1118"/>
            <p:cNvSpPr>
              <a:spLocks noChangeShapeType="1"/>
            </p:cNvSpPr>
            <p:nvPr/>
          </p:nvSpPr>
          <p:spPr bwMode="auto">
            <a:xfrm flipV="1">
              <a:off x="2059" y="1038"/>
              <a:ext cx="1" cy="2"/>
            </a:xfrm>
            <a:prstGeom prst="line">
              <a:avLst/>
            </a:prstGeom>
            <a:noFill/>
            <a:ln w="14288">
              <a:solidFill>
                <a:srgbClr val="000000"/>
              </a:solidFill>
              <a:round/>
              <a:headEnd/>
              <a:tailEnd/>
            </a:ln>
          </p:spPr>
          <p:txBody>
            <a:bodyPr/>
            <a:lstStyle/>
            <a:p>
              <a:endParaRPr lang="en-US"/>
            </a:p>
          </p:txBody>
        </p:sp>
        <p:sp>
          <p:nvSpPr>
            <p:cNvPr id="168031" name="Freeform 1119"/>
            <p:cNvSpPr>
              <a:spLocks/>
            </p:cNvSpPr>
            <p:nvPr/>
          </p:nvSpPr>
          <p:spPr bwMode="auto">
            <a:xfrm>
              <a:off x="2066" y="1018"/>
              <a:ext cx="5" cy="22"/>
            </a:xfrm>
            <a:custGeom>
              <a:avLst/>
              <a:gdLst/>
              <a:ahLst/>
              <a:cxnLst>
                <a:cxn ang="0">
                  <a:pos x="0" y="3"/>
                </a:cxn>
                <a:cxn ang="0">
                  <a:pos x="3" y="0"/>
                </a:cxn>
                <a:cxn ang="0">
                  <a:pos x="5" y="22"/>
                </a:cxn>
              </a:cxnLst>
              <a:rect l="0" t="0" r="r" b="b"/>
              <a:pathLst>
                <a:path w="5" h="22">
                  <a:moveTo>
                    <a:pt x="0" y="3"/>
                  </a:moveTo>
                  <a:lnTo>
                    <a:pt x="3" y="0"/>
                  </a:lnTo>
                  <a:lnTo>
                    <a:pt x="5" y="22"/>
                  </a:lnTo>
                </a:path>
              </a:pathLst>
            </a:custGeom>
            <a:noFill/>
            <a:ln w="14288">
              <a:solidFill>
                <a:srgbClr val="000000"/>
              </a:solidFill>
              <a:prstDash val="solid"/>
              <a:round/>
              <a:headEnd/>
              <a:tailEnd/>
            </a:ln>
          </p:spPr>
          <p:txBody>
            <a:bodyPr/>
            <a:lstStyle/>
            <a:p>
              <a:endParaRPr lang="en-US"/>
            </a:p>
          </p:txBody>
        </p:sp>
        <p:sp>
          <p:nvSpPr>
            <p:cNvPr id="168032" name="Line 1120"/>
            <p:cNvSpPr>
              <a:spLocks noChangeShapeType="1"/>
            </p:cNvSpPr>
            <p:nvPr/>
          </p:nvSpPr>
          <p:spPr bwMode="auto">
            <a:xfrm>
              <a:off x="2073" y="1057"/>
              <a:ext cx="1" cy="3"/>
            </a:xfrm>
            <a:prstGeom prst="line">
              <a:avLst/>
            </a:prstGeom>
            <a:noFill/>
            <a:ln w="14288">
              <a:solidFill>
                <a:srgbClr val="000000"/>
              </a:solidFill>
              <a:round/>
              <a:headEnd/>
              <a:tailEnd/>
            </a:ln>
          </p:spPr>
          <p:txBody>
            <a:bodyPr/>
            <a:lstStyle/>
            <a:p>
              <a:endParaRPr lang="en-US"/>
            </a:p>
          </p:txBody>
        </p:sp>
        <p:sp>
          <p:nvSpPr>
            <p:cNvPr id="168033" name="Line 1121"/>
            <p:cNvSpPr>
              <a:spLocks noChangeShapeType="1"/>
            </p:cNvSpPr>
            <p:nvPr/>
          </p:nvSpPr>
          <p:spPr bwMode="auto">
            <a:xfrm>
              <a:off x="2075" y="1077"/>
              <a:ext cx="4" cy="27"/>
            </a:xfrm>
            <a:prstGeom prst="line">
              <a:avLst/>
            </a:prstGeom>
            <a:noFill/>
            <a:ln w="14288">
              <a:solidFill>
                <a:srgbClr val="000000"/>
              </a:solidFill>
              <a:round/>
              <a:headEnd/>
              <a:tailEnd/>
            </a:ln>
          </p:spPr>
          <p:txBody>
            <a:bodyPr/>
            <a:lstStyle/>
            <a:p>
              <a:endParaRPr lang="en-US"/>
            </a:p>
          </p:txBody>
        </p:sp>
        <p:sp>
          <p:nvSpPr>
            <p:cNvPr id="168034" name="Line 1122"/>
            <p:cNvSpPr>
              <a:spLocks noChangeShapeType="1"/>
            </p:cNvSpPr>
            <p:nvPr/>
          </p:nvSpPr>
          <p:spPr bwMode="auto">
            <a:xfrm>
              <a:off x="2081" y="1122"/>
              <a:ext cx="1" cy="2"/>
            </a:xfrm>
            <a:prstGeom prst="line">
              <a:avLst/>
            </a:prstGeom>
            <a:noFill/>
            <a:ln w="14288">
              <a:solidFill>
                <a:srgbClr val="000000"/>
              </a:solidFill>
              <a:round/>
              <a:headEnd/>
              <a:tailEnd/>
            </a:ln>
          </p:spPr>
          <p:txBody>
            <a:bodyPr/>
            <a:lstStyle/>
            <a:p>
              <a:endParaRPr lang="en-US"/>
            </a:p>
          </p:txBody>
        </p:sp>
        <p:sp>
          <p:nvSpPr>
            <p:cNvPr id="168035" name="Line 1123"/>
            <p:cNvSpPr>
              <a:spLocks noChangeShapeType="1"/>
            </p:cNvSpPr>
            <p:nvPr/>
          </p:nvSpPr>
          <p:spPr bwMode="auto">
            <a:xfrm>
              <a:off x="2084" y="1142"/>
              <a:ext cx="3" cy="26"/>
            </a:xfrm>
            <a:prstGeom prst="line">
              <a:avLst/>
            </a:prstGeom>
            <a:noFill/>
            <a:ln w="14288">
              <a:solidFill>
                <a:srgbClr val="000000"/>
              </a:solidFill>
              <a:round/>
              <a:headEnd/>
              <a:tailEnd/>
            </a:ln>
          </p:spPr>
          <p:txBody>
            <a:bodyPr/>
            <a:lstStyle/>
            <a:p>
              <a:endParaRPr lang="en-US"/>
            </a:p>
          </p:txBody>
        </p:sp>
        <p:sp>
          <p:nvSpPr>
            <p:cNvPr id="168036" name="Line 1124"/>
            <p:cNvSpPr>
              <a:spLocks noChangeShapeType="1"/>
            </p:cNvSpPr>
            <p:nvPr/>
          </p:nvSpPr>
          <p:spPr bwMode="auto">
            <a:xfrm>
              <a:off x="2090" y="1185"/>
              <a:ext cx="1" cy="2"/>
            </a:xfrm>
            <a:prstGeom prst="line">
              <a:avLst/>
            </a:prstGeom>
            <a:noFill/>
            <a:ln w="14288">
              <a:solidFill>
                <a:srgbClr val="000000"/>
              </a:solidFill>
              <a:round/>
              <a:headEnd/>
              <a:tailEnd/>
            </a:ln>
          </p:spPr>
          <p:txBody>
            <a:bodyPr/>
            <a:lstStyle/>
            <a:p>
              <a:endParaRPr lang="en-US"/>
            </a:p>
          </p:txBody>
        </p:sp>
        <p:sp>
          <p:nvSpPr>
            <p:cNvPr id="168037" name="Freeform 1125"/>
            <p:cNvSpPr>
              <a:spLocks/>
            </p:cNvSpPr>
            <p:nvPr/>
          </p:nvSpPr>
          <p:spPr bwMode="auto">
            <a:xfrm>
              <a:off x="2092" y="1205"/>
              <a:ext cx="12" cy="23"/>
            </a:xfrm>
            <a:custGeom>
              <a:avLst/>
              <a:gdLst/>
              <a:ahLst/>
              <a:cxnLst>
                <a:cxn ang="0">
                  <a:pos x="0" y="0"/>
                </a:cxn>
                <a:cxn ang="0">
                  <a:pos x="0" y="4"/>
                </a:cxn>
                <a:cxn ang="0">
                  <a:pos x="12" y="23"/>
                </a:cxn>
              </a:cxnLst>
              <a:rect l="0" t="0" r="r" b="b"/>
              <a:pathLst>
                <a:path w="12" h="23">
                  <a:moveTo>
                    <a:pt x="0" y="0"/>
                  </a:moveTo>
                  <a:lnTo>
                    <a:pt x="0" y="4"/>
                  </a:lnTo>
                  <a:lnTo>
                    <a:pt x="12" y="23"/>
                  </a:lnTo>
                </a:path>
              </a:pathLst>
            </a:custGeom>
            <a:noFill/>
            <a:ln w="14288">
              <a:solidFill>
                <a:srgbClr val="000000"/>
              </a:solidFill>
              <a:prstDash val="solid"/>
              <a:round/>
              <a:headEnd/>
              <a:tailEnd/>
            </a:ln>
          </p:spPr>
          <p:txBody>
            <a:bodyPr/>
            <a:lstStyle/>
            <a:p>
              <a:endParaRPr lang="en-US"/>
            </a:p>
          </p:txBody>
        </p:sp>
        <p:sp>
          <p:nvSpPr>
            <p:cNvPr id="168038" name="Line 1126"/>
            <p:cNvSpPr>
              <a:spLocks noChangeShapeType="1"/>
            </p:cNvSpPr>
            <p:nvPr/>
          </p:nvSpPr>
          <p:spPr bwMode="auto">
            <a:xfrm>
              <a:off x="2113" y="1243"/>
              <a:ext cx="2" cy="1"/>
            </a:xfrm>
            <a:prstGeom prst="line">
              <a:avLst/>
            </a:prstGeom>
            <a:noFill/>
            <a:ln w="14288">
              <a:solidFill>
                <a:srgbClr val="000000"/>
              </a:solidFill>
              <a:round/>
              <a:headEnd/>
              <a:tailEnd/>
            </a:ln>
          </p:spPr>
          <p:txBody>
            <a:bodyPr/>
            <a:lstStyle/>
            <a:p>
              <a:endParaRPr lang="en-US"/>
            </a:p>
          </p:txBody>
        </p:sp>
        <p:sp>
          <p:nvSpPr>
            <p:cNvPr id="168039" name="Line 1127"/>
            <p:cNvSpPr>
              <a:spLocks noChangeShapeType="1"/>
            </p:cNvSpPr>
            <p:nvPr/>
          </p:nvSpPr>
          <p:spPr bwMode="auto">
            <a:xfrm flipV="1">
              <a:off x="2121" y="1208"/>
              <a:ext cx="10" cy="24"/>
            </a:xfrm>
            <a:prstGeom prst="line">
              <a:avLst/>
            </a:prstGeom>
            <a:noFill/>
            <a:ln w="14288">
              <a:solidFill>
                <a:srgbClr val="000000"/>
              </a:solidFill>
              <a:round/>
              <a:headEnd/>
              <a:tailEnd/>
            </a:ln>
          </p:spPr>
          <p:txBody>
            <a:bodyPr/>
            <a:lstStyle/>
            <a:p>
              <a:endParaRPr lang="en-US"/>
            </a:p>
          </p:txBody>
        </p:sp>
        <p:sp>
          <p:nvSpPr>
            <p:cNvPr id="168040" name="Line 1128"/>
            <p:cNvSpPr>
              <a:spLocks noChangeShapeType="1"/>
            </p:cNvSpPr>
            <p:nvPr/>
          </p:nvSpPr>
          <p:spPr bwMode="auto">
            <a:xfrm flipV="1">
              <a:off x="2136" y="1189"/>
              <a:ext cx="1" cy="2"/>
            </a:xfrm>
            <a:prstGeom prst="line">
              <a:avLst/>
            </a:prstGeom>
            <a:noFill/>
            <a:ln w="14288">
              <a:solidFill>
                <a:srgbClr val="000000"/>
              </a:solidFill>
              <a:round/>
              <a:headEnd/>
              <a:tailEnd/>
            </a:ln>
          </p:spPr>
          <p:txBody>
            <a:bodyPr/>
            <a:lstStyle/>
            <a:p>
              <a:endParaRPr lang="en-US"/>
            </a:p>
          </p:txBody>
        </p:sp>
        <p:sp>
          <p:nvSpPr>
            <p:cNvPr id="168041" name="Line 1129"/>
            <p:cNvSpPr>
              <a:spLocks noChangeShapeType="1"/>
            </p:cNvSpPr>
            <p:nvPr/>
          </p:nvSpPr>
          <p:spPr bwMode="auto">
            <a:xfrm>
              <a:off x="2143" y="1192"/>
              <a:ext cx="7" cy="25"/>
            </a:xfrm>
            <a:prstGeom prst="line">
              <a:avLst/>
            </a:prstGeom>
            <a:noFill/>
            <a:ln w="14288">
              <a:solidFill>
                <a:srgbClr val="000000"/>
              </a:solidFill>
              <a:round/>
              <a:headEnd/>
              <a:tailEnd/>
            </a:ln>
          </p:spPr>
          <p:txBody>
            <a:bodyPr/>
            <a:lstStyle/>
            <a:p>
              <a:endParaRPr lang="en-US"/>
            </a:p>
          </p:txBody>
        </p:sp>
        <p:sp>
          <p:nvSpPr>
            <p:cNvPr id="168042" name="Line 1130"/>
            <p:cNvSpPr>
              <a:spLocks noChangeShapeType="1"/>
            </p:cNvSpPr>
            <p:nvPr/>
          </p:nvSpPr>
          <p:spPr bwMode="auto">
            <a:xfrm>
              <a:off x="2156" y="1234"/>
              <a:ext cx="1" cy="3"/>
            </a:xfrm>
            <a:prstGeom prst="line">
              <a:avLst/>
            </a:prstGeom>
            <a:noFill/>
            <a:ln w="14288">
              <a:solidFill>
                <a:srgbClr val="000000"/>
              </a:solidFill>
              <a:round/>
              <a:headEnd/>
              <a:tailEnd/>
            </a:ln>
          </p:spPr>
          <p:txBody>
            <a:bodyPr/>
            <a:lstStyle/>
            <a:p>
              <a:endParaRPr lang="en-US"/>
            </a:p>
          </p:txBody>
        </p:sp>
        <p:sp>
          <p:nvSpPr>
            <p:cNvPr id="168043" name="Freeform 1131"/>
            <p:cNvSpPr>
              <a:spLocks/>
            </p:cNvSpPr>
            <p:nvPr/>
          </p:nvSpPr>
          <p:spPr bwMode="auto">
            <a:xfrm>
              <a:off x="2162" y="1253"/>
              <a:ext cx="21" cy="10"/>
            </a:xfrm>
            <a:custGeom>
              <a:avLst/>
              <a:gdLst/>
              <a:ahLst/>
              <a:cxnLst>
                <a:cxn ang="0">
                  <a:pos x="0" y="0"/>
                </a:cxn>
                <a:cxn ang="0">
                  <a:pos x="2" y="8"/>
                </a:cxn>
                <a:cxn ang="0">
                  <a:pos x="21" y="10"/>
                </a:cxn>
              </a:cxnLst>
              <a:rect l="0" t="0" r="r" b="b"/>
              <a:pathLst>
                <a:path w="21" h="10">
                  <a:moveTo>
                    <a:pt x="0" y="0"/>
                  </a:moveTo>
                  <a:lnTo>
                    <a:pt x="2" y="8"/>
                  </a:lnTo>
                  <a:lnTo>
                    <a:pt x="21" y="10"/>
                  </a:lnTo>
                </a:path>
              </a:pathLst>
            </a:custGeom>
            <a:noFill/>
            <a:ln w="14288">
              <a:solidFill>
                <a:srgbClr val="000000"/>
              </a:solidFill>
              <a:prstDash val="solid"/>
              <a:round/>
              <a:headEnd/>
              <a:tailEnd/>
            </a:ln>
          </p:spPr>
          <p:txBody>
            <a:bodyPr/>
            <a:lstStyle/>
            <a:p>
              <a:endParaRPr lang="en-US"/>
            </a:p>
          </p:txBody>
        </p:sp>
        <p:sp>
          <p:nvSpPr>
            <p:cNvPr id="168044" name="Line 1132"/>
            <p:cNvSpPr>
              <a:spLocks noChangeShapeType="1"/>
            </p:cNvSpPr>
            <p:nvPr/>
          </p:nvSpPr>
          <p:spPr bwMode="auto">
            <a:xfrm flipV="1">
              <a:off x="2196" y="1252"/>
              <a:ext cx="1" cy="1"/>
            </a:xfrm>
            <a:prstGeom prst="line">
              <a:avLst/>
            </a:prstGeom>
            <a:noFill/>
            <a:ln w="14288">
              <a:solidFill>
                <a:srgbClr val="000000"/>
              </a:solidFill>
              <a:round/>
              <a:headEnd/>
              <a:tailEnd/>
            </a:ln>
          </p:spPr>
          <p:txBody>
            <a:bodyPr/>
            <a:lstStyle/>
            <a:p>
              <a:endParaRPr lang="en-US"/>
            </a:p>
          </p:txBody>
        </p:sp>
        <p:sp>
          <p:nvSpPr>
            <p:cNvPr id="168045" name="Freeform 1133"/>
            <p:cNvSpPr>
              <a:spLocks/>
            </p:cNvSpPr>
            <p:nvPr/>
          </p:nvSpPr>
          <p:spPr bwMode="auto">
            <a:xfrm>
              <a:off x="2208" y="1216"/>
              <a:ext cx="14" cy="22"/>
            </a:xfrm>
            <a:custGeom>
              <a:avLst/>
              <a:gdLst/>
              <a:ahLst/>
              <a:cxnLst>
                <a:cxn ang="0">
                  <a:pos x="0" y="22"/>
                </a:cxn>
                <a:cxn ang="0">
                  <a:pos x="3" y="18"/>
                </a:cxn>
                <a:cxn ang="0">
                  <a:pos x="14" y="0"/>
                </a:cxn>
              </a:cxnLst>
              <a:rect l="0" t="0" r="r" b="b"/>
              <a:pathLst>
                <a:path w="14" h="22">
                  <a:moveTo>
                    <a:pt x="0" y="22"/>
                  </a:moveTo>
                  <a:lnTo>
                    <a:pt x="3" y="18"/>
                  </a:lnTo>
                  <a:lnTo>
                    <a:pt x="14" y="0"/>
                  </a:lnTo>
                </a:path>
              </a:pathLst>
            </a:custGeom>
            <a:noFill/>
            <a:ln w="14288">
              <a:solidFill>
                <a:srgbClr val="000000"/>
              </a:solidFill>
              <a:prstDash val="solid"/>
              <a:round/>
              <a:headEnd/>
              <a:tailEnd/>
            </a:ln>
          </p:spPr>
          <p:txBody>
            <a:bodyPr/>
            <a:lstStyle/>
            <a:p>
              <a:endParaRPr lang="en-US"/>
            </a:p>
          </p:txBody>
        </p:sp>
        <p:sp>
          <p:nvSpPr>
            <p:cNvPr id="168046" name="Line 1134"/>
            <p:cNvSpPr>
              <a:spLocks noChangeShapeType="1"/>
            </p:cNvSpPr>
            <p:nvPr/>
          </p:nvSpPr>
          <p:spPr bwMode="auto">
            <a:xfrm flipV="1">
              <a:off x="2232" y="1199"/>
              <a:ext cx="1" cy="2"/>
            </a:xfrm>
            <a:prstGeom prst="line">
              <a:avLst/>
            </a:prstGeom>
            <a:noFill/>
            <a:ln w="14288">
              <a:solidFill>
                <a:srgbClr val="000000"/>
              </a:solidFill>
              <a:round/>
              <a:headEnd/>
              <a:tailEnd/>
            </a:ln>
          </p:spPr>
          <p:txBody>
            <a:bodyPr/>
            <a:lstStyle/>
            <a:p>
              <a:endParaRPr lang="en-US"/>
            </a:p>
          </p:txBody>
        </p:sp>
        <p:sp>
          <p:nvSpPr>
            <p:cNvPr id="168047" name="Line 1135"/>
            <p:cNvSpPr>
              <a:spLocks noChangeShapeType="1"/>
            </p:cNvSpPr>
            <p:nvPr/>
          </p:nvSpPr>
          <p:spPr bwMode="auto">
            <a:xfrm>
              <a:off x="2238" y="1209"/>
              <a:ext cx="5" cy="27"/>
            </a:xfrm>
            <a:prstGeom prst="line">
              <a:avLst/>
            </a:prstGeom>
            <a:noFill/>
            <a:ln w="14288">
              <a:solidFill>
                <a:srgbClr val="000000"/>
              </a:solidFill>
              <a:round/>
              <a:headEnd/>
              <a:tailEnd/>
            </a:ln>
          </p:spPr>
          <p:txBody>
            <a:bodyPr/>
            <a:lstStyle/>
            <a:p>
              <a:endParaRPr lang="en-US"/>
            </a:p>
          </p:txBody>
        </p:sp>
        <p:sp>
          <p:nvSpPr>
            <p:cNvPr id="168048" name="Line 1136"/>
            <p:cNvSpPr>
              <a:spLocks noChangeShapeType="1"/>
            </p:cNvSpPr>
            <p:nvPr/>
          </p:nvSpPr>
          <p:spPr bwMode="auto">
            <a:xfrm>
              <a:off x="2247" y="1253"/>
              <a:ext cx="1" cy="2"/>
            </a:xfrm>
            <a:prstGeom prst="line">
              <a:avLst/>
            </a:prstGeom>
            <a:noFill/>
            <a:ln w="14288">
              <a:solidFill>
                <a:srgbClr val="000000"/>
              </a:solidFill>
              <a:round/>
              <a:headEnd/>
              <a:tailEnd/>
            </a:ln>
          </p:spPr>
          <p:txBody>
            <a:bodyPr/>
            <a:lstStyle/>
            <a:p>
              <a:endParaRPr lang="en-US"/>
            </a:p>
          </p:txBody>
        </p:sp>
        <p:sp>
          <p:nvSpPr>
            <p:cNvPr id="168049" name="Line 1137"/>
            <p:cNvSpPr>
              <a:spLocks noChangeShapeType="1"/>
            </p:cNvSpPr>
            <p:nvPr/>
          </p:nvSpPr>
          <p:spPr bwMode="auto">
            <a:xfrm>
              <a:off x="2250" y="1272"/>
              <a:ext cx="6" cy="27"/>
            </a:xfrm>
            <a:prstGeom prst="line">
              <a:avLst/>
            </a:prstGeom>
            <a:noFill/>
            <a:ln w="14288">
              <a:solidFill>
                <a:srgbClr val="000000"/>
              </a:solidFill>
              <a:round/>
              <a:headEnd/>
              <a:tailEnd/>
            </a:ln>
          </p:spPr>
          <p:txBody>
            <a:bodyPr/>
            <a:lstStyle/>
            <a:p>
              <a:endParaRPr lang="en-US"/>
            </a:p>
          </p:txBody>
        </p:sp>
        <p:sp>
          <p:nvSpPr>
            <p:cNvPr id="168050" name="Line 1138"/>
            <p:cNvSpPr>
              <a:spLocks noChangeShapeType="1"/>
            </p:cNvSpPr>
            <p:nvPr/>
          </p:nvSpPr>
          <p:spPr bwMode="auto">
            <a:xfrm>
              <a:off x="2259" y="1315"/>
              <a:ext cx="1" cy="2"/>
            </a:xfrm>
            <a:prstGeom prst="line">
              <a:avLst/>
            </a:prstGeom>
            <a:noFill/>
            <a:ln w="14288">
              <a:solidFill>
                <a:srgbClr val="000000"/>
              </a:solidFill>
              <a:round/>
              <a:headEnd/>
              <a:tailEnd/>
            </a:ln>
          </p:spPr>
          <p:txBody>
            <a:bodyPr/>
            <a:lstStyle/>
            <a:p>
              <a:endParaRPr lang="en-US"/>
            </a:p>
          </p:txBody>
        </p:sp>
        <p:sp>
          <p:nvSpPr>
            <p:cNvPr id="168051" name="Line 1139"/>
            <p:cNvSpPr>
              <a:spLocks noChangeShapeType="1"/>
            </p:cNvSpPr>
            <p:nvPr/>
          </p:nvSpPr>
          <p:spPr bwMode="auto">
            <a:xfrm>
              <a:off x="2269" y="1333"/>
              <a:ext cx="13" cy="23"/>
            </a:xfrm>
            <a:prstGeom prst="line">
              <a:avLst/>
            </a:prstGeom>
            <a:noFill/>
            <a:ln w="14288">
              <a:solidFill>
                <a:srgbClr val="000000"/>
              </a:solidFill>
              <a:round/>
              <a:headEnd/>
              <a:tailEnd/>
            </a:ln>
          </p:spPr>
          <p:txBody>
            <a:bodyPr/>
            <a:lstStyle/>
            <a:p>
              <a:endParaRPr lang="en-US"/>
            </a:p>
          </p:txBody>
        </p:sp>
        <p:sp>
          <p:nvSpPr>
            <p:cNvPr id="168052" name="Line 1140"/>
            <p:cNvSpPr>
              <a:spLocks noChangeShapeType="1"/>
            </p:cNvSpPr>
            <p:nvPr/>
          </p:nvSpPr>
          <p:spPr bwMode="auto">
            <a:xfrm>
              <a:off x="2288" y="1373"/>
              <a:ext cx="1" cy="2"/>
            </a:xfrm>
            <a:prstGeom prst="line">
              <a:avLst/>
            </a:prstGeom>
            <a:noFill/>
            <a:ln w="14288">
              <a:solidFill>
                <a:srgbClr val="000000"/>
              </a:solidFill>
              <a:round/>
              <a:headEnd/>
              <a:tailEnd/>
            </a:ln>
          </p:spPr>
          <p:txBody>
            <a:bodyPr/>
            <a:lstStyle/>
            <a:p>
              <a:endParaRPr lang="en-US"/>
            </a:p>
          </p:txBody>
        </p:sp>
        <p:sp>
          <p:nvSpPr>
            <p:cNvPr id="168053" name="Line 1141"/>
            <p:cNvSpPr>
              <a:spLocks noChangeShapeType="1"/>
            </p:cNvSpPr>
            <p:nvPr/>
          </p:nvSpPr>
          <p:spPr bwMode="auto">
            <a:xfrm>
              <a:off x="2293" y="1392"/>
              <a:ext cx="8" cy="25"/>
            </a:xfrm>
            <a:prstGeom prst="line">
              <a:avLst/>
            </a:prstGeom>
            <a:noFill/>
            <a:ln w="14288">
              <a:solidFill>
                <a:srgbClr val="000000"/>
              </a:solidFill>
              <a:round/>
              <a:headEnd/>
              <a:tailEnd/>
            </a:ln>
          </p:spPr>
          <p:txBody>
            <a:bodyPr/>
            <a:lstStyle/>
            <a:p>
              <a:endParaRPr lang="en-US"/>
            </a:p>
          </p:txBody>
        </p:sp>
        <p:sp>
          <p:nvSpPr>
            <p:cNvPr id="168054" name="Line 1142"/>
            <p:cNvSpPr>
              <a:spLocks noChangeShapeType="1"/>
            </p:cNvSpPr>
            <p:nvPr/>
          </p:nvSpPr>
          <p:spPr bwMode="auto">
            <a:xfrm>
              <a:off x="2306" y="1435"/>
              <a:ext cx="1" cy="2"/>
            </a:xfrm>
            <a:prstGeom prst="line">
              <a:avLst/>
            </a:prstGeom>
            <a:noFill/>
            <a:ln w="14288">
              <a:solidFill>
                <a:srgbClr val="000000"/>
              </a:solidFill>
              <a:round/>
              <a:headEnd/>
              <a:tailEnd/>
            </a:ln>
          </p:spPr>
          <p:txBody>
            <a:bodyPr/>
            <a:lstStyle/>
            <a:p>
              <a:endParaRPr lang="en-US"/>
            </a:p>
          </p:txBody>
        </p:sp>
        <p:sp>
          <p:nvSpPr>
            <p:cNvPr id="168055" name="Line 1143"/>
            <p:cNvSpPr>
              <a:spLocks noChangeShapeType="1"/>
            </p:cNvSpPr>
            <p:nvPr/>
          </p:nvSpPr>
          <p:spPr bwMode="auto">
            <a:xfrm>
              <a:off x="2313" y="1454"/>
              <a:ext cx="8" cy="24"/>
            </a:xfrm>
            <a:prstGeom prst="line">
              <a:avLst/>
            </a:prstGeom>
            <a:noFill/>
            <a:ln w="14288">
              <a:solidFill>
                <a:srgbClr val="000000"/>
              </a:solidFill>
              <a:round/>
              <a:headEnd/>
              <a:tailEnd/>
            </a:ln>
          </p:spPr>
          <p:txBody>
            <a:bodyPr/>
            <a:lstStyle/>
            <a:p>
              <a:endParaRPr lang="en-US"/>
            </a:p>
          </p:txBody>
        </p:sp>
        <p:sp>
          <p:nvSpPr>
            <p:cNvPr id="168056" name="Line 1144"/>
            <p:cNvSpPr>
              <a:spLocks noChangeShapeType="1"/>
            </p:cNvSpPr>
            <p:nvPr/>
          </p:nvSpPr>
          <p:spPr bwMode="auto">
            <a:xfrm>
              <a:off x="2327" y="1494"/>
              <a:ext cx="1" cy="3"/>
            </a:xfrm>
            <a:prstGeom prst="line">
              <a:avLst/>
            </a:prstGeom>
            <a:noFill/>
            <a:ln w="14288">
              <a:solidFill>
                <a:srgbClr val="000000"/>
              </a:solidFill>
              <a:round/>
              <a:headEnd/>
              <a:tailEnd/>
            </a:ln>
          </p:spPr>
          <p:txBody>
            <a:bodyPr/>
            <a:lstStyle/>
            <a:p>
              <a:endParaRPr lang="en-US"/>
            </a:p>
          </p:txBody>
        </p:sp>
        <p:sp>
          <p:nvSpPr>
            <p:cNvPr id="168057" name="Line 1145"/>
            <p:cNvSpPr>
              <a:spLocks noChangeShapeType="1"/>
            </p:cNvSpPr>
            <p:nvPr/>
          </p:nvSpPr>
          <p:spPr bwMode="auto">
            <a:xfrm flipV="1">
              <a:off x="2333" y="1471"/>
              <a:ext cx="7" cy="26"/>
            </a:xfrm>
            <a:prstGeom prst="line">
              <a:avLst/>
            </a:prstGeom>
            <a:noFill/>
            <a:ln w="14288">
              <a:solidFill>
                <a:srgbClr val="000000"/>
              </a:solidFill>
              <a:round/>
              <a:headEnd/>
              <a:tailEnd/>
            </a:ln>
          </p:spPr>
          <p:txBody>
            <a:bodyPr/>
            <a:lstStyle/>
            <a:p>
              <a:endParaRPr lang="en-US"/>
            </a:p>
          </p:txBody>
        </p:sp>
        <p:sp>
          <p:nvSpPr>
            <p:cNvPr id="168058" name="Line 1146"/>
            <p:cNvSpPr>
              <a:spLocks noChangeShapeType="1"/>
            </p:cNvSpPr>
            <p:nvPr/>
          </p:nvSpPr>
          <p:spPr bwMode="auto">
            <a:xfrm flipV="1">
              <a:off x="2343" y="1452"/>
              <a:ext cx="1" cy="3"/>
            </a:xfrm>
            <a:prstGeom prst="line">
              <a:avLst/>
            </a:prstGeom>
            <a:noFill/>
            <a:ln w="14288">
              <a:solidFill>
                <a:srgbClr val="000000"/>
              </a:solidFill>
              <a:round/>
              <a:headEnd/>
              <a:tailEnd/>
            </a:ln>
          </p:spPr>
          <p:txBody>
            <a:bodyPr/>
            <a:lstStyle/>
            <a:p>
              <a:endParaRPr lang="en-US"/>
            </a:p>
          </p:txBody>
        </p:sp>
        <p:sp>
          <p:nvSpPr>
            <p:cNvPr id="168059" name="Line 1147"/>
            <p:cNvSpPr>
              <a:spLocks noChangeShapeType="1"/>
            </p:cNvSpPr>
            <p:nvPr/>
          </p:nvSpPr>
          <p:spPr bwMode="auto">
            <a:xfrm flipV="1">
              <a:off x="2348" y="1409"/>
              <a:ext cx="6" cy="26"/>
            </a:xfrm>
            <a:prstGeom prst="line">
              <a:avLst/>
            </a:prstGeom>
            <a:noFill/>
            <a:ln w="14288">
              <a:solidFill>
                <a:srgbClr val="000000"/>
              </a:solidFill>
              <a:round/>
              <a:headEnd/>
              <a:tailEnd/>
            </a:ln>
          </p:spPr>
          <p:txBody>
            <a:bodyPr/>
            <a:lstStyle/>
            <a:p>
              <a:endParaRPr lang="en-US"/>
            </a:p>
          </p:txBody>
        </p:sp>
        <p:sp>
          <p:nvSpPr>
            <p:cNvPr id="168060" name="Line 1148"/>
            <p:cNvSpPr>
              <a:spLocks noChangeShapeType="1"/>
            </p:cNvSpPr>
            <p:nvPr/>
          </p:nvSpPr>
          <p:spPr bwMode="auto">
            <a:xfrm>
              <a:off x="2360" y="1426"/>
              <a:ext cx="1" cy="2"/>
            </a:xfrm>
            <a:prstGeom prst="line">
              <a:avLst/>
            </a:prstGeom>
            <a:noFill/>
            <a:ln w="14288">
              <a:solidFill>
                <a:srgbClr val="000000"/>
              </a:solidFill>
              <a:round/>
              <a:headEnd/>
              <a:tailEnd/>
            </a:ln>
          </p:spPr>
          <p:txBody>
            <a:bodyPr/>
            <a:lstStyle/>
            <a:p>
              <a:endParaRPr lang="en-US"/>
            </a:p>
          </p:txBody>
        </p:sp>
        <p:sp>
          <p:nvSpPr>
            <p:cNvPr id="168061" name="Line 1149"/>
            <p:cNvSpPr>
              <a:spLocks noChangeShapeType="1"/>
            </p:cNvSpPr>
            <p:nvPr/>
          </p:nvSpPr>
          <p:spPr bwMode="auto">
            <a:xfrm>
              <a:off x="2365" y="1445"/>
              <a:ext cx="7" cy="25"/>
            </a:xfrm>
            <a:prstGeom prst="line">
              <a:avLst/>
            </a:prstGeom>
            <a:noFill/>
            <a:ln w="14288">
              <a:solidFill>
                <a:srgbClr val="000000"/>
              </a:solidFill>
              <a:round/>
              <a:headEnd/>
              <a:tailEnd/>
            </a:ln>
          </p:spPr>
          <p:txBody>
            <a:bodyPr/>
            <a:lstStyle/>
            <a:p>
              <a:endParaRPr lang="en-US"/>
            </a:p>
          </p:txBody>
        </p:sp>
        <p:sp>
          <p:nvSpPr>
            <p:cNvPr id="168062" name="Line 1150"/>
            <p:cNvSpPr>
              <a:spLocks noChangeShapeType="1"/>
            </p:cNvSpPr>
            <p:nvPr/>
          </p:nvSpPr>
          <p:spPr bwMode="auto">
            <a:xfrm>
              <a:off x="2377" y="1488"/>
              <a:ext cx="1" cy="2"/>
            </a:xfrm>
            <a:prstGeom prst="line">
              <a:avLst/>
            </a:prstGeom>
            <a:noFill/>
            <a:ln w="14288">
              <a:solidFill>
                <a:srgbClr val="000000"/>
              </a:solidFill>
              <a:round/>
              <a:headEnd/>
              <a:tailEnd/>
            </a:ln>
          </p:spPr>
          <p:txBody>
            <a:bodyPr/>
            <a:lstStyle/>
            <a:p>
              <a:endParaRPr lang="en-US"/>
            </a:p>
          </p:txBody>
        </p:sp>
        <p:sp>
          <p:nvSpPr>
            <p:cNvPr id="168063" name="Freeform 1151"/>
            <p:cNvSpPr>
              <a:spLocks/>
            </p:cNvSpPr>
            <p:nvPr/>
          </p:nvSpPr>
          <p:spPr bwMode="auto">
            <a:xfrm>
              <a:off x="2392" y="1499"/>
              <a:ext cx="20" cy="16"/>
            </a:xfrm>
            <a:custGeom>
              <a:avLst/>
              <a:gdLst/>
              <a:ahLst/>
              <a:cxnLst>
                <a:cxn ang="0">
                  <a:pos x="0" y="0"/>
                </a:cxn>
                <a:cxn ang="0">
                  <a:pos x="11" y="5"/>
                </a:cxn>
                <a:cxn ang="0">
                  <a:pos x="20" y="16"/>
                </a:cxn>
              </a:cxnLst>
              <a:rect l="0" t="0" r="r" b="b"/>
              <a:pathLst>
                <a:path w="20" h="16">
                  <a:moveTo>
                    <a:pt x="0" y="0"/>
                  </a:moveTo>
                  <a:lnTo>
                    <a:pt x="11" y="5"/>
                  </a:lnTo>
                  <a:lnTo>
                    <a:pt x="20" y="16"/>
                  </a:lnTo>
                </a:path>
              </a:pathLst>
            </a:custGeom>
            <a:noFill/>
            <a:ln w="14288">
              <a:solidFill>
                <a:srgbClr val="000000"/>
              </a:solidFill>
              <a:prstDash val="solid"/>
              <a:round/>
              <a:headEnd/>
              <a:tailEnd/>
            </a:ln>
          </p:spPr>
          <p:txBody>
            <a:bodyPr/>
            <a:lstStyle/>
            <a:p>
              <a:endParaRPr lang="en-US"/>
            </a:p>
          </p:txBody>
        </p:sp>
        <p:sp>
          <p:nvSpPr>
            <p:cNvPr id="168064" name="Line 1152"/>
            <p:cNvSpPr>
              <a:spLocks noChangeShapeType="1"/>
            </p:cNvSpPr>
            <p:nvPr/>
          </p:nvSpPr>
          <p:spPr bwMode="auto">
            <a:xfrm>
              <a:off x="2424" y="1529"/>
              <a:ext cx="1" cy="2"/>
            </a:xfrm>
            <a:prstGeom prst="line">
              <a:avLst/>
            </a:prstGeom>
            <a:noFill/>
            <a:ln w="14288">
              <a:solidFill>
                <a:srgbClr val="000000"/>
              </a:solidFill>
              <a:round/>
              <a:headEnd/>
              <a:tailEnd/>
            </a:ln>
          </p:spPr>
          <p:txBody>
            <a:bodyPr/>
            <a:lstStyle/>
            <a:p>
              <a:endParaRPr lang="en-US"/>
            </a:p>
          </p:txBody>
        </p:sp>
        <p:sp>
          <p:nvSpPr>
            <p:cNvPr id="168065" name="Line 1153"/>
            <p:cNvSpPr>
              <a:spLocks noChangeShapeType="1"/>
            </p:cNvSpPr>
            <p:nvPr/>
          </p:nvSpPr>
          <p:spPr bwMode="auto">
            <a:xfrm>
              <a:off x="2433" y="1546"/>
              <a:ext cx="11" cy="25"/>
            </a:xfrm>
            <a:prstGeom prst="line">
              <a:avLst/>
            </a:prstGeom>
            <a:noFill/>
            <a:ln w="14288">
              <a:solidFill>
                <a:srgbClr val="000000"/>
              </a:solidFill>
              <a:round/>
              <a:headEnd/>
              <a:tailEnd/>
            </a:ln>
          </p:spPr>
          <p:txBody>
            <a:bodyPr/>
            <a:lstStyle/>
            <a:p>
              <a:endParaRPr lang="en-US"/>
            </a:p>
          </p:txBody>
        </p:sp>
        <p:sp>
          <p:nvSpPr>
            <p:cNvPr id="168066" name="Line 1154"/>
            <p:cNvSpPr>
              <a:spLocks noChangeShapeType="1"/>
            </p:cNvSpPr>
            <p:nvPr/>
          </p:nvSpPr>
          <p:spPr bwMode="auto">
            <a:xfrm flipV="1">
              <a:off x="2451" y="1581"/>
              <a:ext cx="1" cy="2"/>
            </a:xfrm>
            <a:prstGeom prst="line">
              <a:avLst/>
            </a:prstGeom>
            <a:noFill/>
            <a:ln w="14288">
              <a:solidFill>
                <a:srgbClr val="000000"/>
              </a:solidFill>
              <a:round/>
              <a:headEnd/>
              <a:tailEnd/>
            </a:ln>
          </p:spPr>
          <p:txBody>
            <a:bodyPr/>
            <a:lstStyle/>
            <a:p>
              <a:endParaRPr lang="en-US"/>
            </a:p>
          </p:txBody>
        </p:sp>
        <p:sp>
          <p:nvSpPr>
            <p:cNvPr id="168067" name="Freeform 1155"/>
            <p:cNvSpPr>
              <a:spLocks/>
            </p:cNvSpPr>
            <p:nvPr/>
          </p:nvSpPr>
          <p:spPr bwMode="auto">
            <a:xfrm>
              <a:off x="2461" y="1545"/>
              <a:ext cx="16" cy="21"/>
            </a:xfrm>
            <a:custGeom>
              <a:avLst/>
              <a:gdLst/>
              <a:ahLst/>
              <a:cxnLst>
                <a:cxn ang="0">
                  <a:pos x="0" y="21"/>
                </a:cxn>
                <a:cxn ang="0">
                  <a:pos x="12" y="0"/>
                </a:cxn>
                <a:cxn ang="0">
                  <a:pos x="16" y="0"/>
                </a:cxn>
              </a:cxnLst>
              <a:rect l="0" t="0" r="r" b="b"/>
              <a:pathLst>
                <a:path w="16" h="21">
                  <a:moveTo>
                    <a:pt x="0" y="21"/>
                  </a:moveTo>
                  <a:lnTo>
                    <a:pt x="12" y="0"/>
                  </a:lnTo>
                  <a:lnTo>
                    <a:pt x="16" y="0"/>
                  </a:lnTo>
                </a:path>
              </a:pathLst>
            </a:custGeom>
            <a:noFill/>
            <a:ln w="14288">
              <a:solidFill>
                <a:srgbClr val="000000"/>
              </a:solidFill>
              <a:prstDash val="solid"/>
              <a:round/>
              <a:headEnd/>
              <a:tailEnd/>
            </a:ln>
          </p:spPr>
          <p:txBody>
            <a:bodyPr/>
            <a:lstStyle/>
            <a:p>
              <a:endParaRPr lang="en-US"/>
            </a:p>
          </p:txBody>
        </p:sp>
        <p:sp>
          <p:nvSpPr>
            <p:cNvPr id="168068" name="Line 1156"/>
            <p:cNvSpPr>
              <a:spLocks noChangeShapeType="1"/>
            </p:cNvSpPr>
            <p:nvPr/>
          </p:nvSpPr>
          <p:spPr bwMode="auto">
            <a:xfrm>
              <a:off x="2495" y="1545"/>
              <a:ext cx="2" cy="1"/>
            </a:xfrm>
            <a:prstGeom prst="line">
              <a:avLst/>
            </a:prstGeom>
            <a:noFill/>
            <a:ln w="14288">
              <a:solidFill>
                <a:srgbClr val="000000"/>
              </a:solidFill>
              <a:round/>
              <a:headEnd/>
              <a:tailEnd/>
            </a:ln>
          </p:spPr>
          <p:txBody>
            <a:bodyPr/>
            <a:lstStyle/>
            <a:p>
              <a:endParaRPr lang="en-US"/>
            </a:p>
          </p:txBody>
        </p:sp>
        <p:sp>
          <p:nvSpPr>
            <p:cNvPr id="168069" name="Line 1157"/>
            <p:cNvSpPr>
              <a:spLocks noChangeShapeType="1"/>
            </p:cNvSpPr>
            <p:nvPr/>
          </p:nvSpPr>
          <p:spPr bwMode="auto">
            <a:xfrm>
              <a:off x="2504" y="1560"/>
              <a:ext cx="10" cy="24"/>
            </a:xfrm>
            <a:prstGeom prst="line">
              <a:avLst/>
            </a:prstGeom>
            <a:noFill/>
            <a:ln w="14288">
              <a:solidFill>
                <a:srgbClr val="000000"/>
              </a:solidFill>
              <a:round/>
              <a:headEnd/>
              <a:tailEnd/>
            </a:ln>
          </p:spPr>
          <p:txBody>
            <a:bodyPr/>
            <a:lstStyle/>
            <a:p>
              <a:endParaRPr lang="en-US"/>
            </a:p>
          </p:txBody>
        </p:sp>
        <p:sp>
          <p:nvSpPr>
            <p:cNvPr id="168070" name="Line 1158"/>
            <p:cNvSpPr>
              <a:spLocks noChangeShapeType="1"/>
            </p:cNvSpPr>
            <p:nvPr/>
          </p:nvSpPr>
          <p:spPr bwMode="auto">
            <a:xfrm flipV="1">
              <a:off x="2522" y="1597"/>
              <a:ext cx="2" cy="3"/>
            </a:xfrm>
            <a:prstGeom prst="line">
              <a:avLst/>
            </a:prstGeom>
            <a:noFill/>
            <a:ln w="14288">
              <a:solidFill>
                <a:srgbClr val="000000"/>
              </a:solidFill>
              <a:round/>
              <a:headEnd/>
              <a:tailEnd/>
            </a:ln>
          </p:spPr>
          <p:txBody>
            <a:bodyPr/>
            <a:lstStyle/>
            <a:p>
              <a:endParaRPr lang="en-US"/>
            </a:p>
          </p:txBody>
        </p:sp>
        <p:sp>
          <p:nvSpPr>
            <p:cNvPr id="168071" name="Freeform 1159"/>
            <p:cNvSpPr>
              <a:spLocks/>
            </p:cNvSpPr>
            <p:nvPr/>
          </p:nvSpPr>
          <p:spPr bwMode="auto">
            <a:xfrm>
              <a:off x="2540" y="1585"/>
              <a:ext cx="19" cy="15"/>
            </a:xfrm>
            <a:custGeom>
              <a:avLst/>
              <a:gdLst/>
              <a:ahLst/>
              <a:cxnLst>
                <a:cxn ang="0">
                  <a:pos x="0" y="4"/>
                </a:cxn>
                <a:cxn ang="0">
                  <a:pos x="5" y="0"/>
                </a:cxn>
                <a:cxn ang="0">
                  <a:pos x="19" y="15"/>
                </a:cxn>
              </a:cxnLst>
              <a:rect l="0" t="0" r="r" b="b"/>
              <a:pathLst>
                <a:path w="19" h="15">
                  <a:moveTo>
                    <a:pt x="0" y="4"/>
                  </a:moveTo>
                  <a:lnTo>
                    <a:pt x="5" y="0"/>
                  </a:lnTo>
                  <a:lnTo>
                    <a:pt x="19" y="15"/>
                  </a:lnTo>
                </a:path>
              </a:pathLst>
            </a:custGeom>
            <a:noFill/>
            <a:ln w="14288">
              <a:solidFill>
                <a:srgbClr val="000000"/>
              </a:solidFill>
              <a:prstDash val="solid"/>
              <a:round/>
              <a:headEnd/>
              <a:tailEnd/>
            </a:ln>
          </p:spPr>
          <p:txBody>
            <a:bodyPr/>
            <a:lstStyle/>
            <a:p>
              <a:endParaRPr lang="en-US"/>
            </a:p>
          </p:txBody>
        </p:sp>
        <p:sp>
          <p:nvSpPr>
            <p:cNvPr id="168072" name="Line 1160"/>
            <p:cNvSpPr>
              <a:spLocks noChangeShapeType="1"/>
            </p:cNvSpPr>
            <p:nvPr/>
          </p:nvSpPr>
          <p:spPr bwMode="auto">
            <a:xfrm flipV="1">
              <a:off x="2570" y="1611"/>
              <a:ext cx="2" cy="1"/>
            </a:xfrm>
            <a:prstGeom prst="line">
              <a:avLst/>
            </a:prstGeom>
            <a:noFill/>
            <a:ln w="14288">
              <a:solidFill>
                <a:srgbClr val="000000"/>
              </a:solidFill>
              <a:round/>
              <a:headEnd/>
              <a:tailEnd/>
            </a:ln>
          </p:spPr>
          <p:txBody>
            <a:bodyPr/>
            <a:lstStyle/>
            <a:p>
              <a:endParaRPr lang="en-US"/>
            </a:p>
          </p:txBody>
        </p:sp>
        <p:sp>
          <p:nvSpPr>
            <p:cNvPr id="168073" name="Freeform 1161"/>
            <p:cNvSpPr>
              <a:spLocks/>
            </p:cNvSpPr>
            <p:nvPr/>
          </p:nvSpPr>
          <p:spPr bwMode="auto">
            <a:xfrm>
              <a:off x="2587" y="1598"/>
              <a:ext cx="16" cy="17"/>
            </a:xfrm>
            <a:custGeom>
              <a:avLst/>
              <a:gdLst/>
              <a:ahLst/>
              <a:cxnLst>
                <a:cxn ang="0">
                  <a:pos x="0" y="4"/>
                </a:cxn>
                <a:cxn ang="0">
                  <a:pos x="6" y="0"/>
                </a:cxn>
                <a:cxn ang="0">
                  <a:pos x="16" y="17"/>
                </a:cxn>
              </a:cxnLst>
              <a:rect l="0" t="0" r="r" b="b"/>
              <a:pathLst>
                <a:path w="16" h="17">
                  <a:moveTo>
                    <a:pt x="0" y="4"/>
                  </a:moveTo>
                  <a:lnTo>
                    <a:pt x="6" y="0"/>
                  </a:lnTo>
                  <a:lnTo>
                    <a:pt x="16" y="17"/>
                  </a:lnTo>
                </a:path>
              </a:pathLst>
            </a:custGeom>
            <a:noFill/>
            <a:ln w="14288">
              <a:solidFill>
                <a:srgbClr val="000000"/>
              </a:solidFill>
              <a:prstDash val="solid"/>
              <a:round/>
              <a:headEnd/>
              <a:tailEnd/>
            </a:ln>
          </p:spPr>
          <p:txBody>
            <a:bodyPr/>
            <a:lstStyle/>
            <a:p>
              <a:endParaRPr lang="en-US"/>
            </a:p>
          </p:txBody>
        </p:sp>
        <p:sp>
          <p:nvSpPr>
            <p:cNvPr id="168074" name="Line 1162"/>
            <p:cNvSpPr>
              <a:spLocks noChangeShapeType="1"/>
            </p:cNvSpPr>
            <p:nvPr/>
          </p:nvSpPr>
          <p:spPr bwMode="auto">
            <a:xfrm>
              <a:off x="2612" y="1631"/>
              <a:ext cx="1" cy="2"/>
            </a:xfrm>
            <a:prstGeom prst="line">
              <a:avLst/>
            </a:prstGeom>
            <a:noFill/>
            <a:ln w="14288">
              <a:solidFill>
                <a:srgbClr val="000000"/>
              </a:solidFill>
              <a:round/>
              <a:headEnd/>
              <a:tailEnd/>
            </a:ln>
          </p:spPr>
          <p:txBody>
            <a:bodyPr/>
            <a:lstStyle/>
            <a:p>
              <a:endParaRPr lang="en-US"/>
            </a:p>
          </p:txBody>
        </p:sp>
        <p:sp>
          <p:nvSpPr>
            <p:cNvPr id="168075" name="Line 1163"/>
            <p:cNvSpPr>
              <a:spLocks noChangeShapeType="1"/>
            </p:cNvSpPr>
            <p:nvPr/>
          </p:nvSpPr>
          <p:spPr bwMode="auto">
            <a:xfrm flipV="1">
              <a:off x="2621" y="1607"/>
              <a:ext cx="10" cy="25"/>
            </a:xfrm>
            <a:prstGeom prst="line">
              <a:avLst/>
            </a:prstGeom>
            <a:noFill/>
            <a:ln w="14288">
              <a:solidFill>
                <a:srgbClr val="000000"/>
              </a:solidFill>
              <a:round/>
              <a:headEnd/>
              <a:tailEnd/>
            </a:ln>
          </p:spPr>
          <p:txBody>
            <a:bodyPr/>
            <a:lstStyle/>
            <a:p>
              <a:endParaRPr lang="en-US"/>
            </a:p>
          </p:txBody>
        </p:sp>
        <p:sp>
          <p:nvSpPr>
            <p:cNvPr id="168076" name="Line 1164"/>
            <p:cNvSpPr>
              <a:spLocks noChangeShapeType="1"/>
            </p:cNvSpPr>
            <p:nvPr/>
          </p:nvSpPr>
          <p:spPr bwMode="auto">
            <a:xfrm flipV="1">
              <a:off x="2638" y="1589"/>
              <a:ext cx="1" cy="2"/>
            </a:xfrm>
            <a:prstGeom prst="line">
              <a:avLst/>
            </a:prstGeom>
            <a:noFill/>
            <a:ln w="14288">
              <a:solidFill>
                <a:srgbClr val="000000"/>
              </a:solidFill>
              <a:round/>
              <a:headEnd/>
              <a:tailEnd/>
            </a:ln>
          </p:spPr>
          <p:txBody>
            <a:bodyPr/>
            <a:lstStyle/>
            <a:p>
              <a:endParaRPr lang="en-US"/>
            </a:p>
          </p:txBody>
        </p:sp>
        <p:sp>
          <p:nvSpPr>
            <p:cNvPr id="168077" name="Freeform 1165"/>
            <p:cNvSpPr>
              <a:spLocks/>
            </p:cNvSpPr>
            <p:nvPr/>
          </p:nvSpPr>
          <p:spPr bwMode="auto">
            <a:xfrm>
              <a:off x="2649" y="1594"/>
              <a:ext cx="18" cy="19"/>
            </a:xfrm>
            <a:custGeom>
              <a:avLst/>
              <a:gdLst/>
              <a:ahLst/>
              <a:cxnLst>
                <a:cxn ang="0">
                  <a:pos x="0" y="0"/>
                </a:cxn>
                <a:cxn ang="0">
                  <a:pos x="16" y="19"/>
                </a:cxn>
                <a:cxn ang="0">
                  <a:pos x="18" y="19"/>
                </a:cxn>
              </a:cxnLst>
              <a:rect l="0" t="0" r="r" b="b"/>
              <a:pathLst>
                <a:path w="18" h="19">
                  <a:moveTo>
                    <a:pt x="0" y="0"/>
                  </a:moveTo>
                  <a:lnTo>
                    <a:pt x="16" y="19"/>
                  </a:lnTo>
                  <a:lnTo>
                    <a:pt x="18" y="19"/>
                  </a:lnTo>
                </a:path>
              </a:pathLst>
            </a:custGeom>
            <a:noFill/>
            <a:ln w="14288">
              <a:solidFill>
                <a:srgbClr val="000000"/>
              </a:solidFill>
              <a:prstDash val="solid"/>
              <a:round/>
              <a:headEnd/>
              <a:tailEnd/>
            </a:ln>
          </p:spPr>
          <p:txBody>
            <a:bodyPr/>
            <a:lstStyle/>
            <a:p>
              <a:endParaRPr lang="en-US"/>
            </a:p>
          </p:txBody>
        </p:sp>
        <p:sp>
          <p:nvSpPr>
            <p:cNvPr id="168078" name="Line 1166"/>
            <p:cNvSpPr>
              <a:spLocks noChangeShapeType="1"/>
            </p:cNvSpPr>
            <p:nvPr/>
          </p:nvSpPr>
          <p:spPr bwMode="auto">
            <a:xfrm>
              <a:off x="2685" y="1612"/>
              <a:ext cx="2" cy="1"/>
            </a:xfrm>
            <a:prstGeom prst="line">
              <a:avLst/>
            </a:prstGeom>
            <a:noFill/>
            <a:ln w="14288">
              <a:solidFill>
                <a:srgbClr val="000000"/>
              </a:solidFill>
              <a:round/>
              <a:headEnd/>
              <a:tailEnd/>
            </a:ln>
          </p:spPr>
          <p:txBody>
            <a:bodyPr/>
            <a:lstStyle/>
            <a:p>
              <a:endParaRPr lang="en-US"/>
            </a:p>
          </p:txBody>
        </p:sp>
        <p:sp>
          <p:nvSpPr>
            <p:cNvPr id="168079" name="Line 1167"/>
            <p:cNvSpPr>
              <a:spLocks noChangeShapeType="1"/>
            </p:cNvSpPr>
            <p:nvPr/>
          </p:nvSpPr>
          <p:spPr bwMode="auto">
            <a:xfrm flipV="1">
              <a:off x="2697" y="1575"/>
              <a:ext cx="13" cy="23"/>
            </a:xfrm>
            <a:prstGeom prst="line">
              <a:avLst/>
            </a:prstGeom>
            <a:noFill/>
            <a:ln w="14288">
              <a:solidFill>
                <a:srgbClr val="000000"/>
              </a:solidFill>
              <a:round/>
              <a:headEnd/>
              <a:tailEnd/>
            </a:ln>
          </p:spPr>
          <p:txBody>
            <a:bodyPr/>
            <a:lstStyle/>
            <a:p>
              <a:endParaRPr lang="en-US"/>
            </a:p>
          </p:txBody>
        </p:sp>
        <p:sp>
          <p:nvSpPr>
            <p:cNvPr id="168080" name="Line 1168"/>
            <p:cNvSpPr>
              <a:spLocks noChangeShapeType="1"/>
            </p:cNvSpPr>
            <p:nvPr/>
          </p:nvSpPr>
          <p:spPr bwMode="auto">
            <a:xfrm>
              <a:off x="2717" y="1585"/>
              <a:ext cx="1" cy="1"/>
            </a:xfrm>
            <a:prstGeom prst="line">
              <a:avLst/>
            </a:prstGeom>
            <a:noFill/>
            <a:ln w="14288">
              <a:solidFill>
                <a:srgbClr val="000000"/>
              </a:solidFill>
              <a:round/>
              <a:headEnd/>
              <a:tailEnd/>
            </a:ln>
          </p:spPr>
          <p:txBody>
            <a:bodyPr/>
            <a:lstStyle/>
            <a:p>
              <a:endParaRPr lang="en-US"/>
            </a:p>
          </p:txBody>
        </p:sp>
        <p:sp>
          <p:nvSpPr>
            <p:cNvPr id="168081" name="Line 1169"/>
            <p:cNvSpPr>
              <a:spLocks noChangeShapeType="1"/>
            </p:cNvSpPr>
            <p:nvPr/>
          </p:nvSpPr>
          <p:spPr bwMode="auto">
            <a:xfrm>
              <a:off x="2724" y="1604"/>
              <a:ext cx="8" cy="24"/>
            </a:xfrm>
            <a:prstGeom prst="line">
              <a:avLst/>
            </a:prstGeom>
            <a:noFill/>
            <a:ln w="14288">
              <a:solidFill>
                <a:srgbClr val="000000"/>
              </a:solidFill>
              <a:round/>
              <a:headEnd/>
              <a:tailEnd/>
            </a:ln>
          </p:spPr>
          <p:txBody>
            <a:bodyPr/>
            <a:lstStyle/>
            <a:p>
              <a:endParaRPr lang="en-US"/>
            </a:p>
          </p:txBody>
        </p:sp>
        <p:sp>
          <p:nvSpPr>
            <p:cNvPr id="168082" name="Line 1170"/>
            <p:cNvSpPr>
              <a:spLocks noChangeShapeType="1"/>
            </p:cNvSpPr>
            <p:nvPr/>
          </p:nvSpPr>
          <p:spPr bwMode="auto">
            <a:xfrm flipV="1">
              <a:off x="2740" y="1631"/>
              <a:ext cx="1" cy="1"/>
            </a:xfrm>
            <a:prstGeom prst="line">
              <a:avLst/>
            </a:prstGeom>
            <a:noFill/>
            <a:ln w="14288">
              <a:solidFill>
                <a:srgbClr val="000000"/>
              </a:solidFill>
              <a:round/>
              <a:headEnd/>
              <a:tailEnd/>
            </a:ln>
          </p:spPr>
          <p:txBody>
            <a:bodyPr/>
            <a:lstStyle/>
            <a:p>
              <a:endParaRPr lang="en-US"/>
            </a:p>
          </p:txBody>
        </p:sp>
        <p:sp>
          <p:nvSpPr>
            <p:cNvPr id="168083" name="Freeform 1171"/>
            <p:cNvSpPr>
              <a:spLocks/>
            </p:cNvSpPr>
            <p:nvPr/>
          </p:nvSpPr>
          <p:spPr bwMode="auto">
            <a:xfrm>
              <a:off x="2750" y="1593"/>
              <a:ext cx="16" cy="22"/>
            </a:xfrm>
            <a:custGeom>
              <a:avLst/>
              <a:gdLst/>
              <a:ahLst/>
              <a:cxnLst>
                <a:cxn ang="0">
                  <a:pos x="0" y="22"/>
                </a:cxn>
                <a:cxn ang="0">
                  <a:pos x="10" y="7"/>
                </a:cxn>
                <a:cxn ang="0">
                  <a:pos x="16" y="0"/>
                </a:cxn>
              </a:cxnLst>
              <a:rect l="0" t="0" r="r" b="b"/>
              <a:pathLst>
                <a:path w="16" h="22">
                  <a:moveTo>
                    <a:pt x="0" y="22"/>
                  </a:moveTo>
                  <a:lnTo>
                    <a:pt x="10" y="7"/>
                  </a:lnTo>
                  <a:lnTo>
                    <a:pt x="16" y="0"/>
                  </a:lnTo>
                </a:path>
              </a:pathLst>
            </a:custGeom>
            <a:noFill/>
            <a:ln w="14288">
              <a:solidFill>
                <a:srgbClr val="000000"/>
              </a:solidFill>
              <a:prstDash val="solid"/>
              <a:round/>
              <a:headEnd/>
              <a:tailEnd/>
            </a:ln>
          </p:spPr>
          <p:txBody>
            <a:bodyPr/>
            <a:lstStyle/>
            <a:p>
              <a:endParaRPr lang="en-US"/>
            </a:p>
          </p:txBody>
        </p:sp>
        <p:sp>
          <p:nvSpPr>
            <p:cNvPr id="168084" name="Line 1172"/>
            <p:cNvSpPr>
              <a:spLocks noChangeShapeType="1"/>
            </p:cNvSpPr>
            <p:nvPr/>
          </p:nvSpPr>
          <p:spPr bwMode="auto">
            <a:xfrm flipV="1">
              <a:off x="2777" y="1577"/>
              <a:ext cx="1" cy="3"/>
            </a:xfrm>
            <a:prstGeom prst="line">
              <a:avLst/>
            </a:prstGeom>
            <a:noFill/>
            <a:ln w="14288">
              <a:solidFill>
                <a:srgbClr val="000000"/>
              </a:solidFill>
              <a:round/>
              <a:headEnd/>
              <a:tailEnd/>
            </a:ln>
          </p:spPr>
          <p:txBody>
            <a:bodyPr/>
            <a:lstStyle/>
            <a:p>
              <a:endParaRPr lang="en-US"/>
            </a:p>
          </p:txBody>
        </p:sp>
        <p:sp>
          <p:nvSpPr>
            <p:cNvPr id="168085" name="Freeform 1173"/>
            <p:cNvSpPr>
              <a:spLocks/>
            </p:cNvSpPr>
            <p:nvPr/>
          </p:nvSpPr>
          <p:spPr bwMode="auto">
            <a:xfrm>
              <a:off x="2791" y="1552"/>
              <a:ext cx="21" cy="15"/>
            </a:xfrm>
            <a:custGeom>
              <a:avLst/>
              <a:gdLst/>
              <a:ahLst/>
              <a:cxnLst>
                <a:cxn ang="0">
                  <a:pos x="0" y="15"/>
                </a:cxn>
                <a:cxn ang="0">
                  <a:pos x="17" y="7"/>
                </a:cxn>
                <a:cxn ang="0">
                  <a:pos x="21" y="0"/>
                </a:cxn>
              </a:cxnLst>
              <a:rect l="0" t="0" r="r" b="b"/>
              <a:pathLst>
                <a:path w="21" h="15">
                  <a:moveTo>
                    <a:pt x="0" y="15"/>
                  </a:moveTo>
                  <a:lnTo>
                    <a:pt x="17" y="7"/>
                  </a:lnTo>
                  <a:lnTo>
                    <a:pt x="21" y="0"/>
                  </a:lnTo>
                </a:path>
              </a:pathLst>
            </a:custGeom>
            <a:noFill/>
            <a:ln w="14288">
              <a:solidFill>
                <a:srgbClr val="000000"/>
              </a:solidFill>
              <a:prstDash val="solid"/>
              <a:round/>
              <a:headEnd/>
              <a:tailEnd/>
            </a:ln>
          </p:spPr>
          <p:txBody>
            <a:bodyPr/>
            <a:lstStyle/>
            <a:p>
              <a:endParaRPr lang="en-US"/>
            </a:p>
          </p:txBody>
        </p:sp>
        <p:sp>
          <p:nvSpPr>
            <p:cNvPr id="168086" name="Line 1174"/>
            <p:cNvSpPr>
              <a:spLocks noChangeShapeType="1"/>
            </p:cNvSpPr>
            <p:nvPr/>
          </p:nvSpPr>
          <p:spPr bwMode="auto">
            <a:xfrm flipV="1">
              <a:off x="2821" y="1534"/>
              <a:ext cx="1" cy="3"/>
            </a:xfrm>
            <a:prstGeom prst="line">
              <a:avLst/>
            </a:prstGeom>
            <a:noFill/>
            <a:ln w="14288">
              <a:solidFill>
                <a:srgbClr val="000000"/>
              </a:solidFill>
              <a:round/>
              <a:headEnd/>
              <a:tailEnd/>
            </a:ln>
          </p:spPr>
          <p:txBody>
            <a:bodyPr/>
            <a:lstStyle/>
            <a:p>
              <a:endParaRPr lang="en-US"/>
            </a:p>
          </p:txBody>
        </p:sp>
        <p:sp>
          <p:nvSpPr>
            <p:cNvPr id="168087" name="Freeform 1175"/>
            <p:cNvSpPr>
              <a:spLocks/>
            </p:cNvSpPr>
            <p:nvPr/>
          </p:nvSpPr>
          <p:spPr bwMode="auto">
            <a:xfrm>
              <a:off x="2830" y="1515"/>
              <a:ext cx="13" cy="22"/>
            </a:xfrm>
            <a:custGeom>
              <a:avLst/>
              <a:gdLst/>
              <a:ahLst/>
              <a:cxnLst>
                <a:cxn ang="0">
                  <a:pos x="0" y="4"/>
                </a:cxn>
                <a:cxn ang="0">
                  <a:pos x="2" y="0"/>
                </a:cxn>
                <a:cxn ang="0">
                  <a:pos x="13" y="22"/>
                </a:cxn>
              </a:cxnLst>
              <a:rect l="0" t="0" r="r" b="b"/>
              <a:pathLst>
                <a:path w="13" h="22">
                  <a:moveTo>
                    <a:pt x="0" y="4"/>
                  </a:moveTo>
                  <a:lnTo>
                    <a:pt x="2" y="0"/>
                  </a:lnTo>
                  <a:lnTo>
                    <a:pt x="13" y="22"/>
                  </a:lnTo>
                </a:path>
              </a:pathLst>
            </a:custGeom>
            <a:noFill/>
            <a:ln w="14288">
              <a:solidFill>
                <a:srgbClr val="000000"/>
              </a:solidFill>
              <a:prstDash val="solid"/>
              <a:round/>
              <a:headEnd/>
              <a:tailEnd/>
            </a:ln>
          </p:spPr>
          <p:txBody>
            <a:bodyPr/>
            <a:lstStyle/>
            <a:p>
              <a:endParaRPr lang="en-US"/>
            </a:p>
          </p:txBody>
        </p:sp>
        <p:sp>
          <p:nvSpPr>
            <p:cNvPr id="168088" name="Line 1176"/>
            <p:cNvSpPr>
              <a:spLocks noChangeShapeType="1"/>
            </p:cNvSpPr>
            <p:nvPr/>
          </p:nvSpPr>
          <p:spPr bwMode="auto">
            <a:xfrm>
              <a:off x="2852" y="1552"/>
              <a:ext cx="1" cy="1"/>
            </a:xfrm>
            <a:prstGeom prst="line">
              <a:avLst/>
            </a:prstGeom>
            <a:noFill/>
            <a:ln w="14288">
              <a:solidFill>
                <a:srgbClr val="000000"/>
              </a:solidFill>
              <a:round/>
              <a:headEnd/>
              <a:tailEnd/>
            </a:ln>
          </p:spPr>
          <p:txBody>
            <a:bodyPr/>
            <a:lstStyle/>
            <a:p>
              <a:endParaRPr lang="en-US"/>
            </a:p>
          </p:txBody>
        </p:sp>
        <p:sp>
          <p:nvSpPr>
            <p:cNvPr id="168089" name="Line 1177"/>
            <p:cNvSpPr>
              <a:spLocks noChangeShapeType="1"/>
            </p:cNvSpPr>
            <p:nvPr/>
          </p:nvSpPr>
          <p:spPr bwMode="auto">
            <a:xfrm flipV="1">
              <a:off x="2861" y="1527"/>
              <a:ext cx="13" cy="23"/>
            </a:xfrm>
            <a:prstGeom prst="line">
              <a:avLst/>
            </a:prstGeom>
            <a:noFill/>
            <a:ln w="14288">
              <a:solidFill>
                <a:srgbClr val="000000"/>
              </a:solidFill>
              <a:round/>
              <a:headEnd/>
              <a:tailEnd/>
            </a:ln>
          </p:spPr>
          <p:txBody>
            <a:bodyPr/>
            <a:lstStyle/>
            <a:p>
              <a:endParaRPr lang="en-US"/>
            </a:p>
          </p:txBody>
        </p:sp>
        <p:sp>
          <p:nvSpPr>
            <p:cNvPr id="168090" name="Line 1178"/>
            <p:cNvSpPr>
              <a:spLocks noChangeShapeType="1"/>
            </p:cNvSpPr>
            <p:nvPr/>
          </p:nvSpPr>
          <p:spPr bwMode="auto">
            <a:xfrm>
              <a:off x="2884" y="1523"/>
              <a:ext cx="1" cy="1"/>
            </a:xfrm>
            <a:prstGeom prst="line">
              <a:avLst/>
            </a:prstGeom>
            <a:noFill/>
            <a:ln w="14288">
              <a:solidFill>
                <a:srgbClr val="000000"/>
              </a:solidFill>
              <a:round/>
              <a:headEnd/>
              <a:tailEnd/>
            </a:ln>
          </p:spPr>
          <p:txBody>
            <a:bodyPr/>
            <a:lstStyle/>
            <a:p>
              <a:endParaRPr lang="en-US"/>
            </a:p>
          </p:txBody>
        </p:sp>
        <p:sp>
          <p:nvSpPr>
            <p:cNvPr id="168091" name="Freeform 1179"/>
            <p:cNvSpPr>
              <a:spLocks/>
            </p:cNvSpPr>
            <p:nvPr/>
          </p:nvSpPr>
          <p:spPr bwMode="auto">
            <a:xfrm>
              <a:off x="2897" y="1537"/>
              <a:ext cx="20" cy="8"/>
            </a:xfrm>
            <a:custGeom>
              <a:avLst/>
              <a:gdLst/>
              <a:ahLst/>
              <a:cxnLst>
                <a:cxn ang="0">
                  <a:pos x="0" y="1"/>
                </a:cxn>
                <a:cxn ang="0">
                  <a:pos x="6" y="8"/>
                </a:cxn>
                <a:cxn ang="0">
                  <a:pos x="20" y="0"/>
                </a:cxn>
              </a:cxnLst>
              <a:rect l="0" t="0" r="r" b="b"/>
              <a:pathLst>
                <a:path w="20" h="8">
                  <a:moveTo>
                    <a:pt x="0" y="1"/>
                  </a:moveTo>
                  <a:lnTo>
                    <a:pt x="6" y="8"/>
                  </a:lnTo>
                  <a:lnTo>
                    <a:pt x="20" y="0"/>
                  </a:lnTo>
                </a:path>
              </a:pathLst>
            </a:custGeom>
            <a:noFill/>
            <a:ln w="14288">
              <a:solidFill>
                <a:srgbClr val="000000"/>
              </a:solidFill>
              <a:prstDash val="solid"/>
              <a:round/>
              <a:headEnd/>
              <a:tailEnd/>
            </a:ln>
          </p:spPr>
          <p:txBody>
            <a:bodyPr/>
            <a:lstStyle/>
            <a:p>
              <a:endParaRPr lang="en-US"/>
            </a:p>
          </p:txBody>
        </p:sp>
        <p:sp>
          <p:nvSpPr>
            <p:cNvPr id="168092" name="Line 1180"/>
            <p:cNvSpPr>
              <a:spLocks noChangeShapeType="1"/>
            </p:cNvSpPr>
            <p:nvPr/>
          </p:nvSpPr>
          <p:spPr bwMode="auto">
            <a:xfrm>
              <a:off x="2930" y="1534"/>
              <a:ext cx="1" cy="1"/>
            </a:xfrm>
            <a:prstGeom prst="line">
              <a:avLst/>
            </a:prstGeom>
            <a:noFill/>
            <a:ln w="14288">
              <a:solidFill>
                <a:srgbClr val="000000"/>
              </a:solidFill>
              <a:round/>
              <a:headEnd/>
              <a:tailEnd/>
            </a:ln>
          </p:spPr>
          <p:txBody>
            <a:bodyPr/>
            <a:lstStyle/>
            <a:p>
              <a:endParaRPr lang="en-US"/>
            </a:p>
          </p:txBody>
        </p:sp>
        <p:sp>
          <p:nvSpPr>
            <p:cNvPr id="168093" name="Freeform 1181"/>
            <p:cNvSpPr>
              <a:spLocks/>
            </p:cNvSpPr>
            <p:nvPr/>
          </p:nvSpPr>
          <p:spPr bwMode="auto">
            <a:xfrm>
              <a:off x="2944" y="1550"/>
              <a:ext cx="20" cy="15"/>
            </a:xfrm>
            <a:custGeom>
              <a:avLst/>
              <a:gdLst/>
              <a:ahLst/>
              <a:cxnLst>
                <a:cxn ang="0">
                  <a:pos x="0" y="0"/>
                </a:cxn>
                <a:cxn ang="0">
                  <a:pos x="7" y="9"/>
                </a:cxn>
                <a:cxn ang="0">
                  <a:pos x="20" y="15"/>
                </a:cxn>
              </a:cxnLst>
              <a:rect l="0" t="0" r="r" b="b"/>
              <a:pathLst>
                <a:path w="20" h="15">
                  <a:moveTo>
                    <a:pt x="0" y="0"/>
                  </a:moveTo>
                  <a:lnTo>
                    <a:pt x="7" y="9"/>
                  </a:lnTo>
                  <a:lnTo>
                    <a:pt x="20" y="15"/>
                  </a:lnTo>
                </a:path>
              </a:pathLst>
            </a:custGeom>
            <a:noFill/>
            <a:ln w="14288">
              <a:solidFill>
                <a:srgbClr val="000000"/>
              </a:solidFill>
              <a:prstDash val="solid"/>
              <a:round/>
              <a:headEnd/>
              <a:tailEnd/>
            </a:ln>
          </p:spPr>
          <p:txBody>
            <a:bodyPr/>
            <a:lstStyle/>
            <a:p>
              <a:endParaRPr lang="en-US"/>
            </a:p>
          </p:txBody>
        </p:sp>
        <p:sp>
          <p:nvSpPr>
            <p:cNvPr id="168094" name="Line 1182"/>
            <p:cNvSpPr>
              <a:spLocks noChangeShapeType="1"/>
            </p:cNvSpPr>
            <p:nvPr/>
          </p:nvSpPr>
          <p:spPr bwMode="auto">
            <a:xfrm>
              <a:off x="2980" y="1572"/>
              <a:ext cx="2" cy="1"/>
            </a:xfrm>
            <a:prstGeom prst="line">
              <a:avLst/>
            </a:prstGeom>
            <a:noFill/>
            <a:ln w="14288">
              <a:solidFill>
                <a:srgbClr val="000000"/>
              </a:solidFill>
              <a:round/>
              <a:headEnd/>
              <a:tailEnd/>
            </a:ln>
          </p:spPr>
          <p:txBody>
            <a:bodyPr/>
            <a:lstStyle/>
            <a:p>
              <a:endParaRPr lang="en-US"/>
            </a:p>
          </p:txBody>
        </p:sp>
        <p:sp>
          <p:nvSpPr>
            <p:cNvPr id="168095" name="Line 1183"/>
            <p:cNvSpPr>
              <a:spLocks noChangeShapeType="1"/>
            </p:cNvSpPr>
            <p:nvPr/>
          </p:nvSpPr>
          <p:spPr bwMode="auto">
            <a:xfrm>
              <a:off x="2999" y="1574"/>
              <a:ext cx="11" cy="24"/>
            </a:xfrm>
            <a:prstGeom prst="line">
              <a:avLst/>
            </a:prstGeom>
            <a:noFill/>
            <a:ln w="14288">
              <a:solidFill>
                <a:srgbClr val="000000"/>
              </a:solidFill>
              <a:round/>
              <a:headEnd/>
              <a:tailEnd/>
            </a:ln>
          </p:spPr>
          <p:txBody>
            <a:bodyPr/>
            <a:lstStyle/>
            <a:p>
              <a:endParaRPr lang="en-US"/>
            </a:p>
          </p:txBody>
        </p:sp>
        <p:sp>
          <p:nvSpPr>
            <p:cNvPr id="168096" name="Line 1184"/>
            <p:cNvSpPr>
              <a:spLocks noChangeShapeType="1"/>
            </p:cNvSpPr>
            <p:nvPr/>
          </p:nvSpPr>
          <p:spPr bwMode="auto">
            <a:xfrm>
              <a:off x="3018" y="1614"/>
              <a:ext cx="1" cy="2"/>
            </a:xfrm>
            <a:prstGeom prst="line">
              <a:avLst/>
            </a:prstGeom>
            <a:noFill/>
            <a:ln w="14288">
              <a:solidFill>
                <a:srgbClr val="000000"/>
              </a:solidFill>
              <a:round/>
              <a:headEnd/>
              <a:tailEnd/>
            </a:ln>
          </p:spPr>
          <p:txBody>
            <a:bodyPr/>
            <a:lstStyle/>
            <a:p>
              <a:endParaRPr lang="en-US"/>
            </a:p>
          </p:txBody>
        </p:sp>
        <p:sp>
          <p:nvSpPr>
            <p:cNvPr id="168097" name="Freeform 1185"/>
            <p:cNvSpPr>
              <a:spLocks/>
            </p:cNvSpPr>
            <p:nvPr/>
          </p:nvSpPr>
          <p:spPr bwMode="auto">
            <a:xfrm>
              <a:off x="3030" y="1613"/>
              <a:ext cx="22" cy="9"/>
            </a:xfrm>
            <a:custGeom>
              <a:avLst/>
              <a:gdLst/>
              <a:ahLst/>
              <a:cxnLst>
                <a:cxn ang="0">
                  <a:pos x="0" y="9"/>
                </a:cxn>
                <a:cxn ang="0">
                  <a:pos x="17" y="0"/>
                </a:cxn>
                <a:cxn ang="0">
                  <a:pos x="22" y="5"/>
                </a:cxn>
              </a:cxnLst>
              <a:rect l="0" t="0" r="r" b="b"/>
              <a:pathLst>
                <a:path w="22" h="9">
                  <a:moveTo>
                    <a:pt x="0" y="9"/>
                  </a:moveTo>
                  <a:lnTo>
                    <a:pt x="17" y="0"/>
                  </a:lnTo>
                  <a:lnTo>
                    <a:pt x="22" y="5"/>
                  </a:lnTo>
                </a:path>
              </a:pathLst>
            </a:custGeom>
            <a:noFill/>
            <a:ln w="14288">
              <a:solidFill>
                <a:srgbClr val="000000"/>
              </a:solidFill>
              <a:prstDash val="solid"/>
              <a:round/>
              <a:headEnd/>
              <a:tailEnd/>
            </a:ln>
          </p:spPr>
          <p:txBody>
            <a:bodyPr/>
            <a:lstStyle/>
            <a:p>
              <a:endParaRPr lang="en-US"/>
            </a:p>
          </p:txBody>
        </p:sp>
        <p:sp>
          <p:nvSpPr>
            <p:cNvPr id="168098" name="Line 1186"/>
            <p:cNvSpPr>
              <a:spLocks noChangeShapeType="1"/>
            </p:cNvSpPr>
            <p:nvPr/>
          </p:nvSpPr>
          <p:spPr bwMode="auto">
            <a:xfrm>
              <a:off x="3063" y="1632"/>
              <a:ext cx="2" cy="1"/>
            </a:xfrm>
            <a:prstGeom prst="line">
              <a:avLst/>
            </a:prstGeom>
            <a:noFill/>
            <a:ln w="14288">
              <a:solidFill>
                <a:srgbClr val="000000"/>
              </a:solidFill>
              <a:round/>
              <a:headEnd/>
              <a:tailEnd/>
            </a:ln>
          </p:spPr>
          <p:txBody>
            <a:bodyPr/>
            <a:lstStyle/>
            <a:p>
              <a:endParaRPr lang="en-US"/>
            </a:p>
          </p:txBody>
        </p:sp>
        <p:sp>
          <p:nvSpPr>
            <p:cNvPr id="168099" name="Line 1187"/>
            <p:cNvSpPr>
              <a:spLocks noChangeShapeType="1"/>
            </p:cNvSpPr>
            <p:nvPr/>
          </p:nvSpPr>
          <p:spPr bwMode="auto">
            <a:xfrm>
              <a:off x="3076" y="1646"/>
              <a:ext cx="18" cy="21"/>
            </a:xfrm>
            <a:prstGeom prst="line">
              <a:avLst/>
            </a:prstGeom>
            <a:noFill/>
            <a:ln w="14288">
              <a:solidFill>
                <a:srgbClr val="000000"/>
              </a:solidFill>
              <a:round/>
              <a:headEnd/>
              <a:tailEnd/>
            </a:ln>
          </p:spPr>
          <p:txBody>
            <a:bodyPr/>
            <a:lstStyle/>
            <a:p>
              <a:endParaRPr lang="en-US"/>
            </a:p>
          </p:txBody>
        </p:sp>
        <p:sp>
          <p:nvSpPr>
            <p:cNvPr id="168100" name="Line 1188"/>
            <p:cNvSpPr>
              <a:spLocks noChangeShapeType="1"/>
            </p:cNvSpPr>
            <p:nvPr/>
          </p:nvSpPr>
          <p:spPr bwMode="auto">
            <a:xfrm>
              <a:off x="3103" y="1681"/>
              <a:ext cx="1" cy="3"/>
            </a:xfrm>
            <a:prstGeom prst="line">
              <a:avLst/>
            </a:prstGeom>
            <a:noFill/>
            <a:ln w="14288">
              <a:solidFill>
                <a:srgbClr val="000000"/>
              </a:solidFill>
              <a:round/>
              <a:headEnd/>
              <a:tailEnd/>
            </a:ln>
          </p:spPr>
          <p:txBody>
            <a:bodyPr/>
            <a:lstStyle/>
            <a:p>
              <a:endParaRPr lang="en-US"/>
            </a:p>
          </p:txBody>
        </p:sp>
        <p:sp>
          <p:nvSpPr>
            <p:cNvPr id="168101" name="Freeform 1189"/>
            <p:cNvSpPr>
              <a:spLocks/>
            </p:cNvSpPr>
            <p:nvPr/>
          </p:nvSpPr>
          <p:spPr bwMode="auto">
            <a:xfrm>
              <a:off x="3114" y="1689"/>
              <a:ext cx="9" cy="17"/>
            </a:xfrm>
            <a:custGeom>
              <a:avLst/>
              <a:gdLst/>
              <a:ahLst/>
              <a:cxnLst>
                <a:cxn ang="0">
                  <a:pos x="0" y="10"/>
                </a:cxn>
                <a:cxn ang="0">
                  <a:pos x="4" y="17"/>
                </a:cxn>
                <a:cxn ang="0">
                  <a:pos x="9" y="0"/>
                </a:cxn>
              </a:cxnLst>
              <a:rect l="0" t="0" r="r" b="b"/>
              <a:pathLst>
                <a:path w="9" h="17">
                  <a:moveTo>
                    <a:pt x="0" y="10"/>
                  </a:moveTo>
                  <a:lnTo>
                    <a:pt x="4" y="17"/>
                  </a:lnTo>
                  <a:lnTo>
                    <a:pt x="9" y="0"/>
                  </a:lnTo>
                </a:path>
              </a:pathLst>
            </a:custGeom>
            <a:noFill/>
            <a:ln w="14288">
              <a:solidFill>
                <a:srgbClr val="000000"/>
              </a:solidFill>
              <a:prstDash val="solid"/>
              <a:round/>
              <a:headEnd/>
              <a:tailEnd/>
            </a:ln>
          </p:spPr>
          <p:txBody>
            <a:bodyPr/>
            <a:lstStyle/>
            <a:p>
              <a:endParaRPr lang="en-US"/>
            </a:p>
          </p:txBody>
        </p:sp>
        <p:sp>
          <p:nvSpPr>
            <p:cNvPr id="168102" name="Line 1190"/>
            <p:cNvSpPr>
              <a:spLocks noChangeShapeType="1"/>
            </p:cNvSpPr>
            <p:nvPr/>
          </p:nvSpPr>
          <p:spPr bwMode="auto">
            <a:xfrm flipV="1">
              <a:off x="3128" y="1670"/>
              <a:ext cx="1" cy="3"/>
            </a:xfrm>
            <a:prstGeom prst="line">
              <a:avLst/>
            </a:prstGeom>
            <a:noFill/>
            <a:ln w="14288">
              <a:solidFill>
                <a:srgbClr val="000000"/>
              </a:solidFill>
              <a:round/>
              <a:headEnd/>
              <a:tailEnd/>
            </a:ln>
          </p:spPr>
          <p:txBody>
            <a:bodyPr/>
            <a:lstStyle/>
            <a:p>
              <a:endParaRPr lang="en-US"/>
            </a:p>
          </p:txBody>
        </p:sp>
        <p:sp>
          <p:nvSpPr>
            <p:cNvPr id="168103" name="Line 1191"/>
            <p:cNvSpPr>
              <a:spLocks noChangeShapeType="1"/>
            </p:cNvSpPr>
            <p:nvPr/>
          </p:nvSpPr>
          <p:spPr bwMode="auto">
            <a:xfrm flipV="1">
              <a:off x="3134" y="1627"/>
              <a:ext cx="8" cy="26"/>
            </a:xfrm>
            <a:prstGeom prst="line">
              <a:avLst/>
            </a:prstGeom>
            <a:noFill/>
            <a:ln w="14288">
              <a:solidFill>
                <a:srgbClr val="000000"/>
              </a:solidFill>
              <a:round/>
              <a:headEnd/>
              <a:tailEnd/>
            </a:ln>
          </p:spPr>
          <p:txBody>
            <a:bodyPr/>
            <a:lstStyle/>
            <a:p>
              <a:endParaRPr lang="en-US"/>
            </a:p>
          </p:txBody>
        </p:sp>
        <p:sp>
          <p:nvSpPr>
            <p:cNvPr id="168104" name="Line 1192"/>
            <p:cNvSpPr>
              <a:spLocks noChangeShapeType="1"/>
            </p:cNvSpPr>
            <p:nvPr/>
          </p:nvSpPr>
          <p:spPr bwMode="auto">
            <a:xfrm>
              <a:off x="3147" y="1641"/>
              <a:ext cx="1" cy="2"/>
            </a:xfrm>
            <a:prstGeom prst="line">
              <a:avLst/>
            </a:prstGeom>
            <a:noFill/>
            <a:ln w="14288">
              <a:solidFill>
                <a:srgbClr val="000000"/>
              </a:solidFill>
              <a:round/>
              <a:headEnd/>
              <a:tailEnd/>
            </a:ln>
          </p:spPr>
          <p:txBody>
            <a:bodyPr/>
            <a:lstStyle/>
            <a:p>
              <a:endParaRPr lang="en-US"/>
            </a:p>
          </p:txBody>
        </p:sp>
        <p:sp>
          <p:nvSpPr>
            <p:cNvPr id="168105" name="Line 1193"/>
            <p:cNvSpPr>
              <a:spLocks noChangeShapeType="1"/>
            </p:cNvSpPr>
            <p:nvPr/>
          </p:nvSpPr>
          <p:spPr bwMode="auto">
            <a:xfrm>
              <a:off x="3154" y="1659"/>
              <a:ext cx="9" cy="26"/>
            </a:xfrm>
            <a:prstGeom prst="line">
              <a:avLst/>
            </a:prstGeom>
            <a:noFill/>
            <a:ln w="14288">
              <a:solidFill>
                <a:srgbClr val="000000"/>
              </a:solidFill>
              <a:round/>
              <a:headEnd/>
              <a:tailEnd/>
            </a:ln>
          </p:spPr>
          <p:txBody>
            <a:bodyPr/>
            <a:lstStyle/>
            <a:p>
              <a:endParaRPr lang="en-US"/>
            </a:p>
          </p:txBody>
        </p:sp>
        <p:sp>
          <p:nvSpPr>
            <p:cNvPr id="168106" name="Line 1194"/>
            <p:cNvSpPr>
              <a:spLocks noChangeShapeType="1"/>
            </p:cNvSpPr>
            <p:nvPr/>
          </p:nvSpPr>
          <p:spPr bwMode="auto">
            <a:xfrm>
              <a:off x="3175" y="1693"/>
              <a:ext cx="2" cy="1"/>
            </a:xfrm>
            <a:prstGeom prst="line">
              <a:avLst/>
            </a:prstGeom>
            <a:noFill/>
            <a:ln w="14288">
              <a:solidFill>
                <a:srgbClr val="000000"/>
              </a:solidFill>
              <a:round/>
              <a:headEnd/>
              <a:tailEnd/>
            </a:ln>
          </p:spPr>
          <p:txBody>
            <a:bodyPr/>
            <a:lstStyle/>
            <a:p>
              <a:endParaRPr lang="en-US"/>
            </a:p>
          </p:txBody>
        </p:sp>
        <p:sp>
          <p:nvSpPr>
            <p:cNvPr id="168107" name="Line 1195"/>
            <p:cNvSpPr>
              <a:spLocks noChangeShapeType="1"/>
            </p:cNvSpPr>
            <p:nvPr/>
          </p:nvSpPr>
          <p:spPr bwMode="auto">
            <a:xfrm flipV="1">
              <a:off x="3191" y="1665"/>
              <a:ext cx="12" cy="24"/>
            </a:xfrm>
            <a:prstGeom prst="line">
              <a:avLst/>
            </a:prstGeom>
            <a:noFill/>
            <a:ln w="14288">
              <a:solidFill>
                <a:srgbClr val="000000"/>
              </a:solidFill>
              <a:round/>
              <a:headEnd/>
              <a:tailEnd/>
            </a:ln>
          </p:spPr>
          <p:txBody>
            <a:bodyPr/>
            <a:lstStyle/>
            <a:p>
              <a:endParaRPr lang="en-US"/>
            </a:p>
          </p:txBody>
        </p:sp>
        <p:sp>
          <p:nvSpPr>
            <p:cNvPr id="168108" name="Line 1196"/>
            <p:cNvSpPr>
              <a:spLocks noChangeShapeType="1"/>
            </p:cNvSpPr>
            <p:nvPr/>
          </p:nvSpPr>
          <p:spPr bwMode="auto">
            <a:xfrm flipV="1">
              <a:off x="3209" y="1646"/>
              <a:ext cx="1" cy="2"/>
            </a:xfrm>
            <a:prstGeom prst="line">
              <a:avLst/>
            </a:prstGeom>
            <a:noFill/>
            <a:ln w="14288">
              <a:solidFill>
                <a:srgbClr val="000000"/>
              </a:solidFill>
              <a:round/>
              <a:headEnd/>
              <a:tailEnd/>
            </a:ln>
          </p:spPr>
          <p:txBody>
            <a:bodyPr/>
            <a:lstStyle/>
            <a:p>
              <a:endParaRPr lang="en-US"/>
            </a:p>
          </p:txBody>
        </p:sp>
        <p:sp>
          <p:nvSpPr>
            <p:cNvPr id="168109" name="Line 1197"/>
            <p:cNvSpPr>
              <a:spLocks noChangeShapeType="1"/>
            </p:cNvSpPr>
            <p:nvPr/>
          </p:nvSpPr>
          <p:spPr bwMode="auto">
            <a:xfrm>
              <a:off x="3219" y="1645"/>
              <a:ext cx="18" cy="20"/>
            </a:xfrm>
            <a:prstGeom prst="line">
              <a:avLst/>
            </a:prstGeom>
            <a:noFill/>
            <a:ln w="14288">
              <a:solidFill>
                <a:srgbClr val="000000"/>
              </a:solidFill>
              <a:round/>
              <a:headEnd/>
              <a:tailEnd/>
            </a:ln>
          </p:spPr>
          <p:txBody>
            <a:bodyPr/>
            <a:lstStyle/>
            <a:p>
              <a:endParaRPr lang="en-US"/>
            </a:p>
          </p:txBody>
        </p:sp>
        <p:sp>
          <p:nvSpPr>
            <p:cNvPr id="168110" name="Line 1198"/>
            <p:cNvSpPr>
              <a:spLocks noChangeShapeType="1"/>
            </p:cNvSpPr>
            <p:nvPr/>
          </p:nvSpPr>
          <p:spPr bwMode="auto">
            <a:xfrm>
              <a:off x="3253" y="1666"/>
              <a:ext cx="3" cy="1"/>
            </a:xfrm>
            <a:prstGeom prst="line">
              <a:avLst/>
            </a:prstGeom>
            <a:noFill/>
            <a:ln w="14288">
              <a:solidFill>
                <a:srgbClr val="000000"/>
              </a:solidFill>
              <a:round/>
              <a:headEnd/>
              <a:tailEnd/>
            </a:ln>
          </p:spPr>
          <p:txBody>
            <a:bodyPr/>
            <a:lstStyle/>
            <a:p>
              <a:endParaRPr lang="en-US"/>
            </a:p>
          </p:txBody>
        </p:sp>
        <p:sp>
          <p:nvSpPr>
            <p:cNvPr id="168111" name="Freeform 1199"/>
            <p:cNvSpPr>
              <a:spLocks/>
            </p:cNvSpPr>
            <p:nvPr/>
          </p:nvSpPr>
          <p:spPr bwMode="auto">
            <a:xfrm>
              <a:off x="3272" y="1671"/>
              <a:ext cx="16" cy="19"/>
            </a:xfrm>
            <a:custGeom>
              <a:avLst/>
              <a:gdLst/>
              <a:ahLst/>
              <a:cxnLst>
                <a:cxn ang="0">
                  <a:pos x="0" y="0"/>
                </a:cxn>
                <a:cxn ang="0">
                  <a:pos x="14" y="8"/>
                </a:cxn>
                <a:cxn ang="0">
                  <a:pos x="16" y="19"/>
                </a:cxn>
              </a:cxnLst>
              <a:rect l="0" t="0" r="r" b="b"/>
              <a:pathLst>
                <a:path w="16" h="19">
                  <a:moveTo>
                    <a:pt x="0" y="0"/>
                  </a:moveTo>
                  <a:lnTo>
                    <a:pt x="14" y="8"/>
                  </a:lnTo>
                  <a:lnTo>
                    <a:pt x="16" y="19"/>
                  </a:lnTo>
                </a:path>
              </a:pathLst>
            </a:custGeom>
            <a:noFill/>
            <a:ln w="14288">
              <a:solidFill>
                <a:srgbClr val="000000"/>
              </a:solidFill>
              <a:prstDash val="solid"/>
              <a:round/>
              <a:headEnd/>
              <a:tailEnd/>
            </a:ln>
          </p:spPr>
          <p:txBody>
            <a:bodyPr/>
            <a:lstStyle/>
            <a:p>
              <a:endParaRPr lang="en-US"/>
            </a:p>
          </p:txBody>
        </p:sp>
        <p:sp>
          <p:nvSpPr>
            <p:cNvPr id="168112" name="Line 1200"/>
            <p:cNvSpPr>
              <a:spLocks noChangeShapeType="1"/>
            </p:cNvSpPr>
            <p:nvPr/>
          </p:nvSpPr>
          <p:spPr bwMode="auto">
            <a:xfrm>
              <a:off x="3293" y="1707"/>
              <a:ext cx="1" cy="2"/>
            </a:xfrm>
            <a:prstGeom prst="line">
              <a:avLst/>
            </a:prstGeom>
            <a:noFill/>
            <a:ln w="14288">
              <a:solidFill>
                <a:srgbClr val="000000"/>
              </a:solidFill>
              <a:round/>
              <a:headEnd/>
              <a:tailEnd/>
            </a:ln>
          </p:spPr>
          <p:txBody>
            <a:bodyPr/>
            <a:lstStyle/>
            <a:p>
              <a:endParaRPr lang="en-US"/>
            </a:p>
          </p:txBody>
        </p:sp>
        <p:sp>
          <p:nvSpPr>
            <p:cNvPr id="168113" name="Line 1201"/>
            <p:cNvSpPr>
              <a:spLocks noChangeShapeType="1"/>
            </p:cNvSpPr>
            <p:nvPr/>
          </p:nvSpPr>
          <p:spPr bwMode="auto">
            <a:xfrm>
              <a:off x="3299" y="1726"/>
              <a:ext cx="8" cy="26"/>
            </a:xfrm>
            <a:prstGeom prst="line">
              <a:avLst/>
            </a:prstGeom>
            <a:noFill/>
            <a:ln w="14288">
              <a:solidFill>
                <a:srgbClr val="000000"/>
              </a:solidFill>
              <a:round/>
              <a:headEnd/>
              <a:tailEnd/>
            </a:ln>
          </p:spPr>
          <p:txBody>
            <a:bodyPr/>
            <a:lstStyle/>
            <a:p>
              <a:endParaRPr lang="en-US"/>
            </a:p>
          </p:txBody>
        </p:sp>
        <p:sp>
          <p:nvSpPr>
            <p:cNvPr id="168114" name="Line 1202"/>
            <p:cNvSpPr>
              <a:spLocks noChangeShapeType="1"/>
            </p:cNvSpPr>
            <p:nvPr/>
          </p:nvSpPr>
          <p:spPr bwMode="auto">
            <a:xfrm flipV="1">
              <a:off x="3311" y="1749"/>
              <a:ext cx="1" cy="1"/>
            </a:xfrm>
            <a:prstGeom prst="line">
              <a:avLst/>
            </a:prstGeom>
            <a:noFill/>
            <a:ln w="14288">
              <a:solidFill>
                <a:srgbClr val="000000"/>
              </a:solidFill>
              <a:round/>
              <a:headEnd/>
              <a:tailEnd/>
            </a:ln>
          </p:spPr>
          <p:txBody>
            <a:bodyPr/>
            <a:lstStyle/>
            <a:p>
              <a:endParaRPr lang="en-US"/>
            </a:p>
          </p:txBody>
        </p:sp>
        <p:sp>
          <p:nvSpPr>
            <p:cNvPr id="168115" name="Line 1203"/>
            <p:cNvSpPr>
              <a:spLocks noChangeShapeType="1"/>
            </p:cNvSpPr>
            <p:nvPr/>
          </p:nvSpPr>
          <p:spPr bwMode="auto">
            <a:xfrm flipV="1">
              <a:off x="3318" y="1706"/>
              <a:ext cx="7" cy="25"/>
            </a:xfrm>
            <a:prstGeom prst="line">
              <a:avLst/>
            </a:prstGeom>
            <a:noFill/>
            <a:ln w="14288">
              <a:solidFill>
                <a:srgbClr val="000000"/>
              </a:solidFill>
              <a:round/>
              <a:headEnd/>
              <a:tailEnd/>
            </a:ln>
          </p:spPr>
          <p:txBody>
            <a:bodyPr/>
            <a:lstStyle/>
            <a:p>
              <a:endParaRPr lang="en-US"/>
            </a:p>
          </p:txBody>
        </p:sp>
        <p:sp>
          <p:nvSpPr>
            <p:cNvPr id="168116" name="Line 1204"/>
            <p:cNvSpPr>
              <a:spLocks noChangeShapeType="1"/>
            </p:cNvSpPr>
            <p:nvPr/>
          </p:nvSpPr>
          <p:spPr bwMode="auto">
            <a:xfrm flipV="1">
              <a:off x="3330" y="1687"/>
              <a:ext cx="1" cy="2"/>
            </a:xfrm>
            <a:prstGeom prst="line">
              <a:avLst/>
            </a:prstGeom>
            <a:noFill/>
            <a:ln w="14288">
              <a:solidFill>
                <a:srgbClr val="000000"/>
              </a:solidFill>
              <a:round/>
              <a:headEnd/>
              <a:tailEnd/>
            </a:ln>
          </p:spPr>
          <p:txBody>
            <a:bodyPr/>
            <a:lstStyle/>
            <a:p>
              <a:endParaRPr lang="en-US"/>
            </a:p>
          </p:txBody>
        </p:sp>
        <p:sp>
          <p:nvSpPr>
            <p:cNvPr id="168117" name="Line 1205"/>
            <p:cNvSpPr>
              <a:spLocks noChangeShapeType="1"/>
            </p:cNvSpPr>
            <p:nvPr/>
          </p:nvSpPr>
          <p:spPr bwMode="auto">
            <a:xfrm>
              <a:off x="3338" y="1689"/>
              <a:ext cx="9" cy="25"/>
            </a:xfrm>
            <a:prstGeom prst="line">
              <a:avLst/>
            </a:prstGeom>
            <a:noFill/>
            <a:ln w="14288">
              <a:solidFill>
                <a:srgbClr val="000000"/>
              </a:solidFill>
              <a:round/>
              <a:headEnd/>
              <a:tailEnd/>
            </a:ln>
          </p:spPr>
          <p:txBody>
            <a:bodyPr/>
            <a:lstStyle/>
            <a:p>
              <a:endParaRPr lang="en-US"/>
            </a:p>
          </p:txBody>
        </p:sp>
        <p:sp>
          <p:nvSpPr>
            <p:cNvPr id="168118" name="Line 1206"/>
            <p:cNvSpPr>
              <a:spLocks noChangeShapeType="1"/>
            </p:cNvSpPr>
            <p:nvPr/>
          </p:nvSpPr>
          <p:spPr bwMode="auto">
            <a:xfrm>
              <a:off x="3355" y="1730"/>
              <a:ext cx="1" cy="1"/>
            </a:xfrm>
            <a:prstGeom prst="line">
              <a:avLst/>
            </a:prstGeom>
            <a:noFill/>
            <a:ln w="14288">
              <a:solidFill>
                <a:srgbClr val="000000"/>
              </a:solidFill>
              <a:round/>
              <a:headEnd/>
              <a:tailEnd/>
            </a:ln>
          </p:spPr>
          <p:txBody>
            <a:bodyPr/>
            <a:lstStyle/>
            <a:p>
              <a:endParaRPr lang="en-US"/>
            </a:p>
          </p:txBody>
        </p:sp>
        <p:sp>
          <p:nvSpPr>
            <p:cNvPr id="168119" name="Freeform 1207"/>
            <p:cNvSpPr>
              <a:spLocks/>
            </p:cNvSpPr>
            <p:nvPr/>
          </p:nvSpPr>
          <p:spPr bwMode="auto">
            <a:xfrm>
              <a:off x="3373" y="1715"/>
              <a:ext cx="13" cy="18"/>
            </a:xfrm>
            <a:custGeom>
              <a:avLst/>
              <a:gdLst/>
              <a:ahLst/>
              <a:cxnLst>
                <a:cxn ang="0">
                  <a:pos x="0" y="18"/>
                </a:cxn>
                <a:cxn ang="0">
                  <a:pos x="8" y="18"/>
                </a:cxn>
                <a:cxn ang="0">
                  <a:pos x="13" y="0"/>
                </a:cxn>
              </a:cxnLst>
              <a:rect l="0" t="0" r="r" b="b"/>
              <a:pathLst>
                <a:path w="13" h="18">
                  <a:moveTo>
                    <a:pt x="0" y="18"/>
                  </a:moveTo>
                  <a:lnTo>
                    <a:pt x="8" y="18"/>
                  </a:lnTo>
                  <a:lnTo>
                    <a:pt x="13" y="0"/>
                  </a:lnTo>
                </a:path>
              </a:pathLst>
            </a:custGeom>
            <a:noFill/>
            <a:ln w="14288">
              <a:solidFill>
                <a:srgbClr val="000000"/>
              </a:solidFill>
              <a:prstDash val="solid"/>
              <a:round/>
              <a:headEnd/>
              <a:tailEnd/>
            </a:ln>
          </p:spPr>
          <p:txBody>
            <a:bodyPr/>
            <a:lstStyle/>
            <a:p>
              <a:endParaRPr lang="en-US"/>
            </a:p>
          </p:txBody>
        </p:sp>
        <p:sp>
          <p:nvSpPr>
            <p:cNvPr id="168120" name="Line 1208"/>
            <p:cNvSpPr>
              <a:spLocks noChangeShapeType="1"/>
            </p:cNvSpPr>
            <p:nvPr/>
          </p:nvSpPr>
          <p:spPr bwMode="auto">
            <a:xfrm flipV="1">
              <a:off x="3391" y="1696"/>
              <a:ext cx="1" cy="2"/>
            </a:xfrm>
            <a:prstGeom prst="line">
              <a:avLst/>
            </a:prstGeom>
            <a:noFill/>
            <a:ln w="14288">
              <a:solidFill>
                <a:srgbClr val="000000"/>
              </a:solidFill>
              <a:round/>
              <a:headEnd/>
              <a:tailEnd/>
            </a:ln>
          </p:spPr>
          <p:txBody>
            <a:bodyPr/>
            <a:lstStyle/>
            <a:p>
              <a:endParaRPr lang="en-US"/>
            </a:p>
          </p:txBody>
        </p:sp>
        <p:sp>
          <p:nvSpPr>
            <p:cNvPr id="168121" name="Line 1209"/>
            <p:cNvSpPr>
              <a:spLocks noChangeShapeType="1"/>
            </p:cNvSpPr>
            <p:nvPr/>
          </p:nvSpPr>
          <p:spPr bwMode="auto">
            <a:xfrm flipV="1">
              <a:off x="3396" y="1653"/>
              <a:ext cx="8" cy="25"/>
            </a:xfrm>
            <a:prstGeom prst="line">
              <a:avLst/>
            </a:prstGeom>
            <a:noFill/>
            <a:ln w="14288">
              <a:solidFill>
                <a:srgbClr val="000000"/>
              </a:solidFill>
              <a:round/>
              <a:headEnd/>
              <a:tailEnd/>
            </a:ln>
          </p:spPr>
          <p:txBody>
            <a:bodyPr/>
            <a:lstStyle/>
            <a:p>
              <a:endParaRPr lang="en-US"/>
            </a:p>
          </p:txBody>
        </p:sp>
        <p:sp>
          <p:nvSpPr>
            <p:cNvPr id="168122" name="Line 1210"/>
            <p:cNvSpPr>
              <a:spLocks noChangeShapeType="1"/>
            </p:cNvSpPr>
            <p:nvPr/>
          </p:nvSpPr>
          <p:spPr bwMode="auto">
            <a:xfrm>
              <a:off x="3407" y="1669"/>
              <a:ext cx="1" cy="2"/>
            </a:xfrm>
            <a:prstGeom prst="line">
              <a:avLst/>
            </a:prstGeom>
            <a:noFill/>
            <a:ln w="14288">
              <a:solidFill>
                <a:srgbClr val="000000"/>
              </a:solidFill>
              <a:round/>
              <a:headEnd/>
              <a:tailEnd/>
            </a:ln>
          </p:spPr>
          <p:txBody>
            <a:bodyPr/>
            <a:lstStyle/>
            <a:p>
              <a:endParaRPr lang="en-US"/>
            </a:p>
          </p:txBody>
        </p:sp>
        <p:sp>
          <p:nvSpPr>
            <p:cNvPr id="168123" name="Line 1211"/>
            <p:cNvSpPr>
              <a:spLocks noChangeShapeType="1"/>
            </p:cNvSpPr>
            <p:nvPr/>
          </p:nvSpPr>
          <p:spPr bwMode="auto">
            <a:xfrm>
              <a:off x="3412" y="1688"/>
              <a:ext cx="4" cy="27"/>
            </a:xfrm>
            <a:prstGeom prst="line">
              <a:avLst/>
            </a:prstGeom>
            <a:noFill/>
            <a:ln w="14288">
              <a:solidFill>
                <a:srgbClr val="000000"/>
              </a:solidFill>
              <a:round/>
              <a:headEnd/>
              <a:tailEnd/>
            </a:ln>
          </p:spPr>
          <p:txBody>
            <a:bodyPr/>
            <a:lstStyle/>
            <a:p>
              <a:endParaRPr lang="en-US"/>
            </a:p>
          </p:txBody>
        </p:sp>
        <p:sp>
          <p:nvSpPr>
            <p:cNvPr id="168124" name="Line 1212"/>
            <p:cNvSpPr>
              <a:spLocks noChangeShapeType="1"/>
            </p:cNvSpPr>
            <p:nvPr/>
          </p:nvSpPr>
          <p:spPr bwMode="auto">
            <a:xfrm>
              <a:off x="3420" y="1731"/>
              <a:ext cx="1" cy="2"/>
            </a:xfrm>
            <a:prstGeom prst="line">
              <a:avLst/>
            </a:prstGeom>
            <a:noFill/>
            <a:ln w="14288">
              <a:solidFill>
                <a:srgbClr val="000000"/>
              </a:solidFill>
              <a:round/>
              <a:headEnd/>
              <a:tailEnd/>
            </a:ln>
          </p:spPr>
          <p:txBody>
            <a:bodyPr/>
            <a:lstStyle/>
            <a:p>
              <a:endParaRPr lang="en-US"/>
            </a:p>
          </p:txBody>
        </p:sp>
        <p:sp>
          <p:nvSpPr>
            <p:cNvPr id="168125" name="Freeform 1213"/>
            <p:cNvSpPr>
              <a:spLocks/>
            </p:cNvSpPr>
            <p:nvPr/>
          </p:nvSpPr>
          <p:spPr bwMode="auto">
            <a:xfrm>
              <a:off x="3424" y="1751"/>
              <a:ext cx="5" cy="22"/>
            </a:xfrm>
            <a:custGeom>
              <a:avLst/>
              <a:gdLst/>
              <a:ahLst/>
              <a:cxnLst>
                <a:cxn ang="0">
                  <a:pos x="0" y="0"/>
                </a:cxn>
                <a:cxn ang="0">
                  <a:pos x="4" y="22"/>
                </a:cxn>
                <a:cxn ang="0">
                  <a:pos x="5" y="19"/>
                </a:cxn>
              </a:cxnLst>
              <a:rect l="0" t="0" r="r" b="b"/>
              <a:pathLst>
                <a:path w="5" h="22">
                  <a:moveTo>
                    <a:pt x="0" y="0"/>
                  </a:moveTo>
                  <a:lnTo>
                    <a:pt x="4" y="22"/>
                  </a:lnTo>
                  <a:lnTo>
                    <a:pt x="5" y="19"/>
                  </a:lnTo>
                </a:path>
              </a:pathLst>
            </a:custGeom>
            <a:noFill/>
            <a:ln w="14288">
              <a:solidFill>
                <a:srgbClr val="000000"/>
              </a:solidFill>
              <a:prstDash val="solid"/>
              <a:round/>
              <a:headEnd/>
              <a:tailEnd/>
            </a:ln>
          </p:spPr>
          <p:txBody>
            <a:bodyPr/>
            <a:lstStyle/>
            <a:p>
              <a:endParaRPr lang="en-US"/>
            </a:p>
          </p:txBody>
        </p:sp>
        <p:sp>
          <p:nvSpPr>
            <p:cNvPr id="168126" name="Line 1214"/>
            <p:cNvSpPr>
              <a:spLocks noChangeShapeType="1"/>
            </p:cNvSpPr>
            <p:nvPr/>
          </p:nvSpPr>
          <p:spPr bwMode="auto">
            <a:xfrm flipV="1">
              <a:off x="3437" y="1752"/>
              <a:ext cx="1" cy="2"/>
            </a:xfrm>
            <a:prstGeom prst="line">
              <a:avLst/>
            </a:prstGeom>
            <a:noFill/>
            <a:ln w="14288">
              <a:solidFill>
                <a:srgbClr val="000000"/>
              </a:solidFill>
              <a:round/>
              <a:headEnd/>
              <a:tailEnd/>
            </a:ln>
          </p:spPr>
          <p:txBody>
            <a:bodyPr/>
            <a:lstStyle/>
            <a:p>
              <a:endParaRPr lang="en-US"/>
            </a:p>
          </p:txBody>
        </p:sp>
        <p:sp>
          <p:nvSpPr>
            <p:cNvPr id="168127" name="Freeform 1215"/>
            <p:cNvSpPr>
              <a:spLocks/>
            </p:cNvSpPr>
            <p:nvPr/>
          </p:nvSpPr>
          <p:spPr bwMode="auto">
            <a:xfrm>
              <a:off x="3445" y="1719"/>
              <a:ext cx="10" cy="17"/>
            </a:xfrm>
            <a:custGeom>
              <a:avLst/>
              <a:gdLst/>
              <a:ahLst/>
              <a:cxnLst>
                <a:cxn ang="0">
                  <a:pos x="0" y="17"/>
                </a:cxn>
                <a:cxn ang="0">
                  <a:pos x="6" y="0"/>
                </a:cxn>
                <a:cxn ang="0">
                  <a:pos x="10" y="8"/>
                </a:cxn>
              </a:cxnLst>
              <a:rect l="0" t="0" r="r" b="b"/>
              <a:pathLst>
                <a:path w="10" h="17">
                  <a:moveTo>
                    <a:pt x="0" y="17"/>
                  </a:moveTo>
                  <a:lnTo>
                    <a:pt x="6" y="0"/>
                  </a:lnTo>
                  <a:lnTo>
                    <a:pt x="10" y="8"/>
                  </a:lnTo>
                </a:path>
              </a:pathLst>
            </a:custGeom>
            <a:noFill/>
            <a:ln w="14288">
              <a:solidFill>
                <a:srgbClr val="000000"/>
              </a:solidFill>
              <a:prstDash val="solid"/>
              <a:round/>
              <a:headEnd/>
              <a:tailEnd/>
            </a:ln>
          </p:spPr>
          <p:txBody>
            <a:bodyPr/>
            <a:lstStyle/>
            <a:p>
              <a:endParaRPr lang="en-US"/>
            </a:p>
          </p:txBody>
        </p:sp>
        <p:sp>
          <p:nvSpPr>
            <p:cNvPr id="168128" name="Line 1216"/>
            <p:cNvSpPr>
              <a:spLocks noChangeShapeType="1"/>
            </p:cNvSpPr>
            <p:nvPr/>
          </p:nvSpPr>
          <p:spPr bwMode="auto">
            <a:xfrm>
              <a:off x="3460" y="1743"/>
              <a:ext cx="1" cy="3"/>
            </a:xfrm>
            <a:prstGeom prst="line">
              <a:avLst/>
            </a:prstGeom>
            <a:noFill/>
            <a:ln w="14288">
              <a:solidFill>
                <a:srgbClr val="000000"/>
              </a:solidFill>
              <a:round/>
              <a:headEnd/>
              <a:tailEnd/>
            </a:ln>
          </p:spPr>
          <p:txBody>
            <a:bodyPr/>
            <a:lstStyle/>
            <a:p>
              <a:endParaRPr lang="en-US"/>
            </a:p>
          </p:txBody>
        </p:sp>
        <p:sp>
          <p:nvSpPr>
            <p:cNvPr id="168129" name="Freeform 1217"/>
            <p:cNvSpPr>
              <a:spLocks/>
            </p:cNvSpPr>
            <p:nvPr/>
          </p:nvSpPr>
          <p:spPr bwMode="auto">
            <a:xfrm>
              <a:off x="3467" y="1762"/>
              <a:ext cx="9" cy="26"/>
            </a:xfrm>
            <a:custGeom>
              <a:avLst/>
              <a:gdLst/>
              <a:ahLst/>
              <a:cxnLst>
                <a:cxn ang="0">
                  <a:pos x="0" y="0"/>
                </a:cxn>
                <a:cxn ang="0">
                  <a:pos x="9" y="26"/>
                </a:cxn>
                <a:cxn ang="0">
                  <a:pos x="9" y="25"/>
                </a:cxn>
              </a:cxnLst>
              <a:rect l="0" t="0" r="r" b="b"/>
              <a:pathLst>
                <a:path w="9" h="26">
                  <a:moveTo>
                    <a:pt x="0" y="0"/>
                  </a:moveTo>
                  <a:lnTo>
                    <a:pt x="9" y="26"/>
                  </a:lnTo>
                  <a:lnTo>
                    <a:pt x="9" y="25"/>
                  </a:lnTo>
                </a:path>
              </a:pathLst>
            </a:custGeom>
            <a:noFill/>
            <a:ln w="14288">
              <a:solidFill>
                <a:srgbClr val="000000"/>
              </a:solidFill>
              <a:prstDash val="solid"/>
              <a:round/>
              <a:headEnd/>
              <a:tailEnd/>
            </a:ln>
          </p:spPr>
          <p:txBody>
            <a:bodyPr/>
            <a:lstStyle/>
            <a:p>
              <a:endParaRPr lang="en-US"/>
            </a:p>
          </p:txBody>
        </p:sp>
        <p:sp>
          <p:nvSpPr>
            <p:cNvPr id="168130" name="Line 1218"/>
            <p:cNvSpPr>
              <a:spLocks noChangeShapeType="1"/>
            </p:cNvSpPr>
            <p:nvPr/>
          </p:nvSpPr>
          <p:spPr bwMode="auto">
            <a:xfrm flipV="1">
              <a:off x="3481" y="1768"/>
              <a:ext cx="1" cy="2"/>
            </a:xfrm>
            <a:prstGeom prst="line">
              <a:avLst/>
            </a:prstGeom>
            <a:noFill/>
            <a:ln w="14288">
              <a:solidFill>
                <a:srgbClr val="000000"/>
              </a:solidFill>
              <a:round/>
              <a:headEnd/>
              <a:tailEnd/>
            </a:ln>
          </p:spPr>
          <p:txBody>
            <a:bodyPr/>
            <a:lstStyle/>
            <a:p>
              <a:endParaRPr lang="en-US"/>
            </a:p>
          </p:txBody>
        </p:sp>
        <p:sp>
          <p:nvSpPr>
            <p:cNvPr id="168131" name="Line 1219"/>
            <p:cNvSpPr>
              <a:spLocks noChangeShapeType="1"/>
            </p:cNvSpPr>
            <p:nvPr/>
          </p:nvSpPr>
          <p:spPr bwMode="auto">
            <a:xfrm flipV="1">
              <a:off x="3488" y="1727"/>
              <a:ext cx="9" cy="24"/>
            </a:xfrm>
            <a:prstGeom prst="line">
              <a:avLst/>
            </a:prstGeom>
            <a:noFill/>
            <a:ln w="14288">
              <a:solidFill>
                <a:srgbClr val="000000"/>
              </a:solidFill>
              <a:round/>
              <a:headEnd/>
              <a:tailEnd/>
            </a:ln>
          </p:spPr>
          <p:txBody>
            <a:bodyPr/>
            <a:lstStyle/>
            <a:p>
              <a:endParaRPr lang="en-US"/>
            </a:p>
          </p:txBody>
        </p:sp>
        <p:sp>
          <p:nvSpPr>
            <p:cNvPr id="168132" name="Line 1220"/>
            <p:cNvSpPr>
              <a:spLocks noChangeShapeType="1"/>
            </p:cNvSpPr>
            <p:nvPr/>
          </p:nvSpPr>
          <p:spPr bwMode="auto">
            <a:xfrm>
              <a:off x="3508" y="1725"/>
              <a:ext cx="2" cy="1"/>
            </a:xfrm>
            <a:prstGeom prst="line">
              <a:avLst/>
            </a:prstGeom>
            <a:noFill/>
            <a:ln w="14288">
              <a:solidFill>
                <a:srgbClr val="000000"/>
              </a:solidFill>
              <a:round/>
              <a:headEnd/>
              <a:tailEnd/>
            </a:ln>
          </p:spPr>
          <p:txBody>
            <a:bodyPr/>
            <a:lstStyle/>
            <a:p>
              <a:endParaRPr lang="en-US"/>
            </a:p>
          </p:txBody>
        </p:sp>
        <p:sp>
          <p:nvSpPr>
            <p:cNvPr id="168133" name="Line 1221"/>
            <p:cNvSpPr>
              <a:spLocks noChangeShapeType="1"/>
            </p:cNvSpPr>
            <p:nvPr/>
          </p:nvSpPr>
          <p:spPr bwMode="auto">
            <a:xfrm>
              <a:off x="3524" y="1735"/>
              <a:ext cx="15" cy="23"/>
            </a:xfrm>
            <a:prstGeom prst="line">
              <a:avLst/>
            </a:prstGeom>
            <a:noFill/>
            <a:ln w="14288">
              <a:solidFill>
                <a:srgbClr val="000000"/>
              </a:solidFill>
              <a:round/>
              <a:headEnd/>
              <a:tailEnd/>
            </a:ln>
          </p:spPr>
          <p:txBody>
            <a:bodyPr/>
            <a:lstStyle/>
            <a:p>
              <a:endParaRPr lang="en-US"/>
            </a:p>
          </p:txBody>
        </p:sp>
        <p:sp>
          <p:nvSpPr>
            <p:cNvPr id="168134" name="Freeform 1222"/>
            <p:cNvSpPr>
              <a:spLocks/>
            </p:cNvSpPr>
            <p:nvPr/>
          </p:nvSpPr>
          <p:spPr bwMode="auto">
            <a:xfrm>
              <a:off x="3548" y="1772"/>
              <a:ext cx="1" cy="1"/>
            </a:xfrm>
            <a:custGeom>
              <a:avLst/>
              <a:gdLst/>
              <a:ahLst/>
              <a:cxnLst>
                <a:cxn ang="0">
                  <a:pos x="0" y="1"/>
                </a:cxn>
                <a:cxn ang="0">
                  <a:pos x="0" y="1"/>
                </a:cxn>
                <a:cxn ang="0">
                  <a:pos x="1" y="0"/>
                </a:cxn>
              </a:cxnLst>
              <a:rect l="0" t="0" r="r" b="b"/>
              <a:pathLst>
                <a:path w="1" h="1">
                  <a:moveTo>
                    <a:pt x="0" y="1"/>
                  </a:moveTo>
                  <a:lnTo>
                    <a:pt x="0" y="1"/>
                  </a:lnTo>
                  <a:lnTo>
                    <a:pt x="1" y="0"/>
                  </a:lnTo>
                </a:path>
              </a:pathLst>
            </a:custGeom>
            <a:noFill/>
            <a:ln w="14288">
              <a:solidFill>
                <a:srgbClr val="000000"/>
              </a:solidFill>
              <a:prstDash val="solid"/>
              <a:round/>
              <a:headEnd/>
              <a:tailEnd/>
            </a:ln>
          </p:spPr>
          <p:txBody>
            <a:bodyPr/>
            <a:lstStyle/>
            <a:p>
              <a:endParaRPr lang="en-US"/>
            </a:p>
          </p:txBody>
        </p:sp>
        <p:sp>
          <p:nvSpPr>
            <p:cNvPr id="168135" name="Freeform 1223"/>
            <p:cNvSpPr>
              <a:spLocks/>
            </p:cNvSpPr>
            <p:nvPr/>
          </p:nvSpPr>
          <p:spPr bwMode="auto">
            <a:xfrm>
              <a:off x="3565" y="1760"/>
              <a:ext cx="24" cy="9"/>
            </a:xfrm>
            <a:custGeom>
              <a:avLst/>
              <a:gdLst/>
              <a:ahLst/>
              <a:cxnLst>
                <a:cxn ang="0">
                  <a:pos x="0" y="3"/>
                </a:cxn>
                <a:cxn ang="0">
                  <a:pos x="6" y="0"/>
                </a:cxn>
                <a:cxn ang="0">
                  <a:pos x="24" y="9"/>
                </a:cxn>
              </a:cxnLst>
              <a:rect l="0" t="0" r="r" b="b"/>
              <a:pathLst>
                <a:path w="24" h="9">
                  <a:moveTo>
                    <a:pt x="0" y="3"/>
                  </a:moveTo>
                  <a:lnTo>
                    <a:pt x="6" y="0"/>
                  </a:lnTo>
                  <a:lnTo>
                    <a:pt x="24" y="9"/>
                  </a:lnTo>
                </a:path>
              </a:pathLst>
            </a:custGeom>
            <a:noFill/>
            <a:ln w="14288">
              <a:solidFill>
                <a:srgbClr val="000000"/>
              </a:solidFill>
              <a:prstDash val="solid"/>
              <a:round/>
              <a:headEnd/>
              <a:tailEnd/>
            </a:ln>
          </p:spPr>
          <p:txBody>
            <a:bodyPr/>
            <a:lstStyle/>
            <a:p>
              <a:endParaRPr lang="en-US"/>
            </a:p>
          </p:txBody>
        </p:sp>
        <p:sp>
          <p:nvSpPr>
            <p:cNvPr id="168136" name="Line 1224"/>
            <p:cNvSpPr>
              <a:spLocks noChangeShapeType="1"/>
            </p:cNvSpPr>
            <p:nvPr/>
          </p:nvSpPr>
          <p:spPr bwMode="auto">
            <a:xfrm flipV="1">
              <a:off x="3600" y="1762"/>
              <a:ext cx="1" cy="1"/>
            </a:xfrm>
            <a:prstGeom prst="line">
              <a:avLst/>
            </a:prstGeom>
            <a:noFill/>
            <a:ln w="14288">
              <a:solidFill>
                <a:srgbClr val="000000"/>
              </a:solidFill>
              <a:round/>
              <a:headEnd/>
              <a:tailEnd/>
            </a:ln>
          </p:spPr>
          <p:txBody>
            <a:bodyPr/>
            <a:lstStyle/>
            <a:p>
              <a:endParaRPr lang="en-US"/>
            </a:p>
          </p:txBody>
        </p:sp>
        <p:sp>
          <p:nvSpPr>
            <p:cNvPr id="168137" name="Line 1225"/>
            <p:cNvSpPr>
              <a:spLocks noChangeShapeType="1"/>
            </p:cNvSpPr>
            <p:nvPr/>
          </p:nvSpPr>
          <p:spPr bwMode="auto">
            <a:xfrm flipV="1">
              <a:off x="3607" y="1721"/>
              <a:ext cx="12" cy="25"/>
            </a:xfrm>
            <a:prstGeom prst="line">
              <a:avLst/>
            </a:prstGeom>
            <a:noFill/>
            <a:ln w="14288">
              <a:solidFill>
                <a:srgbClr val="000000"/>
              </a:solidFill>
              <a:round/>
              <a:headEnd/>
              <a:tailEnd/>
            </a:ln>
          </p:spPr>
          <p:txBody>
            <a:bodyPr/>
            <a:lstStyle/>
            <a:p>
              <a:endParaRPr lang="en-US"/>
            </a:p>
          </p:txBody>
        </p:sp>
        <p:sp>
          <p:nvSpPr>
            <p:cNvPr id="168138" name="Line 1226"/>
            <p:cNvSpPr>
              <a:spLocks noChangeShapeType="1"/>
            </p:cNvSpPr>
            <p:nvPr/>
          </p:nvSpPr>
          <p:spPr bwMode="auto">
            <a:xfrm>
              <a:off x="3624" y="1736"/>
              <a:ext cx="1" cy="2"/>
            </a:xfrm>
            <a:prstGeom prst="line">
              <a:avLst/>
            </a:prstGeom>
            <a:noFill/>
            <a:ln w="14288">
              <a:solidFill>
                <a:srgbClr val="000000"/>
              </a:solidFill>
              <a:round/>
              <a:headEnd/>
              <a:tailEnd/>
            </a:ln>
          </p:spPr>
          <p:txBody>
            <a:bodyPr/>
            <a:lstStyle/>
            <a:p>
              <a:endParaRPr lang="en-US"/>
            </a:p>
          </p:txBody>
        </p:sp>
        <p:sp>
          <p:nvSpPr>
            <p:cNvPr id="168139" name="Line 1227"/>
            <p:cNvSpPr>
              <a:spLocks noChangeShapeType="1"/>
            </p:cNvSpPr>
            <p:nvPr/>
          </p:nvSpPr>
          <p:spPr bwMode="auto">
            <a:xfrm>
              <a:off x="3631" y="1754"/>
              <a:ext cx="10" cy="26"/>
            </a:xfrm>
            <a:prstGeom prst="line">
              <a:avLst/>
            </a:prstGeom>
            <a:noFill/>
            <a:ln w="14288">
              <a:solidFill>
                <a:srgbClr val="000000"/>
              </a:solidFill>
              <a:round/>
              <a:headEnd/>
              <a:tailEnd/>
            </a:ln>
          </p:spPr>
          <p:txBody>
            <a:bodyPr/>
            <a:lstStyle/>
            <a:p>
              <a:endParaRPr lang="en-US"/>
            </a:p>
          </p:txBody>
        </p:sp>
        <p:sp>
          <p:nvSpPr>
            <p:cNvPr id="168140" name="Line 1228"/>
            <p:cNvSpPr>
              <a:spLocks noChangeShapeType="1"/>
            </p:cNvSpPr>
            <p:nvPr/>
          </p:nvSpPr>
          <p:spPr bwMode="auto">
            <a:xfrm>
              <a:off x="3644" y="1797"/>
              <a:ext cx="1" cy="2"/>
            </a:xfrm>
            <a:prstGeom prst="line">
              <a:avLst/>
            </a:prstGeom>
            <a:noFill/>
            <a:ln w="14288">
              <a:solidFill>
                <a:srgbClr val="000000"/>
              </a:solidFill>
              <a:round/>
              <a:headEnd/>
              <a:tailEnd/>
            </a:ln>
          </p:spPr>
          <p:txBody>
            <a:bodyPr/>
            <a:lstStyle/>
            <a:p>
              <a:endParaRPr lang="en-US"/>
            </a:p>
          </p:txBody>
        </p:sp>
        <p:sp>
          <p:nvSpPr>
            <p:cNvPr id="168141" name="Line 1229"/>
            <p:cNvSpPr>
              <a:spLocks noChangeShapeType="1"/>
            </p:cNvSpPr>
            <p:nvPr/>
          </p:nvSpPr>
          <p:spPr bwMode="auto">
            <a:xfrm>
              <a:off x="3647" y="1816"/>
              <a:ext cx="4" cy="27"/>
            </a:xfrm>
            <a:prstGeom prst="line">
              <a:avLst/>
            </a:prstGeom>
            <a:noFill/>
            <a:ln w="14288">
              <a:solidFill>
                <a:srgbClr val="000000"/>
              </a:solidFill>
              <a:round/>
              <a:headEnd/>
              <a:tailEnd/>
            </a:ln>
          </p:spPr>
          <p:txBody>
            <a:bodyPr/>
            <a:lstStyle/>
            <a:p>
              <a:endParaRPr lang="en-US"/>
            </a:p>
          </p:txBody>
        </p:sp>
        <p:sp>
          <p:nvSpPr>
            <p:cNvPr id="168142" name="Line 1230"/>
            <p:cNvSpPr>
              <a:spLocks noChangeShapeType="1"/>
            </p:cNvSpPr>
            <p:nvPr/>
          </p:nvSpPr>
          <p:spPr bwMode="auto">
            <a:xfrm>
              <a:off x="3653" y="1860"/>
              <a:ext cx="1" cy="2"/>
            </a:xfrm>
            <a:prstGeom prst="line">
              <a:avLst/>
            </a:prstGeom>
            <a:noFill/>
            <a:ln w="14288">
              <a:solidFill>
                <a:srgbClr val="000000"/>
              </a:solidFill>
              <a:round/>
              <a:headEnd/>
              <a:tailEnd/>
            </a:ln>
          </p:spPr>
          <p:txBody>
            <a:bodyPr/>
            <a:lstStyle/>
            <a:p>
              <a:endParaRPr lang="en-US"/>
            </a:p>
          </p:txBody>
        </p:sp>
        <p:sp>
          <p:nvSpPr>
            <p:cNvPr id="168143" name="Line 1231"/>
            <p:cNvSpPr>
              <a:spLocks noChangeShapeType="1"/>
            </p:cNvSpPr>
            <p:nvPr/>
          </p:nvSpPr>
          <p:spPr bwMode="auto">
            <a:xfrm>
              <a:off x="3655" y="1879"/>
              <a:ext cx="4" cy="27"/>
            </a:xfrm>
            <a:prstGeom prst="line">
              <a:avLst/>
            </a:prstGeom>
            <a:noFill/>
            <a:ln w="14288">
              <a:solidFill>
                <a:srgbClr val="000000"/>
              </a:solidFill>
              <a:round/>
              <a:headEnd/>
              <a:tailEnd/>
            </a:ln>
          </p:spPr>
          <p:txBody>
            <a:bodyPr/>
            <a:lstStyle/>
            <a:p>
              <a:endParaRPr lang="en-US"/>
            </a:p>
          </p:txBody>
        </p:sp>
        <p:sp>
          <p:nvSpPr>
            <p:cNvPr id="168144" name="Line 1232"/>
            <p:cNvSpPr>
              <a:spLocks noChangeShapeType="1"/>
            </p:cNvSpPr>
            <p:nvPr/>
          </p:nvSpPr>
          <p:spPr bwMode="auto">
            <a:xfrm>
              <a:off x="3662" y="1924"/>
              <a:ext cx="1" cy="2"/>
            </a:xfrm>
            <a:prstGeom prst="line">
              <a:avLst/>
            </a:prstGeom>
            <a:noFill/>
            <a:ln w="14288">
              <a:solidFill>
                <a:srgbClr val="000000"/>
              </a:solidFill>
              <a:round/>
              <a:headEnd/>
              <a:tailEnd/>
            </a:ln>
          </p:spPr>
          <p:txBody>
            <a:bodyPr/>
            <a:lstStyle/>
            <a:p>
              <a:endParaRPr lang="en-US"/>
            </a:p>
          </p:txBody>
        </p:sp>
        <p:sp>
          <p:nvSpPr>
            <p:cNvPr id="168145" name="Freeform 1233"/>
            <p:cNvSpPr>
              <a:spLocks/>
            </p:cNvSpPr>
            <p:nvPr/>
          </p:nvSpPr>
          <p:spPr bwMode="auto">
            <a:xfrm>
              <a:off x="3664" y="1944"/>
              <a:ext cx="3" cy="20"/>
            </a:xfrm>
            <a:custGeom>
              <a:avLst/>
              <a:gdLst/>
              <a:ahLst/>
              <a:cxnLst>
                <a:cxn ang="0">
                  <a:pos x="0" y="0"/>
                </a:cxn>
                <a:cxn ang="0">
                  <a:pos x="3" y="20"/>
                </a:cxn>
                <a:cxn ang="0">
                  <a:pos x="3" y="13"/>
                </a:cxn>
              </a:cxnLst>
              <a:rect l="0" t="0" r="r" b="b"/>
              <a:pathLst>
                <a:path w="3" h="20">
                  <a:moveTo>
                    <a:pt x="0" y="0"/>
                  </a:moveTo>
                  <a:lnTo>
                    <a:pt x="3" y="20"/>
                  </a:lnTo>
                  <a:lnTo>
                    <a:pt x="3" y="13"/>
                  </a:lnTo>
                </a:path>
              </a:pathLst>
            </a:custGeom>
            <a:noFill/>
            <a:ln w="14288">
              <a:solidFill>
                <a:srgbClr val="000000"/>
              </a:solidFill>
              <a:prstDash val="solid"/>
              <a:round/>
              <a:headEnd/>
              <a:tailEnd/>
            </a:ln>
          </p:spPr>
          <p:txBody>
            <a:bodyPr/>
            <a:lstStyle/>
            <a:p>
              <a:endParaRPr lang="en-US"/>
            </a:p>
          </p:txBody>
        </p:sp>
        <p:sp>
          <p:nvSpPr>
            <p:cNvPr id="168146" name="Line 1234"/>
            <p:cNvSpPr>
              <a:spLocks noChangeShapeType="1"/>
            </p:cNvSpPr>
            <p:nvPr/>
          </p:nvSpPr>
          <p:spPr bwMode="auto">
            <a:xfrm flipV="1">
              <a:off x="3668" y="1937"/>
              <a:ext cx="1" cy="2"/>
            </a:xfrm>
            <a:prstGeom prst="line">
              <a:avLst/>
            </a:prstGeom>
            <a:noFill/>
            <a:ln w="14288">
              <a:solidFill>
                <a:srgbClr val="000000"/>
              </a:solidFill>
              <a:round/>
              <a:headEnd/>
              <a:tailEnd/>
            </a:ln>
          </p:spPr>
          <p:txBody>
            <a:bodyPr/>
            <a:lstStyle/>
            <a:p>
              <a:endParaRPr lang="en-US"/>
            </a:p>
          </p:txBody>
        </p:sp>
        <p:sp>
          <p:nvSpPr>
            <p:cNvPr id="168147" name="Line 1235"/>
            <p:cNvSpPr>
              <a:spLocks noChangeShapeType="1"/>
            </p:cNvSpPr>
            <p:nvPr/>
          </p:nvSpPr>
          <p:spPr bwMode="auto">
            <a:xfrm flipV="1">
              <a:off x="3671" y="1894"/>
              <a:ext cx="2" cy="26"/>
            </a:xfrm>
            <a:prstGeom prst="line">
              <a:avLst/>
            </a:prstGeom>
            <a:noFill/>
            <a:ln w="14288">
              <a:solidFill>
                <a:srgbClr val="000000"/>
              </a:solidFill>
              <a:round/>
              <a:headEnd/>
              <a:tailEnd/>
            </a:ln>
          </p:spPr>
          <p:txBody>
            <a:bodyPr/>
            <a:lstStyle/>
            <a:p>
              <a:endParaRPr lang="en-US"/>
            </a:p>
          </p:txBody>
        </p:sp>
        <p:sp>
          <p:nvSpPr>
            <p:cNvPr id="168148" name="Line 1236"/>
            <p:cNvSpPr>
              <a:spLocks noChangeShapeType="1"/>
            </p:cNvSpPr>
            <p:nvPr/>
          </p:nvSpPr>
          <p:spPr bwMode="auto">
            <a:xfrm flipV="1">
              <a:off x="3674" y="1874"/>
              <a:ext cx="1" cy="2"/>
            </a:xfrm>
            <a:prstGeom prst="line">
              <a:avLst/>
            </a:prstGeom>
            <a:noFill/>
            <a:ln w="14288">
              <a:solidFill>
                <a:srgbClr val="000000"/>
              </a:solidFill>
              <a:round/>
              <a:headEnd/>
              <a:tailEnd/>
            </a:ln>
          </p:spPr>
          <p:txBody>
            <a:bodyPr/>
            <a:lstStyle/>
            <a:p>
              <a:endParaRPr lang="en-US"/>
            </a:p>
          </p:txBody>
        </p:sp>
        <p:sp>
          <p:nvSpPr>
            <p:cNvPr id="168149" name="Line 1237"/>
            <p:cNvSpPr>
              <a:spLocks noChangeShapeType="1"/>
            </p:cNvSpPr>
            <p:nvPr/>
          </p:nvSpPr>
          <p:spPr bwMode="auto">
            <a:xfrm flipV="1">
              <a:off x="3676" y="1830"/>
              <a:ext cx="2" cy="26"/>
            </a:xfrm>
            <a:prstGeom prst="line">
              <a:avLst/>
            </a:prstGeom>
            <a:noFill/>
            <a:ln w="14288">
              <a:solidFill>
                <a:srgbClr val="000000"/>
              </a:solidFill>
              <a:round/>
              <a:headEnd/>
              <a:tailEnd/>
            </a:ln>
          </p:spPr>
          <p:txBody>
            <a:bodyPr/>
            <a:lstStyle/>
            <a:p>
              <a:endParaRPr lang="en-US"/>
            </a:p>
          </p:txBody>
        </p:sp>
        <p:sp>
          <p:nvSpPr>
            <p:cNvPr id="168150" name="Line 1238"/>
            <p:cNvSpPr>
              <a:spLocks noChangeShapeType="1"/>
            </p:cNvSpPr>
            <p:nvPr/>
          </p:nvSpPr>
          <p:spPr bwMode="auto">
            <a:xfrm flipV="1">
              <a:off x="3679" y="1810"/>
              <a:ext cx="1" cy="2"/>
            </a:xfrm>
            <a:prstGeom prst="line">
              <a:avLst/>
            </a:prstGeom>
            <a:noFill/>
            <a:ln w="14288">
              <a:solidFill>
                <a:srgbClr val="000000"/>
              </a:solidFill>
              <a:round/>
              <a:headEnd/>
              <a:tailEnd/>
            </a:ln>
          </p:spPr>
          <p:txBody>
            <a:bodyPr/>
            <a:lstStyle/>
            <a:p>
              <a:endParaRPr lang="en-US"/>
            </a:p>
          </p:txBody>
        </p:sp>
        <p:sp>
          <p:nvSpPr>
            <p:cNvPr id="168151" name="Line 1239"/>
            <p:cNvSpPr>
              <a:spLocks noChangeShapeType="1"/>
            </p:cNvSpPr>
            <p:nvPr/>
          </p:nvSpPr>
          <p:spPr bwMode="auto">
            <a:xfrm flipV="1">
              <a:off x="3682" y="1766"/>
              <a:ext cx="2" cy="26"/>
            </a:xfrm>
            <a:prstGeom prst="line">
              <a:avLst/>
            </a:prstGeom>
            <a:noFill/>
            <a:ln w="14288">
              <a:solidFill>
                <a:srgbClr val="000000"/>
              </a:solidFill>
              <a:round/>
              <a:headEnd/>
              <a:tailEnd/>
            </a:ln>
          </p:spPr>
          <p:txBody>
            <a:bodyPr/>
            <a:lstStyle/>
            <a:p>
              <a:endParaRPr lang="en-US"/>
            </a:p>
          </p:txBody>
        </p:sp>
        <p:sp>
          <p:nvSpPr>
            <p:cNvPr id="168152" name="Line 1240"/>
            <p:cNvSpPr>
              <a:spLocks noChangeShapeType="1"/>
            </p:cNvSpPr>
            <p:nvPr/>
          </p:nvSpPr>
          <p:spPr bwMode="auto">
            <a:xfrm flipV="1">
              <a:off x="3685" y="1746"/>
              <a:ext cx="1" cy="2"/>
            </a:xfrm>
            <a:prstGeom prst="line">
              <a:avLst/>
            </a:prstGeom>
            <a:noFill/>
            <a:ln w="14288">
              <a:solidFill>
                <a:srgbClr val="000000"/>
              </a:solidFill>
              <a:round/>
              <a:headEnd/>
              <a:tailEnd/>
            </a:ln>
          </p:spPr>
          <p:txBody>
            <a:bodyPr/>
            <a:lstStyle/>
            <a:p>
              <a:endParaRPr lang="en-US"/>
            </a:p>
          </p:txBody>
        </p:sp>
        <p:sp>
          <p:nvSpPr>
            <p:cNvPr id="168153" name="Line 1241"/>
            <p:cNvSpPr>
              <a:spLocks noChangeShapeType="1"/>
            </p:cNvSpPr>
            <p:nvPr/>
          </p:nvSpPr>
          <p:spPr bwMode="auto">
            <a:xfrm flipV="1">
              <a:off x="3686" y="1701"/>
              <a:ext cx="2" cy="27"/>
            </a:xfrm>
            <a:prstGeom prst="line">
              <a:avLst/>
            </a:prstGeom>
            <a:noFill/>
            <a:ln w="14288">
              <a:solidFill>
                <a:srgbClr val="000000"/>
              </a:solidFill>
              <a:round/>
              <a:headEnd/>
              <a:tailEnd/>
            </a:ln>
          </p:spPr>
          <p:txBody>
            <a:bodyPr/>
            <a:lstStyle/>
            <a:p>
              <a:endParaRPr lang="en-US"/>
            </a:p>
          </p:txBody>
        </p:sp>
        <p:sp>
          <p:nvSpPr>
            <p:cNvPr id="168154" name="Line 1242"/>
            <p:cNvSpPr>
              <a:spLocks noChangeShapeType="1"/>
            </p:cNvSpPr>
            <p:nvPr/>
          </p:nvSpPr>
          <p:spPr bwMode="auto">
            <a:xfrm flipV="1">
              <a:off x="3690" y="1681"/>
              <a:ext cx="1" cy="3"/>
            </a:xfrm>
            <a:prstGeom prst="line">
              <a:avLst/>
            </a:prstGeom>
            <a:noFill/>
            <a:ln w="14288">
              <a:solidFill>
                <a:srgbClr val="000000"/>
              </a:solidFill>
              <a:round/>
              <a:headEnd/>
              <a:tailEnd/>
            </a:ln>
          </p:spPr>
          <p:txBody>
            <a:bodyPr/>
            <a:lstStyle/>
            <a:p>
              <a:endParaRPr lang="en-US"/>
            </a:p>
          </p:txBody>
        </p:sp>
        <p:sp>
          <p:nvSpPr>
            <p:cNvPr id="168155" name="Line 1243"/>
            <p:cNvSpPr>
              <a:spLocks noChangeShapeType="1"/>
            </p:cNvSpPr>
            <p:nvPr/>
          </p:nvSpPr>
          <p:spPr bwMode="auto">
            <a:xfrm>
              <a:off x="3692" y="1694"/>
              <a:ext cx="2" cy="26"/>
            </a:xfrm>
            <a:prstGeom prst="line">
              <a:avLst/>
            </a:prstGeom>
            <a:noFill/>
            <a:ln w="14288">
              <a:solidFill>
                <a:srgbClr val="000000"/>
              </a:solidFill>
              <a:round/>
              <a:headEnd/>
              <a:tailEnd/>
            </a:ln>
          </p:spPr>
          <p:txBody>
            <a:bodyPr/>
            <a:lstStyle/>
            <a:p>
              <a:endParaRPr lang="en-US"/>
            </a:p>
          </p:txBody>
        </p:sp>
        <p:sp>
          <p:nvSpPr>
            <p:cNvPr id="168156" name="Line 1244"/>
            <p:cNvSpPr>
              <a:spLocks noChangeShapeType="1"/>
            </p:cNvSpPr>
            <p:nvPr/>
          </p:nvSpPr>
          <p:spPr bwMode="auto">
            <a:xfrm>
              <a:off x="3695" y="1738"/>
              <a:ext cx="1" cy="2"/>
            </a:xfrm>
            <a:prstGeom prst="line">
              <a:avLst/>
            </a:prstGeom>
            <a:noFill/>
            <a:ln w="14288">
              <a:solidFill>
                <a:srgbClr val="000000"/>
              </a:solidFill>
              <a:round/>
              <a:headEnd/>
              <a:tailEnd/>
            </a:ln>
          </p:spPr>
          <p:txBody>
            <a:bodyPr/>
            <a:lstStyle/>
            <a:p>
              <a:endParaRPr lang="en-US"/>
            </a:p>
          </p:txBody>
        </p:sp>
        <p:sp>
          <p:nvSpPr>
            <p:cNvPr id="168157" name="Line 1245"/>
            <p:cNvSpPr>
              <a:spLocks noChangeShapeType="1"/>
            </p:cNvSpPr>
            <p:nvPr/>
          </p:nvSpPr>
          <p:spPr bwMode="auto">
            <a:xfrm>
              <a:off x="3696" y="1758"/>
              <a:ext cx="2" cy="26"/>
            </a:xfrm>
            <a:prstGeom prst="line">
              <a:avLst/>
            </a:prstGeom>
            <a:noFill/>
            <a:ln w="14288">
              <a:solidFill>
                <a:srgbClr val="000000"/>
              </a:solidFill>
              <a:round/>
              <a:headEnd/>
              <a:tailEnd/>
            </a:ln>
          </p:spPr>
          <p:txBody>
            <a:bodyPr/>
            <a:lstStyle/>
            <a:p>
              <a:endParaRPr lang="en-US"/>
            </a:p>
          </p:txBody>
        </p:sp>
        <p:sp>
          <p:nvSpPr>
            <p:cNvPr id="168158" name="Line 1246"/>
            <p:cNvSpPr>
              <a:spLocks noChangeShapeType="1"/>
            </p:cNvSpPr>
            <p:nvPr/>
          </p:nvSpPr>
          <p:spPr bwMode="auto">
            <a:xfrm>
              <a:off x="3700" y="1802"/>
              <a:ext cx="1" cy="2"/>
            </a:xfrm>
            <a:prstGeom prst="line">
              <a:avLst/>
            </a:prstGeom>
            <a:noFill/>
            <a:ln w="14288">
              <a:solidFill>
                <a:srgbClr val="000000"/>
              </a:solidFill>
              <a:round/>
              <a:headEnd/>
              <a:tailEnd/>
            </a:ln>
          </p:spPr>
          <p:txBody>
            <a:bodyPr/>
            <a:lstStyle/>
            <a:p>
              <a:endParaRPr lang="en-US"/>
            </a:p>
          </p:txBody>
        </p:sp>
        <p:sp>
          <p:nvSpPr>
            <p:cNvPr id="168159" name="Line 1247"/>
            <p:cNvSpPr>
              <a:spLocks noChangeShapeType="1"/>
            </p:cNvSpPr>
            <p:nvPr/>
          </p:nvSpPr>
          <p:spPr bwMode="auto">
            <a:xfrm>
              <a:off x="3701" y="1822"/>
              <a:ext cx="3" cy="27"/>
            </a:xfrm>
            <a:prstGeom prst="line">
              <a:avLst/>
            </a:prstGeom>
            <a:noFill/>
            <a:ln w="14288">
              <a:solidFill>
                <a:srgbClr val="000000"/>
              </a:solidFill>
              <a:round/>
              <a:headEnd/>
              <a:tailEnd/>
            </a:ln>
          </p:spPr>
          <p:txBody>
            <a:bodyPr/>
            <a:lstStyle/>
            <a:p>
              <a:endParaRPr lang="en-US"/>
            </a:p>
          </p:txBody>
        </p:sp>
        <p:sp>
          <p:nvSpPr>
            <p:cNvPr id="168160" name="Line 1248"/>
            <p:cNvSpPr>
              <a:spLocks noChangeShapeType="1"/>
            </p:cNvSpPr>
            <p:nvPr/>
          </p:nvSpPr>
          <p:spPr bwMode="auto">
            <a:xfrm>
              <a:off x="3705" y="1866"/>
              <a:ext cx="1" cy="2"/>
            </a:xfrm>
            <a:prstGeom prst="line">
              <a:avLst/>
            </a:prstGeom>
            <a:noFill/>
            <a:ln w="14288">
              <a:solidFill>
                <a:srgbClr val="000000"/>
              </a:solidFill>
              <a:round/>
              <a:headEnd/>
              <a:tailEnd/>
            </a:ln>
          </p:spPr>
          <p:txBody>
            <a:bodyPr/>
            <a:lstStyle/>
            <a:p>
              <a:endParaRPr lang="en-US"/>
            </a:p>
          </p:txBody>
        </p:sp>
        <p:sp>
          <p:nvSpPr>
            <p:cNvPr id="168161" name="Line 1249"/>
            <p:cNvSpPr>
              <a:spLocks noChangeShapeType="1"/>
            </p:cNvSpPr>
            <p:nvPr/>
          </p:nvSpPr>
          <p:spPr bwMode="auto">
            <a:xfrm>
              <a:off x="3706" y="1886"/>
              <a:ext cx="2" cy="26"/>
            </a:xfrm>
            <a:prstGeom prst="line">
              <a:avLst/>
            </a:prstGeom>
            <a:noFill/>
            <a:ln w="14288">
              <a:solidFill>
                <a:srgbClr val="000000"/>
              </a:solidFill>
              <a:round/>
              <a:headEnd/>
              <a:tailEnd/>
            </a:ln>
          </p:spPr>
          <p:txBody>
            <a:bodyPr/>
            <a:lstStyle/>
            <a:p>
              <a:endParaRPr lang="en-US"/>
            </a:p>
          </p:txBody>
        </p:sp>
        <p:sp>
          <p:nvSpPr>
            <p:cNvPr id="168162" name="Line 1250"/>
            <p:cNvSpPr>
              <a:spLocks noChangeShapeType="1"/>
            </p:cNvSpPr>
            <p:nvPr/>
          </p:nvSpPr>
          <p:spPr bwMode="auto">
            <a:xfrm>
              <a:off x="3709" y="1929"/>
              <a:ext cx="1" cy="2"/>
            </a:xfrm>
            <a:prstGeom prst="line">
              <a:avLst/>
            </a:prstGeom>
            <a:noFill/>
            <a:ln w="14288">
              <a:solidFill>
                <a:srgbClr val="000000"/>
              </a:solidFill>
              <a:round/>
              <a:headEnd/>
              <a:tailEnd/>
            </a:ln>
          </p:spPr>
          <p:txBody>
            <a:bodyPr/>
            <a:lstStyle/>
            <a:p>
              <a:endParaRPr lang="en-US"/>
            </a:p>
          </p:txBody>
        </p:sp>
        <p:sp>
          <p:nvSpPr>
            <p:cNvPr id="168163" name="Line 1251"/>
            <p:cNvSpPr>
              <a:spLocks noChangeShapeType="1"/>
            </p:cNvSpPr>
            <p:nvPr/>
          </p:nvSpPr>
          <p:spPr bwMode="auto">
            <a:xfrm>
              <a:off x="3711" y="1949"/>
              <a:ext cx="3" cy="27"/>
            </a:xfrm>
            <a:prstGeom prst="line">
              <a:avLst/>
            </a:prstGeom>
            <a:noFill/>
            <a:ln w="14288">
              <a:solidFill>
                <a:srgbClr val="000000"/>
              </a:solidFill>
              <a:round/>
              <a:headEnd/>
              <a:tailEnd/>
            </a:ln>
          </p:spPr>
          <p:txBody>
            <a:bodyPr/>
            <a:lstStyle/>
            <a:p>
              <a:endParaRPr lang="en-US"/>
            </a:p>
          </p:txBody>
        </p:sp>
        <p:sp>
          <p:nvSpPr>
            <p:cNvPr id="168164" name="Line 1252"/>
            <p:cNvSpPr>
              <a:spLocks noChangeShapeType="1"/>
            </p:cNvSpPr>
            <p:nvPr/>
          </p:nvSpPr>
          <p:spPr bwMode="auto">
            <a:xfrm flipV="1">
              <a:off x="3716" y="1986"/>
              <a:ext cx="1" cy="1"/>
            </a:xfrm>
            <a:prstGeom prst="line">
              <a:avLst/>
            </a:prstGeom>
            <a:noFill/>
            <a:ln w="14288">
              <a:solidFill>
                <a:srgbClr val="000000"/>
              </a:solidFill>
              <a:round/>
              <a:headEnd/>
              <a:tailEnd/>
            </a:ln>
          </p:spPr>
          <p:txBody>
            <a:bodyPr/>
            <a:lstStyle/>
            <a:p>
              <a:endParaRPr lang="en-US"/>
            </a:p>
          </p:txBody>
        </p:sp>
        <p:sp>
          <p:nvSpPr>
            <p:cNvPr id="168165" name="Freeform 1253"/>
            <p:cNvSpPr>
              <a:spLocks/>
            </p:cNvSpPr>
            <p:nvPr/>
          </p:nvSpPr>
          <p:spPr bwMode="auto">
            <a:xfrm>
              <a:off x="3727" y="1950"/>
              <a:ext cx="15" cy="20"/>
            </a:xfrm>
            <a:custGeom>
              <a:avLst/>
              <a:gdLst/>
              <a:ahLst/>
              <a:cxnLst>
                <a:cxn ang="0">
                  <a:pos x="0" y="20"/>
                </a:cxn>
                <a:cxn ang="0">
                  <a:pos x="11" y="0"/>
                </a:cxn>
                <a:cxn ang="0">
                  <a:pos x="15" y="0"/>
                </a:cxn>
              </a:cxnLst>
              <a:rect l="0" t="0" r="r" b="b"/>
              <a:pathLst>
                <a:path w="15" h="20">
                  <a:moveTo>
                    <a:pt x="0" y="20"/>
                  </a:moveTo>
                  <a:lnTo>
                    <a:pt x="11" y="0"/>
                  </a:lnTo>
                  <a:lnTo>
                    <a:pt x="15" y="0"/>
                  </a:lnTo>
                </a:path>
              </a:pathLst>
            </a:custGeom>
            <a:noFill/>
            <a:ln w="14288">
              <a:solidFill>
                <a:srgbClr val="000000"/>
              </a:solidFill>
              <a:prstDash val="solid"/>
              <a:round/>
              <a:headEnd/>
              <a:tailEnd/>
            </a:ln>
          </p:spPr>
          <p:txBody>
            <a:bodyPr/>
            <a:lstStyle/>
            <a:p>
              <a:endParaRPr lang="en-US"/>
            </a:p>
          </p:txBody>
        </p:sp>
        <p:sp>
          <p:nvSpPr>
            <p:cNvPr id="168166" name="Line 1254"/>
            <p:cNvSpPr>
              <a:spLocks noChangeShapeType="1"/>
            </p:cNvSpPr>
            <p:nvPr/>
          </p:nvSpPr>
          <p:spPr bwMode="auto">
            <a:xfrm>
              <a:off x="3760" y="1950"/>
              <a:ext cx="2" cy="1"/>
            </a:xfrm>
            <a:prstGeom prst="line">
              <a:avLst/>
            </a:prstGeom>
            <a:noFill/>
            <a:ln w="14288">
              <a:solidFill>
                <a:srgbClr val="000000"/>
              </a:solidFill>
              <a:round/>
              <a:headEnd/>
              <a:tailEnd/>
            </a:ln>
          </p:spPr>
          <p:txBody>
            <a:bodyPr/>
            <a:lstStyle/>
            <a:p>
              <a:endParaRPr lang="en-US"/>
            </a:p>
          </p:txBody>
        </p:sp>
        <p:sp>
          <p:nvSpPr>
            <p:cNvPr id="168167" name="Line 1255"/>
            <p:cNvSpPr>
              <a:spLocks noChangeShapeType="1"/>
            </p:cNvSpPr>
            <p:nvPr/>
          </p:nvSpPr>
          <p:spPr bwMode="auto">
            <a:xfrm flipV="1">
              <a:off x="3765" y="1907"/>
              <a:ext cx="3" cy="27"/>
            </a:xfrm>
            <a:prstGeom prst="line">
              <a:avLst/>
            </a:prstGeom>
            <a:noFill/>
            <a:ln w="14288">
              <a:solidFill>
                <a:srgbClr val="000000"/>
              </a:solidFill>
              <a:round/>
              <a:headEnd/>
              <a:tailEnd/>
            </a:ln>
          </p:spPr>
          <p:txBody>
            <a:bodyPr/>
            <a:lstStyle/>
            <a:p>
              <a:endParaRPr lang="en-US"/>
            </a:p>
          </p:txBody>
        </p:sp>
        <p:sp>
          <p:nvSpPr>
            <p:cNvPr id="168168" name="Line 1256"/>
            <p:cNvSpPr>
              <a:spLocks noChangeShapeType="1"/>
            </p:cNvSpPr>
            <p:nvPr/>
          </p:nvSpPr>
          <p:spPr bwMode="auto">
            <a:xfrm flipV="1">
              <a:off x="3770" y="1887"/>
              <a:ext cx="1" cy="2"/>
            </a:xfrm>
            <a:prstGeom prst="line">
              <a:avLst/>
            </a:prstGeom>
            <a:noFill/>
            <a:ln w="14288">
              <a:solidFill>
                <a:srgbClr val="000000"/>
              </a:solidFill>
              <a:round/>
              <a:headEnd/>
              <a:tailEnd/>
            </a:ln>
          </p:spPr>
          <p:txBody>
            <a:bodyPr/>
            <a:lstStyle/>
            <a:p>
              <a:endParaRPr lang="en-US"/>
            </a:p>
          </p:txBody>
        </p:sp>
        <p:sp>
          <p:nvSpPr>
            <p:cNvPr id="168169" name="Line 1257"/>
            <p:cNvSpPr>
              <a:spLocks noChangeShapeType="1"/>
            </p:cNvSpPr>
            <p:nvPr/>
          </p:nvSpPr>
          <p:spPr bwMode="auto">
            <a:xfrm flipV="1">
              <a:off x="3773" y="1843"/>
              <a:ext cx="4" cy="27"/>
            </a:xfrm>
            <a:prstGeom prst="line">
              <a:avLst/>
            </a:prstGeom>
            <a:noFill/>
            <a:ln w="14288">
              <a:solidFill>
                <a:srgbClr val="000000"/>
              </a:solidFill>
              <a:round/>
              <a:headEnd/>
              <a:tailEnd/>
            </a:ln>
          </p:spPr>
          <p:txBody>
            <a:bodyPr/>
            <a:lstStyle/>
            <a:p>
              <a:endParaRPr lang="en-US"/>
            </a:p>
          </p:txBody>
        </p:sp>
        <p:sp>
          <p:nvSpPr>
            <p:cNvPr id="168170" name="Line 1258"/>
            <p:cNvSpPr>
              <a:spLocks noChangeShapeType="1"/>
            </p:cNvSpPr>
            <p:nvPr/>
          </p:nvSpPr>
          <p:spPr bwMode="auto">
            <a:xfrm flipV="1">
              <a:off x="3779" y="1823"/>
              <a:ext cx="1" cy="2"/>
            </a:xfrm>
            <a:prstGeom prst="line">
              <a:avLst/>
            </a:prstGeom>
            <a:noFill/>
            <a:ln w="14288">
              <a:solidFill>
                <a:srgbClr val="000000"/>
              </a:solidFill>
              <a:round/>
              <a:headEnd/>
              <a:tailEnd/>
            </a:ln>
          </p:spPr>
          <p:txBody>
            <a:bodyPr/>
            <a:lstStyle/>
            <a:p>
              <a:endParaRPr lang="en-US"/>
            </a:p>
          </p:txBody>
        </p:sp>
        <p:sp>
          <p:nvSpPr>
            <p:cNvPr id="168171" name="Line 1259"/>
            <p:cNvSpPr>
              <a:spLocks noChangeShapeType="1"/>
            </p:cNvSpPr>
            <p:nvPr/>
          </p:nvSpPr>
          <p:spPr bwMode="auto">
            <a:xfrm flipV="1">
              <a:off x="3781" y="1780"/>
              <a:ext cx="5" cy="26"/>
            </a:xfrm>
            <a:prstGeom prst="line">
              <a:avLst/>
            </a:prstGeom>
            <a:noFill/>
            <a:ln w="14288">
              <a:solidFill>
                <a:srgbClr val="000000"/>
              </a:solidFill>
              <a:round/>
              <a:headEnd/>
              <a:tailEnd/>
            </a:ln>
          </p:spPr>
          <p:txBody>
            <a:bodyPr/>
            <a:lstStyle/>
            <a:p>
              <a:endParaRPr lang="en-US"/>
            </a:p>
          </p:txBody>
        </p:sp>
        <p:sp>
          <p:nvSpPr>
            <p:cNvPr id="168172" name="Line 1260"/>
            <p:cNvSpPr>
              <a:spLocks noChangeShapeType="1"/>
            </p:cNvSpPr>
            <p:nvPr/>
          </p:nvSpPr>
          <p:spPr bwMode="auto">
            <a:xfrm>
              <a:off x="3788" y="1784"/>
              <a:ext cx="1" cy="3"/>
            </a:xfrm>
            <a:prstGeom prst="line">
              <a:avLst/>
            </a:prstGeom>
            <a:noFill/>
            <a:ln w="14288">
              <a:solidFill>
                <a:srgbClr val="000000"/>
              </a:solidFill>
              <a:round/>
              <a:headEnd/>
              <a:tailEnd/>
            </a:ln>
          </p:spPr>
          <p:txBody>
            <a:bodyPr/>
            <a:lstStyle/>
            <a:p>
              <a:endParaRPr lang="en-US"/>
            </a:p>
          </p:txBody>
        </p:sp>
        <p:sp>
          <p:nvSpPr>
            <p:cNvPr id="168173" name="Line 1261"/>
            <p:cNvSpPr>
              <a:spLocks noChangeShapeType="1"/>
            </p:cNvSpPr>
            <p:nvPr/>
          </p:nvSpPr>
          <p:spPr bwMode="auto">
            <a:xfrm>
              <a:off x="3790" y="1804"/>
              <a:ext cx="3" cy="27"/>
            </a:xfrm>
            <a:prstGeom prst="line">
              <a:avLst/>
            </a:prstGeom>
            <a:noFill/>
            <a:ln w="14288">
              <a:solidFill>
                <a:srgbClr val="000000"/>
              </a:solidFill>
              <a:round/>
              <a:headEnd/>
              <a:tailEnd/>
            </a:ln>
          </p:spPr>
          <p:txBody>
            <a:bodyPr/>
            <a:lstStyle/>
            <a:p>
              <a:endParaRPr lang="en-US"/>
            </a:p>
          </p:txBody>
        </p:sp>
        <p:sp>
          <p:nvSpPr>
            <p:cNvPr id="168174" name="Line 1262"/>
            <p:cNvSpPr>
              <a:spLocks noChangeShapeType="1"/>
            </p:cNvSpPr>
            <p:nvPr/>
          </p:nvSpPr>
          <p:spPr bwMode="auto">
            <a:xfrm>
              <a:off x="3796" y="1849"/>
              <a:ext cx="1" cy="2"/>
            </a:xfrm>
            <a:prstGeom prst="line">
              <a:avLst/>
            </a:prstGeom>
            <a:noFill/>
            <a:ln w="14288">
              <a:solidFill>
                <a:srgbClr val="000000"/>
              </a:solidFill>
              <a:round/>
              <a:headEnd/>
              <a:tailEnd/>
            </a:ln>
          </p:spPr>
          <p:txBody>
            <a:bodyPr/>
            <a:lstStyle/>
            <a:p>
              <a:endParaRPr lang="en-US"/>
            </a:p>
          </p:txBody>
        </p:sp>
        <p:sp>
          <p:nvSpPr>
            <p:cNvPr id="168175" name="Line 1263"/>
            <p:cNvSpPr>
              <a:spLocks noChangeShapeType="1"/>
            </p:cNvSpPr>
            <p:nvPr/>
          </p:nvSpPr>
          <p:spPr bwMode="auto">
            <a:xfrm>
              <a:off x="3798" y="1867"/>
              <a:ext cx="3" cy="27"/>
            </a:xfrm>
            <a:prstGeom prst="line">
              <a:avLst/>
            </a:prstGeom>
            <a:noFill/>
            <a:ln w="14288">
              <a:solidFill>
                <a:srgbClr val="000000"/>
              </a:solidFill>
              <a:round/>
              <a:headEnd/>
              <a:tailEnd/>
            </a:ln>
          </p:spPr>
          <p:txBody>
            <a:bodyPr/>
            <a:lstStyle/>
            <a:p>
              <a:endParaRPr lang="en-US"/>
            </a:p>
          </p:txBody>
        </p:sp>
        <p:sp>
          <p:nvSpPr>
            <p:cNvPr id="168176" name="Line 1264"/>
            <p:cNvSpPr>
              <a:spLocks noChangeShapeType="1"/>
            </p:cNvSpPr>
            <p:nvPr/>
          </p:nvSpPr>
          <p:spPr bwMode="auto">
            <a:xfrm>
              <a:off x="3803" y="1912"/>
              <a:ext cx="1" cy="2"/>
            </a:xfrm>
            <a:prstGeom prst="line">
              <a:avLst/>
            </a:prstGeom>
            <a:noFill/>
            <a:ln w="14288">
              <a:solidFill>
                <a:srgbClr val="000000"/>
              </a:solidFill>
              <a:round/>
              <a:headEnd/>
              <a:tailEnd/>
            </a:ln>
          </p:spPr>
          <p:txBody>
            <a:bodyPr/>
            <a:lstStyle/>
            <a:p>
              <a:endParaRPr lang="en-US"/>
            </a:p>
          </p:txBody>
        </p:sp>
        <p:sp>
          <p:nvSpPr>
            <p:cNvPr id="168177" name="Line 1265"/>
            <p:cNvSpPr>
              <a:spLocks noChangeShapeType="1"/>
            </p:cNvSpPr>
            <p:nvPr/>
          </p:nvSpPr>
          <p:spPr bwMode="auto">
            <a:xfrm>
              <a:off x="3805" y="1931"/>
              <a:ext cx="4" cy="27"/>
            </a:xfrm>
            <a:prstGeom prst="line">
              <a:avLst/>
            </a:prstGeom>
            <a:noFill/>
            <a:ln w="14288">
              <a:solidFill>
                <a:srgbClr val="000000"/>
              </a:solidFill>
              <a:round/>
              <a:headEnd/>
              <a:tailEnd/>
            </a:ln>
          </p:spPr>
          <p:txBody>
            <a:bodyPr/>
            <a:lstStyle/>
            <a:p>
              <a:endParaRPr lang="en-US"/>
            </a:p>
          </p:txBody>
        </p:sp>
        <p:sp>
          <p:nvSpPr>
            <p:cNvPr id="168178" name="Line 1266"/>
            <p:cNvSpPr>
              <a:spLocks noChangeShapeType="1"/>
            </p:cNvSpPr>
            <p:nvPr/>
          </p:nvSpPr>
          <p:spPr bwMode="auto">
            <a:xfrm flipV="1">
              <a:off x="3811" y="1949"/>
              <a:ext cx="1" cy="2"/>
            </a:xfrm>
            <a:prstGeom prst="line">
              <a:avLst/>
            </a:prstGeom>
            <a:noFill/>
            <a:ln w="14288">
              <a:solidFill>
                <a:srgbClr val="000000"/>
              </a:solidFill>
              <a:round/>
              <a:headEnd/>
              <a:tailEnd/>
            </a:ln>
          </p:spPr>
          <p:txBody>
            <a:bodyPr/>
            <a:lstStyle/>
            <a:p>
              <a:endParaRPr lang="en-US"/>
            </a:p>
          </p:txBody>
        </p:sp>
        <p:sp>
          <p:nvSpPr>
            <p:cNvPr id="168179" name="Line 1267"/>
            <p:cNvSpPr>
              <a:spLocks noChangeShapeType="1"/>
            </p:cNvSpPr>
            <p:nvPr/>
          </p:nvSpPr>
          <p:spPr bwMode="auto">
            <a:xfrm flipV="1">
              <a:off x="3814" y="1906"/>
              <a:ext cx="4" cy="27"/>
            </a:xfrm>
            <a:prstGeom prst="line">
              <a:avLst/>
            </a:prstGeom>
            <a:noFill/>
            <a:ln w="14288">
              <a:solidFill>
                <a:srgbClr val="000000"/>
              </a:solidFill>
              <a:round/>
              <a:headEnd/>
              <a:tailEnd/>
            </a:ln>
          </p:spPr>
          <p:txBody>
            <a:bodyPr/>
            <a:lstStyle/>
            <a:p>
              <a:endParaRPr lang="en-US"/>
            </a:p>
          </p:txBody>
        </p:sp>
        <p:sp>
          <p:nvSpPr>
            <p:cNvPr id="168180" name="Line 1268"/>
            <p:cNvSpPr>
              <a:spLocks noChangeShapeType="1"/>
            </p:cNvSpPr>
            <p:nvPr/>
          </p:nvSpPr>
          <p:spPr bwMode="auto">
            <a:xfrm flipV="1">
              <a:off x="3820" y="1886"/>
              <a:ext cx="1" cy="2"/>
            </a:xfrm>
            <a:prstGeom prst="line">
              <a:avLst/>
            </a:prstGeom>
            <a:noFill/>
            <a:ln w="14288">
              <a:solidFill>
                <a:srgbClr val="000000"/>
              </a:solidFill>
              <a:round/>
              <a:headEnd/>
              <a:tailEnd/>
            </a:ln>
          </p:spPr>
          <p:txBody>
            <a:bodyPr/>
            <a:lstStyle/>
            <a:p>
              <a:endParaRPr lang="en-US"/>
            </a:p>
          </p:txBody>
        </p:sp>
        <p:sp>
          <p:nvSpPr>
            <p:cNvPr id="168181" name="Line 1269"/>
            <p:cNvSpPr>
              <a:spLocks noChangeShapeType="1"/>
            </p:cNvSpPr>
            <p:nvPr/>
          </p:nvSpPr>
          <p:spPr bwMode="auto">
            <a:xfrm flipV="1">
              <a:off x="3823" y="1842"/>
              <a:ext cx="3" cy="26"/>
            </a:xfrm>
            <a:prstGeom prst="line">
              <a:avLst/>
            </a:prstGeom>
            <a:noFill/>
            <a:ln w="14288">
              <a:solidFill>
                <a:srgbClr val="000000"/>
              </a:solidFill>
              <a:round/>
              <a:headEnd/>
              <a:tailEnd/>
            </a:ln>
          </p:spPr>
          <p:txBody>
            <a:bodyPr/>
            <a:lstStyle/>
            <a:p>
              <a:endParaRPr lang="en-US"/>
            </a:p>
          </p:txBody>
        </p:sp>
        <p:sp>
          <p:nvSpPr>
            <p:cNvPr id="168182" name="Line 1270"/>
            <p:cNvSpPr>
              <a:spLocks noChangeShapeType="1"/>
            </p:cNvSpPr>
            <p:nvPr/>
          </p:nvSpPr>
          <p:spPr bwMode="auto">
            <a:xfrm flipV="1">
              <a:off x="3829" y="1822"/>
              <a:ext cx="1" cy="2"/>
            </a:xfrm>
            <a:prstGeom prst="line">
              <a:avLst/>
            </a:prstGeom>
            <a:noFill/>
            <a:ln w="14288">
              <a:solidFill>
                <a:srgbClr val="000000"/>
              </a:solidFill>
              <a:round/>
              <a:headEnd/>
              <a:tailEnd/>
            </a:ln>
          </p:spPr>
          <p:txBody>
            <a:bodyPr/>
            <a:lstStyle/>
            <a:p>
              <a:endParaRPr lang="en-US"/>
            </a:p>
          </p:txBody>
        </p:sp>
        <p:sp>
          <p:nvSpPr>
            <p:cNvPr id="168183" name="Freeform 1271"/>
            <p:cNvSpPr>
              <a:spLocks/>
            </p:cNvSpPr>
            <p:nvPr/>
          </p:nvSpPr>
          <p:spPr bwMode="auto">
            <a:xfrm>
              <a:off x="3831" y="1787"/>
              <a:ext cx="4" cy="18"/>
            </a:xfrm>
            <a:custGeom>
              <a:avLst/>
              <a:gdLst/>
              <a:ahLst/>
              <a:cxnLst>
                <a:cxn ang="0">
                  <a:pos x="0" y="18"/>
                </a:cxn>
                <a:cxn ang="0">
                  <a:pos x="3" y="0"/>
                </a:cxn>
                <a:cxn ang="0">
                  <a:pos x="4" y="8"/>
                </a:cxn>
              </a:cxnLst>
              <a:rect l="0" t="0" r="r" b="b"/>
              <a:pathLst>
                <a:path w="4" h="18">
                  <a:moveTo>
                    <a:pt x="0" y="18"/>
                  </a:moveTo>
                  <a:lnTo>
                    <a:pt x="3" y="0"/>
                  </a:lnTo>
                  <a:lnTo>
                    <a:pt x="4" y="8"/>
                  </a:lnTo>
                </a:path>
              </a:pathLst>
            </a:custGeom>
            <a:noFill/>
            <a:ln w="14288">
              <a:solidFill>
                <a:srgbClr val="000000"/>
              </a:solidFill>
              <a:prstDash val="solid"/>
              <a:round/>
              <a:headEnd/>
              <a:tailEnd/>
            </a:ln>
          </p:spPr>
          <p:txBody>
            <a:bodyPr/>
            <a:lstStyle/>
            <a:p>
              <a:endParaRPr lang="en-US"/>
            </a:p>
          </p:txBody>
        </p:sp>
        <p:sp>
          <p:nvSpPr>
            <p:cNvPr id="168184" name="Line 1272"/>
            <p:cNvSpPr>
              <a:spLocks noChangeShapeType="1"/>
            </p:cNvSpPr>
            <p:nvPr/>
          </p:nvSpPr>
          <p:spPr bwMode="auto">
            <a:xfrm>
              <a:off x="3836" y="1813"/>
              <a:ext cx="2" cy="2"/>
            </a:xfrm>
            <a:prstGeom prst="line">
              <a:avLst/>
            </a:prstGeom>
            <a:noFill/>
            <a:ln w="14288">
              <a:solidFill>
                <a:srgbClr val="000000"/>
              </a:solidFill>
              <a:round/>
              <a:headEnd/>
              <a:tailEnd/>
            </a:ln>
          </p:spPr>
          <p:txBody>
            <a:bodyPr/>
            <a:lstStyle/>
            <a:p>
              <a:endParaRPr lang="en-US"/>
            </a:p>
          </p:txBody>
        </p:sp>
        <p:sp>
          <p:nvSpPr>
            <p:cNvPr id="168185" name="Line 1273"/>
            <p:cNvSpPr>
              <a:spLocks noChangeShapeType="1"/>
            </p:cNvSpPr>
            <p:nvPr/>
          </p:nvSpPr>
          <p:spPr bwMode="auto">
            <a:xfrm>
              <a:off x="3839" y="1833"/>
              <a:ext cx="3" cy="27"/>
            </a:xfrm>
            <a:prstGeom prst="line">
              <a:avLst/>
            </a:prstGeom>
            <a:noFill/>
            <a:ln w="14288">
              <a:solidFill>
                <a:srgbClr val="000000"/>
              </a:solidFill>
              <a:round/>
              <a:headEnd/>
              <a:tailEnd/>
            </a:ln>
          </p:spPr>
          <p:txBody>
            <a:bodyPr/>
            <a:lstStyle/>
            <a:p>
              <a:endParaRPr lang="en-US"/>
            </a:p>
          </p:txBody>
        </p:sp>
        <p:sp>
          <p:nvSpPr>
            <p:cNvPr id="168186" name="Line 1274"/>
            <p:cNvSpPr>
              <a:spLocks noChangeShapeType="1"/>
            </p:cNvSpPr>
            <p:nvPr/>
          </p:nvSpPr>
          <p:spPr bwMode="auto">
            <a:xfrm>
              <a:off x="3844" y="1876"/>
              <a:ext cx="1" cy="2"/>
            </a:xfrm>
            <a:prstGeom prst="line">
              <a:avLst/>
            </a:prstGeom>
            <a:noFill/>
            <a:ln w="14288">
              <a:solidFill>
                <a:srgbClr val="000000"/>
              </a:solidFill>
              <a:round/>
              <a:headEnd/>
              <a:tailEnd/>
            </a:ln>
          </p:spPr>
          <p:txBody>
            <a:bodyPr/>
            <a:lstStyle/>
            <a:p>
              <a:endParaRPr lang="en-US"/>
            </a:p>
          </p:txBody>
        </p:sp>
        <p:sp>
          <p:nvSpPr>
            <p:cNvPr id="168187" name="Line 1275"/>
            <p:cNvSpPr>
              <a:spLocks noChangeShapeType="1"/>
            </p:cNvSpPr>
            <p:nvPr/>
          </p:nvSpPr>
          <p:spPr bwMode="auto">
            <a:xfrm>
              <a:off x="3846" y="1896"/>
              <a:ext cx="4" cy="27"/>
            </a:xfrm>
            <a:prstGeom prst="line">
              <a:avLst/>
            </a:prstGeom>
            <a:noFill/>
            <a:ln w="14288">
              <a:solidFill>
                <a:srgbClr val="000000"/>
              </a:solidFill>
              <a:round/>
              <a:headEnd/>
              <a:tailEnd/>
            </a:ln>
          </p:spPr>
          <p:txBody>
            <a:bodyPr/>
            <a:lstStyle/>
            <a:p>
              <a:endParaRPr lang="en-US"/>
            </a:p>
          </p:txBody>
        </p:sp>
        <p:sp>
          <p:nvSpPr>
            <p:cNvPr id="168188" name="Line 1276"/>
            <p:cNvSpPr>
              <a:spLocks noChangeShapeType="1"/>
            </p:cNvSpPr>
            <p:nvPr/>
          </p:nvSpPr>
          <p:spPr bwMode="auto">
            <a:xfrm>
              <a:off x="3852" y="1940"/>
              <a:ext cx="1" cy="3"/>
            </a:xfrm>
            <a:prstGeom prst="line">
              <a:avLst/>
            </a:prstGeom>
            <a:noFill/>
            <a:ln w="14288">
              <a:solidFill>
                <a:srgbClr val="000000"/>
              </a:solidFill>
              <a:round/>
              <a:headEnd/>
              <a:tailEnd/>
            </a:ln>
          </p:spPr>
          <p:txBody>
            <a:bodyPr/>
            <a:lstStyle/>
            <a:p>
              <a:endParaRPr lang="en-US"/>
            </a:p>
          </p:txBody>
        </p:sp>
        <p:sp>
          <p:nvSpPr>
            <p:cNvPr id="168189" name="Line 1277"/>
            <p:cNvSpPr>
              <a:spLocks noChangeShapeType="1"/>
            </p:cNvSpPr>
            <p:nvPr/>
          </p:nvSpPr>
          <p:spPr bwMode="auto">
            <a:xfrm>
              <a:off x="3854" y="1960"/>
              <a:ext cx="3" cy="27"/>
            </a:xfrm>
            <a:prstGeom prst="line">
              <a:avLst/>
            </a:prstGeom>
            <a:noFill/>
            <a:ln w="14288">
              <a:solidFill>
                <a:srgbClr val="000000"/>
              </a:solidFill>
              <a:round/>
              <a:headEnd/>
              <a:tailEnd/>
            </a:ln>
          </p:spPr>
          <p:txBody>
            <a:bodyPr/>
            <a:lstStyle/>
            <a:p>
              <a:endParaRPr lang="en-US"/>
            </a:p>
          </p:txBody>
        </p:sp>
        <p:sp>
          <p:nvSpPr>
            <p:cNvPr id="168190" name="Line 1278"/>
            <p:cNvSpPr>
              <a:spLocks noChangeShapeType="1"/>
            </p:cNvSpPr>
            <p:nvPr/>
          </p:nvSpPr>
          <p:spPr bwMode="auto">
            <a:xfrm flipV="1">
              <a:off x="3859" y="1974"/>
              <a:ext cx="1" cy="2"/>
            </a:xfrm>
            <a:prstGeom prst="line">
              <a:avLst/>
            </a:prstGeom>
            <a:noFill/>
            <a:ln w="14288">
              <a:solidFill>
                <a:srgbClr val="000000"/>
              </a:solidFill>
              <a:round/>
              <a:headEnd/>
              <a:tailEnd/>
            </a:ln>
          </p:spPr>
          <p:txBody>
            <a:bodyPr/>
            <a:lstStyle/>
            <a:p>
              <a:endParaRPr lang="en-US"/>
            </a:p>
          </p:txBody>
        </p:sp>
        <p:sp>
          <p:nvSpPr>
            <p:cNvPr id="168191" name="Line 1279"/>
            <p:cNvSpPr>
              <a:spLocks noChangeShapeType="1"/>
            </p:cNvSpPr>
            <p:nvPr/>
          </p:nvSpPr>
          <p:spPr bwMode="auto">
            <a:xfrm flipV="1">
              <a:off x="3862" y="1930"/>
              <a:ext cx="2" cy="26"/>
            </a:xfrm>
            <a:prstGeom prst="line">
              <a:avLst/>
            </a:prstGeom>
            <a:noFill/>
            <a:ln w="14288">
              <a:solidFill>
                <a:srgbClr val="000000"/>
              </a:solidFill>
              <a:round/>
              <a:headEnd/>
              <a:tailEnd/>
            </a:ln>
          </p:spPr>
          <p:txBody>
            <a:bodyPr/>
            <a:lstStyle/>
            <a:p>
              <a:endParaRPr lang="en-US"/>
            </a:p>
          </p:txBody>
        </p:sp>
        <p:sp>
          <p:nvSpPr>
            <p:cNvPr id="168192" name="Line 1280"/>
            <p:cNvSpPr>
              <a:spLocks noChangeShapeType="1"/>
            </p:cNvSpPr>
            <p:nvPr/>
          </p:nvSpPr>
          <p:spPr bwMode="auto">
            <a:xfrm flipV="1">
              <a:off x="3866" y="1910"/>
              <a:ext cx="1" cy="3"/>
            </a:xfrm>
            <a:prstGeom prst="line">
              <a:avLst/>
            </a:prstGeom>
            <a:noFill/>
            <a:ln w="14288">
              <a:solidFill>
                <a:srgbClr val="000000"/>
              </a:solidFill>
              <a:round/>
              <a:headEnd/>
              <a:tailEnd/>
            </a:ln>
          </p:spPr>
          <p:txBody>
            <a:bodyPr/>
            <a:lstStyle/>
            <a:p>
              <a:endParaRPr lang="en-US"/>
            </a:p>
          </p:txBody>
        </p:sp>
        <p:sp>
          <p:nvSpPr>
            <p:cNvPr id="168193" name="Line 1281"/>
            <p:cNvSpPr>
              <a:spLocks noChangeShapeType="1"/>
            </p:cNvSpPr>
            <p:nvPr/>
          </p:nvSpPr>
          <p:spPr bwMode="auto">
            <a:xfrm flipV="1">
              <a:off x="3869" y="1866"/>
              <a:ext cx="3" cy="27"/>
            </a:xfrm>
            <a:prstGeom prst="line">
              <a:avLst/>
            </a:prstGeom>
            <a:noFill/>
            <a:ln w="14288">
              <a:solidFill>
                <a:srgbClr val="000000"/>
              </a:solidFill>
              <a:round/>
              <a:headEnd/>
              <a:tailEnd/>
            </a:ln>
          </p:spPr>
          <p:txBody>
            <a:bodyPr/>
            <a:lstStyle/>
            <a:p>
              <a:endParaRPr lang="en-US"/>
            </a:p>
          </p:txBody>
        </p:sp>
        <p:sp>
          <p:nvSpPr>
            <p:cNvPr id="168194" name="Line 1282"/>
            <p:cNvSpPr>
              <a:spLocks noChangeShapeType="1"/>
            </p:cNvSpPr>
            <p:nvPr/>
          </p:nvSpPr>
          <p:spPr bwMode="auto">
            <a:xfrm flipV="1">
              <a:off x="3874" y="1846"/>
              <a:ext cx="1" cy="3"/>
            </a:xfrm>
            <a:prstGeom prst="line">
              <a:avLst/>
            </a:prstGeom>
            <a:noFill/>
            <a:ln w="14288">
              <a:solidFill>
                <a:srgbClr val="000000"/>
              </a:solidFill>
              <a:round/>
              <a:headEnd/>
              <a:tailEnd/>
            </a:ln>
          </p:spPr>
          <p:txBody>
            <a:bodyPr/>
            <a:lstStyle/>
            <a:p>
              <a:endParaRPr lang="en-US"/>
            </a:p>
          </p:txBody>
        </p:sp>
        <p:sp>
          <p:nvSpPr>
            <p:cNvPr id="168195" name="Line 1283"/>
            <p:cNvSpPr>
              <a:spLocks noChangeShapeType="1"/>
            </p:cNvSpPr>
            <p:nvPr/>
          </p:nvSpPr>
          <p:spPr bwMode="auto">
            <a:xfrm flipV="1">
              <a:off x="3876" y="1802"/>
              <a:ext cx="4" cy="27"/>
            </a:xfrm>
            <a:prstGeom prst="line">
              <a:avLst/>
            </a:prstGeom>
            <a:noFill/>
            <a:ln w="14288">
              <a:solidFill>
                <a:srgbClr val="000000"/>
              </a:solidFill>
              <a:round/>
              <a:headEnd/>
              <a:tailEnd/>
            </a:ln>
          </p:spPr>
          <p:txBody>
            <a:bodyPr/>
            <a:lstStyle/>
            <a:p>
              <a:endParaRPr lang="en-US"/>
            </a:p>
          </p:txBody>
        </p:sp>
        <p:sp>
          <p:nvSpPr>
            <p:cNvPr id="168196" name="Line 1284"/>
            <p:cNvSpPr>
              <a:spLocks noChangeShapeType="1"/>
            </p:cNvSpPr>
            <p:nvPr/>
          </p:nvSpPr>
          <p:spPr bwMode="auto">
            <a:xfrm>
              <a:off x="3882" y="1788"/>
              <a:ext cx="1" cy="2"/>
            </a:xfrm>
            <a:prstGeom prst="line">
              <a:avLst/>
            </a:prstGeom>
            <a:noFill/>
            <a:ln w="14288">
              <a:solidFill>
                <a:srgbClr val="000000"/>
              </a:solidFill>
              <a:round/>
              <a:headEnd/>
              <a:tailEnd/>
            </a:ln>
          </p:spPr>
          <p:txBody>
            <a:bodyPr/>
            <a:lstStyle/>
            <a:p>
              <a:endParaRPr lang="en-US"/>
            </a:p>
          </p:txBody>
        </p:sp>
        <p:sp>
          <p:nvSpPr>
            <p:cNvPr id="168197" name="Line 1285"/>
            <p:cNvSpPr>
              <a:spLocks noChangeShapeType="1"/>
            </p:cNvSpPr>
            <p:nvPr/>
          </p:nvSpPr>
          <p:spPr bwMode="auto">
            <a:xfrm>
              <a:off x="3884" y="1808"/>
              <a:ext cx="3" cy="26"/>
            </a:xfrm>
            <a:prstGeom prst="line">
              <a:avLst/>
            </a:prstGeom>
            <a:noFill/>
            <a:ln w="14288">
              <a:solidFill>
                <a:srgbClr val="000000"/>
              </a:solidFill>
              <a:round/>
              <a:headEnd/>
              <a:tailEnd/>
            </a:ln>
          </p:spPr>
          <p:txBody>
            <a:bodyPr/>
            <a:lstStyle/>
            <a:p>
              <a:endParaRPr lang="en-US"/>
            </a:p>
          </p:txBody>
        </p:sp>
        <p:sp>
          <p:nvSpPr>
            <p:cNvPr id="168198" name="Line 1286"/>
            <p:cNvSpPr>
              <a:spLocks noChangeShapeType="1"/>
            </p:cNvSpPr>
            <p:nvPr/>
          </p:nvSpPr>
          <p:spPr bwMode="auto">
            <a:xfrm>
              <a:off x="3890" y="1852"/>
              <a:ext cx="1" cy="2"/>
            </a:xfrm>
            <a:prstGeom prst="line">
              <a:avLst/>
            </a:prstGeom>
            <a:noFill/>
            <a:ln w="14288">
              <a:solidFill>
                <a:srgbClr val="000000"/>
              </a:solidFill>
              <a:round/>
              <a:headEnd/>
              <a:tailEnd/>
            </a:ln>
          </p:spPr>
          <p:txBody>
            <a:bodyPr/>
            <a:lstStyle/>
            <a:p>
              <a:endParaRPr lang="en-US"/>
            </a:p>
          </p:txBody>
        </p:sp>
        <p:sp>
          <p:nvSpPr>
            <p:cNvPr id="168199" name="Line 1287"/>
            <p:cNvSpPr>
              <a:spLocks noChangeShapeType="1"/>
            </p:cNvSpPr>
            <p:nvPr/>
          </p:nvSpPr>
          <p:spPr bwMode="auto">
            <a:xfrm>
              <a:off x="3892" y="1872"/>
              <a:ext cx="3" cy="26"/>
            </a:xfrm>
            <a:prstGeom prst="line">
              <a:avLst/>
            </a:prstGeom>
            <a:noFill/>
            <a:ln w="14288">
              <a:solidFill>
                <a:srgbClr val="000000"/>
              </a:solidFill>
              <a:round/>
              <a:headEnd/>
              <a:tailEnd/>
            </a:ln>
          </p:spPr>
          <p:txBody>
            <a:bodyPr/>
            <a:lstStyle/>
            <a:p>
              <a:endParaRPr lang="en-US"/>
            </a:p>
          </p:txBody>
        </p:sp>
        <p:sp>
          <p:nvSpPr>
            <p:cNvPr id="168200" name="Line 1288"/>
            <p:cNvSpPr>
              <a:spLocks noChangeShapeType="1"/>
            </p:cNvSpPr>
            <p:nvPr/>
          </p:nvSpPr>
          <p:spPr bwMode="auto">
            <a:xfrm>
              <a:off x="3896" y="1916"/>
              <a:ext cx="1" cy="2"/>
            </a:xfrm>
            <a:prstGeom prst="line">
              <a:avLst/>
            </a:prstGeom>
            <a:noFill/>
            <a:ln w="14288">
              <a:solidFill>
                <a:srgbClr val="000000"/>
              </a:solidFill>
              <a:round/>
              <a:headEnd/>
              <a:tailEnd/>
            </a:ln>
          </p:spPr>
          <p:txBody>
            <a:bodyPr/>
            <a:lstStyle/>
            <a:p>
              <a:endParaRPr lang="en-US"/>
            </a:p>
          </p:txBody>
        </p:sp>
        <p:sp>
          <p:nvSpPr>
            <p:cNvPr id="168201" name="Line 1289"/>
            <p:cNvSpPr>
              <a:spLocks noChangeShapeType="1"/>
            </p:cNvSpPr>
            <p:nvPr/>
          </p:nvSpPr>
          <p:spPr bwMode="auto">
            <a:xfrm>
              <a:off x="3900" y="1936"/>
              <a:ext cx="2" cy="25"/>
            </a:xfrm>
            <a:prstGeom prst="line">
              <a:avLst/>
            </a:prstGeom>
            <a:noFill/>
            <a:ln w="14288">
              <a:solidFill>
                <a:srgbClr val="000000"/>
              </a:solidFill>
              <a:round/>
              <a:headEnd/>
              <a:tailEnd/>
            </a:ln>
          </p:spPr>
          <p:txBody>
            <a:bodyPr/>
            <a:lstStyle/>
            <a:p>
              <a:endParaRPr lang="en-US"/>
            </a:p>
          </p:txBody>
        </p:sp>
        <p:sp>
          <p:nvSpPr>
            <p:cNvPr id="168202" name="Line 1290"/>
            <p:cNvSpPr>
              <a:spLocks noChangeShapeType="1"/>
            </p:cNvSpPr>
            <p:nvPr/>
          </p:nvSpPr>
          <p:spPr bwMode="auto">
            <a:xfrm>
              <a:off x="3904" y="1979"/>
              <a:ext cx="1" cy="2"/>
            </a:xfrm>
            <a:prstGeom prst="line">
              <a:avLst/>
            </a:prstGeom>
            <a:noFill/>
            <a:ln w="14288">
              <a:solidFill>
                <a:srgbClr val="000000"/>
              </a:solidFill>
              <a:round/>
              <a:headEnd/>
              <a:tailEnd/>
            </a:ln>
          </p:spPr>
          <p:txBody>
            <a:bodyPr/>
            <a:lstStyle/>
            <a:p>
              <a:endParaRPr lang="en-US"/>
            </a:p>
          </p:txBody>
        </p:sp>
        <p:sp>
          <p:nvSpPr>
            <p:cNvPr id="168203" name="Line 1291"/>
            <p:cNvSpPr>
              <a:spLocks noChangeShapeType="1"/>
            </p:cNvSpPr>
            <p:nvPr/>
          </p:nvSpPr>
          <p:spPr bwMode="auto">
            <a:xfrm flipV="1">
              <a:off x="3906" y="1955"/>
              <a:ext cx="3" cy="26"/>
            </a:xfrm>
            <a:prstGeom prst="line">
              <a:avLst/>
            </a:prstGeom>
            <a:noFill/>
            <a:ln w="14288">
              <a:solidFill>
                <a:srgbClr val="000000"/>
              </a:solidFill>
              <a:round/>
              <a:headEnd/>
              <a:tailEnd/>
            </a:ln>
          </p:spPr>
          <p:txBody>
            <a:bodyPr/>
            <a:lstStyle/>
            <a:p>
              <a:endParaRPr lang="en-US"/>
            </a:p>
          </p:txBody>
        </p:sp>
        <p:sp>
          <p:nvSpPr>
            <p:cNvPr id="168204" name="Line 1292"/>
            <p:cNvSpPr>
              <a:spLocks noChangeShapeType="1"/>
            </p:cNvSpPr>
            <p:nvPr/>
          </p:nvSpPr>
          <p:spPr bwMode="auto">
            <a:xfrm flipV="1">
              <a:off x="3912" y="1935"/>
              <a:ext cx="1" cy="2"/>
            </a:xfrm>
            <a:prstGeom prst="line">
              <a:avLst/>
            </a:prstGeom>
            <a:noFill/>
            <a:ln w="14288">
              <a:solidFill>
                <a:srgbClr val="000000"/>
              </a:solidFill>
              <a:round/>
              <a:headEnd/>
              <a:tailEnd/>
            </a:ln>
          </p:spPr>
          <p:txBody>
            <a:bodyPr/>
            <a:lstStyle/>
            <a:p>
              <a:endParaRPr lang="en-US"/>
            </a:p>
          </p:txBody>
        </p:sp>
        <p:sp>
          <p:nvSpPr>
            <p:cNvPr id="168205" name="Line 1293"/>
            <p:cNvSpPr>
              <a:spLocks noChangeShapeType="1"/>
            </p:cNvSpPr>
            <p:nvPr/>
          </p:nvSpPr>
          <p:spPr bwMode="auto">
            <a:xfrm flipV="1">
              <a:off x="3914" y="1891"/>
              <a:ext cx="3" cy="26"/>
            </a:xfrm>
            <a:prstGeom prst="line">
              <a:avLst/>
            </a:prstGeom>
            <a:noFill/>
            <a:ln w="14288">
              <a:solidFill>
                <a:srgbClr val="000000"/>
              </a:solidFill>
              <a:round/>
              <a:headEnd/>
              <a:tailEnd/>
            </a:ln>
          </p:spPr>
          <p:txBody>
            <a:bodyPr/>
            <a:lstStyle/>
            <a:p>
              <a:endParaRPr lang="en-US"/>
            </a:p>
          </p:txBody>
        </p:sp>
        <p:sp>
          <p:nvSpPr>
            <p:cNvPr id="168206" name="Line 1294"/>
            <p:cNvSpPr>
              <a:spLocks noChangeShapeType="1"/>
            </p:cNvSpPr>
            <p:nvPr/>
          </p:nvSpPr>
          <p:spPr bwMode="auto">
            <a:xfrm flipV="1">
              <a:off x="3919" y="1872"/>
              <a:ext cx="1" cy="2"/>
            </a:xfrm>
            <a:prstGeom prst="line">
              <a:avLst/>
            </a:prstGeom>
            <a:noFill/>
            <a:ln w="14288">
              <a:solidFill>
                <a:srgbClr val="000000"/>
              </a:solidFill>
              <a:round/>
              <a:headEnd/>
              <a:tailEnd/>
            </a:ln>
          </p:spPr>
          <p:txBody>
            <a:bodyPr/>
            <a:lstStyle/>
            <a:p>
              <a:endParaRPr lang="en-US"/>
            </a:p>
          </p:txBody>
        </p:sp>
        <p:sp>
          <p:nvSpPr>
            <p:cNvPr id="168207" name="Line 1295"/>
            <p:cNvSpPr>
              <a:spLocks noChangeShapeType="1"/>
            </p:cNvSpPr>
            <p:nvPr/>
          </p:nvSpPr>
          <p:spPr bwMode="auto">
            <a:xfrm flipV="1">
              <a:off x="3922" y="1827"/>
              <a:ext cx="2" cy="27"/>
            </a:xfrm>
            <a:prstGeom prst="line">
              <a:avLst/>
            </a:prstGeom>
            <a:noFill/>
            <a:ln w="14288">
              <a:solidFill>
                <a:srgbClr val="000000"/>
              </a:solidFill>
              <a:round/>
              <a:headEnd/>
              <a:tailEnd/>
            </a:ln>
          </p:spPr>
          <p:txBody>
            <a:bodyPr/>
            <a:lstStyle/>
            <a:p>
              <a:endParaRPr lang="en-US"/>
            </a:p>
          </p:txBody>
        </p:sp>
        <p:sp>
          <p:nvSpPr>
            <p:cNvPr id="168208" name="Line 1296"/>
            <p:cNvSpPr>
              <a:spLocks noChangeShapeType="1"/>
            </p:cNvSpPr>
            <p:nvPr/>
          </p:nvSpPr>
          <p:spPr bwMode="auto">
            <a:xfrm flipV="1">
              <a:off x="3926" y="1808"/>
              <a:ext cx="1" cy="2"/>
            </a:xfrm>
            <a:prstGeom prst="line">
              <a:avLst/>
            </a:prstGeom>
            <a:noFill/>
            <a:ln w="14288">
              <a:solidFill>
                <a:srgbClr val="000000"/>
              </a:solidFill>
              <a:round/>
              <a:headEnd/>
              <a:tailEnd/>
            </a:ln>
          </p:spPr>
          <p:txBody>
            <a:bodyPr/>
            <a:lstStyle/>
            <a:p>
              <a:endParaRPr lang="en-US"/>
            </a:p>
          </p:txBody>
        </p:sp>
        <p:sp>
          <p:nvSpPr>
            <p:cNvPr id="168209" name="Freeform 1297"/>
            <p:cNvSpPr>
              <a:spLocks/>
            </p:cNvSpPr>
            <p:nvPr/>
          </p:nvSpPr>
          <p:spPr bwMode="auto">
            <a:xfrm>
              <a:off x="3928" y="1787"/>
              <a:ext cx="4" cy="23"/>
            </a:xfrm>
            <a:custGeom>
              <a:avLst/>
              <a:gdLst/>
              <a:ahLst/>
              <a:cxnLst>
                <a:cxn ang="0">
                  <a:pos x="0" y="3"/>
                </a:cxn>
                <a:cxn ang="0">
                  <a:pos x="1" y="0"/>
                </a:cxn>
                <a:cxn ang="0">
                  <a:pos x="4" y="23"/>
                </a:cxn>
              </a:cxnLst>
              <a:rect l="0" t="0" r="r" b="b"/>
              <a:pathLst>
                <a:path w="4" h="23">
                  <a:moveTo>
                    <a:pt x="0" y="3"/>
                  </a:moveTo>
                  <a:lnTo>
                    <a:pt x="1" y="0"/>
                  </a:lnTo>
                  <a:lnTo>
                    <a:pt x="4" y="23"/>
                  </a:lnTo>
                </a:path>
              </a:pathLst>
            </a:custGeom>
            <a:noFill/>
            <a:ln w="14288">
              <a:solidFill>
                <a:srgbClr val="000000"/>
              </a:solidFill>
              <a:prstDash val="solid"/>
              <a:round/>
              <a:headEnd/>
              <a:tailEnd/>
            </a:ln>
          </p:spPr>
          <p:txBody>
            <a:bodyPr/>
            <a:lstStyle/>
            <a:p>
              <a:endParaRPr lang="en-US"/>
            </a:p>
          </p:txBody>
        </p:sp>
        <p:sp>
          <p:nvSpPr>
            <p:cNvPr id="168210" name="Line 1298"/>
            <p:cNvSpPr>
              <a:spLocks noChangeShapeType="1"/>
            </p:cNvSpPr>
            <p:nvPr/>
          </p:nvSpPr>
          <p:spPr bwMode="auto">
            <a:xfrm>
              <a:off x="3934" y="1827"/>
              <a:ext cx="1" cy="3"/>
            </a:xfrm>
            <a:prstGeom prst="line">
              <a:avLst/>
            </a:prstGeom>
            <a:noFill/>
            <a:ln w="14288">
              <a:solidFill>
                <a:srgbClr val="000000"/>
              </a:solidFill>
              <a:round/>
              <a:headEnd/>
              <a:tailEnd/>
            </a:ln>
          </p:spPr>
          <p:txBody>
            <a:bodyPr/>
            <a:lstStyle/>
            <a:p>
              <a:endParaRPr lang="en-US"/>
            </a:p>
          </p:txBody>
        </p:sp>
        <p:sp>
          <p:nvSpPr>
            <p:cNvPr id="168211" name="Line 1299"/>
            <p:cNvSpPr>
              <a:spLocks noChangeShapeType="1"/>
            </p:cNvSpPr>
            <p:nvPr/>
          </p:nvSpPr>
          <p:spPr bwMode="auto">
            <a:xfrm>
              <a:off x="3935" y="1847"/>
              <a:ext cx="3" cy="27"/>
            </a:xfrm>
            <a:prstGeom prst="line">
              <a:avLst/>
            </a:prstGeom>
            <a:noFill/>
            <a:ln w="14288">
              <a:solidFill>
                <a:srgbClr val="000000"/>
              </a:solidFill>
              <a:round/>
              <a:headEnd/>
              <a:tailEnd/>
            </a:ln>
          </p:spPr>
          <p:txBody>
            <a:bodyPr/>
            <a:lstStyle/>
            <a:p>
              <a:endParaRPr lang="en-US"/>
            </a:p>
          </p:txBody>
        </p:sp>
        <p:sp>
          <p:nvSpPr>
            <p:cNvPr id="168212" name="Line 1300"/>
            <p:cNvSpPr>
              <a:spLocks noChangeShapeType="1"/>
            </p:cNvSpPr>
            <p:nvPr/>
          </p:nvSpPr>
          <p:spPr bwMode="auto">
            <a:xfrm>
              <a:off x="3940" y="1892"/>
              <a:ext cx="1" cy="2"/>
            </a:xfrm>
            <a:prstGeom prst="line">
              <a:avLst/>
            </a:prstGeom>
            <a:noFill/>
            <a:ln w="14288">
              <a:solidFill>
                <a:srgbClr val="000000"/>
              </a:solidFill>
              <a:round/>
              <a:headEnd/>
              <a:tailEnd/>
            </a:ln>
          </p:spPr>
          <p:txBody>
            <a:bodyPr/>
            <a:lstStyle/>
            <a:p>
              <a:endParaRPr lang="en-US"/>
            </a:p>
          </p:txBody>
        </p:sp>
        <p:sp>
          <p:nvSpPr>
            <p:cNvPr id="168213" name="Line 1301"/>
            <p:cNvSpPr>
              <a:spLocks noChangeShapeType="1"/>
            </p:cNvSpPr>
            <p:nvPr/>
          </p:nvSpPr>
          <p:spPr bwMode="auto">
            <a:xfrm>
              <a:off x="3942" y="1912"/>
              <a:ext cx="3" cy="26"/>
            </a:xfrm>
            <a:prstGeom prst="line">
              <a:avLst/>
            </a:prstGeom>
            <a:noFill/>
            <a:ln w="14288">
              <a:solidFill>
                <a:srgbClr val="000000"/>
              </a:solidFill>
              <a:round/>
              <a:headEnd/>
              <a:tailEnd/>
            </a:ln>
          </p:spPr>
          <p:txBody>
            <a:bodyPr/>
            <a:lstStyle/>
            <a:p>
              <a:endParaRPr lang="en-US"/>
            </a:p>
          </p:txBody>
        </p:sp>
        <p:sp>
          <p:nvSpPr>
            <p:cNvPr id="168214" name="Line 1302"/>
            <p:cNvSpPr>
              <a:spLocks noChangeShapeType="1"/>
            </p:cNvSpPr>
            <p:nvPr/>
          </p:nvSpPr>
          <p:spPr bwMode="auto">
            <a:xfrm>
              <a:off x="3947" y="1956"/>
              <a:ext cx="1" cy="2"/>
            </a:xfrm>
            <a:prstGeom prst="line">
              <a:avLst/>
            </a:prstGeom>
            <a:noFill/>
            <a:ln w="14288">
              <a:solidFill>
                <a:srgbClr val="000000"/>
              </a:solidFill>
              <a:round/>
              <a:headEnd/>
              <a:tailEnd/>
            </a:ln>
          </p:spPr>
          <p:txBody>
            <a:bodyPr/>
            <a:lstStyle/>
            <a:p>
              <a:endParaRPr lang="en-US"/>
            </a:p>
          </p:txBody>
        </p:sp>
        <p:sp>
          <p:nvSpPr>
            <p:cNvPr id="168215" name="Line 1303"/>
            <p:cNvSpPr>
              <a:spLocks noChangeShapeType="1"/>
            </p:cNvSpPr>
            <p:nvPr/>
          </p:nvSpPr>
          <p:spPr bwMode="auto">
            <a:xfrm>
              <a:off x="3948" y="1976"/>
              <a:ext cx="4" cy="26"/>
            </a:xfrm>
            <a:prstGeom prst="line">
              <a:avLst/>
            </a:prstGeom>
            <a:noFill/>
            <a:ln w="14288">
              <a:solidFill>
                <a:srgbClr val="000000"/>
              </a:solidFill>
              <a:round/>
              <a:headEnd/>
              <a:tailEnd/>
            </a:ln>
          </p:spPr>
          <p:txBody>
            <a:bodyPr/>
            <a:lstStyle/>
            <a:p>
              <a:endParaRPr lang="en-US"/>
            </a:p>
          </p:txBody>
        </p:sp>
        <p:sp>
          <p:nvSpPr>
            <p:cNvPr id="168216" name="Line 1304"/>
            <p:cNvSpPr>
              <a:spLocks noChangeShapeType="1"/>
            </p:cNvSpPr>
            <p:nvPr/>
          </p:nvSpPr>
          <p:spPr bwMode="auto">
            <a:xfrm>
              <a:off x="3955" y="2018"/>
              <a:ext cx="2" cy="1"/>
            </a:xfrm>
            <a:prstGeom prst="line">
              <a:avLst/>
            </a:prstGeom>
            <a:noFill/>
            <a:ln w="14288">
              <a:solidFill>
                <a:srgbClr val="000000"/>
              </a:solidFill>
              <a:round/>
              <a:headEnd/>
              <a:tailEnd/>
            </a:ln>
          </p:spPr>
          <p:txBody>
            <a:bodyPr/>
            <a:lstStyle/>
            <a:p>
              <a:endParaRPr lang="en-US"/>
            </a:p>
          </p:txBody>
        </p:sp>
        <p:sp>
          <p:nvSpPr>
            <p:cNvPr id="168217" name="Freeform 1305"/>
            <p:cNvSpPr>
              <a:spLocks/>
            </p:cNvSpPr>
            <p:nvPr/>
          </p:nvSpPr>
          <p:spPr bwMode="auto">
            <a:xfrm>
              <a:off x="3975" y="1996"/>
              <a:ext cx="12" cy="22"/>
            </a:xfrm>
            <a:custGeom>
              <a:avLst/>
              <a:gdLst/>
              <a:ahLst/>
              <a:cxnLst>
                <a:cxn ang="0">
                  <a:pos x="0" y="22"/>
                </a:cxn>
                <a:cxn ang="0">
                  <a:pos x="2" y="22"/>
                </a:cxn>
                <a:cxn ang="0">
                  <a:pos x="12" y="0"/>
                </a:cxn>
              </a:cxnLst>
              <a:rect l="0" t="0" r="r" b="b"/>
              <a:pathLst>
                <a:path w="12" h="22">
                  <a:moveTo>
                    <a:pt x="0" y="22"/>
                  </a:moveTo>
                  <a:lnTo>
                    <a:pt x="2" y="22"/>
                  </a:lnTo>
                  <a:lnTo>
                    <a:pt x="12" y="0"/>
                  </a:lnTo>
                </a:path>
              </a:pathLst>
            </a:custGeom>
            <a:noFill/>
            <a:ln w="14288">
              <a:solidFill>
                <a:srgbClr val="000000"/>
              </a:solidFill>
              <a:prstDash val="solid"/>
              <a:round/>
              <a:headEnd/>
              <a:tailEnd/>
            </a:ln>
          </p:spPr>
          <p:txBody>
            <a:bodyPr/>
            <a:lstStyle/>
            <a:p>
              <a:endParaRPr lang="en-US"/>
            </a:p>
          </p:txBody>
        </p:sp>
        <p:sp>
          <p:nvSpPr>
            <p:cNvPr id="168218" name="Line 1306"/>
            <p:cNvSpPr>
              <a:spLocks noChangeShapeType="1"/>
            </p:cNvSpPr>
            <p:nvPr/>
          </p:nvSpPr>
          <p:spPr bwMode="auto">
            <a:xfrm flipV="1">
              <a:off x="3994" y="1978"/>
              <a:ext cx="1" cy="1"/>
            </a:xfrm>
            <a:prstGeom prst="line">
              <a:avLst/>
            </a:prstGeom>
            <a:noFill/>
            <a:ln w="14288">
              <a:solidFill>
                <a:srgbClr val="000000"/>
              </a:solidFill>
              <a:round/>
              <a:headEnd/>
              <a:tailEnd/>
            </a:ln>
          </p:spPr>
          <p:txBody>
            <a:bodyPr/>
            <a:lstStyle/>
            <a:p>
              <a:endParaRPr lang="en-US"/>
            </a:p>
          </p:txBody>
        </p:sp>
        <p:sp>
          <p:nvSpPr>
            <p:cNvPr id="168219" name="Freeform 1307"/>
            <p:cNvSpPr>
              <a:spLocks/>
            </p:cNvSpPr>
            <p:nvPr/>
          </p:nvSpPr>
          <p:spPr bwMode="auto">
            <a:xfrm>
              <a:off x="4004" y="1948"/>
              <a:ext cx="21" cy="14"/>
            </a:xfrm>
            <a:custGeom>
              <a:avLst/>
              <a:gdLst/>
              <a:ahLst/>
              <a:cxnLst>
                <a:cxn ang="0">
                  <a:pos x="0" y="14"/>
                </a:cxn>
                <a:cxn ang="0">
                  <a:pos x="21" y="2"/>
                </a:cxn>
                <a:cxn ang="0">
                  <a:pos x="21" y="0"/>
                </a:cxn>
              </a:cxnLst>
              <a:rect l="0" t="0" r="r" b="b"/>
              <a:pathLst>
                <a:path w="21" h="14">
                  <a:moveTo>
                    <a:pt x="0" y="14"/>
                  </a:moveTo>
                  <a:lnTo>
                    <a:pt x="21" y="2"/>
                  </a:lnTo>
                  <a:lnTo>
                    <a:pt x="21" y="0"/>
                  </a:lnTo>
                </a:path>
              </a:pathLst>
            </a:custGeom>
            <a:noFill/>
            <a:ln w="14288">
              <a:solidFill>
                <a:srgbClr val="000000"/>
              </a:solidFill>
              <a:prstDash val="solid"/>
              <a:round/>
              <a:headEnd/>
              <a:tailEnd/>
            </a:ln>
          </p:spPr>
          <p:txBody>
            <a:bodyPr/>
            <a:lstStyle/>
            <a:p>
              <a:endParaRPr lang="en-US"/>
            </a:p>
          </p:txBody>
        </p:sp>
        <p:sp>
          <p:nvSpPr>
            <p:cNvPr id="168220" name="Line 1308"/>
            <p:cNvSpPr>
              <a:spLocks noChangeShapeType="1"/>
            </p:cNvSpPr>
            <p:nvPr/>
          </p:nvSpPr>
          <p:spPr bwMode="auto">
            <a:xfrm flipV="1">
              <a:off x="4028" y="1929"/>
              <a:ext cx="1" cy="1"/>
            </a:xfrm>
            <a:prstGeom prst="line">
              <a:avLst/>
            </a:prstGeom>
            <a:noFill/>
            <a:ln w="14288">
              <a:solidFill>
                <a:srgbClr val="000000"/>
              </a:solidFill>
              <a:round/>
              <a:headEnd/>
              <a:tailEnd/>
            </a:ln>
          </p:spPr>
          <p:txBody>
            <a:bodyPr/>
            <a:lstStyle/>
            <a:p>
              <a:endParaRPr lang="en-US"/>
            </a:p>
          </p:txBody>
        </p:sp>
        <p:sp>
          <p:nvSpPr>
            <p:cNvPr id="168221" name="Line 1309"/>
            <p:cNvSpPr>
              <a:spLocks noChangeShapeType="1"/>
            </p:cNvSpPr>
            <p:nvPr/>
          </p:nvSpPr>
          <p:spPr bwMode="auto">
            <a:xfrm flipV="1">
              <a:off x="4031" y="1885"/>
              <a:ext cx="3" cy="27"/>
            </a:xfrm>
            <a:prstGeom prst="line">
              <a:avLst/>
            </a:prstGeom>
            <a:noFill/>
            <a:ln w="14288">
              <a:solidFill>
                <a:srgbClr val="000000"/>
              </a:solidFill>
              <a:round/>
              <a:headEnd/>
              <a:tailEnd/>
            </a:ln>
          </p:spPr>
          <p:txBody>
            <a:bodyPr/>
            <a:lstStyle/>
            <a:p>
              <a:endParaRPr lang="en-US"/>
            </a:p>
          </p:txBody>
        </p:sp>
        <p:sp>
          <p:nvSpPr>
            <p:cNvPr id="168222" name="Line 1310"/>
            <p:cNvSpPr>
              <a:spLocks noChangeShapeType="1"/>
            </p:cNvSpPr>
            <p:nvPr/>
          </p:nvSpPr>
          <p:spPr bwMode="auto">
            <a:xfrm flipV="1">
              <a:off x="4038" y="1865"/>
              <a:ext cx="1" cy="2"/>
            </a:xfrm>
            <a:prstGeom prst="line">
              <a:avLst/>
            </a:prstGeom>
            <a:noFill/>
            <a:ln w="14288">
              <a:solidFill>
                <a:srgbClr val="000000"/>
              </a:solidFill>
              <a:round/>
              <a:headEnd/>
              <a:tailEnd/>
            </a:ln>
          </p:spPr>
          <p:txBody>
            <a:bodyPr/>
            <a:lstStyle/>
            <a:p>
              <a:endParaRPr lang="en-US"/>
            </a:p>
          </p:txBody>
        </p:sp>
        <p:sp>
          <p:nvSpPr>
            <p:cNvPr id="168223" name="Line 1311"/>
            <p:cNvSpPr>
              <a:spLocks noChangeShapeType="1"/>
            </p:cNvSpPr>
            <p:nvPr/>
          </p:nvSpPr>
          <p:spPr bwMode="auto">
            <a:xfrm flipV="1">
              <a:off x="4041" y="1822"/>
              <a:ext cx="5" cy="25"/>
            </a:xfrm>
            <a:prstGeom prst="line">
              <a:avLst/>
            </a:prstGeom>
            <a:noFill/>
            <a:ln w="14288">
              <a:solidFill>
                <a:srgbClr val="000000"/>
              </a:solidFill>
              <a:round/>
              <a:headEnd/>
              <a:tailEnd/>
            </a:ln>
          </p:spPr>
          <p:txBody>
            <a:bodyPr/>
            <a:lstStyle/>
            <a:p>
              <a:endParaRPr lang="en-US"/>
            </a:p>
          </p:txBody>
        </p:sp>
        <p:sp>
          <p:nvSpPr>
            <p:cNvPr id="168224" name="Line 1312"/>
            <p:cNvSpPr>
              <a:spLocks noChangeShapeType="1"/>
            </p:cNvSpPr>
            <p:nvPr/>
          </p:nvSpPr>
          <p:spPr bwMode="auto">
            <a:xfrm flipV="1">
              <a:off x="4048" y="1802"/>
              <a:ext cx="1" cy="2"/>
            </a:xfrm>
            <a:prstGeom prst="line">
              <a:avLst/>
            </a:prstGeom>
            <a:noFill/>
            <a:ln w="14288">
              <a:solidFill>
                <a:srgbClr val="000000"/>
              </a:solidFill>
              <a:round/>
              <a:headEnd/>
              <a:tailEnd/>
            </a:ln>
          </p:spPr>
          <p:txBody>
            <a:bodyPr/>
            <a:lstStyle/>
            <a:p>
              <a:endParaRPr lang="en-US"/>
            </a:p>
          </p:txBody>
        </p:sp>
        <p:sp>
          <p:nvSpPr>
            <p:cNvPr id="168225" name="Line 1313"/>
            <p:cNvSpPr>
              <a:spLocks noChangeShapeType="1"/>
            </p:cNvSpPr>
            <p:nvPr/>
          </p:nvSpPr>
          <p:spPr bwMode="auto">
            <a:xfrm>
              <a:off x="4050" y="1816"/>
              <a:ext cx="3" cy="26"/>
            </a:xfrm>
            <a:prstGeom prst="line">
              <a:avLst/>
            </a:prstGeom>
            <a:noFill/>
            <a:ln w="14288">
              <a:solidFill>
                <a:srgbClr val="000000"/>
              </a:solidFill>
              <a:round/>
              <a:headEnd/>
              <a:tailEnd/>
            </a:ln>
          </p:spPr>
          <p:txBody>
            <a:bodyPr/>
            <a:lstStyle/>
            <a:p>
              <a:endParaRPr lang="en-US"/>
            </a:p>
          </p:txBody>
        </p:sp>
        <p:sp>
          <p:nvSpPr>
            <p:cNvPr id="168226" name="Line 1314"/>
            <p:cNvSpPr>
              <a:spLocks noChangeShapeType="1"/>
            </p:cNvSpPr>
            <p:nvPr/>
          </p:nvSpPr>
          <p:spPr bwMode="auto">
            <a:xfrm>
              <a:off x="4056" y="1860"/>
              <a:ext cx="1" cy="2"/>
            </a:xfrm>
            <a:prstGeom prst="line">
              <a:avLst/>
            </a:prstGeom>
            <a:noFill/>
            <a:ln w="14288">
              <a:solidFill>
                <a:srgbClr val="000000"/>
              </a:solidFill>
              <a:round/>
              <a:headEnd/>
              <a:tailEnd/>
            </a:ln>
          </p:spPr>
          <p:txBody>
            <a:bodyPr/>
            <a:lstStyle/>
            <a:p>
              <a:endParaRPr lang="en-US"/>
            </a:p>
          </p:txBody>
        </p:sp>
        <p:sp>
          <p:nvSpPr>
            <p:cNvPr id="168227" name="Line 1315"/>
            <p:cNvSpPr>
              <a:spLocks noChangeShapeType="1"/>
            </p:cNvSpPr>
            <p:nvPr/>
          </p:nvSpPr>
          <p:spPr bwMode="auto">
            <a:xfrm>
              <a:off x="4059" y="1879"/>
              <a:ext cx="3" cy="27"/>
            </a:xfrm>
            <a:prstGeom prst="line">
              <a:avLst/>
            </a:prstGeom>
            <a:noFill/>
            <a:ln w="14288">
              <a:solidFill>
                <a:srgbClr val="000000"/>
              </a:solidFill>
              <a:round/>
              <a:headEnd/>
              <a:tailEnd/>
            </a:ln>
          </p:spPr>
          <p:txBody>
            <a:bodyPr/>
            <a:lstStyle/>
            <a:p>
              <a:endParaRPr lang="en-US"/>
            </a:p>
          </p:txBody>
        </p:sp>
        <p:sp>
          <p:nvSpPr>
            <p:cNvPr id="168228" name="Line 1316"/>
            <p:cNvSpPr>
              <a:spLocks noChangeShapeType="1"/>
            </p:cNvSpPr>
            <p:nvPr/>
          </p:nvSpPr>
          <p:spPr bwMode="auto">
            <a:xfrm>
              <a:off x="4064" y="1924"/>
              <a:ext cx="1" cy="2"/>
            </a:xfrm>
            <a:prstGeom prst="line">
              <a:avLst/>
            </a:prstGeom>
            <a:noFill/>
            <a:ln w="14288">
              <a:solidFill>
                <a:srgbClr val="000000"/>
              </a:solidFill>
              <a:round/>
              <a:headEnd/>
              <a:tailEnd/>
            </a:ln>
          </p:spPr>
          <p:txBody>
            <a:bodyPr/>
            <a:lstStyle/>
            <a:p>
              <a:endParaRPr lang="en-US"/>
            </a:p>
          </p:txBody>
        </p:sp>
        <p:sp>
          <p:nvSpPr>
            <p:cNvPr id="168229" name="Line 1317"/>
            <p:cNvSpPr>
              <a:spLocks noChangeShapeType="1"/>
            </p:cNvSpPr>
            <p:nvPr/>
          </p:nvSpPr>
          <p:spPr bwMode="auto">
            <a:xfrm>
              <a:off x="4067" y="1944"/>
              <a:ext cx="3" cy="25"/>
            </a:xfrm>
            <a:prstGeom prst="line">
              <a:avLst/>
            </a:prstGeom>
            <a:noFill/>
            <a:ln w="14288">
              <a:solidFill>
                <a:srgbClr val="000000"/>
              </a:solidFill>
              <a:round/>
              <a:headEnd/>
              <a:tailEnd/>
            </a:ln>
          </p:spPr>
          <p:txBody>
            <a:bodyPr/>
            <a:lstStyle/>
            <a:p>
              <a:endParaRPr lang="en-US"/>
            </a:p>
          </p:txBody>
        </p:sp>
        <p:sp>
          <p:nvSpPr>
            <p:cNvPr id="168230" name="Line 1318"/>
            <p:cNvSpPr>
              <a:spLocks noChangeShapeType="1"/>
            </p:cNvSpPr>
            <p:nvPr/>
          </p:nvSpPr>
          <p:spPr bwMode="auto">
            <a:xfrm>
              <a:off x="4072" y="1987"/>
              <a:ext cx="1" cy="2"/>
            </a:xfrm>
            <a:prstGeom prst="line">
              <a:avLst/>
            </a:prstGeom>
            <a:noFill/>
            <a:ln w="14288">
              <a:solidFill>
                <a:srgbClr val="000000"/>
              </a:solidFill>
              <a:round/>
              <a:headEnd/>
              <a:tailEnd/>
            </a:ln>
          </p:spPr>
          <p:txBody>
            <a:bodyPr/>
            <a:lstStyle/>
            <a:p>
              <a:endParaRPr lang="en-US"/>
            </a:p>
          </p:txBody>
        </p:sp>
        <p:sp>
          <p:nvSpPr>
            <p:cNvPr id="168231" name="Line 1319"/>
            <p:cNvSpPr>
              <a:spLocks noChangeShapeType="1"/>
            </p:cNvSpPr>
            <p:nvPr/>
          </p:nvSpPr>
          <p:spPr bwMode="auto">
            <a:xfrm>
              <a:off x="4081" y="2005"/>
              <a:ext cx="13" cy="23"/>
            </a:xfrm>
            <a:prstGeom prst="line">
              <a:avLst/>
            </a:prstGeom>
            <a:noFill/>
            <a:ln w="14288">
              <a:solidFill>
                <a:srgbClr val="000000"/>
              </a:solidFill>
              <a:round/>
              <a:headEnd/>
              <a:tailEnd/>
            </a:ln>
          </p:spPr>
          <p:txBody>
            <a:bodyPr/>
            <a:lstStyle/>
            <a:p>
              <a:endParaRPr lang="en-US"/>
            </a:p>
          </p:txBody>
        </p:sp>
        <p:sp>
          <p:nvSpPr>
            <p:cNvPr id="168232" name="Line 1320"/>
            <p:cNvSpPr>
              <a:spLocks noChangeShapeType="1"/>
            </p:cNvSpPr>
            <p:nvPr/>
          </p:nvSpPr>
          <p:spPr bwMode="auto">
            <a:xfrm flipV="1">
              <a:off x="4102" y="2017"/>
              <a:ext cx="1" cy="2"/>
            </a:xfrm>
            <a:prstGeom prst="line">
              <a:avLst/>
            </a:prstGeom>
            <a:noFill/>
            <a:ln w="14288">
              <a:solidFill>
                <a:srgbClr val="000000"/>
              </a:solidFill>
              <a:round/>
              <a:headEnd/>
              <a:tailEnd/>
            </a:ln>
          </p:spPr>
          <p:txBody>
            <a:bodyPr/>
            <a:lstStyle/>
            <a:p>
              <a:endParaRPr lang="en-US"/>
            </a:p>
          </p:txBody>
        </p:sp>
        <p:sp>
          <p:nvSpPr>
            <p:cNvPr id="168233" name="Freeform 1321"/>
            <p:cNvSpPr>
              <a:spLocks/>
            </p:cNvSpPr>
            <p:nvPr/>
          </p:nvSpPr>
          <p:spPr bwMode="auto">
            <a:xfrm>
              <a:off x="4110" y="1977"/>
              <a:ext cx="11" cy="24"/>
            </a:xfrm>
            <a:custGeom>
              <a:avLst/>
              <a:gdLst/>
              <a:ahLst/>
              <a:cxnLst>
                <a:cxn ang="0">
                  <a:pos x="0" y="24"/>
                </a:cxn>
                <a:cxn ang="0">
                  <a:pos x="10" y="0"/>
                </a:cxn>
                <a:cxn ang="0">
                  <a:pos x="11" y="0"/>
                </a:cxn>
              </a:cxnLst>
              <a:rect l="0" t="0" r="r" b="b"/>
              <a:pathLst>
                <a:path w="11" h="24">
                  <a:moveTo>
                    <a:pt x="0" y="24"/>
                  </a:moveTo>
                  <a:lnTo>
                    <a:pt x="10" y="0"/>
                  </a:lnTo>
                  <a:lnTo>
                    <a:pt x="11" y="0"/>
                  </a:lnTo>
                </a:path>
              </a:pathLst>
            </a:custGeom>
            <a:noFill/>
            <a:ln w="14288">
              <a:solidFill>
                <a:srgbClr val="000000"/>
              </a:solidFill>
              <a:prstDash val="solid"/>
              <a:round/>
              <a:headEnd/>
              <a:tailEnd/>
            </a:ln>
          </p:spPr>
          <p:txBody>
            <a:bodyPr/>
            <a:lstStyle/>
            <a:p>
              <a:endParaRPr lang="en-US"/>
            </a:p>
          </p:txBody>
        </p:sp>
        <p:sp>
          <p:nvSpPr>
            <p:cNvPr id="168234" name="Line 1322"/>
            <p:cNvSpPr>
              <a:spLocks noChangeShapeType="1"/>
            </p:cNvSpPr>
            <p:nvPr/>
          </p:nvSpPr>
          <p:spPr bwMode="auto">
            <a:xfrm>
              <a:off x="4135" y="1987"/>
              <a:ext cx="2" cy="1"/>
            </a:xfrm>
            <a:prstGeom prst="line">
              <a:avLst/>
            </a:prstGeom>
            <a:noFill/>
            <a:ln w="14288">
              <a:solidFill>
                <a:srgbClr val="000000"/>
              </a:solidFill>
              <a:round/>
              <a:headEnd/>
              <a:tailEnd/>
            </a:ln>
          </p:spPr>
          <p:txBody>
            <a:bodyPr/>
            <a:lstStyle/>
            <a:p>
              <a:endParaRPr lang="en-US"/>
            </a:p>
          </p:txBody>
        </p:sp>
        <p:sp>
          <p:nvSpPr>
            <p:cNvPr id="168235" name="Freeform 1323"/>
            <p:cNvSpPr>
              <a:spLocks/>
            </p:cNvSpPr>
            <p:nvPr/>
          </p:nvSpPr>
          <p:spPr bwMode="auto">
            <a:xfrm>
              <a:off x="4153" y="1978"/>
              <a:ext cx="19" cy="9"/>
            </a:xfrm>
            <a:custGeom>
              <a:avLst/>
              <a:gdLst/>
              <a:ahLst/>
              <a:cxnLst>
                <a:cxn ang="0">
                  <a:pos x="0" y="9"/>
                </a:cxn>
                <a:cxn ang="0">
                  <a:pos x="14" y="0"/>
                </a:cxn>
                <a:cxn ang="0">
                  <a:pos x="19" y="8"/>
                </a:cxn>
              </a:cxnLst>
              <a:rect l="0" t="0" r="r" b="b"/>
              <a:pathLst>
                <a:path w="19" h="9">
                  <a:moveTo>
                    <a:pt x="0" y="9"/>
                  </a:moveTo>
                  <a:lnTo>
                    <a:pt x="14" y="0"/>
                  </a:lnTo>
                  <a:lnTo>
                    <a:pt x="19" y="8"/>
                  </a:lnTo>
                </a:path>
              </a:pathLst>
            </a:custGeom>
            <a:noFill/>
            <a:ln w="14288">
              <a:solidFill>
                <a:srgbClr val="000000"/>
              </a:solidFill>
              <a:prstDash val="solid"/>
              <a:round/>
              <a:headEnd/>
              <a:tailEnd/>
            </a:ln>
          </p:spPr>
          <p:txBody>
            <a:bodyPr/>
            <a:lstStyle/>
            <a:p>
              <a:endParaRPr lang="en-US"/>
            </a:p>
          </p:txBody>
        </p:sp>
        <p:sp>
          <p:nvSpPr>
            <p:cNvPr id="168236" name="Line 1324"/>
            <p:cNvSpPr>
              <a:spLocks noChangeShapeType="1"/>
            </p:cNvSpPr>
            <p:nvPr/>
          </p:nvSpPr>
          <p:spPr bwMode="auto">
            <a:xfrm>
              <a:off x="4178" y="2002"/>
              <a:ext cx="1" cy="3"/>
            </a:xfrm>
            <a:prstGeom prst="line">
              <a:avLst/>
            </a:prstGeom>
            <a:noFill/>
            <a:ln w="14288">
              <a:solidFill>
                <a:srgbClr val="000000"/>
              </a:solidFill>
              <a:round/>
              <a:headEnd/>
              <a:tailEnd/>
            </a:ln>
          </p:spPr>
          <p:txBody>
            <a:bodyPr/>
            <a:lstStyle/>
            <a:p>
              <a:endParaRPr lang="en-US"/>
            </a:p>
          </p:txBody>
        </p:sp>
        <p:sp>
          <p:nvSpPr>
            <p:cNvPr id="168237" name="Freeform 1325"/>
            <p:cNvSpPr>
              <a:spLocks/>
            </p:cNvSpPr>
            <p:nvPr/>
          </p:nvSpPr>
          <p:spPr bwMode="auto">
            <a:xfrm>
              <a:off x="4186" y="2020"/>
              <a:ext cx="14" cy="12"/>
            </a:xfrm>
            <a:custGeom>
              <a:avLst/>
              <a:gdLst/>
              <a:ahLst/>
              <a:cxnLst>
                <a:cxn ang="0">
                  <a:pos x="0" y="0"/>
                </a:cxn>
                <a:cxn ang="0">
                  <a:pos x="6" y="12"/>
                </a:cxn>
                <a:cxn ang="0">
                  <a:pos x="14" y="1"/>
                </a:cxn>
              </a:cxnLst>
              <a:rect l="0" t="0" r="r" b="b"/>
              <a:pathLst>
                <a:path w="14" h="12">
                  <a:moveTo>
                    <a:pt x="0" y="0"/>
                  </a:moveTo>
                  <a:lnTo>
                    <a:pt x="6" y="12"/>
                  </a:lnTo>
                  <a:lnTo>
                    <a:pt x="14" y="1"/>
                  </a:lnTo>
                </a:path>
              </a:pathLst>
            </a:custGeom>
            <a:noFill/>
            <a:ln w="14288">
              <a:solidFill>
                <a:srgbClr val="000000"/>
              </a:solidFill>
              <a:prstDash val="solid"/>
              <a:round/>
              <a:headEnd/>
              <a:tailEnd/>
            </a:ln>
          </p:spPr>
          <p:txBody>
            <a:bodyPr/>
            <a:lstStyle/>
            <a:p>
              <a:endParaRPr lang="en-US"/>
            </a:p>
          </p:txBody>
        </p:sp>
        <p:sp>
          <p:nvSpPr>
            <p:cNvPr id="168238" name="Line 1326"/>
            <p:cNvSpPr>
              <a:spLocks noChangeShapeType="1"/>
            </p:cNvSpPr>
            <p:nvPr/>
          </p:nvSpPr>
          <p:spPr bwMode="auto">
            <a:xfrm flipV="1">
              <a:off x="4213" y="2007"/>
              <a:ext cx="1" cy="1"/>
            </a:xfrm>
            <a:prstGeom prst="line">
              <a:avLst/>
            </a:prstGeom>
            <a:noFill/>
            <a:ln w="14288">
              <a:solidFill>
                <a:srgbClr val="000000"/>
              </a:solidFill>
              <a:round/>
              <a:headEnd/>
              <a:tailEnd/>
            </a:ln>
          </p:spPr>
          <p:txBody>
            <a:bodyPr/>
            <a:lstStyle/>
            <a:p>
              <a:endParaRPr lang="en-US"/>
            </a:p>
          </p:txBody>
        </p:sp>
        <p:sp>
          <p:nvSpPr>
            <p:cNvPr id="168239" name="Freeform 1327"/>
            <p:cNvSpPr>
              <a:spLocks/>
            </p:cNvSpPr>
            <p:nvPr/>
          </p:nvSpPr>
          <p:spPr bwMode="auto">
            <a:xfrm>
              <a:off x="4226" y="2016"/>
              <a:ext cx="16" cy="14"/>
            </a:xfrm>
            <a:custGeom>
              <a:avLst/>
              <a:gdLst/>
              <a:ahLst/>
              <a:cxnLst>
                <a:cxn ang="0">
                  <a:pos x="0" y="0"/>
                </a:cxn>
                <a:cxn ang="0">
                  <a:pos x="13" y="14"/>
                </a:cxn>
                <a:cxn ang="0">
                  <a:pos x="16" y="10"/>
                </a:cxn>
              </a:cxnLst>
              <a:rect l="0" t="0" r="r" b="b"/>
              <a:pathLst>
                <a:path w="16" h="14">
                  <a:moveTo>
                    <a:pt x="0" y="0"/>
                  </a:moveTo>
                  <a:lnTo>
                    <a:pt x="13" y="14"/>
                  </a:lnTo>
                  <a:lnTo>
                    <a:pt x="16" y="10"/>
                  </a:lnTo>
                </a:path>
              </a:pathLst>
            </a:custGeom>
            <a:noFill/>
            <a:ln w="14288">
              <a:solidFill>
                <a:srgbClr val="000000"/>
              </a:solidFill>
              <a:prstDash val="solid"/>
              <a:round/>
              <a:headEnd/>
              <a:tailEnd/>
            </a:ln>
          </p:spPr>
          <p:txBody>
            <a:bodyPr/>
            <a:lstStyle/>
            <a:p>
              <a:endParaRPr lang="en-US"/>
            </a:p>
          </p:txBody>
        </p:sp>
        <p:sp>
          <p:nvSpPr>
            <p:cNvPr id="168240" name="Line 1328"/>
            <p:cNvSpPr>
              <a:spLocks noChangeShapeType="1"/>
            </p:cNvSpPr>
            <p:nvPr/>
          </p:nvSpPr>
          <p:spPr bwMode="auto">
            <a:xfrm flipV="1">
              <a:off x="4251" y="2008"/>
              <a:ext cx="1" cy="2"/>
            </a:xfrm>
            <a:prstGeom prst="line">
              <a:avLst/>
            </a:prstGeom>
            <a:noFill/>
            <a:ln w="14288">
              <a:solidFill>
                <a:srgbClr val="000000"/>
              </a:solidFill>
              <a:round/>
              <a:headEnd/>
              <a:tailEnd/>
            </a:ln>
          </p:spPr>
          <p:txBody>
            <a:bodyPr/>
            <a:lstStyle/>
            <a:p>
              <a:endParaRPr lang="en-US"/>
            </a:p>
          </p:txBody>
        </p:sp>
        <p:sp>
          <p:nvSpPr>
            <p:cNvPr id="168241" name="Freeform 1329"/>
            <p:cNvSpPr>
              <a:spLocks/>
            </p:cNvSpPr>
            <p:nvPr/>
          </p:nvSpPr>
          <p:spPr bwMode="auto">
            <a:xfrm>
              <a:off x="4261" y="1970"/>
              <a:ext cx="15" cy="22"/>
            </a:xfrm>
            <a:custGeom>
              <a:avLst/>
              <a:gdLst/>
              <a:ahLst/>
              <a:cxnLst>
                <a:cxn ang="0">
                  <a:pos x="0" y="22"/>
                </a:cxn>
                <a:cxn ang="0">
                  <a:pos x="2" y="20"/>
                </a:cxn>
                <a:cxn ang="0">
                  <a:pos x="15" y="0"/>
                </a:cxn>
              </a:cxnLst>
              <a:rect l="0" t="0" r="r" b="b"/>
              <a:pathLst>
                <a:path w="15" h="22">
                  <a:moveTo>
                    <a:pt x="0" y="22"/>
                  </a:moveTo>
                  <a:lnTo>
                    <a:pt x="2" y="20"/>
                  </a:lnTo>
                  <a:lnTo>
                    <a:pt x="15" y="0"/>
                  </a:lnTo>
                </a:path>
              </a:pathLst>
            </a:custGeom>
            <a:noFill/>
            <a:ln w="14288">
              <a:solidFill>
                <a:srgbClr val="000000"/>
              </a:solidFill>
              <a:prstDash val="solid"/>
              <a:round/>
              <a:headEnd/>
              <a:tailEnd/>
            </a:ln>
          </p:spPr>
          <p:txBody>
            <a:bodyPr/>
            <a:lstStyle/>
            <a:p>
              <a:endParaRPr lang="en-US"/>
            </a:p>
          </p:txBody>
        </p:sp>
        <p:sp>
          <p:nvSpPr>
            <p:cNvPr id="168242" name="Line 1330"/>
            <p:cNvSpPr>
              <a:spLocks noChangeShapeType="1"/>
            </p:cNvSpPr>
            <p:nvPr/>
          </p:nvSpPr>
          <p:spPr bwMode="auto">
            <a:xfrm flipV="1">
              <a:off x="4285" y="1954"/>
              <a:ext cx="1" cy="1"/>
            </a:xfrm>
            <a:prstGeom prst="line">
              <a:avLst/>
            </a:prstGeom>
            <a:noFill/>
            <a:ln w="14288">
              <a:solidFill>
                <a:srgbClr val="000000"/>
              </a:solidFill>
              <a:round/>
              <a:headEnd/>
              <a:tailEnd/>
            </a:ln>
          </p:spPr>
          <p:txBody>
            <a:bodyPr/>
            <a:lstStyle/>
            <a:p>
              <a:endParaRPr lang="en-US"/>
            </a:p>
          </p:txBody>
        </p:sp>
        <p:sp>
          <p:nvSpPr>
            <p:cNvPr id="168243" name="Line 1331"/>
            <p:cNvSpPr>
              <a:spLocks noChangeShapeType="1"/>
            </p:cNvSpPr>
            <p:nvPr/>
          </p:nvSpPr>
          <p:spPr bwMode="auto">
            <a:xfrm>
              <a:off x="4291" y="1966"/>
              <a:ext cx="8" cy="25"/>
            </a:xfrm>
            <a:prstGeom prst="line">
              <a:avLst/>
            </a:prstGeom>
            <a:noFill/>
            <a:ln w="14288">
              <a:solidFill>
                <a:srgbClr val="000000"/>
              </a:solidFill>
              <a:round/>
              <a:headEnd/>
              <a:tailEnd/>
            </a:ln>
          </p:spPr>
          <p:txBody>
            <a:bodyPr/>
            <a:lstStyle/>
            <a:p>
              <a:endParaRPr lang="en-US"/>
            </a:p>
          </p:txBody>
        </p:sp>
        <p:sp>
          <p:nvSpPr>
            <p:cNvPr id="168244" name="Line 1332"/>
            <p:cNvSpPr>
              <a:spLocks noChangeShapeType="1"/>
            </p:cNvSpPr>
            <p:nvPr/>
          </p:nvSpPr>
          <p:spPr bwMode="auto">
            <a:xfrm>
              <a:off x="4304" y="2008"/>
              <a:ext cx="1" cy="2"/>
            </a:xfrm>
            <a:prstGeom prst="line">
              <a:avLst/>
            </a:prstGeom>
            <a:noFill/>
            <a:ln w="14288">
              <a:solidFill>
                <a:srgbClr val="000000"/>
              </a:solidFill>
              <a:round/>
              <a:headEnd/>
              <a:tailEnd/>
            </a:ln>
          </p:spPr>
          <p:txBody>
            <a:bodyPr/>
            <a:lstStyle/>
            <a:p>
              <a:endParaRPr lang="en-US"/>
            </a:p>
          </p:txBody>
        </p:sp>
        <p:sp>
          <p:nvSpPr>
            <p:cNvPr id="168245" name="Freeform 1333"/>
            <p:cNvSpPr>
              <a:spLocks/>
            </p:cNvSpPr>
            <p:nvPr/>
          </p:nvSpPr>
          <p:spPr bwMode="auto">
            <a:xfrm>
              <a:off x="4310" y="2011"/>
              <a:ext cx="10" cy="20"/>
            </a:xfrm>
            <a:custGeom>
              <a:avLst/>
              <a:gdLst/>
              <a:ahLst/>
              <a:cxnLst>
                <a:cxn ang="0">
                  <a:pos x="0" y="17"/>
                </a:cxn>
                <a:cxn ang="0">
                  <a:pos x="1" y="20"/>
                </a:cxn>
                <a:cxn ang="0">
                  <a:pos x="10" y="0"/>
                </a:cxn>
              </a:cxnLst>
              <a:rect l="0" t="0" r="r" b="b"/>
              <a:pathLst>
                <a:path w="10" h="20">
                  <a:moveTo>
                    <a:pt x="0" y="17"/>
                  </a:moveTo>
                  <a:lnTo>
                    <a:pt x="1" y="20"/>
                  </a:lnTo>
                  <a:lnTo>
                    <a:pt x="10" y="0"/>
                  </a:lnTo>
                </a:path>
              </a:pathLst>
            </a:custGeom>
            <a:noFill/>
            <a:ln w="14288">
              <a:solidFill>
                <a:srgbClr val="000000"/>
              </a:solidFill>
              <a:prstDash val="solid"/>
              <a:round/>
              <a:headEnd/>
              <a:tailEnd/>
            </a:ln>
          </p:spPr>
          <p:txBody>
            <a:bodyPr/>
            <a:lstStyle/>
            <a:p>
              <a:endParaRPr lang="en-US"/>
            </a:p>
          </p:txBody>
        </p:sp>
        <p:sp>
          <p:nvSpPr>
            <p:cNvPr id="168246" name="Line 1334"/>
            <p:cNvSpPr>
              <a:spLocks noChangeShapeType="1"/>
            </p:cNvSpPr>
            <p:nvPr/>
          </p:nvSpPr>
          <p:spPr bwMode="auto">
            <a:xfrm flipV="1">
              <a:off x="4328" y="1993"/>
              <a:ext cx="1" cy="2"/>
            </a:xfrm>
            <a:prstGeom prst="line">
              <a:avLst/>
            </a:prstGeom>
            <a:noFill/>
            <a:ln w="14288">
              <a:solidFill>
                <a:srgbClr val="000000"/>
              </a:solidFill>
              <a:round/>
              <a:headEnd/>
              <a:tailEnd/>
            </a:ln>
          </p:spPr>
          <p:txBody>
            <a:bodyPr/>
            <a:lstStyle/>
            <a:p>
              <a:endParaRPr lang="en-US"/>
            </a:p>
          </p:txBody>
        </p:sp>
        <p:sp>
          <p:nvSpPr>
            <p:cNvPr id="168247" name="Line 1335"/>
            <p:cNvSpPr>
              <a:spLocks noChangeShapeType="1"/>
            </p:cNvSpPr>
            <p:nvPr/>
          </p:nvSpPr>
          <p:spPr bwMode="auto">
            <a:xfrm>
              <a:off x="4335" y="1979"/>
              <a:ext cx="8" cy="26"/>
            </a:xfrm>
            <a:prstGeom prst="line">
              <a:avLst/>
            </a:prstGeom>
            <a:noFill/>
            <a:ln w="14288">
              <a:solidFill>
                <a:srgbClr val="000000"/>
              </a:solidFill>
              <a:round/>
              <a:headEnd/>
              <a:tailEnd/>
            </a:ln>
          </p:spPr>
          <p:txBody>
            <a:bodyPr/>
            <a:lstStyle/>
            <a:p>
              <a:endParaRPr lang="en-US"/>
            </a:p>
          </p:txBody>
        </p:sp>
        <p:sp>
          <p:nvSpPr>
            <p:cNvPr id="168248" name="Line 1336"/>
            <p:cNvSpPr>
              <a:spLocks noChangeShapeType="1"/>
            </p:cNvSpPr>
            <p:nvPr/>
          </p:nvSpPr>
          <p:spPr bwMode="auto">
            <a:xfrm>
              <a:off x="4348" y="2021"/>
              <a:ext cx="1" cy="2"/>
            </a:xfrm>
            <a:prstGeom prst="line">
              <a:avLst/>
            </a:prstGeom>
            <a:noFill/>
            <a:ln w="14288">
              <a:solidFill>
                <a:srgbClr val="000000"/>
              </a:solidFill>
              <a:round/>
              <a:headEnd/>
              <a:tailEnd/>
            </a:ln>
          </p:spPr>
          <p:txBody>
            <a:bodyPr/>
            <a:lstStyle/>
            <a:p>
              <a:endParaRPr lang="en-US"/>
            </a:p>
          </p:txBody>
        </p:sp>
        <p:sp>
          <p:nvSpPr>
            <p:cNvPr id="168249" name="Freeform 1337"/>
            <p:cNvSpPr>
              <a:spLocks/>
            </p:cNvSpPr>
            <p:nvPr/>
          </p:nvSpPr>
          <p:spPr bwMode="auto">
            <a:xfrm>
              <a:off x="4353" y="2041"/>
              <a:ext cx="9" cy="18"/>
            </a:xfrm>
            <a:custGeom>
              <a:avLst/>
              <a:gdLst/>
              <a:ahLst/>
              <a:cxnLst>
                <a:cxn ang="0">
                  <a:pos x="0" y="0"/>
                </a:cxn>
                <a:cxn ang="0">
                  <a:pos x="6" y="18"/>
                </a:cxn>
                <a:cxn ang="0">
                  <a:pos x="9" y="10"/>
                </a:cxn>
              </a:cxnLst>
              <a:rect l="0" t="0" r="r" b="b"/>
              <a:pathLst>
                <a:path w="9" h="18">
                  <a:moveTo>
                    <a:pt x="0" y="0"/>
                  </a:moveTo>
                  <a:lnTo>
                    <a:pt x="6" y="18"/>
                  </a:lnTo>
                  <a:lnTo>
                    <a:pt x="9" y="10"/>
                  </a:lnTo>
                </a:path>
              </a:pathLst>
            </a:custGeom>
            <a:noFill/>
            <a:ln w="14288">
              <a:solidFill>
                <a:srgbClr val="000000"/>
              </a:solidFill>
              <a:prstDash val="solid"/>
              <a:round/>
              <a:headEnd/>
              <a:tailEnd/>
            </a:ln>
          </p:spPr>
          <p:txBody>
            <a:bodyPr/>
            <a:lstStyle/>
            <a:p>
              <a:endParaRPr lang="en-US"/>
            </a:p>
          </p:txBody>
        </p:sp>
        <p:sp>
          <p:nvSpPr>
            <p:cNvPr id="168250" name="Line 1338"/>
            <p:cNvSpPr>
              <a:spLocks noChangeShapeType="1"/>
            </p:cNvSpPr>
            <p:nvPr/>
          </p:nvSpPr>
          <p:spPr bwMode="auto">
            <a:xfrm flipV="1">
              <a:off x="4370" y="2033"/>
              <a:ext cx="1" cy="1"/>
            </a:xfrm>
            <a:prstGeom prst="line">
              <a:avLst/>
            </a:prstGeom>
            <a:noFill/>
            <a:ln w="14288">
              <a:solidFill>
                <a:srgbClr val="000000"/>
              </a:solidFill>
              <a:round/>
              <a:headEnd/>
              <a:tailEnd/>
            </a:ln>
          </p:spPr>
          <p:txBody>
            <a:bodyPr/>
            <a:lstStyle/>
            <a:p>
              <a:endParaRPr lang="en-US"/>
            </a:p>
          </p:txBody>
        </p:sp>
        <p:sp>
          <p:nvSpPr>
            <p:cNvPr id="168251" name="Freeform 1339"/>
            <p:cNvSpPr>
              <a:spLocks/>
            </p:cNvSpPr>
            <p:nvPr/>
          </p:nvSpPr>
          <p:spPr bwMode="auto">
            <a:xfrm>
              <a:off x="4377" y="1993"/>
              <a:ext cx="13" cy="24"/>
            </a:xfrm>
            <a:custGeom>
              <a:avLst/>
              <a:gdLst/>
              <a:ahLst/>
              <a:cxnLst>
                <a:cxn ang="0">
                  <a:pos x="0" y="24"/>
                </a:cxn>
                <a:cxn ang="0">
                  <a:pos x="6" y="12"/>
                </a:cxn>
                <a:cxn ang="0">
                  <a:pos x="13" y="0"/>
                </a:cxn>
              </a:cxnLst>
              <a:rect l="0" t="0" r="r" b="b"/>
              <a:pathLst>
                <a:path w="13" h="24">
                  <a:moveTo>
                    <a:pt x="0" y="24"/>
                  </a:moveTo>
                  <a:lnTo>
                    <a:pt x="6" y="12"/>
                  </a:lnTo>
                  <a:lnTo>
                    <a:pt x="13" y="0"/>
                  </a:lnTo>
                </a:path>
              </a:pathLst>
            </a:custGeom>
            <a:noFill/>
            <a:ln w="14288">
              <a:solidFill>
                <a:srgbClr val="000000"/>
              </a:solidFill>
              <a:prstDash val="solid"/>
              <a:round/>
              <a:headEnd/>
              <a:tailEnd/>
            </a:ln>
          </p:spPr>
          <p:txBody>
            <a:bodyPr/>
            <a:lstStyle/>
            <a:p>
              <a:endParaRPr lang="en-US"/>
            </a:p>
          </p:txBody>
        </p:sp>
        <p:sp>
          <p:nvSpPr>
            <p:cNvPr id="168252" name="Line 1340"/>
            <p:cNvSpPr>
              <a:spLocks noChangeShapeType="1"/>
            </p:cNvSpPr>
            <p:nvPr/>
          </p:nvSpPr>
          <p:spPr bwMode="auto">
            <a:xfrm flipV="1">
              <a:off x="4398" y="1976"/>
              <a:ext cx="2" cy="2"/>
            </a:xfrm>
            <a:prstGeom prst="line">
              <a:avLst/>
            </a:prstGeom>
            <a:noFill/>
            <a:ln w="14288">
              <a:solidFill>
                <a:srgbClr val="000000"/>
              </a:solidFill>
              <a:round/>
              <a:headEnd/>
              <a:tailEnd/>
            </a:ln>
          </p:spPr>
          <p:txBody>
            <a:bodyPr/>
            <a:lstStyle/>
            <a:p>
              <a:endParaRPr lang="en-US"/>
            </a:p>
          </p:txBody>
        </p:sp>
        <p:sp>
          <p:nvSpPr>
            <p:cNvPr id="168253" name="Line 1341"/>
            <p:cNvSpPr>
              <a:spLocks noChangeShapeType="1"/>
            </p:cNvSpPr>
            <p:nvPr/>
          </p:nvSpPr>
          <p:spPr bwMode="auto">
            <a:xfrm>
              <a:off x="4407" y="1968"/>
              <a:ext cx="7" cy="27"/>
            </a:xfrm>
            <a:prstGeom prst="line">
              <a:avLst/>
            </a:prstGeom>
            <a:noFill/>
            <a:ln w="14288">
              <a:solidFill>
                <a:srgbClr val="000000"/>
              </a:solidFill>
              <a:round/>
              <a:headEnd/>
              <a:tailEnd/>
            </a:ln>
          </p:spPr>
          <p:txBody>
            <a:bodyPr/>
            <a:lstStyle/>
            <a:p>
              <a:endParaRPr lang="en-US"/>
            </a:p>
          </p:txBody>
        </p:sp>
        <p:sp>
          <p:nvSpPr>
            <p:cNvPr id="168254" name="Line 1342"/>
            <p:cNvSpPr>
              <a:spLocks noChangeShapeType="1"/>
            </p:cNvSpPr>
            <p:nvPr/>
          </p:nvSpPr>
          <p:spPr bwMode="auto">
            <a:xfrm>
              <a:off x="4418" y="2011"/>
              <a:ext cx="1" cy="2"/>
            </a:xfrm>
            <a:prstGeom prst="line">
              <a:avLst/>
            </a:prstGeom>
            <a:noFill/>
            <a:ln w="14288">
              <a:solidFill>
                <a:srgbClr val="000000"/>
              </a:solidFill>
              <a:round/>
              <a:headEnd/>
              <a:tailEnd/>
            </a:ln>
          </p:spPr>
          <p:txBody>
            <a:bodyPr/>
            <a:lstStyle/>
            <a:p>
              <a:endParaRPr lang="en-US"/>
            </a:p>
          </p:txBody>
        </p:sp>
        <p:sp>
          <p:nvSpPr>
            <p:cNvPr id="168255" name="Line 1343"/>
            <p:cNvSpPr>
              <a:spLocks noChangeShapeType="1"/>
            </p:cNvSpPr>
            <p:nvPr/>
          </p:nvSpPr>
          <p:spPr bwMode="auto">
            <a:xfrm>
              <a:off x="4423" y="2031"/>
              <a:ext cx="6" cy="26"/>
            </a:xfrm>
            <a:prstGeom prst="line">
              <a:avLst/>
            </a:prstGeom>
            <a:noFill/>
            <a:ln w="14288">
              <a:solidFill>
                <a:srgbClr val="000000"/>
              </a:solidFill>
              <a:round/>
              <a:headEnd/>
              <a:tailEnd/>
            </a:ln>
          </p:spPr>
          <p:txBody>
            <a:bodyPr/>
            <a:lstStyle/>
            <a:p>
              <a:endParaRPr lang="en-US"/>
            </a:p>
          </p:txBody>
        </p:sp>
        <p:sp>
          <p:nvSpPr>
            <p:cNvPr id="168256" name="Line 1344"/>
            <p:cNvSpPr>
              <a:spLocks noChangeShapeType="1"/>
            </p:cNvSpPr>
            <p:nvPr/>
          </p:nvSpPr>
          <p:spPr bwMode="auto">
            <a:xfrm flipV="1">
              <a:off x="4435" y="2042"/>
              <a:ext cx="1" cy="2"/>
            </a:xfrm>
            <a:prstGeom prst="line">
              <a:avLst/>
            </a:prstGeom>
            <a:noFill/>
            <a:ln w="14288">
              <a:solidFill>
                <a:srgbClr val="000000"/>
              </a:solidFill>
              <a:round/>
              <a:headEnd/>
              <a:tailEnd/>
            </a:ln>
          </p:spPr>
          <p:txBody>
            <a:bodyPr/>
            <a:lstStyle/>
            <a:p>
              <a:endParaRPr lang="en-US"/>
            </a:p>
          </p:txBody>
        </p:sp>
        <p:sp>
          <p:nvSpPr>
            <p:cNvPr id="168257" name="Line 1345"/>
            <p:cNvSpPr>
              <a:spLocks noChangeShapeType="1"/>
            </p:cNvSpPr>
            <p:nvPr/>
          </p:nvSpPr>
          <p:spPr bwMode="auto">
            <a:xfrm flipV="1">
              <a:off x="4442" y="2000"/>
              <a:ext cx="8" cy="26"/>
            </a:xfrm>
            <a:prstGeom prst="line">
              <a:avLst/>
            </a:prstGeom>
            <a:noFill/>
            <a:ln w="14288">
              <a:solidFill>
                <a:srgbClr val="000000"/>
              </a:solidFill>
              <a:round/>
              <a:headEnd/>
              <a:tailEnd/>
            </a:ln>
          </p:spPr>
          <p:txBody>
            <a:bodyPr/>
            <a:lstStyle/>
            <a:p>
              <a:endParaRPr lang="en-US"/>
            </a:p>
          </p:txBody>
        </p:sp>
        <p:sp>
          <p:nvSpPr>
            <p:cNvPr id="168258" name="Line 1346"/>
            <p:cNvSpPr>
              <a:spLocks noChangeShapeType="1"/>
            </p:cNvSpPr>
            <p:nvPr/>
          </p:nvSpPr>
          <p:spPr bwMode="auto">
            <a:xfrm>
              <a:off x="4457" y="1999"/>
              <a:ext cx="1" cy="2"/>
            </a:xfrm>
            <a:prstGeom prst="line">
              <a:avLst/>
            </a:prstGeom>
            <a:noFill/>
            <a:ln w="14288">
              <a:solidFill>
                <a:srgbClr val="000000"/>
              </a:solidFill>
              <a:round/>
              <a:headEnd/>
              <a:tailEnd/>
            </a:ln>
          </p:spPr>
          <p:txBody>
            <a:bodyPr/>
            <a:lstStyle/>
            <a:p>
              <a:endParaRPr lang="en-US"/>
            </a:p>
          </p:txBody>
        </p:sp>
        <p:sp>
          <p:nvSpPr>
            <p:cNvPr id="168259" name="Line 1347"/>
            <p:cNvSpPr>
              <a:spLocks noChangeShapeType="1"/>
            </p:cNvSpPr>
            <p:nvPr/>
          </p:nvSpPr>
          <p:spPr bwMode="auto">
            <a:xfrm>
              <a:off x="4464" y="2018"/>
              <a:ext cx="9" cy="25"/>
            </a:xfrm>
            <a:prstGeom prst="line">
              <a:avLst/>
            </a:prstGeom>
            <a:noFill/>
            <a:ln w="14288">
              <a:solidFill>
                <a:srgbClr val="000000"/>
              </a:solidFill>
              <a:round/>
              <a:headEnd/>
              <a:tailEnd/>
            </a:ln>
          </p:spPr>
          <p:txBody>
            <a:bodyPr/>
            <a:lstStyle/>
            <a:p>
              <a:endParaRPr lang="en-US"/>
            </a:p>
          </p:txBody>
        </p:sp>
        <p:sp>
          <p:nvSpPr>
            <p:cNvPr id="168260" name="Line 1348"/>
            <p:cNvSpPr>
              <a:spLocks noChangeShapeType="1"/>
            </p:cNvSpPr>
            <p:nvPr/>
          </p:nvSpPr>
          <p:spPr bwMode="auto">
            <a:xfrm flipV="1">
              <a:off x="4479" y="2057"/>
              <a:ext cx="2" cy="1"/>
            </a:xfrm>
            <a:prstGeom prst="line">
              <a:avLst/>
            </a:prstGeom>
            <a:noFill/>
            <a:ln w="14288">
              <a:solidFill>
                <a:srgbClr val="000000"/>
              </a:solidFill>
              <a:round/>
              <a:headEnd/>
              <a:tailEnd/>
            </a:ln>
          </p:spPr>
          <p:txBody>
            <a:bodyPr/>
            <a:lstStyle/>
            <a:p>
              <a:endParaRPr lang="en-US"/>
            </a:p>
          </p:txBody>
        </p:sp>
        <p:sp>
          <p:nvSpPr>
            <p:cNvPr id="168261" name="Freeform 1349"/>
            <p:cNvSpPr>
              <a:spLocks/>
            </p:cNvSpPr>
            <p:nvPr/>
          </p:nvSpPr>
          <p:spPr bwMode="auto">
            <a:xfrm>
              <a:off x="4497" y="2030"/>
              <a:ext cx="19" cy="18"/>
            </a:xfrm>
            <a:custGeom>
              <a:avLst/>
              <a:gdLst/>
              <a:ahLst/>
              <a:cxnLst>
                <a:cxn ang="0">
                  <a:pos x="0" y="18"/>
                </a:cxn>
                <a:cxn ang="0">
                  <a:pos x="4" y="15"/>
                </a:cxn>
                <a:cxn ang="0">
                  <a:pos x="19" y="0"/>
                </a:cxn>
              </a:cxnLst>
              <a:rect l="0" t="0" r="r" b="b"/>
              <a:pathLst>
                <a:path w="19" h="18">
                  <a:moveTo>
                    <a:pt x="0" y="18"/>
                  </a:moveTo>
                  <a:lnTo>
                    <a:pt x="4" y="15"/>
                  </a:lnTo>
                  <a:lnTo>
                    <a:pt x="19" y="0"/>
                  </a:lnTo>
                </a:path>
              </a:pathLst>
            </a:custGeom>
            <a:noFill/>
            <a:ln w="14288">
              <a:solidFill>
                <a:srgbClr val="000000"/>
              </a:solidFill>
              <a:prstDash val="solid"/>
              <a:round/>
              <a:headEnd/>
              <a:tailEnd/>
            </a:ln>
          </p:spPr>
          <p:txBody>
            <a:bodyPr/>
            <a:lstStyle/>
            <a:p>
              <a:endParaRPr lang="en-US"/>
            </a:p>
          </p:txBody>
        </p:sp>
        <p:sp>
          <p:nvSpPr>
            <p:cNvPr id="168262" name="Line 1350"/>
            <p:cNvSpPr>
              <a:spLocks noChangeShapeType="1"/>
            </p:cNvSpPr>
            <p:nvPr/>
          </p:nvSpPr>
          <p:spPr bwMode="auto">
            <a:xfrm flipV="1">
              <a:off x="4528" y="2016"/>
              <a:ext cx="2" cy="1"/>
            </a:xfrm>
            <a:prstGeom prst="line">
              <a:avLst/>
            </a:prstGeom>
            <a:noFill/>
            <a:ln w="14288">
              <a:solidFill>
                <a:srgbClr val="000000"/>
              </a:solidFill>
              <a:round/>
              <a:headEnd/>
              <a:tailEnd/>
            </a:ln>
          </p:spPr>
          <p:txBody>
            <a:bodyPr/>
            <a:lstStyle/>
            <a:p>
              <a:endParaRPr lang="en-US"/>
            </a:p>
          </p:txBody>
        </p:sp>
        <p:sp>
          <p:nvSpPr>
            <p:cNvPr id="168263" name="Freeform 1351"/>
            <p:cNvSpPr>
              <a:spLocks/>
            </p:cNvSpPr>
            <p:nvPr/>
          </p:nvSpPr>
          <p:spPr bwMode="auto">
            <a:xfrm>
              <a:off x="4546" y="2005"/>
              <a:ext cx="17" cy="16"/>
            </a:xfrm>
            <a:custGeom>
              <a:avLst/>
              <a:gdLst/>
              <a:ahLst/>
              <a:cxnLst>
                <a:cxn ang="0">
                  <a:pos x="0" y="2"/>
                </a:cxn>
                <a:cxn ang="0">
                  <a:pos x="4" y="0"/>
                </a:cxn>
                <a:cxn ang="0">
                  <a:pos x="17" y="16"/>
                </a:cxn>
              </a:cxnLst>
              <a:rect l="0" t="0" r="r" b="b"/>
              <a:pathLst>
                <a:path w="17" h="16">
                  <a:moveTo>
                    <a:pt x="0" y="2"/>
                  </a:moveTo>
                  <a:lnTo>
                    <a:pt x="4" y="0"/>
                  </a:lnTo>
                  <a:lnTo>
                    <a:pt x="17" y="16"/>
                  </a:lnTo>
                </a:path>
              </a:pathLst>
            </a:custGeom>
            <a:noFill/>
            <a:ln w="14288">
              <a:solidFill>
                <a:srgbClr val="000000"/>
              </a:solidFill>
              <a:prstDash val="solid"/>
              <a:round/>
              <a:headEnd/>
              <a:tailEnd/>
            </a:ln>
          </p:spPr>
          <p:txBody>
            <a:bodyPr/>
            <a:lstStyle/>
            <a:p>
              <a:endParaRPr lang="en-US"/>
            </a:p>
          </p:txBody>
        </p:sp>
        <p:sp>
          <p:nvSpPr>
            <p:cNvPr id="168264" name="Line 1352"/>
            <p:cNvSpPr>
              <a:spLocks noChangeShapeType="1"/>
            </p:cNvSpPr>
            <p:nvPr/>
          </p:nvSpPr>
          <p:spPr bwMode="auto">
            <a:xfrm flipV="1">
              <a:off x="4575" y="2028"/>
              <a:ext cx="2" cy="2"/>
            </a:xfrm>
            <a:prstGeom prst="line">
              <a:avLst/>
            </a:prstGeom>
            <a:noFill/>
            <a:ln w="14288">
              <a:solidFill>
                <a:srgbClr val="000000"/>
              </a:solidFill>
              <a:round/>
              <a:headEnd/>
              <a:tailEnd/>
            </a:ln>
          </p:spPr>
          <p:txBody>
            <a:bodyPr/>
            <a:lstStyle/>
            <a:p>
              <a:endParaRPr lang="en-US"/>
            </a:p>
          </p:txBody>
        </p:sp>
        <p:sp>
          <p:nvSpPr>
            <p:cNvPr id="168265" name="Freeform 1353"/>
            <p:cNvSpPr>
              <a:spLocks/>
            </p:cNvSpPr>
            <p:nvPr/>
          </p:nvSpPr>
          <p:spPr bwMode="auto">
            <a:xfrm>
              <a:off x="4589" y="2005"/>
              <a:ext cx="17" cy="9"/>
            </a:xfrm>
            <a:custGeom>
              <a:avLst/>
              <a:gdLst/>
              <a:ahLst/>
              <a:cxnLst>
                <a:cxn ang="0">
                  <a:pos x="0" y="9"/>
                </a:cxn>
                <a:cxn ang="0">
                  <a:pos x="9" y="0"/>
                </a:cxn>
                <a:cxn ang="0">
                  <a:pos x="17" y="9"/>
                </a:cxn>
              </a:cxnLst>
              <a:rect l="0" t="0" r="r" b="b"/>
              <a:pathLst>
                <a:path w="17" h="9">
                  <a:moveTo>
                    <a:pt x="0" y="9"/>
                  </a:moveTo>
                  <a:lnTo>
                    <a:pt x="9" y="0"/>
                  </a:lnTo>
                  <a:lnTo>
                    <a:pt x="17" y="9"/>
                  </a:lnTo>
                </a:path>
              </a:pathLst>
            </a:custGeom>
            <a:noFill/>
            <a:ln w="14288">
              <a:solidFill>
                <a:srgbClr val="000000"/>
              </a:solidFill>
              <a:prstDash val="solid"/>
              <a:round/>
              <a:headEnd/>
              <a:tailEnd/>
            </a:ln>
          </p:spPr>
          <p:txBody>
            <a:bodyPr/>
            <a:lstStyle/>
            <a:p>
              <a:endParaRPr lang="en-US"/>
            </a:p>
          </p:txBody>
        </p:sp>
        <p:sp>
          <p:nvSpPr>
            <p:cNvPr id="168266" name="Line 1354"/>
            <p:cNvSpPr>
              <a:spLocks noChangeShapeType="1"/>
            </p:cNvSpPr>
            <p:nvPr/>
          </p:nvSpPr>
          <p:spPr bwMode="auto">
            <a:xfrm>
              <a:off x="4618" y="2028"/>
              <a:ext cx="2" cy="2"/>
            </a:xfrm>
            <a:prstGeom prst="line">
              <a:avLst/>
            </a:prstGeom>
            <a:noFill/>
            <a:ln w="14288">
              <a:solidFill>
                <a:srgbClr val="000000"/>
              </a:solidFill>
              <a:round/>
              <a:headEnd/>
              <a:tailEnd/>
            </a:ln>
          </p:spPr>
          <p:txBody>
            <a:bodyPr/>
            <a:lstStyle/>
            <a:p>
              <a:endParaRPr lang="en-US"/>
            </a:p>
          </p:txBody>
        </p:sp>
        <p:sp>
          <p:nvSpPr>
            <p:cNvPr id="168267" name="Freeform 1355"/>
            <p:cNvSpPr>
              <a:spLocks/>
            </p:cNvSpPr>
            <p:nvPr/>
          </p:nvSpPr>
          <p:spPr bwMode="auto">
            <a:xfrm>
              <a:off x="4636" y="2031"/>
              <a:ext cx="27" cy="1"/>
            </a:xfrm>
            <a:custGeom>
              <a:avLst/>
              <a:gdLst/>
              <a:ahLst/>
              <a:cxnLst>
                <a:cxn ang="0">
                  <a:pos x="0" y="1"/>
                </a:cxn>
                <a:cxn ang="0">
                  <a:pos x="9" y="1"/>
                </a:cxn>
                <a:cxn ang="0">
                  <a:pos x="27" y="0"/>
                </a:cxn>
              </a:cxnLst>
              <a:rect l="0" t="0" r="r" b="b"/>
              <a:pathLst>
                <a:path w="27" h="1">
                  <a:moveTo>
                    <a:pt x="0" y="1"/>
                  </a:moveTo>
                  <a:lnTo>
                    <a:pt x="9" y="1"/>
                  </a:lnTo>
                  <a:lnTo>
                    <a:pt x="27" y="0"/>
                  </a:lnTo>
                </a:path>
              </a:pathLst>
            </a:custGeom>
            <a:noFill/>
            <a:ln w="14288">
              <a:solidFill>
                <a:srgbClr val="000000"/>
              </a:solidFill>
              <a:prstDash val="solid"/>
              <a:round/>
              <a:headEnd/>
              <a:tailEnd/>
            </a:ln>
          </p:spPr>
          <p:txBody>
            <a:bodyPr/>
            <a:lstStyle/>
            <a:p>
              <a:endParaRPr lang="en-US"/>
            </a:p>
          </p:txBody>
        </p:sp>
        <p:sp>
          <p:nvSpPr>
            <p:cNvPr id="168268" name="Line 1356"/>
            <p:cNvSpPr>
              <a:spLocks noChangeShapeType="1"/>
            </p:cNvSpPr>
            <p:nvPr/>
          </p:nvSpPr>
          <p:spPr bwMode="auto">
            <a:xfrm>
              <a:off x="4675" y="2041"/>
              <a:ext cx="1" cy="2"/>
            </a:xfrm>
            <a:prstGeom prst="line">
              <a:avLst/>
            </a:prstGeom>
            <a:noFill/>
            <a:ln w="14288">
              <a:solidFill>
                <a:srgbClr val="000000"/>
              </a:solidFill>
              <a:round/>
              <a:headEnd/>
              <a:tailEnd/>
            </a:ln>
          </p:spPr>
          <p:txBody>
            <a:bodyPr/>
            <a:lstStyle/>
            <a:p>
              <a:endParaRPr lang="en-US"/>
            </a:p>
          </p:txBody>
        </p:sp>
        <p:sp>
          <p:nvSpPr>
            <p:cNvPr id="168269" name="Line 1357"/>
            <p:cNvSpPr>
              <a:spLocks noChangeShapeType="1"/>
            </p:cNvSpPr>
            <p:nvPr/>
          </p:nvSpPr>
          <p:spPr bwMode="auto">
            <a:xfrm>
              <a:off x="4685" y="2059"/>
              <a:ext cx="8" cy="13"/>
            </a:xfrm>
            <a:prstGeom prst="line">
              <a:avLst/>
            </a:prstGeom>
            <a:noFill/>
            <a:ln w="14288">
              <a:solidFill>
                <a:srgbClr val="000000"/>
              </a:solidFill>
              <a:round/>
              <a:headEnd/>
              <a:tailEnd/>
            </a:ln>
          </p:spPr>
          <p:txBody>
            <a:bodyPr/>
            <a:lstStyle/>
            <a:p>
              <a:endParaRPr lang="en-US"/>
            </a:p>
          </p:txBody>
        </p:sp>
        <p:sp>
          <p:nvSpPr>
            <p:cNvPr id="168270" name="Rectangle 1358"/>
            <p:cNvSpPr>
              <a:spLocks noChangeArrowheads="1"/>
            </p:cNvSpPr>
            <p:nvPr/>
          </p:nvSpPr>
          <p:spPr bwMode="auto">
            <a:xfrm>
              <a:off x="3351" y="2572"/>
              <a:ext cx="1290" cy="658"/>
            </a:xfrm>
            <a:prstGeom prst="rect">
              <a:avLst/>
            </a:prstGeom>
            <a:solidFill>
              <a:srgbClr val="FFFFFF"/>
            </a:solidFill>
            <a:ln w="0">
              <a:solidFill>
                <a:srgbClr val="FFFFFF"/>
              </a:solidFill>
              <a:miter lim="800000"/>
              <a:headEnd/>
              <a:tailEnd/>
            </a:ln>
          </p:spPr>
          <p:txBody>
            <a:bodyPr/>
            <a:lstStyle/>
            <a:p>
              <a:endParaRPr lang="en-US"/>
            </a:p>
          </p:txBody>
        </p:sp>
        <p:sp>
          <p:nvSpPr>
            <p:cNvPr id="168271" name="Rectangle 1359"/>
            <p:cNvSpPr>
              <a:spLocks noChangeArrowheads="1"/>
            </p:cNvSpPr>
            <p:nvPr/>
          </p:nvSpPr>
          <p:spPr bwMode="auto">
            <a:xfrm>
              <a:off x="3351" y="2572"/>
              <a:ext cx="1290" cy="658"/>
            </a:xfrm>
            <a:prstGeom prst="rect">
              <a:avLst/>
            </a:prstGeom>
            <a:noFill/>
            <a:ln w="3175">
              <a:solidFill>
                <a:srgbClr val="FFFFFF"/>
              </a:solidFill>
              <a:miter lim="800000"/>
              <a:headEnd/>
              <a:tailEnd/>
            </a:ln>
          </p:spPr>
          <p:txBody>
            <a:bodyPr/>
            <a:lstStyle/>
            <a:p>
              <a:endParaRPr lang="en-US"/>
            </a:p>
          </p:txBody>
        </p:sp>
        <p:sp>
          <p:nvSpPr>
            <p:cNvPr id="168272" name="Line 1360"/>
            <p:cNvSpPr>
              <a:spLocks noChangeShapeType="1"/>
            </p:cNvSpPr>
            <p:nvPr/>
          </p:nvSpPr>
          <p:spPr bwMode="auto">
            <a:xfrm>
              <a:off x="3351" y="3230"/>
              <a:ext cx="1290" cy="1"/>
            </a:xfrm>
            <a:prstGeom prst="line">
              <a:avLst/>
            </a:prstGeom>
            <a:noFill/>
            <a:ln w="3175">
              <a:solidFill>
                <a:srgbClr val="000000"/>
              </a:solidFill>
              <a:round/>
              <a:headEnd/>
              <a:tailEnd/>
            </a:ln>
          </p:spPr>
          <p:txBody>
            <a:bodyPr/>
            <a:lstStyle/>
            <a:p>
              <a:endParaRPr lang="en-US"/>
            </a:p>
          </p:txBody>
        </p:sp>
        <p:sp>
          <p:nvSpPr>
            <p:cNvPr id="168273" name="Line 1361"/>
            <p:cNvSpPr>
              <a:spLocks noChangeShapeType="1"/>
            </p:cNvSpPr>
            <p:nvPr/>
          </p:nvSpPr>
          <p:spPr bwMode="auto">
            <a:xfrm>
              <a:off x="3351" y="2572"/>
              <a:ext cx="1290" cy="1"/>
            </a:xfrm>
            <a:prstGeom prst="line">
              <a:avLst/>
            </a:prstGeom>
            <a:noFill/>
            <a:ln w="3175">
              <a:solidFill>
                <a:srgbClr val="000000"/>
              </a:solidFill>
              <a:round/>
              <a:headEnd/>
              <a:tailEnd/>
            </a:ln>
          </p:spPr>
          <p:txBody>
            <a:bodyPr/>
            <a:lstStyle/>
            <a:p>
              <a:endParaRPr lang="en-US"/>
            </a:p>
          </p:txBody>
        </p:sp>
        <p:sp>
          <p:nvSpPr>
            <p:cNvPr id="168274" name="Line 1362"/>
            <p:cNvSpPr>
              <a:spLocks noChangeShapeType="1"/>
            </p:cNvSpPr>
            <p:nvPr/>
          </p:nvSpPr>
          <p:spPr bwMode="auto">
            <a:xfrm flipV="1">
              <a:off x="3351" y="2572"/>
              <a:ext cx="1" cy="658"/>
            </a:xfrm>
            <a:prstGeom prst="line">
              <a:avLst/>
            </a:prstGeom>
            <a:noFill/>
            <a:ln w="3175">
              <a:solidFill>
                <a:srgbClr val="000000"/>
              </a:solidFill>
              <a:round/>
              <a:headEnd/>
              <a:tailEnd/>
            </a:ln>
          </p:spPr>
          <p:txBody>
            <a:bodyPr/>
            <a:lstStyle/>
            <a:p>
              <a:endParaRPr lang="en-US"/>
            </a:p>
          </p:txBody>
        </p:sp>
        <p:sp>
          <p:nvSpPr>
            <p:cNvPr id="168275" name="Line 1363"/>
            <p:cNvSpPr>
              <a:spLocks noChangeShapeType="1"/>
            </p:cNvSpPr>
            <p:nvPr/>
          </p:nvSpPr>
          <p:spPr bwMode="auto">
            <a:xfrm flipV="1">
              <a:off x="4641" y="2572"/>
              <a:ext cx="1" cy="658"/>
            </a:xfrm>
            <a:prstGeom prst="line">
              <a:avLst/>
            </a:prstGeom>
            <a:noFill/>
            <a:ln w="3175">
              <a:solidFill>
                <a:srgbClr val="000000"/>
              </a:solidFill>
              <a:round/>
              <a:headEnd/>
              <a:tailEnd/>
            </a:ln>
          </p:spPr>
          <p:txBody>
            <a:bodyPr/>
            <a:lstStyle/>
            <a:p>
              <a:endParaRPr lang="en-US"/>
            </a:p>
          </p:txBody>
        </p:sp>
        <p:sp>
          <p:nvSpPr>
            <p:cNvPr id="168276" name="Line 1364"/>
            <p:cNvSpPr>
              <a:spLocks noChangeShapeType="1"/>
            </p:cNvSpPr>
            <p:nvPr/>
          </p:nvSpPr>
          <p:spPr bwMode="auto">
            <a:xfrm>
              <a:off x="3351" y="3230"/>
              <a:ext cx="1290" cy="1"/>
            </a:xfrm>
            <a:prstGeom prst="line">
              <a:avLst/>
            </a:prstGeom>
            <a:noFill/>
            <a:ln w="3175">
              <a:solidFill>
                <a:srgbClr val="000000"/>
              </a:solidFill>
              <a:round/>
              <a:headEnd/>
              <a:tailEnd/>
            </a:ln>
          </p:spPr>
          <p:txBody>
            <a:bodyPr/>
            <a:lstStyle/>
            <a:p>
              <a:endParaRPr lang="en-US"/>
            </a:p>
          </p:txBody>
        </p:sp>
        <p:sp>
          <p:nvSpPr>
            <p:cNvPr id="168277" name="Line 1365"/>
            <p:cNvSpPr>
              <a:spLocks noChangeShapeType="1"/>
            </p:cNvSpPr>
            <p:nvPr/>
          </p:nvSpPr>
          <p:spPr bwMode="auto">
            <a:xfrm flipV="1">
              <a:off x="3351" y="2572"/>
              <a:ext cx="1" cy="658"/>
            </a:xfrm>
            <a:prstGeom prst="line">
              <a:avLst/>
            </a:prstGeom>
            <a:noFill/>
            <a:ln w="3175">
              <a:solidFill>
                <a:srgbClr val="000000"/>
              </a:solidFill>
              <a:round/>
              <a:headEnd/>
              <a:tailEnd/>
            </a:ln>
          </p:spPr>
          <p:txBody>
            <a:bodyPr/>
            <a:lstStyle/>
            <a:p>
              <a:endParaRPr lang="en-US"/>
            </a:p>
          </p:txBody>
        </p:sp>
        <p:sp>
          <p:nvSpPr>
            <p:cNvPr id="168278" name="Line 1366"/>
            <p:cNvSpPr>
              <a:spLocks noChangeShapeType="1"/>
            </p:cNvSpPr>
            <p:nvPr/>
          </p:nvSpPr>
          <p:spPr bwMode="auto">
            <a:xfrm>
              <a:off x="3351" y="3230"/>
              <a:ext cx="1290" cy="1"/>
            </a:xfrm>
            <a:prstGeom prst="line">
              <a:avLst/>
            </a:prstGeom>
            <a:noFill/>
            <a:ln w="3175">
              <a:solidFill>
                <a:srgbClr val="000000"/>
              </a:solidFill>
              <a:round/>
              <a:headEnd/>
              <a:tailEnd/>
            </a:ln>
          </p:spPr>
          <p:txBody>
            <a:bodyPr/>
            <a:lstStyle/>
            <a:p>
              <a:endParaRPr lang="en-US"/>
            </a:p>
          </p:txBody>
        </p:sp>
        <p:sp>
          <p:nvSpPr>
            <p:cNvPr id="168279" name="Line 1367"/>
            <p:cNvSpPr>
              <a:spLocks noChangeShapeType="1"/>
            </p:cNvSpPr>
            <p:nvPr/>
          </p:nvSpPr>
          <p:spPr bwMode="auto">
            <a:xfrm>
              <a:off x="3351" y="2572"/>
              <a:ext cx="1290" cy="1"/>
            </a:xfrm>
            <a:prstGeom prst="line">
              <a:avLst/>
            </a:prstGeom>
            <a:noFill/>
            <a:ln w="3175">
              <a:solidFill>
                <a:srgbClr val="000000"/>
              </a:solidFill>
              <a:round/>
              <a:headEnd/>
              <a:tailEnd/>
            </a:ln>
          </p:spPr>
          <p:txBody>
            <a:bodyPr/>
            <a:lstStyle/>
            <a:p>
              <a:endParaRPr lang="en-US"/>
            </a:p>
          </p:txBody>
        </p:sp>
        <p:sp>
          <p:nvSpPr>
            <p:cNvPr id="168280" name="Line 1368"/>
            <p:cNvSpPr>
              <a:spLocks noChangeShapeType="1"/>
            </p:cNvSpPr>
            <p:nvPr/>
          </p:nvSpPr>
          <p:spPr bwMode="auto">
            <a:xfrm flipV="1">
              <a:off x="3351" y="2572"/>
              <a:ext cx="1" cy="658"/>
            </a:xfrm>
            <a:prstGeom prst="line">
              <a:avLst/>
            </a:prstGeom>
            <a:noFill/>
            <a:ln w="3175">
              <a:solidFill>
                <a:srgbClr val="000000"/>
              </a:solidFill>
              <a:round/>
              <a:headEnd/>
              <a:tailEnd/>
            </a:ln>
          </p:spPr>
          <p:txBody>
            <a:bodyPr/>
            <a:lstStyle/>
            <a:p>
              <a:endParaRPr lang="en-US"/>
            </a:p>
          </p:txBody>
        </p:sp>
        <p:sp>
          <p:nvSpPr>
            <p:cNvPr id="168281" name="Line 1369"/>
            <p:cNvSpPr>
              <a:spLocks noChangeShapeType="1"/>
            </p:cNvSpPr>
            <p:nvPr/>
          </p:nvSpPr>
          <p:spPr bwMode="auto">
            <a:xfrm flipV="1">
              <a:off x="4641" y="2572"/>
              <a:ext cx="1" cy="658"/>
            </a:xfrm>
            <a:prstGeom prst="line">
              <a:avLst/>
            </a:prstGeom>
            <a:noFill/>
            <a:ln w="3175">
              <a:solidFill>
                <a:srgbClr val="000000"/>
              </a:solidFill>
              <a:round/>
              <a:headEnd/>
              <a:tailEnd/>
            </a:ln>
          </p:spPr>
          <p:txBody>
            <a:bodyPr/>
            <a:lstStyle/>
            <a:p>
              <a:endParaRPr lang="en-US"/>
            </a:p>
          </p:txBody>
        </p:sp>
        <p:sp>
          <p:nvSpPr>
            <p:cNvPr id="168282" name="Freeform 1370"/>
            <p:cNvSpPr>
              <a:spLocks/>
            </p:cNvSpPr>
            <p:nvPr/>
          </p:nvSpPr>
          <p:spPr bwMode="auto">
            <a:xfrm>
              <a:off x="3551" y="2613"/>
              <a:ext cx="93" cy="95"/>
            </a:xfrm>
            <a:custGeom>
              <a:avLst/>
              <a:gdLst/>
              <a:ahLst/>
              <a:cxnLst>
                <a:cxn ang="0">
                  <a:pos x="0" y="95"/>
                </a:cxn>
                <a:cxn ang="0">
                  <a:pos x="0" y="0"/>
                </a:cxn>
                <a:cxn ang="0">
                  <a:pos x="31" y="0"/>
                </a:cxn>
                <a:cxn ang="0">
                  <a:pos x="46" y="65"/>
                </a:cxn>
                <a:cxn ang="0">
                  <a:pos x="62" y="0"/>
                </a:cxn>
                <a:cxn ang="0">
                  <a:pos x="93" y="0"/>
                </a:cxn>
                <a:cxn ang="0">
                  <a:pos x="93" y="95"/>
                </a:cxn>
                <a:cxn ang="0">
                  <a:pos x="74" y="95"/>
                </a:cxn>
                <a:cxn ang="0">
                  <a:pos x="74" y="20"/>
                </a:cxn>
                <a:cxn ang="0">
                  <a:pos x="56" y="95"/>
                </a:cxn>
                <a:cxn ang="0">
                  <a:pos x="35" y="95"/>
                </a:cxn>
                <a:cxn ang="0">
                  <a:pos x="19" y="20"/>
                </a:cxn>
                <a:cxn ang="0">
                  <a:pos x="18" y="95"/>
                </a:cxn>
                <a:cxn ang="0">
                  <a:pos x="0" y="95"/>
                </a:cxn>
              </a:cxnLst>
              <a:rect l="0" t="0" r="r" b="b"/>
              <a:pathLst>
                <a:path w="93" h="95">
                  <a:moveTo>
                    <a:pt x="0" y="95"/>
                  </a:moveTo>
                  <a:lnTo>
                    <a:pt x="0" y="0"/>
                  </a:lnTo>
                  <a:lnTo>
                    <a:pt x="31" y="0"/>
                  </a:lnTo>
                  <a:lnTo>
                    <a:pt x="46" y="65"/>
                  </a:lnTo>
                  <a:lnTo>
                    <a:pt x="62" y="0"/>
                  </a:lnTo>
                  <a:lnTo>
                    <a:pt x="93" y="0"/>
                  </a:lnTo>
                  <a:lnTo>
                    <a:pt x="93" y="95"/>
                  </a:lnTo>
                  <a:lnTo>
                    <a:pt x="74" y="95"/>
                  </a:lnTo>
                  <a:lnTo>
                    <a:pt x="74" y="20"/>
                  </a:lnTo>
                  <a:lnTo>
                    <a:pt x="56" y="95"/>
                  </a:lnTo>
                  <a:lnTo>
                    <a:pt x="35" y="95"/>
                  </a:lnTo>
                  <a:lnTo>
                    <a:pt x="19" y="20"/>
                  </a:lnTo>
                  <a:lnTo>
                    <a:pt x="18"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8283" name="Rectangle 1371"/>
            <p:cNvSpPr>
              <a:spLocks noChangeArrowheads="1"/>
            </p:cNvSpPr>
            <p:nvPr/>
          </p:nvSpPr>
          <p:spPr bwMode="auto">
            <a:xfrm>
              <a:off x="3662" y="2613"/>
              <a:ext cx="17" cy="95"/>
            </a:xfrm>
            <a:prstGeom prst="rect">
              <a:avLst/>
            </a:prstGeom>
            <a:solidFill>
              <a:srgbClr val="000000"/>
            </a:solidFill>
            <a:ln w="0">
              <a:solidFill>
                <a:srgbClr val="000000"/>
              </a:solidFill>
              <a:miter lim="800000"/>
              <a:headEnd/>
              <a:tailEnd/>
            </a:ln>
          </p:spPr>
          <p:txBody>
            <a:bodyPr/>
            <a:lstStyle/>
            <a:p>
              <a:endParaRPr lang="en-US"/>
            </a:p>
          </p:txBody>
        </p:sp>
        <p:sp>
          <p:nvSpPr>
            <p:cNvPr id="168284" name="Freeform 1372"/>
            <p:cNvSpPr>
              <a:spLocks/>
            </p:cNvSpPr>
            <p:nvPr/>
          </p:nvSpPr>
          <p:spPr bwMode="auto">
            <a:xfrm>
              <a:off x="3699" y="2613"/>
              <a:ext cx="76" cy="95"/>
            </a:xfrm>
            <a:custGeom>
              <a:avLst/>
              <a:gdLst/>
              <a:ahLst/>
              <a:cxnLst>
                <a:cxn ang="0">
                  <a:pos x="0" y="95"/>
                </a:cxn>
                <a:cxn ang="0">
                  <a:pos x="0" y="0"/>
                </a:cxn>
                <a:cxn ang="0">
                  <a:pos x="19" y="0"/>
                </a:cxn>
                <a:cxn ang="0">
                  <a:pos x="58" y="64"/>
                </a:cxn>
                <a:cxn ang="0">
                  <a:pos x="58" y="0"/>
                </a:cxn>
                <a:cxn ang="0">
                  <a:pos x="76" y="0"/>
                </a:cxn>
                <a:cxn ang="0">
                  <a:pos x="76" y="95"/>
                </a:cxn>
                <a:cxn ang="0">
                  <a:pos x="57" y="95"/>
                </a:cxn>
                <a:cxn ang="0">
                  <a:pos x="18" y="32"/>
                </a:cxn>
                <a:cxn ang="0">
                  <a:pos x="18" y="95"/>
                </a:cxn>
                <a:cxn ang="0">
                  <a:pos x="0" y="95"/>
                </a:cxn>
              </a:cxnLst>
              <a:rect l="0" t="0" r="r" b="b"/>
              <a:pathLst>
                <a:path w="76" h="95">
                  <a:moveTo>
                    <a:pt x="0" y="95"/>
                  </a:moveTo>
                  <a:lnTo>
                    <a:pt x="0" y="0"/>
                  </a:lnTo>
                  <a:lnTo>
                    <a:pt x="19" y="0"/>
                  </a:lnTo>
                  <a:lnTo>
                    <a:pt x="58" y="64"/>
                  </a:lnTo>
                  <a:lnTo>
                    <a:pt x="58" y="0"/>
                  </a:lnTo>
                  <a:lnTo>
                    <a:pt x="76" y="0"/>
                  </a:lnTo>
                  <a:lnTo>
                    <a:pt x="76" y="95"/>
                  </a:lnTo>
                  <a:lnTo>
                    <a:pt x="57" y="95"/>
                  </a:lnTo>
                  <a:lnTo>
                    <a:pt x="18" y="32"/>
                  </a:lnTo>
                  <a:lnTo>
                    <a:pt x="18"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8285" name="Freeform 1373"/>
            <p:cNvSpPr>
              <a:spLocks noEditPoints="1"/>
            </p:cNvSpPr>
            <p:nvPr/>
          </p:nvSpPr>
          <p:spPr bwMode="auto">
            <a:xfrm>
              <a:off x="3794" y="2613"/>
              <a:ext cx="86" cy="95"/>
            </a:xfrm>
            <a:custGeom>
              <a:avLst/>
              <a:gdLst/>
              <a:ahLst/>
              <a:cxnLst>
                <a:cxn ang="0">
                  <a:pos x="0" y="95"/>
                </a:cxn>
                <a:cxn ang="0">
                  <a:pos x="0" y="0"/>
                </a:cxn>
                <a:cxn ang="0">
                  <a:pos x="40" y="0"/>
                </a:cxn>
                <a:cxn ang="0">
                  <a:pos x="54" y="1"/>
                </a:cxn>
                <a:cxn ang="0">
                  <a:pos x="62" y="2"/>
                </a:cxn>
                <a:cxn ang="0">
                  <a:pos x="67" y="4"/>
                </a:cxn>
                <a:cxn ang="0">
                  <a:pos x="70" y="8"/>
                </a:cxn>
                <a:cxn ang="0">
                  <a:pos x="73" y="12"/>
                </a:cxn>
                <a:cxn ang="0">
                  <a:pos x="76" y="17"/>
                </a:cxn>
                <a:cxn ang="0">
                  <a:pos x="77" y="21"/>
                </a:cxn>
                <a:cxn ang="0">
                  <a:pos x="78" y="27"/>
                </a:cxn>
                <a:cxn ang="0">
                  <a:pos x="77" y="33"/>
                </a:cxn>
                <a:cxn ang="0">
                  <a:pos x="75" y="39"/>
                </a:cxn>
                <a:cxn ang="0">
                  <a:pos x="72" y="44"/>
                </a:cxn>
                <a:cxn ang="0">
                  <a:pos x="69" y="48"/>
                </a:cxn>
                <a:cxn ang="0">
                  <a:pos x="65" y="50"/>
                </a:cxn>
                <a:cxn ang="0">
                  <a:pos x="60" y="52"/>
                </a:cxn>
                <a:cxn ang="0">
                  <a:pos x="55" y="53"/>
                </a:cxn>
                <a:cxn ang="0">
                  <a:pos x="60" y="56"/>
                </a:cxn>
                <a:cxn ang="0">
                  <a:pos x="63" y="61"/>
                </a:cxn>
                <a:cxn ang="0">
                  <a:pos x="67" y="65"/>
                </a:cxn>
                <a:cxn ang="0">
                  <a:pos x="70" y="70"/>
                </a:cxn>
                <a:cxn ang="0">
                  <a:pos x="75" y="76"/>
                </a:cxn>
                <a:cxn ang="0">
                  <a:pos x="86" y="95"/>
                </a:cxn>
                <a:cxn ang="0">
                  <a:pos x="65" y="95"/>
                </a:cxn>
                <a:cxn ang="0">
                  <a:pos x="50" y="73"/>
                </a:cxn>
                <a:cxn ang="0">
                  <a:pos x="47" y="69"/>
                </a:cxn>
                <a:cxn ang="0">
                  <a:pos x="44" y="65"/>
                </a:cxn>
                <a:cxn ang="0">
                  <a:pos x="41" y="62"/>
                </a:cxn>
                <a:cxn ang="0">
                  <a:pos x="39" y="60"/>
                </a:cxn>
                <a:cxn ang="0">
                  <a:pos x="37" y="58"/>
                </a:cxn>
                <a:cxn ang="0">
                  <a:pos x="34" y="56"/>
                </a:cxn>
                <a:cxn ang="0">
                  <a:pos x="30" y="55"/>
                </a:cxn>
                <a:cxn ang="0">
                  <a:pos x="27" y="55"/>
                </a:cxn>
                <a:cxn ang="0">
                  <a:pos x="23" y="55"/>
                </a:cxn>
                <a:cxn ang="0">
                  <a:pos x="18" y="55"/>
                </a:cxn>
                <a:cxn ang="0">
                  <a:pos x="18" y="95"/>
                </a:cxn>
                <a:cxn ang="0">
                  <a:pos x="0" y="95"/>
                </a:cxn>
                <a:cxn ang="0">
                  <a:pos x="18" y="39"/>
                </a:cxn>
                <a:cxn ang="0">
                  <a:pos x="34" y="39"/>
                </a:cxn>
                <a:cxn ang="0">
                  <a:pos x="46" y="39"/>
                </a:cxn>
                <a:cxn ang="0">
                  <a:pos x="51" y="38"/>
                </a:cxn>
                <a:cxn ang="0">
                  <a:pos x="55" y="37"/>
                </a:cxn>
                <a:cxn ang="0">
                  <a:pos x="58" y="34"/>
                </a:cxn>
                <a:cxn ang="0">
                  <a:pos x="59" y="31"/>
                </a:cxn>
                <a:cxn ang="0">
                  <a:pos x="60" y="28"/>
                </a:cxn>
                <a:cxn ang="0">
                  <a:pos x="59" y="24"/>
                </a:cxn>
                <a:cxn ang="0">
                  <a:pos x="58" y="22"/>
                </a:cxn>
                <a:cxn ang="0">
                  <a:pos x="57" y="20"/>
                </a:cxn>
                <a:cxn ang="0">
                  <a:pos x="54" y="18"/>
                </a:cxn>
                <a:cxn ang="0">
                  <a:pos x="49" y="17"/>
                </a:cxn>
                <a:cxn ang="0">
                  <a:pos x="47" y="17"/>
                </a:cxn>
                <a:cxn ang="0">
                  <a:pos x="45" y="17"/>
                </a:cxn>
                <a:cxn ang="0">
                  <a:pos x="40" y="17"/>
                </a:cxn>
                <a:cxn ang="0">
                  <a:pos x="35" y="17"/>
                </a:cxn>
                <a:cxn ang="0">
                  <a:pos x="18" y="17"/>
                </a:cxn>
                <a:cxn ang="0">
                  <a:pos x="18" y="39"/>
                </a:cxn>
              </a:cxnLst>
              <a:rect l="0" t="0" r="r" b="b"/>
              <a:pathLst>
                <a:path w="86" h="95">
                  <a:moveTo>
                    <a:pt x="0" y="95"/>
                  </a:moveTo>
                  <a:lnTo>
                    <a:pt x="0" y="0"/>
                  </a:lnTo>
                  <a:lnTo>
                    <a:pt x="40" y="0"/>
                  </a:lnTo>
                  <a:lnTo>
                    <a:pt x="54" y="1"/>
                  </a:lnTo>
                  <a:lnTo>
                    <a:pt x="62" y="2"/>
                  </a:lnTo>
                  <a:lnTo>
                    <a:pt x="67" y="4"/>
                  </a:lnTo>
                  <a:lnTo>
                    <a:pt x="70" y="8"/>
                  </a:lnTo>
                  <a:lnTo>
                    <a:pt x="73" y="12"/>
                  </a:lnTo>
                  <a:lnTo>
                    <a:pt x="76" y="17"/>
                  </a:lnTo>
                  <a:lnTo>
                    <a:pt x="77" y="21"/>
                  </a:lnTo>
                  <a:lnTo>
                    <a:pt x="78" y="27"/>
                  </a:lnTo>
                  <a:lnTo>
                    <a:pt x="77" y="33"/>
                  </a:lnTo>
                  <a:lnTo>
                    <a:pt x="75" y="39"/>
                  </a:lnTo>
                  <a:lnTo>
                    <a:pt x="72" y="44"/>
                  </a:lnTo>
                  <a:lnTo>
                    <a:pt x="69" y="48"/>
                  </a:lnTo>
                  <a:lnTo>
                    <a:pt x="65" y="50"/>
                  </a:lnTo>
                  <a:lnTo>
                    <a:pt x="60" y="52"/>
                  </a:lnTo>
                  <a:lnTo>
                    <a:pt x="55" y="53"/>
                  </a:lnTo>
                  <a:lnTo>
                    <a:pt x="60" y="56"/>
                  </a:lnTo>
                  <a:lnTo>
                    <a:pt x="63" y="61"/>
                  </a:lnTo>
                  <a:lnTo>
                    <a:pt x="67" y="65"/>
                  </a:lnTo>
                  <a:lnTo>
                    <a:pt x="70" y="70"/>
                  </a:lnTo>
                  <a:lnTo>
                    <a:pt x="75" y="76"/>
                  </a:lnTo>
                  <a:lnTo>
                    <a:pt x="86" y="95"/>
                  </a:lnTo>
                  <a:lnTo>
                    <a:pt x="65" y="95"/>
                  </a:lnTo>
                  <a:lnTo>
                    <a:pt x="50" y="73"/>
                  </a:lnTo>
                  <a:lnTo>
                    <a:pt x="47" y="69"/>
                  </a:lnTo>
                  <a:lnTo>
                    <a:pt x="44" y="65"/>
                  </a:lnTo>
                  <a:lnTo>
                    <a:pt x="41" y="62"/>
                  </a:lnTo>
                  <a:lnTo>
                    <a:pt x="39" y="60"/>
                  </a:lnTo>
                  <a:lnTo>
                    <a:pt x="37" y="58"/>
                  </a:lnTo>
                  <a:lnTo>
                    <a:pt x="34" y="56"/>
                  </a:lnTo>
                  <a:lnTo>
                    <a:pt x="30" y="55"/>
                  </a:lnTo>
                  <a:lnTo>
                    <a:pt x="27" y="55"/>
                  </a:lnTo>
                  <a:lnTo>
                    <a:pt x="23" y="55"/>
                  </a:lnTo>
                  <a:lnTo>
                    <a:pt x="18" y="55"/>
                  </a:lnTo>
                  <a:lnTo>
                    <a:pt x="18" y="95"/>
                  </a:lnTo>
                  <a:lnTo>
                    <a:pt x="0" y="95"/>
                  </a:lnTo>
                  <a:close/>
                  <a:moveTo>
                    <a:pt x="18" y="39"/>
                  </a:moveTo>
                  <a:lnTo>
                    <a:pt x="34" y="39"/>
                  </a:lnTo>
                  <a:lnTo>
                    <a:pt x="46" y="39"/>
                  </a:lnTo>
                  <a:lnTo>
                    <a:pt x="51" y="38"/>
                  </a:lnTo>
                  <a:lnTo>
                    <a:pt x="55" y="37"/>
                  </a:lnTo>
                  <a:lnTo>
                    <a:pt x="58" y="34"/>
                  </a:lnTo>
                  <a:lnTo>
                    <a:pt x="59" y="31"/>
                  </a:lnTo>
                  <a:lnTo>
                    <a:pt x="60" y="28"/>
                  </a:lnTo>
                  <a:lnTo>
                    <a:pt x="59" y="24"/>
                  </a:lnTo>
                  <a:lnTo>
                    <a:pt x="58" y="22"/>
                  </a:lnTo>
                  <a:lnTo>
                    <a:pt x="57" y="20"/>
                  </a:lnTo>
                  <a:lnTo>
                    <a:pt x="54" y="18"/>
                  </a:lnTo>
                  <a:lnTo>
                    <a:pt x="49" y="17"/>
                  </a:lnTo>
                  <a:lnTo>
                    <a:pt x="47" y="17"/>
                  </a:lnTo>
                  <a:lnTo>
                    <a:pt x="45" y="17"/>
                  </a:lnTo>
                  <a:lnTo>
                    <a:pt x="40" y="17"/>
                  </a:lnTo>
                  <a:lnTo>
                    <a:pt x="35" y="17"/>
                  </a:lnTo>
                  <a:lnTo>
                    <a:pt x="18" y="17"/>
                  </a:lnTo>
                  <a:lnTo>
                    <a:pt x="18" y="39"/>
                  </a:lnTo>
                  <a:close/>
                </a:path>
              </a:pathLst>
            </a:custGeom>
            <a:solidFill>
              <a:srgbClr val="000000"/>
            </a:solidFill>
            <a:ln w="0">
              <a:solidFill>
                <a:srgbClr val="000000"/>
              </a:solidFill>
              <a:prstDash val="solid"/>
              <a:round/>
              <a:headEnd/>
              <a:tailEnd/>
            </a:ln>
          </p:spPr>
          <p:txBody>
            <a:bodyPr/>
            <a:lstStyle/>
            <a:p>
              <a:endParaRPr lang="en-US"/>
            </a:p>
          </p:txBody>
        </p:sp>
        <p:sp>
          <p:nvSpPr>
            <p:cNvPr id="168286" name="Freeform 1374"/>
            <p:cNvSpPr>
              <a:spLocks/>
            </p:cNvSpPr>
            <p:nvPr/>
          </p:nvSpPr>
          <p:spPr bwMode="auto">
            <a:xfrm>
              <a:off x="3890" y="2613"/>
              <a:ext cx="71" cy="95"/>
            </a:xfrm>
            <a:custGeom>
              <a:avLst/>
              <a:gdLst/>
              <a:ahLst/>
              <a:cxnLst>
                <a:cxn ang="0">
                  <a:pos x="0" y="95"/>
                </a:cxn>
                <a:cxn ang="0">
                  <a:pos x="0" y="0"/>
                </a:cxn>
                <a:cxn ang="0">
                  <a:pos x="70" y="0"/>
                </a:cxn>
                <a:cxn ang="0">
                  <a:pos x="70" y="17"/>
                </a:cxn>
                <a:cxn ang="0">
                  <a:pos x="17" y="17"/>
                </a:cxn>
                <a:cxn ang="0">
                  <a:pos x="17" y="38"/>
                </a:cxn>
                <a:cxn ang="0">
                  <a:pos x="66" y="38"/>
                </a:cxn>
                <a:cxn ang="0">
                  <a:pos x="66" y="54"/>
                </a:cxn>
                <a:cxn ang="0">
                  <a:pos x="17" y="54"/>
                </a:cxn>
                <a:cxn ang="0">
                  <a:pos x="17" y="79"/>
                </a:cxn>
                <a:cxn ang="0">
                  <a:pos x="71" y="79"/>
                </a:cxn>
                <a:cxn ang="0">
                  <a:pos x="71" y="95"/>
                </a:cxn>
                <a:cxn ang="0">
                  <a:pos x="0" y="95"/>
                </a:cxn>
              </a:cxnLst>
              <a:rect l="0" t="0" r="r" b="b"/>
              <a:pathLst>
                <a:path w="71" h="95">
                  <a:moveTo>
                    <a:pt x="0" y="95"/>
                  </a:moveTo>
                  <a:lnTo>
                    <a:pt x="0" y="0"/>
                  </a:lnTo>
                  <a:lnTo>
                    <a:pt x="70" y="0"/>
                  </a:lnTo>
                  <a:lnTo>
                    <a:pt x="70" y="17"/>
                  </a:lnTo>
                  <a:lnTo>
                    <a:pt x="17" y="17"/>
                  </a:lnTo>
                  <a:lnTo>
                    <a:pt x="17" y="38"/>
                  </a:lnTo>
                  <a:lnTo>
                    <a:pt x="66" y="38"/>
                  </a:lnTo>
                  <a:lnTo>
                    <a:pt x="66" y="54"/>
                  </a:lnTo>
                  <a:lnTo>
                    <a:pt x="17" y="54"/>
                  </a:lnTo>
                  <a:lnTo>
                    <a:pt x="17" y="79"/>
                  </a:lnTo>
                  <a:lnTo>
                    <a:pt x="71" y="79"/>
                  </a:lnTo>
                  <a:lnTo>
                    <a:pt x="71"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8287" name="Freeform 1375"/>
            <p:cNvSpPr>
              <a:spLocks/>
            </p:cNvSpPr>
            <p:nvPr/>
          </p:nvSpPr>
          <p:spPr bwMode="auto">
            <a:xfrm>
              <a:off x="3973" y="2612"/>
              <a:ext cx="77" cy="98"/>
            </a:xfrm>
            <a:custGeom>
              <a:avLst/>
              <a:gdLst/>
              <a:ahLst/>
              <a:cxnLst>
                <a:cxn ang="0">
                  <a:pos x="17" y="63"/>
                </a:cxn>
                <a:cxn ang="0">
                  <a:pos x="22" y="74"/>
                </a:cxn>
                <a:cxn ang="0">
                  <a:pos x="28" y="80"/>
                </a:cxn>
                <a:cxn ang="0">
                  <a:pos x="39" y="82"/>
                </a:cxn>
                <a:cxn ang="0">
                  <a:pos x="50" y="80"/>
                </a:cxn>
                <a:cxn ang="0">
                  <a:pos x="57" y="75"/>
                </a:cxn>
                <a:cxn ang="0">
                  <a:pos x="59" y="69"/>
                </a:cxn>
                <a:cxn ang="0">
                  <a:pos x="57" y="63"/>
                </a:cxn>
                <a:cxn ang="0">
                  <a:pos x="50" y="59"/>
                </a:cxn>
                <a:cxn ang="0">
                  <a:pos x="45" y="57"/>
                </a:cxn>
                <a:cxn ang="0">
                  <a:pos x="35" y="55"/>
                </a:cxn>
                <a:cxn ang="0">
                  <a:pos x="13" y="45"/>
                </a:cxn>
                <a:cxn ang="0">
                  <a:pos x="4" y="26"/>
                </a:cxn>
                <a:cxn ang="0">
                  <a:pos x="5" y="17"/>
                </a:cxn>
                <a:cxn ang="0">
                  <a:pos x="11" y="9"/>
                </a:cxn>
                <a:cxn ang="0">
                  <a:pos x="19" y="3"/>
                </a:cxn>
                <a:cxn ang="0">
                  <a:pos x="37" y="0"/>
                </a:cxn>
                <a:cxn ang="0">
                  <a:pos x="64" y="8"/>
                </a:cxn>
                <a:cxn ang="0">
                  <a:pos x="73" y="29"/>
                </a:cxn>
                <a:cxn ang="0">
                  <a:pos x="54" y="25"/>
                </a:cxn>
                <a:cxn ang="0">
                  <a:pos x="49" y="20"/>
                </a:cxn>
                <a:cxn ang="0">
                  <a:pos x="43" y="17"/>
                </a:cxn>
                <a:cxn ang="0">
                  <a:pos x="33" y="17"/>
                </a:cxn>
                <a:cxn ang="0">
                  <a:pos x="25" y="20"/>
                </a:cxn>
                <a:cxn ang="0">
                  <a:pos x="22" y="23"/>
                </a:cxn>
                <a:cxn ang="0">
                  <a:pos x="23" y="29"/>
                </a:cxn>
                <a:cxn ang="0">
                  <a:pos x="27" y="33"/>
                </a:cxn>
                <a:cxn ang="0">
                  <a:pos x="36" y="36"/>
                </a:cxn>
                <a:cxn ang="0">
                  <a:pos x="55" y="41"/>
                </a:cxn>
                <a:cxn ang="0">
                  <a:pos x="67" y="47"/>
                </a:cxn>
                <a:cxn ang="0">
                  <a:pos x="74" y="54"/>
                </a:cxn>
                <a:cxn ang="0">
                  <a:pos x="77" y="63"/>
                </a:cxn>
                <a:cxn ang="0">
                  <a:pos x="77" y="74"/>
                </a:cxn>
                <a:cxn ang="0">
                  <a:pos x="73" y="84"/>
                </a:cxn>
                <a:cxn ang="0">
                  <a:pos x="65" y="92"/>
                </a:cxn>
                <a:cxn ang="0">
                  <a:pos x="50" y="97"/>
                </a:cxn>
                <a:cxn ang="0">
                  <a:pos x="23" y="96"/>
                </a:cxn>
                <a:cxn ang="0">
                  <a:pos x="4" y="80"/>
                </a:cxn>
              </a:cxnLst>
              <a:rect l="0" t="0" r="r" b="b"/>
              <a:pathLst>
                <a:path w="77" h="98">
                  <a:moveTo>
                    <a:pt x="0" y="65"/>
                  </a:moveTo>
                  <a:lnTo>
                    <a:pt x="17" y="63"/>
                  </a:lnTo>
                  <a:lnTo>
                    <a:pt x="19" y="69"/>
                  </a:lnTo>
                  <a:lnTo>
                    <a:pt x="22" y="74"/>
                  </a:lnTo>
                  <a:lnTo>
                    <a:pt x="25" y="77"/>
                  </a:lnTo>
                  <a:lnTo>
                    <a:pt x="28" y="80"/>
                  </a:lnTo>
                  <a:lnTo>
                    <a:pt x="34" y="81"/>
                  </a:lnTo>
                  <a:lnTo>
                    <a:pt x="39" y="82"/>
                  </a:lnTo>
                  <a:lnTo>
                    <a:pt x="45" y="81"/>
                  </a:lnTo>
                  <a:lnTo>
                    <a:pt x="50" y="80"/>
                  </a:lnTo>
                  <a:lnTo>
                    <a:pt x="54" y="77"/>
                  </a:lnTo>
                  <a:lnTo>
                    <a:pt x="57" y="75"/>
                  </a:lnTo>
                  <a:lnTo>
                    <a:pt x="58" y="72"/>
                  </a:lnTo>
                  <a:lnTo>
                    <a:pt x="59" y="69"/>
                  </a:lnTo>
                  <a:lnTo>
                    <a:pt x="58" y="65"/>
                  </a:lnTo>
                  <a:lnTo>
                    <a:pt x="57" y="63"/>
                  </a:lnTo>
                  <a:lnTo>
                    <a:pt x="55" y="61"/>
                  </a:lnTo>
                  <a:lnTo>
                    <a:pt x="50" y="59"/>
                  </a:lnTo>
                  <a:lnTo>
                    <a:pt x="48" y="59"/>
                  </a:lnTo>
                  <a:lnTo>
                    <a:pt x="45" y="57"/>
                  </a:lnTo>
                  <a:lnTo>
                    <a:pt x="40" y="56"/>
                  </a:lnTo>
                  <a:lnTo>
                    <a:pt x="35" y="55"/>
                  </a:lnTo>
                  <a:lnTo>
                    <a:pt x="22" y="51"/>
                  </a:lnTo>
                  <a:lnTo>
                    <a:pt x="13" y="45"/>
                  </a:lnTo>
                  <a:lnTo>
                    <a:pt x="6" y="36"/>
                  </a:lnTo>
                  <a:lnTo>
                    <a:pt x="4" y="26"/>
                  </a:lnTo>
                  <a:lnTo>
                    <a:pt x="4" y="22"/>
                  </a:lnTo>
                  <a:lnTo>
                    <a:pt x="5" y="17"/>
                  </a:lnTo>
                  <a:lnTo>
                    <a:pt x="7" y="13"/>
                  </a:lnTo>
                  <a:lnTo>
                    <a:pt x="11" y="9"/>
                  </a:lnTo>
                  <a:lnTo>
                    <a:pt x="15" y="5"/>
                  </a:lnTo>
                  <a:lnTo>
                    <a:pt x="19" y="3"/>
                  </a:lnTo>
                  <a:lnTo>
                    <a:pt x="27" y="1"/>
                  </a:lnTo>
                  <a:lnTo>
                    <a:pt x="37" y="0"/>
                  </a:lnTo>
                  <a:lnTo>
                    <a:pt x="53" y="2"/>
                  </a:lnTo>
                  <a:lnTo>
                    <a:pt x="64" y="8"/>
                  </a:lnTo>
                  <a:lnTo>
                    <a:pt x="70" y="17"/>
                  </a:lnTo>
                  <a:lnTo>
                    <a:pt x="73" y="29"/>
                  </a:lnTo>
                  <a:lnTo>
                    <a:pt x="55" y="30"/>
                  </a:lnTo>
                  <a:lnTo>
                    <a:pt x="54" y="25"/>
                  </a:lnTo>
                  <a:lnTo>
                    <a:pt x="53" y="22"/>
                  </a:lnTo>
                  <a:lnTo>
                    <a:pt x="49" y="20"/>
                  </a:lnTo>
                  <a:lnTo>
                    <a:pt x="47" y="18"/>
                  </a:lnTo>
                  <a:lnTo>
                    <a:pt x="43" y="17"/>
                  </a:lnTo>
                  <a:lnTo>
                    <a:pt x="37" y="17"/>
                  </a:lnTo>
                  <a:lnTo>
                    <a:pt x="33" y="17"/>
                  </a:lnTo>
                  <a:lnTo>
                    <a:pt x="28" y="18"/>
                  </a:lnTo>
                  <a:lnTo>
                    <a:pt x="25" y="20"/>
                  </a:lnTo>
                  <a:lnTo>
                    <a:pt x="23" y="21"/>
                  </a:lnTo>
                  <a:lnTo>
                    <a:pt x="22" y="23"/>
                  </a:lnTo>
                  <a:lnTo>
                    <a:pt x="22" y="25"/>
                  </a:lnTo>
                  <a:lnTo>
                    <a:pt x="23" y="29"/>
                  </a:lnTo>
                  <a:lnTo>
                    <a:pt x="25" y="31"/>
                  </a:lnTo>
                  <a:lnTo>
                    <a:pt x="27" y="33"/>
                  </a:lnTo>
                  <a:lnTo>
                    <a:pt x="31" y="34"/>
                  </a:lnTo>
                  <a:lnTo>
                    <a:pt x="36" y="36"/>
                  </a:lnTo>
                  <a:lnTo>
                    <a:pt x="43" y="38"/>
                  </a:lnTo>
                  <a:lnTo>
                    <a:pt x="55" y="41"/>
                  </a:lnTo>
                  <a:lnTo>
                    <a:pt x="63" y="44"/>
                  </a:lnTo>
                  <a:lnTo>
                    <a:pt x="67" y="47"/>
                  </a:lnTo>
                  <a:lnTo>
                    <a:pt x="70" y="50"/>
                  </a:lnTo>
                  <a:lnTo>
                    <a:pt x="74" y="54"/>
                  </a:lnTo>
                  <a:lnTo>
                    <a:pt x="76" y="59"/>
                  </a:lnTo>
                  <a:lnTo>
                    <a:pt x="77" y="63"/>
                  </a:lnTo>
                  <a:lnTo>
                    <a:pt x="77" y="69"/>
                  </a:lnTo>
                  <a:lnTo>
                    <a:pt x="77" y="74"/>
                  </a:lnTo>
                  <a:lnTo>
                    <a:pt x="75" y="80"/>
                  </a:lnTo>
                  <a:lnTo>
                    <a:pt x="73" y="84"/>
                  </a:lnTo>
                  <a:lnTo>
                    <a:pt x="69" y="88"/>
                  </a:lnTo>
                  <a:lnTo>
                    <a:pt x="65" y="92"/>
                  </a:lnTo>
                  <a:lnTo>
                    <a:pt x="59" y="94"/>
                  </a:lnTo>
                  <a:lnTo>
                    <a:pt x="50" y="97"/>
                  </a:lnTo>
                  <a:lnTo>
                    <a:pt x="39" y="98"/>
                  </a:lnTo>
                  <a:lnTo>
                    <a:pt x="23" y="96"/>
                  </a:lnTo>
                  <a:lnTo>
                    <a:pt x="12" y="90"/>
                  </a:lnTo>
                  <a:lnTo>
                    <a:pt x="4" y="80"/>
                  </a:lnTo>
                  <a:lnTo>
                    <a:pt x="0" y="65"/>
                  </a:lnTo>
                  <a:close/>
                </a:path>
              </a:pathLst>
            </a:custGeom>
            <a:solidFill>
              <a:srgbClr val="000000"/>
            </a:solidFill>
            <a:ln w="0">
              <a:solidFill>
                <a:srgbClr val="000000"/>
              </a:solidFill>
              <a:prstDash val="solid"/>
              <a:round/>
              <a:headEnd/>
              <a:tailEnd/>
            </a:ln>
          </p:spPr>
          <p:txBody>
            <a:bodyPr/>
            <a:lstStyle/>
            <a:p>
              <a:endParaRPr lang="en-US"/>
            </a:p>
          </p:txBody>
        </p:sp>
        <p:sp>
          <p:nvSpPr>
            <p:cNvPr id="168288" name="Line 1376"/>
            <p:cNvSpPr>
              <a:spLocks noChangeShapeType="1"/>
            </p:cNvSpPr>
            <p:nvPr/>
          </p:nvSpPr>
          <p:spPr bwMode="auto">
            <a:xfrm>
              <a:off x="3380" y="2659"/>
              <a:ext cx="148" cy="1"/>
            </a:xfrm>
            <a:prstGeom prst="line">
              <a:avLst/>
            </a:prstGeom>
            <a:noFill/>
            <a:ln w="14288">
              <a:solidFill>
                <a:srgbClr val="000000"/>
              </a:solidFill>
              <a:round/>
              <a:headEnd/>
              <a:tailEnd/>
            </a:ln>
          </p:spPr>
          <p:txBody>
            <a:bodyPr/>
            <a:lstStyle/>
            <a:p>
              <a:endParaRPr lang="en-US"/>
            </a:p>
          </p:txBody>
        </p:sp>
        <p:sp>
          <p:nvSpPr>
            <p:cNvPr id="168289" name="Freeform 1377"/>
            <p:cNvSpPr>
              <a:spLocks noEditPoints="1"/>
            </p:cNvSpPr>
            <p:nvPr/>
          </p:nvSpPr>
          <p:spPr bwMode="auto">
            <a:xfrm>
              <a:off x="3552" y="2773"/>
              <a:ext cx="86" cy="97"/>
            </a:xfrm>
            <a:custGeom>
              <a:avLst/>
              <a:gdLst/>
              <a:ahLst/>
              <a:cxnLst>
                <a:cxn ang="0">
                  <a:pos x="0" y="97"/>
                </a:cxn>
                <a:cxn ang="0">
                  <a:pos x="0" y="0"/>
                </a:cxn>
                <a:cxn ang="0">
                  <a:pos x="40" y="0"/>
                </a:cxn>
                <a:cxn ang="0">
                  <a:pos x="53" y="2"/>
                </a:cxn>
                <a:cxn ang="0">
                  <a:pos x="62" y="4"/>
                </a:cxn>
                <a:cxn ang="0">
                  <a:pos x="67" y="6"/>
                </a:cxn>
                <a:cxn ang="0">
                  <a:pos x="71" y="8"/>
                </a:cxn>
                <a:cxn ang="0">
                  <a:pos x="73" y="13"/>
                </a:cxn>
                <a:cxn ang="0">
                  <a:pos x="75" y="17"/>
                </a:cxn>
                <a:cxn ang="0">
                  <a:pos x="78" y="23"/>
                </a:cxn>
                <a:cxn ang="0">
                  <a:pos x="78" y="27"/>
                </a:cxn>
                <a:cxn ang="0">
                  <a:pos x="76" y="34"/>
                </a:cxn>
                <a:cxn ang="0">
                  <a:pos x="75" y="40"/>
                </a:cxn>
                <a:cxn ang="0">
                  <a:pos x="72" y="45"/>
                </a:cxn>
                <a:cxn ang="0">
                  <a:pos x="69" y="48"/>
                </a:cxn>
                <a:cxn ang="0">
                  <a:pos x="64" y="50"/>
                </a:cxn>
                <a:cxn ang="0">
                  <a:pos x="60" y="52"/>
                </a:cxn>
                <a:cxn ang="0">
                  <a:pos x="54" y="54"/>
                </a:cxn>
                <a:cxn ang="0">
                  <a:pos x="60" y="58"/>
                </a:cxn>
                <a:cxn ang="0">
                  <a:pos x="64" y="61"/>
                </a:cxn>
                <a:cxn ang="0">
                  <a:pos x="67" y="66"/>
                </a:cxn>
                <a:cxn ang="0">
                  <a:pos x="70" y="71"/>
                </a:cxn>
                <a:cxn ang="0">
                  <a:pos x="74" y="78"/>
                </a:cxn>
                <a:cxn ang="0">
                  <a:pos x="86" y="97"/>
                </a:cxn>
                <a:cxn ang="0">
                  <a:pos x="65" y="97"/>
                </a:cxn>
                <a:cxn ang="0">
                  <a:pos x="51" y="75"/>
                </a:cxn>
                <a:cxn ang="0">
                  <a:pos x="47" y="69"/>
                </a:cxn>
                <a:cxn ang="0">
                  <a:pos x="43" y="66"/>
                </a:cxn>
                <a:cxn ang="0">
                  <a:pos x="41" y="62"/>
                </a:cxn>
                <a:cxn ang="0">
                  <a:pos x="40" y="61"/>
                </a:cxn>
                <a:cxn ang="0">
                  <a:pos x="37" y="59"/>
                </a:cxn>
                <a:cxn ang="0">
                  <a:pos x="33" y="57"/>
                </a:cxn>
                <a:cxn ang="0">
                  <a:pos x="30" y="57"/>
                </a:cxn>
                <a:cxn ang="0">
                  <a:pos x="27" y="57"/>
                </a:cxn>
                <a:cxn ang="0">
                  <a:pos x="22" y="56"/>
                </a:cxn>
                <a:cxn ang="0">
                  <a:pos x="18" y="56"/>
                </a:cxn>
                <a:cxn ang="0">
                  <a:pos x="18" y="97"/>
                </a:cxn>
                <a:cxn ang="0">
                  <a:pos x="0" y="97"/>
                </a:cxn>
                <a:cxn ang="0">
                  <a:pos x="18" y="39"/>
                </a:cxn>
                <a:cxn ang="0">
                  <a:pos x="33" y="39"/>
                </a:cxn>
                <a:cxn ang="0">
                  <a:pos x="45" y="39"/>
                </a:cxn>
                <a:cxn ang="0">
                  <a:pos x="52" y="38"/>
                </a:cxn>
                <a:cxn ang="0">
                  <a:pos x="55" y="37"/>
                </a:cxn>
                <a:cxn ang="0">
                  <a:pos x="58" y="35"/>
                </a:cxn>
                <a:cxn ang="0">
                  <a:pos x="59" y="31"/>
                </a:cxn>
                <a:cxn ang="0">
                  <a:pos x="60" y="28"/>
                </a:cxn>
                <a:cxn ang="0">
                  <a:pos x="60" y="26"/>
                </a:cxn>
                <a:cxn ang="0">
                  <a:pos x="59" y="24"/>
                </a:cxn>
                <a:cxn ang="0">
                  <a:pos x="57" y="21"/>
                </a:cxn>
                <a:cxn ang="0">
                  <a:pos x="53" y="19"/>
                </a:cxn>
                <a:cxn ang="0">
                  <a:pos x="49" y="18"/>
                </a:cxn>
                <a:cxn ang="0">
                  <a:pos x="48" y="18"/>
                </a:cxn>
                <a:cxn ang="0">
                  <a:pos x="44" y="17"/>
                </a:cxn>
                <a:cxn ang="0">
                  <a:pos x="40" y="17"/>
                </a:cxn>
                <a:cxn ang="0">
                  <a:pos x="34" y="17"/>
                </a:cxn>
                <a:cxn ang="0">
                  <a:pos x="18" y="17"/>
                </a:cxn>
                <a:cxn ang="0">
                  <a:pos x="18" y="39"/>
                </a:cxn>
              </a:cxnLst>
              <a:rect l="0" t="0" r="r" b="b"/>
              <a:pathLst>
                <a:path w="86" h="97">
                  <a:moveTo>
                    <a:pt x="0" y="97"/>
                  </a:moveTo>
                  <a:lnTo>
                    <a:pt x="0" y="0"/>
                  </a:lnTo>
                  <a:lnTo>
                    <a:pt x="40" y="0"/>
                  </a:lnTo>
                  <a:lnTo>
                    <a:pt x="53" y="2"/>
                  </a:lnTo>
                  <a:lnTo>
                    <a:pt x="62" y="4"/>
                  </a:lnTo>
                  <a:lnTo>
                    <a:pt x="67" y="6"/>
                  </a:lnTo>
                  <a:lnTo>
                    <a:pt x="71" y="8"/>
                  </a:lnTo>
                  <a:lnTo>
                    <a:pt x="73" y="13"/>
                  </a:lnTo>
                  <a:lnTo>
                    <a:pt x="75" y="17"/>
                  </a:lnTo>
                  <a:lnTo>
                    <a:pt x="78" y="23"/>
                  </a:lnTo>
                  <a:lnTo>
                    <a:pt x="78" y="27"/>
                  </a:lnTo>
                  <a:lnTo>
                    <a:pt x="76" y="34"/>
                  </a:lnTo>
                  <a:lnTo>
                    <a:pt x="75" y="40"/>
                  </a:lnTo>
                  <a:lnTo>
                    <a:pt x="72" y="45"/>
                  </a:lnTo>
                  <a:lnTo>
                    <a:pt x="69" y="48"/>
                  </a:lnTo>
                  <a:lnTo>
                    <a:pt x="64" y="50"/>
                  </a:lnTo>
                  <a:lnTo>
                    <a:pt x="60" y="52"/>
                  </a:lnTo>
                  <a:lnTo>
                    <a:pt x="54" y="54"/>
                  </a:lnTo>
                  <a:lnTo>
                    <a:pt x="60" y="58"/>
                  </a:lnTo>
                  <a:lnTo>
                    <a:pt x="64" y="61"/>
                  </a:lnTo>
                  <a:lnTo>
                    <a:pt x="67" y="66"/>
                  </a:lnTo>
                  <a:lnTo>
                    <a:pt x="70" y="71"/>
                  </a:lnTo>
                  <a:lnTo>
                    <a:pt x="74" y="78"/>
                  </a:lnTo>
                  <a:lnTo>
                    <a:pt x="86" y="97"/>
                  </a:lnTo>
                  <a:lnTo>
                    <a:pt x="65" y="97"/>
                  </a:lnTo>
                  <a:lnTo>
                    <a:pt x="51" y="75"/>
                  </a:lnTo>
                  <a:lnTo>
                    <a:pt x="47" y="69"/>
                  </a:lnTo>
                  <a:lnTo>
                    <a:pt x="43" y="66"/>
                  </a:lnTo>
                  <a:lnTo>
                    <a:pt x="41" y="62"/>
                  </a:lnTo>
                  <a:lnTo>
                    <a:pt x="40" y="61"/>
                  </a:lnTo>
                  <a:lnTo>
                    <a:pt x="37" y="59"/>
                  </a:lnTo>
                  <a:lnTo>
                    <a:pt x="33" y="57"/>
                  </a:lnTo>
                  <a:lnTo>
                    <a:pt x="30" y="57"/>
                  </a:lnTo>
                  <a:lnTo>
                    <a:pt x="27" y="57"/>
                  </a:lnTo>
                  <a:lnTo>
                    <a:pt x="22" y="56"/>
                  </a:lnTo>
                  <a:lnTo>
                    <a:pt x="18" y="56"/>
                  </a:lnTo>
                  <a:lnTo>
                    <a:pt x="18" y="97"/>
                  </a:lnTo>
                  <a:lnTo>
                    <a:pt x="0" y="97"/>
                  </a:lnTo>
                  <a:close/>
                  <a:moveTo>
                    <a:pt x="18" y="39"/>
                  </a:moveTo>
                  <a:lnTo>
                    <a:pt x="33" y="39"/>
                  </a:lnTo>
                  <a:lnTo>
                    <a:pt x="45" y="39"/>
                  </a:lnTo>
                  <a:lnTo>
                    <a:pt x="52" y="38"/>
                  </a:lnTo>
                  <a:lnTo>
                    <a:pt x="55" y="37"/>
                  </a:lnTo>
                  <a:lnTo>
                    <a:pt x="58" y="35"/>
                  </a:lnTo>
                  <a:lnTo>
                    <a:pt x="59" y="31"/>
                  </a:lnTo>
                  <a:lnTo>
                    <a:pt x="60" y="28"/>
                  </a:lnTo>
                  <a:lnTo>
                    <a:pt x="60" y="26"/>
                  </a:lnTo>
                  <a:lnTo>
                    <a:pt x="59" y="24"/>
                  </a:lnTo>
                  <a:lnTo>
                    <a:pt x="57" y="21"/>
                  </a:lnTo>
                  <a:lnTo>
                    <a:pt x="53" y="19"/>
                  </a:lnTo>
                  <a:lnTo>
                    <a:pt x="49" y="18"/>
                  </a:lnTo>
                  <a:lnTo>
                    <a:pt x="48" y="18"/>
                  </a:lnTo>
                  <a:lnTo>
                    <a:pt x="44" y="17"/>
                  </a:lnTo>
                  <a:lnTo>
                    <a:pt x="40" y="17"/>
                  </a:lnTo>
                  <a:lnTo>
                    <a:pt x="34" y="17"/>
                  </a:lnTo>
                  <a:lnTo>
                    <a:pt x="18" y="17"/>
                  </a:lnTo>
                  <a:lnTo>
                    <a:pt x="18" y="39"/>
                  </a:lnTo>
                  <a:close/>
                </a:path>
              </a:pathLst>
            </a:custGeom>
            <a:solidFill>
              <a:srgbClr val="000000"/>
            </a:solidFill>
            <a:ln w="0">
              <a:solidFill>
                <a:srgbClr val="000000"/>
              </a:solidFill>
              <a:prstDash val="solid"/>
              <a:round/>
              <a:headEnd/>
              <a:tailEnd/>
            </a:ln>
          </p:spPr>
          <p:txBody>
            <a:bodyPr/>
            <a:lstStyle/>
            <a:p>
              <a:endParaRPr lang="en-US"/>
            </a:p>
          </p:txBody>
        </p:sp>
        <p:sp>
          <p:nvSpPr>
            <p:cNvPr id="168290" name="Freeform 1378"/>
            <p:cNvSpPr>
              <a:spLocks/>
            </p:cNvSpPr>
            <p:nvPr/>
          </p:nvSpPr>
          <p:spPr bwMode="auto">
            <a:xfrm>
              <a:off x="3646" y="2773"/>
              <a:ext cx="93" cy="97"/>
            </a:xfrm>
            <a:custGeom>
              <a:avLst/>
              <a:gdLst/>
              <a:ahLst/>
              <a:cxnLst>
                <a:cxn ang="0">
                  <a:pos x="0" y="97"/>
                </a:cxn>
                <a:cxn ang="0">
                  <a:pos x="0" y="0"/>
                </a:cxn>
                <a:cxn ang="0">
                  <a:pos x="31" y="0"/>
                </a:cxn>
                <a:cxn ang="0">
                  <a:pos x="47" y="66"/>
                </a:cxn>
                <a:cxn ang="0">
                  <a:pos x="62" y="0"/>
                </a:cxn>
                <a:cxn ang="0">
                  <a:pos x="93" y="0"/>
                </a:cxn>
                <a:cxn ang="0">
                  <a:pos x="93" y="97"/>
                </a:cxn>
                <a:cxn ang="0">
                  <a:pos x="75" y="97"/>
                </a:cxn>
                <a:cxn ang="0">
                  <a:pos x="74" y="21"/>
                </a:cxn>
                <a:cxn ang="0">
                  <a:pos x="57" y="97"/>
                </a:cxn>
                <a:cxn ang="0">
                  <a:pos x="36" y="97"/>
                </a:cxn>
                <a:cxn ang="0">
                  <a:pos x="19" y="21"/>
                </a:cxn>
                <a:cxn ang="0">
                  <a:pos x="18" y="97"/>
                </a:cxn>
                <a:cxn ang="0">
                  <a:pos x="0" y="97"/>
                </a:cxn>
              </a:cxnLst>
              <a:rect l="0" t="0" r="r" b="b"/>
              <a:pathLst>
                <a:path w="93" h="97">
                  <a:moveTo>
                    <a:pt x="0" y="97"/>
                  </a:moveTo>
                  <a:lnTo>
                    <a:pt x="0" y="0"/>
                  </a:lnTo>
                  <a:lnTo>
                    <a:pt x="31" y="0"/>
                  </a:lnTo>
                  <a:lnTo>
                    <a:pt x="47" y="66"/>
                  </a:lnTo>
                  <a:lnTo>
                    <a:pt x="62" y="0"/>
                  </a:lnTo>
                  <a:lnTo>
                    <a:pt x="93" y="0"/>
                  </a:lnTo>
                  <a:lnTo>
                    <a:pt x="93" y="97"/>
                  </a:lnTo>
                  <a:lnTo>
                    <a:pt x="75" y="97"/>
                  </a:lnTo>
                  <a:lnTo>
                    <a:pt x="74" y="21"/>
                  </a:lnTo>
                  <a:lnTo>
                    <a:pt x="57" y="97"/>
                  </a:lnTo>
                  <a:lnTo>
                    <a:pt x="36" y="97"/>
                  </a:lnTo>
                  <a:lnTo>
                    <a:pt x="19" y="21"/>
                  </a:lnTo>
                  <a:lnTo>
                    <a:pt x="18" y="97"/>
                  </a:lnTo>
                  <a:lnTo>
                    <a:pt x="0" y="97"/>
                  </a:lnTo>
                  <a:close/>
                </a:path>
              </a:pathLst>
            </a:custGeom>
            <a:solidFill>
              <a:srgbClr val="000000"/>
            </a:solidFill>
            <a:ln w="0">
              <a:solidFill>
                <a:srgbClr val="000000"/>
              </a:solidFill>
              <a:prstDash val="solid"/>
              <a:round/>
              <a:headEnd/>
              <a:tailEnd/>
            </a:ln>
          </p:spPr>
          <p:txBody>
            <a:bodyPr/>
            <a:lstStyle/>
            <a:p>
              <a:endParaRPr lang="en-US"/>
            </a:p>
          </p:txBody>
        </p:sp>
        <p:sp>
          <p:nvSpPr>
            <p:cNvPr id="168291" name="Rectangle 1379"/>
            <p:cNvSpPr>
              <a:spLocks noChangeArrowheads="1"/>
            </p:cNvSpPr>
            <p:nvPr/>
          </p:nvSpPr>
          <p:spPr bwMode="auto">
            <a:xfrm>
              <a:off x="3757" y="2773"/>
              <a:ext cx="18" cy="97"/>
            </a:xfrm>
            <a:prstGeom prst="rect">
              <a:avLst/>
            </a:prstGeom>
            <a:solidFill>
              <a:srgbClr val="000000"/>
            </a:solidFill>
            <a:ln w="0">
              <a:solidFill>
                <a:srgbClr val="000000"/>
              </a:solidFill>
              <a:miter lim="800000"/>
              <a:headEnd/>
              <a:tailEnd/>
            </a:ln>
          </p:spPr>
          <p:txBody>
            <a:bodyPr/>
            <a:lstStyle/>
            <a:p>
              <a:endParaRPr lang="en-US"/>
            </a:p>
          </p:txBody>
        </p:sp>
        <p:sp>
          <p:nvSpPr>
            <p:cNvPr id="168292" name="Freeform 1380"/>
            <p:cNvSpPr>
              <a:spLocks/>
            </p:cNvSpPr>
            <p:nvPr/>
          </p:nvSpPr>
          <p:spPr bwMode="auto">
            <a:xfrm>
              <a:off x="3794" y="2773"/>
              <a:ext cx="77" cy="97"/>
            </a:xfrm>
            <a:custGeom>
              <a:avLst/>
              <a:gdLst/>
              <a:ahLst/>
              <a:cxnLst>
                <a:cxn ang="0">
                  <a:pos x="0" y="97"/>
                </a:cxn>
                <a:cxn ang="0">
                  <a:pos x="0" y="0"/>
                </a:cxn>
                <a:cxn ang="0">
                  <a:pos x="19" y="0"/>
                </a:cxn>
                <a:cxn ang="0">
                  <a:pos x="58" y="65"/>
                </a:cxn>
                <a:cxn ang="0">
                  <a:pos x="58" y="0"/>
                </a:cxn>
                <a:cxn ang="0">
                  <a:pos x="77" y="0"/>
                </a:cxn>
                <a:cxn ang="0">
                  <a:pos x="77" y="97"/>
                </a:cxn>
                <a:cxn ang="0">
                  <a:pos x="57" y="97"/>
                </a:cxn>
                <a:cxn ang="0">
                  <a:pos x="18" y="34"/>
                </a:cxn>
                <a:cxn ang="0">
                  <a:pos x="18" y="97"/>
                </a:cxn>
                <a:cxn ang="0">
                  <a:pos x="0" y="97"/>
                </a:cxn>
              </a:cxnLst>
              <a:rect l="0" t="0" r="r" b="b"/>
              <a:pathLst>
                <a:path w="77" h="97">
                  <a:moveTo>
                    <a:pt x="0" y="97"/>
                  </a:moveTo>
                  <a:lnTo>
                    <a:pt x="0" y="0"/>
                  </a:lnTo>
                  <a:lnTo>
                    <a:pt x="19" y="0"/>
                  </a:lnTo>
                  <a:lnTo>
                    <a:pt x="58" y="65"/>
                  </a:lnTo>
                  <a:lnTo>
                    <a:pt x="58" y="0"/>
                  </a:lnTo>
                  <a:lnTo>
                    <a:pt x="77" y="0"/>
                  </a:lnTo>
                  <a:lnTo>
                    <a:pt x="77" y="97"/>
                  </a:lnTo>
                  <a:lnTo>
                    <a:pt x="57" y="97"/>
                  </a:lnTo>
                  <a:lnTo>
                    <a:pt x="18" y="34"/>
                  </a:lnTo>
                  <a:lnTo>
                    <a:pt x="18" y="97"/>
                  </a:lnTo>
                  <a:lnTo>
                    <a:pt x="0" y="97"/>
                  </a:lnTo>
                  <a:close/>
                </a:path>
              </a:pathLst>
            </a:custGeom>
            <a:solidFill>
              <a:srgbClr val="000000"/>
            </a:solidFill>
            <a:ln w="0">
              <a:solidFill>
                <a:srgbClr val="000000"/>
              </a:solidFill>
              <a:prstDash val="solid"/>
              <a:round/>
              <a:headEnd/>
              <a:tailEnd/>
            </a:ln>
          </p:spPr>
          <p:txBody>
            <a:bodyPr/>
            <a:lstStyle/>
            <a:p>
              <a:endParaRPr lang="en-US"/>
            </a:p>
          </p:txBody>
        </p:sp>
        <p:sp>
          <p:nvSpPr>
            <p:cNvPr id="168293" name="Freeform 1381"/>
            <p:cNvSpPr>
              <a:spLocks noEditPoints="1"/>
            </p:cNvSpPr>
            <p:nvPr/>
          </p:nvSpPr>
          <p:spPr bwMode="auto">
            <a:xfrm>
              <a:off x="3890" y="2773"/>
              <a:ext cx="86" cy="97"/>
            </a:xfrm>
            <a:custGeom>
              <a:avLst/>
              <a:gdLst/>
              <a:ahLst/>
              <a:cxnLst>
                <a:cxn ang="0">
                  <a:pos x="0" y="97"/>
                </a:cxn>
                <a:cxn ang="0">
                  <a:pos x="0" y="0"/>
                </a:cxn>
                <a:cxn ang="0">
                  <a:pos x="39" y="0"/>
                </a:cxn>
                <a:cxn ang="0">
                  <a:pos x="53" y="2"/>
                </a:cxn>
                <a:cxn ang="0">
                  <a:pos x="62" y="4"/>
                </a:cxn>
                <a:cxn ang="0">
                  <a:pos x="66" y="6"/>
                </a:cxn>
                <a:cxn ang="0">
                  <a:pos x="70" y="8"/>
                </a:cxn>
                <a:cxn ang="0">
                  <a:pos x="73" y="13"/>
                </a:cxn>
                <a:cxn ang="0">
                  <a:pos x="75" y="17"/>
                </a:cxn>
                <a:cxn ang="0">
                  <a:pos x="77" y="23"/>
                </a:cxn>
                <a:cxn ang="0">
                  <a:pos x="77" y="27"/>
                </a:cxn>
                <a:cxn ang="0">
                  <a:pos x="76" y="34"/>
                </a:cxn>
                <a:cxn ang="0">
                  <a:pos x="75" y="40"/>
                </a:cxn>
                <a:cxn ang="0">
                  <a:pos x="71" y="45"/>
                </a:cxn>
                <a:cxn ang="0">
                  <a:pos x="68" y="48"/>
                </a:cxn>
                <a:cxn ang="0">
                  <a:pos x="64" y="50"/>
                </a:cxn>
                <a:cxn ang="0">
                  <a:pos x="59" y="52"/>
                </a:cxn>
                <a:cxn ang="0">
                  <a:pos x="54" y="54"/>
                </a:cxn>
                <a:cxn ang="0">
                  <a:pos x="59" y="58"/>
                </a:cxn>
                <a:cxn ang="0">
                  <a:pos x="64" y="61"/>
                </a:cxn>
                <a:cxn ang="0">
                  <a:pos x="66" y="66"/>
                </a:cxn>
                <a:cxn ang="0">
                  <a:pos x="69" y="71"/>
                </a:cxn>
                <a:cxn ang="0">
                  <a:pos x="74" y="78"/>
                </a:cxn>
                <a:cxn ang="0">
                  <a:pos x="86" y="97"/>
                </a:cxn>
                <a:cxn ang="0">
                  <a:pos x="65" y="97"/>
                </a:cxn>
                <a:cxn ang="0">
                  <a:pos x="50" y="75"/>
                </a:cxn>
                <a:cxn ang="0">
                  <a:pos x="46" y="69"/>
                </a:cxn>
                <a:cxn ang="0">
                  <a:pos x="43" y="66"/>
                </a:cxn>
                <a:cxn ang="0">
                  <a:pos x="40" y="62"/>
                </a:cxn>
                <a:cxn ang="0">
                  <a:pos x="39" y="61"/>
                </a:cxn>
                <a:cxn ang="0">
                  <a:pos x="36" y="59"/>
                </a:cxn>
                <a:cxn ang="0">
                  <a:pos x="33" y="57"/>
                </a:cxn>
                <a:cxn ang="0">
                  <a:pos x="29" y="57"/>
                </a:cxn>
                <a:cxn ang="0">
                  <a:pos x="26" y="57"/>
                </a:cxn>
                <a:cxn ang="0">
                  <a:pos x="22" y="56"/>
                </a:cxn>
                <a:cxn ang="0">
                  <a:pos x="17" y="56"/>
                </a:cxn>
                <a:cxn ang="0">
                  <a:pos x="17" y="97"/>
                </a:cxn>
                <a:cxn ang="0">
                  <a:pos x="0" y="97"/>
                </a:cxn>
                <a:cxn ang="0">
                  <a:pos x="17" y="39"/>
                </a:cxn>
                <a:cxn ang="0">
                  <a:pos x="33" y="39"/>
                </a:cxn>
                <a:cxn ang="0">
                  <a:pos x="45" y="39"/>
                </a:cxn>
                <a:cxn ang="0">
                  <a:pos x="52" y="38"/>
                </a:cxn>
                <a:cxn ang="0">
                  <a:pos x="55" y="37"/>
                </a:cxn>
                <a:cxn ang="0">
                  <a:pos x="57" y="35"/>
                </a:cxn>
                <a:cxn ang="0">
                  <a:pos x="58" y="31"/>
                </a:cxn>
                <a:cxn ang="0">
                  <a:pos x="59" y="28"/>
                </a:cxn>
                <a:cxn ang="0">
                  <a:pos x="59" y="26"/>
                </a:cxn>
                <a:cxn ang="0">
                  <a:pos x="58" y="24"/>
                </a:cxn>
                <a:cxn ang="0">
                  <a:pos x="56" y="21"/>
                </a:cxn>
                <a:cxn ang="0">
                  <a:pos x="53" y="19"/>
                </a:cxn>
                <a:cxn ang="0">
                  <a:pos x="48" y="18"/>
                </a:cxn>
                <a:cxn ang="0">
                  <a:pos x="47" y="18"/>
                </a:cxn>
                <a:cxn ang="0">
                  <a:pos x="44" y="17"/>
                </a:cxn>
                <a:cxn ang="0">
                  <a:pos x="39" y="17"/>
                </a:cxn>
                <a:cxn ang="0">
                  <a:pos x="34" y="17"/>
                </a:cxn>
                <a:cxn ang="0">
                  <a:pos x="17" y="17"/>
                </a:cxn>
                <a:cxn ang="0">
                  <a:pos x="17" y="39"/>
                </a:cxn>
              </a:cxnLst>
              <a:rect l="0" t="0" r="r" b="b"/>
              <a:pathLst>
                <a:path w="86" h="97">
                  <a:moveTo>
                    <a:pt x="0" y="97"/>
                  </a:moveTo>
                  <a:lnTo>
                    <a:pt x="0" y="0"/>
                  </a:lnTo>
                  <a:lnTo>
                    <a:pt x="39" y="0"/>
                  </a:lnTo>
                  <a:lnTo>
                    <a:pt x="53" y="2"/>
                  </a:lnTo>
                  <a:lnTo>
                    <a:pt x="62" y="4"/>
                  </a:lnTo>
                  <a:lnTo>
                    <a:pt x="66" y="6"/>
                  </a:lnTo>
                  <a:lnTo>
                    <a:pt x="70" y="8"/>
                  </a:lnTo>
                  <a:lnTo>
                    <a:pt x="73" y="13"/>
                  </a:lnTo>
                  <a:lnTo>
                    <a:pt x="75" y="17"/>
                  </a:lnTo>
                  <a:lnTo>
                    <a:pt x="77" y="23"/>
                  </a:lnTo>
                  <a:lnTo>
                    <a:pt x="77" y="27"/>
                  </a:lnTo>
                  <a:lnTo>
                    <a:pt x="76" y="34"/>
                  </a:lnTo>
                  <a:lnTo>
                    <a:pt x="75" y="40"/>
                  </a:lnTo>
                  <a:lnTo>
                    <a:pt x="71" y="45"/>
                  </a:lnTo>
                  <a:lnTo>
                    <a:pt x="68" y="48"/>
                  </a:lnTo>
                  <a:lnTo>
                    <a:pt x="64" y="50"/>
                  </a:lnTo>
                  <a:lnTo>
                    <a:pt x="59" y="52"/>
                  </a:lnTo>
                  <a:lnTo>
                    <a:pt x="54" y="54"/>
                  </a:lnTo>
                  <a:lnTo>
                    <a:pt x="59" y="58"/>
                  </a:lnTo>
                  <a:lnTo>
                    <a:pt x="64" y="61"/>
                  </a:lnTo>
                  <a:lnTo>
                    <a:pt x="66" y="66"/>
                  </a:lnTo>
                  <a:lnTo>
                    <a:pt x="69" y="71"/>
                  </a:lnTo>
                  <a:lnTo>
                    <a:pt x="74" y="78"/>
                  </a:lnTo>
                  <a:lnTo>
                    <a:pt x="86" y="97"/>
                  </a:lnTo>
                  <a:lnTo>
                    <a:pt x="65" y="97"/>
                  </a:lnTo>
                  <a:lnTo>
                    <a:pt x="50" y="75"/>
                  </a:lnTo>
                  <a:lnTo>
                    <a:pt x="46" y="69"/>
                  </a:lnTo>
                  <a:lnTo>
                    <a:pt x="43" y="66"/>
                  </a:lnTo>
                  <a:lnTo>
                    <a:pt x="40" y="62"/>
                  </a:lnTo>
                  <a:lnTo>
                    <a:pt x="39" y="61"/>
                  </a:lnTo>
                  <a:lnTo>
                    <a:pt x="36" y="59"/>
                  </a:lnTo>
                  <a:lnTo>
                    <a:pt x="33" y="57"/>
                  </a:lnTo>
                  <a:lnTo>
                    <a:pt x="29" y="57"/>
                  </a:lnTo>
                  <a:lnTo>
                    <a:pt x="26" y="57"/>
                  </a:lnTo>
                  <a:lnTo>
                    <a:pt x="22" y="56"/>
                  </a:lnTo>
                  <a:lnTo>
                    <a:pt x="17" y="56"/>
                  </a:lnTo>
                  <a:lnTo>
                    <a:pt x="17" y="97"/>
                  </a:lnTo>
                  <a:lnTo>
                    <a:pt x="0" y="97"/>
                  </a:lnTo>
                  <a:close/>
                  <a:moveTo>
                    <a:pt x="17" y="39"/>
                  </a:moveTo>
                  <a:lnTo>
                    <a:pt x="33" y="39"/>
                  </a:lnTo>
                  <a:lnTo>
                    <a:pt x="45" y="39"/>
                  </a:lnTo>
                  <a:lnTo>
                    <a:pt x="52" y="38"/>
                  </a:lnTo>
                  <a:lnTo>
                    <a:pt x="55" y="37"/>
                  </a:lnTo>
                  <a:lnTo>
                    <a:pt x="57" y="35"/>
                  </a:lnTo>
                  <a:lnTo>
                    <a:pt x="58" y="31"/>
                  </a:lnTo>
                  <a:lnTo>
                    <a:pt x="59" y="28"/>
                  </a:lnTo>
                  <a:lnTo>
                    <a:pt x="59" y="26"/>
                  </a:lnTo>
                  <a:lnTo>
                    <a:pt x="58" y="24"/>
                  </a:lnTo>
                  <a:lnTo>
                    <a:pt x="56" y="21"/>
                  </a:lnTo>
                  <a:lnTo>
                    <a:pt x="53" y="19"/>
                  </a:lnTo>
                  <a:lnTo>
                    <a:pt x="48" y="18"/>
                  </a:lnTo>
                  <a:lnTo>
                    <a:pt x="47" y="18"/>
                  </a:lnTo>
                  <a:lnTo>
                    <a:pt x="44" y="17"/>
                  </a:lnTo>
                  <a:lnTo>
                    <a:pt x="39" y="17"/>
                  </a:lnTo>
                  <a:lnTo>
                    <a:pt x="34" y="17"/>
                  </a:lnTo>
                  <a:lnTo>
                    <a:pt x="17" y="17"/>
                  </a:lnTo>
                  <a:lnTo>
                    <a:pt x="17" y="39"/>
                  </a:lnTo>
                  <a:close/>
                </a:path>
              </a:pathLst>
            </a:custGeom>
            <a:solidFill>
              <a:srgbClr val="000000"/>
            </a:solidFill>
            <a:ln w="0">
              <a:solidFill>
                <a:srgbClr val="000000"/>
              </a:solidFill>
              <a:prstDash val="solid"/>
              <a:round/>
              <a:headEnd/>
              <a:tailEnd/>
            </a:ln>
          </p:spPr>
          <p:txBody>
            <a:bodyPr/>
            <a:lstStyle/>
            <a:p>
              <a:endParaRPr lang="en-US"/>
            </a:p>
          </p:txBody>
        </p:sp>
        <p:sp>
          <p:nvSpPr>
            <p:cNvPr id="168294" name="Freeform 1382"/>
            <p:cNvSpPr>
              <a:spLocks/>
            </p:cNvSpPr>
            <p:nvPr/>
          </p:nvSpPr>
          <p:spPr bwMode="auto">
            <a:xfrm>
              <a:off x="3985" y="2773"/>
              <a:ext cx="72" cy="97"/>
            </a:xfrm>
            <a:custGeom>
              <a:avLst/>
              <a:gdLst/>
              <a:ahLst/>
              <a:cxnLst>
                <a:cxn ang="0">
                  <a:pos x="0" y="97"/>
                </a:cxn>
                <a:cxn ang="0">
                  <a:pos x="0" y="0"/>
                </a:cxn>
                <a:cxn ang="0">
                  <a:pos x="71" y="0"/>
                </a:cxn>
                <a:cxn ang="0">
                  <a:pos x="71" y="17"/>
                </a:cxn>
                <a:cxn ang="0">
                  <a:pos x="19" y="17"/>
                </a:cxn>
                <a:cxn ang="0">
                  <a:pos x="19" y="38"/>
                </a:cxn>
                <a:cxn ang="0">
                  <a:pos x="66" y="38"/>
                </a:cxn>
                <a:cxn ang="0">
                  <a:pos x="66" y="55"/>
                </a:cxn>
                <a:cxn ang="0">
                  <a:pos x="19" y="55"/>
                </a:cxn>
                <a:cxn ang="0">
                  <a:pos x="19" y="80"/>
                </a:cxn>
                <a:cxn ang="0">
                  <a:pos x="72" y="80"/>
                </a:cxn>
                <a:cxn ang="0">
                  <a:pos x="72" y="97"/>
                </a:cxn>
                <a:cxn ang="0">
                  <a:pos x="0" y="97"/>
                </a:cxn>
              </a:cxnLst>
              <a:rect l="0" t="0" r="r" b="b"/>
              <a:pathLst>
                <a:path w="72" h="97">
                  <a:moveTo>
                    <a:pt x="0" y="97"/>
                  </a:moveTo>
                  <a:lnTo>
                    <a:pt x="0" y="0"/>
                  </a:lnTo>
                  <a:lnTo>
                    <a:pt x="71" y="0"/>
                  </a:lnTo>
                  <a:lnTo>
                    <a:pt x="71" y="17"/>
                  </a:lnTo>
                  <a:lnTo>
                    <a:pt x="19" y="17"/>
                  </a:lnTo>
                  <a:lnTo>
                    <a:pt x="19" y="38"/>
                  </a:lnTo>
                  <a:lnTo>
                    <a:pt x="66" y="38"/>
                  </a:lnTo>
                  <a:lnTo>
                    <a:pt x="66" y="55"/>
                  </a:lnTo>
                  <a:lnTo>
                    <a:pt x="19" y="55"/>
                  </a:lnTo>
                  <a:lnTo>
                    <a:pt x="19" y="80"/>
                  </a:lnTo>
                  <a:lnTo>
                    <a:pt x="72" y="80"/>
                  </a:lnTo>
                  <a:lnTo>
                    <a:pt x="72" y="97"/>
                  </a:lnTo>
                  <a:lnTo>
                    <a:pt x="0" y="97"/>
                  </a:lnTo>
                  <a:close/>
                </a:path>
              </a:pathLst>
            </a:custGeom>
            <a:solidFill>
              <a:srgbClr val="000000"/>
            </a:solidFill>
            <a:ln w="0">
              <a:solidFill>
                <a:srgbClr val="000000"/>
              </a:solidFill>
              <a:prstDash val="solid"/>
              <a:round/>
              <a:headEnd/>
              <a:tailEnd/>
            </a:ln>
          </p:spPr>
          <p:txBody>
            <a:bodyPr/>
            <a:lstStyle/>
            <a:p>
              <a:endParaRPr lang="en-US"/>
            </a:p>
          </p:txBody>
        </p:sp>
        <p:sp>
          <p:nvSpPr>
            <p:cNvPr id="168295" name="Freeform 1383"/>
            <p:cNvSpPr>
              <a:spLocks/>
            </p:cNvSpPr>
            <p:nvPr/>
          </p:nvSpPr>
          <p:spPr bwMode="auto">
            <a:xfrm>
              <a:off x="4068" y="2772"/>
              <a:ext cx="77" cy="99"/>
            </a:xfrm>
            <a:custGeom>
              <a:avLst/>
              <a:gdLst/>
              <a:ahLst/>
              <a:cxnLst>
                <a:cxn ang="0">
                  <a:pos x="18" y="65"/>
                </a:cxn>
                <a:cxn ang="0">
                  <a:pos x="22" y="74"/>
                </a:cxn>
                <a:cxn ang="0">
                  <a:pos x="30" y="80"/>
                </a:cxn>
                <a:cxn ang="0">
                  <a:pos x="39" y="82"/>
                </a:cxn>
                <a:cxn ang="0">
                  <a:pos x="51" y="80"/>
                </a:cxn>
                <a:cxn ang="0">
                  <a:pos x="57" y="76"/>
                </a:cxn>
                <a:cxn ang="0">
                  <a:pos x="59" y="69"/>
                </a:cxn>
                <a:cxn ang="0">
                  <a:pos x="57" y="63"/>
                </a:cxn>
                <a:cxn ang="0">
                  <a:pos x="51" y="60"/>
                </a:cxn>
                <a:cxn ang="0">
                  <a:pos x="45" y="58"/>
                </a:cxn>
                <a:cxn ang="0">
                  <a:pos x="35" y="56"/>
                </a:cxn>
                <a:cxn ang="0">
                  <a:pos x="13" y="46"/>
                </a:cxn>
                <a:cxn ang="0">
                  <a:pos x="4" y="27"/>
                </a:cxn>
                <a:cxn ang="0">
                  <a:pos x="6" y="18"/>
                </a:cxn>
                <a:cxn ang="0">
                  <a:pos x="11" y="9"/>
                </a:cxn>
                <a:cxn ang="0">
                  <a:pos x="20" y="4"/>
                </a:cxn>
                <a:cxn ang="0">
                  <a:pos x="38" y="0"/>
                </a:cxn>
                <a:cxn ang="0">
                  <a:pos x="64" y="8"/>
                </a:cxn>
                <a:cxn ang="0">
                  <a:pos x="74" y="29"/>
                </a:cxn>
                <a:cxn ang="0">
                  <a:pos x="54" y="27"/>
                </a:cxn>
                <a:cxn ang="0">
                  <a:pos x="51" y="20"/>
                </a:cxn>
                <a:cxn ang="0">
                  <a:pos x="43" y="17"/>
                </a:cxn>
                <a:cxn ang="0">
                  <a:pos x="33" y="18"/>
                </a:cxn>
                <a:cxn ang="0">
                  <a:pos x="25" y="20"/>
                </a:cxn>
                <a:cxn ang="0">
                  <a:pos x="23" y="24"/>
                </a:cxn>
                <a:cxn ang="0">
                  <a:pos x="23" y="29"/>
                </a:cxn>
                <a:cxn ang="0">
                  <a:pos x="27" y="34"/>
                </a:cxn>
                <a:cxn ang="0">
                  <a:pos x="36" y="37"/>
                </a:cxn>
                <a:cxn ang="0">
                  <a:pos x="55" y="41"/>
                </a:cxn>
                <a:cxn ang="0">
                  <a:pos x="67" y="48"/>
                </a:cxn>
                <a:cxn ang="0">
                  <a:pos x="74" y="55"/>
                </a:cxn>
                <a:cxn ang="0">
                  <a:pos x="77" y="65"/>
                </a:cxn>
                <a:cxn ang="0">
                  <a:pos x="77" y="74"/>
                </a:cxn>
                <a:cxn ang="0">
                  <a:pos x="73" y="84"/>
                </a:cxn>
                <a:cxn ang="0">
                  <a:pos x="65" y="92"/>
                </a:cxn>
                <a:cxn ang="0">
                  <a:pos x="51" y="98"/>
                </a:cxn>
                <a:cxn ang="0">
                  <a:pos x="23" y="97"/>
                </a:cxn>
                <a:cxn ang="0">
                  <a:pos x="4" y="80"/>
                </a:cxn>
              </a:cxnLst>
              <a:rect l="0" t="0" r="r" b="b"/>
              <a:pathLst>
                <a:path w="77" h="99">
                  <a:moveTo>
                    <a:pt x="0" y="66"/>
                  </a:moveTo>
                  <a:lnTo>
                    <a:pt x="18" y="65"/>
                  </a:lnTo>
                  <a:lnTo>
                    <a:pt x="20" y="70"/>
                  </a:lnTo>
                  <a:lnTo>
                    <a:pt x="22" y="74"/>
                  </a:lnTo>
                  <a:lnTo>
                    <a:pt x="25" y="78"/>
                  </a:lnTo>
                  <a:lnTo>
                    <a:pt x="30" y="80"/>
                  </a:lnTo>
                  <a:lnTo>
                    <a:pt x="34" y="81"/>
                  </a:lnTo>
                  <a:lnTo>
                    <a:pt x="39" y="82"/>
                  </a:lnTo>
                  <a:lnTo>
                    <a:pt x="46" y="82"/>
                  </a:lnTo>
                  <a:lnTo>
                    <a:pt x="51" y="80"/>
                  </a:lnTo>
                  <a:lnTo>
                    <a:pt x="55" y="78"/>
                  </a:lnTo>
                  <a:lnTo>
                    <a:pt x="57" y="76"/>
                  </a:lnTo>
                  <a:lnTo>
                    <a:pt x="59" y="72"/>
                  </a:lnTo>
                  <a:lnTo>
                    <a:pt x="59" y="69"/>
                  </a:lnTo>
                  <a:lnTo>
                    <a:pt x="59" y="67"/>
                  </a:lnTo>
                  <a:lnTo>
                    <a:pt x="57" y="63"/>
                  </a:lnTo>
                  <a:lnTo>
                    <a:pt x="55" y="61"/>
                  </a:lnTo>
                  <a:lnTo>
                    <a:pt x="51" y="60"/>
                  </a:lnTo>
                  <a:lnTo>
                    <a:pt x="48" y="59"/>
                  </a:lnTo>
                  <a:lnTo>
                    <a:pt x="45" y="58"/>
                  </a:lnTo>
                  <a:lnTo>
                    <a:pt x="41" y="57"/>
                  </a:lnTo>
                  <a:lnTo>
                    <a:pt x="35" y="56"/>
                  </a:lnTo>
                  <a:lnTo>
                    <a:pt x="22" y="51"/>
                  </a:lnTo>
                  <a:lnTo>
                    <a:pt x="13" y="46"/>
                  </a:lnTo>
                  <a:lnTo>
                    <a:pt x="6" y="38"/>
                  </a:lnTo>
                  <a:lnTo>
                    <a:pt x="4" y="27"/>
                  </a:lnTo>
                  <a:lnTo>
                    <a:pt x="4" y="22"/>
                  </a:lnTo>
                  <a:lnTo>
                    <a:pt x="6" y="18"/>
                  </a:lnTo>
                  <a:lnTo>
                    <a:pt x="9" y="14"/>
                  </a:lnTo>
                  <a:lnTo>
                    <a:pt x="11" y="9"/>
                  </a:lnTo>
                  <a:lnTo>
                    <a:pt x="15" y="6"/>
                  </a:lnTo>
                  <a:lnTo>
                    <a:pt x="20" y="4"/>
                  </a:lnTo>
                  <a:lnTo>
                    <a:pt x="28" y="1"/>
                  </a:lnTo>
                  <a:lnTo>
                    <a:pt x="38" y="0"/>
                  </a:lnTo>
                  <a:lnTo>
                    <a:pt x="53" y="3"/>
                  </a:lnTo>
                  <a:lnTo>
                    <a:pt x="64" y="8"/>
                  </a:lnTo>
                  <a:lnTo>
                    <a:pt x="70" y="18"/>
                  </a:lnTo>
                  <a:lnTo>
                    <a:pt x="74" y="29"/>
                  </a:lnTo>
                  <a:lnTo>
                    <a:pt x="55" y="31"/>
                  </a:lnTo>
                  <a:lnTo>
                    <a:pt x="54" y="27"/>
                  </a:lnTo>
                  <a:lnTo>
                    <a:pt x="53" y="22"/>
                  </a:lnTo>
                  <a:lnTo>
                    <a:pt x="51" y="20"/>
                  </a:lnTo>
                  <a:lnTo>
                    <a:pt x="47" y="18"/>
                  </a:lnTo>
                  <a:lnTo>
                    <a:pt x="43" y="17"/>
                  </a:lnTo>
                  <a:lnTo>
                    <a:pt x="38" y="17"/>
                  </a:lnTo>
                  <a:lnTo>
                    <a:pt x="33" y="18"/>
                  </a:lnTo>
                  <a:lnTo>
                    <a:pt x="28" y="19"/>
                  </a:lnTo>
                  <a:lnTo>
                    <a:pt x="25" y="20"/>
                  </a:lnTo>
                  <a:lnTo>
                    <a:pt x="24" y="22"/>
                  </a:lnTo>
                  <a:lnTo>
                    <a:pt x="23" y="24"/>
                  </a:lnTo>
                  <a:lnTo>
                    <a:pt x="22" y="27"/>
                  </a:lnTo>
                  <a:lnTo>
                    <a:pt x="23" y="29"/>
                  </a:lnTo>
                  <a:lnTo>
                    <a:pt x="25" y="32"/>
                  </a:lnTo>
                  <a:lnTo>
                    <a:pt x="27" y="34"/>
                  </a:lnTo>
                  <a:lnTo>
                    <a:pt x="32" y="36"/>
                  </a:lnTo>
                  <a:lnTo>
                    <a:pt x="36" y="37"/>
                  </a:lnTo>
                  <a:lnTo>
                    <a:pt x="43" y="38"/>
                  </a:lnTo>
                  <a:lnTo>
                    <a:pt x="55" y="41"/>
                  </a:lnTo>
                  <a:lnTo>
                    <a:pt x="63" y="45"/>
                  </a:lnTo>
                  <a:lnTo>
                    <a:pt x="67" y="48"/>
                  </a:lnTo>
                  <a:lnTo>
                    <a:pt x="70" y="51"/>
                  </a:lnTo>
                  <a:lnTo>
                    <a:pt x="74" y="55"/>
                  </a:lnTo>
                  <a:lnTo>
                    <a:pt x="76" y="59"/>
                  </a:lnTo>
                  <a:lnTo>
                    <a:pt x="77" y="65"/>
                  </a:lnTo>
                  <a:lnTo>
                    <a:pt x="77" y="70"/>
                  </a:lnTo>
                  <a:lnTo>
                    <a:pt x="77" y="74"/>
                  </a:lnTo>
                  <a:lnTo>
                    <a:pt x="76" y="80"/>
                  </a:lnTo>
                  <a:lnTo>
                    <a:pt x="73" y="84"/>
                  </a:lnTo>
                  <a:lnTo>
                    <a:pt x="69" y="89"/>
                  </a:lnTo>
                  <a:lnTo>
                    <a:pt x="65" y="92"/>
                  </a:lnTo>
                  <a:lnTo>
                    <a:pt x="61" y="95"/>
                  </a:lnTo>
                  <a:lnTo>
                    <a:pt x="51" y="98"/>
                  </a:lnTo>
                  <a:lnTo>
                    <a:pt x="39" y="99"/>
                  </a:lnTo>
                  <a:lnTo>
                    <a:pt x="23" y="97"/>
                  </a:lnTo>
                  <a:lnTo>
                    <a:pt x="12" y="90"/>
                  </a:lnTo>
                  <a:lnTo>
                    <a:pt x="4" y="80"/>
                  </a:lnTo>
                  <a:lnTo>
                    <a:pt x="0" y="66"/>
                  </a:lnTo>
                  <a:close/>
                </a:path>
              </a:pathLst>
            </a:custGeom>
            <a:solidFill>
              <a:srgbClr val="000000"/>
            </a:solidFill>
            <a:ln w="0">
              <a:solidFill>
                <a:srgbClr val="000000"/>
              </a:solidFill>
              <a:prstDash val="solid"/>
              <a:round/>
              <a:headEnd/>
              <a:tailEnd/>
            </a:ln>
          </p:spPr>
          <p:txBody>
            <a:bodyPr/>
            <a:lstStyle/>
            <a:p>
              <a:endParaRPr lang="en-US"/>
            </a:p>
          </p:txBody>
        </p:sp>
        <p:sp>
          <p:nvSpPr>
            <p:cNvPr id="168296" name="Freeform 1384"/>
            <p:cNvSpPr>
              <a:spLocks/>
            </p:cNvSpPr>
            <p:nvPr/>
          </p:nvSpPr>
          <p:spPr bwMode="auto">
            <a:xfrm>
              <a:off x="4159" y="2773"/>
              <a:ext cx="33" cy="122"/>
            </a:xfrm>
            <a:custGeom>
              <a:avLst/>
              <a:gdLst/>
              <a:ahLst/>
              <a:cxnLst>
                <a:cxn ang="0">
                  <a:pos x="33" y="122"/>
                </a:cxn>
                <a:cxn ang="0">
                  <a:pos x="22" y="122"/>
                </a:cxn>
                <a:cxn ang="0">
                  <a:pos x="13" y="108"/>
                </a:cxn>
                <a:cxn ang="0">
                  <a:pos x="6" y="92"/>
                </a:cxn>
                <a:cxn ang="0">
                  <a:pos x="2" y="77"/>
                </a:cxn>
                <a:cxn ang="0">
                  <a:pos x="0" y="61"/>
                </a:cxn>
                <a:cxn ang="0">
                  <a:pos x="2" y="44"/>
                </a:cxn>
                <a:cxn ang="0">
                  <a:pos x="7" y="27"/>
                </a:cxn>
                <a:cxn ang="0">
                  <a:pos x="13" y="14"/>
                </a:cxn>
                <a:cxn ang="0">
                  <a:pos x="22" y="0"/>
                </a:cxn>
                <a:cxn ang="0">
                  <a:pos x="33" y="0"/>
                </a:cxn>
                <a:cxn ang="0">
                  <a:pos x="26" y="18"/>
                </a:cxn>
                <a:cxn ang="0">
                  <a:pos x="22" y="34"/>
                </a:cxn>
                <a:cxn ang="0">
                  <a:pos x="19" y="47"/>
                </a:cxn>
                <a:cxn ang="0">
                  <a:pos x="18" y="62"/>
                </a:cxn>
                <a:cxn ang="0">
                  <a:pos x="18" y="72"/>
                </a:cxn>
                <a:cxn ang="0">
                  <a:pos x="20" y="83"/>
                </a:cxn>
                <a:cxn ang="0">
                  <a:pos x="23" y="94"/>
                </a:cxn>
                <a:cxn ang="0">
                  <a:pos x="25" y="104"/>
                </a:cxn>
                <a:cxn ang="0">
                  <a:pos x="28" y="112"/>
                </a:cxn>
                <a:cxn ang="0">
                  <a:pos x="33" y="122"/>
                </a:cxn>
              </a:cxnLst>
              <a:rect l="0" t="0" r="r" b="b"/>
              <a:pathLst>
                <a:path w="33" h="122">
                  <a:moveTo>
                    <a:pt x="33" y="122"/>
                  </a:moveTo>
                  <a:lnTo>
                    <a:pt x="22" y="122"/>
                  </a:lnTo>
                  <a:lnTo>
                    <a:pt x="13" y="108"/>
                  </a:lnTo>
                  <a:lnTo>
                    <a:pt x="6" y="92"/>
                  </a:lnTo>
                  <a:lnTo>
                    <a:pt x="2" y="77"/>
                  </a:lnTo>
                  <a:lnTo>
                    <a:pt x="0" y="61"/>
                  </a:lnTo>
                  <a:lnTo>
                    <a:pt x="2" y="44"/>
                  </a:lnTo>
                  <a:lnTo>
                    <a:pt x="7" y="27"/>
                  </a:lnTo>
                  <a:lnTo>
                    <a:pt x="13" y="14"/>
                  </a:lnTo>
                  <a:lnTo>
                    <a:pt x="22" y="0"/>
                  </a:lnTo>
                  <a:lnTo>
                    <a:pt x="33" y="0"/>
                  </a:lnTo>
                  <a:lnTo>
                    <a:pt x="26" y="18"/>
                  </a:lnTo>
                  <a:lnTo>
                    <a:pt x="22" y="34"/>
                  </a:lnTo>
                  <a:lnTo>
                    <a:pt x="19" y="47"/>
                  </a:lnTo>
                  <a:lnTo>
                    <a:pt x="18" y="62"/>
                  </a:lnTo>
                  <a:lnTo>
                    <a:pt x="18" y="72"/>
                  </a:lnTo>
                  <a:lnTo>
                    <a:pt x="20" y="83"/>
                  </a:lnTo>
                  <a:lnTo>
                    <a:pt x="23" y="94"/>
                  </a:lnTo>
                  <a:lnTo>
                    <a:pt x="25" y="104"/>
                  </a:lnTo>
                  <a:lnTo>
                    <a:pt x="28" y="112"/>
                  </a:lnTo>
                  <a:lnTo>
                    <a:pt x="33" y="122"/>
                  </a:lnTo>
                  <a:close/>
                </a:path>
              </a:pathLst>
            </a:custGeom>
            <a:solidFill>
              <a:srgbClr val="000000"/>
            </a:solidFill>
            <a:ln w="0">
              <a:solidFill>
                <a:srgbClr val="000000"/>
              </a:solidFill>
              <a:prstDash val="solid"/>
              <a:round/>
              <a:headEnd/>
              <a:tailEnd/>
            </a:ln>
          </p:spPr>
          <p:txBody>
            <a:bodyPr/>
            <a:lstStyle/>
            <a:p>
              <a:endParaRPr lang="en-US"/>
            </a:p>
          </p:txBody>
        </p:sp>
        <p:sp>
          <p:nvSpPr>
            <p:cNvPr id="168297" name="Freeform 1385"/>
            <p:cNvSpPr>
              <a:spLocks/>
            </p:cNvSpPr>
            <p:nvPr/>
          </p:nvSpPr>
          <p:spPr bwMode="auto">
            <a:xfrm>
              <a:off x="4206" y="2773"/>
              <a:ext cx="42" cy="97"/>
            </a:xfrm>
            <a:custGeom>
              <a:avLst/>
              <a:gdLst/>
              <a:ahLst/>
              <a:cxnLst>
                <a:cxn ang="0">
                  <a:pos x="42" y="97"/>
                </a:cxn>
                <a:cxn ang="0">
                  <a:pos x="24" y="97"/>
                </a:cxn>
                <a:cxn ang="0">
                  <a:pos x="24" y="27"/>
                </a:cxn>
                <a:cxn ang="0">
                  <a:pos x="13" y="36"/>
                </a:cxn>
                <a:cxn ang="0">
                  <a:pos x="0" y="42"/>
                </a:cxn>
                <a:cxn ang="0">
                  <a:pos x="0" y="25"/>
                </a:cxn>
                <a:cxn ang="0">
                  <a:pos x="5" y="23"/>
                </a:cxn>
                <a:cxn ang="0">
                  <a:pos x="10" y="19"/>
                </a:cxn>
                <a:cxn ang="0">
                  <a:pos x="15" y="16"/>
                </a:cxn>
                <a:cxn ang="0">
                  <a:pos x="21" y="12"/>
                </a:cxn>
                <a:cxn ang="0">
                  <a:pos x="24" y="6"/>
                </a:cxn>
                <a:cxn ang="0">
                  <a:pos x="28" y="0"/>
                </a:cxn>
                <a:cxn ang="0">
                  <a:pos x="42" y="0"/>
                </a:cxn>
                <a:cxn ang="0">
                  <a:pos x="42" y="97"/>
                </a:cxn>
              </a:cxnLst>
              <a:rect l="0" t="0" r="r" b="b"/>
              <a:pathLst>
                <a:path w="42" h="97">
                  <a:moveTo>
                    <a:pt x="42" y="97"/>
                  </a:moveTo>
                  <a:lnTo>
                    <a:pt x="24" y="97"/>
                  </a:lnTo>
                  <a:lnTo>
                    <a:pt x="24" y="27"/>
                  </a:lnTo>
                  <a:lnTo>
                    <a:pt x="13" y="36"/>
                  </a:lnTo>
                  <a:lnTo>
                    <a:pt x="0" y="42"/>
                  </a:lnTo>
                  <a:lnTo>
                    <a:pt x="0" y="25"/>
                  </a:lnTo>
                  <a:lnTo>
                    <a:pt x="5" y="23"/>
                  </a:lnTo>
                  <a:lnTo>
                    <a:pt x="10" y="19"/>
                  </a:lnTo>
                  <a:lnTo>
                    <a:pt x="15" y="16"/>
                  </a:lnTo>
                  <a:lnTo>
                    <a:pt x="21" y="12"/>
                  </a:lnTo>
                  <a:lnTo>
                    <a:pt x="24" y="6"/>
                  </a:lnTo>
                  <a:lnTo>
                    <a:pt x="28" y="0"/>
                  </a:lnTo>
                  <a:lnTo>
                    <a:pt x="42" y="0"/>
                  </a:lnTo>
                  <a:lnTo>
                    <a:pt x="42" y="97"/>
                  </a:lnTo>
                  <a:close/>
                </a:path>
              </a:pathLst>
            </a:custGeom>
            <a:solidFill>
              <a:srgbClr val="000000"/>
            </a:solidFill>
            <a:ln w="0">
              <a:solidFill>
                <a:srgbClr val="000000"/>
              </a:solidFill>
              <a:prstDash val="solid"/>
              <a:round/>
              <a:headEnd/>
              <a:tailEnd/>
            </a:ln>
          </p:spPr>
          <p:txBody>
            <a:bodyPr/>
            <a:lstStyle/>
            <a:p>
              <a:endParaRPr lang="en-US"/>
            </a:p>
          </p:txBody>
        </p:sp>
        <p:sp>
          <p:nvSpPr>
            <p:cNvPr id="168298" name="Freeform 1386"/>
            <p:cNvSpPr>
              <a:spLocks noEditPoints="1"/>
            </p:cNvSpPr>
            <p:nvPr/>
          </p:nvSpPr>
          <p:spPr bwMode="auto">
            <a:xfrm>
              <a:off x="4276" y="2773"/>
              <a:ext cx="62" cy="98"/>
            </a:xfrm>
            <a:custGeom>
              <a:avLst/>
              <a:gdLst/>
              <a:ahLst/>
              <a:cxnLst>
                <a:cxn ang="0">
                  <a:pos x="31" y="0"/>
                </a:cxn>
                <a:cxn ang="0">
                  <a:pos x="43" y="4"/>
                </a:cxn>
                <a:cxn ang="0">
                  <a:pos x="53" y="10"/>
                </a:cxn>
                <a:cxn ang="0">
                  <a:pos x="57" y="20"/>
                </a:cxn>
                <a:cxn ang="0">
                  <a:pos x="61" y="33"/>
                </a:cxn>
                <a:cxn ang="0">
                  <a:pos x="62" y="49"/>
                </a:cxn>
                <a:cxn ang="0">
                  <a:pos x="61" y="66"/>
                </a:cxn>
                <a:cxn ang="0">
                  <a:pos x="57" y="79"/>
                </a:cxn>
                <a:cxn ang="0">
                  <a:pos x="53" y="88"/>
                </a:cxn>
                <a:cxn ang="0">
                  <a:pos x="43" y="96"/>
                </a:cxn>
                <a:cxn ang="0">
                  <a:pos x="31" y="98"/>
                </a:cxn>
                <a:cxn ang="0">
                  <a:pos x="18" y="96"/>
                </a:cxn>
                <a:cxn ang="0">
                  <a:pos x="9" y="87"/>
                </a:cxn>
                <a:cxn ang="0">
                  <a:pos x="3" y="78"/>
                </a:cxn>
                <a:cxn ang="0">
                  <a:pos x="1" y="66"/>
                </a:cxn>
                <a:cxn ang="0">
                  <a:pos x="0" y="49"/>
                </a:cxn>
                <a:cxn ang="0">
                  <a:pos x="1" y="33"/>
                </a:cxn>
                <a:cxn ang="0">
                  <a:pos x="4" y="20"/>
                </a:cxn>
                <a:cxn ang="0">
                  <a:pos x="9" y="10"/>
                </a:cxn>
                <a:cxn ang="0">
                  <a:pos x="18" y="4"/>
                </a:cxn>
                <a:cxn ang="0">
                  <a:pos x="31" y="0"/>
                </a:cxn>
                <a:cxn ang="0">
                  <a:pos x="31" y="17"/>
                </a:cxn>
                <a:cxn ang="0">
                  <a:pos x="27" y="18"/>
                </a:cxn>
                <a:cxn ang="0">
                  <a:pos x="24" y="19"/>
                </a:cxn>
                <a:cxn ang="0">
                  <a:pos x="22" y="21"/>
                </a:cxn>
                <a:cxn ang="0">
                  <a:pos x="21" y="24"/>
                </a:cxn>
                <a:cxn ang="0">
                  <a:pos x="20" y="27"/>
                </a:cxn>
                <a:cxn ang="0">
                  <a:pos x="18" y="36"/>
                </a:cxn>
                <a:cxn ang="0">
                  <a:pos x="17" y="49"/>
                </a:cxn>
                <a:cxn ang="0">
                  <a:pos x="18" y="62"/>
                </a:cxn>
                <a:cxn ang="0">
                  <a:pos x="20" y="71"/>
                </a:cxn>
                <a:cxn ang="0">
                  <a:pos x="21" y="75"/>
                </a:cxn>
                <a:cxn ang="0">
                  <a:pos x="22" y="78"/>
                </a:cxn>
                <a:cxn ang="0">
                  <a:pos x="24" y="79"/>
                </a:cxn>
                <a:cxn ang="0">
                  <a:pos x="27" y="80"/>
                </a:cxn>
                <a:cxn ang="0">
                  <a:pos x="31" y="81"/>
                </a:cxn>
                <a:cxn ang="0">
                  <a:pos x="34" y="80"/>
                </a:cxn>
                <a:cxn ang="0">
                  <a:pos x="37" y="79"/>
                </a:cxn>
                <a:cxn ang="0">
                  <a:pos x="39" y="78"/>
                </a:cxn>
                <a:cxn ang="0">
                  <a:pos x="41" y="75"/>
                </a:cxn>
                <a:cxn ang="0">
                  <a:pos x="42" y="72"/>
                </a:cxn>
                <a:cxn ang="0">
                  <a:pos x="43" y="62"/>
                </a:cxn>
                <a:cxn ang="0">
                  <a:pos x="44" y="49"/>
                </a:cxn>
                <a:cxn ang="0">
                  <a:pos x="43" y="36"/>
                </a:cxn>
                <a:cxn ang="0">
                  <a:pos x="42" y="27"/>
                </a:cxn>
                <a:cxn ang="0">
                  <a:pos x="41" y="24"/>
                </a:cxn>
                <a:cxn ang="0">
                  <a:pos x="38" y="21"/>
                </a:cxn>
                <a:cxn ang="0">
                  <a:pos x="37" y="19"/>
                </a:cxn>
                <a:cxn ang="0">
                  <a:pos x="34" y="18"/>
                </a:cxn>
                <a:cxn ang="0">
                  <a:pos x="31" y="17"/>
                </a:cxn>
              </a:cxnLst>
              <a:rect l="0" t="0" r="r" b="b"/>
              <a:pathLst>
                <a:path w="62" h="98">
                  <a:moveTo>
                    <a:pt x="31" y="0"/>
                  </a:moveTo>
                  <a:lnTo>
                    <a:pt x="43" y="4"/>
                  </a:lnTo>
                  <a:lnTo>
                    <a:pt x="53" y="10"/>
                  </a:lnTo>
                  <a:lnTo>
                    <a:pt x="57" y="20"/>
                  </a:lnTo>
                  <a:lnTo>
                    <a:pt x="61" y="33"/>
                  </a:lnTo>
                  <a:lnTo>
                    <a:pt x="62" y="49"/>
                  </a:lnTo>
                  <a:lnTo>
                    <a:pt x="61" y="66"/>
                  </a:lnTo>
                  <a:lnTo>
                    <a:pt x="57" y="79"/>
                  </a:lnTo>
                  <a:lnTo>
                    <a:pt x="53" y="88"/>
                  </a:lnTo>
                  <a:lnTo>
                    <a:pt x="43" y="96"/>
                  </a:lnTo>
                  <a:lnTo>
                    <a:pt x="31" y="98"/>
                  </a:lnTo>
                  <a:lnTo>
                    <a:pt x="18" y="96"/>
                  </a:lnTo>
                  <a:lnTo>
                    <a:pt x="9" y="87"/>
                  </a:lnTo>
                  <a:lnTo>
                    <a:pt x="3" y="78"/>
                  </a:lnTo>
                  <a:lnTo>
                    <a:pt x="1" y="66"/>
                  </a:lnTo>
                  <a:lnTo>
                    <a:pt x="0" y="49"/>
                  </a:lnTo>
                  <a:lnTo>
                    <a:pt x="1" y="33"/>
                  </a:lnTo>
                  <a:lnTo>
                    <a:pt x="4" y="20"/>
                  </a:lnTo>
                  <a:lnTo>
                    <a:pt x="9" y="10"/>
                  </a:lnTo>
                  <a:lnTo>
                    <a:pt x="18" y="4"/>
                  </a:lnTo>
                  <a:lnTo>
                    <a:pt x="31" y="0"/>
                  </a:lnTo>
                  <a:close/>
                  <a:moveTo>
                    <a:pt x="31" y="17"/>
                  </a:moveTo>
                  <a:lnTo>
                    <a:pt x="27" y="18"/>
                  </a:lnTo>
                  <a:lnTo>
                    <a:pt x="24" y="19"/>
                  </a:lnTo>
                  <a:lnTo>
                    <a:pt x="22" y="21"/>
                  </a:lnTo>
                  <a:lnTo>
                    <a:pt x="21" y="24"/>
                  </a:lnTo>
                  <a:lnTo>
                    <a:pt x="20" y="27"/>
                  </a:lnTo>
                  <a:lnTo>
                    <a:pt x="18" y="36"/>
                  </a:lnTo>
                  <a:lnTo>
                    <a:pt x="17" y="49"/>
                  </a:lnTo>
                  <a:lnTo>
                    <a:pt x="18" y="62"/>
                  </a:lnTo>
                  <a:lnTo>
                    <a:pt x="20" y="71"/>
                  </a:lnTo>
                  <a:lnTo>
                    <a:pt x="21" y="75"/>
                  </a:lnTo>
                  <a:lnTo>
                    <a:pt x="22" y="78"/>
                  </a:lnTo>
                  <a:lnTo>
                    <a:pt x="24" y="79"/>
                  </a:lnTo>
                  <a:lnTo>
                    <a:pt x="27" y="80"/>
                  </a:lnTo>
                  <a:lnTo>
                    <a:pt x="31" y="81"/>
                  </a:lnTo>
                  <a:lnTo>
                    <a:pt x="34" y="80"/>
                  </a:lnTo>
                  <a:lnTo>
                    <a:pt x="37" y="79"/>
                  </a:lnTo>
                  <a:lnTo>
                    <a:pt x="39" y="78"/>
                  </a:lnTo>
                  <a:lnTo>
                    <a:pt x="41" y="75"/>
                  </a:lnTo>
                  <a:lnTo>
                    <a:pt x="42" y="72"/>
                  </a:lnTo>
                  <a:lnTo>
                    <a:pt x="43" y="62"/>
                  </a:lnTo>
                  <a:lnTo>
                    <a:pt x="44" y="49"/>
                  </a:lnTo>
                  <a:lnTo>
                    <a:pt x="43" y="36"/>
                  </a:lnTo>
                  <a:lnTo>
                    <a:pt x="42" y="27"/>
                  </a:lnTo>
                  <a:lnTo>
                    <a:pt x="41" y="24"/>
                  </a:lnTo>
                  <a:lnTo>
                    <a:pt x="38"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299" name="Freeform 1387"/>
            <p:cNvSpPr>
              <a:spLocks noEditPoints="1"/>
            </p:cNvSpPr>
            <p:nvPr/>
          </p:nvSpPr>
          <p:spPr bwMode="auto">
            <a:xfrm>
              <a:off x="4349" y="2773"/>
              <a:ext cx="62" cy="98"/>
            </a:xfrm>
            <a:custGeom>
              <a:avLst/>
              <a:gdLst/>
              <a:ahLst/>
              <a:cxnLst>
                <a:cxn ang="0">
                  <a:pos x="31" y="0"/>
                </a:cxn>
                <a:cxn ang="0">
                  <a:pos x="43" y="4"/>
                </a:cxn>
                <a:cxn ang="0">
                  <a:pos x="53" y="10"/>
                </a:cxn>
                <a:cxn ang="0">
                  <a:pos x="58" y="20"/>
                </a:cxn>
                <a:cxn ang="0">
                  <a:pos x="61" y="33"/>
                </a:cxn>
                <a:cxn ang="0">
                  <a:pos x="62" y="49"/>
                </a:cxn>
                <a:cxn ang="0">
                  <a:pos x="61" y="66"/>
                </a:cxn>
                <a:cxn ang="0">
                  <a:pos x="58" y="79"/>
                </a:cxn>
                <a:cxn ang="0">
                  <a:pos x="53" y="88"/>
                </a:cxn>
                <a:cxn ang="0">
                  <a:pos x="43" y="96"/>
                </a:cxn>
                <a:cxn ang="0">
                  <a:pos x="31" y="98"/>
                </a:cxn>
                <a:cxn ang="0">
                  <a:pos x="18" y="96"/>
                </a:cxn>
                <a:cxn ang="0">
                  <a:pos x="9" y="87"/>
                </a:cxn>
                <a:cxn ang="0">
                  <a:pos x="4" y="78"/>
                </a:cxn>
                <a:cxn ang="0">
                  <a:pos x="1" y="66"/>
                </a:cxn>
                <a:cxn ang="0">
                  <a:pos x="0" y="49"/>
                </a:cxn>
                <a:cxn ang="0">
                  <a:pos x="1" y="33"/>
                </a:cxn>
                <a:cxn ang="0">
                  <a:pos x="4" y="20"/>
                </a:cxn>
                <a:cxn ang="0">
                  <a:pos x="10" y="10"/>
                </a:cxn>
                <a:cxn ang="0">
                  <a:pos x="18" y="4"/>
                </a:cxn>
                <a:cxn ang="0">
                  <a:pos x="31" y="0"/>
                </a:cxn>
                <a:cxn ang="0">
                  <a:pos x="31" y="17"/>
                </a:cxn>
                <a:cxn ang="0">
                  <a:pos x="27" y="18"/>
                </a:cxn>
                <a:cxn ang="0">
                  <a:pos x="24" y="19"/>
                </a:cxn>
                <a:cxn ang="0">
                  <a:pos x="23" y="21"/>
                </a:cxn>
                <a:cxn ang="0">
                  <a:pos x="21" y="24"/>
                </a:cxn>
                <a:cxn ang="0">
                  <a:pos x="20" y="27"/>
                </a:cxn>
                <a:cxn ang="0">
                  <a:pos x="18" y="36"/>
                </a:cxn>
                <a:cxn ang="0">
                  <a:pos x="17" y="49"/>
                </a:cxn>
                <a:cxn ang="0">
                  <a:pos x="18" y="62"/>
                </a:cxn>
                <a:cxn ang="0">
                  <a:pos x="20" y="71"/>
                </a:cxn>
                <a:cxn ang="0">
                  <a:pos x="21" y="75"/>
                </a:cxn>
                <a:cxn ang="0">
                  <a:pos x="23" y="78"/>
                </a:cxn>
                <a:cxn ang="0">
                  <a:pos x="24" y="79"/>
                </a:cxn>
                <a:cxn ang="0">
                  <a:pos x="27" y="80"/>
                </a:cxn>
                <a:cxn ang="0">
                  <a:pos x="31" y="81"/>
                </a:cxn>
                <a:cxn ang="0">
                  <a:pos x="34" y="80"/>
                </a:cxn>
                <a:cxn ang="0">
                  <a:pos x="37" y="79"/>
                </a:cxn>
                <a:cxn ang="0">
                  <a:pos x="40" y="78"/>
                </a:cxn>
                <a:cxn ang="0">
                  <a:pos x="41" y="75"/>
                </a:cxn>
                <a:cxn ang="0">
                  <a:pos x="42" y="72"/>
                </a:cxn>
                <a:cxn ang="0">
                  <a:pos x="44" y="62"/>
                </a:cxn>
                <a:cxn ang="0">
                  <a:pos x="44" y="49"/>
                </a:cxn>
                <a:cxn ang="0">
                  <a:pos x="44" y="36"/>
                </a:cxn>
                <a:cxn ang="0">
                  <a:pos x="42" y="27"/>
                </a:cxn>
                <a:cxn ang="0">
                  <a:pos x="41" y="24"/>
                </a:cxn>
                <a:cxn ang="0">
                  <a:pos x="40" y="21"/>
                </a:cxn>
                <a:cxn ang="0">
                  <a:pos x="37" y="19"/>
                </a:cxn>
                <a:cxn ang="0">
                  <a:pos x="34" y="18"/>
                </a:cxn>
                <a:cxn ang="0">
                  <a:pos x="31" y="17"/>
                </a:cxn>
              </a:cxnLst>
              <a:rect l="0" t="0" r="r" b="b"/>
              <a:pathLst>
                <a:path w="62" h="98">
                  <a:moveTo>
                    <a:pt x="31" y="0"/>
                  </a:moveTo>
                  <a:lnTo>
                    <a:pt x="43" y="4"/>
                  </a:lnTo>
                  <a:lnTo>
                    <a:pt x="53" y="10"/>
                  </a:lnTo>
                  <a:lnTo>
                    <a:pt x="58" y="20"/>
                  </a:lnTo>
                  <a:lnTo>
                    <a:pt x="61" y="33"/>
                  </a:lnTo>
                  <a:lnTo>
                    <a:pt x="62" y="49"/>
                  </a:lnTo>
                  <a:lnTo>
                    <a:pt x="61" y="66"/>
                  </a:lnTo>
                  <a:lnTo>
                    <a:pt x="58" y="79"/>
                  </a:lnTo>
                  <a:lnTo>
                    <a:pt x="53" y="88"/>
                  </a:lnTo>
                  <a:lnTo>
                    <a:pt x="43" y="96"/>
                  </a:lnTo>
                  <a:lnTo>
                    <a:pt x="31" y="98"/>
                  </a:lnTo>
                  <a:lnTo>
                    <a:pt x="18" y="96"/>
                  </a:lnTo>
                  <a:lnTo>
                    <a:pt x="9" y="87"/>
                  </a:lnTo>
                  <a:lnTo>
                    <a:pt x="4" y="78"/>
                  </a:lnTo>
                  <a:lnTo>
                    <a:pt x="1" y="66"/>
                  </a:lnTo>
                  <a:lnTo>
                    <a:pt x="0" y="49"/>
                  </a:lnTo>
                  <a:lnTo>
                    <a:pt x="1" y="33"/>
                  </a:lnTo>
                  <a:lnTo>
                    <a:pt x="4" y="20"/>
                  </a:lnTo>
                  <a:lnTo>
                    <a:pt x="10" y="10"/>
                  </a:lnTo>
                  <a:lnTo>
                    <a:pt x="18" y="4"/>
                  </a:lnTo>
                  <a:lnTo>
                    <a:pt x="31" y="0"/>
                  </a:lnTo>
                  <a:close/>
                  <a:moveTo>
                    <a:pt x="31" y="17"/>
                  </a:moveTo>
                  <a:lnTo>
                    <a:pt x="27" y="18"/>
                  </a:lnTo>
                  <a:lnTo>
                    <a:pt x="24" y="19"/>
                  </a:lnTo>
                  <a:lnTo>
                    <a:pt x="23" y="21"/>
                  </a:lnTo>
                  <a:lnTo>
                    <a:pt x="21" y="24"/>
                  </a:lnTo>
                  <a:lnTo>
                    <a:pt x="20" y="27"/>
                  </a:lnTo>
                  <a:lnTo>
                    <a:pt x="18" y="36"/>
                  </a:lnTo>
                  <a:lnTo>
                    <a:pt x="17" y="49"/>
                  </a:lnTo>
                  <a:lnTo>
                    <a:pt x="18" y="62"/>
                  </a:lnTo>
                  <a:lnTo>
                    <a:pt x="20" y="71"/>
                  </a:lnTo>
                  <a:lnTo>
                    <a:pt x="21" y="75"/>
                  </a:lnTo>
                  <a:lnTo>
                    <a:pt x="23" y="78"/>
                  </a:lnTo>
                  <a:lnTo>
                    <a:pt x="24" y="79"/>
                  </a:lnTo>
                  <a:lnTo>
                    <a:pt x="27" y="80"/>
                  </a:lnTo>
                  <a:lnTo>
                    <a:pt x="31" y="81"/>
                  </a:lnTo>
                  <a:lnTo>
                    <a:pt x="34" y="80"/>
                  </a:lnTo>
                  <a:lnTo>
                    <a:pt x="37" y="79"/>
                  </a:lnTo>
                  <a:lnTo>
                    <a:pt x="40" y="78"/>
                  </a:lnTo>
                  <a:lnTo>
                    <a:pt x="41" y="75"/>
                  </a:lnTo>
                  <a:lnTo>
                    <a:pt x="42" y="72"/>
                  </a:lnTo>
                  <a:lnTo>
                    <a:pt x="44" y="62"/>
                  </a:lnTo>
                  <a:lnTo>
                    <a:pt x="44" y="49"/>
                  </a:lnTo>
                  <a:lnTo>
                    <a:pt x="44" y="36"/>
                  </a:lnTo>
                  <a:lnTo>
                    <a:pt x="42" y="27"/>
                  </a:lnTo>
                  <a:lnTo>
                    <a:pt x="41" y="24"/>
                  </a:lnTo>
                  <a:lnTo>
                    <a:pt x="40"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00" name="Freeform 1388"/>
            <p:cNvSpPr>
              <a:spLocks/>
            </p:cNvSpPr>
            <p:nvPr/>
          </p:nvSpPr>
          <p:spPr bwMode="auto">
            <a:xfrm>
              <a:off x="4425" y="2851"/>
              <a:ext cx="19" cy="41"/>
            </a:xfrm>
            <a:custGeom>
              <a:avLst/>
              <a:gdLst/>
              <a:ahLst/>
              <a:cxnLst>
                <a:cxn ang="0">
                  <a:pos x="1" y="0"/>
                </a:cxn>
                <a:cxn ang="0">
                  <a:pos x="19" y="0"/>
                </a:cxn>
                <a:cxn ang="0">
                  <a:pos x="19" y="13"/>
                </a:cxn>
                <a:cxn ang="0">
                  <a:pos x="19" y="19"/>
                </a:cxn>
                <a:cxn ang="0">
                  <a:pos x="19" y="23"/>
                </a:cxn>
                <a:cxn ang="0">
                  <a:pos x="18" y="26"/>
                </a:cxn>
                <a:cxn ang="0">
                  <a:pos x="15" y="31"/>
                </a:cxn>
                <a:cxn ang="0">
                  <a:pos x="12" y="34"/>
                </a:cxn>
                <a:cxn ang="0">
                  <a:pos x="9" y="38"/>
                </a:cxn>
                <a:cxn ang="0">
                  <a:pos x="3" y="41"/>
                </a:cxn>
                <a:cxn ang="0">
                  <a:pos x="0" y="32"/>
                </a:cxn>
                <a:cxn ang="0">
                  <a:pos x="4" y="30"/>
                </a:cxn>
                <a:cxn ang="0">
                  <a:pos x="7" y="28"/>
                </a:cxn>
                <a:cxn ang="0">
                  <a:pos x="9" y="24"/>
                </a:cxn>
                <a:cxn ang="0">
                  <a:pos x="9" y="22"/>
                </a:cxn>
                <a:cxn ang="0">
                  <a:pos x="10" y="19"/>
                </a:cxn>
                <a:cxn ang="0">
                  <a:pos x="1" y="19"/>
                </a:cxn>
                <a:cxn ang="0">
                  <a:pos x="1" y="0"/>
                </a:cxn>
              </a:cxnLst>
              <a:rect l="0" t="0" r="r" b="b"/>
              <a:pathLst>
                <a:path w="19" h="41">
                  <a:moveTo>
                    <a:pt x="1" y="0"/>
                  </a:moveTo>
                  <a:lnTo>
                    <a:pt x="19" y="0"/>
                  </a:lnTo>
                  <a:lnTo>
                    <a:pt x="19" y="13"/>
                  </a:lnTo>
                  <a:lnTo>
                    <a:pt x="19" y="19"/>
                  </a:lnTo>
                  <a:lnTo>
                    <a:pt x="19" y="23"/>
                  </a:lnTo>
                  <a:lnTo>
                    <a:pt x="18" y="26"/>
                  </a:lnTo>
                  <a:lnTo>
                    <a:pt x="15" y="31"/>
                  </a:lnTo>
                  <a:lnTo>
                    <a:pt x="12" y="34"/>
                  </a:lnTo>
                  <a:lnTo>
                    <a:pt x="9" y="38"/>
                  </a:lnTo>
                  <a:lnTo>
                    <a:pt x="3" y="41"/>
                  </a:lnTo>
                  <a:lnTo>
                    <a:pt x="0" y="32"/>
                  </a:lnTo>
                  <a:lnTo>
                    <a:pt x="4" y="30"/>
                  </a:lnTo>
                  <a:lnTo>
                    <a:pt x="7" y="28"/>
                  </a:lnTo>
                  <a:lnTo>
                    <a:pt x="9" y="24"/>
                  </a:lnTo>
                  <a:lnTo>
                    <a:pt x="9" y="22"/>
                  </a:lnTo>
                  <a:lnTo>
                    <a:pt x="10" y="19"/>
                  </a:lnTo>
                  <a:lnTo>
                    <a:pt x="1" y="19"/>
                  </a:lnTo>
                  <a:lnTo>
                    <a:pt x="1" y="0"/>
                  </a:lnTo>
                  <a:close/>
                </a:path>
              </a:pathLst>
            </a:custGeom>
            <a:solidFill>
              <a:srgbClr val="000000"/>
            </a:solidFill>
            <a:ln w="0">
              <a:solidFill>
                <a:srgbClr val="000000"/>
              </a:solidFill>
              <a:prstDash val="solid"/>
              <a:round/>
              <a:headEnd/>
              <a:tailEnd/>
            </a:ln>
          </p:spPr>
          <p:txBody>
            <a:bodyPr/>
            <a:lstStyle/>
            <a:p>
              <a:endParaRPr lang="en-US"/>
            </a:p>
          </p:txBody>
        </p:sp>
        <p:sp>
          <p:nvSpPr>
            <p:cNvPr id="168301" name="Freeform 1389"/>
            <p:cNvSpPr>
              <a:spLocks/>
            </p:cNvSpPr>
            <p:nvPr/>
          </p:nvSpPr>
          <p:spPr bwMode="auto">
            <a:xfrm>
              <a:off x="4459" y="2776"/>
              <a:ext cx="64" cy="95"/>
            </a:xfrm>
            <a:custGeom>
              <a:avLst/>
              <a:gdLst/>
              <a:ahLst/>
              <a:cxnLst>
                <a:cxn ang="0">
                  <a:pos x="0" y="66"/>
                </a:cxn>
                <a:cxn ang="0">
                  <a:pos x="17" y="64"/>
                </a:cxn>
                <a:cxn ang="0">
                  <a:pos x="18" y="68"/>
                </a:cxn>
                <a:cxn ang="0">
                  <a:pos x="19" y="72"/>
                </a:cxn>
                <a:cxn ang="0">
                  <a:pos x="22" y="75"/>
                </a:cxn>
                <a:cxn ang="0">
                  <a:pos x="25" y="76"/>
                </a:cxn>
                <a:cxn ang="0">
                  <a:pos x="28" y="78"/>
                </a:cxn>
                <a:cxn ang="0">
                  <a:pos x="31" y="78"/>
                </a:cxn>
                <a:cxn ang="0">
                  <a:pos x="36" y="78"/>
                </a:cxn>
                <a:cxn ang="0">
                  <a:pos x="39" y="76"/>
                </a:cxn>
                <a:cxn ang="0">
                  <a:pos x="41" y="74"/>
                </a:cxn>
                <a:cxn ang="0">
                  <a:pos x="45" y="70"/>
                </a:cxn>
                <a:cxn ang="0">
                  <a:pos x="46" y="67"/>
                </a:cxn>
                <a:cxn ang="0">
                  <a:pos x="46" y="62"/>
                </a:cxn>
                <a:cxn ang="0">
                  <a:pos x="46" y="57"/>
                </a:cxn>
                <a:cxn ang="0">
                  <a:pos x="45" y="53"/>
                </a:cxn>
                <a:cxn ang="0">
                  <a:pos x="42" y="51"/>
                </a:cxn>
                <a:cxn ang="0">
                  <a:pos x="39" y="48"/>
                </a:cxn>
                <a:cxn ang="0">
                  <a:pos x="36" y="47"/>
                </a:cxn>
                <a:cxn ang="0">
                  <a:pos x="32" y="46"/>
                </a:cxn>
                <a:cxn ang="0">
                  <a:pos x="27" y="47"/>
                </a:cxn>
                <a:cxn ang="0">
                  <a:pos x="22" y="49"/>
                </a:cxn>
                <a:cxn ang="0">
                  <a:pos x="18" y="53"/>
                </a:cxn>
                <a:cxn ang="0">
                  <a:pos x="1" y="51"/>
                </a:cxn>
                <a:cxn ang="0">
                  <a:pos x="12" y="0"/>
                </a:cxn>
                <a:cxn ang="0">
                  <a:pos x="60" y="0"/>
                </a:cxn>
                <a:cxn ang="0">
                  <a:pos x="60" y="17"/>
                </a:cxn>
                <a:cxn ang="0">
                  <a:pos x="27" y="17"/>
                </a:cxn>
                <a:cxn ang="0">
                  <a:pos x="24" y="33"/>
                </a:cxn>
                <a:cxn ang="0">
                  <a:pos x="30" y="31"/>
                </a:cxn>
                <a:cxn ang="0">
                  <a:pos x="36" y="30"/>
                </a:cxn>
                <a:cxn ang="0">
                  <a:pos x="47" y="32"/>
                </a:cxn>
                <a:cxn ang="0">
                  <a:pos x="56" y="38"/>
                </a:cxn>
                <a:cxn ang="0">
                  <a:pos x="62" y="48"/>
                </a:cxn>
                <a:cxn ang="0">
                  <a:pos x="64" y="62"/>
                </a:cxn>
                <a:cxn ang="0">
                  <a:pos x="62" y="73"/>
                </a:cxn>
                <a:cxn ang="0">
                  <a:pos x="57" y="83"/>
                </a:cxn>
                <a:cxn ang="0">
                  <a:pos x="50" y="89"/>
                </a:cxn>
                <a:cxn ang="0">
                  <a:pos x="41" y="94"/>
                </a:cxn>
                <a:cxn ang="0">
                  <a:pos x="31" y="95"/>
                </a:cxn>
                <a:cxn ang="0">
                  <a:pos x="20" y="93"/>
                </a:cxn>
                <a:cxn ang="0">
                  <a:pos x="10" y="87"/>
                </a:cxn>
                <a:cxn ang="0">
                  <a:pos x="4" y="78"/>
                </a:cxn>
                <a:cxn ang="0">
                  <a:pos x="0" y="66"/>
                </a:cxn>
              </a:cxnLst>
              <a:rect l="0" t="0" r="r" b="b"/>
              <a:pathLst>
                <a:path w="64" h="95">
                  <a:moveTo>
                    <a:pt x="0" y="66"/>
                  </a:moveTo>
                  <a:lnTo>
                    <a:pt x="17" y="64"/>
                  </a:lnTo>
                  <a:lnTo>
                    <a:pt x="18" y="68"/>
                  </a:lnTo>
                  <a:lnTo>
                    <a:pt x="19" y="72"/>
                  </a:lnTo>
                  <a:lnTo>
                    <a:pt x="22" y="75"/>
                  </a:lnTo>
                  <a:lnTo>
                    <a:pt x="25" y="76"/>
                  </a:lnTo>
                  <a:lnTo>
                    <a:pt x="28" y="78"/>
                  </a:lnTo>
                  <a:lnTo>
                    <a:pt x="31" y="78"/>
                  </a:lnTo>
                  <a:lnTo>
                    <a:pt x="36" y="78"/>
                  </a:lnTo>
                  <a:lnTo>
                    <a:pt x="39" y="76"/>
                  </a:lnTo>
                  <a:lnTo>
                    <a:pt x="41" y="74"/>
                  </a:lnTo>
                  <a:lnTo>
                    <a:pt x="45" y="70"/>
                  </a:lnTo>
                  <a:lnTo>
                    <a:pt x="46" y="67"/>
                  </a:lnTo>
                  <a:lnTo>
                    <a:pt x="46" y="62"/>
                  </a:lnTo>
                  <a:lnTo>
                    <a:pt x="46" y="57"/>
                  </a:lnTo>
                  <a:lnTo>
                    <a:pt x="45" y="53"/>
                  </a:lnTo>
                  <a:lnTo>
                    <a:pt x="42" y="51"/>
                  </a:lnTo>
                  <a:lnTo>
                    <a:pt x="39" y="48"/>
                  </a:lnTo>
                  <a:lnTo>
                    <a:pt x="36" y="47"/>
                  </a:lnTo>
                  <a:lnTo>
                    <a:pt x="32" y="46"/>
                  </a:lnTo>
                  <a:lnTo>
                    <a:pt x="27" y="47"/>
                  </a:lnTo>
                  <a:lnTo>
                    <a:pt x="22" y="49"/>
                  </a:lnTo>
                  <a:lnTo>
                    <a:pt x="18" y="53"/>
                  </a:lnTo>
                  <a:lnTo>
                    <a:pt x="1" y="51"/>
                  </a:lnTo>
                  <a:lnTo>
                    <a:pt x="12" y="0"/>
                  </a:lnTo>
                  <a:lnTo>
                    <a:pt x="60" y="0"/>
                  </a:lnTo>
                  <a:lnTo>
                    <a:pt x="60" y="17"/>
                  </a:lnTo>
                  <a:lnTo>
                    <a:pt x="27" y="17"/>
                  </a:lnTo>
                  <a:lnTo>
                    <a:pt x="24" y="33"/>
                  </a:lnTo>
                  <a:lnTo>
                    <a:pt x="30" y="31"/>
                  </a:lnTo>
                  <a:lnTo>
                    <a:pt x="36" y="30"/>
                  </a:lnTo>
                  <a:lnTo>
                    <a:pt x="47" y="32"/>
                  </a:lnTo>
                  <a:lnTo>
                    <a:pt x="56" y="38"/>
                  </a:lnTo>
                  <a:lnTo>
                    <a:pt x="62" y="48"/>
                  </a:lnTo>
                  <a:lnTo>
                    <a:pt x="64" y="62"/>
                  </a:lnTo>
                  <a:lnTo>
                    <a:pt x="62" y="73"/>
                  </a:lnTo>
                  <a:lnTo>
                    <a:pt x="57" y="83"/>
                  </a:lnTo>
                  <a:lnTo>
                    <a:pt x="50" y="89"/>
                  </a:lnTo>
                  <a:lnTo>
                    <a:pt x="41" y="94"/>
                  </a:lnTo>
                  <a:lnTo>
                    <a:pt x="31" y="95"/>
                  </a:lnTo>
                  <a:lnTo>
                    <a:pt x="20" y="93"/>
                  </a:lnTo>
                  <a:lnTo>
                    <a:pt x="10" y="87"/>
                  </a:lnTo>
                  <a:lnTo>
                    <a:pt x="4" y="78"/>
                  </a:lnTo>
                  <a:lnTo>
                    <a:pt x="0" y="66"/>
                  </a:lnTo>
                  <a:close/>
                </a:path>
              </a:pathLst>
            </a:custGeom>
            <a:solidFill>
              <a:srgbClr val="000000"/>
            </a:solidFill>
            <a:ln w="0">
              <a:solidFill>
                <a:srgbClr val="000000"/>
              </a:solidFill>
              <a:prstDash val="solid"/>
              <a:round/>
              <a:headEnd/>
              <a:tailEnd/>
            </a:ln>
          </p:spPr>
          <p:txBody>
            <a:bodyPr/>
            <a:lstStyle/>
            <a:p>
              <a:endParaRPr lang="en-US"/>
            </a:p>
          </p:txBody>
        </p:sp>
        <p:sp>
          <p:nvSpPr>
            <p:cNvPr id="168302" name="Freeform 1390"/>
            <p:cNvSpPr>
              <a:spLocks/>
            </p:cNvSpPr>
            <p:nvPr/>
          </p:nvSpPr>
          <p:spPr bwMode="auto">
            <a:xfrm>
              <a:off x="4532" y="2773"/>
              <a:ext cx="32" cy="122"/>
            </a:xfrm>
            <a:custGeom>
              <a:avLst/>
              <a:gdLst/>
              <a:ahLst/>
              <a:cxnLst>
                <a:cxn ang="0">
                  <a:pos x="0" y="122"/>
                </a:cxn>
                <a:cxn ang="0">
                  <a:pos x="4" y="116"/>
                </a:cxn>
                <a:cxn ang="0">
                  <a:pos x="6" y="110"/>
                </a:cxn>
                <a:cxn ang="0">
                  <a:pos x="8" y="106"/>
                </a:cxn>
                <a:cxn ang="0">
                  <a:pos x="9" y="99"/>
                </a:cxn>
                <a:cxn ang="0">
                  <a:pos x="11" y="91"/>
                </a:cxn>
                <a:cxn ang="0">
                  <a:pos x="12" y="83"/>
                </a:cxn>
                <a:cxn ang="0">
                  <a:pos x="14" y="77"/>
                </a:cxn>
                <a:cxn ang="0">
                  <a:pos x="15" y="69"/>
                </a:cxn>
                <a:cxn ang="0">
                  <a:pos x="15" y="62"/>
                </a:cxn>
                <a:cxn ang="0">
                  <a:pos x="14" y="47"/>
                </a:cxn>
                <a:cxn ang="0">
                  <a:pos x="11" y="34"/>
                </a:cxn>
                <a:cxn ang="0">
                  <a:pos x="7" y="18"/>
                </a:cxn>
                <a:cxn ang="0">
                  <a:pos x="0" y="0"/>
                </a:cxn>
                <a:cxn ang="0">
                  <a:pos x="11" y="0"/>
                </a:cxn>
                <a:cxn ang="0">
                  <a:pos x="20" y="15"/>
                </a:cxn>
                <a:cxn ang="0">
                  <a:pos x="27" y="30"/>
                </a:cxn>
                <a:cxn ang="0">
                  <a:pos x="31" y="45"/>
                </a:cxn>
                <a:cxn ang="0">
                  <a:pos x="32" y="60"/>
                </a:cxn>
                <a:cxn ang="0">
                  <a:pos x="31" y="75"/>
                </a:cxn>
                <a:cxn ang="0">
                  <a:pos x="28" y="89"/>
                </a:cxn>
                <a:cxn ang="0">
                  <a:pos x="21" y="106"/>
                </a:cxn>
                <a:cxn ang="0">
                  <a:pos x="11" y="122"/>
                </a:cxn>
                <a:cxn ang="0">
                  <a:pos x="0" y="122"/>
                </a:cxn>
              </a:cxnLst>
              <a:rect l="0" t="0" r="r" b="b"/>
              <a:pathLst>
                <a:path w="32" h="122">
                  <a:moveTo>
                    <a:pt x="0" y="122"/>
                  </a:moveTo>
                  <a:lnTo>
                    <a:pt x="4" y="116"/>
                  </a:lnTo>
                  <a:lnTo>
                    <a:pt x="6" y="110"/>
                  </a:lnTo>
                  <a:lnTo>
                    <a:pt x="8" y="106"/>
                  </a:lnTo>
                  <a:lnTo>
                    <a:pt x="9" y="99"/>
                  </a:lnTo>
                  <a:lnTo>
                    <a:pt x="11" y="91"/>
                  </a:lnTo>
                  <a:lnTo>
                    <a:pt x="12" y="83"/>
                  </a:lnTo>
                  <a:lnTo>
                    <a:pt x="14" y="77"/>
                  </a:lnTo>
                  <a:lnTo>
                    <a:pt x="15" y="69"/>
                  </a:lnTo>
                  <a:lnTo>
                    <a:pt x="15" y="62"/>
                  </a:lnTo>
                  <a:lnTo>
                    <a:pt x="14" y="47"/>
                  </a:lnTo>
                  <a:lnTo>
                    <a:pt x="11" y="34"/>
                  </a:lnTo>
                  <a:lnTo>
                    <a:pt x="7" y="18"/>
                  </a:lnTo>
                  <a:lnTo>
                    <a:pt x="0" y="0"/>
                  </a:lnTo>
                  <a:lnTo>
                    <a:pt x="11" y="0"/>
                  </a:lnTo>
                  <a:lnTo>
                    <a:pt x="20" y="15"/>
                  </a:lnTo>
                  <a:lnTo>
                    <a:pt x="27" y="30"/>
                  </a:lnTo>
                  <a:lnTo>
                    <a:pt x="31" y="45"/>
                  </a:lnTo>
                  <a:lnTo>
                    <a:pt x="32" y="60"/>
                  </a:lnTo>
                  <a:lnTo>
                    <a:pt x="31" y="75"/>
                  </a:lnTo>
                  <a:lnTo>
                    <a:pt x="28" y="89"/>
                  </a:lnTo>
                  <a:lnTo>
                    <a:pt x="21" y="106"/>
                  </a:lnTo>
                  <a:lnTo>
                    <a:pt x="11" y="122"/>
                  </a:lnTo>
                  <a:lnTo>
                    <a:pt x="0" y="122"/>
                  </a:lnTo>
                  <a:close/>
                </a:path>
              </a:pathLst>
            </a:custGeom>
            <a:solidFill>
              <a:srgbClr val="000000"/>
            </a:solidFill>
            <a:ln w="0">
              <a:solidFill>
                <a:srgbClr val="000000"/>
              </a:solidFill>
              <a:prstDash val="solid"/>
              <a:round/>
              <a:headEnd/>
              <a:tailEnd/>
            </a:ln>
          </p:spPr>
          <p:txBody>
            <a:bodyPr/>
            <a:lstStyle/>
            <a:p>
              <a:endParaRPr lang="en-US"/>
            </a:p>
          </p:txBody>
        </p:sp>
        <p:sp>
          <p:nvSpPr>
            <p:cNvPr id="168303" name="Line 1391"/>
            <p:cNvSpPr>
              <a:spLocks noChangeShapeType="1"/>
            </p:cNvSpPr>
            <p:nvPr/>
          </p:nvSpPr>
          <p:spPr bwMode="auto">
            <a:xfrm>
              <a:off x="3380" y="2820"/>
              <a:ext cx="26" cy="1"/>
            </a:xfrm>
            <a:prstGeom prst="line">
              <a:avLst/>
            </a:prstGeom>
            <a:noFill/>
            <a:ln w="14288">
              <a:solidFill>
                <a:srgbClr val="000000"/>
              </a:solidFill>
              <a:round/>
              <a:headEnd/>
              <a:tailEnd/>
            </a:ln>
          </p:spPr>
          <p:txBody>
            <a:bodyPr/>
            <a:lstStyle/>
            <a:p>
              <a:endParaRPr lang="en-US"/>
            </a:p>
          </p:txBody>
        </p:sp>
        <p:sp>
          <p:nvSpPr>
            <p:cNvPr id="168304" name="Line 1392"/>
            <p:cNvSpPr>
              <a:spLocks noChangeShapeType="1"/>
            </p:cNvSpPr>
            <p:nvPr/>
          </p:nvSpPr>
          <p:spPr bwMode="auto">
            <a:xfrm>
              <a:off x="3433" y="2820"/>
              <a:ext cx="26" cy="1"/>
            </a:xfrm>
            <a:prstGeom prst="line">
              <a:avLst/>
            </a:prstGeom>
            <a:noFill/>
            <a:ln w="14288">
              <a:solidFill>
                <a:srgbClr val="000000"/>
              </a:solidFill>
              <a:round/>
              <a:headEnd/>
              <a:tailEnd/>
            </a:ln>
          </p:spPr>
          <p:txBody>
            <a:bodyPr/>
            <a:lstStyle/>
            <a:p>
              <a:endParaRPr lang="en-US"/>
            </a:p>
          </p:txBody>
        </p:sp>
        <p:sp>
          <p:nvSpPr>
            <p:cNvPr id="168305" name="Line 1393"/>
            <p:cNvSpPr>
              <a:spLocks noChangeShapeType="1"/>
            </p:cNvSpPr>
            <p:nvPr/>
          </p:nvSpPr>
          <p:spPr bwMode="auto">
            <a:xfrm>
              <a:off x="3486" y="2820"/>
              <a:ext cx="26" cy="1"/>
            </a:xfrm>
            <a:prstGeom prst="line">
              <a:avLst/>
            </a:prstGeom>
            <a:noFill/>
            <a:ln w="14288">
              <a:solidFill>
                <a:srgbClr val="000000"/>
              </a:solidFill>
              <a:round/>
              <a:headEnd/>
              <a:tailEnd/>
            </a:ln>
          </p:spPr>
          <p:txBody>
            <a:bodyPr/>
            <a:lstStyle/>
            <a:p>
              <a:endParaRPr lang="en-US"/>
            </a:p>
          </p:txBody>
        </p:sp>
        <p:sp>
          <p:nvSpPr>
            <p:cNvPr id="168306" name="Freeform 1394"/>
            <p:cNvSpPr>
              <a:spLocks noEditPoints="1"/>
            </p:cNvSpPr>
            <p:nvPr/>
          </p:nvSpPr>
          <p:spPr bwMode="auto">
            <a:xfrm>
              <a:off x="3552" y="2935"/>
              <a:ext cx="86" cy="95"/>
            </a:xfrm>
            <a:custGeom>
              <a:avLst/>
              <a:gdLst/>
              <a:ahLst/>
              <a:cxnLst>
                <a:cxn ang="0">
                  <a:pos x="0" y="95"/>
                </a:cxn>
                <a:cxn ang="0">
                  <a:pos x="0" y="0"/>
                </a:cxn>
                <a:cxn ang="0">
                  <a:pos x="40" y="0"/>
                </a:cxn>
                <a:cxn ang="0">
                  <a:pos x="53" y="1"/>
                </a:cxn>
                <a:cxn ang="0">
                  <a:pos x="62" y="2"/>
                </a:cxn>
                <a:cxn ang="0">
                  <a:pos x="67" y="4"/>
                </a:cxn>
                <a:cxn ang="0">
                  <a:pos x="71" y="8"/>
                </a:cxn>
                <a:cxn ang="0">
                  <a:pos x="73" y="12"/>
                </a:cxn>
                <a:cxn ang="0">
                  <a:pos x="75" y="17"/>
                </a:cxn>
                <a:cxn ang="0">
                  <a:pos x="78" y="21"/>
                </a:cxn>
                <a:cxn ang="0">
                  <a:pos x="78" y="27"/>
                </a:cxn>
                <a:cxn ang="0">
                  <a:pos x="76" y="33"/>
                </a:cxn>
                <a:cxn ang="0">
                  <a:pos x="75" y="39"/>
                </a:cxn>
                <a:cxn ang="0">
                  <a:pos x="72" y="44"/>
                </a:cxn>
                <a:cxn ang="0">
                  <a:pos x="69" y="48"/>
                </a:cxn>
                <a:cxn ang="0">
                  <a:pos x="64" y="50"/>
                </a:cxn>
                <a:cxn ang="0">
                  <a:pos x="60" y="52"/>
                </a:cxn>
                <a:cxn ang="0">
                  <a:pos x="54" y="53"/>
                </a:cxn>
                <a:cxn ang="0">
                  <a:pos x="60" y="56"/>
                </a:cxn>
                <a:cxn ang="0">
                  <a:pos x="64" y="61"/>
                </a:cxn>
                <a:cxn ang="0">
                  <a:pos x="67" y="65"/>
                </a:cxn>
                <a:cxn ang="0">
                  <a:pos x="70" y="70"/>
                </a:cxn>
                <a:cxn ang="0">
                  <a:pos x="74" y="76"/>
                </a:cxn>
                <a:cxn ang="0">
                  <a:pos x="86" y="95"/>
                </a:cxn>
                <a:cxn ang="0">
                  <a:pos x="65" y="95"/>
                </a:cxn>
                <a:cxn ang="0">
                  <a:pos x="51" y="73"/>
                </a:cxn>
                <a:cxn ang="0">
                  <a:pos x="47" y="69"/>
                </a:cxn>
                <a:cxn ang="0">
                  <a:pos x="43" y="65"/>
                </a:cxn>
                <a:cxn ang="0">
                  <a:pos x="41" y="62"/>
                </a:cxn>
                <a:cxn ang="0">
                  <a:pos x="40" y="60"/>
                </a:cxn>
                <a:cxn ang="0">
                  <a:pos x="37" y="58"/>
                </a:cxn>
                <a:cxn ang="0">
                  <a:pos x="33" y="56"/>
                </a:cxn>
                <a:cxn ang="0">
                  <a:pos x="30" y="55"/>
                </a:cxn>
                <a:cxn ang="0">
                  <a:pos x="27" y="55"/>
                </a:cxn>
                <a:cxn ang="0">
                  <a:pos x="22" y="55"/>
                </a:cxn>
                <a:cxn ang="0">
                  <a:pos x="18" y="55"/>
                </a:cxn>
                <a:cxn ang="0">
                  <a:pos x="18" y="95"/>
                </a:cxn>
                <a:cxn ang="0">
                  <a:pos x="0" y="95"/>
                </a:cxn>
                <a:cxn ang="0">
                  <a:pos x="18" y="39"/>
                </a:cxn>
                <a:cxn ang="0">
                  <a:pos x="33" y="39"/>
                </a:cxn>
                <a:cxn ang="0">
                  <a:pos x="45" y="39"/>
                </a:cxn>
                <a:cxn ang="0">
                  <a:pos x="52" y="38"/>
                </a:cxn>
                <a:cxn ang="0">
                  <a:pos x="55" y="36"/>
                </a:cxn>
                <a:cxn ang="0">
                  <a:pos x="58" y="34"/>
                </a:cxn>
                <a:cxn ang="0">
                  <a:pos x="59" y="31"/>
                </a:cxn>
                <a:cxn ang="0">
                  <a:pos x="60" y="28"/>
                </a:cxn>
                <a:cxn ang="0">
                  <a:pos x="60" y="24"/>
                </a:cxn>
                <a:cxn ang="0">
                  <a:pos x="59" y="22"/>
                </a:cxn>
                <a:cxn ang="0">
                  <a:pos x="57" y="20"/>
                </a:cxn>
                <a:cxn ang="0">
                  <a:pos x="53" y="18"/>
                </a:cxn>
                <a:cxn ang="0">
                  <a:pos x="49" y="17"/>
                </a:cxn>
                <a:cxn ang="0">
                  <a:pos x="48" y="17"/>
                </a:cxn>
                <a:cxn ang="0">
                  <a:pos x="44" y="17"/>
                </a:cxn>
                <a:cxn ang="0">
                  <a:pos x="40" y="17"/>
                </a:cxn>
                <a:cxn ang="0">
                  <a:pos x="34" y="17"/>
                </a:cxn>
                <a:cxn ang="0">
                  <a:pos x="18" y="17"/>
                </a:cxn>
                <a:cxn ang="0">
                  <a:pos x="18" y="39"/>
                </a:cxn>
              </a:cxnLst>
              <a:rect l="0" t="0" r="r" b="b"/>
              <a:pathLst>
                <a:path w="86" h="95">
                  <a:moveTo>
                    <a:pt x="0" y="95"/>
                  </a:moveTo>
                  <a:lnTo>
                    <a:pt x="0" y="0"/>
                  </a:lnTo>
                  <a:lnTo>
                    <a:pt x="40" y="0"/>
                  </a:lnTo>
                  <a:lnTo>
                    <a:pt x="53" y="1"/>
                  </a:lnTo>
                  <a:lnTo>
                    <a:pt x="62" y="2"/>
                  </a:lnTo>
                  <a:lnTo>
                    <a:pt x="67" y="4"/>
                  </a:lnTo>
                  <a:lnTo>
                    <a:pt x="71" y="8"/>
                  </a:lnTo>
                  <a:lnTo>
                    <a:pt x="73" y="12"/>
                  </a:lnTo>
                  <a:lnTo>
                    <a:pt x="75" y="17"/>
                  </a:lnTo>
                  <a:lnTo>
                    <a:pt x="78" y="21"/>
                  </a:lnTo>
                  <a:lnTo>
                    <a:pt x="78" y="27"/>
                  </a:lnTo>
                  <a:lnTo>
                    <a:pt x="76" y="33"/>
                  </a:lnTo>
                  <a:lnTo>
                    <a:pt x="75" y="39"/>
                  </a:lnTo>
                  <a:lnTo>
                    <a:pt x="72" y="44"/>
                  </a:lnTo>
                  <a:lnTo>
                    <a:pt x="69" y="48"/>
                  </a:lnTo>
                  <a:lnTo>
                    <a:pt x="64" y="50"/>
                  </a:lnTo>
                  <a:lnTo>
                    <a:pt x="60" y="52"/>
                  </a:lnTo>
                  <a:lnTo>
                    <a:pt x="54" y="53"/>
                  </a:lnTo>
                  <a:lnTo>
                    <a:pt x="60" y="56"/>
                  </a:lnTo>
                  <a:lnTo>
                    <a:pt x="64" y="61"/>
                  </a:lnTo>
                  <a:lnTo>
                    <a:pt x="67" y="65"/>
                  </a:lnTo>
                  <a:lnTo>
                    <a:pt x="70" y="70"/>
                  </a:lnTo>
                  <a:lnTo>
                    <a:pt x="74" y="76"/>
                  </a:lnTo>
                  <a:lnTo>
                    <a:pt x="86" y="95"/>
                  </a:lnTo>
                  <a:lnTo>
                    <a:pt x="65" y="95"/>
                  </a:lnTo>
                  <a:lnTo>
                    <a:pt x="51" y="73"/>
                  </a:lnTo>
                  <a:lnTo>
                    <a:pt x="47" y="69"/>
                  </a:lnTo>
                  <a:lnTo>
                    <a:pt x="43" y="65"/>
                  </a:lnTo>
                  <a:lnTo>
                    <a:pt x="41" y="62"/>
                  </a:lnTo>
                  <a:lnTo>
                    <a:pt x="40" y="60"/>
                  </a:lnTo>
                  <a:lnTo>
                    <a:pt x="37" y="58"/>
                  </a:lnTo>
                  <a:lnTo>
                    <a:pt x="33" y="56"/>
                  </a:lnTo>
                  <a:lnTo>
                    <a:pt x="30" y="55"/>
                  </a:lnTo>
                  <a:lnTo>
                    <a:pt x="27" y="55"/>
                  </a:lnTo>
                  <a:lnTo>
                    <a:pt x="22" y="55"/>
                  </a:lnTo>
                  <a:lnTo>
                    <a:pt x="18" y="55"/>
                  </a:lnTo>
                  <a:lnTo>
                    <a:pt x="18" y="95"/>
                  </a:lnTo>
                  <a:lnTo>
                    <a:pt x="0" y="95"/>
                  </a:lnTo>
                  <a:close/>
                  <a:moveTo>
                    <a:pt x="18" y="39"/>
                  </a:moveTo>
                  <a:lnTo>
                    <a:pt x="33" y="39"/>
                  </a:lnTo>
                  <a:lnTo>
                    <a:pt x="45" y="39"/>
                  </a:lnTo>
                  <a:lnTo>
                    <a:pt x="52" y="38"/>
                  </a:lnTo>
                  <a:lnTo>
                    <a:pt x="55" y="36"/>
                  </a:lnTo>
                  <a:lnTo>
                    <a:pt x="58" y="34"/>
                  </a:lnTo>
                  <a:lnTo>
                    <a:pt x="59" y="31"/>
                  </a:lnTo>
                  <a:lnTo>
                    <a:pt x="60" y="28"/>
                  </a:lnTo>
                  <a:lnTo>
                    <a:pt x="60" y="24"/>
                  </a:lnTo>
                  <a:lnTo>
                    <a:pt x="59" y="22"/>
                  </a:lnTo>
                  <a:lnTo>
                    <a:pt x="57" y="20"/>
                  </a:lnTo>
                  <a:lnTo>
                    <a:pt x="53" y="18"/>
                  </a:lnTo>
                  <a:lnTo>
                    <a:pt x="49" y="17"/>
                  </a:lnTo>
                  <a:lnTo>
                    <a:pt x="48" y="17"/>
                  </a:lnTo>
                  <a:lnTo>
                    <a:pt x="44" y="17"/>
                  </a:lnTo>
                  <a:lnTo>
                    <a:pt x="40" y="17"/>
                  </a:lnTo>
                  <a:lnTo>
                    <a:pt x="34" y="17"/>
                  </a:lnTo>
                  <a:lnTo>
                    <a:pt x="18" y="17"/>
                  </a:lnTo>
                  <a:lnTo>
                    <a:pt x="18" y="39"/>
                  </a:lnTo>
                  <a:close/>
                </a:path>
              </a:pathLst>
            </a:custGeom>
            <a:solidFill>
              <a:srgbClr val="000000"/>
            </a:solidFill>
            <a:ln w="0">
              <a:solidFill>
                <a:srgbClr val="000000"/>
              </a:solidFill>
              <a:prstDash val="solid"/>
              <a:round/>
              <a:headEnd/>
              <a:tailEnd/>
            </a:ln>
          </p:spPr>
          <p:txBody>
            <a:bodyPr/>
            <a:lstStyle/>
            <a:p>
              <a:endParaRPr lang="en-US"/>
            </a:p>
          </p:txBody>
        </p:sp>
        <p:sp>
          <p:nvSpPr>
            <p:cNvPr id="168307" name="Freeform 1395"/>
            <p:cNvSpPr>
              <a:spLocks/>
            </p:cNvSpPr>
            <p:nvPr/>
          </p:nvSpPr>
          <p:spPr bwMode="auto">
            <a:xfrm>
              <a:off x="3646" y="2935"/>
              <a:ext cx="93" cy="95"/>
            </a:xfrm>
            <a:custGeom>
              <a:avLst/>
              <a:gdLst/>
              <a:ahLst/>
              <a:cxnLst>
                <a:cxn ang="0">
                  <a:pos x="0" y="95"/>
                </a:cxn>
                <a:cxn ang="0">
                  <a:pos x="0" y="0"/>
                </a:cxn>
                <a:cxn ang="0">
                  <a:pos x="31" y="0"/>
                </a:cxn>
                <a:cxn ang="0">
                  <a:pos x="47" y="65"/>
                </a:cxn>
                <a:cxn ang="0">
                  <a:pos x="62" y="0"/>
                </a:cxn>
                <a:cxn ang="0">
                  <a:pos x="93" y="0"/>
                </a:cxn>
                <a:cxn ang="0">
                  <a:pos x="93" y="95"/>
                </a:cxn>
                <a:cxn ang="0">
                  <a:pos x="75" y="95"/>
                </a:cxn>
                <a:cxn ang="0">
                  <a:pos x="74" y="20"/>
                </a:cxn>
                <a:cxn ang="0">
                  <a:pos x="57" y="95"/>
                </a:cxn>
                <a:cxn ang="0">
                  <a:pos x="36" y="95"/>
                </a:cxn>
                <a:cxn ang="0">
                  <a:pos x="19" y="20"/>
                </a:cxn>
                <a:cxn ang="0">
                  <a:pos x="18" y="95"/>
                </a:cxn>
                <a:cxn ang="0">
                  <a:pos x="0" y="95"/>
                </a:cxn>
              </a:cxnLst>
              <a:rect l="0" t="0" r="r" b="b"/>
              <a:pathLst>
                <a:path w="93" h="95">
                  <a:moveTo>
                    <a:pt x="0" y="95"/>
                  </a:moveTo>
                  <a:lnTo>
                    <a:pt x="0" y="0"/>
                  </a:lnTo>
                  <a:lnTo>
                    <a:pt x="31" y="0"/>
                  </a:lnTo>
                  <a:lnTo>
                    <a:pt x="47" y="65"/>
                  </a:lnTo>
                  <a:lnTo>
                    <a:pt x="62" y="0"/>
                  </a:lnTo>
                  <a:lnTo>
                    <a:pt x="93" y="0"/>
                  </a:lnTo>
                  <a:lnTo>
                    <a:pt x="93" y="95"/>
                  </a:lnTo>
                  <a:lnTo>
                    <a:pt x="75" y="95"/>
                  </a:lnTo>
                  <a:lnTo>
                    <a:pt x="74" y="20"/>
                  </a:lnTo>
                  <a:lnTo>
                    <a:pt x="57" y="95"/>
                  </a:lnTo>
                  <a:lnTo>
                    <a:pt x="36" y="95"/>
                  </a:lnTo>
                  <a:lnTo>
                    <a:pt x="19" y="20"/>
                  </a:lnTo>
                  <a:lnTo>
                    <a:pt x="18"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8308" name="Rectangle 1396"/>
            <p:cNvSpPr>
              <a:spLocks noChangeArrowheads="1"/>
            </p:cNvSpPr>
            <p:nvPr/>
          </p:nvSpPr>
          <p:spPr bwMode="auto">
            <a:xfrm>
              <a:off x="3757" y="2935"/>
              <a:ext cx="18" cy="95"/>
            </a:xfrm>
            <a:prstGeom prst="rect">
              <a:avLst/>
            </a:prstGeom>
            <a:solidFill>
              <a:srgbClr val="000000"/>
            </a:solidFill>
            <a:ln w="0">
              <a:solidFill>
                <a:srgbClr val="000000"/>
              </a:solidFill>
              <a:miter lim="800000"/>
              <a:headEnd/>
              <a:tailEnd/>
            </a:ln>
          </p:spPr>
          <p:txBody>
            <a:bodyPr/>
            <a:lstStyle/>
            <a:p>
              <a:endParaRPr lang="en-US"/>
            </a:p>
          </p:txBody>
        </p:sp>
        <p:sp>
          <p:nvSpPr>
            <p:cNvPr id="168309" name="Freeform 1397"/>
            <p:cNvSpPr>
              <a:spLocks/>
            </p:cNvSpPr>
            <p:nvPr/>
          </p:nvSpPr>
          <p:spPr bwMode="auto">
            <a:xfrm>
              <a:off x="3794" y="2935"/>
              <a:ext cx="77" cy="95"/>
            </a:xfrm>
            <a:custGeom>
              <a:avLst/>
              <a:gdLst/>
              <a:ahLst/>
              <a:cxnLst>
                <a:cxn ang="0">
                  <a:pos x="0" y="95"/>
                </a:cxn>
                <a:cxn ang="0">
                  <a:pos x="0" y="0"/>
                </a:cxn>
                <a:cxn ang="0">
                  <a:pos x="19" y="0"/>
                </a:cxn>
                <a:cxn ang="0">
                  <a:pos x="58" y="64"/>
                </a:cxn>
                <a:cxn ang="0">
                  <a:pos x="58" y="0"/>
                </a:cxn>
                <a:cxn ang="0">
                  <a:pos x="77" y="0"/>
                </a:cxn>
                <a:cxn ang="0">
                  <a:pos x="77" y="95"/>
                </a:cxn>
                <a:cxn ang="0">
                  <a:pos x="57" y="95"/>
                </a:cxn>
                <a:cxn ang="0">
                  <a:pos x="18" y="32"/>
                </a:cxn>
                <a:cxn ang="0">
                  <a:pos x="18" y="95"/>
                </a:cxn>
                <a:cxn ang="0">
                  <a:pos x="0" y="95"/>
                </a:cxn>
              </a:cxnLst>
              <a:rect l="0" t="0" r="r" b="b"/>
              <a:pathLst>
                <a:path w="77" h="95">
                  <a:moveTo>
                    <a:pt x="0" y="95"/>
                  </a:moveTo>
                  <a:lnTo>
                    <a:pt x="0" y="0"/>
                  </a:lnTo>
                  <a:lnTo>
                    <a:pt x="19" y="0"/>
                  </a:lnTo>
                  <a:lnTo>
                    <a:pt x="58" y="64"/>
                  </a:lnTo>
                  <a:lnTo>
                    <a:pt x="58" y="0"/>
                  </a:lnTo>
                  <a:lnTo>
                    <a:pt x="77" y="0"/>
                  </a:lnTo>
                  <a:lnTo>
                    <a:pt x="77" y="95"/>
                  </a:lnTo>
                  <a:lnTo>
                    <a:pt x="57" y="95"/>
                  </a:lnTo>
                  <a:lnTo>
                    <a:pt x="18" y="32"/>
                  </a:lnTo>
                  <a:lnTo>
                    <a:pt x="18"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8310" name="Freeform 1398"/>
            <p:cNvSpPr>
              <a:spLocks noEditPoints="1"/>
            </p:cNvSpPr>
            <p:nvPr/>
          </p:nvSpPr>
          <p:spPr bwMode="auto">
            <a:xfrm>
              <a:off x="3890" y="2935"/>
              <a:ext cx="86" cy="95"/>
            </a:xfrm>
            <a:custGeom>
              <a:avLst/>
              <a:gdLst/>
              <a:ahLst/>
              <a:cxnLst>
                <a:cxn ang="0">
                  <a:pos x="0" y="95"/>
                </a:cxn>
                <a:cxn ang="0">
                  <a:pos x="0" y="0"/>
                </a:cxn>
                <a:cxn ang="0">
                  <a:pos x="39" y="0"/>
                </a:cxn>
                <a:cxn ang="0">
                  <a:pos x="53" y="1"/>
                </a:cxn>
                <a:cxn ang="0">
                  <a:pos x="62" y="2"/>
                </a:cxn>
                <a:cxn ang="0">
                  <a:pos x="66" y="4"/>
                </a:cxn>
                <a:cxn ang="0">
                  <a:pos x="70" y="8"/>
                </a:cxn>
                <a:cxn ang="0">
                  <a:pos x="73" y="12"/>
                </a:cxn>
                <a:cxn ang="0">
                  <a:pos x="75" y="17"/>
                </a:cxn>
                <a:cxn ang="0">
                  <a:pos x="77" y="21"/>
                </a:cxn>
                <a:cxn ang="0">
                  <a:pos x="77" y="27"/>
                </a:cxn>
                <a:cxn ang="0">
                  <a:pos x="76" y="33"/>
                </a:cxn>
                <a:cxn ang="0">
                  <a:pos x="75" y="39"/>
                </a:cxn>
                <a:cxn ang="0">
                  <a:pos x="71" y="44"/>
                </a:cxn>
                <a:cxn ang="0">
                  <a:pos x="68" y="48"/>
                </a:cxn>
                <a:cxn ang="0">
                  <a:pos x="64" y="50"/>
                </a:cxn>
                <a:cxn ang="0">
                  <a:pos x="59" y="52"/>
                </a:cxn>
                <a:cxn ang="0">
                  <a:pos x="54" y="53"/>
                </a:cxn>
                <a:cxn ang="0">
                  <a:pos x="59" y="56"/>
                </a:cxn>
                <a:cxn ang="0">
                  <a:pos x="64" y="61"/>
                </a:cxn>
                <a:cxn ang="0">
                  <a:pos x="66" y="65"/>
                </a:cxn>
                <a:cxn ang="0">
                  <a:pos x="69" y="70"/>
                </a:cxn>
                <a:cxn ang="0">
                  <a:pos x="74" y="76"/>
                </a:cxn>
                <a:cxn ang="0">
                  <a:pos x="86" y="95"/>
                </a:cxn>
                <a:cxn ang="0">
                  <a:pos x="65" y="95"/>
                </a:cxn>
                <a:cxn ang="0">
                  <a:pos x="50" y="73"/>
                </a:cxn>
                <a:cxn ang="0">
                  <a:pos x="46" y="69"/>
                </a:cxn>
                <a:cxn ang="0">
                  <a:pos x="43" y="65"/>
                </a:cxn>
                <a:cxn ang="0">
                  <a:pos x="40" y="62"/>
                </a:cxn>
                <a:cxn ang="0">
                  <a:pos x="39" y="60"/>
                </a:cxn>
                <a:cxn ang="0">
                  <a:pos x="36" y="58"/>
                </a:cxn>
                <a:cxn ang="0">
                  <a:pos x="33" y="56"/>
                </a:cxn>
                <a:cxn ang="0">
                  <a:pos x="29" y="55"/>
                </a:cxn>
                <a:cxn ang="0">
                  <a:pos x="26" y="55"/>
                </a:cxn>
                <a:cxn ang="0">
                  <a:pos x="22" y="55"/>
                </a:cxn>
                <a:cxn ang="0">
                  <a:pos x="17" y="55"/>
                </a:cxn>
                <a:cxn ang="0">
                  <a:pos x="17" y="95"/>
                </a:cxn>
                <a:cxn ang="0">
                  <a:pos x="0" y="95"/>
                </a:cxn>
                <a:cxn ang="0">
                  <a:pos x="17" y="39"/>
                </a:cxn>
                <a:cxn ang="0">
                  <a:pos x="33" y="39"/>
                </a:cxn>
                <a:cxn ang="0">
                  <a:pos x="45" y="39"/>
                </a:cxn>
                <a:cxn ang="0">
                  <a:pos x="52" y="38"/>
                </a:cxn>
                <a:cxn ang="0">
                  <a:pos x="55" y="36"/>
                </a:cxn>
                <a:cxn ang="0">
                  <a:pos x="57" y="34"/>
                </a:cxn>
                <a:cxn ang="0">
                  <a:pos x="58" y="31"/>
                </a:cxn>
                <a:cxn ang="0">
                  <a:pos x="59" y="28"/>
                </a:cxn>
                <a:cxn ang="0">
                  <a:pos x="59" y="24"/>
                </a:cxn>
                <a:cxn ang="0">
                  <a:pos x="58" y="22"/>
                </a:cxn>
                <a:cxn ang="0">
                  <a:pos x="56" y="20"/>
                </a:cxn>
                <a:cxn ang="0">
                  <a:pos x="53" y="18"/>
                </a:cxn>
                <a:cxn ang="0">
                  <a:pos x="48" y="17"/>
                </a:cxn>
                <a:cxn ang="0">
                  <a:pos x="47" y="17"/>
                </a:cxn>
                <a:cxn ang="0">
                  <a:pos x="44" y="17"/>
                </a:cxn>
                <a:cxn ang="0">
                  <a:pos x="39" y="17"/>
                </a:cxn>
                <a:cxn ang="0">
                  <a:pos x="34" y="17"/>
                </a:cxn>
                <a:cxn ang="0">
                  <a:pos x="17" y="17"/>
                </a:cxn>
                <a:cxn ang="0">
                  <a:pos x="17" y="39"/>
                </a:cxn>
              </a:cxnLst>
              <a:rect l="0" t="0" r="r" b="b"/>
              <a:pathLst>
                <a:path w="86" h="95">
                  <a:moveTo>
                    <a:pt x="0" y="95"/>
                  </a:moveTo>
                  <a:lnTo>
                    <a:pt x="0" y="0"/>
                  </a:lnTo>
                  <a:lnTo>
                    <a:pt x="39" y="0"/>
                  </a:lnTo>
                  <a:lnTo>
                    <a:pt x="53" y="1"/>
                  </a:lnTo>
                  <a:lnTo>
                    <a:pt x="62" y="2"/>
                  </a:lnTo>
                  <a:lnTo>
                    <a:pt x="66" y="4"/>
                  </a:lnTo>
                  <a:lnTo>
                    <a:pt x="70" y="8"/>
                  </a:lnTo>
                  <a:lnTo>
                    <a:pt x="73" y="12"/>
                  </a:lnTo>
                  <a:lnTo>
                    <a:pt x="75" y="17"/>
                  </a:lnTo>
                  <a:lnTo>
                    <a:pt x="77" y="21"/>
                  </a:lnTo>
                  <a:lnTo>
                    <a:pt x="77" y="27"/>
                  </a:lnTo>
                  <a:lnTo>
                    <a:pt x="76" y="33"/>
                  </a:lnTo>
                  <a:lnTo>
                    <a:pt x="75" y="39"/>
                  </a:lnTo>
                  <a:lnTo>
                    <a:pt x="71" y="44"/>
                  </a:lnTo>
                  <a:lnTo>
                    <a:pt x="68" y="48"/>
                  </a:lnTo>
                  <a:lnTo>
                    <a:pt x="64" y="50"/>
                  </a:lnTo>
                  <a:lnTo>
                    <a:pt x="59" y="52"/>
                  </a:lnTo>
                  <a:lnTo>
                    <a:pt x="54" y="53"/>
                  </a:lnTo>
                  <a:lnTo>
                    <a:pt x="59" y="56"/>
                  </a:lnTo>
                  <a:lnTo>
                    <a:pt x="64" y="61"/>
                  </a:lnTo>
                  <a:lnTo>
                    <a:pt x="66" y="65"/>
                  </a:lnTo>
                  <a:lnTo>
                    <a:pt x="69" y="70"/>
                  </a:lnTo>
                  <a:lnTo>
                    <a:pt x="74" y="76"/>
                  </a:lnTo>
                  <a:lnTo>
                    <a:pt x="86" y="95"/>
                  </a:lnTo>
                  <a:lnTo>
                    <a:pt x="65" y="95"/>
                  </a:lnTo>
                  <a:lnTo>
                    <a:pt x="50" y="73"/>
                  </a:lnTo>
                  <a:lnTo>
                    <a:pt x="46" y="69"/>
                  </a:lnTo>
                  <a:lnTo>
                    <a:pt x="43" y="65"/>
                  </a:lnTo>
                  <a:lnTo>
                    <a:pt x="40" y="62"/>
                  </a:lnTo>
                  <a:lnTo>
                    <a:pt x="39" y="60"/>
                  </a:lnTo>
                  <a:lnTo>
                    <a:pt x="36" y="58"/>
                  </a:lnTo>
                  <a:lnTo>
                    <a:pt x="33" y="56"/>
                  </a:lnTo>
                  <a:lnTo>
                    <a:pt x="29" y="55"/>
                  </a:lnTo>
                  <a:lnTo>
                    <a:pt x="26" y="55"/>
                  </a:lnTo>
                  <a:lnTo>
                    <a:pt x="22" y="55"/>
                  </a:lnTo>
                  <a:lnTo>
                    <a:pt x="17" y="55"/>
                  </a:lnTo>
                  <a:lnTo>
                    <a:pt x="17" y="95"/>
                  </a:lnTo>
                  <a:lnTo>
                    <a:pt x="0" y="95"/>
                  </a:lnTo>
                  <a:close/>
                  <a:moveTo>
                    <a:pt x="17" y="39"/>
                  </a:moveTo>
                  <a:lnTo>
                    <a:pt x="33" y="39"/>
                  </a:lnTo>
                  <a:lnTo>
                    <a:pt x="45" y="39"/>
                  </a:lnTo>
                  <a:lnTo>
                    <a:pt x="52" y="38"/>
                  </a:lnTo>
                  <a:lnTo>
                    <a:pt x="55" y="36"/>
                  </a:lnTo>
                  <a:lnTo>
                    <a:pt x="57" y="34"/>
                  </a:lnTo>
                  <a:lnTo>
                    <a:pt x="58" y="31"/>
                  </a:lnTo>
                  <a:lnTo>
                    <a:pt x="59" y="28"/>
                  </a:lnTo>
                  <a:lnTo>
                    <a:pt x="59" y="24"/>
                  </a:lnTo>
                  <a:lnTo>
                    <a:pt x="58" y="22"/>
                  </a:lnTo>
                  <a:lnTo>
                    <a:pt x="56" y="20"/>
                  </a:lnTo>
                  <a:lnTo>
                    <a:pt x="53" y="18"/>
                  </a:lnTo>
                  <a:lnTo>
                    <a:pt x="48" y="17"/>
                  </a:lnTo>
                  <a:lnTo>
                    <a:pt x="47" y="17"/>
                  </a:lnTo>
                  <a:lnTo>
                    <a:pt x="44" y="17"/>
                  </a:lnTo>
                  <a:lnTo>
                    <a:pt x="39" y="17"/>
                  </a:lnTo>
                  <a:lnTo>
                    <a:pt x="34" y="17"/>
                  </a:lnTo>
                  <a:lnTo>
                    <a:pt x="17" y="17"/>
                  </a:lnTo>
                  <a:lnTo>
                    <a:pt x="17" y="39"/>
                  </a:lnTo>
                  <a:close/>
                </a:path>
              </a:pathLst>
            </a:custGeom>
            <a:solidFill>
              <a:srgbClr val="000000"/>
            </a:solidFill>
            <a:ln w="0">
              <a:solidFill>
                <a:srgbClr val="000000"/>
              </a:solidFill>
              <a:prstDash val="solid"/>
              <a:round/>
              <a:headEnd/>
              <a:tailEnd/>
            </a:ln>
          </p:spPr>
          <p:txBody>
            <a:bodyPr/>
            <a:lstStyle/>
            <a:p>
              <a:endParaRPr lang="en-US"/>
            </a:p>
          </p:txBody>
        </p:sp>
        <p:sp>
          <p:nvSpPr>
            <p:cNvPr id="168311" name="Freeform 1399"/>
            <p:cNvSpPr>
              <a:spLocks/>
            </p:cNvSpPr>
            <p:nvPr/>
          </p:nvSpPr>
          <p:spPr bwMode="auto">
            <a:xfrm>
              <a:off x="3985" y="2935"/>
              <a:ext cx="72" cy="95"/>
            </a:xfrm>
            <a:custGeom>
              <a:avLst/>
              <a:gdLst/>
              <a:ahLst/>
              <a:cxnLst>
                <a:cxn ang="0">
                  <a:pos x="0" y="95"/>
                </a:cxn>
                <a:cxn ang="0">
                  <a:pos x="0" y="0"/>
                </a:cxn>
                <a:cxn ang="0">
                  <a:pos x="71" y="0"/>
                </a:cxn>
                <a:cxn ang="0">
                  <a:pos x="71" y="17"/>
                </a:cxn>
                <a:cxn ang="0">
                  <a:pos x="19" y="17"/>
                </a:cxn>
                <a:cxn ang="0">
                  <a:pos x="19" y="38"/>
                </a:cxn>
                <a:cxn ang="0">
                  <a:pos x="66" y="38"/>
                </a:cxn>
                <a:cxn ang="0">
                  <a:pos x="66" y="54"/>
                </a:cxn>
                <a:cxn ang="0">
                  <a:pos x="19" y="54"/>
                </a:cxn>
                <a:cxn ang="0">
                  <a:pos x="19" y="79"/>
                </a:cxn>
                <a:cxn ang="0">
                  <a:pos x="72" y="79"/>
                </a:cxn>
                <a:cxn ang="0">
                  <a:pos x="72" y="95"/>
                </a:cxn>
                <a:cxn ang="0">
                  <a:pos x="0" y="95"/>
                </a:cxn>
              </a:cxnLst>
              <a:rect l="0" t="0" r="r" b="b"/>
              <a:pathLst>
                <a:path w="72" h="95">
                  <a:moveTo>
                    <a:pt x="0" y="95"/>
                  </a:moveTo>
                  <a:lnTo>
                    <a:pt x="0" y="0"/>
                  </a:lnTo>
                  <a:lnTo>
                    <a:pt x="71" y="0"/>
                  </a:lnTo>
                  <a:lnTo>
                    <a:pt x="71" y="17"/>
                  </a:lnTo>
                  <a:lnTo>
                    <a:pt x="19" y="17"/>
                  </a:lnTo>
                  <a:lnTo>
                    <a:pt x="19" y="38"/>
                  </a:lnTo>
                  <a:lnTo>
                    <a:pt x="66" y="38"/>
                  </a:lnTo>
                  <a:lnTo>
                    <a:pt x="66" y="54"/>
                  </a:lnTo>
                  <a:lnTo>
                    <a:pt x="19" y="54"/>
                  </a:lnTo>
                  <a:lnTo>
                    <a:pt x="19" y="79"/>
                  </a:lnTo>
                  <a:lnTo>
                    <a:pt x="72" y="79"/>
                  </a:lnTo>
                  <a:lnTo>
                    <a:pt x="72"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8312" name="Freeform 1400"/>
            <p:cNvSpPr>
              <a:spLocks/>
            </p:cNvSpPr>
            <p:nvPr/>
          </p:nvSpPr>
          <p:spPr bwMode="auto">
            <a:xfrm>
              <a:off x="4068" y="2934"/>
              <a:ext cx="77" cy="98"/>
            </a:xfrm>
            <a:custGeom>
              <a:avLst/>
              <a:gdLst/>
              <a:ahLst/>
              <a:cxnLst>
                <a:cxn ang="0">
                  <a:pos x="18" y="63"/>
                </a:cxn>
                <a:cxn ang="0">
                  <a:pos x="22" y="74"/>
                </a:cxn>
                <a:cxn ang="0">
                  <a:pos x="30" y="80"/>
                </a:cxn>
                <a:cxn ang="0">
                  <a:pos x="39" y="82"/>
                </a:cxn>
                <a:cxn ang="0">
                  <a:pos x="51" y="80"/>
                </a:cxn>
                <a:cxn ang="0">
                  <a:pos x="57" y="75"/>
                </a:cxn>
                <a:cxn ang="0">
                  <a:pos x="59" y="68"/>
                </a:cxn>
                <a:cxn ang="0">
                  <a:pos x="57" y="63"/>
                </a:cxn>
                <a:cxn ang="0">
                  <a:pos x="51" y="59"/>
                </a:cxn>
                <a:cxn ang="0">
                  <a:pos x="45" y="57"/>
                </a:cxn>
                <a:cxn ang="0">
                  <a:pos x="35" y="55"/>
                </a:cxn>
                <a:cxn ang="0">
                  <a:pos x="13" y="45"/>
                </a:cxn>
                <a:cxn ang="0">
                  <a:pos x="4" y="26"/>
                </a:cxn>
                <a:cxn ang="0">
                  <a:pos x="6" y="16"/>
                </a:cxn>
                <a:cxn ang="0">
                  <a:pos x="11" y="9"/>
                </a:cxn>
                <a:cxn ang="0">
                  <a:pos x="20" y="3"/>
                </a:cxn>
                <a:cxn ang="0">
                  <a:pos x="38" y="0"/>
                </a:cxn>
                <a:cxn ang="0">
                  <a:pos x="64" y="8"/>
                </a:cxn>
                <a:cxn ang="0">
                  <a:pos x="74" y="29"/>
                </a:cxn>
                <a:cxn ang="0">
                  <a:pos x="54" y="25"/>
                </a:cxn>
                <a:cxn ang="0">
                  <a:pos x="51" y="20"/>
                </a:cxn>
                <a:cxn ang="0">
                  <a:pos x="43" y="16"/>
                </a:cxn>
                <a:cxn ang="0">
                  <a:pos x="33" y="16"/>
                </a:cxn>
                <a:cxn ang="0">
                  <a:pos x="25" y="20"/>
                </a:cxn>
                <a:cxn ang="0">
                  <a:pos x="23" y="23"/>
                </a:cxn>
                <a:cxn ang="0">
                  <a:pos x="23" y="29"/>
                </a:cxn>
                <a:cxn ang="0">
                  <a:pos x="27" y="33"/>
                </a:cxn>
                <a:cxn ang="0">
                  <a:pos x="36" y="36"/>
                </a:cxn>
                <a:cxn ang="0">
                  <a:pos x="55" y="41"/>
                </a:cxn>
                <a:cxn ang="0">
                  <a:pos x="67" y="47"/>
                </a:cxn>
                <a:cxn ang="0">
                  <a:pos x="74" y="54"/>
                </a:cxn>
                <a:cxn ang="0">
                  <a:pos x="77" y="63"/>
                </a:cxn>
                <a:cxn ang="0">
                  <a:pos x="77" y="74"/>
                </a:cxn>
                <a:cxn ang="0">
                  <a:pos x="73" y="84"/>
                </a:cxn>
                <a:cxn ang="0">
                  <a:pos x="65" y="92"/>
                </a:cxn>
                <a:cxn ang="0">
                  <a:pos x="51" y="97"/>
                </a:cxn>
                <a:cxn ang="0">
                  <a:pos x="23" y="96"/>
                </a:cxn>
                <a:cxn ang="0">
                  <a:pos x="4" y="80"/>
                </a:cxn>
              </a:cxnLst>
              <a:rect l="0" t="0" r="r" b="b"/>
              <a:pathLst>
                <a:path w="77" h="98">
                  <a:moveTo>
                    <a:pt x="0" y="65"/>
                  </a:moveTo>
                  <a:lnTo>
                    <a:pt x="18" y="63"/>
                  </a:lnTo>
                  <a:lnTo>
                    <a:pt x="20" y="68"/>
                  </a:lnTo>
                  <a:lnTo>
                    <a:pt x="22" y="74"/>
                  </a:lnTo>
                  <a:lnTo>
                    <a:pt x="25" y="77"/>
                  </a:lnTo>
                  <a:lnTo>
                    <a:pt x="30" y="80"/>
                  </a:lnTo>
                  <a:lnTo>
                    <a:pt x="34" y="81"/>
                  </a:lnTo>
                  <a:lnTo>
                    <a:pt x="39" y="82"/>
                  </a:lnTo>
                  <a:lnTo>
                    <a:pt x="46" y="81"/>
                  </a:lnTo>
                  <a:lnTo>
                    <a:pt x="51" y="80"/>
                  </a:lnTo>
                  <a:lnTo>
                    <a:pt x="55" y="77"/>
                  </a:lnTo>
                  <a:lnTo>
                    <a:pt x="57" y="75"/>
                  </a:lnTo>
                  <a:lnTo>
                    <a:pt x="59" y="72"/>
                  </a:lnTo>
                  <a:lnTo>
                    <a:pt x="59" y="68"/>
                  </a:lnTo>
                  <a:lnTo>
                    <a:pt x="59" y="65"/>
                  </a:lnTo>
                  <a:lnTo>
                    <a:pt x="57" y="63"/>
                  </a:lnTo>
                  <a:lnTo>
                    <a:pt x="55" y="61"/>
                  </a:lnTo>
                  <a:lnTo>
                    <a:pt x="51" y="59"/>
                  </a:lnTo>
                  <a:lnTo>
                    <a:pt x="48" y="59"/>
                  </a:lnTo>
                  <a:lnTo>
                    <a:pt x="45" y="57"/>
                  </a:lnTo>
                  <a:lnTo>
                    <a:pt x="41" y="56"/>
                  </a:lnTo>
                  <a:lnTo>
                    <a:pt x="35" y="55"/>
                  </a:lnTo>
                  <a:lnTo>
                    <a:pt x="22" y="51"/>
                  </a:lnTo>
                  <a:lnTo>
                    <a:pt x="13" y="45"/>
                  </a:lnTo>
                  <a:lnTo>
                    <a:pt x="6" y="36"/>
                  </a:lnTo>
                  <a:lnTo>
                    <a:pt x="4" y="26"/>
                  </a:lnTo>
                  <a:lnTo>
                    <a:pt x="4" y="22"/>
                  </a:lnTo>
                  <a:lnTo>
                    <a:pt x="6" y="16"/>
                  </a:lnTo>
                  <a:lnTo>
                    <a:pt x="9" y="13"/>
                  </a:lnTo>
                  <a:lnTo>
                    <a:pt x="11" y="9"/>
                  </a:lnTo>
                  <a:lnTo>
                    <a:pt x="15" y="5"/>
                  </a:lnTo>
                  <a:lnTo>
                    <a:pt x="20" y="3"/>
                  </a:lnTo>
                  <a:lnTo>
                    <a:pt x="28" y="1"/>
                  </a:lnTo>
                  <a:lnTo>
                    <a:pt x="38" y="0"/>
                  </a:lnTo>
                  <a:lnTo>
                    <a:pt x="53" y="2"/>
                  </a:lnTo>
                  <a:lnTo>
                    <a:pt x="64" y="8"/>
                  </a:lnTo>
                  <a:lnTo>
                    <a:pt x="70" y="16"/>
                  </a:lnTo>
                  <a:lnTo>
                    <a:pt x="74" y="29"/>
                  </a:lnTo>
                  <a:lnTo>
                    <a:pt x="55" y="30"/>
                  </a:lnTo>
                  <a:lnTo>
                    <a:pt x="54" y="25"/>
                  </a:lnTo>
                  <a:lnTo>
                    <a:pt x="53" y="22"/>
                  </a:lnTo>
                  <a:lnTo>
                    <a:pt x="51" y="20"/>
                  </a:lnTo>
                  <a:lnTo>
                    <a:pt x="47" y="18"/>
                  </a:lnTo>
                  <a:lnTo>
                    <a:pt x="43" y="16"/>
                  </a:lnTo>
                  <a:lnTo>
                    <a:pt x="38" y="16"/>
                  </a:lnTo>
                  <a:lnTo>
                    <a:pt x="33" y="16"/>
                  </a:lnTo>
                  <a:lnTo>
                    <a:pt x="28" y="18"/>
                  </a:lnTo>
                  <a:lnTo>
                    <a:pt x="25" y="20"/>
                  </a:lnTo>
                  <a:lnTo>
                    <a:pt x="24" y="21"/>
                  </a:lnTo>
                  <a:lnTo>
                    <a:pt x="23" y="23"/>
                  </a:lnTo>
                  <a:lnTo>
                    <a:pt x="22" y="25"/>
                  </a:lnTo>
                  <a:lnTo>
                    <a:pt x="23" y="29"/>
                  </a:lnTo>
                  <a:lnTo>
                    <a:pt x="25" y="31"/>
                  </a:lnTo>
                  <a:lnTo>
                    <a:pt x="27" y="33"/>
                  </a:lnTo>
                  <a:lnTo>
                    <a:pt x="32" y="34"/>
                  </a:lnTo>
                  <a:lnTo>
                    <a:pt x="36" y="36"/>
                  </a:lnTo>
                  <a:lnTo>
                    <a:pt x="43" y="37"/>
                  </a:lnTo>
                  <a:lnTo>
                    <a:pt x="55" y="41"/>
                  </a:lnTo>
                  <a:lnTo>
                    <a:pt x="63" y="44"/>
                  </a:lnTo>
                  <a:lnTo>
                    <a:pt x="67" y="47"/>
                  </a:lnTo>
                  <a:lnTo>
                    <a:pt x="70" y="50"/>
                  </a:lnTo>
                  <a:lnTo>
                    <a:pt x="74" y="54"/>
                  </a:lnTo>
                  <a:lnTo>
                    <a:pt x="76" y="59"/>
                  </a:lnTo>
                  <a:lnTo>
                    <a:pt x="77" y="63"/>
                  </a:lnTo>
                  <a:lnTo>
                    <a:pt x="77" y="68"/>
                  </a:lnTo>
                  <a:lnTo>
                    <a:pt x="77" y="74"/>
                  </a:lnTo>
                  <a:lnTo>
                    <a:pt x="76" y="80"/>
                  </a:lnTo>
                  <a:lnTo>
                    <a:pt x="73" y="84"/>
                  </a:lnTo>
                  <a:lnTo>
                    <a:pt x="69" y="88"/>
                  </a:lnTo>
                  <a:lnTo>
                    <a:pt x="65" y="92"/>
                  </a:lnTo>
                  <a:lnTo>
                    <a:pt x="61" y="94"/>
                  </a:lnTo>
                  <a:lnTo>
                    <a:pt x="51" y="97"/>
                  </a:lnTo>
                  <a:lnTo>
                    <a:pt x="39" y="98"/>
                  </a:lnTo>
                  <a:lnTo>
                    <a:pt x="23" y="96"/>
                  </a:lnTo>
                  <a:lnTo>
                    <a:pt x="12" y="89"/>
                  </a:lnTo>
                  <a:lnTo>
                    <a:pt x="4" y="80"/>
                  </a:lnTo>
                  <a:lnTo>
                    <a:pt x="0" y="65"/>
                  </a:lnTo>
                  <a:close/>
                </a:path>
              </a:pathLst>
            </a:custGeom>
            <a:solidFill>
              <a:srgbClr val="000000"/>
            </a:solidFill>
            <a:ln w="0">
              <a:solidFill>
                <a:srgbClr val="000000"/>
              </a:solidFill>
              <a:prstDash val="solid"/>
              <a:round/>
              <a:headEnd/>
              <a:tailEnd/>
            </a:ln>
          </p:spPr>
          <p:txBody>
            <a:bodyPr/>
            <a:lstStyle/>
            <a:p>
              <a:endParaRPr lang="en-US"/>
            </a:p>
          </p:txBody>
        </p:sp>
        <p:sp>
          <p:nvSpPr>
            <p:cNvPr id="168313" name="Freeform 1401"/>
            <p:cNvSpPr>
              <a:spLocks/>
            </p:cNvSpPr>
            <p:nvPr/>
          </p:nvSpPr>
          <p:spPr bwMode="auto">
            <a:xfrm>
              <a:off x="4159" y="2935"/>
              <a:ext cx="33" cy="122"/>
            </a:xfrm>
            <a:custGeom>
              <a:avLst/>
              <a:gdLst/>
              <a:ahLst/>
              <a:cxnLst>
                <a:cxn ang="0">
                  <a:pos x="33" y="122"/>
                </a:cxn>
                <a:cxn ang="0">
                  <a:pos x="22" y="122"/>
                </a:cxn>
                <a:cxn ang="0">
                  <a:pos x="13" y="107"/>
                </a:cxn>
                <a:cxn ang="0">
                  <a:pos x="6" y="92"/>
                </a:cxn>
                <a:cxn ang="0">
                  <a:pos x="2" y="76"/>
                </a:cxn>
                <a:cxn ang="0">
                  <a:pos x="0" y="61"/>
                </a:cxn>
                <a:cxn ang="0">
                  <a:pos x="2" y="43"/>
                </a:cxn>
                <a:cxn ang="0">
                  <a:pos x="7" y="27"/>
                </a:cxn>
                <a:cxn ang="0">
                  <a:pos x="13" y="12"/>
                </a:cxn>
                <a:cxn ang="0">
                  <a:pos x="22" y="0"/>
                </a:cxn>
                <a:cxn ang="0">
                  <a:pos x="33" y="0"/>
                </a:cxn>
                <a:cxn ang="0">
                  <a:pos x="26" y="18"/>
                </a:cxn>
                <a:cxn ang="0">
                  <a:pos x="22" y="33"/>
                </a:cxn>
                <a:cxn ang="0">
                  <a:pos x="19" y="46"/>
                </a:cxn>
                <a:cxn ang="0">
                  <a:pos x="18" y="61"/>
                </a:cxn>
                <a:cxn ang="0">
                  <a:pos x="18" y="72"/>
                </a:cxn>
                <a:cxn ang="0">
                  <a:pos x="20" y="83"/>
                </a:cxn>
                <a:cxn ang="0">
                  <a:pos x="23" y="93"/>
                </a:cxn>
                <a:cxn ang="0">
                  <a:pos x="25" y="103"/>
                </a:cxn>
                <a:cxn ang="0">
                  <a:pos x="28" y="111"/>
                </a:cxn>
                <a:cxn ang="0">
                  <a:pos x="33" y="122"/>
                </a:cxn>
              </a:cxnLst>
              <a:rect l="0" t="0" r="r" b="b"/>
              <a:pathLst>
                <a:path w="33" h="122">
                  <a:moveTo>
                    <a:pt x="33" y="122"/>
                  </a:moveTo>
                  <a:lnTo>
                    <a:pt x="22" y="122"/>
                  </a:lnTo>
                  <a:lnTo>
                    <a:pt x="13" y="107"/>
                  </a:lnTo>
                  <a:lnTo>
                    <a:pt x="6" y="92"/>
                  </a:lnTo>
                  <a:lnTo>
                    <a:pt x="2" y="76"/>
                  </a:lnTo>
                  <a:lnTo>
                    <a:pt x="0" y="61"/>
                  </a:lnTo>
                  <a:lnTo>
                    <a:pt x="2" y="43"/>
                  </a:lnTo>
                  <a:lnTo>
                    <a:pt x="7" y="27"/>
                  </a:lnTo>
                  <a:lnTo>
                    <a:pt x="13" y="12"/>
                  </a:lnTo>
                  <a:lnTo>
                    <a:pt x="22" y="0"/>
                  </a:lnTo>
                  <a:lnTo>
                    <a:pt x="33" y="0"/>
                  </a:lnTo>
                  <a:lnTo>
                    <a:pt x="26" y="18"/>
                  </a:lnTo>
                  <a:lnTo>
                    <a:pt x="22" y="33"/>
                  </a:lnTo>
                  <a:lnTo>
                    <a:pt x="19" y="46"/>
                  </a:lnTo>
                  <a:lnTo>
                    <a:pt x="18" y="61"/>
                  </a:lnTo>
                  <a:lnTo>
                    <a:pt x="18" y="72"/>
                  </a:lnTo>
                  <a:lnTo>
                    <a:pt x="20" y="83"/>
                  </a:lnTo>
                  <a:lnTo>
                    <a:pt x="23" y="93"/>
                  </a:lnTo>
                  <a:lnTo>
                    <a:pt x="25" y="103"/>
                  </a:lnTo>
                  <a:lnTo>
                    <a:pt x="28" y="111"/>
                  </a:lnTo>
                  <a:lnTo>
                    <a:pt x="33" y="122"/>
                  </a:lnTo>
                  <a:close/>
                </a:path>
              </a:pathLst>
            </a:custGeom>
            <a:solidFill>
              <a:srgbClr val="000000"/>
            </a:solidFill>
            <a:ln w="0">
              <a:solidFill>
                <a:srgbClr val="000000"/>
              </a:solidFill>
              <a:prstDash val="solid"/>
              <a:round/>
              <a:headEnd/>
              <a:tailEnd/>
            </a:ln>
          </p:spPr>
          <p:txBody>
            <a:bodyPr/>
            <a:lstStyle/>
            <a:p>
              <a:endParaRPr lang="en-US"/>
            </a:p>
          </p:txBody>
        </p:sp>
        <p:sp>
          <p:nvSpPr>
            <p:cNvPr id="168314" name="Freeform 1402"/>
            <p:cNvSpPr>
              <a:spLocks/>
            </p:cNvSpPr>
            <p:nvPr/>
          </p:nvSpPr>
          <p:spPr bwMode="auto">
            <a:xfrm>
              <a:off x="4206" y="2935"/>
              <a:ext cx="42" cy="95"/>
            </a:xfrm>
            <a:custGeom>
              <a:avLst/>
              <a:gdLst/>
              <a:ahLst/>
              <a:cxnLst>
                <a:cxn ang="0">
                  <a:pos x="42" y="95"/>
                </a:cxn>
                <a:cxn ang="0">
                  <a:pos x="24" y="95"/>
                </a:cxn>
                <a:cxn ang="0">
                  <a:pos x="24" y="27"/>
                </a:cxn>
                <a:cxn ang="0">
                  <a:pos x="13" y="35"/>
                </a:cxn>
                <a:cxn ang="0">
                  <a:pos x="0" y="42"/>
                </a:cxn>
                <a:cxn ang="0">
                  <a:pos x="0" y="23"/>
                </a:cxn>
                <a:cxn ang="0">
                  <a:pos x="5" y="22"/>
                </a:cxn>
                <a:cxn ang="0">
                  <a:pos x="10" y="19"/>
                </a:cxn>
                <a:cxn ang="0">
                  <a:pos x="15" y="15"/>
                </a:cxn>
                <a:cxn ang="0">
                  <a:pos x="21" y="10"/>
                </a:cxn>
                <a:cxn ang="0">
                  <a:pos x="24" y="6"/>
                </a:cxn>
                <a:cxn ang="0">
                  <a:pos x="28" y="0"/>
                </a:cxn>
                <a:cxn ang="0">
                  <a:pos x="42" y="0"/>
                </a:cxn>
                <a:cxn ang="0">
                  <a:pos x="42" y="95"/>
                </a:cxn>
              </a:cxnLst>
              <a:rect l="0" t="0" r="r" b="b"/>
              <a:pathLst>
                <a:path w="42" h="95">
                  <a:moveTo>
                    <a:pt x="42" y="95"/>
                  </a:moveTo>
                  <a:lnTo>
                    <a:pt x="24" y="95"/>
                  </a:lnTo>
                  <a:lnTo>
                    <a:pt x="24" y="27"/>
                  </a:lnTo>
                  <a:lnTo>
                    <a:pt x="13" y="35"/>
                  </a:lnTo>
                  <a:lnTo>
                    <a:pt x="0" y="42"/>
                  </a:lnTo>
                  <a:lnTo>
                    <a:pt x="0" y="23"/>
                  </a:lnTo>
                  <a:lnTo>
                    <a:pt x="5" y="22"/>
                  </a:lnTo>
                  <a:lnTo>
                    <a:pt x="10" y="19"/>
                  </a:lnTo>
                  <a:lnTo>
                    <a:pt x="15" y="15"/>
                  </a:lnTo>
                  <a:lnTo>
                    <a:pt x="21" y="10"/>
                  </a:lnTo>
                  <a:lnTo>
                    <a:pt x="24" y="6"/>
                  </a:lnTo>
                  <a:lnTo>
                    <a:pt x="28" y="0"/>
                  </a:lnTo>
                  <a:lnTo>
                    <a:pt x="42" y="0"/>
                  </a:lnTo>
                  <a:lnTo>
                    <a:pt x="42" y="95"/>
                  </a:lnTo>
                  <a:close/>
                </a:path>
              </a:pathLst>
            </a:custGeom>
            <a:solidFill>
              <a:srgbClr val="000000"/>
            </a:solidFill>
            <a:ln w="0">
              <a:solidFill>
                <a:srgbClr val="000000"/>
              </a:solidFill>
              <a:prstDash val="solid"/>
              <a:round/>
              <a:headEnd/>
              <a:tailEnd/>
            </a:ln>
          </p:spPr>
          <p:txBody>
            <a:bodyPr/>
            <a:lstStyle/>
            <a:p>
              <a:endParaRPr lang="en-US"/>
            </a:p>
          </p:txBody>
        </p:sp>
        <p:sp>
          <p:nvSpPr>
            <p:cNvPr id="168315" name="Freeform 1403"/>
            <p:cNvSpPr>
              <a:spLocks noEditPoints="1"/>
            </p:cNvSpPr>
            <p:nvPr/>
          </p:nvSpPr>
          <p:spPr bwMode="auto">
            <a:xfrm>
              <a:off x="4276" y="2935"/>
              <a:ext cx="62" cy="97"/>
            </a:xfrm>
            <a:custGeom>
              <a:avLst/>
              <a:gdLst/>
              <a:ahLst/>
              <a:cxnLst>
                <a:cxn ang="0">
                  <a:pos x="31" y="0"/>
                </a:cxn>
                <a:cxn ang="0">
                  <a:pos x="43" y="2"/>
                </a:cxn>
                <a:cxn ang="0">
                  <a:pos x="53" y="10"/>
                </a:cxn>
                <a:cxn ang="0">
                  <a:pos x="57" y="20"/>
                </a:cxn>
                <a:cxn ang="0">
                  <a:pos x="61" y="32"/>
                </a:cxn>
                <a:cxn ang="0">
                  <a:pos x="62" y="49"/>
                </a:cxn>
                <a:cxn ang="0">
                  <a:pos x="61" y="65"/>
                </a:cxn>
                <a:cxn ang="0">
                  <a:pos x="57" y="77"/>
                </a:cxn>
                <a:cxn ang="0">
                  <a:pos x="53" y="87"/>
                </a:cxn>
                <a:cxn ang="0">
                  <a:pos x="43" y="94"/>
                </a:cxn>
                <a:cxn ang="0">
                  <a:pos x="31" y="97"/>
                </a:cxn>
                <a:cxn ang="0">
                  <a:pos x="18" y="94"/>
                </a:cxn>
                <a:cxn ang="0">
                  <a:pos x="9" y="86"/>
                </a:cxn>
                <a:cxn ang="0">
                  <a:pos x="3" y="77"/>
                </a:cxn>
                <a:cxn ang="0">
                  <a:pos x="1" y="64"/>
                </a:cxn>
                <a:cxn ang="0">
                  <a:pos x="0" y="49"/>
                </a:cxn>
                <a:cxn ang="0">
                  <a:pos x="1" y="32"/>
                </a:cxn>
                <a:cxn ang="0">
                  <a:pos x="4" y="19"/>
                </a:cxn>
                <a:cxn ang="0">
                  <a:pos x="9" y="10"/>
                </a:cxn>
                <a:cxn ang="0">
                  <a:pos x="18" y="2"/>
                </a:cxn>
                <a:cxn ang="0">
                  <a:pos x="31" y="0"/>
                </a:cxn>
                <a:cxn ang="0">
                  <a:pos x="31" y="17"/>
                </a:cxn>
                <a:cxn ang="0">
                  <a:pos x="27" y="18"/>
                </a:cxn>
                <a:cxn ang="0">
                  <a:pos x="24" y="19"/>
                </a:cxn>
                <a:cxn ang="0">
                  <a:pos x="22" y="20"/>
                </a:cxn>
                <a:cxn ang="0">
                  <a:pos x="21" y="23"/>
                </a:cxn>
                <a:cxn ang="0">
                  <a:pos x="20" y="25"/>
                </a:cxn>
                <a:cxn ang="0">
                  <a:pos x="18" y="35"/>
                </a:cxn>
                <a:cxn ang="0">
                  <a:pos x="17" y="49"/>
                </a:cxn>
                <a:cxn ang="0">
                  <a:pos x="18" y="62"/>
                </a:cxn>
                <a:cxn ang="0">
                  <a:pos x="20" y="71"/>
                </a:cxn>
                <a:cxn ang="0">
                  <a:pos x="21" y="74"/>
                </a:cxn>
                <a:cxn ang="0">
                  <a:pos x="22" y="76"/>
                </a:cxn>
                <a:cxn ang="0">
                  <a:pos x="24" y="79"/>
                </a:cxn>
                <a:cxn ang="0">
                  <a:pos x="27" y="80"/>
                </a:cxn>
                <a:cxn ang="0">
                  <a:pos x="31" y="81"/>
                </a:cxn>
                <a:cxn ang="0">
                  <a:pos x="34" y="80"/>
                </a:cxn>
                <a:cxn ang="0">
                  <a:pos x="37" y="79"/>
                </a:cxn>
                <a:cxn ang="0">
                  <a:pos x="39" y="76"/>
                </a:cxn>
                <a:cxn ang="0">
                  <a:pos x="41" y="74"/>
                </a:cxn>
                <a:cxn ang="0">
                  <a:pos x="42" y="71"/>
                </a:cxn>
                <a:cxn ang="0">
                  <a:pos x="43" y="62"/>
                </a:cxn>
                <a:cxn ang="0">
                  <a:pos x="44" y="49"/>
                </a:cxn>
                <a:cxn ang="0">
                  <a:pos x="43" y="35"/>
                </a:cxn>
                <a:cxn ang="0">
                  <a:pos x="42" y="27"/>
                </a:cxn>
                <a:cxn ang="0">
                  <a:pos x="41" y="23"/>
                </a:cxn>
                <a:cxn ang="0">
                  <a:pos x="38" y="21"/>
                </a:cxn>
                <a:cxn ang="0">
                  <a:pos x="37" y="19"/>
                </a:cxn>
                <a:cxn ang="0">
                  <a:pos x="34" y="18"/>
                </a:cxn>
                <a:cxn ang="0">
                  <a:pos x="31" y="17"/>
                </a:cxn>
              </a:cxnLst>
              <a:rect l="0" t="0" r="r" b="b"/>
              <a:pathLst>
                <a:path w="62" h="97">
                  <a:moveTo>
                    <a:pt x="31" y="0"/>
                  </a:moveTo>
                  <a:lnTo>
                    <a:pt x="43" y="2"/>
                  </a:lnTo>
                  <a:lnTo>
                    <a:pt x="53" y="10"/>
                  </a:lnTo>
                  <a:lnTo>
                    <a:pt x="57" y="20"/>
                  </a:lnTo>
                  <a:lnTo>
                    <a:pt x="61" y="32"/>
                  </a:lnTo>
                  <a:lnTo>
                    <a:pt x="62" y="49"/>
                  </a:lnTo>
                  <a:lnTo>
                    <a:pt x="61" y="65"/>
                  </a:lnTo>
                  <a:lnTo>
                    <a:pt x="57" y="77"/>
                  </a:lnTo>
                  <a:lnTo>
                    <a:pt x="53" y="87"/>
                  </a:lnTo>
                  <a:lnTo>
                    <a:pt x="43" y="94"/>
                  </a:lnTo>
                  <a:lnTo>
                    <a:pt x="31" y="97"/>
                  </a:lnTo>
                  <a:lnTo>
                    <a:pt x="18" y="94"/>
                  </a:lnTo>
                  <a:lnTo>
                    <a:pt x="9" y="86"/>
                  </a:lnTo>
                  <a:lnTo>
                    <a:pt x="3" y="77"/>
                  </a:lnTo>
                  <a:lnTo>
                    <a:pt x="1" y="64"/>
                  </a:lnTo>
                  <a:lnTo>
                    <a:pt x="0" y="49"/>
                  </a:lnTo>
                  <a:lnTo>
                    <a:pt x="1" y="32"/>
                  </a:lnTo>
                  <a:lnTo>
                    <a:pt x="4" y="19"/>
                  </a:lnTo>
                  <a:lnTo>
                    <a:pt x="9" y="10"/>
                  </a:lnTo>
                  <a:lnTo>
                    <a:pt x="18" y="2"/>
                  </a:lnTo>
                  <a:lnTo>
                    <a:pt x="31" y="0"/>
                  </a:lnTo>
                  <a:close/>
                  <a:moveTo>
                    <a:pt x="31" y="17"/>
                  </a:moveTo>
                  <a:lnTo>
                    <a:pt x="27" y="18"/>
                  </a:lnTo>
                  <a:lnTo>
                    <a:pt x="24" y="19"/>
                  </a:lnTo>
                  <a:lnTo>
                    <a:pt x="22" y="20"/>
                  </a:lnTo>
                  <a:lnTo>
                    <a:pt x="21" y="23"/>
                  </a:lnTo>
                  <a:lnTo>
                    <a:pt x="20" y="25"/>
                  </a:lnTo>
                  <a:lnTo>
                    <a:pt x="18" y="35"/>
                  </a:lnTo>
                  <a:lnTo>
                    <a:pt x="17" y="49"/>
                  </a:lnTo>
                  <a:lnTo>
                    <a:pt x="18" y="62"/>
                  </a:lnTo>
                  <a:lnTo>
                    <a:pt x="20" y="71"/>
                  </a:lnTo>
                  <a:lnTo>
                    <a:pt x="21" y="74"/>
                  </a:lnTo>
                  <a:lnTo>
                    <a:pt x="22" y="76"/>
                  </a:lnTo>
                  <a:lnTo>
                    <a:pt x="24" y="79"/>
                  </a:lnTo>
                  <a:lnTo>
                    <a:pt x="27" y="80"/>
                  </a:lnTo>
                  <a:lnTo>
                    <a:pt x="31" y="81"/>
                  </a:lnTo>
                  <a:lnTo>
                    <a:pt x="34" y="80"/>
                  </a:lnTo>
                  <a:lnTo>
                    <a:pt x="37" y="79"/>
                  </a:lnTo>
                  <a:lnTo>
                    <a:pt x="39" y="76"/>
                  </a:lnTo>
                  <a:lnTo>
                    <a:pt x="41" y="74"/>
                  </a:lnTo>
                  <a:lnTo>
                    <a:pt x="42" y="71"/>
                  </a:lnTo>
                  <a:lnTo>
                    <a:pt x="43" y="62"/>
                  </a:lnTo>
                  <a:lnTo>
                    <a:pt x="44" y="49"/>
                  </a:lnTo>
                  <a:lnTo>
                    <a:pt x="43" y="35"/>
                  </a:lnTo>
                  <a:lnTo>
                    <a:pt x="42" y="27"/>
                  </a:lnTo>
                  <a:lnTo>
                    <a:pt x="41" y="23"/>
                  </a:lnTo>
                  <a:lnTo>
                    <a:pt x="38"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16" name="Freeform 1404"/>
            <p:cNvSpPr>
              <a:spLocks noEditPoints="1"/>
            </p:cNvSpPr>
            <p:nvPr/>
          </p:nvSpPr>
          <p:spPr bwMode="auto">
            <a:xfrm>
              <a:off x="4349" y="2935"/>
              <a:ext cx="62" cy="97"/>
            </a:xfrm>
            <a:custGeom>
              <a:avLst/>
              <a:gdLst/>
              <a:ahLst/>
              <a:cxnLst>
                <a:cxn ang="0">
                  <a:pos x="31" y="0"/>
                </a:cxn>
                <a:cxn ang="0">
                  <a:pos x="43" y="2"/>
                </a:cxn>
                <a:cxn ang="0">
                  <a:pos x="53" y="10"/>
                </a:cxn>
                <a:cxn ang="0">
                  <a:pos x="58" y="20"/>
                </a:cxn>
                <a:cxn ang="0">
                  <a:pos x="61" y="32"/>
                </a:cxn>
                <a:cxn ang="0">
                  <a:pos x="62" y="49"/>
                </a:cxn>
                <a:cxn ang="0">
                  <a:pos x="61" y="65"/>
                </a:cxn>
                <a:cxn ang="0">
                  <a:pos x="58" y="77"/>
                </a:cxn>
                <a:cxn ang="0">
                  <a:pos x="53" y="87"/>
                </a:cxn>
                <a:cxn ang="0">
                  <a:pos x="43" y="94"/>
                </a:cxn>
                <a:cxn ang="0">
                  <a:pos x="31" y="97"/>
                </a:cxn>
                <a:cxn ang="0">
                  <a:pos x="18" y="94"/>
                </a:cxn>
                <a:cxn ang="0">
                  <a:pos x="9" y="86"/>
                </a:cxn>
                <a:cxn ang="0">
                  <a:pos x="4" y="77"/>
                </a:cxn>
                <a:cxn ang="0">
                  <a:pos x="1" y="64"/>
                </a:cxn>
                <a:cxn ang="0">
                  <a:pos x="0" y="49"/>
                </a:cxn>
                <a:cxn ang="0">
                  <a:pos x="1" y="32"/>
                </a:cxn>
                <a:cxn ang="0">
                  <a:pos x="4" y="19"/>
                </a:cxn>
                <a:cxn ang="0">
                  <a:pos x="10" y="10"/>
                </a:cxn>
                <a:cxn ang="0">
                  <a:pos x="18" y="2"/>
                </a:cxn>
                <a:cxn ang="0">
                  <a:pos x="31" y="0"/>
                </a:cxn>
                <a:cxn ang="0">
                  <a:pos x="31" y="17"/>
                </a:cxn>
                <a:cxn ang="0">
                  <a:pos x="27" y="18"/>
                </a:cxn>
                <a:cxn ang="0">
                  <a:pos x="24" y="19"/>
                </a:cxn>
                <a:cxn ang="0">
                  <a:pos x="23" y="20"/>
                </a:cxn>
                <a:cxn ang="0">
                  <a:pos x="21" y="23"/>
                </a:cxn>
                <a:cxn ang="0">
                  <a:pos x="20" y="25"/>
                </a:cxn>
                <a:cxn ang="0">
                  <a:pos x="18" y="35"/>
                </a:cxn>
                <a:cxn ang="0">
                  <a:pos x="17" y="49"/>
                </a:cxn>
                <a:cxn ang="0">
                  <a:pos x="18" y="62"/>
                </a:cxn>
                <a:cxn ang="0">
                  <a:pos x="20" y="71"/>
                </a:cxn>
                <a:cxn ang="0">
                  <a:pos x="21" y="74"/>
                </a:cxn>
                <a:cxn ang="0">
                  <a:pos x="23" y="76"/>
                </a:cxn>
                <a:cxn ang="0">
                  <a:pos x="24" y="79"/>
                </a:cxn>
                <a:cxn ang="0">
                  <a:pos x="27" y="80"/>
                </a:cxn>
                <a:cxn ang="0">
                  <a:pos x="31" y="81"/>
                </a:cxn>
                <a:cxn ang="0">
                  <a:pos x="34" y="80"/>
                </a:cxn>
                <a:cxn ang="0">
                  <a:pos x="37" y="79"/>
                </a:cxn>
                <a:cxn ang="0">
                  <a:pos x="40" y="76"/>
                </a:cxn>
                <a:cxn ang="0">
                  <a:pos x="41" y="74"/>
                </a:cxn>
                <a:cxn ang="0">
                  <a:pos x="42" y="71"/>
                </a:cxn>
                <a:cxn ang="0">
                  <a:pos x="44" y="62"/>
                </a:cxn>
                <a:cxn ang="0">
                  <a:pos x="44" y="49"/>
                </a:cxn>
                <a:cxn ang="0">
                  <a:pos x="44" y="35"/>
                </a:cxn>
                <a:cxn ang="0">
                  <a:pos x="42" y="27"/>
                </a:cxn>
                <a:cxn ang="0">
                  <a:pos x="41" y="23"/>
                </a:cxn>
                <a:cxn ang="0">
                  <a:pos x="40" y="21"/>
                </a:cxn>
                <a:cxn ang="0">
                  <a:pos x="37" y="19"/>
                </a:cxn>
                <a:cxn ang="0">
                  <a:pos x="34" y="18"/>
                </a:cxn>
                <a:cxn ang="0">
                  <a:pos x="31" y="17"/>
                </a:cxn>
              </a:cxnLst>
              <a:rect l="0" t="0" r="r" b="b"/>
              <a:pathLst>
                <a:path w="62" h="97">
                  <a:moveTo>
                    <a:pt x="31" y="0"/>
                  </a:moveTo>
                  <a:lnTo>
                    <a:pt x="43" y="2"/>
                  </a:lnTo>
                  <a:lnTo>
                    <a:pt x="53" y="10"/>
                  </a:lnTo>
                  <a:lnTo>
                    <a:pt x="58" y="20"/>
                  </a:lnTo>
                  <a:lnTo>
                    <a:pt x="61" y="32"/>
                  </a:lnTo>
                  <a:lnTo>
                    <a:pt x="62" y="49"/>
                  </a:lnTo>
                  <a:lnTo>
                    <a:pt x="61" y="65"/>
                  </a:lnTo>
                  <a:lnTo>
                    <a:pt x="58" y="77"/>
                  </a:lnTo>
                  <a:lnTo>
                    <a:pt x="53" y="87"/>
                  </a:lnTo>
                  <a:lnTo>
                    <a:pt x="43" y="94"/>
                  </a:lnTo>
                  <a:lnTo>
                    <a:pt x="31" y="97"/>
                  </a:lnTo>
                  <a:lnTo>
                    <a:pt x="18" y="94"/>
                  </a:lnTo>
                  <a:lnTo>
                    <a:pt x="9" y="86"/>
                  </a:lnTo>
                  <a:lnTo>
                    <a:pt x="4" y="77"/>
                  </a:lnTo>
                  <a:lnTo>
                    <a:pt x="1" y="64"/>
                  </a:lnTo>
                  <a:lnTo>
                    <a:pt x="0" y="49"/>
                  </a:lnTo>
                  <a:lnTo>
                    <a:pt x="1" y="32"/>
                  </a:lnTo>
                  <a:lnTo>
                    <a:pt x="4" y="19"/>
                  </a:lnTo>
                  <a:lnTo>
                    <a:pt x="10" y="10"/>
                  </a:lnTo>
                  <a:lnTo>
                    <a:pt x="18" y="2"/>
                  </a:lnTo>
                  <a:lnTo>
                    <a:pt x="31" y="0"/>
                  </a:lnTo>
                  <a:close/>
                  <a:moveTo>
                    <a:pt x="31" y="17"/>
                  </a:moveTo>
                  <a:lnTo>
                    <a:pt x="27" y="18"/>
                  </a:lnTo>
                  <a:lnTo>
                    <a:pt x="24" y="19"/>
                  </a:lnTo>
                  <a:lnTo>
                    <a:pt x="23" y="20"/>
                  </a:lnTo>
                  <a:lnTo>
                    <a:pt x="21" y="23"/>
                  </a:lnTo>
                  <a:lnTo>
                    <a:pt x="20" y="25"/>
                  </a:lnTo>
                  <a:lnTo>
                    <a:pt x="18" y="35"/>
                  </a:lnTo>
                  <a:lnTo>
                    <a:pt x="17" y="49"/>
                  </a:lnTo>
                  <a:lnTo>
                    <a:pt x="18" y="62"/>
                  </a:lnTo>
                  <a:lnTo>
                    <a:pt x="20" y="71"/>
                  </a:lnTo>
                  <a:lnTo>
                    <a:pt x="21" y="74"/>
                  </a:lnTo>
                  <a:lnTo>
                    <a:pt x="23" y="76"/>
                  </a:lnTo>
                  <a:lnTo>
                    <a:pt x="24" y="79"/>
                  </a:lnTo>
                  <a:lnTo>
                    <a:pt x="27" y="80"/>
                  </a:lnTo>
                  <a:lnTo>
                    <a:pt x="31" y="81"/>
                  </a:lnTo>
                  <a:lnTo>
                    <a:pt x="34" y="80"/>
                  </a:lnTo>
                  <a:lnTo>
                    <a:pt x="37" y="79"/>
                  </a:lnTo>
                  <a:lnTo>
                    <a:pt x="40" y="76"/>
                  </a:lnTo>
                  <a:lnTo>
                    <a:pt x="41" y="74"/>
                  </a:lnTo>
                  <a:lnTo>
                    <a:pt x="42" y="71"/>
                  </a:lnTo>
                  <a:lnTo>
                    <a:pt x="44" y="62"/>
                  </a:lnTo>
                  <a:lnTo>
                    <a:pt x="44" y="49"/>
                  </a:lnTo>
                  <a:lnTo>
                    <a:pt x="44" y="35"/>
                  </a:lnTo>
                  <a:lnTo>
                    <a:pt x="42" y="27"/>
                  </a:lnTo>
                  <a:lnTo>
                    <a:pt x="41" y="23"/>
                  </a:lnTo>
                  <a:lnTo>
                    <a:pt x="40"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17" name="Freeform 1405"/>
            <p:cNvSpPr>
              <a:spLocks/>
            </p:cNvSpPr>
            <p:nvPr/>
          </p:nvSpPr>
          <p:spPr bwMode="auto">
            <a:xfrm>
              <a:off x="4425" y="3012"/>
              <a:ext cx="19" cy="40"/>
            </a:xfrm>
            <a:custGeom>
              <a:avLst/>
              <a:gdLst/>
              <a:ahLst/>
              <a:cxnLst>
                <a:cxn ang="0">
                  <a:pos x="1" y="0"/>
                </a:cxn>
                <a:cxn ang="0">
                  <a:pos x="19" y="0"/>
                </a:cxn>
                <a:cxn ang="0">
                  <a:pos x="19" y="14"/>
                </a:cxn>
                <a:cxn ang="0">
                  <a:pos x="19" y="19"/>
                </a:cxn>
                <a:cxn ang="0">
                  <a:pos x="19" y="23"/>
                </a:cxn>
                <a:cxn ang="0">
                  <a:pos x="18" y="27"/>
                </a:cxn>
                <a:cxn ang="0">
                  <a:pos x="15" y="31"/>
                </a:cxn>
                <a:cxn ang="0">
                  <a:pos x="12" y="35"/>
                </a:cxn>
                <a:cxn ang="0">
                  <a:pos x="9" y="38"/>
                </a:cxn>
                <a:cxn ang="0">
                  <a:pos x="3" y="40"/>
                </a:cxn>
                <a:cxn ang="0">
                  <a:pos x="0" y="33"/>
                </a:cxn>
                <a:cxn ang="0">
                  <a:pos x="4" y="30"/>
                </a:cxn>
                <a:cxn ang="0">
                  <a:pos x="7" y="27"/>
                </a:cxn>
                <a:cxn ang="0">
                  <a:pos x="9" y="25"/>
                </a:cxn>
                <a:cxn ang="0">
                  <a:pos x="9" y="21"/>
                </a:cxn>
                <a:cxn ang="0">
                  <a:pos x="10" y="18"/>
                </a:cxn>
                <a:cxn ang="0">
                  <a:pos x="1" y="18"/>
                </a:cxn>
                <a:cxn ang="0">
                  <a:pos x="1" y="0"/>
                </a:cxn>
              </a:cxnLst>
              <a:rect l="0" t="0" r="r" b="b"/>
              <a:pathLst>
                <a:path w="19" h="40">
                  <a:moveTo>
                    <a:pt x="1" y="0"/>
                  </a:moveTo>
                  <a:lnTo>
                    <a:pt x="19" y="0"/>
                  </a:lnTo>
                  <a:lnTo>
                    <a:pt x="19" y="14"/>
                  </a:lnTo>
                  <a:lnTo>
                    <a:pt x="19" y="19"/>
                  </a:lnTo>
                  <a:lnTo>
                    <a:pt x="19" y="23"/>
                  </a:lnTo>
                  <a:lnTo>
                    <a:pt x="18" y="27"/>
                  </a:lnTo>
                  <a:lnTo>
                    <a:pt x="15" y="31"/>
                  </a:lnTo>
                  <a:lnTo>
                    <a:pt x="12" y="35"/>
                  </a:lnTo>
                  <a:lnTo>
                    <a:pt x="9" y="38"/>
                  </a:lnTo>
                  <a:lnTo>
                    <a:pt x="3" y="40"/>
                  </a:lnTo>
                  <a:lnTo>
                    <a:pt x="0" y="33"/>
                  </a:lnTo>
                  <a:lnTo>
                    <a:pt x="4" y="30"/>
                  </a:lnTo>
                  <a:lnTo>
                    <a:pt x="7" y="27"/>
                  </a:lnTo>
                  <a:lnTo>
                    <a:pt x="9" y="25"/>
                  </a:lnTo>
                  <a:lnTo>
                    <a:pt x="9" y="21"/>
                  </a:lnTo>
                  <a:lnTo>
                    <a:pt x="10" y="18"/>
                  </a:lnTo>
                  <a:lnTo>
                    <a:pt x="1" y="18"/>
                  </a:lnTo>
                  <a:lnTo>
                    <a:pt x="1" y="0"/>
                  </a:lnTo>
                  <a:close/>
                </a:path>
              </a:pathLst>
            </a:custGeom>
            <a:solidFill>
              <a:srgbClr val="000000"/>
            </a:solidFill>
            <a:ln w="0">
              <a:solidFill>
                <a:srgbClr val="000000"/>
              </a:solidFill>
              <a:prstDash val="solid"/>
              <a:round/>
              <a:headEnd/>
              <a:tailEnd/>
            </a:ln>
          </p:spPr>
          <p:txBody>
            <a:bodyPr/>
            <a:lstStyle/>
            <a:p>
              <a:endParaRPr lang="en-US"/>
            </a:p>
          </p:txBody>
        </p:sp>
        <p:sp>
          <p:nvSpPr>
            <p:cNvPr id="168318" name="Freeform 1406"/>
            <p:cNvSpPr>
              <a:spLocks/>
            </p:cNvSpPr>
            <p:nvPr/>
          </p:nvSpPr>
          <p:spPr bwMode="auto">
            <a:xfrm>
              <a:off x="4464" y="2935"/>
              <a:ext cx="41" cy="95"/>
            </a:xfrm>
            <a:custGeom>
              <a:avLst/>
              <a:gdLst/>
              <a:ahLst/>
              <a:cxnLst>
                <a:cxn ang="0">
                  <a:pos x="41" y="95"/>
                </a:cxn>
                <a:cxn ang="0">
                  <a:pos x="23" y="95"/>
                </a:cxn>
                <a:cxn ang="0">
                  <a:pos x="23" y="27"/>
                </a:cxn>
                <a:cxn ang="0">
                  <a:pos x="12" y="35"/>
                </a:cxn>
                <a:cxn ang="0">
                  <a:pos x="0" y="42"/>
                </a:cxn>
                <a:cxn ang="0">
                  <a:pos x="0" y="23"/>
                </a:cxn>
                <a:cxn ang="0">
                  <a:pos x="4" y="22"/>
                </a:cxn>
                <a:cxn ang="0">
                  <a:pos x="10" y="19"/>
                </a:cxn>
                <a:cxn ang="0">
                  <a:pos x="15" y="15"/>
                </a:cxn>
                <a:cxn ang="0">
                  <a:pos x="20" y="10"/>
                </a:cxn>
                <a:cxn ang="0">
                  <a:pos x="24" y="6"/>
                </a:cxn>
                <a:cxn ang="0">
                  <a:pos x="26" y="0"/>
                </a:cxn>
                <a:cxn ang="0">
                  <a:pos x="41" y="0"/>
                </a:cxn>
                <a:cxn ang="0">
                  <a:pos x="41" y="95"/>
                </a:cxn>
              </a:cxnLst>
              <a:rect l="0" t="0" r="r" b="b"/>
              <a:pathLst>
                <a:path w="41" h="95">
                  <a:moveTo>
                    <a:pt x="41" y="95"/>
                  </a:moveTo>
                  <a:lnTo>
                    <a:pt x="23" y="95"/>
                  </a:lnTo>
                  <a:lnTo>
                    <a:pt x="23" y="27"/>
                  </a:lnTo>
                  <a:lnTo>
                    <a:pt x="12" y="35"/>
                  </a:lnTo>
                  <a:lnTo>
                    <a:pt x="0" y="42"/>
                  </a:lnTo>
                  <a:lnTo>
                    <a:pt x="0" y="23"/>
                  </a:lnTo>
                  <a:lnTo>
                    <a:pt x="4" y="22"/>
                  </a:lnTo>
                  <a:lnTo>
                    <a:pt x="10" y="19"/>
                  </a:lnTo>
                  <a:lnTo>
                    <a:pt x="15" y="15"/>
                  </a:lnTo>
                  <a:lnTo>
                    <a:pt x="20" y="10"/>
                  </a:lnTo>
                  <a:lnTo>
                    <a:pt x="24" y="6"/>
                  </a:lnTo>
                  <a:lnTo>
                    <a:pt x="26" y="0"/>
                  </a:lnTo>
                  <a:lnTo>
                    <a:pt x="41" y="0"/>
                  </a:lnTo>
                  <a:lnTo>
                    <a:pt x="41" y="95"/>
                  </a:lnTo>
                  <a:close/>
                </a:path>
              </a:pathLst>
            </a:custGeom>
            <a:solidFill>
              <a:srgbClr val="000000"/>
            </a:solidFill>
            <a:ln w="0">
              <a:solidFill>
                <a:srgbClr val="000000"/>
              </a:solidFill>
              <a:prstDash val="solid"/>
              <a:round/>
              <a:headEnd/>
              <a:tailEnd/>
            </a:ln>
          </p:spPr>
          <p:txBody>
            <a:bodyPr/>
            <a:lstStyle/>
            <a:p>
              <a:endParaRPr lang="en-US"/>
            </a:p>
          </p:txBody>
        </p:sp>
        <p:sp>
          <p:nvSpPr>
            <p:cNvPr id="168319" name="Freeform 1407"/>
            <p:cNvSpPr>
              <a:spLocks noEditPoints="1"/>
            </p:cNvSpPr>
            <p:nvPr/>
          </p:nvSpPr>
          <p:spPr bwMode="auto">
            <a:xfrm>
              <a:off x="4532" y="2935"/>
              <a:ext cx="63" cy="97"/>
            </a:xfrm>
            <a:custGeom>
              <a:avLst/>
              <a:gdLst/>
              <a:ahLst/>
              <a:cxnLst>
                <a:cxn ang="0">
                  <a:pos x="31" y="0"/>
                </a:cxn>
                <a:cxn ang="0">
                  <a:pos x="45" y="2"/>
                </a:cxn>
                <a:cxn ang="0">
                  <a:pos x="53" y="10"/>
                </a:cxn>
                <a:cxn ang="0">
                  <a:pos x="59" y="20"/>
                </a:cxn>
                <a:cxn ang="0">
                  <a:pos x="62" y="32"/>
                </a:cxn>
                <a:cxn ang="0">
                  <a:pos x="63" y="49"/>
                </a:cxn>
                <a:cxn ang="0">
                  <a:pos x="62" y="65"/>
                </a:cxn>
                <a:cxn ang="0">
                  <a:pos x="59" y="77"/>
                </a:cxn>
                <a:cxn ang="0">
                  <a:pos x="53" y="87"/>
                </a:cxn>
                <a:cxn ang="0">
                  <a:pos x="45" y="94"/>
                </a:cxn>
                <a:cxn ang="0">
                  <a:pos x="31" y="97"/>
                </a:cxn>
                <a:cxn ang="0">
                  <a:pos x="19" y="94"/>
                </a:cxn>
                <a:cxn ang="0">
                  <a:pos x="9" y="86"/>
                </a:cxn>
                <a:cxn ang="0">
                  <a:pos x="5" y="77"/>
                </a:cxn>
                <a:cxn ang="0">
                  <a:pos x="1" y="64"/>
                </a:cxn>
                <a:cxn ang="0">
                  <a:pos x="0" y="49"/>
                </a:cxn>
                <a:cxn ang="0">
                  <a:pos x="1" y="32"/>
                </a:cxn>
                <a:cxn ang="0">
                  <a:pos x="5" y="19"/>
                </a:cxn>
                <a:cxn ang="0">
                  <a:pos x="10" y="10"/>
                </a:cxn>
                <a:cxn ang="0">
                  <a:pos x="19" y="2"/>
                </a:cxn>
                <a:cxn ang="0">
                  <a:pos x="31" y="0"/>
                </a:cxn>
                <a:cxn ang="0">
                  <a:pos x="31" y="17"/>
                </a:cxn>
                <a:cxn ang="0">
                  <a:pos x="28" y="18"/>
                </a:cxn>
                <a:cxn ang="0">
                  <a:pos x="26" y="19"/>
                </a:cxn>
                <a:cxn ang="0">
                  <a:pos x="24" y="20"/>
                </a:cxn>
                <a:cxn ang="0">
                  <a:pos x="22" y="23"/>
                </a:cxn>
                <a:cxn ang="0">
                  <a:pos x="20" y="25"/>
                </a:cxn>
                <a:cxn ang="0">
                  <a:pos x="19" y="35"/>
                </a:cxn>
                <a:cxn ang="0">
                  <a:pos x="19" y="49"/>
                </a:cxn>
                <a:cxn ang="0">
                  <a:pos x="19" y="62"/>
                </a:cxn>
                <a:cxn ang="0">
                  <a:pos x="20" y="71"/>
                </a:cxn>
                <a:cxn ang="0">
                  <a:pos x="22" y="74"/>
                </a:cxn>
                <a:cxn ang="0">
                  <a:pos x="24" y="76"/>
                </a:cxn>
                <a:cxn ang="0">
                  <a:pos x="26" y="79"/>
                </a:cxn>
                <a:cxn ang="0">
                  <a:pos x="28" y="80"/>
                </a:cxn>
                <a:cxn ang="0">
                  <a:pos x="31" y="81"/>
                </a:cxn>
                <a:cxn ang="0">
                  <a:pos x="36" y="80"/>
                </a:cxn>
                <a:cxn ang="0">
                  <a:pos x="38" y="79"/>
                </a:cxn>
                <a:cxn ang="0">
                  <a:pos x="40" y="76"/>
                </a:cxn>
                <a:cxn ang="0">
                  <a:pos x="41" y="74"/>
                </a:cxn>
                <a:cxn ang="0">
                  <a:pos x="42" y="71"/>
                </a:cxn>
                <a:cxn ang="0">
                  <a:pos x="45" y="62"/>
                </a:cxn>
                <a:cxn ang="0">
                  <a:pos x="45" y="49"/>
                </a:cxn>
                <a:cxn ang="0">
                  <a:pos x="45" y="35"/>
                </a:cxn>
                <a:cxn ang="0">
                  <a:pos x="43" y="27"/>
                </a:cxn>
                <a:cxn ang="0">
                  <a:pos x="41" y="23"/>
                </a:cxn>
                <a:cxn ang="0">
                  <a:pos x="40" y="21"/>
                </a:cxn>
                <a:cxn ang="0">
                  <a:pos x="38" y="19"/>
                </a:cxn>
                <a:cxn ang="0">
                  <a:pos x="36" y="18"/>
                </a:cxn>
                <a:cxn ang="0">
                  <a:pos x="31" y="17"/>
                </a:cxn>
              </a:cxnLst>
              <a:rect l="0" t="0" r="r" b="b"/>
              <a:pathLst>
                <a:path w="63" h="97">
                  <a:moveTo>
                    <a:pt x="31" y="0"/>
                  </a:moveTo>
                  <a:lnTo>
                    <a:pt x="45" y="2"/>
                  </a:lnTo>
                  <a:lnTo>
                    <a:pt x="53" y="10"/>
                  </a:lnTo>
                  <a:lnTo>
                    <a:pt x="59" y="20"/>
                  </a:lnTo>
                  <a:lnTo>
                    <a:pt x="62" y="32"/>
                  </a:lnTo>
                  <a:lnTo>
                    <a:pt x="63" y="49"/>
                  </a:lnTo>
                  <a:lnTo>
                    <a:pt x="62" y="65"/>
                  </a:lnTo>
                  <a:lnTo>
                    <a:pt x="59" y="77"/>
                  </a:lnTo>
                  <a:lnTo>
                    <a:pt x="53" y="87"/>
                  </a:lnTo>
                  <a:lnTo>
                    <a:pt x="45" y="94"/>
                  </a:lnTo>
                  <a:lnTo>
                    <a:pt x="31" y="97"/>
                  </a:lnTo>
                  <a:lnTo>
                    <a:pt x="19" y="94"/>
                  </a:lnTo>
                  <a:lnTo>
                    <a:pt x="9" y="86"/>
                  </a:lnTo>
                  <a:lnTo>
                    <a:pt x="5" y="77"/>
                  </a:lnTo>
                  <a:lnTo>
                    <a:pt x="1" y="64"/>
                  </a:lnTo>
                  <a:lnTo>
                    <a:pt x="0" y="49"/>
                  </a:lnTo>
                  <a:lnTo>
                    <a:pt x="1" y="32"/>
                  </a:lnTo>
                  <a:lnTo>
                    <a:pt x="5" y="19"/>
                  </a:lnTo>
                  <a:lnTo>
                    <a:pt x="10" y="10"/>
                  </a:lnTo>
                  <a:lnTo>
                    <a:pt x="19" y="2"/>
                  </a:lnTo>
                  <a:lnTo>
                    <a:pt x="31" y="0"/>
                  </a:lnTo>
                  <a:close/>
                  <a:moveTo>
                    <a:pt x="31" y="17"/>
                  </a:moveTo>
                  <a:lnTo>
                    <a:pt x="28" y="18"/>
                  </a:lnTo>
                  <a:lnTo>
                    <a:pt x="26" y="19"/>
                  </a:lnTo>
                  <a:lnTo>
                    <a:pt x="24" y="20"/>
                  </a:lnTo>
                  <a:lnTo>
                    <a:pt x="22" y="23"/>
                  </a:lnTo>
                  <a:lnTo>
                    <a:pt x="20" y="25"/>
                  </a:lnTo>
                  <a:lnTo>
                    <a:pt x="19" y="35"/>
                  </a:lnTo>
                  <a:lnTo>
                    <a:pt x="19" y="49"/>
                  </a:lnTo>
                  <a:lnTo>
                    <a:pt x="19" y="62"/>
                  </a:lnTo>
                  <a:lnTo>
                    <a:pt x="20" y="71"/>
                  </a:lnTo>
                  <a:lnTo>
                    <a:pt x="22" y="74"/>
                  </a:lnTo>
                  <a:lnTo>
                    <a:pt x="24" y="76"/>
                  </a:lnTo>
                  <a:lnTo>
                    <a:pt x="26" y="79"/>
                  </a:lnTo>
                  <a:lnTo>
                    <a:pt x="28" y="80"/>
                  </a:lnTo>
                  <a:lnTo>
                    <a:pt x="31" y="81"/>
                  </a:lnTo>
                  <a:lnTo>
                    <a:pt x="36" y="80"/>
                  </a:lnTo>
                  <a:lnTo>
                    <a:pt x="38" y="79"/>
                  </a:lnTo>
                  <a:lnTo>
                    <a:pt x="40" y="76"/>
                  </a:lnTo>
                  <a:lnTo>
                    <a:pt x="41" y="74"/>
                  </a:lnTo>
                  <a:lnTo>
                    <a:pt x="42" y="71"/>
                  </a:lnTo>
                  <a:lnTo>
                    <a:pt x="45" y="62"/>
                  </a:lnTo>
                  <a:lnTo>
                    <a:pt x="45" y="49"/>
                  </a:lnTo>
                  <a:lnTo>
                    <a:pt x="45" y="35"/>
                  </a:lnTo>
                  <a:lnTo>
                    <a:pt x="43" y="27"/>
                  </a:lnTo>
                  <a:lnTo>
                    <a:pt x="41" y="23"/>
                  </a:lnTo>
                  <a:lnTo>
                    <a:pt x="40" y="21"/>
                  </a:lnTo>
                  <a:lnTo>
                    <a:pt x="38" y="19"/>
                  </a:lnTo>
                  <a:lnTo>
                    <a:pt x="36"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20" name="Freeform 1408"/>
            <p:cNvSpPr>
              <a:spLocks/>
            </p:cNvSpPr>
            <p:nvPr/>
          </p:nvSpPr>
          <p:spPr bwMode="auto">
            <a:xfrm>
              <a:off x="4606" y="2935"/>
              <a:ext cx="31" cy="122"/>
            </a:xfrm>
            <a:custGeom>
              <a:avLst/>
              <a:gdLst/>
              <a:ahLst/>
              <a:cxnLst>
                <a:cxn ang="0">
                  <a:pos x="0" y="122"/>
                </a:cxn>
                <a:cxn ang="0">
                  <a:pos x="3" y="115"/>
                </a:cxn>
                <a:cxn ang="0">
                  <a:pos x="5" y="110"/>
                </a:cxn>
                <a:cxn ang="0">
                  <a:pos x="7" y="104"/>
                </a:cxn>
                <a:cxn ang="0">
                  <a:pos x="8" y="98"/>
                </a:cxn>
                <a:cxn ang="0">
                  <a:pos x="10" y="91"/>
                </a:cxn>
                <a:cxn ang="0">
                  <a:pos x="12" y="83"/>
                </a:cxn>
                <a:cxn ang="0">
                  <a:pos x="13" y="75"/>
                </a:cxn>
                <a:cxn ang="0">
                  <a:pos x="14" y="69"/>
                </a:cxn>
                <a:cxn ang="0">
                  <a:pos x="14" y="61"/>
                </a:cxn>
                <a:cxn ang="0">
                  <a:pos x="13" y="46"/>
                </a:cxn>
                <a:cxn ang="0">
                  <a:pos x="10" y="33"/>
                </a:cxn>
                <a:cxn ang="0">
                  <a:pos x="7" y="18"/>
                </a:cxn>
                <a:cxn ang="0">
                  <a:pos x="0" y="0"/>
                </a:cxn>
                <a:cxn ang="0">
                  <a:pos x="12" y="0"/>
                </a:cxn>
                <a:cxn ang="0">
                  <a:pos x="19" y="14"/>
                </a:cxn>
                <a:cxn ang="0">
                  <a:pos x="26" y="29"/>
                </a:cxn>
                <a:cxn ang="0">
                  <a:pos x="30" y="44"/>
                </a:cxn>
                <a:cxn ang="0">
                  <a:pos x="31" y="60"/>
                </a:cxn>
                <a:cxn ang="0">
                  <a:pos x="30" y="74"/>
                </a:cxn>
                <a:cxn ang="0">
                  <a:pos x="27" y="88"/>
                </a:cxn>
                <a:cxn ang="0">
                  <a:pos x="20" y="105"/>
                </a:cxn>
                <a:cxn ang="0">
                  <a:pos x="12" y="122"/>
                </a:cxn>
                <a:cxn ang="0">
                  <a:pos x="0" y="122"/>
                </a:cxn>
              </a:cxnLst>
              <a:rect l="0" t="0" r="r" b="b"/>
              <a:pathLst>
                <a:path w="31" h="122">
                  <a:moveTo>
                    <a:pt x="0" y="122"/>
                  </a:moveTo>
                  <a:lnTo>
                    <a:pt x="3" y="115"/>
                  </a:lnTo>
                  <a:lnTo>
                    <a:pt x="5" y="110"/>
                  </a:lnTo>
                  <a:lnTo>
                    <a:pt x="7" y="104"/>
                  </a:lnTo>
                  <a:lnTo>
                    <a:pt x="8" y="98"/>
                  </a:lnTo>
                  <a:lnTo>
                    <a:pt x="10" y="91"/>
                  </a:lnTo>
                  <a:lnTo>
                    <a:pt x="12" y="83"/>
                  </a:lnTo>
                  <a:lnTo>
                    <a:pt x="13" y="75"/>
                  </a:lnTo>
                  <a:lnTo>
                    <a:pt x="14" y="69"/>
                  </a:lnTo>
                  <a:lnTo>
                    <a:pt x="14" y="61"/>
                  </a:lnTo>
                  <a:lnTo>
                    <a:pt x="13" y="46"/>
                  </a:lnTo>
                  <a:lnTo>
                    <a:pt x="10" y="33"/>
                  </a:lnTo>
                  <a:lnTo>
                    <a:pt x="7" y="18"/>
                  </a:lnTo>
                  <a:lnTo>
                    <a:pt x="0" y="0"/>
                  </a:lnTo>
                  <a:lnTo>
                    <a:pt x="12" y="0"/>
                  </a:lnTo>
                  <a:lnTo>
                    <a:pt x="19" y="14"/>
                  </a:lnTo>
                  <a:lnTo>
                    <a:pt x="26" y="29"/>
                  </a:lnTo>
                  <a:lnTo>
                    <a:pt x="30" y="44"/>
                  </a:lnTo>
                  <a:lnTo>
                    <a:pt x="31" y="60"/>
                  </a:lnTo>
                  <a:lnTo>
                    <a:pt x="30" y="74"/>
                  </a:lnTo>
                  <a:lnTo>
                    <a:pt x="27" y="88"/>
                  </a:lnTo>
                  <a:lnTo>
                    <a:pt x="20" y="105"/>
                  </a:lnTo>
                  <a:lnTo>
                    <a:pt x="12" y="122"/>
                  </a:lnTo>
                  <a:lnTo>
                    <a:pt x="0" y="122"/>
                  </a:lnTo>
                  <a:close/>
                </a:path>
              </a:pathLst>
            </a:custGeom>
            <a:solidFill>
              <a:srgbClr val="000000"/>
            </a:solidFill>
            <a:ln w="0">
              <a:solidFill>
                <a:srgbClr val="000000"/>
              </a:solidFill>
              <a:prstDash val="solid"/>
              <a:round/>
              <a:headEnd/>
              <a:tailEnd/>
            </a:ln>
          </p:spPr>
          <p:txBody>
            <a:bodyPr/>
            <a:lstStyle/>
            <a:p>
              <a:endParaRPr lang="en-US"/>
            </a:p>
          </p:txBody>
        </p:sp>
        <p:sp>
          <p:nvSpPr>
            <p:cNvPr id="168321" name="Line 1409"/>
            <p:cNvSpPr>
              <a:spLocks noChangeShapeType="1"/>
            </p:cNvSpPr>
            <p:nvPr/>
          </p:nvSpPr>
          <p:spPr bwMode="auto">
            <a:xfrm>
              <a:off x="3380" y="2981"/>
              <a:ext cx="2" cy="1"/>
            </a:xfrm>
            <a:prstGeom prst="line">
              <a:avLst/>
            </a:prstGeom>
            <a:noFill/>
            <a:ln w="14288">
              <a:solidFill>
                <a:srgbClr val="000000"/>
              </a:solidFill>
              <a:round/>
              <a:headEnd/>
              <a:tailEnd/>
            </a:ln>
          </p:spPr>
          <p:txBody>
            <a:bodyPr/>
            <a:lstStyle/>
            <a:p>
              <a:endParaRPr lang="en-US"/>
            </a:p>
          </p:txBody>
        </p:sp>
        <p:sp>
          <p:nvSpPr>
            <p:cNvPr id="168322" name="Line 1410"/>
            <p:cNvSpPr>
              <a:spLocks noChangeShapeType="1"/>
            </p:cNvSpPr>
            <p:nvPr/>
          </p:nvSpPr>
          <p:spPr bwMode="auto">
            <a:xfrm>
              <a:off x="3399" y="2981"/>
              <a:ext cx="3" cy="1"/>
            </a:xfrm>
            <a:prstGeom prst="line">
              <a:avLst/>
            </a:prstGeom>
            <a:noFill/>
            <a:ln w="14288">
              <a:solidFill>
                <a:srgbClr val="000000"/>
              </a:solidFill>
              <a:round/>
              <a:headEnd/>
              <a:tailEnd/>
            </a:ln>
          </p:spPr>
          <p:txBody>
            <a:bodyPr/>
            <a:lstStyle/>
            <a:p>
              <a:endParaRPr lang="en-US"/>
            </a:p>
          </p:txBody>
        </p:sp>
        <p:sp>
          <p:nvSpPr>
            <p:cNvPr id="168323" name="Line 1411"/>
            <p:cNvSpPr>
              <a:spLocks noChangeShapeType="1"/>
            </p:cNvSpPr>
            <p:nvPr/>
          </p:nvSpPr>
          <p:spPr bwMode="auto">
            <a:xfrm>
              <a:off x="3419" y="2981"/>
              <a:ext cx="3" cy="1"/>
            </a:xfrm>
            <a:prstGeom prst="line">
              <a:avLst/>
            </a:prstGeom>
            <a:noFill/>
            <a:ln w="14288">
              <a:solidFill>
                <a:srgbClr val="000000"/>
              </a:solidFill>
              <a:round/>
              <a:headEnd/>
              <a:tailEnd/>
            </a:ln>
          </p:spPr>
          <p:txBody>
            <a:bodyPr/>
            <a:lstStyle/>
            <a:p>
              <a:endParaRPr lang="en-US"/>
            </a:p>
          </p:txBody>
        </p:sp>
        <p:sp>
          <p:nvSpPr>
            <p:cNvPr id="168324" name="Line 1412"/>
            <p:cNvSpPr>
              <a:spLocks noChangeShapeType="1"/>
            </p:cNvSpPr>
            <p:nvPr/>
          </p:nvSpPr>
          <p:spPr bwMode="auto">
            <a:xfrm>
              <a:off x="3439" y="2981"/>
              <a:ext cx="3" cy="1"/>
            </a:xfrm>
            <a:prstGeom prst="line">
              <a:avLst/>
            </a:prstGeom>
            <a:noFill/>
            <a:ln w="14288">
              <a:solidFill>
                <a:srgbClr val="000000"/>
              </a:solidFill>
              <a:round/>
              <a:headEnd/>
              <a:tailEnd/>
            </a:ln>
          </p:spPr>
          <p:txBody>
            <a:bodyPr/>
            <a:lstStyle/>
            <a:p>
              <a:endParaRPr lang="en-US"/>
            </a:p>
          </p:txBody>
        </p:sp>
        <p:sp>
          <p:nvSpPr>
            <p:cNvPr id="168325" name="Line 1413"/>
            <p:cNvSpPr>
              <a:spLocks noChangeShapeType="1"/>
            </p:cNvSpPr>
            <p:nvPr/>
          </p:nvSpPr>
          <p:spPr bwMode="auto">
            <a:xfrm>
              <a:off x="3459" y="2981"/>
              <a:ext cx="2" cy="1"/>
            </a:xfrm>
            <a:prstGeom prst="line">
              <a:avLst/>
            </a:prstGeom>
            <a:noFill/>
            <a:ln w="14288">
              <a:solidFill>
                <a:srgbClr val="000000"/>
              </a:solidFill>
              <a:round/>
              <a:headEnd/>
              <a:tailEnd/>
            </a:ln>
          </p:spPr>
          <p:txBody>
            <a:bodyPr/>
            <a:lstStyle/>
            <a:p>
              <a:endParaRPr lang="en-US"/>
            </a:p>
          </p:txBody>
        </p:sp>
        <p:sp>
          <p:nvSpPr>
            <p:cNvPr id="168326" name="Line 1414"/>
            <p:cNvSpPr>
              <a:spLocks noChangeShapeType="1"/>
            </p:cNvSpPr>
            <p:nvPr/>
          </p:nvSpPr>
          <p:spPr bwMode="auto">
            <a:xfrm>
              <a:off x="3479" y="2981"/>
              <a:ext cx="2" cy="1"/>
            </a:xfrm>
            <a:prstGeom prst="line">
              <a:avLst/>
            </a:prstGeom>
            <a:noFill/>
            <a:ln w="14288">
              <a:solidFill>
                <a:srgbClr val="000000"/>
              </a:solidFill>
              <a:round/>
              <a:headEnd/>
              <a:tailEnd/>
            </a:ln>
          </p:spPr>
          <p:txBody>
            <a:bodyPr/>
            <a:lstStyle/>
            <a:p>
              <a:endParaRPr lang="en-US"/>
            </a:p>
          </p:txBody>
        </p:sp>
        <p:sp>
          <p:nvSpPr>
            <p:cNvPr id="168327" name="Line 1415"/>
            <p:cNvSpPr>
              <a:spLocks noChangeShapeType="1"/>
            </p:cNvSpPr>
            <p:nvPr/>
          </p:nvSpPr>
          <p:spPr bwMode="auto">
            <a:xfrm>
              <a:off x="3499" y="2981"/>
              <a:ext cx="2" cy="1"/>
            </a:xfrm>
            <a:prstGeom prst="line">
              <a:avLst/>
            </a:prstGeom>
            <a:noFill/>
            <a:ln w="14288">
              <a:solidFill>
                <a:srgbClr val="000000"/>
              </a:solidFill>
              <a:round/>
              <a:headEnd/>
              <a:tailEnd/>
            </a:ln>
          </p:spPr>
          <p:txBody>
            <a:bodyPr/>
            <a:lstStyle/>
            <a:p>
              <a:endParaRPr lang="en-US"/>
            </a:p>
          </p:txBody>
        </p:sp>
        <p:sp>
          <p:nvSpPr>
            <p:cNvPr id="168328" name="Line 1416"/>
            <p:cNvSpPr>
              <a:spLocks noChangeShapeType="1"/>
            </p:cNvSpPr>
            <p:nvPr/>
          </p:nvSpPr>
          <p:spPr bwMode="auto">
            <a:xfrm>
              <a:off x="3519" y="2981"/>
              <a:ext cx="2" cy="1"/>
            </a:xfrm>
            <a:prstGeom prst="line">
              <a:avLst/>
            </a:prstGeom>
            <a:noFill/>
            <a:ln w="14288">
              <a:solidFill>
                <a:srgbClr val="000000"/>
              </a:solidFill>
              <a:round/>
              <a:headEnd/>
              <a:tailEnd/>
            </a:ln>
          </p:spPr>
          <p:txBody>
            <a:bodyPr/>
            <a:lstStyle/>
            <a:p>
              <a:endParaRPr lang="en-US"/>
            </a:p>
          </p:txBody>
        </p:sp>
        <p:sp>
          <p:nvSpPr>
            <p:cNvPr id="168329" name="Freeform 1417"/>
            <p:cNvSpPr>
              <a:spLocks noEditPoints="1"/>
            </p:cNvSpPr>
            <p:nvPr/>
          </p:nvSpPr>
          <p:spPr bwMode="auto">
            <a:xfrm>
              <a:off x="3552" y="3095"/>
              <a:ext cx="86" cy="97"/>
            </a:xfrm>
            <a:custGeom>
              <a:avLst/>
              <a:gdLst/>
              <a:ahLst/>
              <a:cxnLst>
                <a:cxn ang="0">
                  <a:pos x="0" y="97"/>
                </a:cxn>
                <a:cxn ang="0">
                  <a:pos x="0" y="0"/>
                </a:cxn>
                <a:cxn ang="0">
                  <a:pos x="40" y="0"/>
                </a:cxn>
                <a:cxn ang="0">
                  <a:pos x="53" y="2"/>
                </a:cxn>
                <a:cxn ang="0">
                  <a:pos x="62" y="4"/>
                </a:cxn>
                <a:cxn ang="0">
                  <a:pos x="67" y="6"/>
                </a:cxn>
                <a:cxn ang="0">
                  <a:pos x="71" y="8"/>
                </a:cxn>
                <a:cxn ang="0">
                  <a:pos x="73" y="13"/>
                </a:cxn>
                <a:cxn ang="0">
                  <a:pos x="75" y="17"/>
                </a:cxn>
                <a:cxn ang="0">
                  <a:pos x="78" y="23"/>
                </a:cxn>
                <a:cxn ang="0">
                  <a:pos x="78" y="27"/>
                </a:cxn>
                <a:cxn ang="0">
                  <a:pos x="76" y="34"/>
                </a:cxn>
                <a:cxn ang="0">
                  <a:pos x="75" y="40"/>
                </a:cxn>
                <a:cxn ang="0">
                  <a:pos x="72" y="45"/>
                </a:cxn>
                <a:cxn ang="0">
                  <a:pos x="69" y="48"/>
                </a:cxn>
                <a:cxn ang="0">
                  <a:pos x="64" y="50"/>
                </a:cxn>
                <a:cxn ang="0">
                  <a:pos x="60" y="52"/>
                </a:cxn>
                <a:cxn ang="0">
                  <a:pos x="54" y="54"/>
                </a:cxn>
                <a:cxn ang="0">
                  <a:pos x="60" y="58"/>
                </a:cxn>
                <a:cxn ang="0">
                  <a:pos x="64" y="61"/>
                </a:cxn>
                <a:cxn ang="0">
                  <a:pos x="67" y="66"/>
                </a:cxn>
                <a:cxn ang="0">
                  <a:pos x="70" y="71"/>
                </a:cxn>
                <a:cxn ang="0">
                  <a:pos x="74" y="78"/>
                </a:cxn>
                <a:cxn ang="0">
                  <a:pos x="86" y="97"/>
                </a:cxn>
                <a:cxn ang="0">
                  <a:pos x="65" y="97"/>
                </a:cxn>
                <a:cxn ang="0">
                  <a:pos x="51" y="75"/>
                </a:cxn>
                <a:cxn ang="0">
                  <a:pos x="47" y="69"/>
                </a:cxn>
                <a:cxn ang="0">
                  <a:pos x="43" y="66"/>
                </a:cxn>
                <a:cxn ang="0">
                  <a:pos x="41" y="62"/>
                </a:cxn>
                <a:cxn ang="0">
                  <a:pos x="40" y="61"/>
                </a:cxn>
                <a:cxn ang="0">
                  <a:pos x="37" y="59"/>
                </a:cxn>
                <a:cxn ang="0">
                  <a:pos x="33" y="57"/>
                </a:cxn>
                <a:cxn ang="0">
                  <a:pos x="30" y="57"/>
                </a:cxn>
                <a:cxn ang="0">
                  <a:pos x="27" y="57"/>
                </a:cxn>
                <a:cxn ang="0">
                  <a:pos x="22" y="56"/>
                </a:cxn>
                <a:cxn ang="0">
                  <a:pos x="18" y="56"/>
                </a:cxn>
                <a:cxn ang="0">
                  <a:pos x="18" y="97"/>
                </a:cxn>
                <a:cxn ang="0">
                  <a:pos x="0" y="97"/>
                </a:cxn>
                <a:cxn ang="0">
                  <a:pos x="18" y="39"/>
                </a:cxn>
                <a:cxn ang="0">
                  <a:pos x="33" y="39"/>
                </a:cxn>
                <a:cxn ang="0">
                  <a:pos x="45" y="39"/>
                </a:cxn>
                <a:cxn ang="0">
                  <a:pos x="52" y="38"/>
                </a:cxn>
                <a:cxn ang="0">
                  <a:pos x="55" y="37"/>
                </a:cxn>
                <a:cxn ang="0">
                  <a:pos x="58" y="35"/>
                </a:cxn>
                <a:cxn ang="0">
                  <a:pos x="59" y="31"/>
                </a:cxn>
                <a:cxn ang="0">
                  <a:pos x="60" y="28"/>
                </a:cxn>
                <a:cxn ang="0">
                  <a:pos x="60" y="26"/>
                </a:cxn>
                <a:cxn ang="0">
                  <a:pos x="59" y="24"/>
                </a:cxn>
                <a:cxn ang="0">
                  <a:pos x="57" y="21"/>
                </a:cxn>
                <a:cxn ang="0">
                  <a:pos x="53" y="19"/>
                </a:cxn>
                <a:cxn ang="0">
                  <a:pos x="49" y="18"/>
                </a:cxn>
                <a:cxn ang="0">
                  <a:pos x="48" y="18"/>
                </a:cxn>
                <a:cxn ang="0">
                  <a:pos x="44" y="17"/>
                </a:cxn>
                <a:cxn ang="0">
                  <a:pos x="40" y="17"/>
                </a:cxn>
                <a:cxn ang="0">
                  <a:pos x="34" y="17"/>
                </a:cxn>
                <a:cxn ang="0">
                  <a:pos x="18" y="17"/>
                </a:cxn>
                <a:cxn ang="0">
                  <a:pos x="18" y="39"/>
                </a:cxn>
              </a:cxnLst>
              <a:rect l="0" t="0" r="r" b="b"/>
              <a:pathLst>
                <a:path w="86" h="97">
                  <a:moveTo>
                    <a:pt x="0" y="97"/>
                  </a:moveTo>
                  <a:lnTo>
                    <a:pt x="0" y="0"/>
                  </a:lnTo>
                  <a:lnTo>
                    <a:pt x="40" y="0"/>
                  </a:lnTo>
                  <a:lnTo>
                    <a:pt x="53" y="2"/>
                  </a:lnTo>
                  <a:lnTo>
                    <a:pt x="62" y="4"/>
                  </a:lnTo>
                  <a:lnTo>
                    <a:pt x="67" y="6"/>
                  </a:lnTo>
                  <a:lnTo>
                    <a:pt x="71" y="8"/>
                  </a:lnTo>
                  <a:lnTo>
                    <a:pt x="73" y="13"/>
                  </a:lnTo>
                  <a:lnTo>
                    <a:pt x="75" y="17"/>
                  </a:lnTo>
                  <a:lnTo>
                    <a:pt x="78" y="23"/>
                  </a:lnTo>
                  <a:lnTo>
                    <a:pt x="78" y="27"/>
                  </a:lnTo>
                  <a:lnTo>
                    <a:pt x="76" y="34"/>
                  </a:lnTo>
                  <a:lnTo>
                    <a:pt x="75" y="40"/>
                  </a:lnTo>
                  <a:lnTo>
                    <a:pt x="72" y="45"/>
                  </a:lnTo>
                  <a:lnTo>
                    <a:pt x="69" y="48"/>
                  </a:lnTo>
                  <a:lnTo>
                    <a:pt x="64" y="50"/>
                  </a:lnTo>
                  <a:lnTo>
                    <a:pt x="60" y="52"/>
                  </a:lnTo>
                  <a:lnTo>
                    <a:pt x="54" y="54"/>
                  </a:lnTo>
                  <a:lnTo>
                    <a:pt x="60" y="58"/>
                  </a:lnTo>
                  <a:lnTo>
                    <a:pt x="64" y="61"/>
                  </a:lnTo>
                  <a:lnTo>
                    <a:pt x="67" y="66"/>
                  </a:lnTo>
                  <a:lnTo>
                    <a:pt x="70" y="71"/>
                  </a:lnTo>
                  <a:lnTo>
                    <a:pt x="74" y="78"/>
                  </a:lnTo>
                  <a:lnTo>
                    <a:pt x="86" y="97"/>
                  </a:lnTo>
                  <a:lnTo>
                    <a:pt x="65" y="97"/>
                  </a:lnTo>
                  <a:lnTo>
                    <a:pt x="51" y="75"/>
                  </a:lnTo>
                  <a:lnTo>
                    <a:pt x="47" y="69"/>
                  </a:lnTo>
                  <a:lnTo>
                    <a:pt x="43" y="66"/>
                  </a:lnTo>
                  <a:lnTo>
                    <a:pt x="41" y="62"/>
                  </a:lnTo>
                  <a:lnTo>
                    <a:pt x="40" y="61"/>
                  </a:lnTo>
                  <a:lnTo>
                    <a:pt x="37" y="59"/>
                  </a:lnTo>
                  <a:lnTo>
                    <a:pt x="33" y="57"/>
                  </a:lnTo>
                  <a:lnTo>
                    <a:pt x="30" y="57"/>
                  </a:lnTo>
                  <a:lnTo>
                    <a:pt x="27" y="57"/>
                  </a:lnTo>
                  <a:lnTo>
                    <a:pt x="22" y="56"/>
                  </a:lnTo>
                  <a:lnTo>
                    <a:pt x="18" y="56"/>
                  </a:lnTo>
                  <a:lnTo>
                    <a:pt x="18" y="97"/>
                  </a:lnTo>
                  <a:lnTo>
                    <a:pt x="0" y="97"/>
                  </a:lnTo>
                  <a:close/>
                  <a:moveTo>
                    <a:pt x="18" y="39"/>
                  </a:moveTo>
                  <a:lnTo>
                    <a:pt x="33" y="39"/>
                  </a:lnTo>
                  <a:lnTo>
                    <a:pt x="45" y="39"/>
                  </a:lnTo>
                  <a:lnTo>
                    <a:pt x="52" y="38"/>
                  </a:lnTo>
                  <a:lnTo>
                    <a:pt x="55" y="37"/>
                  </a:lnTo>
                  <a:lnTo>
                    <a:pt x="58" y="35"/>
                  </a:lnTo>
                  <a:lnTo>
                    <a:pt x="59" y="31"/>
                  </a:lnTo>
                  <a:lnTo>
                    <a:pt x="60" y="28"/>
                  </a:lnTo>
                  <a:lnTo>
                    <a:pt x="60" y="26"/>
                  </a:lnTo>
                  <a:lnTo>
                    <a:pt x="59" y="24"/>
                  </a:lnTo>
                  <a:lnTo>
                    <a:pt x="57" y="21"/>
                  </a:lnTo>
                  <a:lnTo>
                    <a:pt x="53" y="19"/>
                  </a:lnTo>
                  <a:lnTo>
                    <a:pt x="49" y="18"/>
                  </a:lnTo>
                  <a:lnTo>
                    <a:pt x="48" y="18"/>
                  </a:lnTo>
                  <a:lnTo>
                    <a:pt x="44" y="17"/>
                  </a:lnTo>
                  <a:lnTo>
                    <a:pt x="40" y="17"/>
                  </a:lnTo>
                  <a:lnTo>
                    <a:pt x="34" y="17"/>
                  </a:lnTo>
                  <a:lnTo>
                    <a:pt x="18" y="17"/>
                  </a:lnTo>
                  <a:lnTo>
                    <a:pt x="18" y="39"/>
                  </a:lnTo>
                  <a:close/>
                </a:path>
              </a:pathLst>
            </a:custGeom>
            <a:solidFill>
              <a:srgbClr val="000000"/>
            </a:solidFill>
            <a:ln w="0">
              <a:solidFill>
                <a:srgbClr val="000000"/>
              </a:solidFill>
              <a:prstDash val="solid"/>
              <a:round/>
              <a:headEnd/>
              <a:tailEnd/>
            </a:ln>
          </p:spPr>
          <p:txBody>
            <a:bodyPr/>
            <a:lstStyle/>
            <a:p>
              <a:endParaRPr lang="en-US"/>
            </a:p>
          </p:txBody>
        </p:sp>
        <p:sp>
          <p:nvSpPr>
            <p:cNvPr id="168330" name="Freeform 1418"/>
            <p:cNvSpPr>
              <a:spLocks/>
            </p:cNvSpPr>
            <p:nvPr/>
          </p:nvSpPr>
          <p:spPr bwMode="auto">
            <a:xfrm>
              <a:off x="3646" y="3095"/>
              <a:ext cx="93" cy="97"/>
            </a:xfrm>
            <a:custGeom>
              <a:avLst/>
              <a:gdLst/>
              <a:ahLst/>
              <a:cxnLst>
                <a:cxn ang="0">
                  <a:pos x="0" y="97"/>
                </a:cxn>
                <a:cxn ang="0">
                  <a:pos x="0" y="0"/>
                </a:cxn>
                <a:cxn ang="0">
                  <a:pos x="31" y="0"/>
                </a:cxn>
                <a:cxn ang="0">
                  <a:pos x="47" y="66"/>
                </a:cxn>
                <a:cxn ang="0">
                  <a:pos x="62" y="0"/>
                </a:cxn>
                <a:cxn ang="0">
                  <a:pos x="93" y="0"/>
                </a:cxn>
                <a:cxn ang="0">
                  <a:pos x="93" y="97"/>
                </a:cxn>
                <a:cxn ang="0">
                  <a:pos x="75" y="97"/>
                </a:cxn>
                <a:cxn ang="0">
                  <a:pos x="74" y="21"/>
                </a:cxn>
                <a:cxn ang="0">
                  <a:pos x="57" y="97"/>
                </a:cxn>
                <a:cxn ang="0">
                  <a:pos x="36" y="97"/>
                </a:cxn>
                <a:cxn ang="0">
                  <a:pos x="19" y="21"/>
                </a:cxn>
                <a:cxn ang="0">
                  <a:pos x="18" y="97"/>
                </a:cxn>
                <a:cxn ang="0">
                  <a:pos x="0" y="97"/>
                </a:cxn>
              </a:cxnLst>
              <a:rect l="0" t="0" r="r" b="b"/>
              <a:pathLst>
                <a:path w="93" h="97">
                  <a:moveTo>
                    <a:pt x="0" y="97"/>
                  </a:moveTo>
                  <a:lnTo>
                    <a:pt x="0" y="0"/>
                  </a:lnTo>
                  <a:lnTo>
                    <a:pt x="31" y="0"/>
                  </a:lnTo>
                  <a:lnTo>
                    <a:pt x="47" y="66"/>
                  </a:lnTo>
                  <a:lnTo>
                    <a:pt x="62" y="0"/>
                  </a:lnTo>
                  <a:lnTo>
                    <a:pt x="93" y="0"/>
                  </a:lnTo>
                  <a:lnTo>
                    <a:pt x="93" y="97"/>
                  </a:lnTo>
                  <a:lnTo>
                    <a:pt x="75" y="97"/>
                  </a:lnTo>
                  <a:lnTo>
                    <a:pt x="74" y="21"/>
                  </a:lnTo>
                  <a:lnTo>
                    <a:pt x="57" y="97"/>
                  </a:lnTo>
                  <a:lnTo>
                    <a:pt x="36" y="97"/>
                  </a:lnTo>
                  <a:lnTo>
                    <a:pt x="19" y="21"/>
                  </a:lnTo>
                  <a:lnTo>
                    <a:pt x="18" y="97"/>
                  </a:lnTo>
                  <a:lnTo>
                    <a:pt x="0" y="97"/>
                  </a:lnTo>
                  <a:close/>
                </a:path>
              </a:pathLst>
            </a:custGeom>
            <a:solidFill>
              <a:srgbClr val="000000"/>
            </a:solidFill>
            <a:ln w="0">
              <a:solidFill>
                <a:srgbClr val="000000"/>
              </a:solidFill>
              <a:prstDash val="solid"/>
              <a:round/>
              <a:headEnd/>
              <a:tailEnd/>
            </a:ln>
          </p:spPr>
          <p:txBody>
            <a:bodyPr/>
            <a:lstStyle/>
            <a:p>
              <a:endParaRPr lang="en-US"/>
            </a:p>
          </p:txBody>
        </p:sp>
        <p:sp>
          <p:nvSpPr>
            <p:cNvPr id="168331" name="Rectangle 1419"/>
            <p:cNvSpPr>
              <a:spLocks noChangeArrowheads="1"/>
            </p:cNvSpPr>
            <p:nvPr/>
          </p:nvSpPr>
          <p:spPr bwMode="auto">
            <a:xfrm>
              <a:off x="3757" y="3095"/>
              <a:ext cx="18" cy="97"/>
            </a:xfrm>
            <a:prstGeom prst="rect">
              <a:avLst/>
            </a:prstGeom>
            <a:solidFill>
              <a:srgbClr val="000000"/>
            </a:solidFill>
            <a:ln w="0">
              <a:solidFill>
                <a:srgbClr val="000000"/>
              </a:solidFill>
              <a:miter lim="800000"/>
              <a:headEnd/>
              <a:tailEnd/>
            </a:ln>
          </p:spPr>
          <p:txBody>
            <a:bodyPr/>
            <a:lstStyle/>
            <a:p>
              <a:endParaRPr lang="en-US"/>
            </a:p>
          </p:txBody>
        </p:sp>
        <p:sp>
          <p:nvSpPr>
            <p:cNvPr id="168332" name="Freeform 1420"/>
            <p:cNvSpPr>
              <a:spLocks/>
            </p:cNvSpPr>
            <p:nvPr/>
          </p:nvSpPr>
          <p:spPr bwMode="auto">
            <a:xfrm>
              <a:off x="3794" y="3095"/>
              <a:ext cx="77" cy="97"/>
            </a:xfrm>
            <a:custGeom>
              <a:avLst/>
              <a:gdLst/>
              <a:ahLst/>
              <a:cxnLst>
                <a:cxn ang="0">
                  <a:pos x="0" y="97"/>
                </a:cxn>
                <a:cxn ang="0">
                  <a:pos x="0" y="0"/>
                </a:cxn>
                <a:cxn ang="0">
                  <a:pos x="19" y="0"/>
                </a:cxn>
                <a:cxn ang="0">
                  <a:pos x="58" y="65"/>
                </a:cxn>
                <a:cxn ang="0">
                  <a:pos x="58" y="0"/>
                </a:cxn>
                <a:cxn ang="0">
                  <a:pos x="77" y="0"/>
                </a:cxn>
                <a:cxn ang="0">
                  <a:pos x="77" y="97"/>
                </a:cxn>
                <a:cxn ang="0">
                  <a:pos x="57" y="97"/>
                </a:cxn>
                <a:cxn ang="0">
                  <a:pos x="18" y="34"/>
                </a:cxn>
                <a:cxn ang="0">
                  <a:pos x="18" y="97"/>
                </a:cxn>
                <a:cxn ang="0">
                  <a:pos x="0" y="97"/>
                </a:cxn>
              </a:cxnLst>
              <a:rect l="0" t="0" r="r" b="b"/>
              <a:pathLst>
                <a:path w="77" h="97">
                  <a:moveTo>
                    <a:pt x="0" y="97"/>
                  </a:moveTo>
                  <a:lnTo>
                    <a:pt x="0" y="0"/>
                  </a:lnTo>
                  <a:lnTo>
                    <a:pt x="19" y="0"/>
                  </a:lnTo>
                  <a:lnTo>
                    <a:pt x="58" y="65"/>
                  </a:lnTo>
                  <a:lnTo>
                    <a:pt x="58" y="0"/>
                  </a:lnTo>
                  <a:lnTo>
                    <a:pt x="77" y="0"/>
                  </a:lnTo>
                  <a:lnTo>
                    <a:pt x="77" y="97"/>
                  </a:lnTo>
                  <a:lnTo>
                    <a:pt x="57" y="97"/>
                  </a:lnTo>
                  <a:lnTo>
                    <a:pt x="18" y="34"/>
                  </a:lnTo>
                  <a:lnTo>
                    <a:pt x="18" y="97"/>
                  </a:lnTo>
                  <a:lnTo>
                    <a:pt x="0" y="97"/>
                  </a:lnTo>
                  <a:close/>
                </a:path>
              </a:pathLst>
            </a:custGeom>
            <a:solidFill>
              <a:srgbClr val="000000"/>
            </a:solidFill>
            <a:ln w="0">
              <a:solidFill>
                <a:srgbClr val="000000"/>
              </a:solidFill>
              <a:prstDash val="solid"/>
              <a:round/>
              <a:headEnd/>
              <a:tailEnd/>
            </a:ln>
          </p:spPr>
          <p:txBody>
            <a:bodyPr/>
            <a:lstStyle/>
            <a:p>
              <a:endParaRPr lang="en-US"/>
            </a:p>
          </p:txBody>
        </p:sp>
        <p:sp>
          <p:nvSpPr>
            <p:cNvPr id="168333" name="Freeform 1421"/>
            <p:cNvSpPr>
              <a:spLocks noEditPoints="1"/>
            </p:cNvSpPr>
            <p:nvPr/>
          </p:nvSpPr>
          <p:spPr bwMode="auto">
            <a:xfrm>
              <a:off x="3890" y="3095"/>
              <a:ext cx="86" cy="97"/>
            </a:xfrm>
            <a:custGeom>
              <a:avLst/>
              <a:gdLst/>
              <a:ahLst/>
              <a:cxnLst>
                <a:cxn ang="0">
                  <a:pos x="0" y="97"/>
                </a:cxn>
                <a:cxn ang="0">
                  <a:pos x="0" y="0"/>
                </a:cxn>
                <a:cxn ang="0">
                  <a:pos x="39" y="0"/>
                </a:cxn>
                <a:cxn ang="0">
                  <a:pos x="53" y="2"/>
                </a:cxn>
                <a:cxn ang="0">
                  <a:pos x="62" y="4"/>
                </a:cxn>
                <a:cxn ang="0">
                  <a:pos x="66" y="6"/>
                </a:cxn>
                <a:cxn ang="0">
                  <a:pos x="70" y="8"/>
                </a:cxn>
                <a:cxn ang="0">
                  <a:pos x="73" y="13"/>
                </a:cxn>
                <a:cxn ang="0">
                  <a:pos x="75" y="17"/>
                </a:cxn>
                <a:cxn ang="0">
                  <a:pos x="77" y="23"/>
                </a:cxn>
                <a:cxn ang="0">
                  <a:pos x="77" y="27"/>
                </a:cxn>
                <a:cxn ang="0">
                  <a:pos x="76" y="34"/>
                </a:cxn>
                <a:cxn ang="0">
                  <a:pos x="75" y="40"/>
                </a:cxn>
                <a:cxn ang="0">
                  <a:pos x="71" y="45"/>
                </a:cxn>
                <a:cxn ang="0">
                  <a:pos x="68" y="48"/>
                </a:cxn>
                <a:cxn ang="0">
                  <a:pos x="64" y="50"/>
                </a:cxn>
                <a:cxn ang="0">
                  <a:pos x="59" y="52"/>
                </a:cxn>
                <a:cxn ang="0">
                  <a:pos x="54" y="54"/>
                </a:cxn>
                <a:cxn ang="0">
                  <a:pos x="59" y="58"/>
                </a:cxn>
                <a:cxn ang="0">
                  <a:pos x="64" y="61"/>
                </a:cxn>
                <a:cxn ang="0">
                  <a:pos x="66" y="66"/>
                </a:cxn>
                <a:cxn ang="0">
                  <a:pos x="69" y="71"/>
                </a:cxn>
                <a:cxn ang="0">
                  <a:pos x="74" y="78"/>
                </a:cxn>
                <a:cxn ang="0">
                  <a:pos x="86" y="97"/>
                </a:cxn>
                <a:cxn ang="0">
                  <a:pos x="65" y="97"/>
                </a:cxn>
                <a:cxn ang="0">
                  <a:pos x="50" y="75"/>
                </a:cxn>
                <a:cxn ang="0">
                  <a:pos x="46" y="69"/>
                </a:cxn>
                <a:cxn ang="0">
                  <a:pos x="43" y="66"/>
                </a:cxn>
                <a:cxn ang="0">
                  <a:pos x="40" y="62"/>
                </a:cxn>
                <a:cxn ang="0">
                  <a:pos x="39" y="61"/>
                </a:cxn>
                <a:cxn ang="0">
                  <a:pos x="36" y="59"/>
                </a:cxn>
                <a:cxn ang="0">
                  <a:pos x="33" y="57"/>
                </a:cxn>
                <a:cxn ang="0">
                  <a:pos x="29" y="57"/>
                </a:cxn>
                <a:cxn ang="0">
                  <a:pos x="26" y="57"/>
                </a:cxn>
                <a:cxn ang="0">
                  <a:pos x="22" y="56"/>
                </a:cxn>
                <a:cxn ang="0">
                  <a:pos x="17" y="56"/>
                </a:cxn>
                <a:cxn ang="0">
                  <a:pos x="17" y="97"/>
                </a:cxn>
                <a:cxn ang="0">
                  <a:pos x="0" y="97"/>
                </a:cxn>
                <a:cxn ang="0">
                  <a:pos x="17" y="39"/>
                </a:cxn>
                <a:cxn ang="0">
                  <a:pos x="33" y="39"/>
                </a:cxn>
                <a:cxn ang="0">
                  <a:pos x="45" y="39"/>
                </a:cxn>
                <a:cxn ang="0">
                  <a:pos x="52" y="38"/>
                </a:cxn>
                <a:cxn ang="0">
                  <a:pos x="55" y="37"/>
                </a:cxn>
                <a:cxn ang="0">
                  <a:pos x="57" y="35"/>
                </a:cxn>
                <a:cxn ang="0">
                  <a:pos x="58" y="31"/>
                </a:cxn>
                <a:cxn ang="0">
                  <a:pos x="59" y="28"/>
                </a:cxn>
                <a:cxn ang="0">
                  <a:pos x="59" y="26"/>
                </a:cxn>
                <a:cxn ang="0">
                  <a:pos x="58" y="24"/>
                </a:cxn>
                <a:cxn ang="0">
                  <a:pos x="56" y="21"/>
                </a:cxn>
                <a:cxn ang="0">
                  <a:pos x="53" y="19"/>
                </a:cxn>
                <a:cxn ang="0">
                  <a:pos x="48" y="18"/>
                </a:cxn>
                <a:cxn ang="0">
                  <a:pos x="47" y="18"/>
                </a:cxn>
                <a:cxn ang="0">
                  <a:pos x="44" y="17"/>
                </a:cxn>
                <a:cxn ang="0">
                  <a:pos x="39" y="17"/>
                </a:cxn>
                <a:cxn ang="0">
                  <a:pos x="34" y="17"/>
                </a:cxn>
                <a:cxn ang="0">
                  <a:pos x="17" y="17"/>
                </a:cxn>
                <a:cxn ang="0">
                  <a:pos x="17" y="39"/>
                </a:cxn>
              </a:cxnLst>
              <a:rect l="0" t="0" r="r" b="b"/>
              <a:pathLst>
                <a:path w="86" h="97">
                  <a:moveTo>
                    <a:pt x="0" y="97"/>
                  </a:moveTo>
                  <a:lnTo>
                    <a:pt x="0" y="0"/>
                  </a:lnTo>
                  <a:lnTo>
                    <a:pt x="39" y="0"/>
                  </a:lnTo>
                  <a:lnTo>
                    <a:pt x="53" y="2"/>
                  </a:lnTo>
                  <a:lnTo>
                    <a:pt x="62" y="4"/>
                  </a:lnTo>
                  <a:lnTo>
                    <a:pt x="66" y="6"/>
                  </a:lnTo>
                  <a:lnTo>
                    <a:pt x="70" y="8"/>
                  </a:lnTo>
                  <a:lnTo>
                    <a:pt x="73" y="13"/>
                  </a:lnTo>
                  <a:lnTo>
                    <a:pt x="75" y="17"/>
                  </a:lnTo>
                  <a:lnTo>
                    <a:pt x="77" y="23"/>
                  </a:lnTo>
                  <a:lnTo>
                    <a:pt x="77" y="27"/>
                  </a:lnTo>
                  <a:lnTo>
                    <a:pt x="76" y="34"/>
                  </a:lnTo>
                  <a:lnTo>
                    <a:pt x="75" y="40"/>
                  </a:lnTo>
                  <a:lnTo>
                    <a:pt x="71" y="45"/>
                  </a:lnTo>
                  <a:lnTo>
                    <a:pt x="68" y="48"/>
                  </a:lnTo>
                  <a:lnTo>
                    <a:pt x="64" y="50"/>
                  </a:lnTo>
                  <a:lnTo>
                    <a:pt x="59" y="52"/>
                  </a:lnTo>
                  <a:lnTo>
                    <a:pt x="54" y="54"/>
                  </a:lnTo>
                  <a:lnTo>
                    <a:pt x="59" y="58"/>
                  </a:lnTo>
                  <a:lnTo>
                    <a:pt x="64" y="61"/>
                  </a:lnTo>
                  <a:lnTo>
                    <a:pt x="66" y="66"/>
                  </a:lnTo>
                  <a:lnTo>
                    <a:pt x="69" y="71"/>
                  </a:lnTo>
                  <a:lnTo>
                    <a:pt x="74" y="78"/>
                  </a:lnTo>
                  <a:lnTo>
                    <a:pt x="86" y="97"/>
                  </a:lnTo>
                  <a:lnTo>
                    <a:pt x="65" y="97"/>
                  </a:lnTo>
                  <a:lnTo>
                    <a:pt x="50" y="75"/>
                  </a:lnTo>
                  <a:lnTo>
                    <a:pt x="46" y="69"/>
                  </a:lnTo>
                  <a:lnTo>
                    <a:pt x="43" y="66"/>
                  </a:lnTo>
                  <a:lnTo>
                    <a:pt x="40" y="62"/>
                  </a:lnTo>
                  <a:lnTo>
                    <a:pt x="39" y="61"/>
                  </a:lnTo>
                  <a:lnTo>
                    <a:pt x="36" y="59"/>
                  </a:lnTo>
                  <a:lnTo>
                    <a:pt x="33" y="57"/>
                  </a:lnTo>
                  <a:lnTo>
                    <a:pt x="29" y="57"/>
                  </a:lnTo>
                  <a:lnTo>
                    <a:pt x="26" y="57"/>
                  </a:lnTo>
                  <a:lnTo>
                    <a:pt x="22" y="56"/>
                  </a:lnTo>
                  <a:lnTo>
                    <a:pt x="17" y="56"/>
                  </a:lnTo>
                  <a:lnTo>
                    <a:pt x="17" y="97"/>
                  </a:lnTo>
                  <a:lnTo>
                    <a:pt x="0" y="97"/>
                  </a:lnTo>
                  <a:close/>
                  <a:moveTo>
                    <a:pt x="17" y="39"/>
                  </a:moveTo>
                  <a:lnTo>
                    <a:pt x="33" y="39"/>
                  </a:lnTo>
                  <a:lnTo>
                    <a:pt x="45" y="39"/>
                  </a:lnTo>
                  <a:lnTo>
                    <a:pt x="52" y="38"/>
                  </a:lnTo>
                  <a:lnTo>
                    <a:pt x="55" y="37"/>
                  </a:lnTo>
                  <a:lnTo>
                    <a:pt x="57" y="35"/>
                  </a:lnTo>
                  <a:lnTo>
                    <a:pt x="58" y="31"/>
                  </a:lnTo>
                  <a:lnTo>
                    <a:pt x="59" y="28"/>
                  </a:lnTo>
                  <a:lnTo>
                    <a:pt x="59" y="26"/>
                  </a:lnTo>
                  <a:lnTo>
                    <a:pt x="58" y="24"/>
                  </a:lnTo>
                  <a:lnTo>
                    <a:pt x="56" y="21"/>
                  </a:lnTo>
                  <a:lnTo>
                    <a:pt x="53" y="19"/>
                  </a:lnTo>
                  <a:lnTo>
                    <a:pt x="48" y="18"/>
                  </a:lnTo>
                  <a:lnTo>
                    <a:pt x="47" y="18"/>
                  </a:lnTo>
                  <a:lnTo>
                    <a:pt x="44" y="17"/>
                  </a:lnTo>
                  <a:lnTo>
                    <a:pt x="39" y="17"/>
                  </a:lnTo>
                  <a:lnTo>
                    <a:pt x="34" y="17"/>
                  </a:lnTo>
                  <a:lnTo>
                    <a:pt x="17" y="17"/>
                  </a:lnTo>
                  <a:lnTo>
                    <a:pt x="17" y="39"/>
                  </a:lnTo>
                  <a:close/>
                </a:path>
              </a:pathLst>
            </a:custGeom>
            <a:solidFill>
              <a:srgbClr val="000000"/>
            </a:solidFill>
            <a:ln w="0">
              <a:solidFill>
                <a:srgbClr val="000000"/>
              </a:solidFill>
              <a:prstDash val="solid"/>
              <a:round/>
              <a:headEnd/>
              <a:tailEnd/>
            </a:ln>
          </p:spPr>
          <p:txBody>
            <a:bodyPr/>
            <a:lstStyle/>
            <a:p>
              <a:endParaRPr lang="en-US"/>
            </a:p>
          </p:txBody>
        </p:sp>
        <p:sp>
          <p:nvSpPr>
            <p:cNvPr id="168334" name="Freeform 1422"/>
            <p:cNvSpPr>
              <a:spLocks/>
            </p:cNvSpPr>
            <p:nvPr/>
          </p:nvSpPr>
          <p:spPr bwMode="auto">
            <a:xfrm>
              <a:off x="3985" y="3095"/>
              <a:ext cx="72" cy="97"/>
            </a:xfrm>
            <a:custGeom>
              <a:avLst/>
              <a:gdLst/>
              <a:ahLst/>
              <a:cxnLst>
                <a:cxn ang="0">
                  <a:pos x="0" y="97"/>
                </a:cxn>
                <a:cxn ang="0">
                  <a:pos x="0" y="0"/>
                </a:cxn>
                <a:cxn ang="0">
                  <a:pos x="71" y="0"/>
                </a:cxn>
                <a:cxn ang="0">
                  <a:pos x="71" y="17"/>
                </a:cxn>
                <a:cxn ang="0">
                  <a:pos x="19" y="17"/>
                </a:cxn>
                <a:cxn ang="0">
                  <a:pos x="19" y="38"/>
                </a:cxn>
                <a:cxn ang="0">
                  <a:pos x="66" y="38"/>
                </a:cxn>
                <a:cxn ang="0">
                  <a:pos x="66" y="55"/>
                </a:cxn>
                <a:cxn ang="0">
                  <a:pos x="19" y="55"/>
                </a:cxn>
                <a:cxn ang="0">
                  <a:pos x="19" y="80"/>
                </a:cxn>
                <a:cxn ang="0">
                  <a:pos x="72" y="80"/>
                </a:cxn>
                <a:cxn ang="0">
                  <a:pos x="72" y="97"/>
                </a:cxn>
                <a:cxn ang="0">
                  <a:pos x="0" y="97"/>
                </a:cxn>
              </a:cxnLst>
              <a:rect l="0" t="0" r="r" b="b"/>
              <a:pathLst>
                <a:path w="72" h="97">
                  <a:moveTo>
                    <a:pt x="0" y="97"/>
                  </a:moveTo>
                  <a:lnTo>
                    <a:pt x="0" y="0"/>
                  </a:lnTo>
                  <a:lnTo>
                    <a:pt x="71" y="0"/>
                  </a:lnTo>
                  <a:lnTo>
                    <a:pt x="71" y="17"/>
                  </a:lnTo>
                  <a:lnTo>
                    <a:pt x="19" y="17"/>
                  </a:lnTo>
                  <a:lnTo>
                    <a:pt x="19" y="38"/>
                  </a:lnTo>
                  <a:lnTo>
                    <a:pt x="66" y="38"/>
                  </a:lnTo>
                  <a:lnTo>
                    <a:pt x="66" y="55"/>
                  </a:lnTo>
                  <a:lnTo>
                    <a:pt x="19" y="55"/>
                  </a:lnTo>
                  <a:lnTo>
                    <a:pt x="19" y="80"/>
                  </a:lnTo>
                  <a:lnTo>
                    <a:pt x="72" y="80"/>
                  </a:lnTo>
                  <a:lnTo>
                    <a:pt x="72" y="97"/>
                  </a:lnTo>
                  <a:lnTo>
                    <a:pt x="0" y="97"/>
                  </a:lnTo>
                  <a:close/>
                </a:path>
              </a:pathLst>
            </a:custGeom>
            <a:solidFill>
              <a:srgbClr val="000000"/>
            </a:solidFill>
            <a:ln w="0">
              <a:solidFill>
                <a:srgbClr val="000000"/>
              </a:solidFill>
              <a:prstDash val="solid"/>
              <a:round/>
              <a:headEnd/>
              <a:tailEnd/>
            </a:ln>
          </p:spPr>
          <p:txBody>
            <a:bodyPr/>
            <a:lstStyle/>
            <a:p>
              <a:endParaRPr lang="en-US"/>
            </a:p>
          </p:txBody>
        </p:sp>
        <p:sp>
          <p:nvSpPr>
            <p:cNvPr id="168335" name="Freeform 1423"/>
            <p:cNvSpPr>
              <a:spLocks/>
            </p:cNvSpPr>
            <p:nvPr/>
          </p:nvSpPr>
          <p:spPr bwMode="auto">
            <a:xfrm>
              <a:off x="4068" y="3094"/>
              <a:ext cx="77" cy="99"/>
            </a:xfrm>
            <a:custGeom>
              <a:avLst/>
              <a:gdLst/>
              <a:ahLst/>
              <a:cxnLst>
                <a:cxn ang="0">
                  <a:pos x="18" y="64"/>
                </a:cxn>
                <a:cxn ang="0">
                  <a:pos x="22" y="74"/>
                </a:cxn>
                <a:cxn ang="0">
                  <a:pos x="30" y="80"/>
                </a:cxn>
                <a:cxn ang="0">
                  <a:pos x="39" y="82"/>
                </a:cxn>
                <a:cxn ang="0">
                  <a:pos x="51" y="80"/>
                </a:cxn>
                <a:cxn ang="0">
                  <a:pos x="57" y="76"/>
                </a:cxn>
                <a:cxn ang="0">
                  <a:pos x="59" y="69"/>
                </a:cxn>
                <a:cxn ang="0">
                  <a:pos x="57" y="63"/>
                </a:cxn>
                <a:cxn ang="0">
                  <a:pos x="51" y="60"/>
                </a:cxn>
                <a:cxn ang="0">
                  <a:pos x="45" y="58"/>
                </a:cxn>
                <a:cxn ang="0">
                  <a:pos x="35" y="56"/>
                </a:cxn>
                <a:cxn ang="0">
                  <a:pos x="13" y="46"/>
                </a:cxn>
                <a:cxn ang="0">
                  <a:pos x="4" y="27"/>
                </a:cxn>
                <a:cxn ang="0">
                  <a:pos x="6" y="18"/>
                </a:cxn>
                <a:cxn ang="0">
                  <a:pos x="11" y="9"/>
                </a:cxn>
                <a:cxn ang="0">
                  <a:pos x="20" y="4"/>
                </a:cxn>
                <a:cxn ang="0">
                  <a:pos x="38" y="0"/>
                </a:cxn>
                <a:cxn ang="0">
                  <a:pos x="64" y="8"/>
                </a:cxn>
                <a:cxn ang="0">
                  <a:pos x="74" y="29"/>
                </a:cxn>
                <a:cxn ang="0">
                  <a:pos x="54" y="27"/>
                </a:cxn>
                <a:cxn ang="0">
                  <a:pos x="51" y="20"/>
                </a:cxn>
                <a:cxn ang="0">
                  <a:pos x="43" y="17"/>
                </a:cxn>
                <a:cxn ang="0">
                  <a:pos x="33" y="18"/>
                </a:cxn>
                <a:cxn ang="0">
                  <a:pos x="25" y="20"/>
                </a:cxn>
                <a:cxn ang="0">
                  <a:pos x="23" y="24"/>
                </a:cxn>
                <a:cxn ang="0">
                  <a:pos x="23" y="29"/>
                </a:cxn>
                <a:cxn ang="0">
                  <a:pos x="27" y="33"/>
                </a:cxn>
                <a:cxn ang="0">
                  <a:pos x="36" y="37"/>
                </a:cxn>
                <a:cxn ang="0">
                  <a:pos x="55" y="41"/>
                </a:cxn>
                <a:cxn ang="0">
                  <a:pos x="67" y="48"/>
                </a:cxn>
                <a:cxn ang="0">
                  <a:pos x="74" y="55"/>
                </a:cxn>
                <a:cxn ang="0">
                  <a:pos x="77" y="64"/>
                </a:cxn>
                <a:cxn ang="0">
                  <a:pos x="77" y="74"/>
                </a:cxn>
                <a:cxn ang="0">
                  <a:pos x="73" y="84"/>
                </a:cxn>
                <a:cxn ang="0">
                  <a:pos x="65" y="92"/>
                </a:cxn>
                <a:cxn ang="0">
                  <a:pos x="51" y="98"/>
                </a:cxn>
                <a:cxn ang="0">
                  <a:pos x="23" y="97"/>
                </a:cxn>
                <a:cxn ang="0">
                  <a:pos x="4" y="80"/>
                </a:cxn>
              </a:cxnLst>
              <a:rect l="0" t="0" r="r" b="b"/>
              <a:pathLst>
                <a:path w="77" h="99">
                  <a:moveTo>
                    <a:pt x="0" y="66"/>
                  </a:moveTo>
                  <a:lnTo>
                    <a:pt x="18" y="64"/>
                  </a:lnTo>
                  <a:lnTo>
                    <a:pt x="20" y="70"/>
                  </a:lnTo>
                  <a:lnTo>
                    <a:pt x="22" y="74"/>
                  </a:lnTo>
                  <a:lnTo>
                    <a:pt x="25" y="78"/>
                  </a:lnTo>
                  <a:lnTo>
                    <a:pt x="30" y="80"/>
                  </a:lnTo>
                  <a:lnTo>
                    <a:pt x="34" y="81"/>
                  </a:lnTo>
                  <a:lnTo>
                    <a:pt x="39" y="82"/>
                  </a:lnTo>
                  <a:lnTo>
                    <a:pt x="46" y="82"/>
                  </a:lnTo>
                  <a:lnTo>
                    <a:pt x="51" y="80"/>
                  </a:lnTo>
                  <a:lnTo>
                    <a:pt x="55" y="78"/>
                  </a:lnTo>
                  <a:lnTo>
                    <a:pt x="57" y="76"/>
                  </a:lnTo>
                  <a:lnTo>
                    <a:pt x="59" y="72"/>
                  </a:lnTo>
                  <a:lnTo>
                    <a:pt x="59" y="69"/>
                  </a:lnTo>
                  <a:lnTo>
                    <a:pt x="59" y="67"/>
                  </a:lnTo>
                  <a:lnTo>
                    <a:pt x="57" y="63"/>
                  </a:lnTo>
                  <a:lnTo>
                    <a:pt x="55" y="61"/>
                  </a:lnTo>
                  <a:lnTo>
                    <a:pt x="51" y="60"/>
                  </a:lnTo>
                  <a:lnTo>
                    <a:pt x="48" y="59"/>
                  </a:lnTo>
                  <a:lnTo>
                    <a:pt x="45" y="58"/>
                  </a:lnTo>
                  <a:lnTo>
                    <a:pt x="41" y="57"/>
                  </a:lnTo>
                  <a:lnTo>
                    <a:pt x="35" y="56"/>
                  </a:lnTo>
                  <a:lnTo>
                    <a:pt x="22" y="51"/>
                  </a:lnTo>
                  <a:lnTo>
                    <a:pt x="13" y="46"/>
                  </a:lnTo>
                  <a:lnTo>
                    <a:pt x="6" y="38"/>
                  </a:lnTo>
                  <a:lnTo>
                    <a:pt x="4" y="27"/>
                  </a:lnTo>
                  <a:lnTo>
                    <a:pt x="4" y="22"/>
                  </a:lnTo>
                  <a:lnTo>
                    <a:pt x="6" y="18"/>
                  </a:lnTo>
                  <a:lnTo>
                    <a:pt x="9" y="14"/>
                  </a:lnTo>
                  <a:lnTo>
                    <a:pt x="11" y="9"/>
                  </a:lnTo>
                  <a:lnTo>
                    <a:pt x="15" y="6"/>
                  </a:lnTo>
                  <a:lnTo>
                    <a:pt x="20" y="4"/>
                  </a:lnTo>
                  <a:lnTo>
                    <a:pt x="28" y="1"/>
                  </a:lnTo>
                  <a:lnTo>
                    <a:pt x="38" y="0"/>
                  </a:lnTo>
                  <a:lnTo>
                    <a:pt x="53" y="3"/>
                  </a:lnTo>
                  <a:lnTo>
                    <a:pt x="64" y="8"/>
                  </a:lnTo>
                  <a:lnTo>
                    <a:pt x="70" y="18"/>
                  </a:lnTo>
                  <a:lnTo>
                    <a:pt x="74" y="29"/>
                  </a:lnTo>
                  <a:lnTo>
                    <a:pt x="55" y="31"/>
                  </a:lnTo>
                  <a:lnTo>
                    <a:pt x="54" y="27"/>
                  </a:lnTo>
                  <a:lnTo>
                    <a:pt x="53" y="22"/>
                  </a:lnTo>
                  <a:lnTo>
                    <a:pt x="51" y="20"/>
                  </a:lnTo>
                  <a:lnTo>
                    <a:pt x="47" y="18"/>
                  </a:lnTo>
                  <a:lnTo>
                    <a:pt x="43" y="17"/>
                  </a:lnTo>
                  <a:lnTo>
                    <a:pt x="38" y="17"/>
                  </a:lnTo>
                  <a:lnTo>
                    <a:pt x="33" y="18"/>
                  </a:lnTo>
                  <a:lnTo>
                    <a:pt x="28" y="19"/>
                  </a:lnTo>
                  <a:lnTo>
                    <a:pt x="25" y="20"/>
                  </a:lnTo>
                  <a:lnTo>
                    <a:pt x="24" y="22"/>
                  </a:lnTo>
                  <a:lnTo>
                    <a:pt x="23" y="24"/>
                  </a:lnTo>
                  <a:lnTo>
                    <a:pt x="22" y="27"/>
                  </a:lnTo>
                  <a:lnTo>
                    <a:pt x="23" y="29"/>
                  </a:lnTo>
                  <a:lnTo>
                    <a:pt x="25" y="32"/>
                  </a:lnTo>
                  <a:lnTo>
                    <a:pt x="27" y="33"/>
                  </a:lnTo>
                  <a:lnTo>
                    <a:pt x="32" y="36"/>
                  </a:lnTo>
                  <a:lnTo>
                    <a:pt x="36" y="37"/>
                  </a:lnTo>
                  <a:lnTo>
                    <a:pt x="43" y="38"/>
                  </a:lnTo>
                  <a:lnTo>
                    <a:pt x="55" y="41"/>
                  </a:lnTo>
                  <a:lnTo>
                    <a:pt x="63" y="45"/>
                  </a:lnTo>
                  <a:lnTo>
                    <a:pt x="67" y="48"/>
                  </a:lnTo>
                  <a:lnTo>
                    <a:pt x="70" y="51"/>
                  </a:lnTo>
                  <a:lnTo>
                    <a:pt x="74" y="55"/>
                  </a:lnTo>
                  <a:lnTo>
                    <a:pt x="76" y="59"/>
                  </a:lnTo>
                  <a:lnTo>
                    <a:pt x="77" y="64"/>
                  </a:lnTo>
                  <a:lnTo>
                    <a:pt x="77" y="70"/>
                  </a:lnTo>
                  <a:lnTo>
                    <a:pt x="77" y="74"/>
                  </a:lnTo>
                  <a:lnTo>
                    <a:pt x="76" y="80"/>
                  </a:lnTo>
                  <a:lnTo>
                    <a:pt x="73" y="84"/>
                  </a:lnTo>
                  <a:lnTo>
                    <a:pt x="69" y="89"/>
                  </a:lnTo>
                  <a:lnTo>
                    <a:pt x="65" y="92"/>
                  </a:lnTo>
                  <a:lnTo>
                    <a:pt x="61" y="95"/>
                  </a:lnTo>
                  <a:lnTo>
                    <a:pt x="51" y="98"/>
                  </a:lnTo>
                  <a:lnTo>
                    <a:pt x="39" y="99"/>
                  </a:lnTo>
                  <a:lnTo>
                    <a:pt x="23" y="97"/>
                  </a:lnTo>
                  <a:lnTo>
                    <a:pt x="12" y="90"/>
                  </a:lnTo>
                  <a:lnTo>
                    <a:pt x="4" y="80"/>
                  </a:lnTo>
                  <a:lnTo>
                    <a:pt x="0" y="66"/>
                  </a:lnTo>
                  <a:close/>
                </a:path>
              </a:pathLst>
            </a:custGeom>
            <a:solidFill>
              <a:srgbClr val="000000"/>
            </a:solidFill>
            <a:ln w="0">
              <a:solidFill>
                <a:srgbClr val="000000"/>
              </a:solidFill>
              <a:prstDash val="solid"/>
              <a:round/>
              <a:headEnd/>
              <a:tailEnd/>
            </a:ln>
          </p:spPr>
          <p:txBody>
            <a:bodyPr/>
            <a:lstStyle/>
            <a:p>
              <a:endParaRPr lang="en-US"/>
            </a:p>
          </p:txBody>
        </p:sp>
        <p:sp>
          <p:nvSpPr>
            <p:cNvPr id="168336" name="Freeform 1424"/>
            <p:cNvSpPr>
              <a:spLocks/>
            </p:cNvSpPr>
            <p:nvPr/>
          </p:nvSpPr>
          <p:spPr bwMode="auto">
            <a:xfrm>
              <a:off x="4159" y="3095"/>
              <a:ext cx="33" cy="122"/>
            </a:xfrm>
            <a:custGeom>
              <a:avLst/>
              <a:gdLst/>
              <a:ahLst/>
              <a:cxnLst>
                <a:cxn ang="0">
                  <a:pos x="33" y="122"/>
                </a:cxn>
                <a:cxn ang="0">
                  <a:pos x="22" y="122"/>
                </a:cxn>
                <a:cxn ang="0">
                  <a:pos x="13" y="108"/>
                </a:cxn>
                <a:cxn ang="0">
                  <a:pos x="6" y="92"/>
                </a:cxn>
                <a:cxn ang="0">
                  <a:pos x="2" y="77"/>
                </a:cxn>
                <a:cxn ang="0">
                  <a:pos x="0" y="61"/>
                </a:cxn>
                <a:cxn ang="0">
                  <a:pos x="2" y="44"/>
                </a:cxn>
                <a:cxn ang="0">
                  <a:pos x="7" y="27"/>
                </a:cxn>
                <a:cxn ang="0">
                  <a:pos x="13" y="14"/>
                </a:cxn>
                <a:cxn ang="0">
                  <a:pos x="22" y="0"/>
                </a:cxn>
                <a:cxn ang="0">
                  <a:pos x="33" y="0"/>
                </a:cxn>
                <a:cxn ang="0">
                  <a:pos x="26" y="18"/>
                </a:cxn>
                <a:cxn ang="0">
                  <a:pos x="22" y="34"/>
                </a:cxn>
                <a:cxn ang="0">
                  <a:pos x="19" y="47"/>
                </a:cxn>
                <a:cxn ang="0">
                  <a:pos x="18" y="62"/>
                </a:cxn>
                <a:cxn ang="0">
                  <a:pos x="18" y="72"/>
                </a:cxn>
                <a:cxn ang="0">
                  <a:pos x="20" y="83"/>
                </a:cxn>
                <a:cxn ang="0">
                  <a:pos x="23" y="94"/>
                </a:cxn>
                <a:cxn ang="0">
                  <a:pos x="25" y="104"/>
                </a:cxn>
                <a:cxn ang="0">
                  <a:pos x="28" y="112"/>
                </a:cxn>
                <a:cxn ang="0">
                  <a:pos x="33" y="122"/>
                </a:cxn>
              </a:cxnLst>
              <a:rect l="0" t="0" r="r" b="b"/>
              <a:pathLst>
                <a:path w="33" h="122">
                  <a:moveTo>
                    <a:pt x="33" y="122"/>
                  </a:moveTo>
                  <a:lnTo>
                    <a:pt x="22" y="122"/>
                  </a:lnTo>
                  <a:lnTo>
                    <a:pt x="13" y="108"/>
                  </a:lnTo>
                  <a:lnTo>
                    <a:pt x="6" y="92"/>
                  </a:lnTo>
                  <a:lnTo>
                    <a:pt x="2" y="77"/>
                  </a:lnTo>
                  <a:lnTo>
                    <a:pt x="0" y="61"/>
                  </a:lnTo>
                  <a:lnTo>
                    <a:pt x="2" y="44"/>
                  </a:lnTo>
                  <a:lnTo>
                    <a:pt x="7" y="27"/>
                  </a:lnTo>
                  <a:lnTo>
                    <a:pt x="13" y="14"/>
                  </a:lnTo>
                  <a:lnTo>
                    <a:pt x="22" y="0"/>
                  </a:lnTo>
                  <a:lnTo>
                    <a:pt x="33" y="0"/>
                  </a:lnTo>
                  <a:lnTo>
                    <a:pt x="26" y="18"/>
                  </a:lnTo>
                  <a:lnTo>
                    <a:pt x="22" y="34"/>
                  </a:lnTo>
                  <a:lnTo>
                    <a:pt x="19" y="47"/>
                  </a:lnTo>
                  <a:lnTo>
                    <a:pt x="18" y="62"/>
                  </a:lnTo>
                  <a:lnTo>
                    <a:pt x="18" y="72"/>
                  </a:lnTo>
                  <a:lnTo>
                    <a:pt x="20" y="83"/>
                  </a:lnTo>
                  <a:lnTo>
                    <a:pt x="23" y="94"/>
                  </a:lnTo>
                  <a:lnTo>
                    <a:pt x="25" y="104"/>
                  </a:lnTo>
                  <a:lnTo>
                    <a:pt x="28" y="112"/>
                  </a:lnTo>
                  <a:lnTo>
                    <a:pt x="33" y="122"/>
                  </a:lnTo>
                  <a:close/>
                </a:path>
              </a:pathLst>
            </a:custGeom>
            <a:solidFill>
              <a:srgbClr val="000000"/>
            </a:solidFill>
            <a:ln w="0">
              <a:solidFill>
                <a:srgbClr val="000000"/>
              </a:solidFill>
              <a:prstDash val="solid"/>
              <a:round/>
              <a:headEnd/>
              <a:tailEnd/>
            </a:ln>
          </p:spPr>
          <p:txBody>
            <a:bodyPr/>
            <a:lstStyle/>
            <a:p>
              <a:endParaRPr lang="en-US"/>
            </a:p>
          </p:txBody>
        </p:sp>
        <p:sp>
          <p:nvSpPr>
            <p:cNvPr id="168337" name="Freeform 1425"/>
            <p:cNvSpPr>
              <a:spLocks/>
            </p:cNvSpPr>
            <p:nvPr/>
          </p:nvSpPr>
          <p:spPr bwMode="auto">
            <a:xfrm>
              <a:off x="4206" y="3095"/>
              <a:ext cx="42" cy="97"/>
            </a:xfrm>
            <a:custGeom>
              <a:avLst/>
              <a:gdLst/>
              <a:ahLst/>
              <a:cxnLst>
                <a:cxn ang="0">
                  <a:pos x="42" y="97"/>
                </a:cxn>
                <a:cxn ang="0">
                  <a:pos x="24" y="97"/>
                </a:cxn>
                <a:cxn ang="0">
                  <a:pos x="24" y="27"/>
                </a:cxn>
                <a:cxn ang="0">
                  <a:pos x="13" y="36"/>
                </a:cxn>
                <a:cxn ang="0">
                  <a:pos x="0" y="42"/>
                </a:cxn>
                <a:cxn ang="0">
                  <a:pos x="0" y="25"/>
                </a:cxn>
                <a:cxn ang="0">
                  <a:pos x="5" y="23"/>
                </a:cxn>
                <a:cxn ang="0">
                  <a:pos x="10" y="19"/>
                </a:cxn>
                <a:cxn ang="0">
                  <a:pos x="15" y="16"/>
                </a:cxn>
                <a:cxn ang="0">
                  <a:pos x="21" y="11"/>
                </a:cxn>
                <a:cxn ang="0">
                  <a:pos x="24" y="6"/>
                </a:cxn>
                <a:cxn ang="0">
                  <a:pos x="28" y="0"/>
                </a:cxn>
                <a:cxn ang="0">
                  <a:pos x="42" y="0"/>
                </a:cxn>
                <a:cxn ang="0">
                  <a:pos x="42" y="97"/>
                </a:cxn>
              </a:cxnLst>
              <a:rect l="0" t="0" r="r" b="b"/>
              <a:pathLst>
                <a:path w="42" h="97">
                  <a:moveTo>
                    <a:pt x="42" y="97"/>
                  </a:moveTo>
                  <a:lnTo>
                    <a:pt x="24" y="97"/>
                  </a:lnTo>
                  <a:lnTo>
                    <a:pt x="24" y="27"/>
                  </a:lnTo>
                  <a:lnTo>
                    <a:pt x="13" y="36"/>
                  </a:lnTo>
                  <a:lnTo>
                    <a:pt x="0" y="42"/>
                  </a:lnTo>
                  <a:lnTo>
                    <a:pt x="0" y="25"/>
                  </a:lnTo>
                  <a:lnTo>
                    <a:pt x="5" y="23"/>
                  </a:lnTo>
                  <a:lnTo>
                    <a:pt x="10" y="19"/>
                  </a:lnTo>
                  <a:lnTo>
                    <a:pt x="15" y="16"/>
                  </a:lnTo>
                  <a:lnTo>
                    <a:pt x="21" y="11"/>
                  </a:lnTo>
                  <a:lnTo>
                    <a:pt x="24" y="6"/>
                  </a:lnTo>
                  <a:lnTo>
                    <a:pt x="28" y="0"/>
                  </a:lnTo>
                  <a:lnTo>
                    <a:pt x="42" y="0"/>
                  </a:lnTo>
                  <a:lnTo>
                    <a:pt x="42" y="97"/>
                  </a:lnTo>
                  <a:close/>
                </a:path>
              </a:pathLst>
            </a:custGeom>
            <a:solidFill>
              <a:srgbClr val="000000"/>
            </a:solidFill>
            <a:ln w="0">
              <a:solidFill>
                <a:srgbClr val="000000"/>
              </a:solidFill>
              <a:prstDash val="solid"/>
              <a:round/>
              <a:headEnd/>
              <a:tailEnd/>
            </a:ln>
          </p:spPr>
          <p:txBody>
            <a:bodyPr/>
            <a:lstStyle/>
            <a:p>
              <a:endParaRPr lang="en-US"/>
            </a:p>
          </p:txBody>
        </p:sp>
        <p:sp>
          <p:nvSpPr>
            <p:cNvPr id="168338" name="Freeform 1426"/>
            <p:cNvSpPr>
              <a:spLocks noEditPoints="1"/>
            </p:cNvSpPr>
            <p:nvPr/>
          </p:nvSpPr>
          <p:spPr bwMode="auto">
            <a:xfrm>
              <a:off x="4276" y="3095"/>
              <a:ext cx="62" cy="98"/>
            </a:xfrm>
            <a:custGeom>
              <a:avLst/>
              <a:gdLst/>
              <a:ahLst/>
              <a:cxnLst>
                <a:cxn ang="0">
                  <a:pos x="31" y="0"/>
                </a:cxn>
                <a:cxn ang="0">
                  <a:pos x="43" y="4"/>
                </a:cxn>
                <a:cxn ang="0">
                  <a:pos x="53" y="10"/>
                </a:cxn>
                <a:cxn ang="0">
                  <a:pos x="57" y="20"/>
                </a:cxn>
                <a:cxn ang="0">
                  <a:pos x="61" y="32"/>
                </a:cxn>
                <a:cxn ang="0">
                  <a:pos x="62" y="49"/>
                </a:cxn>
                <a:cxn ang="0">
                  <a:pos x="61" y="66"/>
                </a:cxn>
                <a:cxn ang="0">
                  <a:pos x="57" y="79"/>
                </a:cxn>
                <a:cxn ang="0">
                  <a:pos x="53" y="88"/>
                </a:cxn>
                <a:cxn ang="0">
                  <a:pos x="43" y="96"/>
                </a:cxn>
                <a:cxn ang="0">
                  <a:pos x="31" y="98"/>
                </a:cxn>
                <a:cxn ang="0">
                  <a:pos x="18" y="96"/>
                </a:cxn>
                <a:cxn ang="0">
                  <a:pos x="9" y="87"/>
                </a:cxn>
                <a:cxn ang="0">
                  <a:pos x="3" y="78"/>
                </a:cxn>
                <a:cxn ang="0">
                  <a:pos x="1" y="66"/>
                </a:cxn>
                <a:cxn ang="0">
                  <a:pos x="0" y="49"/>
                </a:cxn>
                <a:cxn ang="0">
                  <a:pos x="1" y="32"/>
                </a:cxn>
                <a:cxn ang="0">
                  <a:pos x="4" y="20"/>
                </a:cxn>
                <a:cxn ang="0">
                  <a:pos x="9" y="10"/>
                </a:cxn>
                <a:cxn ang="0">
                  <a:pos x="18" y="4"/>
                </a:cxn>
                <a:cxn ang="0">
                  <a:pos x="31" y="0"/>
                </a:cxn>
                <a:cxn ang="0">
                  <a:pos x="31" y="17"/>
                </a:cxn>
                <a:cxn ang="0">
                  <a:pos x="27" y="18"/>
                </a:cxn>
                <a:cxn ang="0">
                  <a:pos x="24" y="19"/>
                </a:cxn>
                <a:cxn ang="0">
                  <a:pos x="22" y="21"/>
                </a:cxn>
                <a:cxn ang="0">
                  <a:pos x="21" y="24"/>
                </a:cxn>
                <a:cxn ang="0">
                  <a:pos x="20" y="27"/>
                </a:cxn>
                <a:cxn ang="0">
                  <a:pos x="18" y="36"/>
                </a:cxn>
                <a:cxn ang="0">
                  <a:pos x="17" y="49"/>
                </a:cxn>
                <a:cxn ang="0">
                  <a:pos x="18" y="62"/>
                </a:cxn>
                <a:cxn ang="0">
                  <a:pos x="20" y="71"/>
                </a:cxn>
                <a:cxn ang="0">
                  <a:pos x="21" y="75"/>
                </a:cxn>
                <a:cxn ang="0">
                  <a:pos x="22" y="78"/>
                </a:cxn>
                <a:cxn ang="0">
                  <a:pos x="24" y="79"/>
                </a:cxn>
                <a:cxn ang="0">
                  <a:pos x="27" y="80"/>
                </a:cxn>
                <a:cxn ang="0">
                  <a:pos x="31" y="81"/>
                </a:cxn>
                <a:cxn ang="0">
                  <a:pos x="34" y="80"/>
                </a:cxn>
                <a:cxn ang="0">
                  <a:pos x="37" y="79"/>
                </a:cxn>
                <a:cxn ang="0">
                  <a:pos x="39" y="78"/>
                </a:cxn>
                <a:cxn ang="0">
                  <a:pos x="41" y="75"/>
                </a:cxn>
                <a:cxn ang="0">
                  <a:pos x="42" y="72"/>
                </a:cxn>
                <a:cxn ang="0">
                  <a:pos x="43" y="62"/>
                </a:cxn>
                <a:cxn ang="0">
                  <a:pos x="44" y="49"/>
                </a:cxn>
                <a:cxn ang="0">
                  <a:pos x="43" y="36"/>
                </a:cxn>
                <a:cxn ang="0">
                  <a:pos x="42" y="27"/>
                </a:cxn>
                <a:cxn ang="0">
                  <a:pos x="41" y="24"/>
                </a:cxn>
                <a:cxn ang="0">
                  <a:pos x="38" y="21"/>
                </a:cxn>
                <a:cxn ang="0">
                  <a:pos x="37" y="19"/>
                </a:cxn>
                <a:cxn ang="0">
                  <a:pos x="34" y="18"/>
                </a:cxn>
                <a:cxn ang="0">
                  <a:pos x="31" y="17"/>
                </a:cxn>
              </a:cxnLst>
              <a:rect l="0" t="0" r="r" b="b"/>
              <a:pathLst>
                <a:path w="62" h="98">
                  <a:moveTo>
                    <a:pt x="31" y="0"/>
                  </a:moveTo>
                  <a:lnTo>
                    <a:pt x="43" y="4"/>
                  </a:lnTo>
                  <a:lnTo>
                    <a:pt x="53" y="10"/>
                  </a:lnTo>
                  <a:lnTo>
                    <a:pt x="57" y="20"/>
                  </a:lnTo>
                  <a:lnTo>
                    <a:pt x="61" y="32"/>
                  </a:lnTo>
                  <a:lnTo>
                    <a:pt x="62" y="49"/>
                  </a:lnTo>
                  <a:lnTo>
                    <a:pt x="61" y="66"/>
                  </a:lnTo>
                  <a:lnTo>
                    <a:pt x="57" y="79"/>
                  </a:lnTo>
                  <a:lnTo>
                    <a:pt x="53" y="88"/>
                  </a:lnTo>
                  <a:lnTo>
                    <a:pt x="43" y="96"/>
                  </a:lnTo>
                  <a:lnTo>
                    <a:pt x="31" y="98"/>
                  </a:lnTo>
                  <a:lnTo>
                    <a:pt x="18" y="96"/>
                  </a:lnTo>
                  <a:lnTo>
                    <a:pt x="9" y="87"/>
                  </a:lnTo>
                  <a:lnTo>
                    <a:pt x="3" y="78"/>
                  </a:lnTo>
                  <a:lnTo>
                    <a:pt x="1" y="66"/>
                  </a:lnTo>
                  <a:lnTo>
                    <a:pt x="0" y="49"/>
                  </a:lnTo>
                  <a:lnTo>
                    <a:pt x="1" y="32"/>
                  </a:lnTo>
                  <a:lnTo>
                    <a:pt x="4" y="20"/>
                  </a:lnTo>
                  <a:lnTo>
                    <a:pt x="9" y="10"/>
                  </a:lnTo>
                  <a:lnTo>
                    <a:pt x="18" y="4"/>
                  </a:lnTo>
                  <a:lnTo>
                    <a:pt x="31" y="0"/>
                  </a:lnTo>
                  <a:close/>
                  <a:moveTo>
                    <a:pt x="31" y="17"/>
                  </a:moveTo>
                  <a:lnTo>
                    <a:pt x="27" y="18"/>
                  </a:lnTo>
                  <a:lnTo>
                    <a:pt x="24" y="19"/>
                  </a:lnTo>
                  <a:lnTo>
                    <a:pt x="22" y="21"/>
                  </a:lnTo>
                  <a:lnTo>
                    <a:pt x="21" y="24"/>
                  </a:lnTo>
                  <a:lnTo>
                    <a:pt x="20" y="27"/>
                  </a:lnTo>
                  <a:lnTo>
                    <a:pt x="18" y="36"/>
                  </a:lnTo>
                  <a:lnTo>
                    <a:pt x="17" y="49"/>
                  </a:lnTo>
                  <a:lnTo>
                    <a:pt x="18" y="62"/>
                  </a:lnTo>
                  <a:lnTo>
                    <a:pt x="20" y="71"/>
                  </a:lnTo>
                  <a:lnTo>
                    <a:pt x="21" y="75"/>
                  </a:lnTo>
                  <a:lnTo>
                    <a:pt x="22" y="78"/>
                  </a:lnTo>
                  <a:lnTo>
                    <a:pt x="24" y="79"/>
                  </a:lnTo>
                  <a:lnTo>
                    <a:pt x="27" y="80"/>
                  </a:lnTo>
                  <a:lnTo>
                    <a:pt x="31" y="81"/>
                  </a:lnTo>
                  <a:lnTo>
                    <a:pt x="34" y="80"/>
                  </a:lnTo>
                  <a:lnTo>
                    <a:pt x="37" y="79"/>
                  </a:lnTo>
                  <a:lnTo>
                    <a:pt x="39" y="78"/>
                  </a:lnTo>
                  <a:lnTo>
                    <a:pt x="41" y="75"/>
                  </a:lnTo>
                  <a:lnTo>
                    <a:pt x="42" y="72"/>
                  </a:lnTo>
                  <a:lnTo>
                    <a:pt x="43" y="62"/>
                  </a:lnTo>
                  <a:lnTo>
                    <a:pt x="44" y="49"/>
                  </a:lnTo>
                  <a:lnTo>
                    <a:pt x="43" y="36"/>
                  </a:lnTo>
                  <a:lnTo>
                    <a:pt x="42" y="27"/>
                  </a:lnTo>
                  <a:lnTo>
                    <a:pt x="41" y="24"/>
                  </a:lnTo>
                  <a:lnTo>
                    <a:pt x="38"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39" name="Freeform 1427"/>
            <p:cNvSpPr>
              <a:spLocks noEditPoints="1"/>
            </p:cNvSpPr>
            <p:nvPr/>
          </p:nvSpPr>
          <p:spPr bwMode="auto">
            <a:xfrm>
              <a:off x="4349" y="3095"/>
              <a:ext cx="62" cy="98"/>
            </a:xfrm>
            <a:custGeom>
              <a:avLst/>
              <a:gdLst/>
              <a:ahLst/>
              <a:cxnLst>
                <a:cxn ang="0">
                  <a:pos x="31" y="0"/>
                </a:cxn>
                <a:cxn ang="0">
                  <a:pos x="43" y="4"/>
                </a:cxn>
                <a:cxn ang="0">
                  <a:pos x="53" y="10"/>
                </a:cxn>
                <a:cxn ang="0">
                  <a:pos x="58" y="20"/>
                </a:cxn>
                <a:cxn ang="0">
                  <a:pos x="61" y="32"/>
                </a:cxn>
                <a:cxn ang="0">
                  <a:pos x="62" y="49"/>
                </a:cxn>
                <a:cxn ang="0">
                  <a:pos x="61" y="66"/>
                </a:cxn>
                <a:cxn ang="0">
                  <a:pos x="58" y="79"/>
                </a:cxn>
                <a:cxn ang="0">
                  <a:pos x="53" y="88"/>
                </a:cxn>
                <a:cxn ang="0">
                  <a:pos x="43" y="96"/>
                </a:cxn>
                <a:cxn ang="0">
                  <a:pos x="31" y="98"/>
                </a:cxn>
                <a:cxn ang="0">
                  <a:pos x="18" y="96"/>
                </a:cxn>
                <a:cxn ang="0">
                  <a:pos x="9" y="87"/>
                </a:cxn>
                <a:cxn ang="0">
                  <a:pos x="4" y="78"/>
                </a:cxn>
                <a:cxn ang="0">
                  <a:pos x="1" y="66"/>
                </a:cxn>
                <a:cxn ang="0">
                  <a:pos x="0" y="49"/>
                </a:cxn>
                <a:cxn ang="0">
                  <a:pos x="1" y="32"/>
                </a:cxn>
                <a:cxn ang="0">
                  <a:pos x="4" y="20"/>
                </a:cxn>
                <a:cxn ang="0">
                  <a:pos x="10" y="10"/>
                </a:cxn>
                <a:cxn ang="0">
                  <a:pos x="18" y="4"/>
                </a:cxn>
                <a:cxn ang="0">
                  <a:pos x="31" y="0"/>
                </a:cxn>
                <a:cxn ang="0">
                  <a:pos x="31" y="17"/>
                </a:cxn>
                <a:cxn ang="0">
                  <a:pos x="27" y="18"/>
                </a:cxn>
                <a:cxn ang="0">
                  <a:pos x="24" y="19"/>
                </a:cxn>
                <a:cxn ang="0">
                  <a:pos x="23" y="21"/>
                </a:cxn>
                <a:cxn ang="0">
                  <a:pos x="21" y="24"/>
                </a:cxn>
                <a:cxn ang="0">
                  <a:pos x="20" y="27"/>
                </a:cxn>
                <a:cxn ang="0">
                  <a:pos x="18" y="36"/>
                </a:cxn>
                <a:cxn ang="0">
                  <a:pos x="17" y="49"/>
                </a:cxn>
                <a:cxn ang="0">
                  <a:pos x="18" y="62"/>
                </a:cxn>
                <a:cxn ang="0">
                  <a:pos x="20" y="71"/>
                </a:cxn>
                <a:cxn ang="0">
                  <a:pos x="21" y="75"/>
                </a:cxn>
                <a:cxn ang="0">
                  <a:pos x="23" y="78"/>
                </a:cxn>
                <a:cxn ang="0">
                  <a:pos x="24" y="79"/>
                </a:cxn>
                <a:cxn ang="0">
                  <a:pos x="27" y="80"/>
                </a:cxn>
                <a:cxn ang="0">
                  <a:pos x="31" y="81"/>
                </a:cxn>
                <a:cxn ang="0">
                  <a:pos x="34" y="80"/>
                </a:cxn>
                <a:cxn ang="0">
                  <a:pos x="37" y="79"/>
                </a:cxn>
                <a:cxn ang="0">
                  <a:pos x="40" y="78"/>
                </a:cxn>
                <a:cxn ang="0">
                  <a:pos x="41" y="75"/>
                </a:cxn>
                <a:cxn ang="0">
                  <a:pos x="42" y="72"/>
                </a:cxn>
                <a:cxn ang="0">
                  <a:pos x="44" y="62"/>
                </a:cxn>
                <a:cxn ang="0">
                  <a:pos x="44" y="49"/>
                </a:cxn>
                <a:cxn ang="0">
                  <a:pos x="44" y="36"/>
                </a:cxn>
                <a:cxn ang="0">
                  <a:pos x="42" y="27"/>
                </a:cxn>
                <a:cxn ang="0">
                  <a:pos x="41" y="24"/>
                </a:cxn>
                <a:cxn ang="0">
                  <a:pos x="40" y="21"/>
                </a:cxn>
                <a:cxn ang="0">
                  <a:pos x="37" y="19"/>
                </a:cxn>
                <a:cxn ang="0">
                  <a:pos x="34" y="18"/>
                </a:cxn>
                <a:cxn ang="0">
                  <a:pos x="31" y="17"/>
                </a:cxn>
              </a:cxnLst>
              <a:rect l="0" t="0" r="r" b="b"/>
              <a:pathLst>
                <a:path w="62" h="98">
                  <a:moveTo>
                    <a:pt x="31" y="0"/>
                  </a:moveTo>
                  <a:lnTo>
                    <a:pt x="43" y="4"/>
                  </a:lnTo>
                  <a:lnTo>
                    <a:pt x="53" y="10"/>
                  </a:lnTo>
                  <a:lnTo>
                    <a:pt x="58" y="20"/>
                  </a:lnTo>
                  <a:lnTo>
                    <a:pt x="61" y="32"/>
                  </a:lnTo>
                  <a:lnTo>
                    <a:pt x="62" y="49"/>
                  </a:lnTo>
                  <a:lnTo>
                    <a:pt x="61" y="66"/>
                  </a:lnTo>
                  <a:lnTo>
                    <a:pt x="58" y="79"/>
                  </a:lnTo>
                  <a:lnTo>
                    <a:pt x="53" y="88"/>
                  </a:lnTo>
                  <a:lnTo>
                    <a:pt x="43" y="96"/>
                  </a:lnTo>
                  <a:lnTo>
                    <a:pt x="31" y="98"/>
                  </a:lnTo>
                  <a:lnTo>
                    <a:pt x="18" y="96"/>
                  </a:lnTo>
                  <a:lnTo>
                    <a:pt x="9" y="87"/>
                  </a:lnTo>
                  <a:lnTo>
                    <a:pt x="4" y="78"/>
                  </a:lnTo>
                  <a:lnTo>
                    <a:pt x="1" y="66"/>
                  </a:lnTo>
                  <a:lnTo>
                    <a:pt x="0" y="49"/>
                  </a:lnTo>
                  <a:lnTo>
                    <a:pt x="1" y="32"/>
                  </a:lnTo>
                  <a:lnTo>
                    <a:pt x="4" y="20"/>
                  </a:lnTo>
                  <a:lnTo>
                    <a:pt x="10" y="10"/>
                  </a:lnTo>
                  <a:lnTo>
                    <a:pt x="18" y="4"/>
                  </a:lnTo>
                  <a:lnTo>
                    <a:pt x="31" y="0"/>
                  </a:lnTo>
                  <a:close/>
                  <a:moveTo>
                    <a:pt x="31" y="17"/>
                  </a:moveTo>
                  <a:lnTo>
                    <a:pt x="27" y="18"/>
                  </a:lnTo>
                  <a:lnTo>
                    <a:pt x="24" y="19"/>
                  </a:lnTo>
                  <a:lnTo>
                    <a:pt x="23" y="21"/>
                  </a:lnTo>
                  <a:lnTo>
                    <a:pt x="21" y="24"/>
                  </a:lnTo>
                  <a:lnTo>
                    <a:pt x="20" y="27"/>
                  </a:lnTo>
                  <a:lnTo>
                    <a:pt x="18" y="36"/>
                  </a:lnTo>
                  <a:lnTo>
                    <a:pt x="17" y="49"/>
                  </a:lnTo>
                  <a:lnTo>
                    <a:pt x="18" y="62"/>
                  </a:lnTo>
                  <a:lnTo>
                    <a:pt x="20" y="71"/>
                  </a:lnTo>
                  <a:lnTo>
                    <a:pt x="21" y="75"/>
                  </a:lnTo>
                  <a:lnTo>
                    <a:pt x="23" y="78"/>
                  </a:lnTo>
                  <a:lnTo>
                    <a:pt x="24" y="79"/>
                  </a:lnTo>
                  <a:lnTo>
                    <a:pt x="27" y="80"/>
                  </a:lnTo>
                  <a:lnTo>
                    <a:pt x="31" y="81"/>
                  </a:lnTo>
                  <a:lnTo>
                    <a:pt x="34" y="80"/>
                  </a:lnTo>
                  <a:lnTo>
                    <a:pt x="37" y="79"/>
                  </a:lnTo>
                  <a:lnTo>
                    <a:pt x="40" y="78"/>
                  </a:lnTo>
                  <a:lnTo>
                    <a:pt x="41" y="75"/>
                  </a:lnTo>
                  <a:lnTo>
                    <a:pt x="42" y="72"/>
                  </a:lnTo>
                  <a:lnTo>
                    <a:pt x="44" y="62"/>
                  </a:lnTo>
                  <a:lnTo>
                    <a:pt x="44" y="49"/>
                  </a:lnTo>
                  <a:lnTo>
                    <a:pt x="44" y="36"/>
                  </a:lnTo>
                  <a:lnTo>
                    <a:pt x="42" y="27"/>
                  </a:lnTo>
                  <a:lnTo>
                    <a:pt x="41" y="24"/>
                  </a:lnTo>
                  <a:lnTo>
                    <a:pt x="40"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40" name="Freeform 1428"/>
            <p:cNvSpPr>
              <a:spLocks/>
            </p:cNvSpPr>
            <p:nvPr/>
          </p:nvSpPr>
          <p:spPr bwMode="auto">
            <a:xfrm>
              <a:off x="4425" y="3173"/>
              <a:ext cx="19" cy="41"/>
            </a:xfrm>
            <a:custGeom>
              <a:avLst/>
              <a:gdLst/>
              <a:ahLst/>
              <a:cxnLst>
                <a:cxn ang="0">
                  <a:pos x="1" y="0"/>
                </a:cxn>
                <a:cxn ang="0">
                  <a:pos x="19" y="0"/>
                </a:cxn>
                <a:cxn ang="0">
                  <a:pos x="19" y="13"/>
                </a:cxn>
                <a:cxn ang="0">
                  <a:pos x="19" y="19"/>
                </a:cxn>
                <a:cxn ang="0">
                  <a:pos x="19" y="23"/>
                </a:cxn>
                <a:cxn ang="0">
                  <a:pos x="18" y="26"/>
                </a:cxn>
                <a:cxn ang="0">
                  <a:pos x="15" y="31"/>
                </a:cxn>
                <a:cxn ang="0">
                  <a:pos x="12" y="34"/>
                </a:cxn>
                <a:cxn ang="0">
                  <a:pos x="9" y="37"/>
                </a:cxn>
                <a:cxn ang="0">
                  <a:pos x="3" y="41"/>
                </a:cxn>
                <a:cxn ang="0">
                  <a:pos x="0" y="32"/>
                </a:cxn>
                <a:cxn ang="0">
                  <a:pos x="4" y="30"/>
                </a:cxn>
                <a:cxn ang="0">
                  <a:pos x="7" y="28"/>
                </a:cxn>
                <a:cxn ang="0">
                  <a:pos x="9" y="24"/>
                </a:cxn>
                <a:cxn ang="0">
                  <a:pos x="9" y="22"/>
                </a:cxn>
                <a:cxn ang="0">
                  <a:pos x="10" y="19"/>
                </a:cxn>
                <a:cxn ang="0">
                  <a:pos x="1" y="19"/>
                </a:cxn>
                <a:cxn ang="0">
                  <a:pos x="1" y="0"/>
                </a:cxn>
              </a:cxnLst>
              <a:rect l="0" t="0" r="r" b="b"/>
              <a:pathLst>
                <a:path w="19" h="41">
                  <a:moveTo>
                    <a:pt x="1" y="0"/>
                  </a:moveTo>
                  <a:lnTo>
                    <a:pt x="19" y="0"/>
                  </a:lnTo>
                  <a:lnTo>
                    <a:pt x="19" y="13"/>
                  </a:lnTo>
                  <a:lnTo>
                    <a:pt x="19" y="19"/>
                  </a:lnTo>
                  <a:lnTo>
                    <a:pt x="19" y="23"/>
                  </a:lnTo>
                  <a:lnTo>
                    <a:pt x="18" y="26"/>
                  </a:lnTo>
                  <a:lnTo>
                    <a:pt x="15" y="31"/>
                  </a:lnTo>
                  <a:lnTo>
                    <a:pt x="12" y="34"/>
                  </a:lnTo>
                  <a:lnTo>
                    <a:pt x="9" y="37"/>
                  </a:lnTo>
                  <a:lnTo>
                    <a:pt x="3" y="41"/>
                  </a:lnTo>
                  <a:lnTo>
                    <a:pt x="0" y="32"/>
                  </a:lnTo>
                  <a:lnTo>
                    <a:pt x="4" y="30"/>
                  </a:lnTo>
                  <a:lnTo>
                    <a:pt x="7" y="28"/>
                  </a:lnTo>
                  <a:lnTo>
                    <a:pt x="9" y="24"/>
                  </a:lnTo>
                  <a:lnTo>
                    <a:pt x="9" y="22"/>
                  </a:lnTo>
                  <a:lnTo>
                    <a:pt x="10" y="19"/>
                  </a:lnTo>
                  <a:lnTo>
                    <a:pt x="1" y="19"/>
                  </a:lnTo>
                  <a:lnTo>
                    <a:pt x="1" y="0"/>
                  </a:lnTo>
                  <a:close/>
                </a:path>
              </a:pathLst>
            </a:custGeom>
            <a:solidFill>
              <a:srgbClr val="000000"/>
            </a:solidFill>
            <a:ln w="0">
              <a:solidFill>
                <a:srgbClr val="000000"/>
              </a:solidFill>
              <a:prstDash val="solid"/>
              <a:round/>
              <a:headEnd/>
              <a:tailEnd/>
            </a:ln>
          </p:spPr>
          <p:txBody>
            <a:bodyPr/>
            <a:lstStyle/>
            <a:p>
              <a:endParaRPr lang="en-US"/>
            </a:p>
          </p:txBody>
        </p:sp>
        <p:sp>
          <p:nvSpPr>
            <p:cNvPr id="168341" name="Freeform 1429"/>
            <p:cNvSpPr>
              <a:spLocks/>
            </p:cNvSpPr>
            <p:nvPr/>
          </p:nvSpPr>
          <p:spPr bwMode="auto">
            <a:xfrm>
              <a:off x="4459" y="3095"/>
              <a:ext cx="62" cy="97"/>
            </a:xfrm>
            <a:custGeom>
              <a:avLst/>
              <a:gdLst/>
              <a:ahLst/>
              <a:cxnLst>
                <a:cxn ang="0">
                  <a:pos x="62" y="78"/>
                </a:cxn>
                <a:cxn ang="0">
                  <a:pos x="62" y="97"/>
                </a:cxn>
                <a:cxn ang="0">
                  <a:pos x="0" y="97"/>
                </a:cxn>
                <a:cxn ang="0">
                  <a:pos x="3" y="87"/>
                </a:cxn>
                <a:cxn ang="0">
                  <a:pos x="7" y="79"/>
                </a:cxn>
                <a:cxn ang="0">
                  <a:pos x="14" y="69"/>
                </a:cxn>
                <a:cxn ang="0">
                  <a:pos x="27" y="56"/>
                </a:cxn>
                <a:cxn ang="0">
                  <a:pos x="31" y="51"/>
                </a:cxn>
                <a:cxn ang="0">
                  <a:pos x="36" y="47"/>
                </a:cxn>
                <a:cxn ang="0">
                  <a:pos x="39" y="44"/>
                </a:cxn>
                <a:cxn ang="0">
                  <a:pos x="41" y="41"/>
                </a:cxn>
                <a:cxn ang="0">
                  <a:pos x="43" y="36"/>
                </a:cxn>
                <a:cxn ang="0">
                  <a:pos x="45" y="30"/>
                </a:cxn>
                <a:cxn ang="0">
                  <a:pos x="45" y="26"/>
                </a:cxn>
                <a:cxn ang="0">
                  <a:pos x="43" y="24"/>
                </a:cxn>
                <a:cxn ang="0">
                  <a:pos x="41" y="20"/>
                </a:cxn>
                <a:cxn ang="0">
                  <a:pos x="39" y="19"/>
                </a:cxn>
                <a:cxn ang="0">
                  <a:pos x="36" y="18"/>
                </a:cxn>
                <a:cxn ang="0">
                  <a:pos x="32" y="17"/>
                </a:cxn>
                <a:cxn ang="0">
                  <a:pos x="29" y="18"/>
                </a:cxn>
                <a:cxn ang="0">
                  <a:pos x="26" y="19"/>
                </a:cxn>
                <a:cxn ang="0">
                  <a:pos x="24" y="20"/>
                </a:cxn>
                <a:cxn ang="0">
                  <a:pos x="21" y="24"/>
                </a:cxn>
                <a:cxn ang="0">
                  <a:pos x="20" y="27"/>
                </a:cxn>
                <a:cxn ang="0">
                  <a:pos x="20" y="31"/>
                </a:cxn>
                <a:cxn ang="0">
                  <a:pos x="1" y="29"/>
                </a:cxn>
                <a:cxn ang="0">
                  <a:pos x="5" y="16"/>
                </a:cxn>
                <a:cxn ang="0">
                  <a:pos x="11" y="7"/>
                </a:cxn>
                <a:cxn ang="0">
                  <a:pos x="21" y="3"/>
                </a:cxn>
                <a:cxn ang="0">
                  <a:pos x="32" y="0"/>
                </a:cxn>
                <a:cxn ang="0">
                  <a:pos x="46" y="3"/>
                </a:cxn>
                <a:cxn ang="0">
                  <a:pos x="55" y="8"/>
                </a:cxn>
                <a:cxn ang="0">
                  <a:pos x="61" y="17"/>
                </a:cxn>
                <a:cxn ang="0">
                  <a:pos x="62" y="27"/>
                </a:cxn>
                <a:cxn ang="0">
                  <a:pos x="62" y="34"/>
                </a:cxn>
                <a:cxn ang="0">
                  <a:pos x="60" y="39"/>
                </a:cxn>
                <a:cxn ang="0">
                  <a:pos x="58" y="45"/>
                </a:cxn>
                <a:cxn ang="0">
                  <a:pos x="53" y="51"/>
                </a:cxn>
                <a:cxn ang="0">
                  <a:pos x="51" y="55"/>
                </a:cxn>
                <a:cxn ang="0">
                  <a:pos x="47" y="58"/>
                </a:cxn>
                <a:cxn ang="0">
                  <a:pos x="41" y="63"/>
                </a:cxn>
                <a:cxn ang="0">
                  <a:pos x="38" y="67"/>
                </a:cxn>
                <a:cxn ang="0">
                  <a:pos x="35" y="69"/>
                </a:cxn>
                <a:cxn ang="0">
                  <a:pos x="32" y="71"/>
                </a:cxn>
                <a:cxn ang="0">
                  <a:pos x="31" y="73"/>
                </a:cxn>
                <a:cxn ang="0">
                  <a:pos x="29" y="76"/>
                </a:cxn>
                <a:cxn ang="0">
                  <a:pos x="27" y="78"/>
                </a:cxn>
                <a:cxn ang="0">
                  <a:pos x="62" y="78"/>
                </a:cxn>
              </a:cxnLst>
              <a:rect l="0" t="0" r="r" b="b"/>
              <a:pathLst>
                <a:path w="62" h="97">
                  <a:moveTo>
                    <a:pt x="62" y="78"/>
                  </a:moveTo>
                  <a:lnTo>
                    <a:pt x="62" y="97"/>
                  </a:lnTo>
                  <a:lnTo>
                    <a:pt x="0" y="97"/>
                  </a:lnTo>
                  <a:lnTo>
                    <a:pt x="3" y="87"/>
                  </a:lnTo>
                  <a:lnTo>
                    <a:pt x="7" y="79"/>
                  </a:lnTo>
                  <a:lnTo>
                    <a:pt x="14" y="69"/>
                  </a:lnTo>
                  <a:lnTo>
                    <a:pt x="27" y="56"/>
                  </a:lnTo>
                  <a:lnTo>
                    <a:pt x="31" y="51"/>
                  </a:lnTo>
                  <a:lnTo>
                    <a:pt x="36" y="47"/>
                  </a:lnTo>
                  <a:lnTo>
                    <a:pt x="39" y="44"/>
                  </a:lnTo>
                  <a:lnTo>
                    <a:pt x="41" y="41"/>
                  </a:lnTo>
                  <a:lnTo>
                    <a:pt x="43" y="36"/>
                  </a:lnTo>
                  <a:lnTo>
                    <a:pt x="45" y="30"/>
                  </a:lnTo>
                  <a:lnTo>
                    <a:pt x="45" y="26"/>
                  </a:lnTo>
                  <a:lnTo>
                    <a:pt x="43" y="24"/>
                  </a:lnTo>
                  <a:lnTo>
                    <a:pt x="41" y="20"/>
                  </a:lnTo>
                  <a:lnTo>
                    <a:pt x="39" y="19"/>
                  </a:lnTo>
                  <a:lnTo>
                    <a:pt x="36" y="18"/>
                  </a:lnTo>
                  <a:lnTo>
                    <a:pt x="32" y="17"/>
                  </a:lnTo>
                  <a:lnTo>
                    <a:pt x="29" y="18"/>
                  </a:lnTo>
                  <a:lnTo>
                    <a:pt x="26" y="19"/>
                  </a:lnTo>
                  <a:lnTo>
                    <a:pt x="24" y="20"/>
                  </a:lnTo>
                  <a:lnTo>
                    <a:pt x="21" y="24"/>
                  </a:lnTo>
                  <a:lnTo>
                    <a:pt x="20" y="27"/>
                  </a:lnTo>
                  <a:lnTo>
                    <a:pt x="20" y="31"/>
                  </a:lnTo>
                  <a:lnTo>
                    <a:pt x="1" y="29"/>
                  </a:lnTo>
                  <a:lnTo>
                    <a:pt x="5" y="16"/>
                  </a:lnTo>
                  <a:lnTo>
                    <a:pt x="11" y="7"/>
                  </a:lnTo>
                  <a:lnTo>
                    <a:pt x="21" y="3"/>
                  </a:lnTo>
                  <a:lnTo>
                    <a:pt x="32" y="0"/>
                  </a:lnTo>
                  <a:lnTo>
                    <a:pt x="46" y="3"/>
                  </a:lnTo>
                  <a:lnTo>
                    <a:pt x="55" y="8"/>
                  </a:lnTo>
                  <a:lnTo>
                    <a:pt x="61" y="17"/>
                  </a:lnTo>
                  <a:lnTo>
                    <a:pt x="62" y="27"/>
                  </a:lnTo>
                  <a:lnTo>
                    <a:pt x="62" y="34"/>
                  </a:lnTo>
                  <a:lnTo>
                    <a:pt x="60" y="39"/>
                  </a:lnTo>
                  <a:lnTo>
                    <a:pt x="58" y="45"/>
                  </a:lnTo>
                  <a:lnTo>
                    <a:pt x="53" y="51"/>
                  </a:lnTo>
                  <a:lnTo>
                    <a:pt x="51" y="55"/>
                  </a:lnTo>
                  <a:lnTo>
                    <a:pt x="47" y="58"/>
                  </a:lnTo>
                  <a:lnTo>
                    <a:pt x="41" y="63"/>
                  </a:lnTo>
                  <a:lnTo>
                    <a:pt x="38" y="67"/>
                  </a:lnTo>
                  <a:lnTo>
                    <a:pt x="35" y="69"/>
                  </a:lnTo>
                  <a:lnTo>
                    <a:pt x="32" y="71"/>
                  </a:lnTo>
                  <a:lnTo>
                    <a:pt x="31" y="73"/>
                  </a:lnTo>
                  <a:lnTo>
                    <a:pt x="29" y="76"/>
                  </a:lnTo>
                  <a:lnTo>
                    <a:pt x="27" y="78"/>
                  </a:lnTo>
                  <a:lnTo>
                    <a:pt x="62" y="78"/>
                  </a:lnTo>
                  <a:close/>
                </a:path>
              </a:pathLst>
            </a:custGeom>
            <a:solidFill>
              <a:srgbClr val="000000"/>
            </a:solidFill>
            <a:ln w="0">
              <a:solidFill>
                <a:srgbClr val="000000"/>
              </a:solidFill>
              <a:prstDash val="solid"/>
              <a:round/>
              <a:headEnd/>
              <a:tailEnd/>
            </a:ln>
          </p:spPr>
          <p:txBody>
            <a:bodyPr/>
            <a:lstStyle/>
            <a:p>
              <a:endParaRPr lang="en-US"/>
            </a:p>
          </p:txBody>
        </p:sp>
        <p:sp>
          <p:nvSpPr>
            <p:cNvPr id="168342" name="Freeform 1430"/>
            <p:cNvSpPr>
              <a:spLocks noEditPoints="1"/>
            </p:cNvSpPr>
            <p:nvPr/>
          </p:nvSpPr>
          <p:spPr bwMode="auto">
            <a:xfrm>
              <a:off x="4532" y="3095"/>
              <a:ext cx="63" cy="98"/>
            </a:xfrm>
            <a:custGeom>
              <a:avLst/>
              <a:gdLst/>
              <a:ahLst/>
              <a:cxnLst>
                <a:cxn ang="0">
                  <a:pos x="31" y="0"/>
                </a:cxn>
                <a:cxn ang="0">
                  <a:pos x="45" y="4"/>
                </a:cxn>
                <a:cxn ang="0">
                  <a:pos x="53" y="10"/>
                </a:cxn>
                <a:cxn ang="0">
                  <a:pos x="59" y="20"/>
                </a:cxn>
                <a:cxn ang="0">
                  <a:pos x="62" y="32"/>
                </a:cxn>
                <a:cxn ang="0">
                  <a:pos x="63" y="49"/>
                </a:cxn>
                <a:cxn ang="0">
                  <a:pos x="62" y="66"/>
                </a:cxn>
                <a:cxn ang="0">
                  <a:pos x="59" y="79"/>
                </a:cxn>
                <a:cxn ang="0">
                  <a:pos x="53" y="88"/>
                </a:cxn>
                <a:cxn ang="0">
                  <a:pos x="45" y="96"/>
                </a:cxn>
                <a:cxn ang="0">
                  <a:pos x="31" y="98"/>
                </a:cxn>
                <a:cxn ang="0">
                  <a:pos x="19" y="96"/>
                </a:cxn>
                <a:cxn ang="0">
                  <a:pos x="9" y="87"/>
                </a:cxn>
                <a:cxn ang="0">
                  <a:pos x="5" y="78"/>
                </a:cxn>
                <a:cxn ang="0">
                  <a:pos x="1" y="66"/>
                </a:cxn>
                <a:cxn ang="0">
                  <a:pos x="0" y="49"/>
                </a:cxn>
                <a:cxn ang="0">
                  <a:pos x="1" y="32"/>
                </a:cxn>
                <a:cxn ang="0">
                  <a:pos x="5" y="20"/>
                </a:cxn>
                <a:cxn ang="0">
                  <a:pos x="10" y="10"/>
                </a:cxn>
                <a:cxn ang="0">
                  <a:pos x="19" y="4"/>
                </a:cxn>
                <a:cxn ang="0">
                  <a:pos x="31" y="0"/>
                </a:cxn>
                <a:cxn ang="0">
                  <a:pos x="31" y="17"/>
                </a:cxn>
                <a:cxn ang="0">
                  <a:pos x="28" y="18"/>
                </a:cxn>
                <a:cxn ang="0">
                  <a:pos x="26" y="19"/>
                </a:cxn>
                <a:cxn ang="0">
                  <a:pos x="24" y="21"/>
                </a:cxn>
                <a:cxn ang="0">
                  <a:pos x="22" y="24"/>
                </a:cxn>
                <a:cxn ang="0">
                  <a:pos x="20" y="27"/>
                </a:cxn>
                <a:cxn ang="0">
                  <a:pos x="19" y="36"/>
                </a:cxn>
                <a:cxn ang="0">
                  <a:pos x="19" y="49"/>
                </a:cxn>
                <a:cxn ang="0">
                  <a:pos x="19" y="62"/>
                </a:cxn>
                <a:cxn ang="0">
                  <a:pos x="20" y="71"/>
                </a:cxn>
                <a:cxn ang="0">
                  <a:pos x="22" y="75"/>
                </a:cxn>
                <a:cxn ang="0">
                  <a:pos x="24" y="78"/>
                </a:cxn>
                <a:cxn ang="0">
                  <a:pos x="26" y="79"/>
                </a:cxn>
                <a:cxn ang="0">
                  <a:pos x="28" y="80"/>
                </a:cxn>
                <a:cxn ang="0">
                  <a:pos x="31" y="81"/>
                </a:cxn>
                <a:cxn ang="0">
                  <a:pos x="36" y="80"/>
                </a:cxn>
                <a:cxn ang="0">
                  <a:pos x="38" y="79"/>
                </a:cxn>
                <a:cxn ang="0">
                  <a:pos x="40" y="78"/>
                </a:cxn>
                <a:cxn ang="0">
                  <a:pos x="41" y="75"/>
                </a:cxn>
                <a:cxn ang="0">
                  <a:pos x="42" y="72"/>
                </a:cxn>
                <a:cxn ang="0">
                  <a:pos x="45" y="62"/>
                </a:cxn>
                <a:cxn ang="0">
                  <a:pos x="45" y="49"/>
                </a:cxn>
                <a:cxn ang="0">
                  <a:pos x="45" y="36"/>
                </a:cxn>
                <a:cxn ang="0">
                  <a:pos x="43" y="27"/>
                </a:cxn>
                <a:cxn ang="0">
                  <a:pos x="41" y="24"/>
                </a:cxn>
                <a:cxn ang="0">
                  <a:pos x="40" y="21"/>
                </a:cxn>
                <a:cxn ang="0">
                  <a:pos x="38" y="19"/>
                </a:cxn>
                <a:cxn ang="0">
                  <a:pos x="36" y="18"/>
                </a:cxn>
                <a:cxn ang="0">
                  <a:pos x="31" y="17"/>
                </a:cxn>
              </a:cxnLst>
              <a:rect l="0" t="0" r="r" b="b"/>
              <a:pathLst>
                <a:path w="63" h="98">
                  <a:moveTo>
                    <a:pt x="31" y="0"/>
                  </a:moveTo>
                  <a:lnTo>
                    <a:pt x="45" y="4"/>
                  </a:lnTo>
                  <a:lnTo>
                    <a:pt x="53" y="10"/>
                  </a:lnTo>
                  <a:lnTo>
                    <a:pt x="59" y="20"/>
                  </a:lnTo>
                  <a:lnTo>
                    <a:pt x="62" y="32"/>
                  </a:lnTo>
                  <a:lnTo>
                    <a:pt x="63" y="49"/>
                  </a:lnTo>
                  <a:lnTo>
                    <a:pt x="62" y="66"/>
                  </a:lnTo>
                  <a:lnTo>
                    <a:pt x="59" y="79"/>
                  </a:lnTo>
                  <a:lnTo>
                    <a:pt x="53" y="88"/>
                  </a:lnTo>
                  <a:lnTo>
                    <a:pt x="45" y="96"/>
                  </a:lnTo>
                  <a:lnTo>
                    <a:pt x="31" y="98"/>
                  </a:lnTo>
                  <a:lnTo>
                    <a:pt x="19" y="96"/>
                  </a:lnTo>
                  <a:lnTo>
                    <a:pt x="9" y="87"/>
                  </a:lnTo>
                  <a:lnTo>
                    <a:pt x="5" y="78"/>
                  </a:lnTo>
                  <a:lnTo>
                    <a:pt x="1" y="66"/>
                  </a:lnTo>
                  <a:lnTo>
                    <a:pt x="0" y="49"/>
                  </a:lnTo>
                  <a:lnTo>
                    <a:pt x="1" y="32"/>
                  </a:lnTo>
                  <a:lnTo>
                    <a:pt x="5" y="20"/>
                  </a:lnTo>
                  <a:lnTo>
                    <a:pt x="10" y="10"/>
                  </a:lnTo>
                  <a:lnTo>
                    <a:pt x="19" y="4"/>
                  </a:lnTo>
                  <a:lnTo>
                    <a:pt x="31" y="0"/>
                  </a:lnTo>
                  <a:close/>
                  <a:moveTo>
                    <a:pt x="31" y="17"/>
                  </a:moveTo>
                  <a:lnTo>
                    <a:pt x="28" y="18"/>
                  </a:lnTo>
                  <a:lnTo>
                    <a:pt x="26" y="19"/>
                  </a:lnTo>
                  <a:lnTo>
                    <a:pt x="24" y="21"/>
                  </a:lnTo>
                  <a:lnTo>
                    <a:pt x="22" y="24"/>
                  </a:lnTo>
                  <a:lnTo>
                    <a:pt x="20" y="27"/>
                  </a:lnTo>
                  <a:lnTo>
                    <a:pt x="19" y="36"/>
                  </a:lnTo>
                  <a:lnTo>
                    <a:pt x="19" y="49"/>
                  </a:lnTo>
                  <a:lnTo>
                    <a:pt x="19" y="62"/>
                  </a:lnTo>
                  <a:lnTo>
                    <a:pt x="20" y="71"/>
                  </a:lnTo>
                  <a:lnTo>
                    <a:pt x="22" y="75"/>
                  </a:lnTo>
                  <a:lnTo>
                    <a:pt x="24" y="78"/>
                  </a:lnTo>
                  <a:lnTo>
                    <a:pt x="26" y="79"/>
                  </a:lnTo>
                  <a:lnTo>
                    <a:pt x="28" y="80"/>
                  </a:lnTo>
                  <a:lnTo>
                    <a:pt x="31" y="81"/>
                  </a:lnTo>
                  <a:lnTo>
                    <a:pt x="36" y="80"/>
                  </a:lnTo>
                  <a:lnTo>
                    <a:pt x="38" y="79"/>
                  </a:lnTo>
                  <a:lnTo>
                    <a:pt x="40" y="78"/>
                  </a:lnTo>
                  <a:lnTo>
                    <a:pt x="41" y="75"/>
                  </a:lnTo>
                  <a:lnTo>
                    <a:pt x="42" y="72"/>
                  </a:lnTo>
                  <a:lnTo>
                    <a:pt x="45" y="62"/>
                  </a:lnTo>
                  <a:lnTo>
                    <a:pt x="45" y="49"/>
                  </a:lnTo>
                  <a:lnTo>
                    <a:pt x="45" y="36"/>
                  </a:lnTo>
                  <a:lnTo>
                    <a:pt x="43" y="27"/>
                  </a:lnTo>
                  <a:lnTo>
                    <a:pt x="41" y="24"/>
                  </a:lnTo>
                  <a:lnTo>
                    <a:pt x="40" y="21"/>
                  </a:lnTo>
                  <a:lnTo>
                    <a:pt x="38" y="19"/>
                  </a:lnTo>
                  <a:lnTo>
                    <a:pt x="36"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43" name="Freeform 1431"/>
            <p:cNvSpPr>
              <a:spLocks/>
            </p:cNvSpPr>
            <p:nvPr/>
          </p:nvSpPr>
          <p:spPr bwMode="auto">
            <a:xfrm>
              <a:off x="4606" y="3095"/>
              <a:ext cx="31" cy="122"/>
            </a:xfrm>
            <a:custGeom>
              <a:avLst/>
              <a:gdLst/>
              <a:ahLst/>
              <a:cxnLst>
                <a:cxn ang="0">
                  <a:pos x="0" y="122"/>
                </a:cxn>
                <a:cxn ang="0">
                  <a:pos x="3" y="115"/>
                </a:cxn>
                <a:cxn ang="0">
                  <a:pos x="5" y="110"/>
                </a:cxn>
                <a:cxn ang="0">
                  <a:pos x="7" y="106"/>
                </a:cxn>
                <a:cxn ang="0">
                  <a:pos x="8" y="99"/>
                </a:cxn>
                <a:cxn ang="0">
                  <a:pos x="10" y="91"/>
                </a:cxn>
                <a:cxn ang="0">
                  <a:pos x="12" y="83"/>
                </a:cxn>
                <a:cxn ang="0">
                  <a:pos x="13" y="77"/>
                </a:cxn>
                <a:cxn ang="0">
                  <a:pos x="14" y="69"/>
                </a:cxn>
                <a:cxn ang="0">
                  <a:pos x="14" y="62"/>
                </a:cxn>
                <a:cxn ang="0">
                  <a:pos x="13" y="47"/>
                </a:cxn>
                <a:cxn ang="0">
                  <a:pos x="10" y="34"/>
                </a:cxn>
                <a:cxn ang="0">
                  <a:pos x="7" y="18"/>
                </a:cxn>
                <a:cxn ang="0">
                  <a:pos x="0" y="0"/>
                </a:cxn>
                <a:cxn ang="0">
                  <a:pos x="12" y="0"/>
                </a:cxn>
                <a:cxn ang="0">
                  <a:pos x="19" y="15"/>
                </a:cxn>
                <a:cxn ang="0">
                  <a:pos x="26" y="30"/>
                </a:cxn>
                <a:cxn ang="0">
                  <a:pos x="30" y="45"/>
                </a:cxn>
                <a:cxn ang="0">
                  <a:pos x="31" y="60"/>
                </a:cxn>
                <a:cxn ang="0">
                  <a:pos x="30" y="75"/>
                </a:cxn>
                <a:cxn ang="0">
                  <a:pos x="27" y="89"/>
                </a:cxn>
                <a:cxn ang="0">
                  <a:pos x="20" y="106"/>
                </a:cxn>
                <a:cxn ang="0">
                  <a:pos x="12" y="122"/>
                </a:cxn>
                <a:cxn ang="0">
                  <a:pos x="0" y="122"/>
                </a:cxn>
              </a:cxnLst>
              <a:rect l="0" t="0" r="r" b="b"/>
              <a:pathLst>
                <a:path w="31" h="122">
                  <a:moveTo>
                    <a:pt x="0" y="122"/>
                  </a:moveTo>
                  <a:lnTo>
                    <a:pt x="3" y="115"/>
                  </a:lnTo>
                  <a:lnTo>
                    <a:pt x="5" y="110"/>
                  </a:lnTo>
                  <a:lnTo>
                    <a:pt x="7" y="106"/>
                  </a:lnTo>
                  <a:lnTo>
                    <a:pt x="8" y="99"/>
                  </a:lnTo>
                  <a:lnTo>
                    <a:pt x="10" y="91"/>
                  </a:lnTo>
                  <a:lnTo>
                    <a:pt x="12" y="83"/>
                  </a:lnTo>
                  <a:lnTo>
                    <a:pt x="13" y="77"/>
                  </a:lnTo>
                  <a:lnTo>
                    <a:pt x="14" y="69"/>
                  </a:lnTo>
                  <a:lnTo>
                    <a:pt x="14" y="62"/>
                  </a:lnTo>
                  <a:lnTo>
                    <a:pt x="13" y="47"/>
                  </a:lnTo>
                  <a:lnTo>
                    <a:pt x="10" y="34"/>
                  </a:lnTo>
                  <a:lnTo>
                    <a:pt x="7" y="18"/>
                  </a:lnTo>
                  <a:lnTo>
                    <a:pt x="0" y="0"/>
                  </a:lnTo>
                  <a:lnTo>
                    <a:pt x="12" y="0"/>
                  </a:lnTo>
                  <a:lnTo>
                    <a:pt x="19" y="15"/>
                  </a:lnTo>
                  <a:lnTo>
                    <a:pt x="26" y="30"/>
                  </a:lnTo>
                  <a:lnTo>
                    <a:pt x="30" y="45"/>
                  </a:lnTo>
                  <a:lnTo>
                    <a:pt x="31" y="60"/>
                  </a:lnTo>
                  <a:lnTo>
                    <a:pt x="30" y="75"/>
                  </a:lnTo>
                  <a:lnTo>
                    <a:pt x="27" y="89"/>
                  </a:lnTo>
                  <a:lnTo>
                    <a:pt x="20" y="106"/>
                  </a:lnTo>
                  <a:lnTo>
                    <a:pt x="12" y="122"/>
                  </a:lnTo>
                  <a:lnTo>
                    <a:pt x="0" y="122"/>
                  </a:lnTo>
                  <a:close/>
                </a:path>
              </a:pathLst>
            </a:custGeom>
            <a:solidFill>
              <a:srgbClr val="000000"/>
            </a:solidFill>
            <a:ln w="0">
              <a:solidFill>
                <a:srgbClr val="000000"/>
              </a:solidFill>
              <a:prstDash val="solid"/>
              <a:round/>
              <a:headEnd/>
              <a:tailEnd/>
            </a:ln>
          </p:spPr>
          <p:txBody>
            <a:bodyPr/>
            <a:lstStyle/>
            <a:p>
              <a:endParaRPr lang="en-US"/>
            </a:p>
          </p:txBody>
        </p:sp>
        <p:sp>
          <p:nvSpPr>
            <p:cNvPr id="168344" name="Line 1432"/>
            <p:cNvSpPr>
              <a:spLocks noChangeShapeType="1"/>
            </p:cNvSpPr>
            <p:nvPr/>
          </p:nvSpPr>
          <p:spPr bwMode="auto">
            <a:xfrm>
              <a:off x="3380" y="3142"/>
              <a:ext cx="2" cy="1"/>
            </a:xfrm>
            <a:prstGeom prst="line">
              <a:avLst/>
            </a:prstGeom>
            <a:noFill/>
            <a:ln w="14288">
              <a:solidFill>
                <a:srgbClr val="000000"/>
              </a:solidFill>
              <a:round/>
              <a:headEnd/>
              <a:tailEnd/>
            </a:ln>
          </p:spPr>
          <p:txBody>
            <a:bodyPr/>
            <a:lstStyle/>
            <a:p>
              <a:endParaRPr lang="en-US"/>
            </a:p>
          </p:txBody>
        </p:sp>
        <p:sp>
          <p:nvSpPr>
            <p:cNvPr id="168345" name="Line 1433"/>
            <p:cNvSpPr>
              <a:spLocks noChangeShapeType="1"/>
            </p:cNvSpPr>
            <p:nvPr/>
          </p:nvSpPr>
          <p:spPr bwMode="auto">
            <a:xfrm>
              <a:off x="3399" y="3142"/>
              <a:ext cx="27" cy="1"/>
            </a:xfrm>
            <a:prstGeom prst="line">
              <a:avLst/>
            </a:prstGeom>
            <a:noFill/>
            <a:ln w="14288">
              <a:solidFill>
                <a:srgbClr val="000000"/>
              </a:solidFill>
              <a:round/>
              <a:headEnd/>
              <a:tailEnd/>
            </a:ln>
          </p:spPr>
          <p:txBody>
            <a:bodyPr/>
            <a:lstStyle/>
            <a:p>
              <a:endParaRPr lang="en-US"/>
            </a:p>
          </p:txBody>
        </p:sp>
        <p:sp>
          <p:nvSpPr>
            <p:cNvPr id="168346" name="Line 1434"/>
            <p:cNvSpPr>
              <a:spLocks noChangeShapeType="1"/>
            </p:cNvSpPr>
            <p:nvPr/>
          </p:nvSpPr>
          <p:spPr bwMode="auto">
            <a:xfrm>
              <a:off x="3444" y="3142"/>
              <a:ext cx="2" cy="1"/>
            </a:xfrm>
            <a:prstGeom prst="line">
              <a:avLst/>
            </a:prstGeom>
            <a:noFill/>
            <a:ln w="14288">
              <a:solidFill>
                <a:srgbClr val="000000"/>
              </a:solidFill>
              <a:round/>
              <a:headEnd/>
              <a:tailEnd/>
            </a:ln>
          </p:spPr>
          <p:txBody>
            <a:bodyPr/>
            <a:lstStyle/>
            <a:p>
              <a:endParaRPr lang="en-US"/>
            </a:p>
          </p:txBody>
        </p:sp>
        <p:sp>
          <p:nvSpPr>
            <p:cNvPr id="168347" name="Line 1435"/>
            <p:cNvSpPr>
              <a:spLocks noChangeShapeType="1"/>
            </p:cNvSpPr>
            <p:nvPr/>
          </p:nvSpPr>
          <p:spPr bwMode="auto">
            <a:xfrm>
              <a:off x="3464" y="3142"/>
              <a:ext cx="26" cy="1"/>
            </a:xfrm>
            <a:prstGeom prst="line">
              <a:avLst/>
            </a:prstGeom>
            <a:noFill/>
            <a:ln w="14288">
              <a:solidFill>
                <a:srgbClr val="000000"/>
              </a:solidFill>
              <a:round/>
              <a:headEnd/>
              <a:tailEnd/>
            </a:ln>
          </p:spPr>
          <p:txBody>
            <a:bodyPr/>
            <a:lstStyle/>
            <a:p>
              <a:endParaRPr lang="en-US"/>
            </a:p>
          </p:txBody>
        </p:sp>
        <p:sp>
          <p:nvSpPr>
            <p:cNvPr id="168348" name="Line 1436"/>
            <p:cNvSpPr>
              <a:spLocks noChangeShapeType="1"/>
            </p:cNvSpPr>
            <p:nvPr/>
          </p:nvSpPr>
          <p:spPr bwMode="auto">
            <a:xfrm>
              <a:off x="3508" y="3142"/>
              <a:ext cx="2" cy="1"/>
            </a:xfrm>
            <a:prstGeom prst="line">
              <a:avLst/>
            </a:prstGeom>
            <a:noFill/>
            <a:ln w="14288">
              <a:solidFill>
                <a:srgbClr val="000000"/>
              </a:solidFill>
              <a:round/>
              <a:headEnd/>
              <a:tailEnd/>
            </a:ln>
          </p:spPr>
          <p:txBody>
            <a:bodyPr/>
            <a:lstStyle/>
            <a:p>
              <a:endParaRPr lang="en-US"/>
            </a:p>
          </p:txBody>
        </p:sp>
      </p:grpSp>
      <p:pic>
        <p:nvPicPr>
          <p:cNvPr id="168349" name="Picture 1437"/>
          <p:cNvPicPr>
            <a:picLocks noChangeAspect="1" noChangeArrowheads="1"/>
          </p:cNvPicPr>
          <p:nvPr/>
        </p:nvPicPr>
        <p:blipFill>
          <a:blip r:embed="rId3" cstate="print"/>
          <a:srcRect/>
          <a:stretch>
            <a:fillRect/>
          </a:stretch>
        </p:blipFill>
        <p:spPr bwMode="auto">
          <a:xfrm>
            <a:off x="304800" y="1112838"/>
            <a:ext cx="3276600" cy="1533525"/>
          </a:xfrm>
          <a:prstGeom prst="rect">
            <a:avLst/>
          </a:prstGeom>
          <a:noFill/>
          <a:ln w="9525" algn="ctr">
            <a:noFill/>
            <a:miter lim="800000"/>
            <a:headEnd/>
            <a:tailEnd/>
          </a:ln>
          <a:effectLst/>
        </p:spPr>
      </p:pic>
      <p:sp>
        <p:nvSpPr>
          <p:cNvPr id="168350" name="Text Box 1438"/>
          <p:cNvSpPr txBox="1">
            <a:spLocks noChangeArrowheads="1"/>
          </p:cNvSpPr>
          <p:nvPr/>
        </p:nvSpPr>
        <p:spPr bwMode="auto">
          <a:xfrm>
            <a:off x="4191000" y="1219200"/>
            <a:ext cx="4495800" cy="1465263"/>
          </a:xfrm>
          <a:prstGeom prst="rect">
            <a:avLst/>
          </a:prstGeom>
          <a:noFill/>
          <a:ln w="9525" algn="ctr">
            <a:noFill/>
            <a:miter lim="800000"/>
            <a:headEnd/>
            <a:tailEnd/>
          </a:ln>
          <a:effectLst/>
        </p:spPr>
        <p:txBody>
          <a:bodyPr>
            <a:spAutoFit/>
          </a:bodyPr>
          <a:lstStyle/>
          <a:p>
            <a:pPr>
              <a:spcBef>
                <a:spcPct val="0"/>
              </a:spcBef>
              <a:buFont typeface="Wingdings" pitchFamily="2" charset="2"/>
              <a:buNone/>
            </a:pPr>
            <a:r>
              <a:rPr lang="en-US" sz="1800"/>
              <a:t>Results: </a:t>
            </a:r>
            <a:r>
              <a:rPr lang="en-US" sz="1800">
                <a:solidFill>
                  <a:schemeClr val="hlink"/>
                </a:solidFill>
              </a:rPr>
              <a:t>84x28x14 mesh (107K dofs)</a:t>
            </a:r>
            <a:r>
              <a:rPr lang="en-US" sz="1800"/>
              <a:t> and 180x60x30 (1M dofs) (on PC)</a:t>
            </a:r>
          </a:p>
          <a:p>
            <a:pPr>
              <a:spcBef>
                <a:spcPct val="0"/>
              </a:spcBef>
              <a:buFont typeface="Wingdings" pitchFamily="2" charset="2"/>
              <a:buNone/>
            </a:pPr>
            <a:endParaRPr lang="en-US" sz="1800"/>
          </a:p>
          <a:p>
            <a:pPr>
              <a:spcBef>
                <a:spcPct val="0"/>
              </a:spcBef>
              <a:buFont typeface="Wingdings" pitchFamily="2" charset="2"/>
              <a:buNone/>
            </a:pPr>
            <a:r>
              <a:rPr lang="en-US" sz="1800"/>
              <a:t>Currently more complicated models up to 2M dof (on PC)</a:t>
            </a:r>
          </a:p>
        </p:txBody>
      </p:sp>
      <p:grpSp>
        <p:nvGrpSpPr>
          <p:cNvPr id="168351" name="Group 1439"/>
          <p:cNvGrpSpPr>
            <a:grpSpLocks/>
          </p:cNvGrpSpPr>
          <p:nvPr/>
        </p:nvGrpSpPr>
        <p:grpSpPr bwMode="auto">
          <a:xfrm>
            <a:off x="228600" y="2935288"/>
            <a:ext cx="4129088" cy="3465512"/>
            <a:chOff x="144" y="1849"/>
            <a:chExt cx="2601" cy="2183"/>
          </a:xfrm>
        </p:grpSpPr>
        <p:sp>
          <p:nvSpPr>
            <p:cNvPr id="168352" name="Rectangle 1440"/>
            <p:cNvSpPr>
              <a:spLocks noChangeArrowheads="1"/>
            </p:cNvSpPr>
            <p:nvPr/>
          </p:nvSpPr>
          <p:spPr bwMode="auto">
            <a:xfrm>
              <a:off x="404" y="1849"/>
              <a:ext cx="2107" cy="1966"/>
            </a:xfrm>
            <a:prstGeom prst="rect">
              <a:avLst/>
            </a:prstGeom>
            <a:solidFill>
              <a:srgbClr val="FFFFFF"/>
            </a:solidFill>
            <a:ln w="0">
              <a:solidFill>
                <a:srgbClr val="FFFFFF"/>
              </a:solidFill>
              <a:miter lim="800000"/>
              <a:headEnd/>
              <a:tailEnd/>
            </a:ln>
          </p:spPr>
          <p:txBody>
            <a:bodyPr/>
            <a:lstStyle/>
            <a:p>
              <a:pPr marL="342900" indent="-342900"/>
              <a:endParaRPr lang="en-US"/>
            </a:p>
          </p:txBody>
        </p:sp>
        <p:sp>
          <p:nvSpPr>
            <p:cNvPr id="168353" name="Rectangle 1441"/>
            <p:cNvSpPr>
              <a:spLocks noChangeArrowheads="1"/>
            </p:cNvSpPr>
            <p:nvPr/>
          </p:nvSpPr>
          <p:spPr bwMode="auto">
            <a:xfrm>
              <a:off x="404" y="1849"/>
              <a:ext cx="2107" cy="1966"/>
            </a:xfrm>
            <a:prstGeom prst="rect">
              <a:avLst/>
            </a:prstGeom>
            <a:noFill/>
            <a:ln w="3175">
              <a:solidFill>
                <a:srgbClr val="FFFFFF"/>
              </a:solidFill>
              <a:miter lim="800000"/>
              <a:headEnd/>
              <a:tailEnd/>
            </a:ln>
          </p:spPr>
          <p:txBody>
            <a:bodyPr/>
            <a:lstStyle/>
            <a:p>
              <a:endParaRPr lang="en-US"/>
            </a:p>
          </p:txBody>
        </p:sp>
        <p:sp>
          <p:nvSpPr>
            <p:cNvPr id="168354" name="Line 1442"/>
            <p:cNvSpPr>
              <a:spLocks noChangeShapeType="1"/>
            </p:cNvSpPr>
            <p:nvPr/>
          </p:nvSpPr>
          <p:spPr bwMode="auto">
            <a:xfrm>
              <a:off x="404" y="3815"/>
              <a:ext cx="2107" cy="2"/>
            </a:xfrm>
            <a:prstGeom prst="line">
              <a:avLst/>
            </a:prstGeom>
            <a:noFill/>
            <a:ln w="3175">
              <a:solidFill>
                <a:srgbClr val="000000"/>
              </a:solidFill>
              <a:round/>
              <a:headEnd/>
              <a:tailEnd/>
            </a:ln>
          </p:spPr>
          <p:txBody>
            <a:bodyPr/>
            <a:lstStyle/>
            <a:p>
              <a:endParaRPr lang="en-US"/>
            </a:p>
          </p:txBody>
        </p:sp>
        <p:sp>
          <p:nvSpPr>
            <p:cNvPr id="168355" name="Line 1443"/>
            <p:cNvSpPr>
              <a:spLocks noChangeShapeType="1"/>
            </p:cNvSpPr>
            <p:nvPr/>
          </p:nvSpPr>
          <p:spPr bwMode="auto">
            <a:xfrm flipV="1">
              <a:off x="404" y="1849"/>
              <a:ext cx="0" cy="1966"/>
            </a:xfrm>
            <a:prstGeom prst="line">
              <a:avLst/>
            </a:prstGeom>
            <a:noFill/>
            <a:ln w="3175">
              <a:solidFill>
                <a:srgbClr val="000000"/>
              </a:solidFill>
              <a:round/>
              <a:headEnd/>
              <a:tailEnd/>
            </a:ln>
          </p:spPr>
          <p:txBody>
            <a:bodyPr/>
            <a:lstStyle/>
            <a:p>
              <a:endParaRPr lang="en-US"/>
            </a:p>
          </p:txBody>
        </p:sp>
        <p:sp>
          <p:nvSpPr>
            <p:cNvPr id="168356" name="Line 1444"/>
            <p:cNvSpPr>
              <a:spLocks noChangeShapeType="1"/>
            </p:cNvSpPr>
            <p:nvPr/>
          </p:nvSpPr>
          <p:spPr bwMode="auto">
            <a:xfrm flipV="1">
              <a:off x="404" y="3792"/>
              <a:ext cx="0" cy="23"/>
            </a:xfrm>
            <a:prstGeom prst="line">
              <a:avLst/>
            </a:prstGeom>
            <a:noFill/>
            <a:ln w="3175">
              <a:solidFill>
                <a:srgbClr val="000000"/>
              </a:solidFill>
              <a:round/>
              <a:headEnd/>
              <a:tailEnd/>
            </a:ln>
          </p:spPr>
          <p:txBody>
            <a:bodyPr/>
            <a:lstStyle/>
            <a:p>
              <a:endParaRPr lang="en-US"/>
            </a:p>
          </p:txBody>
        </p:sp>
        <p:sp>
          <p:nvSpPr>
            <p:cNvPr id="168357" name="Freeform 1445"/>
            <p:cNvSpPr>
              <a:spLocks noEditPoints="1"/>
            </p:cNvSpPr>
            <p:nvPr/>
          </p:nvSpPr>
          <p:spPr bwMode="auto">
            <a:xfrm>
              <a:off x="382" y="3850"/>
              <a:ext cx="43" cy="74"/>
            </a:xfrm>
            <a:custGeom>
              <a:avLst/>
              <a:gdLst/>
              <a:ahLst/>
              <a:cxnLst>
                <a:cxn ang="0">
                  <a:pos x="31" y="0"/>
                </a:cxn>
                <a:cxn ang="0">
                  <a:pos x="43" y="2"/>
                </a:cxn>
                <a:cxn ang="0">
                  <a:pos x="53" y="10"/>
                </a:cxn>
                <a:cxn ang="0">
                  <a:pos x="57" y="20"/>
                </a:cxn>
                <a:cxn ang="0">
                  <a:pos x="60" y="32"/>
                </a:cxn>
                <a:cxn ang="0">
                  <a:pos x="61" y="48"/>
                </a:cxn>
                <a:cxn ang="0">
                  <a:pos x="60" y="65"/>
                </a:cxn>
                <a:cxn ang="0">
                  <a:pos x="57" y="77"/>
                </a:cxn>
                <a:cxn ang="0">
                  <a:pos x="53" y="87"/>
                </a:cxn>
                <a:cxn ang="0">
                  <a:pos x="43" y="93"/>
                </a:cxn>
                <a:cxn ang="0">
                  <a:pos x="31" y="96"/>
                </a:cxn>
                <a:cxn ang="0">
                  <a:pos x="19" y="93"/>
                </a:cxn>
                <a:cxn ang="0">
                  <a:pos x="9" y="85"/>
                </a:cxn>
                <a:cxn ang="0">
                  <a:pos x="3" y="77"/>
                </a:cxn>
                <a:cxn ang="0">
                  <a:pos x="1" y="64"/>
                </a:cxn>
                <a:cxn ang="0">
                  <a:pos x="0" y="48"/>
                </a:cxn>
                <a:cxn ang="0">
                  <a:pos x="1" y="32"/>
                </a:cxn>
                <a:cxn ang="0">
                  <a:pos x="5" y="19"/>
                </a:cxn>
                <a:cxn ang="0">
                  <a:pos x="10" y="10"/>
                </a:cxn>
                <a:cxn ang="0">
                  <a:pos x="19" y="2"/>
                </a:cxn>
                <a:cxn ang="0">
                  <a:pos x="31" y="0"/>
                </a:cxn>
                <a:cxn ang="0">
                  <a:pos x="31" y="17"/>
                </a:cxn>
                <a:cxn ang="0">
                  <a:pos x="28" y="18"/>
                </a:cxn>
                <a:cxn ang="0">
                  <a:pos x="24" y="19"/>
                </a:cxn>
                <a:cxn ang="0">
                  <a:pos x="23" y="20"/>
                </a:cxn>
                <a:cxn ang="0">
                  <a:pos x="21" y="23"/>
                </a:cxn>
                <a:cxn ang="0">
                  <a:pos x="20" y="25"/>
                </a:cxn>
                <a:cxn ang="0">
                  <a:pos x="19" y="35"/>
                </a:cxn>
                <a:cxn ang="0">
                  <a:pos x="18" y="48"/>
                </a:cxn>
                <a:cxn ang="0">
                  <a:pos x="19" y="61"/>
                </a:cxn>
                <a:cxn ang="0">
                  <a:pos x="20" y="70"/>
                </a:cxn>
                <a:cxn ang="0">
                  <a:pos x="21" y="73"/>
                </a:cxn>
                <a:cxn ang="0">
                  <a:pos x="23" y="76"/>
                </a:cxn>
                <a:cxn ang="0">
                  <a:pos x="24" y="78"/>
                </a:cxn>
                <a:cxn ang="0">
                  <a:pos x="28" y="79"/>
                </a:cxn>
                <a:cxn ang="0">
                  <a:pos x="31" y="80"/>
                </a:cxn>
                <a:cxn ang="0">
                  <a:pos x="34" y="79"/>
                </a:cxn>
                <a:cxn ang="0">
                  <a:pos x="37" y="78"/>
                </a:cxn>
                <a:cxn ang="0">
                  <a:pos x="40" y="76"/>
                </a:cxn>
                <a:cxn ang="0">
                  <a:pos x="41" y="73"/>
                </a:cxn>
                <a:cxn ang="0">
                  <a:pos x="42" y="70"/>
                </a:cxn>
                <a:cxn ang="0">
                  <a:pos x="44" y="61"/>
                </a:cxn>
                <a:cxn ang="0">
                  <a:pos x="44" y="48"/>
                </a:cxn>
                <a:cxn ang="0">
                  <a:pos x="44" y="35"/>
                </a:cxn>
                <a:cxn ang="0">
                  <a:pos x="42" y="26"/>
                </a:cxn>
                <a:cxn ang="0">
                  <a:pos x="41" y="23"/>
                </a:cxn>
                <a:cxn ang="0">
                  <a:pos x="40" y="21"/>
                </a:cxn>
                <a:cxn ang="0">
                  <a:pos x="37" y="19"/>
                </a:cxn>
                <a:cxn ang="0">
                  <a:pos x="34" y="18"/>
                </a:cxn>
                <a:cxn ang="0">
                  <a:pos x="31" y="17"/>
                </a:cxn>
              </a:cxnLst>
              <a:rect l="0" t="0" r="r" b="b"/>
              <a:pathLst>
                <a:path w="61" h="96">
                  <a:moveTo>
                    <a:pt x="31" y="0"/>
                  </a:moveTo>
                  <a:lnTo>
                    <a:pt x="43" y="2"/>
                  </a:lnTo>
                  <a:lnTo>
                    <a:pt x="53" y="10"/>
                  </a:lnTo>
                  <a:lnTo>
                    <a:pt x="57" y="20"/>
                  </a:lnTo>
                  <a:lnTo>
                    <a:pt x="60" y="32"/>
                  </a:lnTo>
                  <a:lnTo>
                    <a:pt x="61" y="48"/>
                  </a:lnTo>
                  <a:lnTo>
                    <a:pt x="60" y="65"/>
                  </a:lnTo>
                  <a:lnTo>
                    <a:pt x="57" y="77"/>
                  </a:lnTo>
                  <a:lnTo>
                    <a:pt x="53" y="87"/>
                  </a:lnTo>
                  <a:lnTo>
                    <a:pt x="43" y="93"/>
                  </a:lnTo>
                  <a:lnTo>
                    <a:pt x="31" y="96"/>
                  </a:lnTo>
                  <a:lnTo>
                    <a:pt x="19" y="93"/>
                  </a:lnTo>
                  <a:lnTo>
                    <a:pt x="9" y="85"/>
                  </a:lnTo>
                  <a:lnTo>
                    <a:pt x="3" y="77"/>
                  </a:lnTo>
                  <a:lnTo>
                    <a:pt x="1" y="64"/>
                  </a:lnTo>
                  <a:lnTo>
                    <a:pt x="0" y="48"/>
                  </a:lnTo>
                  <a:lnTo>
                    <a:pt x="1" y="32"/>
                  </a:lnTo>
                  <a:lnTo>
                    <a:pt x="5" y="19"/>
                  </a:lnTo>
                  <a:lnTo>
                    <a:pt x="10" y="10"/>
                  </a:lnTo>
                  <a:lnTo>
                    <a:pt x="19" y="2"/>
                  </a:lnTo>
                  <a:lnTo>
                    <a:pt x="31" y="0"/>
                  </a:lnTo>
                  <a:close/>
                  <a:moveTo>
                    <a:pt x="31" y="17"/>
                  </a:moveTo>
                  <a:lnTo>
                    <a:pt x="28" y="18"/>
                  </a:lnTo>
                  <a:lnTo>
                    <a:pt x="24" y="19"/>
                  </a:lnTo>
                  <a:lnTo>
                    <a:pt x="23" y="20"/>
                  </a:lnTo>
                  <a:lnTo>
                    <a:pt x="21" y="23"/>
                  </a:lnTo>
                  <a:lnTo>
                    <a:pt x="20" y="25"/>
                  </a:lnTo>
                  <a:lnTo>
                    <a:pt x="19" y="35"/>
                  </a:lnTo>
                  <a:lnTo>
                    <a:pt x="18" y="48"/>
                  </a:lnTo>
                  <a:lnTo>
                    <a:pt x="19" y="61"/>
                  </a:lnTo>
                  <a:lnTo>
                    <a:pt x="20" y="70"/>
                  </a:lnTo>
                  <a:lnTo>
                    <a:pt x="21" y="73"/>
                  </a:lnTo>
                  <a:lnTo>
                    <a:pt x="23" y="76"/>
                  </a:lnTo>
                  <a:lnTo>
                    <a:pt x="24" y="78"/>
                  </a:lnTo>
                  <a:lnTo>
                    <a:pt x="28" y="79"/>
                  </a:lnTo>
                  <a:lnTo>
                    <a:pt x="31" y="80"/>
                  </a:lnTo>
                  <a:lnTo>
                    <a:pt x="34" y="79"/>
                  </a:lnTo>
                  <a:lnTo>
                    <a:pt x="37" y="78"/>
                  </a:lnTo>
                  <a:lnTo>
                    <a:pt x="40" y="76"/>
                  </a:lnTo>
                  <a:lnTo>
                    <a:pt x="41" y="73"/>
                  </a:lnTo>
                  <a:lnTo>
                    <a:pt x="42" y="70"/>
                  </a:lnTo>
                  <a:lnTo>
                    <a:pt x="44" y="61"/>
                  </a:lnTo>
                  <a:lnTo>
                    <a:pt x="44" y="48"/>
                  </a:lnTo>
                  <a:lnTo>
                    <a:pt x="44" y="35"/>
                  </a:lnTo>
                  <a:lnTo>
                    <a:pt x="42" y="26"/>
                  </a:lnTo>
                  <a:lnTo>
                    <a:pt x="41" y="23"/>
                  </a:lnTo>
                  <a:lnTo>
                    <a:pt x="40"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58" name="Line 1446"/>
            <p:cNvSpPr>
              <a:spLocks noChangeShapeType="1"/>
            </p:cNvSpPr>
            <p:nvPr/>
          </p:nvSpPr>
          <p:spPr bwMode="auto">
            <a:xfrm flipV="1">
              <a:off x="704" y="3792"/>
              <a:ext cx="1" cy="23"/>
            </a:xfrm>
            <a:prstGeom prst="line">
              <a:avLst/>
            </a:prstGeom>
            <a:noFill/>
            <a:ln w="3175">
              <a:solidFill>
                <a:srgbClr val="000000"/>
              </a:solidFill>
              <a:round/>
              <a:headEnd/>
              <a:tailEnd/>
            </a:ln>
          </p:spPr>
          <p:txBody>
            <a:bodyPr/>
            <a:lstStyle/>
            <a:p>
              <a:endParaRPr lang="en-US"/>
            </a:p>
          </p:txBody>
        </p:sp>
        <p:sp>
          <p:nvSpPr>
            <p:cNvPr id="168359" name="Freeform 1447"/>
            <p:cNvSpPr>
              <a:spLocks/>
            </p:cNvSpPr>
            <p:nvPr/>
          </p:nvSpPr>
          <p:spPr bwMode="auto">
            <a:xfrm>
              <a:off x="658" y="3850"/>
              <a:ext cx="43" cy="73"/>
            </a:xfrm>
            <a:custGeom>
              <a:avLst/>
              <a:gdLst/>
              <a:ahLst/>
              <a:cxnLst>
                <a:cxn ang="0">
                  <a:pos x="62" y="77"/>
                </a:cxn>
                <a:cxn ang="0">
                  <a:pos x="62" y="94"/>
                </a:cxn>
                <a:cxn ang="0">
                  <a:pos x="0" y="94"/>
                </a:cxn>
                <a:cxn ang="0">
                  <a:pos x="2" y="85"/>
                </a:cxn>
                <a:cxn ang="0">
                  <a:pos x="6" y="77"/>
                </a:cxn>
                <a:cxn ang="0">
                  <a:pos x="14" y="67"/>
                </a:cxn>
                <a:cxn ang="0">
                  <a:pos x="26" y="55"/>
                </a:cxn>
                <a:cxn ang="0">
                  <a:pos x="31" y="49"/>
                </a:cxn>
                <a:cxn ang="0">
                  <a:pos x="35" y="45"/>
                </a:cxn>
                <a:cxn ang="0">
                  <a:pos x="39" y="42"/>
                </a:cxn>
                <a:cxn ang="0">
                  <a:pos x="40" y="40"/>
                </a:cxn>
                <a:cxn ang="0">
                  <a:pos x="43" y="34"/>
                </a:cxn>
                <a:cxn ang="0">
                  <a:pos x="44" y="29"/>
                </a:cxn>
                <a:cxn ang="0">
                  <a:pos x="43" y="25"/>
                </a:cxn>
                <a:cxn ang="0">
                  <a:pos x="42" y="22"/>
                </a:cxn>
                <a:cxn ang="0">
                  <a:pos x="41" y="20"/>
                </a:cxn>
                <a:cxn ang="0">
                  <a:pos x="39" y="18"/>
                </a:cxn>
                <a:cxn ang="0">
                  <a:pos x="35" y="17"/>
                </a:cxn>
                <a:cxn ang="0">
                  <a:pos x="32" y="17"/>
                </a:cxn>
                <a:cxn ang="0">
                  <a:pos x="29" y="17"/>
                </a:cxn>
                <a:cxn ang="0">
                  <a:pos x="26" y="18"/>
                </a:cxn>
                <a:cxn ang="0">
                  <a:pos x="23" y="20"/>
                </a:cxn>
                <a:cxn ang="0">
                  <a:pos x="21" y="22"/>
                </a:cxn>
                <a:cxn ang="0">
                  <a:pos x="20" y="26"/>
                </a:cxn>
                <a:cxn ang="0">
                  <a:pos x="19" y="31"/>
                </a:cxn>
                <a:cxn ang="0">
                  <a:pos x="2" y="29"/>
                </a:cxn>
                <a:cxn ang="0">
                  <a:pos x="5" y="15"/>
                </a:cxn>
                <a:cxn ang="0">
                  <a:pos x="11" y="7"/>
                </a:cxn>
                <a:cxn ang="0">
                  <a:pos x="21" y="2"/>
                </a:cxn>
                <a:cxn ang="0">
                  <a:pos x="32" y="0"/>
                </a:cxn>
                <a:cxn ang="0">
                  <a:pos x="44" y="2"/>
                </a:cxn>
                <a:cxn ang="0">
                  <a:pos x="54" y="8"/>
                </a:cxn>
                <a:cxn ang="0">
                  <a:pos x="59" y="15"/>
                </a:cxn>
                <a:cxn ang="0">
                  <a:pos x="62" y="26"/>
                </a:cxn>
                <a:cxn ang="0">
                  <a:pos x="61" y="32"/>
                </a:cxn>
                <a:cxn ang="0">
                  <a:pos x="59" y="38"/>
                </a:cxn>
                <a:cxn ang="0">
                  <a:pos x="56" y="44"/>
                </a:cxn>
                <a:cxn ang="0">
                  <a:pos x="53" y="49"/>
                </a:cxn>
                <a:cxn ang="0">
                  <a:pos x="50" y="53"/>
                </a:cxn>
                <a:cxn ang="0">
                  <a:pos x="46" y="57"/>
                </a:cxn>
                <a:cxn ang="0">
                  <a:pos x="41" y="61"/>
                </a:cxn>
                <a:cxn ang="0">
                  <a:pos x="38" y="65"/>
                </a:cxn>
                <a:cxn ang="0">
                  <a:pos x="34" y="68"/>
                </a:cxn>
                <a:cxn ang="0">
                  <a:pos x="32" y="70"/>
                </a:cxn>
                <a:cxn ang="0">
                  <a:pos x="30" y="72"/>
                </a:cxn>
                <a:cxn ang="0">
                  <a:pos x="28" y="75"/>
                </a:cxn>
                <a:cxn ang="0">
                  <a:pos x="27" y="77"/>
                </a:cxn>
                <a:cxn ang="0">
                  <a:pos x="62" y="77"/>
                </a:cxn>
              </a:cxnLst>
              <a:rect l="0" t="0" r="r" b="b"/>
              <a:pathLst>
                <a:path w="62" h="94">
                  <a:moveTo>
                    <a:pt x="62" y="77"/>
                  </a:moveTo>
                  <a:lnTo>
                    <a:pt x="62" y="94"/>
                  </a:lnTo>
                  <a:lnTo>
                    <a:pt x="0" y="94"/>
                  </a:lnTo>
                  <a:lnTo>
                    <a:pt x="2" y="85"/>
                  </a:lnTo>
                  <a:lnTo>
                    <a:pt x="6" y="77"/>
                  </a:lnTo>
                  <a:lnTo>
                    <a:pt x="14" y="67"/>
                  </a:lnTo>
                  <a:lnTo>
                    <a:pt x="26" y="55"/>
                  </a:lnTo>
                  <a:lnTo>
                    <a:pt x="31" y="49"/>
                  </a:lnTo>
                  <a:lnTo>
                    <a:pt x="35" y="45"/>
                  </a:lnTo>
                  <a:lnTo>
                    <a:pt x="39" y="42"/>
                  </a:lnTo>
                  <a:lnTo>
                    <a:pt x="40" y="40"/>
                  </a:lnTo>
                  <a:lnTo>
                    <a:pt x="43" y="34"/>
                  </a:lnTo>
                  <a:lnTo>
                    <a:pt x="44" y="29"/>
                  </a:lnTo>
                  <a:lnTo>
                    <a:pt x="43" y="25"/>
                  </a:lnTo>
                  <a:lnTo>
                    <a:pt x="42" y="22"/>
                  </a:lnTo>
                  <a:lnTo>
                    <a:pt x="41" y="20"/>
                  </a:lnTo>
                  <a:lnTo>
                    <a:pt x="39" y="18"/>
                  </a:lnTo>
                  <a:lnTo>
                    <a:pt x="35" y="17"/>
                  </a:lnTo>
                  <a:lnTo>
                    <a:pt x="32" y="17"/>
                  </a:lnTo>
                  <a:lnTo>
                    <a:pt x="29" y="17"/>
                  </a:lnTo>
                  <a:lnTo>
                    <a:pt x="26" y="18"/>
                  </a:lnTo>
                  <a:lnTo>
                    <a:pt x="23" y="20"/>
                  </a:lnTo>
                  <a:lnTo>
                    <a:pt x="21" y="22"/>
                  </a:lnTo>
                  <a:lnTo>
                    <a:pt x="20" y="26"/>
                  </a:lnTo>
                  <a:lnTo>
                    <a:pt x="19" y="31"/>
                  </a:lnTo>
                  <a:lnTo>
                    <a:pt x="2" y="29"/>
                  </a:lnTo>
                  <a:lnTo>
                    <a:pt x="5" y="15"/>
                  </a:lnTo>
                  <a:lnTo>
                    <a:pt x="11" y="7"/>
                  </a:lnTo>
                  <a:lnTo>
                    <a:pt x="21" y="2"/>
                  </a:lnTo>
                  <a:lnTo>
                    <a:pt x="32" y="0"/>
                  </a:lnTo>
                  <a:lnTo>
                    <a:pt x="44" y="2"/>
                  </a:lnTo>
                  <a:lnTo>
                    <a:pt x="54" y="8"/>
                  </a:lnTo>
                  <a:lnTo>
                    <a:pt x="59" y="15"/>
                  </a:lnTo>
                  <a:lnTo>
                    <a:pt x="62" y="26"/>
                  </a:lnTo>
                  <a:lnTo>
                    <a:pt x="61" y="32"/>
                  </a:lnTo>
                  <a:lnTo>
                    <a:pt x="59" y="38"/>
                  </a:lnTo>
                  <a:lnTo>
                    <a:pt x="56" y="44"/>
                  </a:lnTo>
                  <a:lnTo>
                    <a:pt x="53" y="49"/>
                  </a:lnTo>
                  <a:lnTo>
                    <a:pt x="50" y="53"/>
                  </a:lnTo>
                  <a:lnTo>
                    <a:pt x="46" y="57"/>
                  </a:lnTo>
                  <a:lnTo>
                    <a:pt x="41" y="61"/>
                  </a:lnTo>
                  <a:lnTo>
                    <a:pt x="38" y="65"/>
                  </a:lnTo>
                  <a:lnTo>
                    <a:pt x="34" y="68"/>
                  </a:lnTo>
                  <a:lnTo>
                    <a:pt x="32" y="70"/>
                  </a:lnTo>
                  <a:lnTo>
                    <a:pt x="30" y="72"/>
                  </a:lnTo>
                  <a:lnTo>
                    <a:pt x="28" y="75"/>
                  </a:lnTo>
                  <a:lnTo>
                    <a:pt x="27" y="77"/>
                  </a:lnTo>
                  <a:lnTo>
                    <a:pt x="62" y="77"/>
                  </a:lnTo>
                  <a:close/>
                </a:path>
              </a:pathLst>
            </a:custGeom>
            <a:solidFill>
              <a:srgbClr val="000000"/>
            </a:solidFill>
            <a:ln w="0">
              <a:solidFill>
                <a:srgbClr val="000000"/>
              </a:solidFill>
              <a:prstDash val="solid"/>
              <a:round/>
              <a:headEnd/>
              <a:tailEnd/>
            </a:ln>
          </p:spPr>
          <p:txBody>
            <a:bodyPr/>
            <a:lstStyle/>
            <a:p>
              <a:endParaRPr lang="en-US"/>
            </a:p>
          </p:txBody>
        </p:sp>
        <p:sp>
          <p:nvSpPr>
            <p:cNvPr id="168360" name="Freeform 1448"/>
            <p:cNvSpPr>
              <a:spLocks noEditPoints="1"/>
            </p:cNvSpPr>
            <p:nvPr/>
          </p:nvSpPr>
          <p:spPr bwMode="auto">
            <a:xfrm>
              <a:off x="709" y="3850"/>
              <a:ext cx="42" cy="74"/>
            </a:xfrm>
            <a:custGeom>
              <a:avLst/>
              <a:gdLst/>
              <a:ahLst/>
              <a:cxnLst>
                <a:cxn ang="0">
                  <a:pos x="30" y="0"/>
                </a:cxn>
                <a:cxn ang="0">
                  <a:pos x="42" y="2"/>
                </a:cxn>
                <a:cxn ang="0">
                  <a:pos x="52" y="10"/>
                </a:cxn>
                <a:cxn ang="0">
                  <a:pos x="57" y="20"/>
                </a:cxn>
                <a:cxn ang="0">
                  <a:pos x="60" y="32"/>
                </a:cxn>
                <a:cxn ang="0">
                  <a:pos x="61" y="48"/>
                </a:cxn>
                <a:cxn ang="0">
                  <a:pos x="60" y="65"/>
                </a:cxn>
                <a:cxn ang="0">
                  <a:pos x="57" y="77"/>
                </a:cxn>
                <a:cxn ang="0">
                  <a:pos x="52" y="87"/>
                </a:cxn>
                <a:cxn ang="0">
                  <a:pos x="42" y="93"/>
                </a:cxn>
                <a:cxn ang="0">
                  <a:pos x="30" y="96"/>
                </a:cxn>
                <a:cxn ang="0">
                  <a:pos x="18" y="93"/>
                </a:cxn>
                <a:cxn ang="0">
                  <a:pos x="8" y="85"/>
                </a:cxn>
                <a:cxn ang="0">
                  <a:pos x="3" y="77"/>
                </a:cxn>
                <a:cxn ang="0">
                  <a:pos x="1" y="64"/>
                </a:cxn>
                <a:cxn ang="0">
                  <a:pos x="0" y="48"/>
                </a:cxn>
                <a:cxn ang="0">
                  <a:pos x="1" y="32"/>
                </a:cxn>
                <a:cxn ang="0">
                  <a:pos x="4" y="19"/>
                </a:cxn>
                <a:cxn ang="0">
                  <a:pos x="8" y="10"/>
                </a:cxn>
                <a:cxn ang="0">
                  <a:pos x="18" y="2"/>
                </a:cxn>
                <a:cxn ang="0">
                  <a:pos x="30" y="0"/>
                </a:cxn>
                <a:cxn ang="0">
                  <a:pos x="30" y="17"/>
                </a:cxn>
                <a:cxn ang="0">
                  <a:pos x="27" y="18"/>
                </a:cxn>
                <a:cxn ang="0">
                  <a:pos x="24" y="19"/>
                </a:cxn>
                <a:cxn ang="0">
                  <a:pos x="21" y="20"/>
                </a:cxn>
                <a:cxn ang="0">
                  <a:pos x="20" y="23"/>
                </a:cxn>
                <a:cxn ang="0">
                  <a:pos x="19" y="25"/>
                </a:cxn>
                <a:cxn ang="0">
                  <a:pos x="18" y="35"/>
                </a:cxn>
                <a:cxn ang="0">
                  <a:pos x="17" y="48"/>
                </a:cxn>
                <a:cxn ang="0">
                  <a:pos x="18" y="61"/>
                </a:cxn>
                <a:cxn ang="0">
                  <a:pos x="19" y="70"/>
                </a:cxn>
                <a:cxn ang="0">
                  <a:pos x="20" y="73"/>
                </a:cxn>
                <a:cxn ang="0">
                  <a:pos x="23" y="76"/>
                </a:cxn>
                <a:cxn ang="0">
                  <a:pos x="24" y="78"/>
                </a:cxn>
                <a:cxn ang="0">
                  <a:pos x="27" y="79"/>
                </a:cxn>
                <a:cxn ang="0">
                  <a:pos x="30" y="80"/>
                </a:cxn>
                <a:cxn ang="0">
                  <a:pos x="34" y="79"/>
                </a:cxn>
                <a:cxn ang="0">
                  <a:pos x="37" y="78"/>
                </a:cxn>
                <a:cxn ang="0">
                  <a:pos x="39" y="76"/>
                </a:cxn>
                <a:cxn ang="0">
                  <a:pos x="40" y="73"/>
                </a:cxn>
                <a:cxn ang="0">
                  <a:pos x="41" y="70"/>
                </a:cxn>
                <a:cxn ang="0">
                  <a:pos x="42" y="61"/>
                </a:cxn>
                <a:cxn ang="0">
                  <a:pos x="43" y="48"/>
                </a:cxn>
                <a:cxn ang="0">
                  <a:pos x="42" y="35"/>
                </a:cxn>
                <a:cxn ang="0">
                  <a:pos x="41" y="26"/>
                </a:cxn>
                <a:cxn ang="0">
                  <a:pos x="40" y="23"/>
                </a:cxn>
                <a:cxn ang="0">
                  <a:pos x="39" y="21"/>
                </a:cxn>
                <a:cxn ang="0">
                  <a:pos x="37" y="19"/>
                </a:cxn>
                <a:cxn ang="0">
                  <a:pos x="34" y="18"/>
                </a:cxn>
                <a:cxn ang="0">
                  <a:pos x="30" y="17"/>
                </a:cxn>
              </a:cxnLst>
              <a:rect l="0" t="0" r="r" b="b"/>
              <a:pathLst>
                <a:path w="61" h="96">
                  <a:moveTo>
                    <a:pt x="30" y="0"/>
                  </a:moveTo>
                  <a:lnTo>
                    <a:pt x="42" y="2"/>
                  </a:lnTo>
                  <a:lnTo>
                    <a:pt x="52" y="10"/>
                  </a:lnTo>
                  <a:lnTo>
                    <a:pt x="57" y="20"/>
                  </a:lnTo>
                  <a:lnTo>
                    <a:pt x="60" y="32"/>
                  </a:lnTo>
                  <a:lnTo>
                    <a:pt x="61" y="48"/>
                  </a:lnTo>
                  <a:lnTo>
                    <a:pt x="60" y="65"/>
                  </a:lnTo>
                  <a:lnTo>
                    <a:pt x="57" y="77"/>
                  </a:lnTo>
                  <a:lnTo>
                    <a:pt x="52" y="87"/>
                  </a:lnTo>
                  <a:lnTo>
                    <a:pt x="42" y="93"/>
                  </a:lnTo>
                  <a:lnTo>
                    <a:pt x="30" y="96"/>
                  </a:lnTo>
                  <a:lnTo>
                    <a:pt x="18" y="93"/>
                  </a:lnTo>
                  <a:lnTo>
                    <a:pt x="8" y="85"/>
                  </a:lnTo>
                  <a:lnTo>
                    <a:pt x="3" y="77"/>
                  </a:lnTo>
                  <a:lnTo>
                    <a:pt x="1" y="64"/>
                  </a:lnTo>
                  <a:lnTo>
                    <a:pt x="0" y="48"/>
                  </a:lnTo>
                  <a:lnTo>
                    <a:pt x="1" y="32"/>
                  </a:lnTo>
                  <a:lnTo>
                    <a:pt x="4" y="19"/>
                  </a:lnTo>
                  <a:lnTo>
                    <a:pt x="8" y="10"/>
                  </a:lnTo>
                  <a:lnTo>
                    <a:pt x="18" y="2"/>
                  </a:lnTo>
                  <a:lnTo>
                    <a:pt x="30" y="0"/>
                  </a:lnTo>
                  <a:close/>
                  <a:moveTo>
                    <a:pt x="30" y="17"/>
                  </a:moveTo>
                  <a:lnTo>
                    <a:pt x="27" y="18"/>
                  </a:lnTo>
                  <a:lnTo>
                    <a:pt x="24" y="19"/>
                  </a:lnTo>
                  <a:lnTo>
                    <a:pt x="21" y="20"/>
                  </a:lnTo>
                  <a:lnTo>
                    <a:pt x="20" y="23"/>
                  </a:lnTo>
                  <a:lnTo>
                    <a:pt x="19" y="25"/>
                  </a:lnTo>
                  <a:lnTo>
                    <a:pt x="18" y="35"/>
                  </a:lnTo>
                  <a:lnTo>
                    <a:pt x="17" y="48"/>
                  </a:lnTo>
                  <a:lnTo>
                    <a:pt x="18" y="61"/>
                  </a:lnTo>
                  <a:lnTo>
                    <a:pt x="19" y="70"/>
                  </a:lnTo>
                  <a:lnTo>
                    <a:pt x="20" y="73"/>
                  </a:lnTo>
                  <a:lnTo>
                    <a:pt x="23" y="76"/>
                  </a:lnTo>
                  <a:lnTo>
                    <a:pt x="24" y="78"/>
                  </a:lnTo>
                  <a:lnTo>
                    <a:pt x="27" y="79"/>
                  </a:lnTo>
                  <a:lnTo>
                    <a:pt x="30" y="80"/>
                  </a:lnTo>
                  <a:lnTo>
                    <a:pt x="34" y="79"/>
                  </a:lnTo>
                  <a:lnTo>
                    <a:pt x="37" y="78"/>
                  </a:lnTo>
                  <a:lnTo>
                    <a:pt x="39" y="76"/>
                  </a:lnTo>
                  <a:lnTo>
                    <a:pt x="40" y="73"/>
                  </a:lnTo>
                  <a:lnTo>
                    <a:pt x="41" y="70"/>
                  </a:lnTo>
                  <a:lnTo>
                    <a:pt x="42" y="61"/>
                  </a:lnTo>
                  <a:lnTo>
                    <a:pt x="43" y="48"/>
                  </a:lnTo>
                  <a:lnTo>
                    <a:pt x="42" y="35"/>
                  </a:lnTo>
                  <a:lnTo>
                    <a:pt x="41" y="26"/>
                  </a:lnTo>
                  <a:lnTo>
                    <a:pt x="40" y="23"/>
                  </a:lnTo>
                  <a:lnTo>
                    <a:pt x="39" y="21"/>
                  </a:lnTo>
                  <a:lnTo>
                    <a:pt x="37" y="19"/>
                  </a:lnTo>
                  <a:lnTo>
                    <a:pt x="34"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8361" name="Line 1449"/>
            <p:cNvSpPr>
              <a:spLocks noChangeShapeType="1"/>
            </p:cNvSpPr>
            <p:nvPr/>
          </p:nvSpPr>
          <p:spPr bwMode="auto">
            <a:xfrm flipV="1">
              <a:off x="1006" y="3792"/>
              <a:ext cx="1" cy="23"/>
            </a:xfrm>
            <a:prstGeom prst="line">
              <a:avLst/>
            </a:prstGeom>
            <a:noFill/>
            <a:ln w="3175">
              <a:solidFill>
                <a:srgbClr val="000000"/>
              </a:solidFill>
              <a:round/>
              <a:headEnd/>
              <a:tailEnd/>
            </a:ln>
          </p:spPr>
          <p:txBody>
            <a:bodyPr/>
            <a:lstStyle/>
            <a:p>
              <a:endParaRPr lang="en-US"/>
            </a:p>
          </p:txBody>
        </p:sp>
        <p:sp>
          <p:nvSpPr>
            <p:cNvPr id="168362" name="Freeform 1450"/>
            <p:cNvSpPr>
              <a:spLocks noEditPoints="1"/>
            </p:cNvSpPr>
            <p:nvPr/>
          </p:nvSpPr>
          <p:spPr bwMode="auto">
            <a:xfrm>
              <a:off x="958" y="3850"/>
              <a:ext cx="46" cy="73"/>
            </a:xfrm>
            <a:custGeom>
              <a:avLst/>
              <a:gdLst/>
              <a:ahLst/>
              <a:cxnLst>
                <a:cxn ang="0">
                  <a:pos x="36" y="93"/>
                </a:cxn>
                <a:cxn ang="0">
                  <a:pos x="36" y="75"/>
                </a:cxn>
                <a:cxn ang="0">
                  <a:pos x="0" y="75"/>
                </a:cxn>
                <a:cxn ang="0">
                  <a:pos x="0" y="58"/>
                </a:cxn>
                <a:cxn ang="0">
                  <a:pos x="38" y="0"/>
                </a:cxn>
                <a:cxn ang="0">
                  <a:pos x="54" y="0"/>
                </a:cxn>
                <a:cxn ang="0">
                  <a:pos x="54" y="58"/>
                </a:cxn>
                <a:cxn ang="0">
                  <a:pos x="66" y="58"/>
                </a:cxn>
                <a:cxn ang="0">
                  <a:pos x="66" y="75"/>
                </a:cxn>
                <a:cxn ang="0">
                  <a:pos x="54" y="75"/>
                </a:cxn>
                <a:cxn ang="0">
                  <a:pos x="54" y="93"/>
                </a:cxn>
                <a:cxn ang="0">
                  <a:pos x="36" y="93"/>
                </a:cxn>
                <a:cxn ang="0">
                  <a:pos x="36" y="58"/>
                </a:cxn>
                <a:cxn ang="0">
                  <a:pos x="36" y="28"/>
                </a:cxn>
                <a:cxn ang="0">
                  <a:pos x="15" y="58"/>
                </a:cxn>
                <a:cxn ang="0">
                  <a:pos x="36" y="58"/>
                </a:cxn>
              </a:cxnLst>
              <a:rect l="0" t="0" r="r" b="b"/>
              <a:pathLst>
                <a:path w="66" h="93">
                  <a:moveTo>
                    <a:pt x="36" y="93"/>
                  </a:moveTo>
                  <a:lnTo>
                    <a:pt x="36" y="75"/>
                  </a:lnTo>
                  <a:lnTo>
                    <a:pt x="0" y="75"/>
                  </a:lnTo>
                  <a:lnTo>
                    <a:pt x="0" y="58"/>
                  </a:lnTo>
                  <a:lnTo>
                    <a:pt x="38" y="0"/>
                  </a:lnTo>
                  <a:lnTo>
                    <a:pt x="54" y="0"/>
                  </a:lnTo>
                  <a:lnTo>
                    <a:pt x="54" y="58"/>
                  </a:lnTo>
                  <a:lnTo>
                    <a:pt x="66" y="58"/>
                  </a:lnTo>
                  <a:lnTo>
                    <a:pt x="66" y="75"/>
                  </a:lnTo>
                  <a:lnTo>
                    <a:pt x="54" y="75"/>
                  </a:lnTo>
                  <a:lnTo>
                    <a:pt x="54" y="93"/>
                  </a:lnTo>
                  <a:lnTo>
                    <a:pt x="36" y="93"/>
                  </a:lnTo>
                  <a:close/>
                  <a:moveTo>
                    <a:pt x="36" y="58"/>
                  </a:moveTo>
                  <a:lnTo>
                    <a:pt x="36" y="28"/>
                  </a:lnTo>
                  <a:lnTo>
                    <a:pt x="15" y="58"/>
                  </a:lnTo>
                  <a:lnTo>
                    <a:pt x="36" y="58"/>
                  </a:lnTo>
                  <a:close/>
                </a:path>
              </a:pathLst>
            </a:custGeom>
            <a:solidFill>
              <a:srgbClr val="000000"/>
            </a:solidFill>
            <a:ln w="0">
              <a:solidFill>
                <a:srgbClr val="000000"/>
              </a:solidFill>
              <a:prstDash val="solid"/>
              <a:round/>
              <a:headEnd/>
              <a:tailEnd/>
            </a:ln>
          </p:spPr>
          <p:txBody>
            <a:bodyPr/>
            <a:lstStyle/>
            <a:p>
              <a:endParaRPr lang="en-US"/>
            </a:p>
          </p:txBody>
        </p:sp>
        <p:sp>
          <p:nvSpPr>
            <p:cNvPr id="168363" name="Freeform 1451"/>
            <p:cNvSpPr>
              <a:spLocks noEditPoints="1"/>
            </p:cNvSpPr>
            <p:nvPr/>
          </p:nvSpPr>
          <p:spPr bwMode="auto">
            <a:xfrm>
              <a:off x="1009" y="3850"/>
              <a:ext cx="43" cy="74"/>
            </a:xfrm>
            <a:custGeom>
              <a:avLst/>
              <a:gdLst/>
              <a:ahLst/>
              <a:cxnLst>
                <a:cxn ang="0">
                  <a:pos x="31" y="0"/>
                </a:cxn>
                <a:cxn ang="0">
                  <a:pos x="44" y="2"/>
                </a:cxn>
                <a:cxn ang="0">
                  <a:pos x="52" y="10"/>
                </a:cxn>
                <a:cxn ang="0">
                  <a:pos x="58" y="20"/>
                </a:cxn>
                <a:cxn ang="0">
                  <a:pos x="61" y="32"/>
                </a:cxn>
                <a:cxn ang="0">
                  <a:pos x="62" y="48"/>
                </a:cxn>
                <a:cxn ang="0">
                  <a:pos x="61" y="65"/>
                </a:cxn>
                <a:cxn ang="0">
                  <a:pos x="58" y="77"/>
                </a:cxn>
                <a:cxn ang="0">
                  <a:pos x="52" y="87"/>
                </a:cxn>
                <a:cxn ang="0">
                  <a:pos x="44" y="93"/>
                </a:cxn>
                <a:cxn ang="0">
                  <a:pos x="31" y="96"/>
                </a:cxn>
                <a:cxn ang="0">
                  <a:pos x="19" y="93"/>
                </a:cxn>
                <a:cxn ang="0">
                  <a:pos x="9" y="85"/>
                </a:cxn>
                <a:cxn ang="0">
                  <a:pos x="4" y="77"/>
                </a:cxn>
                <a:cxn ang="0">
                  <a:pos x="1" y="64"/>
                </a:cxn>
                <a:cxn ang="0">
                  <a:pos x="0" y="48"/>
                </a:cxn>
                <a:cxn ang="0">
                  <a:pos x="1" y="32"/>
                </a:cxn>
                <a:cxn ang="0">
                  <a:pos x="4" y="19"/>
                </a:cxn>
                <a:cxn ang="0">
                  <a:pos x="10" y="10"/>
                </a:cxn>
                <a:cxn ang="0">
                  <a:pos x="19" y="2"/>
                </a:cxn>
                <a:cxn ang="0">
                  <a:pos x="31" y="0"/>
                </a:cxn>
                <a:cxn ang="0">
                  <a:pos x="31" y="17"/>
                </a:cxn>
                <a:cxn ang="0">
                  <a:pos x="27" y="18"/>
                </a:cxn>
                <a:cxn ang="0">
                  <a:pos x="24" y="19"/>
                </a:cxn>
                <a:cxn ang="0">
                  <a:pos x="23" y="20"/>
                </a:cxn>
                <a:cxn ang="0">
                  <a:pos x="21" y="23"/>
                </a:cxn>
                <a:cxn ang="0">
                  <a:pos x="20" y="25"/>
                </a:cxn>
                <a:cxn ang="0">
                  <a:pos x="19" y="35"/>
                </a:cxn>
                <a:cxn ang="0">
                  <a:pos x="19" y="48"/>
                </a:cxn>
                <a:cxn ang="0">
                  <a:pos x="19" y="61"/>
                </a:cxn>
                <a:cxn ang="0">
                  <a:pos x="20" y="70"/>
                </a:cxn>
                <a:cxn ang="0">
                  <a:pos x="21" y="73"/>
                </a:cxn>
                <a:cxn ang="0">
                  <a:pos x="23" y="76"/>
                </a:cxn>
                <a:cxn ang="0">
                  <a:pos x="24" y="78"/>
                </a:cxn>
                <a:cxn ang="0">
                  <a:pos x="27" y="79"/>
                </a:cxn>
                <a:cxn ang="0">
                  <a:pos x="31" y="80"/>
                </a:cxn>
                <a:cxn ang="0">
                  <a:pos x="35" y="79"/>
                </a:cxn>
                <a:cxn ang="0">
                  <a:pos x="37" y="78"/>
                </a:cxn>
                <a:cxn ang="0">
                  <a:pos x="39" y="76"/>
                </a:cxn>
                <a:cxn ang="0">
                  <a:pos x="40" y="73"/>
                </a:cxn>
                <a:cxn ang="0">
                  <a:pos x="42" y="70"/>
                </a:cxn>
                <a:cxn ang="0">
                  <a:pos x="44" y="61"/>
                </a:cxn>
                <a:cxn ang="0">
                  <a:pos x="44" y="48"/>
                </a:cxn>
                <a:cxn ang="0">
                  <a:pos x="44" y="35"/>
                </a:cxn>
                <a:cxn ang="0">
                  <a:pos x="43" y="26"/>
                </a:cxn>
                <a:cxn ang="0">
                  <a:pos x="40" y="23"/>
                </a:cxn>
                <a:cxn ang="0">
                  <a:pos x="39" y="21"/>
                </a:cxn>
                <a:cxn ang="0">
                  <a:pos x="37" y="19"/>
                </a:cxn>
                <a:cxn ang="0">
                  <a:pos x="35" y="18"/>
                </a:cxn>
                <a:cxn ang="0">
                  <a:pos x="31" y="17"/>
                </a:cxn>
              </a:cxnLst>
              <a:rect l="0" t="0" r="r" b="b"/>
              <a:pathLst>
                <a:path w="62" h="96">
                  <a:moveTo>
                    <a:pt x="31" y="0"/>
                  </a:moveTo>
                  <a:lnTo>
                    <a:pt x="44" y="2"/>
                  </a:lnTo>
                  <a:lnTo>
                    <a:pt x="52" y="10"/>
                  </a:lnTo>
                  <a:lnTo>
                    <a:pt x="58" y="20"/>
                  </a:lnTo>
                  <a:lnTo>
                    <a:pt x="61" y="32"/>
                  </a:lnTo>
                  <a:lnTo>
                    <a:pt x="62" y="48"/>
                  </a:lnTo>
                  <a:lnTo>
                    <a:pt x="61" y="65"/>
                  </a:lnTo>
                  <a:lnTo>
                    <a:pt x="58" y="77"/>
                  </a:lnTo>
                  <a:lnTo>
                    <a:pt x="52" y="87"/>
                  </a:lnTo>
                  <a:lnTo>
                    <a:pt x="44" y="93"/>
                  </a:lnTo>
                  <a:lnTo>
                    <a:pt x="31" y="96"/>
                  </a:lnTo>
                  <a:lnTo>
                    <a:pt x="19" y="93"/>
                  </a:lnTo>
                  <a:lnTo>
                    <a:pt x="9" y="85"/>
                  </a:lnTo>
                  <a:lnTo>
                    <a:pt x="4" y="77"/>
                  </a:lnTo>
                  <a:lnTo>
                    <a:pt x="1" y="64"/>
                  </a:lnTo>
                  <a:lnTo>
                    <a:pt x="0" y="48"/>
                  </a:lnTo>
                  <a:lnTo>
                    <a:pt x="1" y="32"/>
                  </a:lnTo>
                  <a:lnTo>
                    <a:pt x="4" y="19"/>
                  </a:lnTo>
                  <a:lnTo>
                    <a:pt x="10" y="10"/>
                  </a:lnTo>
                  <a:lnTo>
                    <a:pt x="19" y="2"/>
                  </a:lnTo>
                  <a:lnTo>
                    <a:pt x="31" y="0"/>
                  </a:lnTo>
                  <a:close/>
                  <a:moveTo>
                    <a:pt x="31" y="17"/>
                  </a:moveTo>
                  <a:lnTo>
                    <a:pt x="27" y="18"/>
                  </a:lnTo>
                  <a:lnTo>
                    <a:pt x="24" y="19"/>
                  </a:lnTo>
                  <a:lnTo>
                    <a:pt x="23" y="20"/>
                  </a:lnTo>
                  <a:lnTo>
                    <a:pt x="21" y="23"/>
                  </a:lnTo>
                  <a:lnTo>
                    <a:pt x="20" y="25"/>
                  </a:lnTo>
                  <a:lnTo>
                    <a:pt x="19" y="35"/>
                  </a:lnTo>
                  <a:lnTo>
                    <a:pt x="19" y="48"/>
                  </a:lnTo>
                  <a:lnTo>
                    <a:pt x="19" y="61"/>
                  </a:lnTo>
                  <a:lnTo>
                    <a:pt x="20" y="70"/>
                  </a:lnTo>
                  <a:lnTo>
                    <a:pt x="21" y="73"/>
                  </a:lnTo>
                  <a:lnTo>
                    <a:pt x="23" y="76"/>
                  </a:lnTo>
                  <a:lnTo>
                    <a:pt x="24" y="78"/>
                  </a:lnTo>
                  <a:lnTo>
                    <a:pt x="27" y="79"/>
                  </a:lnTo>
                  <a:lnTo>
                    <a:pt x="31" y="80"/>
                  </a:lnTo>
                  <a:lnTo>
                    <a:pt x="35" y="79"/>
                  </a:lnTo>
                  <a:lnTo>
                    <a:pt x="37" y="78"/>
                  </a:lnTo>
                  <a:lnTo>
                    <a:pt x="39" y="76"/>
                  </a:lnTo>
                  <a:lnTo>
                    <a:pt x="40" y="73"/>
                  </a:lnTo>
                  <a:lnTo>
                    <a:pt x="42" y="70"/>
                  </a:lnTo>
                  <a:lnTo>
                    <a:pt x="44" y="61"/>
                  </a:lnTo>
                  <a:lnTo>
                    <a:pt x="44" y="48"/>
                  </a:lnTo>
                  <a:lnTo>
                    <a:pt x="44" y="35"/>
                  </a:lnTo>
                  <a:lnTo>
                    <a:pt x="43" y="26"/>
                  </a:lnTo>
                  <a:lnTo>
                    <a:pt x="40" y="23"/>
                  </a:lnTo>
                  <a:lnTo>
                    <a:pt x="39" y="21"/>
                  </a:lnTo>
                  <a:lnTo>
                    <a:pt x="37"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64" name="Line 1452"/>
            <p:cNvSpPr>
              <a:spLocks noChangeShapeType="1"/>
            </p:cNvSpPr>
            <p:nvPr/>
          </p:nvSpPr>
          <p:spPr bwMode="auto">
            <a:xfrm flipV="1">
              <a:off x="1307" y="3792"/>
              <a:ext cx="1" cy="23"/>
            </a:xfrm>
            <a:prstGeom prst="line">
              <a:avLst/>
            </a:prstGeom>
            <a:noFill/>
            <a:ln w="3175">
              <a:solidFill>
                <a:srgbClr val="000000"/>
              </a:solidFill>
              <a:round/>
              <a:headEnd/>
              <a:tailEnd/>
            </a:ln>
          </p:spPr>
          <p:txBody>
            <a:bodyPr/>
            <a:lstStyle/>
            <a:p>
              <a:endParaRPr lang="en-US"/>
            </a:p>
          </p:txBody>
        </p:sp>
        <p:sp>
          <p:nvSpPr>
            <p:cNvPr id="168365" name="Freeform 1453"/>
            <p:cNvSpPr>
              <a:spLocks noEditPoints="1"/>
            </p:cNvSpPr>
            <p:nvPr/>
          </p:nvSpPr>
          <p:spPr bwMode="auto">
            <a:xfrm>
              <a:off x="1260" y="3850"/>
              <a:ext cx="42" cy="74"/>
            </a:xfrm>
            <a:custGeom>
              <a:avLst/>
              <a:gdLst/>
              <a:ahLst/>
              <a:cxnLst>
                <a:cxn ang="0">
                  <a:pos x="43" y="28"/>
                </a:cxn>
                <a:cxn ang="0">
                  <a:pos x="41" y="21"/>
                </a:cxn>
                <a:cxn ang="0">
                  <a:pos x="36" y="18"/>
                </a:cxn>
                <a:cxn ang="0">
                  <a:pos x="27" y="18"/>
                </a:cxn>
                <a:cxn ang="0">
                  <a:pos x="22" y="22"/>
                </a:cxn>
                <a:cxn ang="0">
                  <a:pos x="16" y="44"/>
                </a:cxn>
                <a:cxn ang="0">
                  <a:pos x="24" y="37"/>
                </a:cxn>
                <a:cxn ang="0">
                  <a:pos x="34" y="36"/>
                </a:cxn>
                <a:cxn ang="0">
                  <a:pos x="54" y="44"/>
                </a:cxn>
                <a:cxn ang="0">
                  <a:pos x="61" y="66"/>
                </a:cxn>
                <a:cxn ang="0">
                  <a:pos x="54" y="88"/>
                </a:cxn>
                <a:cxn ang="0">
                  <a:pos x="32" y="96"/>
                </a:cxn>
                <a:cxn ang="0">
                  <a:pos x="9" y="85"/>
                </a:cxn>
                <a:cxn ang="0">
                  <a:pos x="1" y="64"/>
                </a:cxn>
                <a:cxn ang="0">
                  <a:pos x="1" y="33"/>
                </a:cxn>
                <a:cxn ang="0">
                  <a:pos x="10" y="11"/>
                </a:cxn>
                <a:cxn ang="0">
                  <a:pos x="34" y="0"/>
                </a:cxn>
                <a:cxn ang="0">
                  <a:pos x="44" y="2"/>
                </a:cxn>
                <a:cxn ang="0">
                  <a:pos x="51" y="7"/>
                </a:cxn>
                <a:cxn ang="0">
                  <a:pos x="60" y="25"/>
                </a:cxn>
                <a:cxn ang="0">
                  <a:pos x="19" y="69"/>
                </a:cxn>
                <a:cxn ang="0">
                  <a:pos x="22" y="76"/>
                </a:cxn>
                <a:cxn ang="0">
                  <a:pos x="29" y="79"/>
                </a:cxn>
                <a:cxn ang="0">
                  <a:pos x="35" y="79"/>
                </a:cxn>
                <a:cxn ang="0">
                  <a:pos x="41" y="77"/>
                </a:cxn>
                <a:cxn ang="0">
                  <a:pos x="44" y="70"/>
                </a:cxn>
                <a:cxn ang="0">
                  <a:pos x="44" y="61"/>
                </a:cxn>
                <a:cxn ang="0">
                  <a:pos x="41" y="56"/>
                </a:cxn>
                <a:cxn ang="0">
                  <a:pos x="34" y="53"/>
                </a:cxn>
                <a:cxn ang="0">
                  <a:pos x="27" y="53"/>
                </a:cxn>
                <a:cxn ang="0">
                  <a:pos x="22" y="56"/>
                </a:cxn>
                <a:cxn ang="0">
                  <a:pos x="19" y="61"/>
                </a:cxn>
              </a:cxnLst>
              <a:rect l="0" t="0" r="r" b="b"/>
              <a:pathLst>
                <a:path w="61" h="96">
                  <a:moveTo>
                    <a:pt x="60" y="25"/>
                  </a:moveTo>
                  <a:lnTo>
                    <a:pt x="43" y="28"/>
                  </a:lnTo>
                  <a:lnTo>
                    <a:pt x="42" y="24"/>
                  </a:lnTo>
                  <a:lnTo>
                    <a:pt x="41" y="21"/>
                  </a:lnTo>
                  <a:lnTo>
                    <a:pt x="39" y="20"/>
                  </a:lnTo>
                  <a:lnTo>
                    <a:pt x="36" y="18"/>
                  </a:lnTo>
                  <a:lnTo>
                    <a:pt x="32" y="17"/>
                  </a:lnTo>
                  <a:lnTo>
                    <a:pt x="27" y="18"/>
                  </a:lnTo>
                  <a:lnTo>
                    <a:pt x="24" y="19"/>
                  </a:lnTo>
                  <a:lnTo>
                    <a:pt x="22" y="22"/>
                  </a:lnTo>
                  <a:lnTo>
                    <a:pt x="19" y="30"/>
                  </a:lnTo>
                  <a:lnTo>
                    <a:pt x="16" y="44"/>
                  </a:lnTo>
                  <a:lnTo>
                    <a:pt x="20" y="41"/>
                  </a:lnTo>
                  <a:lnTo>
                    <a:pt x="24" y="37"/>
                  </a:lnTo>
                  <a:lnTo>
                    <a:pt x="29" y="36"/>
                  </a:lnTo>
                  <a:lnTo>
                    <a:pt x="34" y="36"/>
                  </a:lnTo>
                  <a:lnTo>
                    <a:pt x="44" y="37"/>
                  </a:lnTo>
                  <a:lnTo>
                    <a:pt x="54" y="44"/>
                  </a:lnTo>
                  <a:lnTo>
                    <a:pt x="59" y="54"/>
                  </a:lnTo>
                  <a:lnTo>
                    <a:pt x="61" y="66"/>
                  </a:lnTo>
                  <a:lnTo>
                    <a:pt x="59" y="78"/>
                  </a:lnTo>
                  <a:lnTo>
                    <a:pt x="54" y="88"/>
                  </a:lnTo>
                  <a:lnTo>
                    <a:pt x="44" y="94"/>
                  </a:lnTo>
                  <a:lnTo>
                    <a:pt x="32" y="96"/>
                  </a:lnTo>
                  <a:lnTo>
                    <a:pt x="20" y="93"/>
                  </a:lnTo>
                  <a:lnTo>
                    <a:pt x="9" y="85"/>
                  </a:lnTo>
                  <a:lnTo>
                    <a:pt x="4" y="76"/>
                  </a:lnTo>
                  <a:lnTo>
                    <a:pt x="1" y="64"/>
                  </a:lnTo>
                  <a:lnTo>
                    <a:pt x="0" y="48"/>
                  </a:lnTo>
                  <a:lnTo>
                    <a:pt x="1" y="33"/>
                  </a:lnTo>
                  <a:lnTo>
                    <a:pt x="4" y="21"/>
                  </a:lnTo>
                  <a:lnTo>
                    <a:pt x="10" y="11"/>
                  </a:lnTo>
                  <a:lnTo>
                    <a:pt x="20" y="3"/>
                  </a:lnTo>
                  <a:lnTo>
                    <a:pt x="34" y="0"/>
                  </a:lnTo>
                  <a:lnTo>
                    <a:pt x="39" y="0"/>
                  </a:lnTo>
                  <a:lnTo>
                    <a:pt x="44" y="2"/>
                  </a:lnTo>
                  <a:lnTo>
                    <a:pt x="48" y="3"/>
                  </a:lnTo>
                  <a:lnTo>
                    <a:pt x="51" y="7"/>
                  </a:lnTo>
                  <a:lnTo>
                    <a:pt x="57" y="14"/>
                  </a:lnTo>
                  <a:lnTo>
                    <a:pt x="60" y="25"/>
                  </a:lnTo>
                  <a:close/>
                  <a:moveTo>
                    <a:pt x="18" y="65"/>
                  </a:moveTo>
                  <a:lnTo>
                    <a:pt x="19" y="69"/>
                  </a:lnTo>
                  <a:lnTo>
                    <a:pt x="20" y="72"/>
                  </a:lnTo>
                  <a:lnTo>
                    <a:pt x="22" y="76"/>
                  </a:lnTo>
                  <a:lnTo>
                    <a:pt x="25" y="78"/>
                  </a:lnTo>
                  <a:lnTo>
                    <a:pt x="29" y="79"/>
                  </a:lnTo>
                  <a:lnTo>
                    <a:pt x="32" y="80"/>
                  </a:lnTo>
                  <a:lnTo>
                    <a:pt x="35" y="79"/>
                  </a:lnTo>
                  <a:lnTo>
                    <a:pt x="38" y="78"/>
                  </a:lnTo>
                  <a:lnTo>
                    <a:pt x="41" y="77"/>
                  </a:lnTo>
                  <a:lnTo>
                    <a:pt x="43" y="73"/>
                  </a:lnTo>
                  <a:lnTo>
                    <a:pt x="44" y="70"/>
                  </a:lnTo>
                  <a:lnTo>
                    <a:pt x="44" y="66"/>
                  </a:lnTo>
                  <a:lnTo>
                    <a:pt x="44" y="61"/>
                  </a:lnTo>
                  <a:lnTo>
                    <a:pt x="42" y="58"/>
                  </a:lnTo>
                  <a:lnTo>
                    <a:pt x="41" y="56"/>
                  </a:lnTo>
                  <a:lnTo>
                    <a:pt x="37" y="54"/>
                  </a:lnTo>
                  <a:lnTo>
                    <a:pt x="34" y="53"/>
                  </a:lnTo>
                  <a:lnTo>
                    <a:pt x="31" y="53"/>
                  </a:lnTo>
                  <a:lnTo>
                    <a:pt x="27" y="53"/>
                  </a:lnTo>
                  <a:lnTo>
                    <a:pt x="24" y="54"/>
                  </a:lnTo>
                  <a:lnTo>
                    <a:pt x="22" y="56"/>
                  </a:lnTo>
                  <a:lnTo>
                    <a:pt x="20" y="58"/>
                  </a:lnTo>
                  <a:lnTo>
                    <a:pt x="19" y="61"/>
                  </a:lnTo>
                  <a:lnTo>
                    <a:pt x="18" y="65"/>
                  </a:lnTo>
                  <a:close/>
                </a:path>
              </a:pathLst>
            </a:custGeom>
            <a:solidFill>
              <a:srgbClr val="000000"/>
            </a:solidFill>
            <a:ln w="0">
              <a:solidFill>
                <a:srgbClr val="000000"/>
              </a:solidFill>
              <a:prstDash val="solid"/>
              <a:round/>
              <a:headEnd/>
              <a:tailEnd/>
            </a:ln>
          </p:spPr>
          <p:txBody>
            <a:bodyPr/>
            <a:lstStyle/>
            <a:p>
              <a:endParaRPr lang="en-US"/>
            </a:p>
          </p:txBody>
        </p:sp>
        <p:sp>
          <p:nvSpPr>
            <p:cNvPr id="168366" name="Freeform 1454"/>
            <p:cNvSpPr>
              <a:spLocks noEditPoints="1"/>
            </p:cNvSpPr>
            <p:nvPr/>
          </p:nvSpPr>
          <p:spPr bwMode="auto">
            <a:xfrm>
              <a:off x="1310" y="3850"/>
              <a:ext cx="43" cy="74"/>
            </a:xfrm>
            <a:custGeom>
              <a:avLst/>
              <a:gdLst/>
              <a:ahLst/>
              <a:cxnLst>
                <a:cxn ang="0">
                  <a:pos x="31" y="0"/>
                </a:cxn>
                <a:cxn ang="0">
                  <a:pos x="44" y="2"/>
                </a:cxn>
                <a:cxn ang="0">
                  <a:pos x="53" y="10"/>
                </a:cxn>
                <a:cxn ang="0">
                  <a:pos x="58" y="20"/>
                </a:cxn>
                <a:cxn ang="0">
                  <a:pos x="62" y="32"/>
                </a:cxn>
                <a:cxn ang="0">
                  <a:pos x="63" y="48"/>
                </a:cxn>
                <a:cxn ang="0">
                  <a:pos x="62" y="65"/>
                </a:cxn>
                <a:cxn ang="0">
                  <a:pos x="58" y="77"/>
                </a:cxn>
                <a:cxn ang="0">
                  <a:pos x="53" y="87"/>
                </a:cxn>
                <a:cxn ang="0">
                  <a:pos x="44" y="93"/>
                </a:cxn>
                <a:cxn ang="0">
                  <a:pos x="31" y="96"/>
                </a:cxn>
                <a:cxn ang="0">
                  <a:pos x="19" y="93"/>
                </a:cxn>
                <a:cxn ang="0">
                  <a:pos x="9" y="85"/>
                </a:cxn>
                <a:cxn ang="0">
                  <a:pos x="5" y="77"/>
                </a:cxn>
                <a:cxn ang="0">
                  <a:pos x="1" y="64"/>
                </a:cxn>
                <a:cxn ang="0">
                  <a:pos x="0" y="48"/>
                </a:cxn>
                <a:cxn ang="0">
                  <a:pos x="1" y="32"/>
                </a:cxn>
                <a:cxn ang="0">
                  <a:pos x="5" y="19"/>
                </a:cxn>
                <a:cxn ang="0">
                  <a:pos x="10" y="10"/>
                </a:cxn>
                <a:cxn ang="0">
                  <a:pos x="19" y="2"/>
                </a:cxn>
                <a:cxn ang="0">
                  <a:pos x="31" y="0"/>
                </a:cxn>
                <a:cxn ang="0">
                  <a:pos x="31" y="17"/>
                </a:cxn>
                <a:cxn ang="0">
                  <a:pos x="28" y="18"/>
                </a:cxn>
                <a:cxn ang="0">
                  <a:pos x="24" y="19"/>
                </a:cxn>
                <a:cxn ang="0">
                  <a:pos x="23" y="20"/>
                </a:cxn>
                <a:cxn ang="0">
                  <a:pos x="21" y="23"/>
                </a:cxn>
                <a:cxn ang="0">
                  <a:pos x="20" y="25"/>
                </a:cxn>
                <a:cxn ang="0">
                  <a:pos x="19" y="35"/>
                </a:cxn>
                <a:cxn ang="0">
                  <a:pos x="19" y="48"/>
                </a:cxn>
                <a:cxn ang="0">
                  <a:pos x="19" y="61"/>
                </a:cxn>
                <a:cxn ang="0">
                  <a:pos x="20" y="70"/>
                </a:cxn>
                <a:cxn ang="0">
                  <a:pos x="21" y="73"/>
                </a:cxn>
                <a:cxn ang="0">
                  <a:pos x="23" y="76"/>
                </a:cxn>
                <a:cxn ang="0">
                  <a:pos x="24" y="78"/>
                </a:cxn>
                <a:cxn ang="0">
                  <a:pos x="28" y="79"/>
                </a:cxn>
                <a:cxn ang="0">
                  <a:pos x="31" y="80"/>
                </a:cxn>
                <a:cxn ang="0">
                  <a:pos x="35" y="79"/>
                </a:cxn>
                <a:cxn ang="0">
                  <a:pos x="37" y="78"/>
                </a:cxn>
                <a:cxn ang="0">
                  <a:pos x="40" y="76"/>
                </a:cxn>
                <a:cxn ang="0">
                  <a:pos x="41" y="73"/>
                </a:cxn>
                <a:cxn ang="0">
                  <a:pos x="42" y="70"/>
                </a:cxn>
                <a:cxn ang="0">
                  <a:pos x="44" y="61"/>
                </a:cxn>
                <a:cxn ang="0">
                  <a:pos x="44" y="48"/>
                </a:cxn>
                <a:cxn ang="0">
                  <a:pos x="44" y="35"/>
                </a:cxn>
                <a:cxn ang="0">
                  <a:pos x="43" y="26"/>
                </a:cxn>
                <a:cxn ang="0">
                  <a:pos x="41" y="23"/>
                </a:cxn>
                <a:cxn ang="0">
                  <a:pos x="40" y="21"/>
                </a:cxn>
                <a:cxn ang="0">
                  <a:pos x="37" y="19"/>
                </a:cxn>
                <a:cxn ang="0">
                  <a:pos x="35" y="18"/>
                </a:cxn>
                <a:cxn ang="0">
                  <a:pos x="31" y="17"/>
                </a:cxn>
              </a:cxnLst>
              <a:rect l="0" t="0" r="r" b="b"/>
              <a:pathLst>
                <a:path w="63" h="96">
                  <a:moveTo>
                    <a:pt x="31" y="0"/>
                  </a:moveTo>
                  <a:lnTo>
                    <a:pt x="44" y="2"/>
                  </a:lnTo>
                  <a:lnTo>
                    <a:pt x="53" y="10"/>
                  </a:lnTo>
                  <a:lnTo>
                    <a:pt x="58" y="20"/>
                  </a:lnTo>
                  <a:lnTo>
                    <a:pt x="62" y="32"/>
                  </a:lnTo>
                  <a:lnTo>
                    <a:pt x="63" y="48"/>
                  </a:lnTo>
                  <a:lnTo>
                    <a:pt x="62" y="65"/>
                  </a:lnTo>
                  <a:lnTo>
                    <a:pt x="58" y="77"/>
                  </a:lnTo>
                  <a:lnTo>
                    <a:pt x="53" y="87"/>
                  </a:lnTo>
                  <a:lnTo>
                    <a:pt x="44" y="93"/>
                  </a:lnTo>
                  <a:lnTo>
                    <a:pt x="31" y="96"/>
                  </a:lnTo>
                  <a:lnTo>
                    <a:pt x="19" y="93"/>
                  </a:lnTo>
                  <a:lnTo>
                    <a:pt x="9" y="85"/>
                  </a:lnTo>
                  <a:lnTo>
                    <a:pt x="5" y="77"/>
                  </a:lnTo>
                  <a:lnTo>
                    <a:pt x="1" y="64"/>
                  </a:lnTo>
                  <a:lnTo>
                    <a:pt x="0" y="48"/>
                  </a:lnTo>
                  <a:lnTo>
                    <a:pt x="1" y="32"/>
                  </a:lnTo>
                  <a:lnTo>
                    <a:pt x="5" y="19"/>
                  </a:lnTo>
                  <a:lnTo>
                    <a:pt x="10" y="10"/>
                  </a:lnTo>
                  <a:lnTo>
                    <a:pt x="19" y="2"/>
                  </a:lnTo>
                  <a:lnTo>
                    <a:pt x="31" y="0"/>
                  </a:lnTo>
                  <a:close/>
                  <a:moveTo>
                    <a:pt x="31" y="17"/>
                  </a:moveTo>
                  <a:lnTo>
                    <a:pt x="28" y="18"/>
                  </a:lnTo>
                  <a:lnTo>
                    <a:pt x="24" y="19"/>
                  </a:lnTo>
                  <a:lnTo>
                    <a:pt x="23" y="20"/>
                  </a:lnTo>
                  <a:lnTo>
                    <a:pt x="21" y="23"/>
                  </a:lnTo>
                  <a:lnTo>
                    <a:pt x="20" y="25"/>
                  </a:lnTo>
                  <a:lnTo>
                    <a:pt x="19" y="35"/>
                  </a:lnTo>
                  <a:lnTo>
                    <a:pt x="19" y="48"/>
                  </a:lnTo>
                  <a:lnTo>
                    <a:pt x="19" y="61"/>
                  </a:lnTo>
                  <a:lnTo>
                    <a:pt x="20" y="70"/>
                  </a:lnTo>
                  <a:lnTo>
                    <a:pt x="21" y="73"/>
                  </a:lnTo>
                  <a:lnTo>
                    <a:pt x="23" y="76"/>
                  </a:lnTo>
                  <a:lnTo>
                    <a:pt x="24" y="78"/>
                  </a:lnTo>
                  <a:lnTo>
                    <a:pt x="28" y="79"/>
                  </a:lnTo>
                  <a:lnTo>
                    <a:pt x="31" y="80"/>
                  </a:lnTo>
                  <a:lnTo>
                    <a:pt x="35" y="79"/>
                  </a:lnTo>
                  <a:lnTo>
                    <a:pt x="37" y="78"/>
                  </a:lnTo>
                  <a:lnTo>
                    <a:pt x="40" y="76"/>
                  </a:lnTo>
                  <a:lnTo>
                    <a:pt x="41" y="73"/>
                  </a:lnTo>
                  <a:lnTo>
                    <a:pt x="42" y="70"/>
                  </a:lnTo>
                  <a:lnTo>
                    <a:pt x="44" y="61"/>
                  </a:lnTo>
                  <a:lnTo>
                    <a:pt x="44" y="48"/>
                  </a:lnTo>
                  <a:lnTo>
                    <a:pt x="44" y="35"/>
                  </a:lnTo>
                  <a:lnTo>
                    <a:pt x="43" y="26"/>
                  </a:lnTo>
                  <a:lnTo>
                    <a:pt x="41" y="23"/>
                  </a:lnTo>
                  <a:lnTo>
                    <a:pt x="40" y="21"/>
                  </a:lnTo>
                  <a:lnTo>
                    <a:pt x="37"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67" name="Line 1455"/>
            <p:cNvSpPr>
              <a:spLocks noChangeShapeType="1"/>
            </p:cNvSpPr>
            <p:nvPr/>
          </p:nvSpPr>
          <p:spPr bwMode="auto">
            <a:xfrm flipV="1">
              <a:off x="1608" y="3792"/>
              <a:ext cx="0" cy="23"/>
            </a:xfrm>
            <a:prstGeom prst="line">
              <a:avLst/>
            </a:prstGeom>
            <a:noFill/>
            <a:ln w="3175">
              <a:solidFill>
                <a:srgbClr val="000000"/>
              </a:solidFill>
              <a:round/>
              <a:headEnd/>
              <a:tailEnd/>
            </a:ln>
          </p:spPr>
          <p:txBody>
            <a:bodyPr/>
            <a:lstStyle/>
            <a:p>
              <a:endParaRPr lang="en-US"/>
            </a:p>
          </p:txBody>
        </p:sp>
        <p:sp>
          <p:nvSpPr>
            <p:cNvPr id="168368" name="Freeform 1456"/>
            <p:cNvSpPr>
              <a:spLocks noEditPoints="1"/>
            </p:cNvSpPr>
            <p:nvPr/>
          </p:nvSpPr>
          <p:spPr bwMode="auto">
            <a:xfrm>
              <a:off x="1561" y="3850"/>
              <a:ext cx="43" cy="74"/>
            </a:xfrm>
            <a:custGeom>
              <a:avLst/>
              <a:gdLst/>
              <a:ahLst/>
              <a:cxnLst>
                <a:cxn ang="0">
                  <a:pos x="11" y="42"/>
                </a:cxn>
                <a:cxn ang="0">
                  <a:pos x="6" y="35"/>
                </a:cxn>
                <a:cxn ang="0">
                  <a:pos x="3" y="29"/>
                </a:cxn>
                <a:cxn ang="0">
                  <a:pos x="3" y="19"/>
                </a:cxn>
                <a:cxn ang="0">
                  <a:pos x="7" y="11"/>
                </a:cxn>
                <a:cxn ang="0">
                  <a:pos x="19" y="2"/>
                </a:cxn>
                <a:cxn ang="0">
                  <a:pos x="44" y="2"/>
                </a:cxn>
                <a:cxn ang="0">
                  <a:pos x="56" y="11"/>
                </a:cxn>
                <a:cxn ang="0">
                  <a:pos x="61" y="19"/>
                </a:cxn>
                <a:cxn ang="0">
                  <a:pos x="61" y="29"/>
                </a:cxn>
                <a:cxn ang="0">
                  <a:pos x="57" y="36"/>
                </a:cxn>
                <a:cxn ang="0">
                  <a:pos x="51" y="42"/>
                </a:cxn>
                <a:cxn ang="0">
                  <a:pos x="52" y="46"/>
                </a:cxn>
                <a:cxn ang="0">
                  <a:pos x="58" y="53"/>
                </a:cxn>
                <a:cxn ang="0">
                  <a:pos x="62" y="61"/>
                </a:cxn>
                <a:cxn ang="0">
                  <a:pos x="61" y="79"/>
                </a:cxn>
                <a:cxn ang="0">
                  <a:pos x="44" y="94"/>
                </a:cxn>
                <a:cxn ang="0">
                  <a:pos x="20" y="94"/>
                </a:cxn>
                <a:cxn ang="0">
                  <a:pos x="4" y="80"/>
                </a:cxn>
                <a:cxn ang="0">
                  <a:pos x="1" y="63"/>
                </a:cxn>
                <a:cxn ang="0">
                  <a:pos x="5" y="54"/>
                </a:cxn>
                <a:cxn ang="0">
                  <a:pos x="11" y="46"/>
                </a:cxn>
                <a:cxn ang="0">
                  <a:pos x="20" y="25"/>
                </a:cxn>
                <a:cxn ang="0">
                  <a:pos x="21" y="32"/>
                </a:cxn>
                <a:cxn ang="0">
                  <a:pos x="26" y="36"/>
                </a:cxn>
                <a:cxn ang="0">
                  <a:pos x="31" y="37"/>
                </a:cxn>
                <a:cxn ang="0">
                  <a:pos x="38" y="36"/>
                </a:cxn>
                <a:cxn ang="0">
                  <a:pos x="42" y="32"/>
                </a:cxn>
                <a:cxn ang="0">
                  <a:pos x="43" y="25"/>
                </a:cxn>
                <a:cxn ang="0">
                  <a:pos x="42" y="20"/>
                </a:cxn>
                <a:cxn ang="0">
                  <a:pos x="38" y="15"/>
                </a:cxn>
                <a:cxn ang="0">
                  <a:pos x="32" y="14"/>
                </a:cxn>
                <a:cxn ang="0">
                  <a:pos x="26" y="15"/>
                </a:cxn>
                <a:cxn ang="0">
                  <a:pos x="21" y="20"/>
                </a:cxn>
                <a:cxn ang="0">
                  <a:pos x="20" y="25"/>
                </a:cxn>
                <a:cxn ang="0">
                  <a:pos x="19" y="70"/>
                </a:cxn>
                <a:cxn ang="0">
                  <a:pos x="22" y="78"/>
                </a:cxn>
                <a:cxn ang="0">
                  <a:pos x="28" y="82"/>
                </a:cxn>
                <a:cxn ang="0">
                  <a:pos x="35" y="82"/>
                </a:cxn>
                <a:cxn ang="0">
                  <a:pos x="41" y="78"/>
                </a:cxn>
                <a:cxn ang="0">
                  <a:pos x="44" y="71"/>
                </a:cxn>
                <a:cxn ang="0">
                  <a:pos x="44" y="61"/>
                </a:cxn>
                <a:cxn ang="0">
                  <a:pos x="41" y="55"/>
                </a:cxn>
                <a:cxn ang="0">
                  <a:pos x="35" y="52"/>
                </a:cxn>
                <a:cxn ang="0">
                  <a:pos x="28" y="52"/>
                </a:cxn>
                <a:cxn ang="0">
                  <a:pos x="22" y="56"/>
                </a:cxn>
                <a:cxn ang="0">
                  <a:pos x="19" y="66"/>
                </a:cxn>
              </a:cxnLst>
              <a:rect l="0" t="0" r="r" b="b"/>
              <a:pathLst>
                <a:path w="63" h="96">
                  <a:moveTo>
                    <a:pt x="17" y="44"/>
                  </a:moveTo>
                  <a:lnTo>
                    <a:pt x="11" y="42"/>
                  </a:lnTo>
                  <a:lnTo>
                    <a:pt x="8" y="38"/>
                  </a:lnTo>
                  <a:lnTo>
                    <a:pt x="6" y="35"/>
                  </a:lnTo>
                  <a:lnTo>
                    <a:pt x="4" y="32"/>
                  </a:lnTo>
                  <a:lnTo>
                    <a:pt x="3" y="29"/>
                  </a:lnTo>
                  <a:lnTo>
                    <a:pt x="3" y="24"/>
                  </a:lnTo>
                  <a:lnTo>
                    <a:pt x="3" y="19"/>
                  </a:lnTo>
                  <a:lnTo>
                    <a:pt x="4" y="14"/>
                  </a:lnTo>
                  <a:lnTo>
                    <a:pt x="7" y="11"/>
                  </a:lnTo>
                  <a:lnTo>
                    <a:pt x="10" y="7"/>
                  </a:lnTo>
                  <a:lnTo>
                    <a:pt x="19" y="2"/>
                  </a:lnTo>
                  <a:lnTo>
                    <a:pt x="31" y="0"/>
                  </a:lnTo>
                  <a:lnTo>
                    <a:pt x="44" y="2"/>
                  </a:lnTo>
                  <a:lnTo>
                    <a:pt x="53" y="7"/>
                  </a:lnTo>
                  <a:lnTo>
                    <a:pt x="56" y="11"/>
                  </a:lnTo>
                  <a:lnTo>
                    <a:pt x="59" y="14"/>
                  </a:lnTo>
                  <a:lnTo>
                    <a:pt x="61" y="19"/>
                  </a:lnTo>
                  <a:lnTo>
                    <a:pt x="61" y="24"/>
                  </a:lnTo>
                  <a:lnTo>
                    <a:pt x="61" y="29"/>
                  </a:lnTo>
                  <a:lnTo>
                    <a:pt x="59" y="32"/>
                  </a:lnTo>
                  <a:lnTo>
                    <a:pt x="57" y="36"/>
                  </a:lnTo>
                  <a:lnTo>
                    <a:pt x="54" y="38"/>
                  </a:lnTo>
                  <a:lnTo>
                    <a:pt x="51" y="42"/>
                  </a:lnTo>
                  <a:lnTo>
                    <a:pt x="46" y="44"/>
                  </a:lnTo>
                  <a:lnTo>
                    <a:pt x="52" y="46"/>
                  </a:lnTo>
                  <a:lnTo>
                    <a:pt x="55" y="49"/>
                  </a:lnTo>
                  <a:lnTo>
                    <a:pt x="58" y="53"/>
                  </a:lnTo>
                  <a:lnTo>
                    <a:pt x="61" y="57"/>
                  </a:lnTo>
                  <a:lnTo>
                    <a:pt x="62" y="61"/>
                  </a:lnTo>
                  <a:lnTo>
                    <a:pt x="63" y="67"/>
                  </a:lnTo>
                  <a:lnTo>
                    <a:pt x="61" y="79"/>
                  </a:lnTo>
                  <a:lnTo>
                    <a:pt x="54" y="88"/>
                  </a:lnTo>
                  <a:lnTo>
                    <a:pt x="44" y="94"/>
                  </a:lnTo>
                  <a:lnTo>
                    <a:pt x="32" y="96"/>
                  </a:lnTo>
                  <a:lnTo>
                    <a:pt x="20" y="94"/>
                  </a:lnTo>
                  <a:lnTo>
                    <a:pt x="10" y="89"/>
                  </a:lnTo>
                  <a:lnTo>
                    <a:pt x="4" y="80"/>
                  </a:lnTo>
                  <a:lnTo>
                    <a:pt x="0" y="67"/>
                  </a:lnTo>
                  <a:lnTo>
                    <a:pt x="1" y="63"/>
                  </a:lnTo>
                  <a:lnTo>
                    <a:pt x="3" y="58"/>
                  </a:lnTo>
                  <a:lnTo>
                    <a:pt x="5" y="54"/>
                  </a:lnTo>
                  <a:lnTo>
                    <a:pt x="8" y="49"/>
                  </a:lnTo>
                  <a:lnTo>
                    <a:pt x="11" y="46"/>
                  </a:lnTo>
                  <a:lnTo>
                    <a:pt x="17" y="44"/>
                  </a:lnTo>
                  <a:close/>
                  <a:moveTo>
                    <a:pt x="20" y="25"/>
                  </a:moveTo>
                  <a:lnTo>
                    <a:pt x="20" y="29"/>
                  </a:lnTo>
                  <a:lnTo>
                    <a:pt x="21" y="32"/>
                  </a:lnTo>
                  <a:lnTo>
                    <a:pt x="23" y="34"/>
                  </a:lnTo>
                  <a:lnTo>
                    <a:pt x="26" y="36"/>
                  </a:lnTo>
                  <a:lnTo>
                    <a:pt x="28" y="37"/>
                  </a:lnTo>
                  <a:lnTo>
                    <a:pt x="31" y="37"/>
                  </a:lnTo>
                  <a:lnTo>
                    <a:pt x="34" y="37"/>
                  </a:lnTo>
                  <a:lnTo>
                    <a:pt x="38" y="36"/>
                  </a:lnTo>
                  <a:lnTo>
                    <a:pt x="40" y="34"/>
                  </a:lnTo>
                  <a:lnTo>
                    <a:pt x="42" y="32"/>
                  </a:lnTo>
                  <a:lnTo>
                    <a:pt x="43" y="29"/>
                  </a:lnTo>
                  <a:lnTo>
                    <a:pt x="43" y="25"/>
                  </a:lnTo>
                  <a:lnTo>
                    <a:pt x="43" y="22"/>
                  </a:lnTo>
                  <a:lnTo>
                    <a:pt x="42" y="20"/>
                  </a:lnTo>
                  <a:lnTo>
                    <a:pt x="40" y="17"/>
                  </a:lnTo>
                  <a:lnTo>
                    <a:pt x="38" y="15"/>
                  </a:lnTo>
                  <a:lnTo>
                    <a:pt x="35" y="14"/>
                  </a:lnTo>
                  <a:lnTo>
                    <a:pt x="32" y="14"/>
                  </a:lnTo>
                  <a:lnTo>
                    <a:pt x="29" y="14"/>
                  </a:lnTo>
                  <a:lnTo>
                    <a:pt x="26" y="15"/>
                  </a:lnTo>
                  <a:lnTo>
                    <a:pt x="23" y="17"/>
                  </a:lnTo>
                  <a:lnTo>
                    <a:pt x="21" y="20"/>
                  </a:lnTo>
                  <a:lnTo>
                    <a:pt x="20" y="22"/>
                  </a:lnTo>
                  <a:lnTo>
                    <a:pt x="20" y="25"/>
                  </a:lnTo>
                  <a:close/>
                  <a:moveTo>
                    <a:pt x="19" y="66"/>
                  </a:moveTo>
                  <a:lnTo>
                    <a:pt x="19" y="70"/>
                  </a:lnTo>
                  <a:lnTo>
                    <a:pt x="20" y="75"/>
                  </a:lnTo>
                  <a:lnTo>
                    <a:pt x="22" y="78"/>
                  </a:lnTo>
                  <a:lnTo>
                    <a:pt x="26" y="80"/>
                  </a:lnTo>
                  <a:lnTo>
                    <a:pt x="28" y="82"/>
                  </a:lnTo>
                  <a:lnTo>
                    <a:pt x="32" y="82"/>
                  </a:lnTo>
                  <a:lnTo>
                    <a:pt x="35" y="82"/>
                  </a:lnTo>
                  <a:lnTo>
                    <a:pt x="39" y="80"/>
                  </a:lnTo>
                  <a:lnTo>
                    <a:pt x="41" y="78"/>
                  </a:lnTo>
                  <a:lnTo>
                    <a:pt x="43" y="75"/>
                  </a:lnTo>
                  <a:lnTo>
                    <a:pt x="44" y="71"/>
                  </a:lnTo>
                  <a:lnTo>
                    <a:pt x="44" y="66"/>
                  </a:lnTo>
                  <a:lnTo>
                    <a:pt x="44" y="61"/>
                  </a:lnTo>
                  <a:lnTo>
                    <a:pt x="43" y="58"/>
                  </a:lnTo>
                  <a:lnTo>
                    <a:pt x="41" y="55"/>
                  </a:lnTo>
                  <a:lnTo>
                    <a:pt x="39" y="53"/>
                  </a:lnTo>
                  <a:lnTo>
                    <a:pt x="35" y="52"/>
                  </a:lnTo>
                  <a:lnTo>
                    <a:pt x="31" y="50"/>
                  </a:lnTo>
                  <a:lnTo>
                    <a:pt x="28" y="52"/>
                  </a:lnTo>
                  <a:lnTo>
                    <a:pt x="24" y="53"/>
                  </a:lnTo>
                  <a:lnTo>
                    <a:pt x="22" y="56"/>
                  </a:lnTo>
                  <a:lnTo>
                    <a:pt x="19" y="60"/>
                  </a:lnTo>
                  <a:lnTo>
                    <a:pt x="19" y="66"/>
                  </a:lnTo>
                  <a:close/>
                </a:path>
              </a:pathLst>
            </a:custGeom>
            <a:solidFill>
              <a:srgbClr val="000000"/>
            </a:solidFill>
            <a:ln w="0">
              <a:solidFill>
                <a:srgbClr val="000000"/>
              </a:solidFill>
              <a:prstDash val="solid"/>
              <a:round/>
              <a:headEnd/>
              <a:tailEnd/>
            </a:ln>
          </p:spPr>
          <p:txBody>
            <a:bodyPr/>
            <a:lstStyle/>
            <a:p>
              <a:endParaRPr lang="en-US"/>
            </a:p>
          </p:txBody>
        </p:sp>
        <p:sp>
          <p:nvSpPr>
            <p:cNvPr id="168369" name="Freeform 1457"/>
            <p:cNvSpPr>
              <a:spLocks noEditPoints="1"/>
            </p:cNvSpPr>
            <p:nvPr/>
          </p:nvSpPr>
          <p:spPr bwMode="auto">
            <a:xfrm>
              <a:off x="1612" y="3850"/>
              <a:ext cx="42" cy="74"/>
            </a:xfrm>
            <a:custGeom>
              <a:avLst/>
              <a:gdLst/>
              <a:ahLst/>
              <a:cxnLst>
                <a:cxn ang="0">
                  <a:pos x="30" y="0"/>
                </a:cxn>
                <a:cxn ang="0">
                  <a:pos x="42" y="2"/>
                </a:cxn>
                <a:cxn ang="0">
                  <a:pos x="51" y="10"/>
                </a:cxn>
                <a:cxn ang="0">
                  <a:pos x="57" y="20"/>
                </a:cxn>
                <a:cxn ang="0">
                  <a:pos x="60" y="32"/>
                </a:cxn>
                <a:cxn ang="0">
                  <a:pos x="61" y="48"/>
                </a:cxn>
                <a:cxn ang="0">
                  <a:pos x="60" y="65"/>
                </a:cxn>
                <a:cxn ang="0">
                  <a:pos x="57" y="77"/>
                </a:cxn>
                <a:cxn ang="0">
                  <a:pos x="51" y="87"/>
                </a:cxn>
                <a:cxn ang="0">
                  <a:pos x="42" y="93"/>
                </a:cxn>
                <a:cxn ang="0">
                  <a:pos x="30" y="96"/>
                </a:cxn>
                <a:cxn ang="0">
                  <a:pos x="17" y="93"/>
                </a:cxn>
                <a:cxn ang="0">
                  <a:pos x="7" y="85"/>
                </a:cxn>
                <a:cxn ang="0">
                  <a:pos x="3" y="77"/>
                </a:cxn>
                <a:cxn ang="0">
                  <a:pos x="0" y="64"/>
                </a:cxn>
                <a:cxn ang="0">
                  <a:pos x="0" y="48"/>
                </a:cxn>
                <a:cxn ang="0">
                  <a:pos x="1" y="32"/>
                </a:cxn>
                <a:cxn ang="0">
                  <a:pos x="3" y="19"/>
                </a:cxn>
                <a:cxn ang="0">
                  <a:pos x="8" y="10"/>
                </a:cxn>
                <a:cxn ang="0">
                  <a:pos x="18" y="2"/>
                </a:cxn>
                <a:cxn ang="0">
                  <a:pos x="30" y="0"/>
                </a:cxn>
                <a:cxn ang="0">
                  <a:pos x="30" y="17"/>
                </a:cxn>
                <a:cxn ang="0">
                  <a:pos x="27" y="18"/>
                </a:cxn>
                <a:cxn ang="0">
                  <a:pos x="24" y="19"/>
                </a:cxn>
                <a:cxn ang="0">
                  <a:pos x="22" y="20"/>
                </a:cxn>
                <a:cxn ang="0">
                  <a:pos x="20" y="23"/>
                </a:cxn>
                <a:cxn ang="0">
                  <a:pos x="19" y="25"/>
                </a:cxn>
                <a:cxn ang="0">
                  <a:pos x="17" y="35"/>
                </a:cxn>
                <a:cxn ang="0">
                  <a:pos x="17" y="48"/>
                </a:cxn>
                <a:cxn ang="0">
                  <a:pos x="17" y="61"/>
                </a:cxn>
                <a:cxn ang="0">
                  <a:pos x="19" y="70"/>
                </a:cxn>
                <a:cxn ang="0">
                  <a:pos x="20" y="73"/>
                </a:cxn>
                <a:cxn ang="0">
                  <a:pos x="22" y="76"/>
                </a:cxn>
                <a:cxn ang="0">
                  <a:pos x="24" y="78"/>
                </a:cxn>
                <a:cxn ang="0">
                  <a:pos x="27" y="79"/>
                </a:cxn>
                <a:cxn ang="0">
                  <a:pos x="30" y="80"/>
                </a:cxn>
                <a:cxn ang="0">
                  <a:pos x="34" y="79"/>
                </a:cxn>
                <a:cxn ang="0">
                  <a:pos x="37" y="78"/>
                </a:cxn>
                <a:cxn ang="0">
                  <a:pos x="38" y="76"/>
                </a:cxn>
                <a:cxn ang="0">
                  <a:pos x="40" y="73"/>
                </a:cxn>
                <a:cxn ang="0">
                  <a:pos x="41" y="70"/>
                </a:cxn>
                <a:cxn ang="0">
                  <a:pos x="42" y="61"/>
                </a:cxn>
                <a:cxn ang="0">
                  <a:pos x="43" y="48"/>
                </a:cxn>
                <a:cxn ang="0">
                  <a:pos x="42" y="35"/>
                </a:cxn>
                <a:cxn ang="0">
                  <a:pos x="41" y="26"/>
                </a:cxn>
                <a:cxn ang="0">
                  <a:pos x="40" y="23"/>
                </a:cxn>
                <a:cxn ang="0">
                  <a:pos x="38" y="21"/>
                </a:cxn>
                <a:cxn ang="0">
                  <a:pos x="37" y="19"/>
                </a:cxn>
                <a:cxn ang="0">
                  <a:pos x="34" y="18"/>
                </a:cxn>
                <a:cxn ang="0">
                  <a:pos x="30" y="17"/>
                </a:cxn>
              </a:cxnLst>
              <a:rect l="0" t="0" r="r" b="b"/>
              <a:pathLst>
                <a:path w="61" h="96">
                  <a:moveTo>
                    <a:pt x="30" y="0"/>
                  </a:moveTo>
                  <a:lnTo>
                    <a:pt x="42" y="2"/>
                  </a:lnTo>
                  <a:lnTo>
                    <a:pt x="51" y="10"/>
                  </a:lnTo>
                  <a:lnTo>
                    <a:pt x="57" y="20"/>
                  </a:lnTo>
                  <a:lnTo>
                    <a:pt x="60" y="32"/>
                  </a:lnTo>
                  <a:lnTo>
                    <a:pt x="61" y="48"/>
                  </a:lnTo>
                  <a:lnTo>
                    <a:pt x="60" y="65"/>
                  </a:lnTo>
                  <a:lnTo>
                    <a:pt x="57" y="77"/>
                  </a:lnTo>
                  <a:lnTo>
                    <a:pt x="51" y="87"/>
                  </a:lnTo>
                  <a:lnTo>
                    <a:pt x="42" y="93"/>
                  </a:lnTo>
                  <a:lnTo>
                    <a:pt x="30" y="96"/>
                  </a:lnTo>
                  <a:lnTo>
                    <a:pt x="17" y="93"/>
                  </a:lnTo>
                  <a:lnTo>
                    <a:pt x="7" y="85"/>
                  </a:lnTo>
                  <a:lnTo>
                    <a:pt x="3" y="77"/>
                  </a:lnTo>
                  <a:lnTo>
                    <a:pt x="0" y="64"/>
                  </a:lnTo>
                  <a:lnTo>
                    <a:pt x="0" y="48"/>
                  </a:lnTo>
                  <a:lnTo>
                    <a:pt x="1" y="32"/>
                  </a:lnTo>
                  <a:lnTo>
                    <a:pt x="3" y="19"/>
                  </a:lnTo>
                  <a:lnTo>
                    <a:pt x="8" y="10"/>
                  </a:lnTo>
                  <a:lnTo>
                    <a:pt x="18" y="2"/>
                  </a:lnTo>
                  <a:lnTo>
                    <a:pt x="30" y="0"/>
                  </a:lnTo>
                  <a:close/>
                  <a:moveTo>
                    <a:pt x="30" y="17"/>
                  </a:moveTo>
                  <a:lnTo>
                    <a:pt x="27" y="18"/>
                  </a:lnTo>
                  <a:lnTo>
                    <a:pt x="24" y="19"/>
                  </a:lnTo>
                  <a:lnTo>
                    <a:pt x="22" y="20"/>
                  </a:lnTo>
                  <a:lnTo>
                    <a:pt x="20" y="23"/>
                  </a:lnTo>
                  <a:lnTo>
                    <a:pt x="19" y="25"/>
                  </a:lnTo>
                  <a:lnTo>
                    <a:pt x="17" y="35"/>
                  </a:lnTo>
                  <a:lnTo>
                    <a:pt x="17" y="48"/>
                  </a:lnTo>
                  <a:lnTo>
                    <a:pt x="17" y="61"/>
                  </a:lnTo>
                  <a:lnTo>
                    <a:pt x="19" y="70"/>
                  </a:lnTo>
                  <a:lnTo>
                    <a:pt x="20" y="73"/>
                  </a:lnTo>
                  <a:lnTo>
                    <a:pt x="22" y="76"/>
                  </a:lnTo>
                  <a:lnTo>
                    <a:pt x="24" y="78"/>
                  </a:lnTo>
                  <a:lnTo>
                    <a:pt x="27" y="79"/>
                  </a:lnTo>
                  <a:lnTo>
                    <a:pt x="30" y="80"/>
                  </a:lnTo>
                  <a:lnTo>
                    <a:pt x="34" y="79"/>
                  </a:lnTo>
                  <a:lnTo>
                    <a:pt x="37" y="78"/>
                  </a:lnTo>
                  <a:lnTo>
                    <a:pt x="38" y="76"/>
                  </a:lnTo>
                  <a:lnTo>
                    <a:pt x="40" y="73"/>
                  </a:lnTo>
                  <a:lnTo>
                    <a:pt x="41" y="70"/>
                  </a:lnTo>
                  <a:lnTo>
                    <a:pt x="42" y="61"/>
                  </a:lnTo>
                  <a:lnTo>
                    <a:pt x="43" y="48"/>
                  </a:lnTo>
                  <a:lnTo>
                    <a:pt x="42" y="35"/>
                  </a:lnTo>
                  <a:lnTo>
                    <a:pt x="41" y="26"/>
                  </a:lnTo>
                  <a:lnTo>
                    <a:pt x="40" y="23"/>
                  </a:lnTo>
                  <a:lnTo>
                    <a:pt x="38" y="21"/>
                  </a:lnTo>
                  <a:lnTo>
                    <a:pt x="37" y="19"/>
                  </a:lnTo>
                  <a:lnTo>
                    <a:pt x="34"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8370" name="Line 1458"/>
            <p:cNvSpPr>
              <a:spLocks noChangeShapeType="1"/>
            </p:cNvSpPr>
            <p:nvPr/>
          </p:nvSpPr>
          <p:spPr bwMode="auto">
            <a:xfrm flipV="1">
              <a:off x="1909" y="3792"/>
              <a:ext cx="1" cy="23"/>
            </a:xfrm>
            <a:prstGeom prst="line">
              <a:avLst/>
            </a:prstGeom>
            <a:noFill/>
            <a:ln w="3175">
              <a:solidFill>
                <a:srgbClr val="000000"/>
              </a:solidFill>
              <a:round/>
              <a:headEnd/>
              <a:tailEnd/>
            </a:ln>
          </p:spPr>
          <p:txBody>
            <a:bodyPr/>
            <a:lstStyle/>
            <a:p>
              <a:endParaRPr lang="en-US"/>
            </a:p>
          </p:txBody>
        </p:sp>
        <p:sp>
          <p:nvSpPr>
            <p:cNvPr id="168371" name="Freeform 1459"/>
            <p:cNvSpPr>
              <a:spLocks/>
            </p:cNvSpPr>
            <p:nvPr/>
          </p:nvSpPr>
          <p:spPr bwMode="auto">
            <a:xfrm>
              <a:off x="1840" y="3850"/>
              <a:ext cx="27" cy="73"/>
            </a:xfrm>
            <a:custGeom>
              <a:avLst/>
              <a:gdLst/>
              <a:ahLst/>
              <a:cxnLst>
                <a:cxn ang="0">
                  <a:pos x="40" y="94"/>
                </a:cxn>
                <a:cxn ang="0">
                  <a:pos x="23" y="94"/>
                </a:cxn>
                <a:cxn ang="0">
                  <a:pos x="23" y="26"/>
                </a:cxn>
                <a:cxn ang="0">
                  <a:pos x="12" y="35"/>
                </a:cxn>
                <a:cxn ang="0">
                  <a:pos x="0" y="42"/>
                </a:cxn>
                <a:cxn ang="0">
                  <a:pos x="0" y="23"/>
                </a:cxn>
                <a:cxn ang="0">
                  <a:pos x="4" y="22"/>
                </a:cxn>
                <a:cxn ang="0">
                  <a:pos x="10" y="19"/>
                </a:cxn>
                <a:cxn ang="0">
                  <a:pos x="15" y="15"/>
                </a:cxn>
                <a:cxn ang="0">
                  <a:pos x="20" y="10"/>
                </a:cxn>
                <a:cxn ang="0">
                  <a:pos x="24" y="6"/>
                </a:cxn>
                <a:cxn ang="0">
                  <a:pos x="26" y="0"/>
                </a:cxn>
                <a:cxn ang="0">
                  <a:pos x="40" y="0"/>
                </a:cxn>
                <a:cxn ang="0">
                  <a:pos x="40" y="94"/>
                </a:cxn>
              </a:cxnLst>
              <a:rect l="0" t="0" r="r" b="b"/>
              <a:pathLst>
                <a:path w="40" h="94">
                  <a:moveTo>
                    <a:pt x="40" y="94"/>
                  </a:moveTo>
                  <a:lnTo>
                    <a:pt x="23" y="94"/>
                  </a:lnTo>
                  <a:lnTo>
                    <a:pt x="23" y="26"/>
                  </a:lnTo>
                  <a:lnTo>
                    <a:pt x="12" y="35"/>
                  </a:lnTo>
                  <a:lnTo>
                    <a:pt x="0" y="42"/>
                  </a:lnTo>
                  <a:lnTo>
                    <a:pt x="0" y="23"/>
                  </a:lnTo>
                  <a:lnTo>
                    <a:pt x="4" y="22"/>
                  </a:lnTo>
                  <a:lnTo>
                    <a:pt x="10" y="19"/>
                  </a:lnTo>
                  <a:lnTo>
                    <a:pt x="15" y="15"/>
                  </a:lnTo>
                  <a:lnTo>
                    <a:pt x="20" y="10"/>
                  </a:lnTo>
                  <a:lnTo>
                    <a:pt x="24" y="6"/>
                  </a:lnTo>
                  <a:lnTo>
                    <a:pt x="26" y="0"/>
                  </a:lnTo>
                  <a:lnTo>
                    <a:pt x="40" y="0"/>
                  </a:lnTo>
                  <a:lnTo>
                    <a:pt x="40" y="94"/>
                  </a:lnTo>
                  <a:close/>
                </a:path>
              </a:pathLst>
            </a:custGeom>
            <a:solidFill>
              <a:srgbClr val="000000"/>
            </a:solidFill>
            <a:ln w="0">
              <a:solidFill>
                <a:srgbClr val="000000"/>
              </a:solidFill>
              <a:prstDash val="solid"/>
              <a:round/>
              <a:headEnd/>
              <a:tailEnd/>
            </a:ln>
          </p:spPr>
          <p:txBody>
            <a:bodyPr/>
            <a:lstStyle/>
            <a:p>
              <a:endParaRPr lang="en-US"/>
            </a:p>
          </p:txBody>
        </p:sp>
        <p:sp>
          <p:nvSpPr>
            <p:cNvPr id="168372" name="Freeform 1460"/>
            <p:cNvSpPr>
              <a:spLocks noEditPoints="1"/>
            </p:cNvSpPr>
            <p:nvPr/>
          </p:nvSpPr>
          <p:spPr bwMode="auto">
            <a:xfrm>
              <a:off x="1887" y="3850"/>
              <a:ext cx="43" cy="74"/>
            </a:xfrm>
            <a:custGeom>
              <a:avLst/>
              <a:gdLst/>
              <a:ahLst/>
              <a:cxnLst>
                <a:cxn ang="0">
                  <a:pos x="30" y="0"/>
                </a:cxn>
                <a:cxn ang="0">
                  <a:pos x="44" y="2"/>
                </a:cxn>
                <a:cxn ang="0">
                  <a:pos x="52" y="10"/>
                </a:cxn>
                <a:cxn ang="0">
                  <a:pos x="58" y="20"/>
                </a:cxn>
                <a:cxn ang="0">
                  <a:pos x="61" y="32"/>
                </a:cxn>
                <a:cxn ang="0">
                  <a:pos x="62" y="48"/>
                </a:cxn>
                <a:cxn ang="0">
                  <a:pos x="61" y="65"/>
                </a:cxn>
                <a:cxn ang="0">
                  <a:pos x="58" y="77"/>
                </a:cxn>
                <a:cxn ang="0">
                  <a:pos x="52" y="87"/>
                </a:cxn>
                <a:cxn ang="0">
                  <a:pos x="44" y="93"/>
                </a:cxn>
                <a:cxn ang="0">
                  <a:pos x="30" y="96"/>
                </a:cxn>
                <a:cxn ang="0">
                  <a:pos x="18" y="93"/>
                </a:cxn>
                <a:cxn ang="0">
                  <a:pos x="9" y="85"/>
                </a:cxn>
                <a:cxn ang="0">
                  <a:pos x="4" y="77"/>
                </a:cxn>
                <a:cxn ang="0">
                  <a:pos x="1" y="64"/>
                </a:cxn>
                <a:cxn ang="0">
                  <a:pos x="0" y="48"/>
                </a:cxn>
                <a:cxn ang="0">
                  <a:pos x="1" y="32"/>
                </a:cxn>
                <a:cxn ang="0">
                  <a:pos x="4" y="19"/>
                </a:cxn>
                <a:cxn ang="0">
                  <a:pos x="10" y="10"/>
                </a:cxn>
                <a:cxn ang="0">
                  <a:pos x="18" y="2"/>
                </a:cxn>
                <a:cxn ang="0">
                  <a:pos x="30" y="0"/>
                </a:cxn>
                <a:cxn ang="0">
                  <a:pos x="30" y="17"/>
                </a:cxn>
                <a:cxn ang="0">
                  <a:pos x="27" y="18"/>
                </a:cxn>
                <a:cxn ang="0">
                  <a:pos x="24" y="19"/>
                </a:cxn>
                <a:cxn ang="0">
                  <a:pos x="23" y="20"/>
                </a:cxn>
                <a:cxn ang="0">
                  <a:pos x="21" y="23"/>
                </a:cxn>
                <a:cxn ang="0">
                  <a:pos x="20" y="25"/>
                </a:cxn>
                <a:cxn ang="0">
                  <a:pos x="18" y="35"/>
                </a:cxn>
                <a:cxn ang="0">
                  <a:pos x="18" y="48"/>
                </a:cxn>
                <a:cxn ang="0">
                  <a:pos x="18" y="61"/>
                </a:cxn>
                <a:cxn ang="0">
                  <a:pos x="20" y="70"/>
                </a:cxn>
                <a:cxn ang="0">
                  <a:pos x="21" y="73"/>
                </a:cxn>
                <a:cxn ang="0">
                  <a:pos x="23" y="76"/>
                </a:cxn>
                <a:cxn ang="0">
                  <a:pos x="24" y="78"/>
                </a:cxn>
                <a:cxn ang="0">
                  <a:pos x="27" y="79"/>
                </a:cxn>
                <a:cxn ang="0">
                  <a:pos x="30" y="80"/>
                </a:cxn>
                <a:cxn ang="0">
                  <a:pos x="35" y="79"/>
                </a:cxn>
                <a:cxn ang="0">
                  <a:pos x="37" y="78"/>
                </a:cxn>
                <a:cxn ang="0">
                  <a:pos x="39" y="76"/>
                </a:cxn>
                <a:cxn ang="0">
                  <a:pos x="40" y="73"/>
                </a:cxn>
                <a:cxn ang="0">
                  <a:pos x="41" y="70"/>
                </a:cxn>
                <a:cxn ang="0">
                  <a:pos x="44" y="61"/>
                </a:cxn>
                <a:cxn ang="0">
                  <a:pos x="44" y="48"/>
                </a:cxn>
                <a:cxn ang="0">
                  <a:pos x="44" y="35"/>
                </a:cxn>
                <a:cxn ang="0">
                  <a:pos x="42" y="26"/>
                </a:cxn>
                <a:cxn ang="0">
                  <a:pos x="40" y="23"/>
                </a:cxn>
                <a:cxn ang="0">
                  <a:pos x="39" y="21"/>
                </a:cxn>
                <a:cxn ang="0">
                  <a:pos x="37" y="19"/>
                </a:cxn>
                <a:cxn ang="0">
                  <a:pos x="35" y="18"/>
                </a:cxn>
                <a:cxn ang="0">
                  <a:pos x="30" y="17"/>
                </a:cxn>
              </a:cxnLst>
              <a:rect l="0" t="0" r="r" b="b"/>
              <a:pathLst>
                <a:path w="62" h="96">
                  <a:moveTo>
                    <a:pt x="30" y="0"/>
                  </a:moveTo>
                  <a:lnTo>
                    <a:pt x="44" y="2"/>
                  </a:lnTo>
                  <a:lnTo>
                    <a:pt x="52" y="10"/>
                  </a:lnTo>
                  <a:lnTo>
                    <a:pt x="58" y="20"/>
                  </a:lnTo>
                  <a:lnTo>
                    <a:pt x="61" y="32"/>
                  </a:lnTo>
                  <a:lnTo>
                    <a:pt x="62" y="48"/>
                  </a:lnTo>
                  <a:lnTo>
                    <a:pt x="61" y="65"/>
                  </a:lnTo>
                  <a:lnTo>
                    <a:pt x="58" y="77"/>
                  </a:lnTo>
                  <a:lnTo>
                    <a:pt x="52" y="87"/>
                  </a:lnTo>
                  <a:lnTo>
                    <a:pt x="44" y="93"/>
                  </a:lnTo>
                  <a:lnTo>
                    <a:pt x="30" y="96"/>
                  </a:lnTo>
                  <a:lnTo>
                    <a:pt x="18" y="93"/>
                  </a:lnTo>
                  <a:lnTo>
                    <a:pt x="9" y="85"/>
                  </a:lnTo>
                  <a:lnTo>
                    <a:pt x="4" y="77"/>
                  </a:lnTo>
                  <a:lnTo>
                    <a:pt x="1" y="64"/>
                  </a:lnTo>
                  <a:lnTo>
                    <a:pt x="0" y="48"/>
                  </a:lnTo>
                  <a:lnTo>
                    <a:pt x="1" y="32"/>
                  </a:lnTo>
                  <a:lnTo>
                    <a:pt x="4" y="19"/>
                  </a:lnTo>
                  <a:lnTo>
                    <a:pt x="10" y="10"/>
                  </a:lnTo>
                  <a:lnTo>
                    <a:pt x="18" y="2"/>
                  </a:lnTo>
                  <a:lnTo>
                    <a:pt x="30" y="0"/>
                  </a:lnTo>
                  <a:close/>
                  <a:moveTo>
                    <a:pt x="30" y="17"/>
                  </a:moveTo>
                  <a:lnTo>
                    <a:pt x="27" y="18"/>
                  </a:lnTo>
                  <a:lnTo>
                    <a:pt x="24" y="19"/>
                  </a:lnTo>
                  <a:lnTo>
                    <a:pt x="23" y="20"/>
                  </a:lnTo>
                  <a:lnTo>
                    <a:pt x="21" y="23"/>
                  </a:lnTo>
                  <a:lnTo>
                    <a:pt x="20" y="25"/>
                  </a:lnTo>
                  <a:lnTo>
                    <a:pt x="18" y="35"/>
                  </a:lnTo>
                  <a:lnTo>
                    <a:pt x="18" y="48"/>
                  </a:lnTo>
                  <a:lnTo>
                    <a:pt x="18" y="61"/>
                  </a:lnTo>
                  <a:lnTo>
                    <a:pt x="20" y="70"/>
                  </a:lnTo>
                  <a:lnTo>
                    <a:pt x="21" y="73"/>
                  </a:lnTo>
                  <a:lnTo>
                    <a:pt x="23" y="76"/>
                  </a:lnTo>
                  <a:lnTo>
                    <a:pt x="24" y="78"/>
                  </a:lnTo>
                  <a:lnTo>
                    <a:pt x="27" y="79"/>
                  </a:lnTo>
                  <a:lnTo>
                    <a:pt x="30" y="80"/>
                  </a:lnTo>
                  <a:lnTo>
                    <a:pt x="35" y="79"/>
                  </a:lnTo>
                  <a:lnTo>
                    <a:pt x="37" y="78"/>
                  </a:lnTo>
                  <a:lnTo>
                    <a:pt x="39" y="76"/>
                  </a:lnTo>
                  <a:lnTo>
                    <a:pt x="40" y="73"/>
                  </a:lnTo>
                  <a:lnTo>
                    <a:pt x="41" y="70"/>
                  </a:lnTo>
                  <a:lnTo>
                    <a:pt x="44" y="61"/>
                  </a:lnTo>
                  <a:lnTo>
                    <a:pt x="44" y="48"/>
                  </a:lnTo>
                  <a:lnTo>
                    <a:pt x="44" y="35"/>
                  </a:lnTo>
                  <a:lnTo>
                    <a:pt x="42" y="26"/>
                  </a:lnTo>
                  <a:lnTo>
                    <a:pt x="40" y="23"/>
                  </a:lnTo>
                  <a:lnTo>
                    <a:pt x="39" y="21"/>
                  </a:lnTo>
                  <a:lnTo>
                    <a:pt x="37" y="19"/>
                  </a:lnTo>
                  <a:lnTo>
                    <a:pt x="35"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8373" name="Freeform 1461"/>
            <p:cNvSpPr>
              <a:spLocks noEditPoints="1"/>
            </p:cNvSpPr>
            <p:nvPr/>
          </p:nvSpPr>
          <p:spPr bwMode="auto">
            <a:xfrm>
              <a:off x="1937" y="3850"/>
              <a:ext cx="43" cy="74"/>
            </a:xfrm>
            <a:custGeom>
              <a:avLst/>
              <a:gdLst/>
              <a:ahLst/>
              <a:cxnLst>
                <a:cxn ang="0">
                  <a:pos x="31" y="0"/>
                </a:cxn>
                <a:cxn ang="0">
                  <a:pos x="43" y="2"/>
                </a:cxn>
                <a:cxn ang="0">
                  <a:pos x="52" y="10"/>
                </a:cxn>
                <a:cxn ang="0">
                  <a:pos x="57" y="20"/>
                </a:cxn>
                <a:cxn ang="0">
                  <a:pos x="60" y="32"/>
                </a:cxn>
                <a:cxn ang="0">
                  <a:pos x="61" y="48"/>
                </a:cxn>
                <a:cxn ang="0">
                  <a:pos x="60" y="65"/>
                </a:cxn>
                <a:cxn ang="0">
                  <a:pos x="57" y="77"/>
                </a:cxn>
                <a:cxn ang="0">
                  <a:pos x="52" y="87"/>
                </a:cxn>
                <a:cxn ang="0">
                  <a:pos x="43" y="93"/>
                </a:cxn>
                <a:cxn ang="0">
                  <a:pos x="31" y="96"/>
                </a:cxn>
                <a:cxn ang="0">
                  <a:pos x="18" y="93"/>
                </a:cxn>
                <a:cxn ang="0">
                  <a:pos x="8" y="85"/>
                </a:cxn>
                <a:cxn ang="0">
                  <a:pos x="3" y="77"/>
                </a:cxn>
                <a:cxn ang="0">
                  <a:pos x="0" y="64"/>
                </a:cxn>
                <a:cxn ang="0">
                  <a:pos x="0" y="48"/>
                </a:cxn>
                <a:cxn ang="0">
                  <a:pos x="0" y="32"/>
                </a:cxn>
                <a:cxn ang="0">
                  <a:pos x="3" y="19"/>
                </a:cxn>
                <a:cxn ang="0">
                  <a:pos x="9" y="10"/>
                </a:cxn>
                <a:cxn ang="0">
                  <a:pos x="18" y="2"/>
                </a:cxn>
                <a:cxn ang="0">
                  <a:pos x="31" y="0"/>
                </a:cxn>
                <a:cxn ang="0">
                  <a:pos x="31" y="17"/>
                </a:cxn>
                <a:cxn ang="0">
                  <a:pos x="26" y="18"/>
                </a:cxn>
                <a:cxn ang="0">
                  <a:pos x="24" y="19"/>
                </a:cxn>
                <a:cxn ang="0">
                  <a:pos x="22" y="20"/>
                </a:cxn>
                <a:cxn ang="0">
                  <a:pos x="21" y="23"/>
                </a:cxn>
                <a:cxn ang="0">
                  <a:pos x="20" y="25"/>
                </a:cxn>
                <a:cxn ang="0">
                  <a:pos x="18" y="35"/>
                </a:cxn>
                <a:cxn ang="0">
                  <a:pos x="18" y="48"/>
                </a:cxn>
                <a:cxn ang="0">
                  <a:pos x="18" y="61"/>
                </a:cxn>
                <a:cxn ang="0">
                  <a:pos x="19" y="70"/>
                </a:cxn>
                <a:cxn ang="0">
                  <a:pos x="21" y="73"/>
                </a:cxn>
                <a:cxn ang="0">
                  <a:pos x="22" y="76"/>
                </a:cxn>
                <a:cxn ang="0">
                  <a:pos x="24" y="78"/>
                </a:cxn>
                <a:cxn ang="0">
                  <a:pos x="26" y="79"/>
                </a:cxn>
                <a:cxn ang="0">
                  <a:pos x="31" y="80"/>
                </a:cxn>
                <a:cxn ang="0">
                  <a:pos x="34" y="79"/>
                </a:cxn>
                <a:cxn ang="0">
                  <a:pos x="37" y="78"/>
                </a:cxn>
                <a:cxn ang="0">
                  <a:pos x="38" y="76"/>
                </a:cxn>
                <a:cxn ang="0">
                  <a:pos x="41" y="73"/>
                </a:cxn>
                <a:cxn ang="0">
                  <a:pos x="42" y="70"/>
                </a:cxn>
                <a:cxn ang="0">
                  <a:pos x="43" y="61"/>
                </a:cxn>
                <a:cxn ang="0">
                  <a:pos x="44" y="48"/>
                </a:cxn>
                <a:cxn ang="0">
                  <a:pos x="43" y="35"/>
                </a:cxn>
                <a:cxn ang="0">
                  <a:pos x="42" y="26"/>
                </a:cxn>
                <a:cxn ang="0">
                  <a:pos x="41" y="23"/>
                </a:cxn>
                <a:cxn ang="0">
                  <a:pos x="38" y="21"/>
                </a:cxn>
                <a:cxn ang="0">
                  <a:pos x="37" y="19"/>
                </a:cxn>
                <a:cxn ang="0">
                  <a:pos x="34" y="18"/>
                </a:cxn>
                <a:cxn ang="0">
                  <a:pos x="31" y="17"/>
                </a:cxn>
              </a:cxnLst>
              <a:rect l="0" t="0" r="r" b="b"/>
              <a:pathLst>
                <a:path w="61" h="96">
                  <a:moveTo>
                    <a:pt x="31" y="0"/>
                  </a:moveTo>
                  <a:lnTo>
                    <a:pt x="43" y="2"/>
                  </a:lnTo>
                  <a:lnTo>
                    <a:pt x="52" y="10"/>
                  </a:lnTo>
                  <a:lnTo>
                    <a:pt x="57" y="20"/>
                  </a:lnTo>
                  <a:lnTo>
                    <a:pt x="60" y="32"/>
                  </a:lnTo>
                  <a:lnTo>
                    <a:pt x="61" y="48"/>
                  </a:lnTo>
                  <a:lnTo>
                    <a:pt x="60" y="65"/>
                  </a:lnTo>
                  <a:lnTo>
                    <a:pt x="57" y="77"/>
                  </a:lnTo>
                  <a:lnTo>
                    <a:pt x="52" y="87"/>
                  </a:lnTo>
                  <a:lnTo>
                    <a:pt x="43" y="93"/>
                  </a:lnTo>
                  <a:lnTo>
                    <a:pt x="31" y="96"/>
                  </a:lnTo>
                  <a:lnTo>
                    <a:pt x="18" y="93"/>
                  </a:lnTo>
                  <a:lnTo>
                    <a:pt x="8" y="85"/>
                  </a:lnTo>
                  <a:lnTo>
                    <a:pt x="3" y="77"/>
                  </a:lnTo>
                  <a:lnTo>
                    <a:pt x="0" y="64"/>
                  </a:lnTo>
                  <a:lnTo>
                    <a:pt x="0" y="48"/>
                  </a:lnTo>
                  <a:lnTo>
                    <a:pt x="0" y="32"/>
                  </a:lnTo>
                  <a:lnTo>
                    <a:pt x="3" y="19"/>
                  </a:lnTo>
                  <a:lnTo>
                    <a:pt x="9" y="10"/>
                  </a:lnTo>
                  <a:lnTo>
                    <a:pt x="18" y="2"/>
                  </a:lnTo>
                  <a:lnTo>
                    <a:pt x="31" y="0"/>
                  </a:lnTo>
                  <a:close/>
                  <a:moveTo>
                    <a:pt x="31" y="17"/>
                  </a:moveTo>
                  <a:lnTo>
                    <a:pt x="26" y="18"/>
                  </a:lnTo>
                  <a:lnTo>
                    <a:pt x="24" y="19"/>
                  </a:lnTo>
                  <a:lnTo>
                    <a:pt x="22" y="20"/>
                  </a:lnTo>
                  <a:lnTo>
                    <a:pt x="21" y="23"/>
                  </a:lnTo>
                  <a:lnTo>
                    <a:pt x="20" y="25"/>
                  </a:lnTo>
                  <a:lnTo>
                    <a:pt x="18" y="35"/>
                  </a:lnTo>
                  <a:lnTo>
                    <a:pt x="18" y="48"/>
                  </a:lnTo>
                  <a:lnTo>
                    <a:pt x="18" y="61"/>
                  </a:lnTo>
                  <a:lnTo>
                    <a:pt x="19" y="70"/>
                  </a:lnTo>
                  <a:lnTo>
                    <a:pt x="21" y="73"/>
                  </a:lnTo>
                  <a:lnTo>
                    <a:pt x="22" y="76"/>
                  </a:lnTo>
                  <a:lnTo>
                    <a:pt x="24" y="78"/>
                  </a:lnTo>
                  <a:lnTo>
                    <a:pt x="26" y="79"/>
                  </a:lnTo>
                  <a:lnTo>
                    <a:pt x="31" y="80"/>
                  </a:lnTo>
                  <a:lnTo>
                    <a:pt x="34" y="79"/>
                  </a:lnTo>
                  <a:lnTo>
                    <a:pt x="37" y="78"/>
                  </a:lnTo>
                  <a:lnTo>
                    <a:pt x="38" y="76"/>
                  </a:lnTo>
                  <a:lnTo>
                    <a:pt x="41" y="73"/>
                  </a:lnTo>
                  <a:lnTo>
                    <a:pt x="42" y="70"/>
                  </a:lnTo>
                  <a:lnTo>
                    <a:pt x="43" y="61"/>
                  </a:lnTo>
                  <a:lnTo>
                    <a:pt x="44" y="48"/>
                  </a:lnTo>
                  <a:lnTo>
                    <a:pt x="43" y="35"/>
                  </a:lnTo>
                  <a:lnTo>
                    <a:pt x="42" y="26"/>
                  </a:lnTo>
                  <a:lnTo>
                    <a:pt x="41" y="23"/>
                  </a:lnTo>
                  <a:lnTo>
                    <a:pt x="38"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74" name="Line 1462"/>
            <p:cNvSpPr>
              <a:spLocks noChangeShapeType="1"/>
            </p:cNvSpPr>
            <p:nvPr/>
          </p:nvSpPr>
          <p:spPr bwMode="auto">
            <a:xfrm flipV="1">
              <a:off x="2210" y="3792"/>
              <a:ext cx="0" cy="23"/>
            </a:xfrm>
            <a:prstGeom prst="line">
              <a:avLst/>
            </a:prstGeom>
            <a:noFill/>
            <a:ln w="3175">
              <a:solidFill>
                <a:srgbClr val="000000"/>
              </a:solidFill>
              <a:round/>
              <a:headEnd/>
              <a:tailEnd/>
            </a:ln>
          </p:spPr>
          <p:txBody>
            <a:bodyPr/>
            <a:lstStyle/>
            <a:p>
              <a:endParaRPr lang="en-US"/>
            </a:p>
          </p:txBody>
        </p:sp>
        <p:sp>
          <p:nvSpPr>
            <p:cNvPr id="168375" name="Freeform 1463"/>
            <p:cNvSpPr>
              <a:spLocks/>
            </p:cNvSpPr>
            <p:nvPr/>
          </p:nvSpPr>
          <p:spPr bwMode="auto">
            <a:xfrm>
              <a:off x="2140" y="3850"/>
              <a:ext cx="29" cy="73"/>
            </a:xfrm>
            <a:custGeom>
              <a:avLst/>
              <a:gdLst/>
              <a:ahLst/>
              <a:cxnLst>
                <a:cxn ang="0">
                  <a:pos x="42" y="94"/>
                </a:cxn>
                <a:cxn ang="0">
                  <a:pos x="23" y="94"/>
                </a:cxn>
                <a:cxn ang="0">
                  <a:pos x="23" y="26"/>
                </a:cxn>
                <a:cxn ang="0">
                  <a:pos x="13" y="35"/>
                </a:cxn>
                <a:cxn ang="0">
                  <a:pos x="0" y="42"/>
                </a:cxn>
                <a:cxn ang="0">
                  <a:pos x="0" y="23"/>
                </a:cxn>
                <a:cxn ang="0">
                  <a:pos x="5" y="22"/>
                </a:cxn>
                <a:cxn ang="0">
                  <a:pos x="10" y="19"/>
                </a:cxn>
                <a:cxn ang="0">
                  <a:pos x="16" y="15"/>
                </a:cxn>
                <a:cxn ang="0">
                  <a:pos x="20" y="10"/>
                </a:cxn>
                <a:cxn ang="0">
                  <a:pos x="24" y="6"/>
                </a:cxn>
                <a:cxn ang="0">
                  <a:pos x="27" y="0"/>
                </a:cxn>
                <a:cxn ang="0">
                  <a:pos x="42" y="0"/>
                </a:cxn>
                <a:cxn ang="0">
                  <a:pos x="42" y="94"/>
                </a:cxn>
              </a:cxnLst>
              <a:rect l="0" t="0" r="r" b="b"/>
              <a:pathLst>
                <a:path w="42" h="94">
                  <a:moveTo>
                    <a:pt x="42" y="94"/>
                  </a:moveTo>
                  <a:lnTo>
                    <a:pt x="23" y="94"/>
                  </a:lnTo>
                  <a:lnTo>
                    <a:pt x="23" y="26"/>
                  </a:lnTo>
                  <a:lnTo>
                    <a:pt x="13" y="35"/>
                  </a:lnTo>
                  <a:lnTo>
                    <a:pt x="0" y="42"/>
                  </a:lnTo>
                  <a:lnTo>
                    <a:pt x="0" y="23"/>
                  </a:lnTo>
                  <a:lnTo>
                    <a:pt x="5" y="22"/>
                  </a:lnTo>
                  <a:lnTo>
                    <a:pt x="10" y="19"/>
                  </a:lnTo>
                  <a:lnTo>
                    <a:pt x="16" y="15"/>
                  </a:lnTo>
                  <a:lnTo>
                    <a:pt x="20" y="10"/>
                  </a:lnTo>
                  <a:lnTo>
                    <a:pt x="24" y="6"/>
                  </a:lnTo>
                  <a:lnTo>
                    <a:pt x="27" y="0"/>
                  </a:lnTo>
                  <a:lnTo>
                    <a:pt x="42" y="0"/>
                  </a:lnTo>
                  <a:lnTo>
                    <a:pt x="42" y="94"/>
                  </a:lnTo>
                  <a:close/>
                </a:path>
              </a:pathLst>
            </a:custGeom>
            <a:solidFill>
              <a:srgbClr val="000000"/>
            </a:solidFill>
            <a:ln w="0">
              <a:solidFill>
                <a:srgbClr val="000000"/>
              </a:solidFill>
              <a:prstDash val="solid"/>
              <a:round/>
              <a:headEnd/>
              <a:tailEnd/>
            </a:ln>
          </p:spPr>
          <p:txBody>
            <a:bodyPr/>
            <a:lstStyle/>
            <a:p>
              <a:endParaRPr lang="en-US"/>
            </a:p>
          </p:txBody>
        </p:sp>
        <p:sp>
          <p:nvSpPr>
            <p:cNvPr id="168376" name="Freeform 1464"/>
            <p:cNvSpPr>
              <a:spLocks/>
            </p:cNvSpPr>
            <p:nvPr/>
          </p:nvSpPr>
          <p:spPr bwMode="auto">
            <a:xfrm>
              <a:off x="2188" y="3850"/>
              <a:ext cx="43" cy="73"/>
            </a:xfrm>
            <a:custGeom>
              <a:avLst/>
              <a:gdLst/>
              <a:ahLst/>
              <a:cxnLst>
                <a:cxn ang="0">
                  <a:pos x="62" y="77"/>
                </a:cxn>
                <a:cxn ang="0">
                  <a:pos x="62" y="94"/>
                </a:cxn>
                <a:cxn ang="0">
                  <a:pos x="0" y="94"/>
                </a:cxn>
                <a:cxn ang="0">
                  <a:pos x="1" y="85"/>
                </a:cxn>
                <a:cxn ang="0">
                  <a:pos x="6" y="77"/>
                </a:cxn>
                <a:cxn ang="0">
                  <a:pos x="13" y="67"/>
                </a:cxn>
                <a:cxn ang="0">
                  <a:pos x="25" y="55"/>
                </a:cxn>
                <a:cxn ang="0">
                  <a:pos x="31" y="49"/>
                </a:cxn>
                <a:cxn ang="0">
                  <a:pos x="35" y="45"/>
                </a:cxn>
                <a:cxn ang="0">
                  <a:pos x="39" y="42"/>
                </a:cxn>
                <a:cxn ang="0">
                  <a:pos x="40" y="40"/>
                </a:cxn>
                <a:cxn ang="0">
                  <a:pos x="43" y="34"/>
                </a:cxn>
                <a:cxn ang="0">
                  <a:pos x="44" y="29"/>
                </a:cxn>
                <a:cxn ang="0">
                  <a:pos x="43" y="25"/>
                </a:cxn>
                <a:cxn ang="0">
                  <a:pos x="42" y="22"/>
                </a:cxn>
                <a:cxn ang="0">
                  <a:pos x="41" y="20"/>
                </a:cxn>
                <a:cxn ang="0">
                  <a:pos x="37" y="18"/>
                </a:cxn>
                <a:cxn ang="0">
                  <a:pos x="35" y="17"/>
                </a:cxn>
                <a:cxn ang="0">
                  <a:pos x="32" y="17"/>
                </a:cxn>
                <a:cxn ang="0">
                  <a:pos x="28" y="17"/>
                </a:cxn>
                <a:cxn ang="0">
                  <a:pos x="25" y="18"/>
                </a:cxn>
                <a:cxn ang="0">
                  <a:pos x="23" y="20"/>
                </a:cxn>
                <a:cxn ang="0">
                  <a:pos x="21" y="22"/>
                </a:cxn>
                <a:cxn ang="0">
                  <a:pos x="20" y="26"/>
                </a:cxn>
                <a:cxn ang="0">
                  <a:pos x="19" y="31"/>
                </a:cxn>
                <a:cxn ang="0">
                  <a:pos x="1" y="29"/>
                </a:cxn>
                <a:cxn ang="0">
                  <a:pos x="5" y="15"/>
                </a:cxn>
                <a:cxn ang="0">
                  <a:pos x="11" y="7"/>
                </a:cxn>
                <a:cxn ang="0">
                  <a:pos x="20" y="2"/>
                </a:cxn>
                <a:cxn ang="0">
                  <a:pos x="32" y="0"/>
                </a:cxn>
                <a:cxn ang="0">
                  <a:pos x="44" y="2"/>
                </a:cxn>
                <a:cxn ang="0">
                  <a:pos x="54" y="8"/>
                </a:cxn>
                <a:cxn ang="0">
                  <a:pos x="59" y="15"/>
                </a:cxn>
                <a:cxn ang="0">
                  <a:pos x="62" y="26"/>
                </a:cxn>
                <a:cxn ang="0">
                  <a:pos x="60" y="32"/>
                </a:cxn>
                <a:cxn ang="0">
                  <a:pos x="59" y="38"/>
                </a:cxn>
                <a:cxn ang="0">
                  <a:pos x="56" y="44"/>
                </a:cxn>
                <a:cxn ang="0">
                  <a:pos x="53" y="49"/>
                </a:cxn>
                <a:cxn ang="0">
                  <a:pos x="49" y="53"/>
                </a:cxn>
                <a:cxn ang="0">
                  <a:pos x="46" y="57"/>
                </a:cxn>
                <a:cxn ang="0">
                  <a:pos x="41" y="61"/>
                </a:cxn>
                <a:cxn ang="0">
                  <a:pos x="36" y="65"/>
                </a:cxn>
                <a:cxn ang="0">
                  <a:pos x="34" y="68"/>
                </a:cxn>
                <a:cxn ang="0">
                  <a:pos x="32" y="70"/>
                </a:cxn>
                <a:cxn ang="0">
                  <a:pos x="30" y="72"/>
                </a:cxn>
                <a:cxn ang="0">
                  <a:pos x="28" y="75"/>
                </a:cxn>
                <a:cxn ang="0">
                  <a:pos x="27" y="77"/>
                </a:cxn>
                <a:cxn ang="0">
                  <a:pos x="62" y="77"/>
                </a:cxn>
              </a:cxnLst>
              <a:rect l="0" t="0" r="r" b="b"/>
              <a:pathLst>
                <a:path w="62" h="94">
                  <a:moveTo>
                    <a:pt x="62" y="77"/>
                  </a:moveTo>
                  <a:lnTo>
                    <a:pt x="62" y="94"/>
                  </a:lnTo>
                  <a:lnTo>
                    <a:pt x="0" y="94"/>
                  </a:lnTo>
                  <a:lnTo>
                    <a:pt x="1" y="85"/>
                  </a:lnTo>
                  <a:lnTo>
                    <a:pt x="6" y="77"/>
                  </a:lnTo>
                  <a:lnTo>
                    <a:pt x="13" y="67"/>
                  </a:lnTo>
                  <a:lnTo>
                    <a:pt x="25" y="55"/>
                  </a:lnTo>
                  <a:lnTo>
                    <a:pt x="31" y="49"/>
                  </a:lnTo>
                  <a:lnTo>
                    <a:pt x="35" y="45"/>
                  </a:lnTo>
                  <a:lnTo>
                    <a:pt x="39" y="42"/>
                  </a:lnTo>
                  <a:lnTo>
                    <a:pt x="40" y="40"/>
                  </a:lnTo>
                  <a:lnTo>
                    <a:pt x="43" y="34"/>
                  </a:lnTo>
                  <a:lnTo>
                    <a:pt x="44" y="29"/>
                  </a:lnTo>
                  <a:lnTo>
                    <a:pt x="43" y="25"/>
                  </a:lnTo>
                  <a:lnTo>
                    <a:pt x="42" y="22"/>
                  </a:lnTo>
                  <a:lnTo>
                    <a:pt x="41" y="20"/>
                  </a:lnTo>
                  <a:lnTo>
                    <a:pt x="37" y="18"/>
                  </a:lnTo>
                  <a:lnTo>
                    <a:pt x="35" y="17"/>
                  </a:lnTo>
                  <a:lnTo>
                    <a:pt x="32" y="17"/>
                  </a:lnTo>
                  <a:lnTo>
                    <a:pt x="28" y="17"/>
                  </a:lnTo>
                  <a:lnTo>
                    <a:pt x="25" y="18"/>
                  </a:lnTo>
                  <a:lnTo>
                    <a:pt x="23" y="20"/>
                  </a:lnTo>
                  <a:lnTo>
                    <a:pt x="21" y="22"/>
                  </a:lnTo>
                  <a:lnTo>
                    <a:pt x="20" y="26"/>
                  </a:lnTo>
                  <a:lnTo>
                    <a:pt x="19" y="31"/>
                  </a:lnTo>
                  <a:lnTo>
                    <a:pt x="1" y="29"/>
                  </a:lnTo>
                  <a:lnTo>
                    <a:pt x="5" y="15"/>
                  </a:lnTo>
                  <a:lnTo>
                    <a:pt x="11" y="7"/>
                  </a:lnTo>
                  <a:lnTo>
                    <a:pt x="20" y="2"/>
                  </a:lnTo>
                  <a:lnTo>
                    <a:pt x="32" y="0"/>
                  </a:lnTo>
                  <a:lnTo>
                    <a:pt x="44" y="2"/>
                  </a:lnTo>
                  <a:lnTo>
                    <a:pt x="54" y="8"/>
                  </a:lnTo>
                  <a:lnTo>
                    <a:pt x="59" y="15"/>
                  </a:lnTo>
                  <a:lnTo>
                    <a:pt x="62" y="26"/>
                  </a:lnTo>
                  <a:lnTo>
                    <a:pt x="60" y="32"/>
                  </a:lnTo>
                  <a:lnTo>
                    <a:pt x="59" y="38"/>
                  </a:lnTo>
                  <a:lnTo>
                    <a:pt x="56" y="44"/>
                  </a:lnTo>
                  <a:lnTo>
                    <a:pt x="53" y="49"/>
                  </a:lnTo>
                  <a:lnTo>
                    <a:pt x="49" y="53"/>
                  </a:lnTo>
                  <a:lnTo>
                    <a:pt x="46" y="57"/>
                  </a:lnTo>
                  <a:lnTo>
                    <a:pt x="41" y="61"/>
                  </a:lnTo>
                  <a:lnTo>
                    <a:pt x="36" y="65"/>
                  </a:lnTo>
                  <a:lnTo>
                    <a:pt x="34" y="68"/>
                  </a:lnTo>
                  <a:lnTo>
                    <a:pt x="32" y="70"/>
                  </a:lnTo>
                  <a:lnTo>
                    <a:pt x="30" y="72"/>
                  </a:lnTo>
                  <a:lnTo>
                    <a:pt x="28" y="75"/>
                  </a:lnTo>
                  <a:lnTo>
                    <a:pt x="27" y="77"/>
                  </a:lnTo>
                  <a:lnTo>
                    <a:pt x="62" y="77"/>
                  </a:lnTo>
                  <a:close/>
                </a:path>
              </a:pathLst>
            </a:custGeom>
            <a:solidFill>
              <a:srgbClr val="000000"/>
            </a:solidFill>
            <a:ln w="0">
              <a:solidFill>
                <a:srgbClr val="000000"/>
              </a:solidFill>
              <a:prstDash val="solid"/>
              <a:round/>
              <a:headEnd/>
              <a:tailEnd/>
            </a:ln>
          </p:spPr>
          <p:txBody>
            <a:bodyPr/>
            <a:lstStyle/>
            <a:p>
              <a:endParaRPr lang="en-US"/>
            </a:p>
          </p:txBody>
        </p:sp>
        <p:sp>
          <p:nvSpPr>
            <p:cNvPr id="168377" name="Freeform 1465"/>
            <p:cNvSpPr>
              <a:spLocks noEditPoints="1"/>
            </p:cNvSpPr>
            <p:nvPr/>
          </p:nvSpPr>
          <p:spPr bwMode="auto">
            <a:xfrm>
              <a:off x="2238" y="3850"/>
              <a:ext cx="43" cy="74"/>
            </a:xfrm>
            <a:custGeom>
              <a:avLst/>
              <a:gdLst/>
              <a:ahLst/>
              <a:cxnLst>
                <a:cxn ang="0">
                  <a:pos x="31" y="0"/>
                </a:cxn>
                <a:cxn ang="0">
                  <a:pos x="43" y="2"/>
                </a:cxn>
                <a:cxn ang="0">
                  <a:pos x="53" y="10"/>
                </a:cxn>
                <a:cxn ang="0">
                  <a:pos x="57" y="20"/>
                </a:cxn>
                <a:cxn ang="0">
                  <a:pos x="61" y="32"/>
                </a:cxn>
                <a:cxn ang="0">
                  <a:pos x="62" y="48"/>
                </a:cxn>
                <a:cxn ang="0">
                  <a:pos x="61" y="65"/>
                </a:cxn>
                <a:cxn ang="0">
                  <a:pos x="57" y="77"/>
                </a:cxn>
                <a:cxn ang="0">
                  <a:pos x="53" y="87"/>
                </a:cxn>
                <a:cxn ang="0">
                  <a:pos x="43" y="93"/>
                </a:cxn>
                <a:cxn ang="0">
                  <a:pos x="31" y="96"/>
                </a:cxn>
                <a:cxn ang="0">
                  <a:pos x="19" y="93"/>
                </a:cxn>
                <a:cxn ang="0">
                  <a:pos x="9" y="85"/>
                </a:cxn>
                <a:cxn ang="0">
                  <a:pos x="4" y="77"/>
                </a:cxn>
                <a:cxn ang="0">
                  <a:pos x="2" y="64"/>
                </a:cxn>
                <a:cxn ang="0">
                  <a:pos x="0" y="48"/>
                </a:cxn>
                <a:cxn ang="0">
                  <a:pos x="2" y="32"/>
                </a:cxn>
                <a:cxn ang="0">
                  <a:pos x="5" y="19"/>
                </a:cxn>
                <a:cxn ang="0">
                  <a:pos x="9" y="10"/>
                </a:cxn>
                <a:cxn ang="0">
                  <a:pos x="19" y="2"/>
                </a:cxn>
                <a:cxn ang="0">
                  <a:pos x="31" y="0"/>
                </a:cxn>
                <a:cxn ang="0">
                  <a:pos x="31" y="17"/>
                </a:cxn>
                <a:cxn ang="0">
                  <a:pos x="28" y="18"/>
                </a:cxn>
                <a:cxn ang="0">
                  <a:pos x="25" y="19"/>
                </a:cxn>
                <a:cxn ang="0">
                  <a:pos x="22" y="20"/>
                </a:cxn>
                <a:cxn ang="0">
                  <a:pos x="21" y="23"/>
                </a:cxn>
                <a:cxn ang="0">
                  <a:pos x="20" y="25"/>
                </a:cxn>
                <a:cxn ang="0">
                  <a:pos x="19" y="35"/>
                </a:cxn>
                <a:cxn ang="0">
                  <a:pos x="18" y="48"/>
                </a:cxn>
                <a:cxn ang="0">
                  <a:pos x="19" y="61"/>
                </a:cxn>
                <a:cxn ang="0">
                  <a:pos x="20" y="70"/>
                </a:cxn>
                <a:cxn ang="0">
                  <a:pos x="21" y="73"/>
                </a:cxn>
                <a:cxn ang="0">
                  <a:pos x="22" y="76"/>
                </a:cxn>
                <a:cxn ang="0">
                  <a:pos x="25" y="78"/>
                </a:cxn>
                <a:cxn ang="0">
                  <a:pos x="28" y="79"/>
                </a:cxn>
                <a:cxn ang="0">
                  <a:pos x="31" y="80"/>
                </a:cxn>
                <a:cxn ang="0">
                  <a:pos x="34" y="79"/>
                </a:cxn>
                <a:cxn ang="0">
                  <a:pos x="38" y="78"/>
                </a:cxn>
                <a:cxn ang="0">
                  <a:pos x="40" y="76"/>
                </a:cxn>
                <a:cxn ang="0">
                  <a:pos x="41" y="73"/>
                </a:cxn>
                <a:cxn ang="0">
                  <a:pos x="42" y="70"/>
                </a:cxn>
                <a:cxn ang="0">
                  <a:pos x="43" y="61"/>
                </a:cxn>
                <a:cxn ang="0">
                  <a:pos x="44" y="48"/>
                </a:cxn>
                <a:cxn ang="0">
                  <a:pos x="43" y="35"/>
                </a:cxn>
                <a:cxn ang="0">
                  <a:pos x="42" y="26"/>
                </a:cxn>
                <a:cxn ang="0">
                  <a:pos x="41" y="23"/>
                </a:cxn>
                <a:cxn ang="0">
                  <a:pos x="39" y="21"/>
                </a:cxn>
                <a:cxn ang="0">
                  <a:pos x="38" y="19"/>
                </a:cxn>
                <a:cxn ang="0">
                  <a:pos x="34" y="18"/>
                </a:cxn>
                <a:cxn ang="0">
                  <a:pos x="31" y="17"/>
                </a:cxn>
              </a:cxnLst>
              <a:rect l="0" t="0" r="r" b="b"/>
              <a:pathLst>
                <a:path w="62" h="96">
                  <a:moveTo>
                    <a:pt x="31" y="0"/>
                  </a:moveTo>
                  <a:lnTo>
                    <a:pt x="43" y="2"/>
                  </a:lnTo>
                  <a:lnTo>
                    <a:pt x="53" y="10"/>
                  </a:lnTo>
                  <a:lnTo>
                    <a:pt x="57" y="20"/>
                  </a:lnTo>
                  <a:lnTo>
                    <a:pt x="61" y="32"/>
                  </a:lnTo>
                  <a:lnTo>
                    <a:pt x="62" y="48"/>
                  </a:lnTo>
                  <a:lnTo>
                    <a:pt x="61" y="65"/>
                  </a:lnTo>
                  <a:lnTo>
                    <a:pt x="57" y="77"/>
                  </a:lnTo>
                  <a:lnTo>
                    <a:pt x="53" y="87"/>
                  </a:lnTo>
                  <a:lnTo>
                    <a:pt x="43" y="93"/>
                  </a:lnTo>
                  <a:lnTo>
                    <a:pt x="31" y="96"/>
                  </a:lnTo>
                  <a:lnTo>
                    <a:pt x="19" y="93"/>
                  </a:lnTo>
                  <a:lnTo>
                    <a:pt x="9" y="85"/>
                  </a:lnTo>
                  <a:lnTo>
                    <a:pt x="4" y="77"/>
                  </a:lnTo>
                  <a:lnTo>
                    <a:pt x="2" y="64"/>
                  </a:lnTo>
                  <a:lnTo>
                    <a:pt x="0" y="48"/>
                  </a:lnTo>
                  <a:lnTo>
                    <a:pt x="2" y="32"/>
                  </a:lnTo>
                  <a:lnTo>
                    <a:pt x="5" y="19"/>
                  </a:lnTo>
                  <a:lnTo>
                    <a:pt x="9" y="10"/>
                  </a:lnTo>
                  <a:lnTo>
                    <a:pt x="19" y="2"/>
                  </a:lnTo>
                  <a:lnTo>
                    <a:pt x="31" y="0"/>
                  </a:lnTo>
                  <a:close/>
                  <a:moveTo>
                    <a:pt x="31" y="17"/>
                  </a:moveTo>
                  <a:lnTo>
                    <a:pt x="28" y="18"/>
                  </a:lnTo>
                  <a:lnTo>
                    <a:pt x="25" y="19"/>
                  </a:lnTo>
                  <a:lnTo>
                    <a:pt x="22" y="20"/>
                  </a:lnTo>
                  <a:lnTo>
                    <a:pt x="21" y="23"/>
                  </a:lnTo>
                  <a:lnTo>
                    <a:pt x="20" y="25"/>
                  </a:lnTo>
                  <a:lnTo>
                    <a:pt x="19" y="35"/>
                  </a:lnTo>
                  <a:lnTo>
                    <a:pt x="18" y="48"/>
                  </a:lnTo>
                  <a:lnTo>
                    <a:pt x="19" y="61"/>
                  </a:lnTo>
                  <a:lnTo>
                    <a:pt x="20" y="70"/>
                  </a:lnTo>
                  <a:lnTo>
                    <a:pt x="21" y="73"/>
                  </a:lnTo>
                  <a:lnTo>
                    <a:pt x="22" y="76"/>
                  </a:lnTo>
                  <a:lnTo>
                    <a:pt x="25" y="78"/>
                  </a:lnTo>
                  <a:lnTo>
                    <a:pt x="28" y="79"/>
                  </a:lnTo>
                  <a:lnTo>
                    <a:pt x="31" y="80"/>
                  </a:lnTo>
                  <a:lnTo>
                    <a:pt x="34" y="79"/>
                  </a:lnTo>
                  <a:lnTo>
                    <a:pt x="38" y="78"/>
                  </a:lnTo>
                  <a:lnTo>
                    <a:pt x="40" y="76"/>
                  </a:lnTo>
                  <a:lnTo>
                    <a:pt x="41" y="73"/>
                  </a:lnTo>
                  <a:lnTo>
                    <a:pt x="42" y="70"/>
                  </a:lnTo>
                  <a:lnTo>
                    <a:pt x="43" y="61"/>
                  </a:lnTo>
                  <a:lnTo>
                    <a:pt x="44" y="48"/>
                  </a:lnTo>
                  <a:lnTo>
                    <a:pt x="43" y="35"/>
                  </a:lnTo>
                  <a:lnTo>
                    <a:pt x="42" y="26"/>
                  </a:lnTo>
                  <a:lnTo>
                    <a:pt x="41" y="23"/>
                  </a:lnTo>
                  <a:lnTo>
                    <a:pt x="39" y="21"/>
                  </a:lnTo>
                  <a:lnTo>
                    <a:pt x="38"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8378" name="Line 1466"/>
            <p:cNvSpPr>
              <a:spLocks noChangeShapeType="1"/>
            </p:cNvSpPr>
            <p:nvPr/>
          </p:nvSpPr>
          <p:spPr bwMode="auto">
            <a:xfrm flipV="1">
              <a:off x="2511" y="3792"/>
              <a:ext cx="1" cy="23"/>
            </a:xfrm>
            <a:prstGeom prst="line">
              <a:avLst/>
            </a:prstGeom>
            <a:noFill/>
            <a:ln w="3175">
              <a:solidFill>
                <a:srgbClr val="000000"/>
              </a:solidFill>
              <a:round/>
              <a:headEnd/>
              <a:tailEnd/>
            </a:ln>
          </p:spPr>
          <p:txBody>
            <a:bodyPr/>
            <a:lstStyle/>
            <a:p>
              <a:endParaRPr lang="en-US"/>
            </a:p>
          </p:txBody>
        </p:sp>
        <p:sp>
          <p:nvSpPr>
            <p:cNvPr id="168379" name="Freeform 1467"/>
            <p:cNvSpPr>
              <a:spLocks/>
            </p:cNvSpPr>
            <p:nvPr/>
          </p:nvSpPr>
          <p:spPr bwMode="auto">
            <a:xfrm>
              <a:off x="2442" y="3850"/>
              <a:ext cx="28" cy="73"/>
            </a:xfrm>
            <a:custGeom>
              <a:avLst/>
              <a:gdLst/>
              <a:ahLst/>
              <a:cxnLst>
                <a:cxn ang="0">
                  <a:pos x="41" y="94"/>
                </a:cxn>
                <a:cxn ang="0">
                  <a:pos x="24" y="94"/>
                </a:cxn>
                <a:cxn ang="0">
                  <a:pos x="24" y="26"/>
                </a:cxn>
                <a:cxn ang="0">
                  <a:pos x="13" y="35"/>
                </a:cxn>
                <a:cxn ang="0">
                  <a:pos x="0" y="42"/>
                </a:cxn>
                <a:cxn ang="0">
                  <a:pos x="0" y="23"/>
                </a:cxn>
                <a:cxn ang="0">
                  <a:pos x="5" y="22"/>
                </a:cxn>
                <a:cxn ang="0">
                  <a:pos x="10" y="19"/>
                </a:cxn>
                <a:cxn ang="0">
                  <a:pos x="15" y="15"/>
                </a:cxn>
                <a:cxn ang="0">
                  <a:pos x="20" y="10"/>
                </a:cxn>
                <a:cxn ang="0">
                  <a:pos x="24" y="6"/>
                </a:cxn>
                <a:cxn ang="0">
                  <a:pos x="27" y="0"/>
                </a:cxn>
                <a:cxn ang="0">
                  <a:pos x="41" y="0"/>
                </a:cxn>
                <a:cxn ang="0">
                  <a:pos x="41" y="94"/>
                </a:cxn>
              </a:cxnLst>
              <a:rect l="0" t="0" r="r" b="b"/>
              <a:pathLst>
                <a:path w="41" h="94">
                  <a:moveTo>
                    <a:pt x="41" y="94"/>
                  </a:moveTo>
                  <a:lnTo>
                    <a:pt x="24" y="94"/>
                  </a:lnTo>
                  <a:lnTo>
                    <a:pt x="24" y="26"/>
                  </a:lnTo>
                  <a:lnTo>
                    <a:pt x="13" y="35"/>
                  </a:lnTo>
                  <a:lnTo>
                    <a:pt x="0" y="42"/>
                  </a:lnTo>
                  <a:lnTo>
                    <a:pt x="0" y="23"/>
                  </a:lnTo>
                  <a:lnTo>
                    <a:pt x="5" y="22"/>
                  </a:lnTo>
                  <a:lnTo>
                    <a:pt x="10" y="19"/>
                  </a:lnTo>
                  <a:lnTo>
                    <a:pt x="15" y="15"/>
                  </a:lnTo>
                  <a:lnTo>
                    <a:pt x="20" y="10"/>
                  </a:lnTo>
                  <a:lnTo>
                    <a:pt x="24" y="6"/>
                  </a:lnTo>
                  <a:lnTo>
                    <a:pt x="27" y="0"/>
                  </a:lnTo>
                  <a:lnTo>
                    <a:pt x="41" y="0"/>
                  </a:lnTo>
                  <a:lnTo>
                    <a:pt x="41" y="94"/>
                  </a:lnTo>
                  <a:close/>
                </a:path>
              </a:pathLst>
            </a:custGeom>
            <a:solidFill>
              <a:srgbClr val="000000"/>
            </a:solidFill>
            <a:ln w="0">
              <a:solidFill>
                <a:srgbClr val="000000"/>
              </a:solidFill>
              <a:prstDash val="solid"/>
              <a:round/>
              <a:headEnd/>
              <a:tailEnd/>
            </a:ln>
          </p:spPr>
          <p:txBody>
            <a:bodyPr/>
            <a:lstStyle/>
            <a:p>
              <a:endParaRPr lang="en-US"/>
            </a:p>
          </p:txBody>
        </p:sp>
        <p:sp>
          <p:nvSpPr>
            <p:cNvPr id="168380" name="Freeform 1468"/>
            <p:cNvSpPr>
              <a:spLocks noEditPoints="1"/>
            </p:cNvSpPr>
            <p:nvPr/>
          </p:nvSpPr>
          <p:spPr bwMode="auto">
            <a:xfrm>
              <a:off x="2487" y="3850"/>
              <a:ext cx="47" cy="73"/>
            </a:xfrm>
            <a:custGeom>
              <a:avLst/>
              <a:gdLst/>
              <a:ahLst/>
              <a:cxnLst>
                <a:cxn ang="0">
                  <a:pos x="38" y="93"/>
                </a:cxn>
                <a:cxn ang="0">
                  <a:pos x="38" y="75"/>
                </a:cxn>
                <a:cxn ang="0">
                  <a:pos x="0" y="75"/>
                </a:cxn>
                <a:cxn ang="0">
                  <a:pos x="0" y="58"/>
                </a:cxn>
                <a:cxn ang="0">
                  <a:pos x="40" y="0"/>
                </a:cxn>
                <a:cxn ang="0">
                  <a:pos x="55" y="0"/>
                </a:cxn>
                <a:cxn ang="0">
                  <a:pos x="55" y="58"/>
                </a:cxn>
                <a:cxn ang="0">
                  <a:pos x="68" y="58"/>
                </a:cxn>
                <a:cxn ang="0">
                  <a:pos x="68" y="75"/>
                </a:cxn>
                <a:cxn ang="0">
                  <a:pos x="55" y="75"/>
                </a:cxn>
                <a:cxn ang="0">
                  <a:pos x="55" y="93"/>
                </a:cxn>
                <a:cxn ang="0">
                  <a:pos x="38" y="93"/>
                </a:cxn>
                <a:cxn ang="0">
                  <a:pos x="38" y="58"/>
                </a:cxn>
                <a:cxn ang="0">
                  <a:pos x="38" y="28"/>
                </a:cxn>
                <a:cxn ang="0">
                  <a:pos x="17" y="58"/>
                </a:cxn>
                <a:cxn ang="0">
                  <a:pos x="38" y="58"/>
                </a:cxn>
              </a:cxnLst>
              <a:rect l="0" t="0" r="r" b="b"/>
              <a:pathLst>
                <a:path w="68" h="93">
                  <a:moveTo>
                    <a:pt x="38" y="93"/>
                  </a:moveTo>
                  <a:lnTo>
                    <a:pt x="38" y="75"/>
                  </a:lnTo>
                  <a:lnTo>
                    <a:pt x="0" y="75"/>
                  </a:lnTo>
                  <a:lnTo>
                    <a:pt x="0" y="58"/>
                  </a:lnTo>
                  <a:lnTo>
                    <a:pt x="40" y="0"/>
                  </a:lnTo>
                  <a:lnTo>
                    <a:pt x="55" y="0"/>
                  </a:lnTo>
                  <a:lnTo>
                    <a:pt x="55" y="58"/>
                  </a:lnTo>
                  <a:lnTo>
                    <a:pt x="68" y="58"/>
                  </a:lnTo>
                  <a:lnTo>
                    <a:pt x="68" y="75"/>
                  </a:lnTo>
                  <a:lnTo>
                    <a:pt x="55" y="75"/>
                  </a:lnTo>
                  <a:lnTo>
                    <a:pt x="55" y="93"/>
                  </a:lnTo>
                  <a:lnTo>
                    <a:pt x="38" y="93"/>
                  </a:lnTo>
                  <a:close/>
                  <a:moveTo>
                    <a:pt x="38" y="58"/>
                  </a:moveTo>
                  <a:lnTo>
                    <a:pt x="38" y="28"/>
                  </a:lnTo>
                  <a:lnTo>
                    <a:pt x="17" y="58"/>
                  </a:lnTo>
                  <a:lnTo>
                    <a:pt x="38" y="58"/>
                  </a:lnTo>
                  <a:close/>
                </a:path>
              </a:pathLst>
            </a:custGeom>
            <a:solidFill>
              <a:srgbClr val="000000"/>
            </a:solidFill>
            <a:ln w="0">
              <a:solidFill>
                <a:srgbClr val="000000"/>
              </a:solidFill>
              <a:prstDash val="solid"/>
              <a:round/>
              <a:headEnd/>
              <a:tailEnd/>
            </a:ln>
          </p:spPr>
          <p:txBody>
            <a:bodyPr/>
            <a:lstStyle/>
            <a:p>
              <a:endParaRPr lang="en-US"/>
            </a:p>
          </p:txBody>
        </p:sp>
        <p:sp>
          <p:nvSpPr>
            <p:cNvPr id="168381" name="Freeform 1469"/>
            <p:cNvSpPr>
              <a:spLocks noEditPoints="1"/>
            </p:cNvSpPr>
            <p:nvPr/>
          </p:nvSpPr>
          <p:spPr bwMode="auto">
            <a:xfrm>
              <a:off x="2539" y="3850"/>
              <a:ext cx="43" cy="74"/>
            </a:xfrm>
            <a:custGeom>
              <a:avLst/>
              <a:gdLst/>
              <a:ahLst/>
              <a:cxnLst>
                <a:cxn ang="0">
                  <a:pos x="30" y="0"/>
                </a:cxn>
                <a:cxn ang="0">
                  <a:pos x="42" y="2"/>
                </a:cxn>
                <a:cxn ang="0">
                  <a:pos x="52" y="10"/>
                </a:cxn>
                <a:cxn ang="0">
                  <a:pos x="58" y="20"/>
                </a:cxn>
                <a:cxn ang="0">
                  <a:pos x="60" y="32"/>
                </a:cxn>
                <a:cxn ang="0">
                  <a:pos x="61" y="48"/>
                </a:cxn>
                <a:cxn ang="0">
                  <a:pos x="60" y="65"/>
                </a:cxn>
                <a:cxn ang="0">
                  <a:pos x="58" y="77"/>
                </a:cxn>
                <a:cxn ang="0">
                  <a:pos x="52" y="87"/>
                </a:cxn>
                <a:cxn ang="0">
                  <a:pos x="42" y="93"/>
                </a:cxn>
                <a:cxn ang="0">
                  <a:pos x="30" y="96"/>
                </a:cxn>
                <a:cxn ang="0">
                  <a:pos x="18" y="93"/>
                </a:cxn>
                <a:cxn ang="0">
                  <a:pos x="9" y="85"/>
                </a:cxn>
                <a:cxn ang="0">
                  <a:pos x="4" y="77"/>
                </a:cxn>
                <a:cxn ang="0">
                  <a:pos x="1" y="64"/>
                </a:cxn>
                <a:cxn ang="0">
                  <a:pos x="0" y="48"/>
                </a:cxn>
                <a:cxn ang="0">
                  <a:pos x="1" y="32"/>
                </a:cxn>
                <a:cxn ang="0">
                  <a:pos x="4" y="19"/>
                </a:cxn>
                <a:cxn ang="0">
                  <a:pos x="10" y="10"/>
                </a:cxn>
                <a:cxn ang="0">
                  <a:pos x="18" y="2"/>
                </a:cxn>
                <a:cxn ang="0">
                  <a:pos x="30" y="0"/>
                </a:cxn>
                <a:cxn ang="0">
                  <a:pos x="30" y="17"/>
                </a:cxn>
                <a:cxn ang="0">
                  <a:pos x="27" y="18"/>
                </a:cxn>
                <a:cxn ang="0">
                  <a:pos x="24" y="19"/>
                </a:cxn>
                <a:cxn ang="0">
                  <a:pos x="23" y="20"/>
                </a:cxn>
                <a:cxn ang="0">
                  <a:pos x="21" y="23"/>
                </a:cxn>
                <a:cxn ang="0">
                  <a:pos x="19" y="25"/>
                </a:cxn>
                <a:cxn ang="0">
                  <a:pos x="18" y="35"/>
                </a:cxn>
                <a:cxn ang="0">
                  <a:pos x="17" y="48"/>
                </a:cxn>
                <a:cxn ang="0">
                  <a:pos x="18" y="61"/>
                </a:cxn>
                <a:cxn ang="0">
                  <a:pos x="19" y="70"/>
                </a:cxn>
                <a:cxn ang="0">
                  <a:pos x="21" y="73"/>
                </a:cxn>
                <a:cxn ang="0">
                  <a:pos x="23" y="76"/>
                </a:cxn>
                <a:cxn ang="0">
                  <a:pos x="24" y="78"/>
                </a:cxn>
                <a:cxn ang="0">
                  <a:pos x="27" y="79"/>
                </a:cxn>
                <a:cxn ang="0">
                  <a:pos x="30" y="80"/>
                </a:cxn>
                <a:cxn ang="0">
                  <a:pos x="34" y="79"/>
                </a:cxn>
                <a:cxn ang="0">
                  <a:pos x="37" y="78"/>
                </a:cxn>
                <a:cxn ang="0">
                  <a:pos x="39" y="76"/>
                </a:cxn>
                <a:cxn ang="0">
                  <a:pos x="40" y="73"/>
                </a:cxn>
                <a:cxn ang="0">
                  <a:pos x="41" y="70"/>
                </a:cxn>
                <a:cxn ang="0">
                  <a:pos x="44" y="61"/>
                </a:cxn>
                <a:cxn ang="0">
                  <a:pos x="44" y="48"/>
                </a:cxn>
                <a:cxn ang="0">
                  <a:pos x="44" y="35"/>
                </a:cxn>
                <a:cxn ang="0">
                  <a:pos x="41" y="26"/>
                </a:cxn>
                <a:cxn ang="0">
                  <a:pos x="40" y="23"/>
                </a:cxn>
                <a:cxn ang="0">
                  <a:pos x="39" y="21"/>
                </a:cxn>
                <a:cxn ang="0">
                  <a:pos x="37" y="19"/>
                </a:cxn>
                <a:cxn ang="0">
                  <a:pos x="34" y="18"/>
                </a:cxn>
                <a:cxn ang="0">
                  <a:pos x="30" y="17"/>
                </a:cxn>
              </a:cxnLst>
              <a:rect l="0" t="0" r="r" b="b"/>
              <a:pathLst>
                <a:path w="61" h="96">
                  <a:moveTo>
                    <a:pt x="30" y="0"/>
                  </a:moveTo>
                  <a:lnTo>
                    <a:pt x="42" y="2"/>
                  </a:lnTo>
                  <a:lnTo>
                    <a:pt x="52" y="10"/>
                  </a:lnTo>
                  <a:lnTo>
                    <a:pt x="58" y="20"/>
                  </a:lnTo>
                  <a:lnTo>
                    <a:pt x="60" y="32"/>
                  </a:lnTo>
                  <a:lnTo>
                    <a:pt x="61" y="48"/>
                  </a:lnTo>
                  <a:lnTo>
                    <a:pt x="60" y="65"/>
                  </a:lnTo>
                  <a:lnTo>
                    <a:pt x="58" y="77"/>
                  </a:lnTo>
                  <a:lnTo>
                    <a:pt x="52" y="87"/>
                  </a:lnTo>
                  <a:lnTo>
                    <a:pt x="42" y="93"/>
                  </a:lnTo>
                  <a:lnTo>
                    <a:pt x="30" y="96"/>
                  </a:lnTo>
                  <a:lnTo>
                    <a:pt x="18" y="93"/>
                  </a:lnTo>
                  <a:lnTo>
                    <a:pt x="9" y="85"/>
                  </a:lnTo>
                  <a:lnTo>
                    <a:pt x="4" y="77"/>
                  </a:lnTo>
                  <a:lnTo>
                    <a:pt x="1" y="64"/>
                  </a:lnTo>
                  <a:lnTo>
                    <a:pt x="0" y="48"/>
                  </a:lnTo>
                  <a:lnTo>
                    <a:pt x="1" y="32"/>
                  </a:lnTo>
                  <a:lnTo>
                    <a:pt x="4" y="19"/>
                  </a:lnTo>
                  <a:lnTo>
                    <a:pt x="10" y="10"/>
                  </a:lnTo>
                  <a:lnTo>
                    <a:pt x="18" y="2"/>
                  </a:lnTo>
                  <a:lnTo>
                    <a:pt x="30" y="0"/>
                  </a:lnTo>
                  <a:close/>
                  <a:moveTo>
                    <a:pt x="30" y="17"/>
                  </a:moveTo>
                  <a:lnTo>
                    <a:pt x="27" y="18"/>
                  </a:lnTo>
                  <a:lnTo>
                    <a:pt x="24" y="19"/>
                  </a:lnTo>
                  <a:lnTo>
                    <a:pt x="23" y="20"/>
                  </a:lnTo>
                  <a:lnTo>
                    <a:pt x="21" y="23"/>
                  </a:lnTo>
                  <a:lnTo>
                    <a:pt x="19" y="25"/>
                  </a:lnTo>
                  <a:lnTo>
                    <a:pt x="18" y="35"/>
                  </a:lnTo>
                  <a:lnTo>
                    <a:pt x="17" y="48"/>
                  </a:lnTo>
                  <a:lnTo>
                    <a:pt x="18" y="61"/>
                  </a:lnTo>
                  <a:lnTo>
                    <a:pt x="19" y="70"/>
                  </a:lnTo>
                  <a:lnTo>
                    <a:pt x="21" y="73"/>
                  </a:lnTo>
                  <a:lnTo>
                    <a:pt x="23" y="76"/>
                  </a:lnTo>
                  <a:lnTo>
                    <a:pt x="24" y="78"/>
                  </a:lnTo>
                  <a:lnTo>
                    <a:pt x="27" y="79"/>
                  </a:lnTo>
                  <a:lnTo>
                    <a:pt x="30" y="80"/>
                  </a:lnTo>
                  <a:lnTo>
                    <a:pt x="34" y="79"/>
                  </a:lnTo>
                  <a:lnTo>
                    <a:pt x="37" y="78"/>
                  </a:lnTo>
                  <a:lnTo>
                    <a:pt x="39" y="76"/>
                  </a:lnTo>
                  <a:lnTo>
                    <a:pt x="40" y="73"/>
                  </a:lnTo>
                  <a:lnTo>
                    <a:pt x="41" y="70"/>
                  </a:lnTo>
                  <a:lnTo>
                    <a:pt x="44" y="61"/>
                  </a:lnTo>
                  <a:lnTo>
                    <a:pt x="44" y="48"/>
                  </a:lnTo>
                  <a:lnTo>
                    <a:pt x="44" y="35"/>
                  </a:lnTo>
                  <a:lnTo>
                    <a:pt x="41" y="26"/>
                  </a:lnTo>
                  <a:lnTo>
                    <a:pt x="40" y="23"/>
                  </a:lnTo>
                  <a:lnTo>
                    <a:pt x="39" y="21"/>
                  </a:lnTo>
                  <a:lnTo>
                    <a:pt x="37" y="19"/>
                  </a:lnTo>
                  <a:lnTo>
                    <a:pt x="34"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8382" name="Line 1470"/>
            <p:cNvSpPr>
              <a:spLocks noChangeShapeType="1"/>
            </p:cNvSpPr>
            <p:nvPr/>
          </p:nvSpPr>
          <p:spPr bwMode="auto">
            <a:xfrm>
              <a:off x="404" y="3226"/>
              <a:ext cx="21" cy="1"/>
            </a:xfrm>
            <a:prstGeom prst="line">
              <a:avLst/>
            </a:prstGeom>
            <a:noFill/>
            <a:ln w="3175">
              <a:solidFill>
                <a:srgbClr val="000000"/>
              </a:solidFill>
              <a:round/>
              <a:headEnd/>
              <a:tailEnd/>
            </a:ln>
          </p:spPr>
          <p:txBody>
            <a:bodyPr/>
            <a:lstStyle/>
            <a:p>
              <a:endParaRPr lang="en-US"/>
            </a:p>
          </p:txBody>
        </p:sp>
        <p:sp>
          <p:nvSpPr>
            <p:cNvPr id="168383" name="Freeform 1471"/>
            <p:cNvSpPr>
              <a:spLocks noEditPoints="1"/>
            </p:cNvSpPr>
            <p:nvPr/>
          </p:nvSpPr>
          <p:spPr bwMode="auto">
            <a:xfrm>
              <a:off x="348" y="3191"/>
              <a:ext cx="43" cy="74"/>
            </a:xfrm>
            <a:custGeom>
              <a:avLst/>
              <a:gdLst/>
              <a:ahLst/>
              <a:cxnLst>
                <a:cxn ang="0">
                  <a:pos x="31" y="0"/>
                </a:cxn>
                <a:cxn ang="0">
                  <a:pos x="43" y="3"/>
                </a:cxn>
                <a:cxn ang="0">
                  <a:pos x="52" y="10"/>
                </a:cxn>
                <a:cxn ang="0">
                  <a:pos x="57" y="20"/>
                </a:cxn>
                <a:cxn ang="0">
                  <a:pos x="60" y="32"/>
                </a:cxn>
                <a:cxn ang="0">
                  <a:pos x="61" y="48"/>
                </a:cxn>
                <a:cxn ang="0">
                  <a:pos x="60" y="65"/>
                </a:cxn>
                <a:cxn ang="0">
                  <a:pos x="57" y="78"/>
                </a:cxn>
                <a:cxn ang="0">
                  <a:pos x="52" y="86"/>
                </a:cxn>
                <a:cxn ang="0">
                  <a:pos x="43" y="94"/>
                </a:cxn>
                <a:cxn ang="0">
                  <a:pos x="31" y="96"/>
                </a:cxn>
                <a:cxn ang="0">
                  <a:pos x="19" y="94"/>
                </a:cxn>
                <a:cxn ang="0">
                  <a:pos x="9" y="85"/>
                </a:cxn>
                <a:cxn ang="0">
                  <a:pos x="3" y="77"/>
                </a:cxn>
                <a:cxn ang="0">
                  <a:pos x="1" y="65"/>
                </a:cxn>
                <a:cxn ang="0">
                  <a:pos x="0" y="48"/>
                </a:cxn>
                <a:cxn ang="0">
                  <a:pos x="1" y="32"/>
                </a:cxn>
                <a:cxn ang="0">
                  <a:pos x="4" y="20"/>
                </a:cxn>
                <a:cxn ang="0">
                  <a:pos x="10" y="10"/>
                </a:cxn>
                <a:cxn ang="0">
                  <a:pos x="19" y="3"/>
                </a:cxn>
                <a:cxn ang="0">
                  <a:pos x="31" y="0"/>
                </a:cxn>
                <a:cxn ang="0">
                  <a:pos x="31" y="16"/>
                </a:cxn>
                <a:cxn ang="0">
                  <a:pos x="27" y="18"/>
                </a:cxn>
                <a:cxn ang="0">
                  <a:pos x="24" y="19"/>
                </a:cxn>
                <a:cxn ang="0">
                  <a:pos x="23" y="21"/>
                </a:cxn>
                <a:cxn ang="0">
                  <a:pos x="21" y="23"/>
                </a:cxn>
                <a:cxn ang="0">
                  <a:pos x="20" y="26"/>
                </a:cxn>
                <a:cxn ang="0">
                  <a:pos x="19" y="35"/>
                </a:cxn>
                <a:cxn ang="0">
                  <a:pos x="17" y="48"/>
                </a:cxn>
                <a:cxn ang="0">
                  <a:pos x="19" y="61"/>
                </a:cxn>
                <a:cxn ang="0">
                  <a:pos x="20" y="70"/>
                </a:cxn>
                <a:cxn ang="0">
                  <a:pos x="21" y="73"/>
                </a:cxn>
                <a:cxn ang="0">
                  <a:pos x="23" y="77"/>
                </a:cxn>
                <a:cxn ang="0">
                  <a:pos x="24" y="78"/>
                </a:cxn>
                <a:cxn ang="0">
                  <a:pos x="27" y="79"/>
                </a:cxn>
                <a:cxn ang="0">
                  <a:pos x="31" y="80"/>
                </a:cxn>
                <a:cxn ang="0">
                  <a:pos x="34" y="79"/>
                </a:cxn>
                <a:cxn ang="0">
                  <a:pos x="37" y="78"/>
                </a:cxn>
                <a:cxn ang="0">
                  <a:pos x="39" y="77"/>
                </a:cxn>
                <a:cxn ang="0">
                  <a:pos x="40" y="73"/>
                </a:cxn>
                <a:cxn ang="0">
                  <a:pos x="42" y="71"/>
                </a:cxn>
                <a:cxn ang="0">
                  <a:pos x="44" y="61"/>
                </a:cxn>
                <a:cxn ang="0">
                  <a:pos x="44" y="48"/>
                </a:cxn>
                <a:cxn ang="0">
                  <a:pos x="44" y="35"/>
                </a:cxn>
                <a:cxn ang="0">
                  <a:pos x="42" y="26"/>
                </a:cxn>
                <a:cxn ang="0">
                  <a:pos x="40" y="23"/>
                </a:cxn>
                <a:cxn ang="0">
                  <a:pos x="39" y="21"/>
                </a:cxn>
                <a:cxn ang="0">
                  <a:pos x="37" y="19"/>
                </a:cxn>
                <a:cxn ang="0">
                  <a:pos x="34" y="18"/>
                </a:cxn>
                <a:cxn ang="0">
                  <a:pos x="31" y="16"/>
                </a:cxn>
              </a:cxnLst>
              <a:rect l="0" t="0" r="r" b="b"/>
              <a:pathLst>
                <a:path w="61" h="96">
                  <a:moveTo>
                    <a:pt x="31" y="0"/>
                  </a:moveTo>
                  <a:lnTo>
                    <a:pt x="43" y="3"/>
                  </a:lnTo>
                  <a:lnTo>
                    <a:pt x="52" y="10"/>
                  </a:lnTo>
                  <a:lnTo>
                    <a:pt x="57" y="20"/>
                  </a:lnTo>
                  <a:lnTo>
                    <a:pt x="60" y="32"/>
                  </a:lnTo>
                  <a:lnTo>
                    <a:pt x="61" y="48"/>
                  </a:lnTo>
                  <a:lnTo>
                    <a:pt x="60" y="65"/>
                  </a:lnTo>
                  <a:lnTo>
                    <a:pt x="57" y="78"/>
                  </a:lnTo>
                  <a:lnTo>
                    <a:pt x="52" y="86"/>
                  </a:lnTo>
                  <a:lnTo>
                    <a:pt x="43" y="94"/>
                  </a:lnTo>
                  <a:lnTo>
                    <a:pt x="31" y="96"/>
                  </a:lnTo>
                  <a:lnTo>
                    <a:pt x="19" y="94"/>
                  </a:lnTo>
                  <a:lnTo>
                    <a:pt x="9" y="85"/>
                  </a:lnTo>
                  <a:lnTo>
                    <a:pt x="3" y="77"/>
                  </a:lnTo>
                  <a:lnTo>
                    <a:pt x="1" y="65"/>
                  </a:lnTo>
                  <a:lnTo>
                    <a:pt x="0" y="48"/>
                  </a:lnTo>
                  <a:lnTo>
                    <a:pt x="1" y="32"/>
                  </a:lnTo>
                  <a:lnTo>
                    <a:pt x="4" y="20"/>
                  </a:lnTo>
                  <a:lnTo>
                    <a:pt x="10" y="10"/>
                  </a:lnTo>
                  <a:lnTo>
                    <a:pt x="19" y="3"/>
                  </a:lnTo>
                  <a:lnTo>
                    <a:pt x="31" y="0"/>
                  </a:lnTo>
                  <a:close/>
                  <a:moveTo>
                    <a:pt x="31" y="16"/>
                  </a:moveTo>
                  <a:lnTo>
                    <a:pt x="27" y="18"/>
                  </a:lnTo>
                  <a:lnTo>
                    <a:pt x="24" y="19"/>
                  </a:lnTo>
                  <a:lnTo>
                    <a:pt x="23" y="21"/>
                  </a:lnTo>
                  <a:lnTo>
                    <a:pt x="21" y="23"/>
                  </a:lnTo>
                  <a:lnTo>
                    <a:pt x="20" y="26"/>
                  </a:lnTo>
                  <a:lnTo>
                    <a:pt x="19" y="35"/>
                  </a:lnTo>
                  <a:lnTo>
                    <a:pt x="17" y="48"/>
                  </a:lnTo>
                  <a:lnTo>
                    <a:pt x="19" y="61"/>
                  </a:lnTo>
                  <a:lnTo>
                    <a:pt x="20" y="70"/>
                  </a:lnTo>
                  <a:lnTo>
                    <a:pt x="21" y="73"/>
                  </a:lnTo>
                  <a:lnTo>
                    <a:pt x="23" y="77"/>
                  </a:lnTo>
                  <a:lnTo>
                    <a:pt x="24" y="78"/>
                  </a:lnTo>
                  <a:lnTo>
                    <a:pt x="27" y="79"/>
                  </a:lnTo>
                  <a:lnTo>
                    <a:pt x="31" y="80"/>
                  </a:lnTo>
                  <a:lnTo>
                    <a:pt x="34" y="79"/>
                  </a:lnTo>
                  <a:lnTo>
                    <a:pt x="37" y="78"/>
                  </a:lnTo>
                  <a:lnTo>
                    <a:pt x="39" y="77"/>
                  </a:lnTo>
                  <a:lnTo>
                    <a:pt x="40" y="73"/>
                  </a:lnTo>
                  <a:lnTo>
                    <a:pt x="42" y="71"/>
                  </a:lnTo>
                  <a:lnTo>
                    <a:pt x="44" y="61"/>
                  </a:lnTo>
                  <a:lnTo>
                    <a:pt x="44" y="48"/>
                  </a:lnTo>
                  <a:lnTo>
                    <a:pt x="44" y="35"/>
                  </a:lnTo>
                  <a:lnTo>
                    <a:pt x="42" y="26"/>
                  </a:lnTo>
                  <a:lnTo>
                    <a:pt x="40" y="23"/>
                  </a:lnTo>
                  <a:lnTo>
                    <a:pt x="39" y="21"/>
                  </a:lnTo>
                  <a:lnTo>
                    <a:pt x="37" y="19"/>
                  </a:lnTo>
                  <a:lnTo>
                    <a:pt x="34" y="18"/>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8384" name="Line 1472"/>
            <p:cNvSpPr>
              <a:spLocks noChangeShapeType="1"/>
            </p:cNvSpPr>
            <p:nvPr/>
          </p:nvSpPr>
          <p:spPr bwMode="auto">
            <a:xfrm>
              <a:off x="404" y="2926"/>
              <a:ext cx="21" cy="1"/>
            </a:xfrm>
            <a:prstGeom prst="line">
              <a:avLst/>
            </a:prstGeom>
            <a:noFill/>
            <a:ln w="3175">
              <a:solidFill>
                <a:srgbClr val="000000"/>
              </a:solidFill>
              <a:round/>
              <a:headEnd/>
              <a:tailEnd/>
            </a:ln>
          </p:spPr>
          <p:txBody>
            <a:bodyPr/>
            <a:lstStyle/>
            <a:p>
              <a:endParaRPr lang="en-US"/>
            </a:p>
          </p:txBody>
        </p:sp>
        <p:sp>
          <p:nvSpPr>
            <p:cNvPr id="168385" name="Freeform 1473"/>
            <p:cNvSpPr>
              <a:spLocks/>
            </p:cNvSpPr>
            <p:nvPr/>
          </p:nvSpPr>
          <p:spPr bwMode="auto">
            <a:xfrm>
              <a:off x="298" y="2893"/>
              <a:ext cx="43" cy="72"/>
            </a:xfrm>
            <a:custGeom>
              <a:avLst/>
              <a:gdLst/>
              <a:ahLst/>
              <a:cxnLst>
                <a:cxn ang="0">
                  <a:pos x="0" y="67"/>
                </a:cxn>
                <a:cxn ang="0">
                  <a:pos x="16" y="65"/>
                </a:cxn>
                <a:cxn ang="0">
                  <a:pos x="17" y="68"/>
                </a:cxn>
                <a:cxn ang="0">
                  <a:pos x="19" y="71"/>
                </a:cxn>
                <a:cxn ang="0">
                  <a:pos x="22" y="74"/>
                </a:cxn>
                <a:cxn ang="0">
                  <a:pos x="24" y="77"/>
                </a:cxn>
                <a:cxn ang="0">
                  <a:pos x="27" y="78"/>
                </a:cxn>
                <a:cxn ang="0">
                  <a:pos x="30" y="78"/>
                </a:cxn>
                <a:cxn ang="0">
                  <a:pos x="35" y="78"/>
                </a:cxn>
                <a:cxn ang="0">
                  <a:pos x="38" y="77"/>
                </a:cxn>
                <a:cxn ang="0">
                  <a:pos x="41" y="74"/>
                </a:cxn>
                <a:cxn ang="0">
                  <a:pos x="43" y="71"/>
                </a:cxn>
                <a:cxn ang="0">
                  <a:pos x="45" y="67"/>
                </a:cxn>
                <a:cxn ang="0">
                  <a:pos x="46" y="61"/>
                </a:cxn>
                <a:cxn ang="0">
                  <a:pos x="45" y="57"/>
                </a:cxn>
                <a:cxn ang="0">
                  <a:pos x="43" y="54"/>
                </a:cxn>
                <a:cxn ang="0">
                  <a:pos x="41" y="50"/>
                </a:cxn>
                <a:cxn ang="0">
                  <a:pos x="38" y="48"/>
                </a:cxn>
                <a:cxn ang="0">
                  <a:pos x="35" y="47"/>
                </a:cxn>
                <a:cxn ang="0">
                  <a:pos x="31" y="46"/>
                </a:cxn>
                <a:cxn ang="0">
                  <a:pos x="26" y="47"/>
                </a:cxn>
                <a:cxn ang="0">
                  <a:pos x="22" y="49"/>
                </a:cxn>
                <a:cxn ang="0">
                  <a:pos x="17" y="54"/>
                </a:cxn>
                <a:cxn ang="0">
                  <a:pos x="2" y="51"/>
                </a:cxn>
                <a:cxn ang="0">
                  <a:pos x="13" y="0"/>
                </a:cxn>
                <a:cxn ang="0">
                  <a:pos x="59" y="0"/>
                </a:cxn>
                <a:cxn ang="0">
                  <a:pos x="59" y="17"/>
                </a:cxn>
                <a:cxn ang="0">
                  <a:pos x="27" y="17"/>
                </a:cxn>
                <a:cxn ang="0">
                  <a:pos x="23" y="34"/>
                </a:cxn>
                <a:cxn ang="0">
                  <a:pos x="29" y="31"/>
                </a:cxn>
                <a:cxn ang="0">
                  <a:pos x="35" y="30"/>
                </a:cxn>
                <a:cxn ang="0">
                  <a:pos x="46" y="32"/>
                </a:cxn>
                <a:cxn ang="0">
                  <a:pos x="54" y="38"/>
                </a:cxn>
                <a:cxn ang="0">
                  <a:pos x="61" y="49"/>
                </a:cxn>
                <a:cxn ang="0">
                  <a:pos x="63" y="61"/>
                </a:cxn>
                <a:cxn ang="0">
                  <a:pos x="61" y="72"/>
                </a:cxn>
                <a:cxn ang="0">
                  <a:pos x="57" y="82"/>
                </a:cxn>
                <a:cxn ang="0">
                  <a:pos x="49" y="89"/>
                </a:cxn>
                <a:cxn ang="0">
                  <a:pos x="41" y="93"/>
                </a:cxn>
                <a:cxn ang="0">
                  <a:pos x="31" y="94"/>
                </a:cxn>
                <a:cxn ang="0">
                  <a:pos x="19" y="93"/>
                </a:cxn>
                <a:cxn ang="0">
                  <a:pos x="9" y="86"/>
                </a:cxn>
                <a:cxn ang="0">
                  <a:pos x="3" y="78"/>
                </a:cxn>
                <a:cxn ang="0">
                  <a:pos x="0" y="67"/>
                </a:cxn>
              </a:cxnLst>
              <a:rect l="0" t="0" r="r" b="b"/>
              <a:pathLst>
                <a:path w="63" h="94">
                  <a:moveTo>
                    <a:pt x="0" y="67"/>
                  </a:moveTo>
                  <a:lnTo>
                    <a:pt x="16" y="65"/>
                  </a:lnTo>
                  <a:lnTo>
                    <a:pt x="17" y="68"/>
                  </a:lnTo>
                  <a:lnTo>
                    <a:pt x="19" y="71"/>
                  </a:lnTo>
                  <a:lnTo>
                    <a:pt x="22" y="74"/>
                  </a:lnTo>
                  <a:lnTo>
                    <a:pt x="24" y="77"/>
                  </a:lnTo>
                  <a:lnTo>
                    <a:pt x="27" y="78"/>
                  </a:lnTo>
                  <a:lnTo>
                    <a:pt x="30" y="78"/>
                  </a:lnTo>
                  <a:lnTo>
                    <a:pt x="35" y="78"/>
                  </a:lnTo>
                  <a:lnTo>
                    <a:pt x="38" y="77"/>
                  </a:lnTo>
                  <a:lnTo>
                    <a:pt x="41" y="74"/>
                  </a:lnTo>
                  <a:lnTo>
                    <a:pt x="43" y="71"/>
                  </a:lnTo>
                  <a:lnTo>
                    <a:pt x="45" y="67"/>
                  </a:lnTo>
                  <a:lnTo>
                    <a:pt x="46" y="61"/>
                  </a:lnTo>
                  <a:lnTo>
                    <a:pt x="45" y="57"/>
                  </a:lnTo>
                  <a:lnTo>
                    <a:pt x="43" y="54"/>
                  </a:lnTo>
                  <a:lnTo>
                    <a:pt x="41" y="50"/>
                  </a:lnTo>
                  <a:lnTo>
                    <a:pt x="38" y="48"/>
                  </a:lnTo>
                  <a:lnTo>
                    <a:pt x="35" y="47"/>
                  </a:lnTo>
                  <a:lnTo>
                    <a:pt x="31" y="46"/>
                  </a:lnTo>
                  <a:lnTo>
                    <a:pt x="26" y="47"/>
                  </a:lnTo>
                  <a:lnTo>
                    <a:pt x="22" y="49"/>
                  </a:lnTo>
                  <a:lnTo>
                    <a:pt x="17" y="54"/>
                  </a:lnTo>
                  <a:lnTo>
                    <a:pt x="2" y="51"/>
                  </a:lnTo>
                  <a:lnTo>
                    <a:pt x="13" y="0"/>
                  </a:lnTo>
                  <a:lnTo>
                    <a:pt x="59" y="0"/>
                  </a:lnTo>
                  <a:lnTo>
                    <a:pt x="59" y="17"/>
                  </a:lnTo>
                  <a:lnTo>
                    <a:pt x="27" y="17"/>
                  </a:lnTo>
                  <a:lnTo>
                    <a:pt x="23" y="34"/>
                  </a:lnTo>
                  <a:lnTo>
                    <a:pt x="29" y="31"/>
                  </a:lnTo>
                  <a:lnTo>
                    <a:pt x="35" y="30"/>
                  </a:lnTo>
                  <a:lnTo>
                    <a:pt x="46" y="32"/>
                  </a:lnTo>
                  <a:lnTo>
                    <a:pt x="54" y="38"/>
                  </a:lnTo>
                  <a:lnTo>
                    <a:pt x="61" y="49"/>
                  </a:lnTo>
                  <a:lnTo>
                    <a:pt x="63" y="61"/>
                  </a:lnTo>
                  <a:lnTo>
                    <a:pt x="61" y="72"/>
                  </a:lnTo>
                  <a:lnTo>
                    <a:pt x="57" y="82"/>
                  </a:lnTo>
                  <a:lnTo>
                    <a:pt x="49" y="89"/>
                  </a:lnTo>
                  <a:lnTo>
                    <a:pt x="41" y="93"/>
                  </a:lnTo>
                  <a:lnTo>
                    <a:pt x="31" y="94"/>
                  </a:lnTo>
                  <a:lnTo>
                    <a:pt x="19" y="93"/>
                  </a:lnTo>
                  <a:lnTo>
                    <a:pt x="9" y="86"/>
                  </a:lnTo>
                  <a:lnTo>
                    <a:pt x="3" y="78"/>
                  </a:lnTo>
                  <a:lnTo>
                    <a:pt x="0" y="67"/>
                  </a:lnTo>
                  <a:close/>
                </a:path>
              </a:pathLst>
            </a:custGeom>
            <a:solidFill>
              <a:srgbClr val="000000"/>
            </a:solidFill>
            <a:ln w="0">
              <a:solidFill>
                <a:srgbClr val="000000"/>
              </a:solidFill>
              <a:prstDash val="solid"/>
              <a:round/>
              <a:headEnd/>
              <a:tailEnd/>
            </a:ln>
          </p:spPr>
          <p:txBody>
            <a:bodyPr/>
            <a:lstStyle/>
            <a:p>
              <a:endParaRPr lang="en-US"/>
            </a:p>
          </p:txBody>
        </p:sp>
        <p:sp>
          <p:nvSpPr>
            <p:cNvPr id="168386" name="Freeform 1474"/>
            <p:cNvSpPr>
              <a:spLocks noEditPoints="1"/>
            </p:cNvSpPr>
            <p:nvPr/>
          </p:nvSpPr>
          <p:spPr bwMode="auto">
            <a:xfrm>
              <a:off x="348" y="2893"/>
              <a:ext cx="43" cy="72"/>
            </a:xfrm>
            <a:custGeom>
              <a:avLst/>
              <a:gdLst/>
              <a:ahLst/>
              <a:cxnLst>
                <a:cxn ang="0">
                  <a:pos x="31" y="0"/>
                </a:cxn>
                <a:cxn ang="0">
                  <a:pos x="43" y="2"/>
                </a:cxn>
                <a:cxn ang="0">
                  <a:pos x="51" y="10"/>
                </a:cxn>
                <a:cxn ang="0">
                  <a:pos x="57" y="18"/>
                </a:cxn>
                <a:cxn ang="0">
                  <a:pos x="60" y="32"/>
                </a:cxn>
                <a:cxn ang="0">
                  <a:pos x="61" y="48"/>
                </a:cxn>
                <a:cxn ang="0">
                  <a:pos x="60" y="63"/>
                </a:cxn>
                <a:cxn ang="0">
                  <a:pos x="57" y="76"/>
                </a:cxn>
                <a:cxn ang="0">
                  <a:pos x="51" y="85"/>
                </a:cxn>
                <a:cxn ang="0">
                  <a:pos x="43" y="93"/>
                </a:cxn>
                <a:cxn ang="0">
                  <a:pos x="31" y="95"/>
                </a:cxn>
                <a:cxn ang="0">
                  <a:pos x="17" y="93"/>
                </a:cxn>
                <a:cxn ang="0">
                  <a:pos x="8" y="85"/>
                </a:cxn>
                <a:cxn ang="0">
                  <a:pos x="3" y="76"/>
                </a:cxn>
                <a:cxn ang="0">
                  <a:pos x="0" y="63"/>
                </a:cxn>
                <a:cxn ang="0">
                  <a:pos x="0" y="47"/>
                </a:cxn>
                <a:cxn ang="0">
                  <a:pos x="1" y="32"/>
                </a:cxn>
                <a:cxn ang="0">
                  <a:pos x="3" y="18"/>
                </a:cxn>
                <a:cxn ang="0">
                  <a:pos x="9" y="10"/>
                </a:cxn>
                <a:cxn ang="0">
                  <a:pos x="19" y="2"/>
                </a:cxn>
                <a:cxn ang="0">
                  <a:pos x="31" y="0"/>
                </a:cxn>
                <a:cxn ang="0">
                  <a:pos x="31" y="16"/>
                </a:cxn>
                <a:cxn ang="0">
                  <a:pos x="27" y="16"/>
                </a:cxn>
                <a:cxn ang="0">
                  <a:pos x="24" y="18"/>
                </a:cxn>
                <a:cxn ang="0">
                  <a:pos x="22" y="20"/>
                </a:cxn>
                <a:cxn ang="0">
                  <a:pos x="21" y="22"/>
                </a:cxn>
                <a:cxn ang="0">
                  <a:pos x="20" y="25"/>
                </a:cxn>
                <a:cxn ang="0">
                  <a:pos x="17" y="34"/>
                </a:cxn>
                <a:cxn ang="0">
                  <a:pos x="17" y="48"/>
                </a:cxn>
                <a:cxn ang="0">
                  <a:pos x="17" y="61"/>
                </a:cxn>
                <a:cxn ang="0">
                  <a:pos x="20" y="69"/>
                </a:cxn>
                <a:cxn ang="0">
                  <a:pos x="21" y="72"/>
                </a:cxn>
                <a:cxn ang="0">
                  <a:pos x="22" y="75"/>
                </a:cxn>
                <a:cxn ang="0">
                  <a:pos x="24" y="76"/>
                </a:cxn>
                <a:cxn ang="0">
                  <a:pos x="27" y="79"/>
                </a:cxn>
                <a:cxn ang="0">
                  <a:pos x="31" y="79"/>
                </a:cxn>
                <a:cxn ang="0">
                  <a:pos x="34" y="79"/>
                </a:cxn>
                <a:cxn ang="0">
                  <a:pos x="37" y="76"/>
                </a:cxn>
                <a:cxn ang="0">
                  <a:pos x="38" y="75"/>
                </a:cxn>
                <a:cxn ang="0">
                  <a:pos x="40" y="73"/>
                </a:cxn>
                <a:cxn ang="0">
                  <a:pos x="42" y="70"/>
                </a:cxn>
                <a:cxn ang="0">
                  <a:pos x="43" y="61"/>
                </a:cxn>
                <a:cxn ang="0">
                  <a:pos x="44" y="48"/>
                </a:cxn>
                <a:cxn ang="0">
                  <a:pos x="43" y="34"/>
                </a:cxn>
                <a:cxn ang="0">
                  <a:pos x="42" y="26"/>
                </a:cxn>
                <a:cxn ang="0">
                  <a:pos x="40" y="23"/>
                </a:cxn>
                <a:cxn ang="0">
                  <a:pos x="38" y="20"/>
                </a:cxn>
                <a:cxn ang="0">
                  <a:pos x="37" y="18"/>
                </a:cxn>
                <a:cxn ang="0">
                  <a:pos x="34" y="16"/>
                </a:cxn>
                <a:cxn ang="0">
                  <a:pos x="31" y="16"/>
                </a:cxn>
              </a:cxnLst>
              <a:rect l="0" t="0" r="r" b="b"/>
              <a:pathLst>
                <a:path w="61" h="95">
                  <a:moveTo>
                    <a:pt x="31" y="0"/>
                  </a:moveTo>
                  <a:lnTo>
                    <a:pt x="43" y="2"/>
                  </a:lnTo>
                  <a:lnTo>
                    <a:pt x="51" y="10"/>
                  </a:lnTo>
                  <a:lnTo>
                    <a:pt x="57" y="18"/>
                  </a:lnTo>
                  <a:lnTo>
                    <a:pt x="60" y="32"/>
                  </a:lnTo>
                  <a:lnTo>
                    <a:pt x="61" y="48"/>
                  </a:lnTo>
                  <a:lnTo>
                    <a:pt x="60" y="63"/>
                  </a:lnTo>
                  <a:lnTo>
                    <a:pt x="57" y="76"/>
                  </a:lnTo>
                  <a:lnTo>
                    <a:pt x="51" y="85"/>
                  </a:lnTo>
                  <a:lnTo>
                    <a:pt x="43" y="93"/>
                  </a:lnTo>
                  <a:lnTo>
                    <a:pt x="31" y="95"/>
                  </a:lnTo>
                  <a:lnTo>
                    <a:pt x="17" y="93"/>
                  </a:lnTo>
                  <a:lnTo>
                    <a:pt x="8" y="85"/>
                  </a:lnTo>
                  <a:lnTo>
                    <a:pt x="3" y="76"/>
                  </a:lnTo>
                  <a:lnTo>
                    <a:pt x="0" y="63"/>
                  </a:lnTo>
                  <a:lnTo>
                    <a:pt x="0" y="47"/>
                  </a:lnTo>
                  <a:lnTo>
                    <a:pt x="1" y="32"/>
                  </a:lnTo>
                  <a:lnTo>
                    <a:pt x="3" y="18"/>
                  </a:lnTo>
                  <a:lnTo>
                    <a:pt x="9" y="10"/>
                  </a:lnTo>
                  <a:lnTo>
                    <a:pt x="19" y="2"/>
                  </a:lnTo>
                  <a:lnTo>
                    <a:pt x="31" y="0"/>
                  </a:lnTo>
                  <a:close/>
                  <a:moveTo>
                    <a:pt x="31" y="16"/>
                  </a:moveTo>
                  <a:lnTo>
                    <a:pt x="27" y="16"/>
                  </a:lnTo>
                  <a:lnTo>
                    <a:pt x="24" y="18"/>
                  </a:lnTo>
                  <a:lnTo>
                    <a:pt x="22" y="20"/>
                  </a:lnTo>
                  <a:lnTo>
                    <a:pt x="21" y="22"/>
                  </a:lnTo>
                  <a:lnTo>
                    <a:pt x="20" y="25"/>
                  </a:lnTo>
                  <a:lnTo>
                    <a:pt x="17" y="34"/>
                  </a:lnTo>
                  <a:lnTo>
                    <a:pt x="17" y="48"/>
                  </a:lnTo>
                  <a:lnTo>
                    <a:pt x="17" y="61"/>
                  </a:lnTo>
                  <a:lnTo>
                    <a:pt x="20" y="69"/>
                  </a:lnTo>
                  <a:lnTo>
                    <a:pt x="21" y="72"/>
                  </a:lnTo>
                  <a:lnTo>
                    <a:pt x="22" y="75"/>
                  </a:lnTo>
                  <a:lnTo>
                    <a:pt x="24" y="76"/>
                  </a:lnTo>
                  <a:lnTo>
                    <a:pt x="27" y="79"/>
                  </a:lnTo>
                  <a:lnTo>
                    <a:pt x="31" y="79"/>
                  </a:lnTo>
                  <a:lnTo>
                    <a:pt x="34" y="79"/>
                  </a:lnTo>
                  <a:lnTo>
                    <a:pt x="37" y="76"/>
                  </a:lnTo>
                  <a:lnTo>
                    <a:pt x="38" y="75"/>
                  </a:lnTo>
                  <a:lnTo>
                    <a:pt x="40" y="73"/>
                  </a:lnTo>
                  <a:lnTo>
                    <a:pt x="42" y="70"/>
                  </a:lnTo>
                  <a:lnTo>
                    <a:pt x="43" y="61"/>
                  </a:lnTo>
                  <a:lnTo>
                    <a:pt x="44" y="48"/>
                  </a:lnTo>
                  <a:lnTo>
                    <a:pt x="43" y="34"/>
                  </a:lnTo>
                  <a:lnTo>
                    <a:pt x="42" y="26"/>
                  </a:lnTo>
                  <a:lnTo>
                    <a:pt x="40" y="23"/>
                  </a:lnTo>
                  <a:lnTo>
                    <a:pt x="38" y="20"/>
                  </a:lnTo>
                  <a:lnTo>
                    <a:pt x="37" y="18"/>
                  </a:lnTo>
                  <a:lnTo>
                    <a:pt x="34" y="16"/>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8387" name="Line 1475"/>
            <p:cNvSpPr>
              <a:spLocks noChangeShapeType="1"/>
            </p:cNvSpPr>
            <p:nvPr/>
          </p:nvSpPr>
          <p:spPr bwMode="auto">
            <a:xfrm>
              <a:off x="404" y="2627"/>
              <a:ext cx="21" cy="1"/>
            </a:xfrm>
            <a:prstGeom prst="line">
              <a:avLst/>
            </a:prstGeom>
            <a:noFill/>
            <a:ln w="3175">
              <a:solidFill>
                <a:srgbClr val="000000"/>
              </a:solidFill>
              <a:round/>
              <a:headEnd/>
              <a:tailEnd/>
            </a:ln>
          </p:spPr>
          <p:txBody>
            <a:bodyPr/>
            <a:lstStyle/>
            <a:p>
              <a:endParaRPr lang="en-US"/>
            </a:p>
          </p:txBody>
        </p:sp>
        <p:sp>
          <p:nvSpPr>
            <p:cNvPr id="168388" name="Freeform 1476"/>
            <p:cNvSpPr>
              <a:spLocks/>
            </p:cNvSpPr>
            <p:nvPr/>
          </p:nvSpPr>
          <p:spPr bwMode="auto">
            <a:xfrm>
              <a:off x="250" y="2593"/>
              <a:ext cx="28" cy="73"/>
            </a:xfrm>
            <a:custGeom>
              <a:avLst/>
              <a:gdLst/>
              <a:ahLst/>
              <a:cxnLst>
                <a:cxn ang="0">
                  <a:pos x="41" y="95"/>
                </a:cxn>
                <a:cxn ang="0">
                  <a:pos x="24" y="95"/>
                </a:cxn>
                <a:cxn ang="0">
                  <a:pos x="24" y="26"/>
                </a:cxn>
                <a:cxn ang="0">
                  <a:pos x="13" y="35"/>
                </a:cxn>
                <a:cxn ang="0">
                  <a:pos x="0" y="41"/>
                </a:cxn>
                <a:cxn ang="0">
                  <a:pos x="0" y="24"/>
                </a:cxn>
                <a:cxn ang="0">
                  <a:pos x="5" y="21"/>
                </a:cxn>
                <a:cxn ang="0">
                  <a:pos x="10" y="18"/>
                </a:cxn>
                <a:cxn ang="0">
                  <a:pos x="15" y="15"/>
                </a:cxn>
                <a:cxn ang="0">
                  <a:pos x="21" y="11"/>
                </a:cxn>
                <a:cxn ang="0">
                  <a:pos x="24" y="5"/>
                </a:cxn>
                <a:cxn ang="0">
                  <a:pos x="27" y="0"/>
                </a:cxn>
                <a:cxn ang="0">
                  <a:pos x="41" y="0"/>
                </a:cxn>
                <a:cxn ang="0">
                  <a:pos x="41" y="95"/>
                </a:cxn>
              </a:cxnLst>
              <a:rect l="0" t="0" r="r" b="b"/>
              <a:pathLst>
                <a:path w="41" h="95">
                  <a:moveTo>
                    <a:pt x="41" y="95"/>
                  </a:moveTo>
                  <a:lnTo>
                    <a:pt x="24" y="95"/>
                  </a:lnTo>
                  <a:lnTo>
                    <a:pt x="24" y="26"/>
                  </a:lnTo>
                  <a:lnTo>
                    <a:pt x="13" y="35"/>
                  </a:lnTo>
                  <a:lnTo>
                    <a:pt x="0" y="41"/>
                  </a:lnTo>
                  <a:lnTo>
                    <a:pt x="0" y="24"/>
                  </a:lnTo>
                  <a:lnTo>
                    <a:pt x="5" y="21"/>
                  </a:lnTo>
                  <a:lnTo>
                    <a:pt x="10" y="18"/>
                  </a:lnTo>
                  <a:lnTo>
                    <a:pt x="15" y="15"/>
                  </a:lnTo>
                  <a:lnTo>
                    <a:pt x="21" y="11"/>
                  </a:lnTo>
                  <a:lnTo>
                    <a:pt x="24" y="5"/>
                  </a:lnTo>
                  <a:lnTo>
                    <a:pt x="27" y="0"/>
                  </a:lnTo>
                  <a:lnTo>
                    <a:pt x="41" y="0"/>
                  </a:lnTo>
                  <a:lnTo>
                    <a:pt x="41" y="95"/>
                  </a:lnTo>
                  <a:close/>
                </a:path>
              </a:pathLst>
            </a:custGeom>
            <a:solidFill>
              <a:srgbClr val="000000"/>
            </a:solidFill>
            <a:ln w="0">
              <a:solidFill>
                <a:srgbClr val="000000"/>
              </a:solidFill>
              <a:prstDash val="solid"/>
              <a:round/>
              <a:headEnd/>
              <a:tailEnd/>
            </a:ln>
          </p:spPr>
          <p:txBody>
            <a:bodyPr/>
            <a:lstStyle/>
            <a:p>
              <a:endParaRPr lang="en-US"/>
            </a:p>
          </p:txBody>
        </p:sp>
        <p:sp>
          <p:nvSpPr>
            <p:cNvPr id="168389" name="Freeform 1477"/>
            <p:cNvSpPr>
              <a:spLocks noEditPoints="1"/>
            </p:cNvSpPr>
            <p:nvPr/>
          </p:nvSpPr>
          <p:spPr bwMode="auto">
            <a:xfrm>
              <a:off x="298" y="2593"/>
              <a:ext cx="42" cy="74"/>
            </a:xfrm>
            <a:custGeom>
              <a:avLst/>
              <a:gdLst/>
              <a:ahLst/>
              <a:cxnLst>
                <a:cxn ang="0">
                  <a:pos x="30" y="0"/>
                </a:cxn>
                <a:cxn ang="0">
                  <a:pos x="42" y="3"/>
                </a:cxn>
                <a:cxn ang="0">
                  <a:pos x="52" y="9"/>
                </a:cxn>
                <a:cxn ang="0">
                  <a:pos x="57" y="19"/>
                </a:cxn>
                <a:cxn ang="0">
                  <a:pos x="60" y="31"/>
                </a:cxn>
                <a:cxn ang="0">
                  <a:pos x="61" y="48"/>
                </a:cxn>
                <a:cxn ang="0">
                  <a:pos x="60" y="64"/>
                </a:cxn>
                <a:cxn ang="0">
                  <a:pos x="57" y="77"/>
                </a:cxn>
                <a:cxn ang="0">
                  <a:pos x="52" y="86"/>
                </a:cxn>
                <a:cxn ang="0">
                  <a:pos x="42" y="94"/>
                </a:cxn>
                <a:cxn ang="0">
                  <a:pos x="30" y="96"/>
                </a:cxn>
                <a:cxn ang="0">
                  <a:pos x="18" y="94"/>
                </a:cxn>
                <a:cxn ang="0">
                  <a:pos x="8" y="85"/>
                </a:cxn>
                <a:cxn ang="0">
                  <a:pos x="3" y="76"/>
                </a:cxn>
                <a:cxn ang="0">
                  <a:pos x="1" y="64"/>
                </a:cxn>
                <a:cxn ang="0">
                  <a:pos x="0" y="48"/>
                </a:cxn>
                <a:cxn ang="0">
                  <a:pos x="1" y="31"/>
                </a:cxn>
                <a:cxn ang="0">
                  <a:pos x="4" y="19"/>
                </a:cxn>
                <a:cxn ang="0">
                  <a:pos x="8" y="9"/>
                </a:cxn>
                <a:cxn ang="0">
                  <a:pos x="18" y="3"/>
                </a:cxn>
                <a:cxn ang="0">
                  <a:pos x="30" y="0"/>
                </a:cxn>
                <a:cxn ang="0">
                  <a:pos x="30" y="16"/>
                </a:cxn>
                <a:cxn ang="0">
                  <a:pos x="27" y="17"/>
                </a:cxn>
                <a:cxn ang="0">
                  <a:pos x="24" y="18"/>
                </a:cxn>
                <a:cxn ang="0">
                  <a:pos x="22" y="20"/>
                </a:cxn>
                <a:cxn ang="0">
                  <a:pos x="20" y="23"/>
                </a:cxn>
                <a:cxn ang="0">
                  <a:pos x="19" y="26"/>
                </a:cxn>
                <a:cxn ang="0">
                  <a:pos x="18" y="35"/>
                </a:cxn>
                <a:cxn ang="0">
                  <a:pos x="17" y="48"/>
                </a:cxn>
                <a:cxn ang="0">
                  <a:pos x="18" y="61"/>
                </a:cxn>
                <a:cxn ang="0">
                  <a:pos x="19" y="70"/>
                </a:cxn>
                <a:cxn ang="0">
                  <a:pos x="20" y="73"/>
                </a:cxn>
                <a:cxn ang="0">
                  <a:pos x="23" y="76"/>
                </a:cxn>
                <a:cxn ang="0">
                  <a:pos x="24" y="77"/>
                </a:cxn>
                <a:cxn ang="0">
                  <a:pos x="27" y="78"/>
                </a:cxn>
                <a:cxn ang="0">
                  <a:pos x="30" y="79"/>
                </a:cxn>
                <a:cxn ang="0">
                  <a:pos x="34" y="78"/>
                </a:cxn>
                <a:cxn ang="0">
                  <a:pos x="37" y="77"/>
                </a:cxn>
                <a:cxn ang="0">
                  <a:pos x="39" y="76"/>
                </a:cxn>
                <a:cxn ang="0">
                  <a:pos x="40" y="73"/>
                </a:cxn>
                <a:cxn ang="0">
                  <a:pos x="41" y="71"/>
                </a:cxn>
                <a:cxn ang="0">
                  <a:pos x="42" y="61"/>
                </a:cxn>
                <a:cxn ang="0">
                  <a:pos x="43" y="48"/>
                </a:cxn>
                <a:cxn ang="0">
                  <a:pos x="42" y="35"/>
                </a:cxn>
                <a:cxn ang="0">
                  <a:pos x="41" y="26"/>
                </a:cxn>
                <a:cxn ang="0">
                  <a:pos x="40" y="23"/>
                </a:cxn>
                <a:cxn ang="0">
                  <a:pos x="39" y="20"/>
                </a:cxn>
                <a:cxn ang="0">
                  <a:pos x="37" y="18"/>
                </a:cxn>
                <a:cxn ang="0">
                  <a:pos x="34" y="17"/>
                </a:cxn>
                <a:cxn ang="0">
                  <a:pos x="30" y="16"/>
                </a:cxn>
              </a:cxnLst>
              <a:rect l="0" t="0" r="r" b="b"/>
              <a:pathLst>
                <a:path w="61" h="96">
                  <a:moveTo>
                    <a:pt x="30" y="0"/>
                  </a:moveTo>
                  <a:lnTo>
                    <a:pt x="42" y="3"/>
                  </a:lnTo>
                  <a:lnTo>
                    <a:pt x="52" y="9"/>
                  </a:lnTo>
                  <a:lnTo>
                    <a:pt x="57" y="19"/>
                  </a:lnTo>
                  <a:lnTo>
                    <a:pt x="60" y="31"/>
                  </a:lnTo>
                  <a:lnTo>
                    <a:pt x="61" y="48"/>
                  </a:lnTo>
                  <a:lnTo>
                    <a:pt x="60" y="64"/>
                  </a:lnTo>
                  <a:lnTo>
                    <a:pt x="57" y="77"/>
                  </a:lnTo>
                  <a:lnTo>
                    <a:pt x="52" y="86"/>
                  </a:lnTo>
                  <a:lnTo>
                    <a:pt x="42" y="94"/>
                  </a:lnTo>
                  <a:lnTo>
                    <a:pt x="30" y="96"/>
                  </a:lnTo>
                  <a:lnTo>
                    <a:pt x="18" y="94"/>
                  </a:lnTo>
                  <a:lnTo>
                    <a:pt x="8" y="85"/>
                  </a:lnTo>
                  <a:lnTo>
                    <a:pt x="3" y="76"/>
                  </a:lnTo>
                  <a:lnTo>
                    <a:pt x="1" y="64"/>
                  </a:lnTo>
                  <a:lnTo>
                    <a:pt x="0" y="48"/>
                  </a:lnTo>
                  <a:lnTo>
                    <a:pt x="1" y="31"/>
                  </a:lnTo>
                  <a:lnTo>
                    <a:pt x="4" y="19"/>
                  </a:lnTo>
                  <a:lnTo>
                    <a:pt x="8" y="9"/>
                  </a:lnTo>
                  <a:lnTo>
                    <a:pt x="18" y="3"/>
                  </a:lnTo>
                  <a:lnTo>
                    <a:pt x="30" y="0"/>
                  </a:lnTo>
                  <a:close/>
                  <a:moveTo>
                    <a:pt x="30" y="16"/>
                  </a:moveTo>
                  <a:lnTo>
                    <a:pt x="27" y="17"/>
                  </a:lnTo>
                  <a:lnTo>
                    <a:pt x="24" y="18"/>
                  </a:lnTo>
                  <a:lnTo>
                    <a:pt x="22" y="20"/>
                  </a:lnTo>
                  <a:lnTo>
                    <a:pt x="20" y="23"/>
                  </a:lnTo>
                  <a:lnTo>
                    <a:pt x="19" y="26"/>
                  </a:lnTo>
                  <a:lnTo>
                    <a:pt x="18" y="35"/>
                  </a:lnTo>
                  <a:lnTo>
                    <a:pt x="17" y="48"/>
                  </a:lnTo>
                  <a:lnTo>
                    <a:pt x="18" y="61"/>
                  </a:lnTo>
                  <a:lnTo>
                    <a:pt x="19" y="70"/>
                  </a:lnTo>
                  <a:lnTo>
                    <a:pt x="20" y="73"/>
                  </a:lnTo>
                  <a:lnTo>
                    <a:pt x="23" y="76"/>
                  </a:lnTo>
                  <a:lnTo>
                    <a:pt x="24" y="77"/>
                  </a:lnTo>
                  <a:lnTo>
                    <a:pt x="27" y="78"/>
                  </a:lnTo>
                  <a:lnTo>
                    <a:pt x="30" y="79"/>
                  </a:lnTo>
                  <a:lnTo>
                    <a:pt x="34" y="78"/>
                  </a:lnTo>
                  <a:lnTo>
                    <a:pt x="37" y="77"/>
                  </a:lnTo>
                  <a:lnTo>
                    <a:pt x="39" y="76"/>
                  </a:lnTo>
                  <a:lnTo>
                    <a:pt x="40" y="73"/>
                  </a:lnTo>
                  <a:lnTo>
                    <a:pt x="41" y="71"/>
                  </a:lnTo>
                  <a:lnTo>
                    <a:pt x="42" y="61"/>
                  </a:lnTo>
                  <a:lnTo>
                    <a:pt x="43" y="48"/>
                  </a:lnTo>
                  <a:lnTo>
                    <a:pt x="42" y="35"/>
                  </a:lnTo>
                  <a:lnTo>
                    <a:pt x="41" y="26"/>
                  </a:lnTo>
                  <a:lnTo>
                    <a:pt x="40" y="23"/>
                  </a:lnTo>
                  <a:lnTo>
                    <a:pt x="39" y="20"/>
                  </a:lnTo>
                  <a:lnTo>
                    <a:pt x="37" y="18"/>
                  </a:lnTo>
                  <a:lnTo>
                    <a:pt x="34" y="17"/>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8390" name="Freeform 1478"/>
            <p:cNvSpPr>
              <a:spLocks noEditPoints="1"/>
            </p:cNvSpPr>
            <p:nvPr/>
          </p:nvSpPr>
          <p:spPr bwMode="auto">
            <a:xfrm>
              <a:off x="348" y="2593"/>
              <a:ext cx="42" cy="74"/>
            </a:xfrm>
            <a:custGeom>
              <a:avLst/>
              <a:gdLst/>
              <a:ahLst/>
              <a:cxnLst>
                <a:cxn ang="0">
                  <a:pos x="30" y="0"/>
                </a:cxn>
                <a:cxn ang="0">
                  <a:pos x="43" y="3"/>
                </a:cxn>
                <a:cxn ang="0">
                  <a:pos x="52" y="9"/>
                </a:cxn>
                <a:cxn ang="0">
                  <a:pos x="58" y="19"/>
                </a:cxn>
                <a:cxn ang="0">
                  <a:pos x="60" y="31"/>
                </a:cxn>
                <a:cxn ang="0">
                  <a:pos x="61" y="48"/>
                </a:cxn>
                <a:cxn ang="0">
                  <a:pos x="60" y="64"/>
                </a:cxn>
                <a:cxn ang="0">
                  <a:pos x="58" y="77"/>
                </a:cxn>
                <a:cxn ang="0">
                  <a:pos x="52" y="86"/>
                </a:cxn>
                <a:cxn ang="0">
                  <a:pos x="43" y="94"/>
                </a:cxn>
                <a:cxn ang="0">
                  <a:pos x="30" y="96"/>
                </a:cxn>
                <a:cxn ang="0">
                  <a:pos x="18" y="94"/>
                </a:cxn>
                <a:cxn ang="0">
                  <a:pos x="9" y="85"/>
                </a:cxn>
                <a:cxn ang="0">
                  <a:pos x="4" y="76"/>
                </a:cxn>
                <a:cxn ang="0">
                  <a:pos x="1" y="64"/>
                </a:cxn>
                <a:cxn ang="0">
                  <a:pos x="0" y="48"/>
                </a:cxn>
                <a:cxn ang="0">
                  <a:pos x="1" y="31"/>
                </a:cxn>
                <a:cxn ang="0">
                  <a:pos x="4" y="19"/>
                </a:cxn>
                <a:cxn ang="0">
                  <a:pos x="10" y="9"/>
                </a:cxn>
                <a:cxn ang="0">
                  <a:pos x="18" y="3"/>
                </a:cxn>
                <a:cxn ang="0">
                  <a:pos x="30" y="0"/>
                </a:cxn>
                <a:cxn ang="0">
                  <a:pos x="30" y="16"/>
                </a:cxn>
                <a:cxn ang="0">
                  <a:pos x="27" y="17"/>
                </a:cxn>
                <a:cxn ang="0">
                  <a:pos x="24" y="18"/>
                </a:cxn>
                <a:cxn ang="0">
                  <a:pos x="23" y="20"/>
                </a:cxn>
                <a:cxn ang="0">
                  <a:pos x="21" y="23"/>
                </a:cxn>
                <a:cxn ang="0">
                  <a:pos x="20" y="26"/>
                </a:cxn>
                <a:cxn ang="0">
                  <a:pos x="18" y="35"/>
                </a:cxn>
                <a:cxn ang="0">
                  <a:pos x="17" y="48"/>
                </a:cxn>
                <a:cxn ang="0">
                  <a:pos x="18" y="61"/>
                </a:cxn>
                <a:cxn ang="0">
                  <a:pos x="20" y="70"/>
                </a:cxn>
                <a:cxn ang="0">
                  <a:pos x="21" y="73"/>
                </a:cxn>
                <a:cxn ang="0">
                  <a:pos x="23" y="76"/>
                </a:cxn>
                <a:cxn ang="0">
                  <a:pos x="24" y="77"/>
                </a:cxn>
                <a:cxn ang="0">
                  <a:pos x="27" y="78"/>
                </a:cxn>
                <a:cxn ang="0">
                  <a:pos x="30" y="79"/>
                </a:cxn>
                <a:cxn ang="0">
                  <a:pos x="34" y="78"/>
                </a:cxn>
                <a:cxn ang="0">
                  <a:pos x="37" y="77"/>
                </a:cxn>
                <a:cxn ang="0">
                  <a:pos x="39" y="76"/>
                </a:cxn>
                <a:cxn ang="0">
                  <a:pos x="40" y="73"/>
                </a:cxn>
                <a:cxn ang="0">
                  <a:pos x="41" y="71"/>
                </a:cxn>
                <a:cxn ang="0">
                  <a:pos x="44" y="61"/>
                </a:cxn>
                <a:cxn ang="0">
                  <a:pos x="44" y="48"/>
                </a:cxn>
                <a:cxn ang="0">
                  <a:pos x="44" y="35"/>
                </a:cxn>
                <a:cxn ang="0">
                  <a:pos x="41" y="26"/>
                </a:cxn>
                <a:cxn ang="0">
                  <a:pos x="40" y="23"/>
                </a:cxn>
                <a:cxn ang="0">
                  <a:pos x="39" y="20"/>
                </a:cxn>
                <a:cxn ang="0">
                  <a:pos x="37" y="18"/>
                </a:cxn>
                <a:cxn ang="0">
                  <a:pos x="34" y="17"/>
                </a:cxn>
                <a:cxn ang="0">
                  <a:pos x="30" y="16"/>
                </a:cxn>
              </a:cxnLst>
              <a:rect l="0" t="0" r="r" b="b"/>
              <a:pathLst>
                <a:path w="61" h="96">
                  <a:moveTo>
                    <a:pt x="30" y="0"/>
                  </a:moveTo>
                  <a:lnTo>
                    <a:pt x="43" y="3"/>
                  </a:lnTo>
                  <a:lnTo>
                    <a:pt x="52" y="9"/>
                  </a:lnTo>
                  <a:lnTo>
                    <a:pt x="58" y="19"/>
                  </a:lnTo>
                  <a:lnTo>
                    <a:pt x="60" y="31"/>
                  </a:lnTo>
                  <a:lnTo>
                    <a:pt x="61" y="48"/>
                  </a:lnTo>
                  <a:lnTo>
                    <a:pt x="60" y="64"/>
                  </a:lnTo>
                  <a:lnTo>
                    <a:pt x="58" y="77"/>
                  </a:lnTo>
                  <a:lnTo>
                    <a:pt x="52" y="86"/>
                  </a:lnTo>
                  <a:lnTo>
                    <a:pt x="43" y="94"/>
                  </a:lnTo>
                  <a:lnTo>
                    <a:pt x="30" y="96"/>
                  </a:lnTo>
                  <a:lnTo>
                    <a:pt x="18" y="94"/>
                  </a:lnTo>
                  <a:lnTo>
                    <a:pt x="9" y="85"/>
                  </a:lnTo>
                  <a:lnTo>
                    <a:pt x="4" y="76"/>
                  </a:lnTo>
                  <a:lnTo>
                    <a:pt x="1" y="64"/>
                  </a:lnTo>
                  <a:lnTo>
                    <a:pt x="0" y="48"/>
                  </a:lnTo>
                  <a:lnTo>
                    <a:pt x="1" y="31"/>
                  </a:lnTo>
                  <a:lnTo>
                    <a:pt x="4" y="19"/>
                  </a:lnTo>
                  <a:lnTo>
                    <a:pt x="10" y="9"/>
                  </a:lnTo>
                  <a:lnTo>
                    <a:pt x="18" y="3"/>
                  </a:lnTo>
                  <a:lnTo>
                    <a:pt x="30" y="0"/>
                  </a:lnTo>
                  <a:close/>
                  <a:moveTo>
                    <a:pt x="30" y="16"/>
                  </a:moveTo>
                  <a:lnTo>
                    <a:pt x="27" y="17"/>
                  </a:lnTo>
                  <a:lnTo>
                    <a:pt x="24" y="18"/>
                  </a:lnTo>
                  <a:lnTo>
                    <a:pt x="23" y="20"/>
                  </a:lnTo>
                  <a:lnTo>
                    <a:pt x="21" y="23"/>
                  </a:lnTo>
                  <a:lnTo>
                    <a:pt x="20" y="26"/>
                  </a:lnTo>
                  <a:lnTo>
                    <a:pt x="18" y="35"/>
                  </a:lnTo>
                  <a:lnTo>
                    <a:pt x="17" y="48"/>
                  </a:lnTo>
                  <a:lnTo>
                    <a:pt x="18" y="61"/>
                  </a:lnTo>
                  <a:lnTo>
                    <a:pt x="20" y="70"/>
                  </a:lnTo>
                  <a:lnTo>
                    <a:pt x="21" y="73"/>
                  </a:lnTo>
                  <a:lnTo>
                    <a:pt x="23" y="76"/>
                  </a:lnTo>
                  <a:lnTo>
                    <a:pt x="24" y="77"/>
                  </a:lnTo>
                  <a:lnTo>
                    <a:pt x="27" y="78"/>
                  </a:lnTo>
                  <a:lnTo>
                    <a:pt x="30" y="79"/>
                  </a:lnTo>
                  <a:lnTo>
                    <a:pt x="34" y="78"/>
                  </a:lnTo>
                  <a:lnTo>
                    <a:pt x="37" y="77"/>
                  </a:lnTo>
                  <a:lnTo>
                    <a:pt x="39" y="76"/>
                  </a:lnTo>
                  <a:lnTo>
                    <a:pt x="40" y="73"/>
                  </a:lnTo>
                  <a:lnTo>
                    <a:pt x="41" y="71"/>
                  </a:lnTo>
                  <a:lnTo>
                    <a:pt x="44" y="61"/>
                  </a:lnTo>
                  <a:lnTo>
                    <a:pt x="44" y="48"/>
                  </a:lnTo>
                  <a:lnTo>
                    <a:pt x="44" y="35"/>
                  </a:lnTo>
                  <a:lnTo>
                    <a:pt x="41" y="26"/>
                  </a:lnTo>
                  <a:lnTo>
                    <a:pt x="40" y="23"/>
                  </a:lnTo>
                  <a:lnTo>
                    <a:pt x="39" y="20"/>
                  </a:lnTo>
                  <a:lnTo>
                    <a:pt x="37" y="18"/>
                  </a:lnTo>
                  <a:lnTo>
                    <a:pt x="34" y="17"/>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8391" name="Line 1479"/>
            <p:cNvSpPr>
              <a:spLocks noChangeShapeType="1"/>
            </p:cNvSpPr>
            <p:nvPr/>
          </p:nvSpPr>
          <p:spPr bwMode="auto">
            <a:xfrm>
              <a:off x="404" y="2327"/>
              <a:ext cx="21" cy="1"/>
            </a:xfrm>
            <a:prstGeom prst="line">
              <a:avLst/>
            </a:prstGeom>
            <a:noFill/>
            <a:ln w="3175">
              <a:solidFill>
                <a:srgbClr val="000000"/>
              </a:solidFill>
              <a:round/>
              <a:headEnd/>
              <a:tailEnd/>
            </a:ln>
          </p:spPr>
          <p:txBody>
            <a:bodyPr/>
            <a:lstStyle/>
            <a:p>
              <a:endParaRPr lang="en-US"/>
            </a:p>
          </p:txBody>
        </p:sp>
        <p:sp>
          <p:nvSpPr>
            <p:cNvPr id="168392" name="Freeform 1480"/>
            <p:cNvSpPr>
              <a:spLocks/>
            </p:cNvSpPr>
            <p:nvPr/>
          </p:nvSpPr>
          <p:spPr bwMode="auto">
            <a:xfrm>
              <a:off x="250" y="2294"/>
              <a:ext cx="28" cy="72"/>
            </a:xfrm>
            <a:custGeom>
              <a:avLst/>
              <a:gdLst/>
              <a:ahLst/>
              <a:cxnLst>
                <a:cxn ang="0">
                  <a:pos x="41" y="95"/>
                </a:cxn>
                <a:cxn ang="0">
                  <a:pos x="24" y="95"/>
                </a:cxn>
                <a:cxn ang="0">
                  <a:pos x="24" y="27"/>
                </a:cxn>
                <a:cxn ang="0">
                  <a:pos x="13" y="35"/>
                </a:cxn>
                <a:cxn ang="0">
                  <a:pos x="0" y="41"/>
                </a:cxn>
                <a:cxn ang="0">
                  <a:pos x="0" y="23"/>
                </a:cxn>
                <a:cxn ang="0">
                  <a:pos x="5" y="21"/>
                </a:cxn>
                <a:cxn ang="0">
                  <a:pos x="10" y="19"/>
                </a:cxn>
                <a:cxn ang="0">
                  <a:pos x="15" y="15"/>
                </a:cxn>
                <a:cxn ang="0">
                  <a:pos x="21" y="10"/>
                </a:cxn>
                <a:cxn ang="0">
                  <a:pos x="24" y="6"/>
                </a:cxn>
                <a:cxn ang="0">
                  <a:pos x="27" y="0"/>
                </a:cxn>
                <a:cxn ang="0">
                  <a:pos x="41" y="0"/>
                </a:cxn>
                <a:cxn ang="0">
                  <a:pos x="41" y="95"/>
                </a:cxn>
              </a:cxnLst>
              <a:rect l="0" t="0" r="r" b="b"/>
              <a:pathLst>
                <a:path w="41" h="95">
                  <a:moveTo>
                    <a:pt x="41" y="95"/>
                  </a:moveTo>
                  <a:lnTo>
                    <a:pt x="24" y="95"/>
                  </a:lnTo>
                  <a:lnTo>
                    <a:pt x="24" y="27"/>
                  </a:lnTo>
                  <a:lnTo>
                    <a:pt x="13" y="35"/>
                  </a:lnTo>
                  <a:lnTo>
                    <a:pt x="0" y="41"/>
                  </a:lnTo>
                  <a:lnTo>
                    <a:pt x="0" y="23"/>
                  </a:lnTo>
                  <a:lnTo>
                    <a:pt x="5" y="21"/>
                  </a:lnTo>
                  <a:lnTo>
                    <a:pt x="10" y="19"/>
                  </a:lnTo>
                  <a:lnTo>
                    <a:pt x="15" y="15"/>
                  </a:lnTo>
                  <a:lnTo>
                    <a:pt x="21" y="10"/>
                  </a:lnTo>
                  <a:lnTo>
                    <a:pt x="24" y="6"/>
                  </a:lnTo>
                  <a:lnTo>
                    <a:pt x="27" y="0"/>
                  </a:lnTo>
                  <a:lnTo>
                    <a:pt x="41" y="0"/>
                  </a:lnTo>
                  <a:lnTo>
                    <a:pt x="41" y="95"/>
                  </a:lnTo>
                  <a:close/>
                </a:path>
              </a:pathLst>
            </a:custGeom>
            <a:solidFill>
              <a:srgbClr val="000000"/>
            </a:solidFill>
            <a:ln w="0">
              <a:solidFill>
                <a:srgbClr val="000000"/>
              </a:solidFill>
              <a:prstDash val="solid"/>
              <a:round/>
              <a:headEnd/>
              <a:tailEnd/>
            </a:ln>
          </p:spPr>
          <p:txBody>
            <a:bodyPr/>
            <a:lstStyle/>
            <a:p>
              <a:endParaRPr lang="en-US"/>
            </a:p>
          </p:txBody>
        </p:sp>
        <p:sp>
          <p:nvSpPr>
            <p:cNvPr id="168393" name="Freeform 1481"/>
            <p:cNvSpPr>
              <a:spLocks/>
            </p:cNvSpPr>
            <p:nvPr/>
          </p:nvSpPr>
          <p:spPr bwMode="auto">
            <a:xfrm>
              <a:off x="298" y="2295"/>
              <a:ext cx="43" cy="72"/>
            </a:xfrm>
            <a:custGeom>
              <a:avLst/>
              <a:gdLst/>
              <a:ahLst/>
              <a:cxnLst>
                <a:cxn ang="0">
                  <a:pos x="0" y="66"/>
                </a:cxn>
                <a:cxn ang="0">
                  <a:pos x="16" y="64"/>
                </a:cxn>
                <a:cxn ang="0">
                  <a:pos x="17" y="67"/>
                </a:cxn>
                <a:cxn ang="0">
                  <a:pos x="18" y="71"/>
                </a:cxn>
                <a:cxn ang="0">
                  <a:pos x="20" y="74"/>
                </a:cxn>
                <a:cxn ang="0">
                  <a:pos x="24" y="76"/>
                </a:cxn>
                <a:cxn ang="0">
                  <a:pos x="27" y="77"/>
                </a:cxn>
                <a:cxn ang="0">
                  <a:pos x="30" y="77"/>
                </a:cxn>
                <a:cxn ang="0">
                  <a:pos x="34" y="77"/>
                </a:cxn>
                <a:cxn ang="0">
                  <a:pos x="38" y="76"/>
                </a:cxn>
                <a:cxn ang="0">
                  <a:pos x="40" y="74"/>
                </a:cxn>
                <a:cxn ang="0">
                  <a:pos x="42" y="71"/>
                </a:cxn>
                <a:cxn ang="0">
                  <a:pos x="45" y="66"/>
                </a:cxn>
                <a:cxn ang="0">
                  <a:pos x="45" y="61"/>
                </a:cxn>
                <a:cxn ang="0">
                  <a:pos x="45" y="56"/>
                </a:cxn>
                <a:cxn ang="0">
                  <a:pos x="43" y="53"/>
                </a:cxn>
                <a:cxn ang="0">
                  <a:pos x="41" y="50"/>
                </a:cxn>
                <a:cxn ang="0">
                  <a:pos x="38" y="48"/>
                </a:cxn>
                <a:cxn ang="0">
                  <a:pos x="35" y="47"/>
                </a:cxn>
                <a:cxn ang="0">
                  <a:pos x="30" y="45"/>
                </a:cxn>
                <a:cxn ang="0">
                  <a:pos x="26" y="47"/>
                </a:cxn>
                <a:cxn ang="0">
                  <a:pos x="22" y="49"/>
                </a:cxn>
                <a:cxn ang="0">
                  <a:pos x="17" y="53"/>
                </a:cxn>
                <a:cxn ang="0">
                  <a:pos x="1" y="51"/>
                </a:cxn>
                <a:cxn ang="0">
                  <a:pos x="12" y="0"/>
                </a:cxn>
                <a:cxn ang="0">
                  <a:pos x="59" y="0"/>
                </a:cxn>
                <a:cxn ang="0">
                  <a:pos x="59" y="17"/>
                </a:cxn>
                <a:cxn ang="0">
                  <a:pos x="26" y="17"/>
                </a:cxn>
                <a:cxn ang="0">
                  <a:pos x="23" y="33"/>
                </a:cxn>
                <a:cxn ang="0">
                  <a:pos x="28" y="30"/>
                </a:cxn>
                <a:cxn ang="0">
                  <a:pos x="35" y="29"/>
                </a:cxn>
                <a:cxn ang="0">
                  <a:pos x="46" y="31"/>
                </a:cxn>
                <a:cxn ang="0">
                  <a:pos x="54" y="38"/>
                </a:cxn>
                <a:cxn ang="0">
                  <a:pos x="61" y="49"/>
                </a:cxn>
                <a:cxn ang="0">
                  <a:pos x="62" y="61"/>
                </a:cxn>
                <a:cxn ang="0">
                  <a:pos x="61" y="72"/>
                </a:cxn>
                <a:cxn ang="0">
                  <a:pos x="55" y="82"/>
                </a:cxn>
                <a:cxn ang="0">
                  <a:pos x="49" y="88"/>
                </a:cxn>
                <a:cxn ang="0">
                  <a:pos x="40" y="93"/>
                </a:cxn>
                <a:cxn ang="0">
                  <a:pos x="30" y="94"/>
                </a:cxn>
                <a:cxn ang="0">
                  <a:pos x="18" y="93"/>
                </a:cxn>
                <a:cxn ang="0">
                  <a:pos x="9" y="86"/>
                </a:cxn>
                <a:cxn ang="0">
                  <a:pos x="3" y="77"/>
                </a:cxn>
                <a:cxn ang="0">
                  <a:pos x="0" y="66"/>
                </a:cxn>
              </a:cxnLst>
              <a:rect l="0" t="0" r="r" b="b"/>
              <a:pathLst>
                <a:path w="62" h="94">
                  <a:moveTo>
                    <a:pt x="0" y="66"/>
                  </a:moveTo>
                  <a:lnTo>
                    <a:pt x="16" y="64"/>
                  </a:lnTo>
                  <a:lnTo>
                    <a:pt x="17" y="67"/>
                  </a:lnTo>
                  <a:lnTo>
                    <a:pt x="18" y="71"/>
                  </a:lnTo>
                  <a:lnTo>
                    <a:pt x="20" y="74"/>
                  </a:lnTo>
                  <a:lnTo>
                    <a:pt x="24" y="76"/>
                  </a:lnTo>
                  <a:lnTo>
                    <a:pt x="27" y="77"/>
                  </a:lnTo>
                  <a:lnTo>
                    <a:pt x="30" y="77"/>
                  </a:lnTo>
                  <a:lnTo>
                    <a:pt x="34" y="77"/>
                  </a:lnTo>
                  <a:lnTo>
                    <a:pt x="38" y="76"/>
                  </a:lnTo>
                  <a:lnTo>
                    <a:pt x="40" y="74"/>
                  </a:lnTo>
                  <a:lnTo>
                    <a:pt x="42" y="71"/>
                  </a:lnTo>
                  <a:lnTo>
                    <a:pt x="45" y="66"/>
                  </a:lnTo>
                  <a:lnTo>
                    <a:pt x="45" y="61"/>
                  </a:lnTo>
                  <a:lnTo>
                    <a:pt x="45" y="56"/>
                  </a:lnTo>
                  <a:lnTo>
                    <a:pt x="43" y="53"/>
                  </a:lnTo>
                  <a:lnTo>
                    <a:pt x="41" y="50"/>
                  </a:lnTo>
                  <a:lnTo>
                    <a:pt x="38" y="48"/>
                  </a:lnTo>
                  <a:lnTo>
                    <a:pt x="35" y="47"/>
                  </a:lnTo>
                  <a:lnTo>
                    <a:pt x="30" y="45"/>
                  </a:lnTo>
                  <a:lnTo>
                    <a:pt x="26" y="47"/>
                  </a:lnTo>
                  <a:lnTo>
                    <a:pt x="22" y="49"/>
                  </a:lnTo>
                  <a:lnTo>
                    <a:pt x="17" y="53"/>
                  </a:lnTo>
                  <a:lnTo>
                    <a:pt x="1" y="51"/>
                  </a:lnTo>
                  <a:lnTo>
                    <a:pt x="12" y="0"/>
                  </a:lnTo>
                  <a:lnTo>
                    <a:pt x="59" y="0"/>
                  </a:lnTo>
                  <a:lnTo>
                    <a:pt x="59" y="17"/>
                  </a:lnTo>
                  <a:lnTo>
                    <a:pt x="26" y="17"/>
                  </a:lnTo>
                  <a:lnTo>
                    <a:pt x="23" y="33"/>
                  </a:lnTo>
                  <a:lnTo>
                    <a:pt x="28" y="30"/>
                  </a:lnTo>
                  <a:lnTo>
                    <a:pt x="35" y="29"/>
                  </a:lnTo>
                  <a:lnTo>
                    <a:pt x="46" y="31"/>
                  </a:lnTo>
                  <a:lnTo>
                    <a:pt x="54" y="38"/>
                  </a:lnTo>
                  <a:lnTo>
                    <a:pt x="61" y="49"/>
                  </a:lnTo>
                  <a:lnTo>
                    <a:pt x="62" y="61"/>
                  </a:lnTo>
                  <a:lnTo>
                    <a:pt x="61" y="72"/>
                  </a:lnTo>
                  <a:lnTo>
                    <a:pt x="55" y="82"/>
                  </a:lnTo>
                  <a:lnTo>
                    <a:pt x="49" y="88"/>
                  </a:lnTo>
                  <a:lnTo>
                    <a:pt x="40" y="93"/>
                  </a:lnTo>
                  <a:lnTo>
                    <a:pt x="30" y="94"/>
                  </a:lnTo>
                  <a:lnTo>
                    <a:pt x="18" y="93"/>
                  </a:lnTo>
                  <a:lnTo>
                    <a:pt x="9" y="86"/>
                  </a:lnTo>
                  <a:lnTo>
                    <a:pt x="3" y="77"/>
                  </a:lnTo>
                  <a:lnTo>
                    <a:pt x="0" y="66"/>
                  </a:lnTo>
                  <a:close/>
                </a:path>
              </a:pathLst>
            </a:custGeom>
            <a:solidFill>
              <a:srgbClr val="000000"/>
            </a:solidFill>
            <a:ln w="0">
              <a:solidFill>
                <a:srgbClr val="000000"/>
              </a:solidFill>
              <a:prstDash val="solid"/>
              <a:round/>
              <a:headEnd/>
              <a:tailEnd/>
            </a:ln>
          </p:spPr>
          <p:txBody>
            <a:bodyPr/>
            <a:lstStyle/>
            <a:p>
              <a:endParaRPr lang="en-US"/>
            </a:p>
          </p:txBody>
        </p:sp>
        <p:sp>
          <p:nvSpPr>
            <p:cNvPr id="168394" name="Freeform 1482"/>
            <p:cNvSpPr>
              <a:spLocks noEditPoints="1"/>
            </p:cNvSpPr>
            <p:nvPr/>
          </p:nvSpPr>
          <p:spPr bwMode="auto">
            <a:xfrm>
              <a:off x="348" y="2294"/>
              <a:ext cx="42" cy="73"/>
            </a:xfrm>
            <a:custGeom>
              <a:avLst/>
              <a:gdLst/>
              <a:ahLst/>
              <a:cxnLst>
                <a:cxn ang="0">
                  <a:pos x="30" y="0"/>
                </a:cxn>
                <a:cxn ang="0">
                  <a:pos x="43" y="3"/>
                </a:cxn>
                <a:cxn ang="0">
                  <a:pos x="52" y="10"/>
                </a:cxn>
                <a:cxn ang="0">
                  <a:pos x="58" y="19"/>
                </a:cxn>
                <a:cxn ang="0">
                  <a:pos x="60" y="32"/>
                </a:cxn>
                <a:cxn ang="0">
                  <a:pos x="61" y="49"/>
                </a:cxn>
                <a:cxn ang="0">
                  <a:pos x="60" y="64"/>
                </a:cxn>
                <a:cxn ang="0">
                  <a:pos x="58" y="77"/>
                </a:cxn>
                <a:cxn ang="0">
                  <a:pos x="52" y="86"/>
                </a:cxn>
                <a:cxn ang="0">
                  <a:pos x="43" y="93"/>
                </a:cxn>
                <a:cxn ang="0">
                  <a:pos x="30" y="96"/>
                </a:cxn>
                <a:cxn ang="0">
                  <a:pos x="18" y="93"/>
                </a:cxn>
                <a:cxn ang="0">
                  <a:pos x="9" y="86"/>
                </a:cxn>
                <a:cxn ang="0">
                  <a:pos x="4" y="77"/>
                </a:cxn>
                <a:cxn ang="0">
                  <a:pos x="1" y="64"/>
                </a:cxn>
                <a:cxn ang="0">
                  <a:pos x="0" y="47"/>
                </a:cxn>
                <a:cxn ang="0">
                  <a:pos x="1" y="32"/>
                </a:cxn>
                <a:cxn ang="0">
                  <a:pos x="4" y="19"/>
                </a:cxn>
                <a:cxn ang="0">
                  <a:pos x="10" y="10"/>
                </a:cxn>
                <a:cxn ang="0">
                  <a:pos x="18" y="3"/>
                </a:cxn>
                <a:cxn ang="0">
                  <a:pos x="30" y="0"/>
                </a:cxn>
                <a:cxn ang="0">
                  <a:pos x="30" y="17"/>
                </a:cxn>
                <a:cxn ang="0">
                  <a:pos x="27" y="17"/>
                </a:cxn>
                <a:cxn ang="0">
                  <a:pos x="24" y="19"/>
                </a:cxn>
                <a:cxn ang="0">
                  <a:pos x="23" y="20"/>
                </a:cxn>
                <a:cxn ang="0">
                  <a:pos x="21" y="22"/>
                </a:cxn>
                <a:cxn ang="0">
                  <a:pos x="20" y="26"/>
                </a:cxn>
                <a:cxn ang="0">
                  <a:pos x="18" y="34"/>
                </a:cxn>
                <a:cxn ang="0">
                  <a:pos x="17" y="49"/>
                </a:cxn>
                <a:cxn ang="0">
                  <a:pos x="18" y="62"/>
                </a:cxn>
                <a:cxn ang="0">
                  <a:pos x="20" y="69"/>
                </a:cxn>
                <a:cxn ang="0">
                  <a:pos x="21" y="73"/>
                </a:cxn>
                <a:cxn ang="0">
                  <a:pos x="23" y="76"/>
                </a:cxn>
                <a:cxn ang="0">
                  <a:pos x="24" y="77"/>
                </a:cxn>
                <a:cxn ang="0">
                  <a:pos x="27" y="79"/>
                </a:cxn>
                <a:cxn ang="0">
                  <a:pos x="30" y="79"/>
                </a:cxn>
                <a:cxn ang="0">
                  <a:pos x="34" y="79"/>
                </a:cxn>
                <a:cxn ang="0">
                  <a:pos x="37" y="77"/>
                </a:cxn>
                <a:cxn ang="0">
                  <a:pos x="39" y="76"/>
                </a:cxn>
                <a:cxn ang="0">
                  <a:pos x="40" y="74"/>
                </a:cxn>
                <a:cxn ang="0">
                  <a:pos x="41" y="70"/>
                </a:cxn>
                <a:cxn ang="0">
                  <a:pos x="44" y="62"/>
                </a:cxn>
                <a:cxn ang="0">
                  <a:pos x="44" y="49"/>
                </a:cxn>
                <a:cxn ang="0">
                  <a:pos x="44" y="34"/>
                </a:cxn>
                <a:cxn ang="0">
                  <a:pos x="41" y="27"/>
                </a:cxn>
                <a:cxn ang="0">
                  <a:pos x="40" y="23"/>
                </a:cxn>
                <a:cxn ang="0">
                  <a:pos x="39" y="20"/>
                </a:cxn>
                <a:cxn ang="0">
                  <a:pos x="37" y="19"/>
                </a:cxn>
                <a:cxn ang="0">
                  <a:pos x="34" y="17"/>
                </a:cxn>
                <a:cxn ang="0">
                  <a:pos x="30" y="17"/>
                </a:cxn>
              </a:cxnLst>
              <a:rect l="0" t="0" r="r" b="b"/>
              <a:pathLst>
                <a:path w="61" h="96">
                  <a:moveTo>
                    <a:pt x="30" y="0"/>
                  </a:moveTo>
                  <a:lnTo>
                    <a:pt x="43" y="3"/>
                  </a:lnTo>
                  <a:lnTo>
                    <a:pt x="52" y="10"/>
                  </a:lnTo>
                  <a:lnTo>
                    <a:pt x="58" y="19"/>
                  </a:lnTo>
                  <a:lnTo>
                    <a:pt x="60" y="32"/>
                  </a:lnTo>
                  <a:lnTo>
                    <a:pt x="61" y="49"/>
                  </a:lnTo>
                  <a:lnTo>
                    <a:pt x="60" y="64"/>
                  </a:lnTo>
                  <a:lnTo>
                    <a:pt x="58" y="77"/>
                  </a:lnTo>
                  <a:lnTo>
                    <a:pt x="52" y="86"/>
                  </a:lnTo>
                  <a:lnTo>
                    <a:pt x="43" y="93"/>
                  </a:lnTo>
                  <a:lnTo>
                    <a:pt x="30" y="96"/>
                  </a:lnTo>
                  <a:lnTo>
                    <a:pt x="18" y="93"/>
                  </a:lnTo>
                  <a:lnTo>
                    <a:pt x="9" y="86"/>
                  </a:lnTo>
                  <a:lnTo>
                    <a:pt x="4" y="77"/>
                  </a:lnTo>
                  <a:lnTo>
                    <a:pt x="1" y="64"/>
                  </a:lnTo>
                  <a:lnTo>
                    <a:pt x="0" y="47"/>
                  </a:lnTo>
                  <a:lnTo>
                    <a:pt x="1" y="32"/>
                  </a:lnTo>
                  <a:lnTo>
                    <a:pt x="4" y="19"/>
                  </a:lnTo>
                  <a:lnTo>
                    <a:pt x="10" y="10"/>
                  </a:lnTo>
                  <a:lnTo>
                    <a:pt x="18" y="3"/>
                  </a:lnTo>
                  <a:lnTo>
                    <a:pt x="30" y="0"/>
                  </a:lnTo>
                  <a:close/>
                  <a:moveTo>
                    <a:pt x="30" y="17"/>
                  </a:moveTo>
                  <a:lnTo>
                    <a:pt x="27" y="17"/>
                  </a:lnTo>
                  <a:lnTo>
                    <a:pt x="24" y="19"/>
                  </a:lnTo>
                  <a:lnTo>
                    <a:pt x="23" y="20"/>
                  </a:lnTo>
                  <a:lnTo>
                    <a:pt x="21" y="22"/>
                  </a:lnTo>
                  <a:lnTo>
                    <a:pt x="20" y="26"/>
                  </a:lnTo>
                  <a:lnTo>
                    <a:pt x="18" y="34"/>
                  </a:lnTo>
                  <a:lnTo>
                    <a:pt x="17" y="49"/>
                  </a:lnTo>
                  <a:lnTo>
                    <a:pt x="18" y="62"/>
                  </a:lnTo>
                  <a:lnTo>
                    <a:pt x="20" y="69"/>
                  </a:lnTo>
                  <a:lnTo>
                    <a:pt x="21" y="73"/>
                  </a:lnTo>
                  <a:lnTo>
                    <a:pt x="23" y="76"/>
                  </a:lnTo>
                  <a:lnTo>
                    <a:pt x="24" y="77"/>
                  </a:lnTo>
                  <a:lnTo>
                    <a:pt x="27" y="79"/>
                  </a:lnTo>
                  <a:lnTo>
                    <a:pt x="30" y="79"/>
                  </a:lnTo>
                  <a:lnTo>
                    <a:pt x="34" y="79"/>
                  </a:lnTo>
                  <a:lnTo>
                    <a:pt x="37" y="77"/>
                  </a:lnTo>
                  <a:lnTo>
                    <a:pt x="39" y="76"/>
                  </a:lnTo>
                  <a:lnTo>
                    <a:pt x="40" y="74"/>
                  </a:lnTo>
                  <a:lnTo>
                    <a:pt x="41" y="70"/>
                  </a:lnTo>
                  <a:lnTo>
                    <a:pt x="44" y="62"/>
                  </a:lnTo>
                  <a:lnTo>
                    <a:pt x="44" y="49"/>
                  </a:lnTo>
                  <a:lnTo>
                    <a:pt x="44" y="34"/>
                  </a:lnTo>
                  <a:lnTo>
                    <a:pt x="41" y="27"/>
                  </a:lnTo>
                  <a:lnTo>
                    <a:pt x="40" y="23"/>
                  </a:lnTo>
                  <a:lnTo>
                    <a:pt x="39" y="20"/>
                  </a:lnTo>
                  <a:lnTo>
                    <a:pt x="37" y="19"/>
                  </a:lnTo>
                  <a:lnTo>
                    <a:pt x="34" y="17"/>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8395" name="Line 1483"/>
            <p:cNvSpPr>
              <a:spLocks noChangeShapeType="1"/>
            </p:cNvSpPr>
            <p:nvPr/>
          </p:nvSpPr>
          <p:spPr bwMode="auto">
            <a:xfrm>
              <a:off x="404" y="2029"/>
              <a:ext cx="21" cy="1"/>
            </a:xfrm>
            <a:prstGeom prst="line">
              <a:avLst/>
            </a:prstGeom>
            <a:noFill/>
            <a:ln w="3175">
              <a:solidFill>
                <a:srgbClr val="000000"/>
              </a:solidFill>
              <a:round/>
              <a:headEnd/>
              <a:tailEnd/>
            </a:ln>
          </p:spPr>
          <p:txBody>
            <a:bodyPr/>
            <a:lstStyle/>
            <a:p>
              <a:endParaRPr lang="en-US"/>
            </a:p>
          </p:txBody>
        </p:sp>
        <p:sp>
          <p:nvSpPr>
            <p:cNvPr id="168396" name="Freeform 1484"/>
            <p:cNvSpPr>
              <a:spLocks/>
            </p:cNvSpPr>
            <p:nvPr/>
          </p:nvSpPr>
          <p:spPr bwMode="auto">
            <a:xfrm>
              <a:off x="247" y="1994"/>
              <a:ext cx="43" cy="73"/>
            </a:xfrm>
            <a:custGeom>
              <a:avLst/>
              <a:gdLst/>
              <a:ahLst/>
              <a:cxnLst>
                <a:cxn ang="0">
                  <a:pos x="62" y="77"/>
                </a:cxn>
                <a:cxn ang="0">
                  <a:pos x="62" y="95"/>
                </a:cxn>
                <a:cxn ang="0">
                  <a:pos x="0" y="95"/>
                </a:cxn>
                <a:cxn ang="0">
                  <a:pos x="2" y="86"/>
                </a:cxn>
                <a:cxn ang="0">
                  <a:pos x="6" y="78"/>
                </a:cxn>
                <a:cxn ang="0">
                  <a:pos x="14" y="68"/>
                </a:cxn>
                <a:cxn ang="0">
                  <a:pos x="26" y="55"/>
                </a:cxn>
                <a:cxn ang="0">
                  <a:pos x="31" y="51"/>
                </a:cxn>
                <a:cxn ang="0">
                  <a:pos x="35" y="46"/>
                </a:cxn>
                <a:cxn ang="0">
                  <a:pos x="39" y="43"/>
                </a:cxn>
                <a:cxn ang="0">
                  <a:pos x="40" y="41"/>
                </a:cxn>
                <a:cxn ang="0">
                  <a:pos x="43" y="35"/>
                </a:cxn>
                <a:cxn ang="0">
                  <a:pos x="44" y="30"/>
                </a:cxn>
                <a:cxn ang="0">
                  <a:pos x="43" y="25"/>
                </a:cxn>
                <a:cxn ang="0">
                  <a:pos x="42" y="23"/>
                </a:cxn>
                <a:cxn ang="0">
                  <a:pos x="41" y="20"/>
                </a:cxn>
                <a:cxn ang="0">
                  <a:pos x="39" y="19"/>
                </a:cxn>
                <a:cxn ang="0">
                  <a:pos x="35" y="18"/>
                </a:cxn>
                <a:cxn ang="0">
                  <a:pos x="32" y="17"/>
                </a:cxn>
                <a:cxn ang="0">
                  <a:pos x="29" y="18"/>
                </a:cxn>
                <a:cxn ang="0">
                  <a:pos x="26" y="19"/>
                </a:cxn>
                <a:cxn ang="0">
                  <a:pos x="23" y="20"/>
                </a:cxn>
                <a:cxn ang="0">
                  <a:pos x="21" y="23"/>
                </a:cxn>
                <a:cxn ang="0">
                  <a:pos x="20" y="26"/>
                </a:cxn>
                <a:cxn ang="0">
                  <a:pos x="19" y="31"/>
                </a:cxn>
                <a:cxn ang="0">
                  <a:pos x="2" y="29"/>
                </a:cxn>
                <a:cxn ang="0">
                  <a:pos x="5" y="15"/>
                </a:cxn>
                <a:cxn ang="0">
                  <a:pos x="11" y="7"/>
                </a:cxn>
                <a:cxn ang="0">
                  <a:pos x="21" y="2"/>
                </a:cxn>
                <a:cxn ang="0">
                  <a:pos x="32" y="0"/>
                </a:cxn>
                <a:cxn ang="0">
                  <a:pos x="44" y="2"/>
                </a:cxn>
                <a:cxn ang="0">
                  <a:pos x="54" y="8"/>
                </a:cxn>
                <a:cxn ang="0">
                  <a:pos x="60" y="17"/>
                </a:cxn>
                <a:cxn ang="0">
                  <a:pos x="62" y="26"/>
                </a:cxn>
                <a:cxn ang="0">
                  <a:pos x="61" y="33"/>
                </a:cxn>
                <a:cxn ang="0">
                  <a:pos x="60" y="38"/>
                </a:cxn>
                <a:cxn ang="0">
                  <a:pos x="56" y="44"/>
                </a:cxn>
                <a:cxn ang="0">
                  <a:pos x="53" y="51"/>
                </a:cxn>
                <a:cxn ang="0">
                  <a:pos x="50" y="54"/>
                </a:cxn>
                <a:cxn ang="0">
                  <a:pos x="46" y="57"/>
                </a:cxn>
                <a:cxn ang="0">
                  <a:pos x="41" y="63"/>
                </a:cxn>
                <a:cxn ang="0">
                  <a:pos x="38" y="66"/>
                </a:cxn>
                <a:cxn ang="0">
                  <a:pos x="34" y="68"/>
                </a:cxn>
                <a:cxn ang="0">
                  <a:pos x="32" y="70"/>
                </a:cxn>
                <a:cxn ang="0">
                  <a:pos x="30" y="72"/>
                </a:cxn>
                <a:cxn ang="0">
                  <a:pos x="28" y="75"/>
                </a:cxn>
                <a:cxn ang="0">
                  <a:pos x="27" y="77"/>
                </a:cxn>
                <a:cxn ang="0">
                  <a:pos x="62" y="77"/>
                </a:cxn>
              </a:cxnLst>
              <a:rect l="0" t="0" r="r" b="b"/>
              <a:pathLst>
                <a:path w="62" h="95">
                  <a:moveTo>
                    <a:pt x="62" y="77"/>
                  </a:moveTo>
                  <a:lnTo>
                    <a:pt x="62" y="95"/>
                  </a:lnTo>
                  <a:lnTo>
                    <a:pt x="0" y="95"/>
                  </a:lnTo>
                  <a:lnTo>
                    <a:pt x="2" y="86"/>
                  </a:lnTo>
                  <a:lnTo>
                    <a:pt x="6" y="78"/>
                  </a:lnTo>
                  <a:lnTo>
                    <a:pt x="14" y="68"/>
                  </a:lnTo>
                  <a:lnTo>
                    <a:pt x="26" y="55"/>
                  </a:lnTo>
                  <a:lnTo>
                    <a:pt x="31" y="51"/>
                  </a:lnTo>
                  <a:lnTo>
                    <a:pt x="35" y="46"/>
                  </a:lnTo>
                  <a:lnTo>
                    <a:pt x="39" y="43"/>
                  </a:lnTo>
                  <a:lnTo>
                    <a:pt x="40" y="41"/>
                  </a:lnTo>
                  <a:lnTo>
                    <a:pt x="43" y="35"/>
                  </a:lnTo>
                  <a:lnTo>
                    <a:pt x="44" y="30"/>
                  </a:lnTo>
                  <a:lnTo>
                    <a:pt x="43" y="25"/>
                  </a:lnTo>
                  <a:lnTo>
                    <a:pt x="42" y="23"/>
                  </a:lnTo>
                  <a:lnTo>
                    <a:pt x="41" y="20"/>
                  </a:lnTo>
                  <a:lnTo>
                    <a:pt x="39" y="19"/>
                  </a:lnTo>
                  <a:lnTo>
                    <a:pt x="35" y="18"/>
                  </a:lnTo>
                  <a:lnTo>
                    <a:pt x="32" y="17"/>
                  </a:lnTo>
                  <a:lnTo>
                    <a:pt x="29" y="18"/>
                  </a:lnTo>
                  <a:lnTo>
                    <a:pt x="26" y="19"/>
                  </a:lnTo>
                  <a:lnTo>
                    <a:pt x="23" y="20"/>
                  </a:lnTo>
                  <a:lnTo>
                    <a:pt x="21" y="23"/>
                  </a:lnTo>
                  <a:lnTo>
                    <a:pt x="20" y="26"/>
                  </a:lnTo>
                  <a:lnTo>
                    <a:pt x="19" y="31"/>
                  </a:lnTo>
                  <a:lnTo>
                    <a:pt x="2" y="29"/>
                  </a:lnTo>
                  <a:lnTo>
                    <a:pt x="5" y="15"/>
                  </a:lnTo>
                  <a:lnTo>
                    <a:pt x="11" y="7"/>
                  </a:lnTo>
                  <a:lnTo>
                    <a:pt x="21" y="2"/>
                  </a:lnTo>
                  <a:lnTo>
                    <a:pt x="32" y="0"/>
                  </a:lnTo>
                  <a:lnTo>
                    <a:pt x="44" y="2"/>
                  </a:lnTo>
                  <a:lnTo>
                    <a:pt x="54" y="8"/>
                  </a:lnTo>
                  <a:lnTo>
                    <a:pt x="60" y="17"/>
                  </a:lnTo>
                  <a:lnTo>
                    <a:pt x="62" y="26"/>
                  </a:lnTo>
                  <a:lnTo>
                    <a:pt x="61" y="33"/>
                  </a:lnTo>
                  <a:lnTo>
                    <a:pt x="60" y="38"/>
                  </a:lnTo>
                  <a:lnTo>
                    <a:pt x="56" y="44"/>
                  </a:lnTo>
                  <a:lnTo>
                    <a:pt x="53" y="51"/>
                  </a:lnTo>
                  <a:lnTo>
                    <a:pt x="50" y="54"/>
                  </a:lnTo>
                  <a:lnTo>
                    <a:pt x="46" y="57"/>
                  </a:lnTo>
                  <a:lnTo>
                    <a:pt x="41" y="63"/>
                  </a:lnTo>
                  <a:lnTo>
                    <a:pt x="38" y="66"/>
                  </a:lnTo>
                  <a:lnTo>
                    <a:pt x="34" y="68"/>
                  </a:lnTo>
                  <a:lnTo>
                    <a:pt x="32" y="70"/>
                  </a:lnTo>
                  <a:lnTo>
                    <a:pt x="30" y="72"/>
                  </a:lnTo>
                  <a:lnTo>
                    <a:pt x="28" y="75"/>
                  </a:lnTo>
                  <a:lnTo>
                    <a:pt x="27" y="77"/>
                  </a:lnTo>
                  <a:lnTo>
                    <a:pt x="62" y="77"/>
                  </a:lnTo>
                  <a:close/>
                </a:path>
              </a:pathLst>
            </a:custGeom>
            <a:solidFill>
              <a:srgbClr val="000000"/>
            </a:solidFill>
            <a:ln w="0">
              <a:solidFill>
                <a:srgbClr val="000000"/>
              </a:solidFill>
              <a:prstDash val="solid"/>
              <a:round/>
              <a:headEnd/>
              <a:tailEnd/>
            </a:ln>
          </p:spPr>
          <p:txBody>
            <a:bodyPr/>
            <a:lstStyle/>
            <a:p>
              <a:endParaRPr lang="en-US"/>
            </a:p>
          </p:txBody>
        </p:sp>
        <p:sp>
          <p:nvSpPr>
            <p:cNvPr id="168397" name="Freeform 1485"/>
            <p:cNvSpPr>
              <a:spLocks noEditPoints="1"/>
            </p:cNvSpPr>
            <p:nvPr/>
          </p:nvSpPr>
          <p:spPr bwMode="auto">
            <a:xfrm>
              <a:off x="298" y="1994"/>
              <a:ext cx="42" cy="74"/>
            </a:xfrm>
            <a:custGeom>
              <a:avLst/>
              <a:gdLst/>
              <a:ahLst/>
              <a:cxnLst>
                <a:cxn ang="0">
                  <a:pos x="30" y="0"/>
                </a:cxn>
                <a:cxn ang="0">
                  <a:pos x="42" y="3"/>
                </a:cxn>
                <a:cxn ang="0">
                  <a:pos x="52" y="10"/>
                </a:cxn>
                <a:cxn ang="0">
                  <a:pos x="57" y="20"/>
                </a:cxn>
                <a:cxn ang="0">
                  <a:pos x="60" y="32"/>
                </a:cxn>
                <a:cxn ang="0">
                  <a:pos x="61" y="48"/>
                </a:cxn>
                <a:cxn ang="0">
                  <a:pos x="60" y="65"/>
                </a:cxn>
                <a:cxn ang="0">
                  <a:pos x="57" y="78"/>
                </a:cxn>
                <a:cxn ang="0">
                  <a:pos x="52" y="87"/>
                </a:cxn>
                <a:cxn ang="0">
                  <a:pos x="42" y="94"/>
                </a:cxn>
                <a:cxn ang="0">
                  <a:pos x="30" y="96"/>
                </a:cxn>
                <a:cxn ang="0">
                  <a:pos x="18" y="94"/>
                </a:cxn>
                <a:cxn ang="0">
                  <a:pos x="8" y="86"/>
                </a:cxn>
                <a:cxn ang="0">
                  <a:pos x="3" y="77"/>
                </a:cxn>
                <a:cxn ang="0">
                  <a:pos x="1" y="65"/>
                </a:cxn>
                <a:cxn ang="0">
                  <a:pos x="0" y="48"/>
                </a:cxn>
                <a:cxn ang="0">
                  <a:pos x="1" y="32"/>
                </a:cxn>
                <a:cxn ang="0">
                  <a:pos x="4" y="20"/>
                </a:cxn>
                <a:cxn ang="0">
                  <a:pos x="8" y="10"/>
                </a:cxn>
                <a:cxn ang="0">
                  <a:pos x="18" y="3"/>
                </a:cxn>
                <a:cxn ang="0">
                  <a:pos x="30" y="0"/>
                </a:cxn>
                <a:cxn ang="0">
                  <a:pos x="30" y="17"/>
                </a:cxn>
                <a:cxn ang="0">
                  <a:pos x="27" y="18"/>
                </a:cxn>
                <a:cxn ang="0">
                  <a:pos x="24" y="19"/>
                </a:cxn>
                <a:cxn ang="0">
                  <a:pos x="22" y="21"/>
                </a:cxn>
                <a:cxn ang="0">
                  <a:pos x="20" y="23"/>
                </a:cxn>
                <a:cxn ang="0">
                  <a:pos x="19" y="26"/>
                </a:cxn>
                <a:cxn ang="0">
                  <a:pos x="18" y="35"/>
                </a:cxn>
                <a:cxn ang="0">
                  <a:pos x="17" y="48"/>
                </a:cxn>
                <a:cxn ang="0">
                  <a:pos x="18" y="61"/>
                </a:cxn>
                <a:cxn ang="0">
                  <a:pos x="19" y="70"/>
                </a:cxn>
                <a:cxn ang="0">
                  <a:pos x="20" y="73"/>
                </a:cxn>
                <a:cxn ang="0">
                  <a:pos x="23" y="77"/>
                </a:cxn>
                <a:cxn ang="0">
                  <a:pos x="24" y="78"/>
                </a:cxn>
                <a:cxn ang="0">
                  <a:pos x="27" y="79"/>
                </a:cxn>
                <a:cxn ang="0">
                  <a:pos x="30" y="80"/>
                </a:cxn>
                <a:cxn ang="0">
                  <a:pos x="34" y="79"/>
                </a:cxn>
                <a:cxn ang="0">
                  <a:pos x="37" y="78"/>
                </a:cxn>
                <a:cxn ang="0">
                  <a:pos x="39" y="77"/>
                </a:cxn>
                <a:cxn ang="0">
                  <a:pos x="40" y="73"/>
                </a:cxn>
                <a:cxn ang="0">
                  <a:pos x="41" y="71"/>
                </a:cxn>
                <a:cxn ang="0">
                  <a:pos x="42" y="61"/>
                </a:cxn>
                <a:cxn ang="0">
                  <a:pos x="43" y="48"/>
                </a:cxn>
                <a:cxn ang="0">
                  <a:pos x="42" y="35"/>
                </a:cxn>
                <a:cxn ang="0">
                  <a:pos x="41" y="26"/>
                </a:cxn>
                <a:cxn ang="0">
                  <a:pos x="40" y="23"/>
                </a:cxn>
                <a:cxn ang="0">
                  <a:pos x="39" y="21"/>
                </a:cxn>
                <a:cxn ang="0">
                  <a:pos x="37" y="19"/>
                </a:cxn>
                <a:cxn ang="0">
                  <a:pos x="34" y="18"/>
                </a:cxn>
                <a:cxn ang="0">
                  <a:pos x="30" y="17"/>
                </a:cxn>
              </a:cxnLst>
              <a:rect l="0" t="0" r="r" b="b"/>
              <a:pathLst>
                <a:path w="61" h="96">
                  <a:moveTo>
                    <a:pt x="30" y="0"/>
                  </a:moveTo>
                  <a:lnTo>
                    <a:pt x="42" y="3"/>
                  </a:lnTo>
                  <a:lnTo>
                    <a:pt x="52" y="10"/>
                  </a:lnTo>
                  <a:lnTo>
                    <a:pt x="57" y="20"/>
                  </a:lnTo>
                  <a:lnTo>
                    <a:pt x="60" y="32"/>
                  </a:lnTo>
                  <a:lnTo>
                    <a:pt x="61" y="48"/>
                  </a:lnTo>
                  <a:lnTo>
                    <a:pt x="60" y="65"/>
                  </a:lnTo>
                  <a:lnTo>
                    <a:pt x="57" y="78"/>
                  </a:lnTo>
                  <a:lnTo>
                    <a:pt x="52" y="87"/>
                  </a:lnTo>
                  <a:lnTo>
                    <a:pt x="42" y="94"/>
                  </a:lnTo>
                  <a:lnTo>
                    <a:pt x="30" y="96"/>
                  </a:lnTo>
                  <a:lnTo>
                    <a:pt x="18" y="94"/>
                  </a:lnTo>
                  <a:lnTo>
                    <a:pt x="8" y="86"/>
                  </a:lnTo>
                  <a:lnTo>
                    <a:pt x="3" y="77"/>
                  </a:lnTo>
                  <a:lnTo>
                    <a:pt x="1" y="65"/>
                  </a:lnTo>
                  <a:lnTo>
                    <a:pt x="0" y="48"/>
                  </a:lnTo>
                  <a:lnTo>
                    <a:pt x="1" y="32"/>
                  </a:lnTo>
                  <a:lnTo>
                    <a:pt x="4" y="20"/>
                  </a:lnTo>
                  <a:lnTo>
                    <a:pt x="8" y="10"/>
                  </a:lnTo>
                  <a:lnTo>
                    <a:pt x="18" y="3"/>
                  </a:lnTo>
                  <a:lnTo>
                    <a:pt x="30" y="0"/>
                  </a:lnTo>
                  <a:close/>
                  <a:moveTo>
                    <a:pt x="30" y="17"/>
                  </a:moveTo>
                  <a:lnTo>
                    <a:pt x="27" y="18"/>
                  </a:lnTo>
                  <a:lnTo>
                    <a:pt x="24" y="19"/>
                  </a:lnTo>
                  <a:lnTo>
                    <a:pt x="22" y="21"/>
                  </a:lnTo>
                  <a:lnTo>
                    <a:pt x="20" y="23"/>
                  </a:lnTo>
                  <a:lnTo>
                    <a:pt x="19" y="26"/>
                  </a:lnTo>
                  <a:lnTo>
                    <a:pt x="18" y="35"/>
                  </a:lnTo>
                  <a:lnTo>
                    <a:pt x="17" y="48"/>
                  </a:lnTo>
                  <a:lnTo>
                    <a:pt x="18" y="61"/>
                  </a:lnTo>
                  <a:lnTo>
                    <a:pt x="19" y="70"/>
                  </a:lnTo>
                  <a:lnTo>
                    <a:pt x="20" y="73"/>
                  </a:lnTo>
                  <a:lnTo>
                    <a:pt x="23" y="77"/>
                  </a:lnTo>
                  <a:lnTo>
                    <a:pt x="24" y="78"/>
                  </a:lnTo>
                  <a:lnTo>
                    <a:pt x="27" y="79"/>
                  </a:lnTo>
                  <a:lnTo>
                    <a:pt x="30" y="80"/>
                  </a:lnTo>
                  <a:lnTo>
                    <a:pt x="34" y="79"/>
                  </a:lnTo>
                  <a:lnTo>
                    <a:pt x="37" y="78"/>
                  </a:lnTo>
                  <a:lnTo>
                    <a:pt x="39" y="77"/>
                  </a:lnTo>
                  <a:lnTo>
                    <a:pt x="40" y="73"/>
                  </a:lnTo>
                  <a:lnTo>
                    <a:pt x="41" y="71"/>
                  </a:lnTo>
                  <a:lnTo>
                    <a:pt x="42" y="61"/>
                  </a:lnTo>
                  <a:lnTo>
                    <a:pt x="43" y="48"/>
                  </a:lnTo>
                  <a:lnTo>
                    <a:pt x="42" y="35"/>
                  </a:lnTo>
                  <a:lnTo>
                    <a:pt x="41" y="26"/>
                  </a:lnTo>
                  <a:lnTo>
                    <a:pt x="40" y="23"/>
                  </a:lnTo>
                  <a:lnTo>
                    <a:pt x="39" y="21"/>
                  </a:lnTo>
                  <a:lnTo>
                    <a:pt x="37" y="19"/>
                  </a:lnTo>
                  <a:lnTo>
                    <a:pt x="34"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8398" name="Freeform 1486"/>
            <p:cNvSpPr>
              <a:spLocks noEditPoints="1"/>
            </p:cNvSpPr>
            <p:nvPr/>
          </p:nvSpPr>
          <p:spPr bwMode="auto">
            <a:xfrm>
              <a:off x="348" y="1994"/>
              <a:ext cx="42" cy="74"/>
            </a:xfrm>
            <a:custGeom>
              <a:avLst/>
              <a:gdLst/>
              <a:ahLst/>
              <a:cxnLst>
                <a:cxn ang="0">
                  <a:pos x="30" y="0"/>
                </a:cxn>
                <a:cxn ang="0">
                  <a:pos x="43" y="3"/>
                </a:cxn>
                <a:cxn ang="0">
                  <a:pos x="52" y="10"/>
                </a:cxn>
                <a:cxn ang="0">
                  <a:pos x="58" y="20"/>
                </a:cxn>
                <a:cxn ang="0">
                  <a:pos x="60" y="32"/>
                </a:cxn>
                <a:cxn ang="0">
                  <a:pos x="61" y="48"/>
                </a:cxn>
                <a:cxn ang="0">
                  <a:pos x="60" y="65"/>
                </a:cxn>
                <a:cxn ang="0">
                  <a:pos x="58" y="78"/>
                </a:cxn>
                <a:cxn ang="0">
                  <a:pos x="52" y="87"/>
                </a:cxn>
                <a:cxn ang="0">
                  <a:pos x="43" y="94"/>
                </a:cxn>
                <a:cxn ang="0">
                  <a:pos x="30" y="96"/>
                </a:cxn>
                <a:cxn ang="0">
                  <a:pos x="18" y="94"/>
                </a:cxn>
                <a:cxn ang="0">
                  <a:pos x="9" y="86"/>
                </a:cxn>
                <a:cxn ang="0">
                  <a:pos x="4" y="77"/>
                </a:cxn>
                <a:cxn ang="0">
                  <a:pos x="1" y="65"/>
                </a:cxn>
                <a:cxn ang="0">
                  <a:pos x="0" y="48"/>
                </a:cxn>
                <a:cxn ang="0">
                  <a:pos x="1" y="32"/>
                </a:cxn>
                <a:cxn ang="0">
                  <a:pos x="4" y="20"/>
                </a:cxn>
                <a:cxn ang="0">
                  <a:pos x="10" y="10"/>
                </a:cxn>
                <a:cxn ang="0">
                  <a:pos x="18" y="3"/>
                </a:cxn>
                <a:cxn ang="0">
                  <a:pos x="30" y="0"/>
                </a:cxn>
                <a:cxn ang="0">
                  <a:pos x="30" y="17"/>
                </a:cxn>
                <a:cxn ang="0">
                  <a:pos x="27" y="18"/>
                </a:cxn>
                <a:cxn ang="0">
                  <a:pos x="24" y="19"/>
                </a:cxn>
                <a:cxn ang="0">
                  <a:pos x="23" y="21"/>
                </a:cxn>
                <a:cxn ang="0">
                  <a:pos x="21" y="23"/>
                </a:cxn>
                <a:cxn ang="0">
                  <a:pos x="20" y="26"/>
                </a:cxn>
                <a:cxn ang="0">
                  <a:pos x="18" y="35"/>
                </a:cxn>
                <a:cxn ang="0">
                  <a:pos x="17" y="48"/>
                </a:cxn>
                <a:cxn ang="0">
                  <a:pos x="18" y="61"/>
                </a:cxn>
                <a:cxn ang="0">
                  <a:pos x="20" y="70"/>
                </a:cxn>
                <a:cxn ang="0">
                  <a:pos x="21" y="73"/>
                </a:cxn>
                <a:cxn ang="0">
                  <a:pos x="23" y="77"/>
                </a:cxn>
                <a:cxn ang="0">
                  <a:pos x="24" y="78"/>
                </a:cxn>
                <a:cxn ang="0">
                  <a:pos x="27" y="79"/>
                </a:cxn>
                <a:cxn ang="0">
                  <a:pos x="30" y="80"/>
                </a:cxn>
                <a:cxn ang="0">
                  <a:pos x="34" y="79"/>
                </a:cxn>
                <a:cxn ang="0">
                  <a:pos x="37" y="78"/>
                </a:cxn>
                <a:cxn ang="0">
                  <a:pos x="39" y="77"/>
                </a:cxn>
                <a:cxn ang="0">
                  <a:pos x="40" y="73"/>
                </a:cxn>
                <a:cxn ang="0">
                  <a:pos x="41" y="71"/>
                </a:cxn>
                <a:cxn ang="0">
                  <a:pos x="44" y="61"/>
                </a:cxn>
                <a:cxn ang="0">
                  <a:pos x="44" y="48"/>
                </a:cxn>
                <a:cxn ang="0">
                  <a:pos x="44" y="35"/>
                </a:cxn>
                <a:cxn ang="0">
                  <a:pos x="41" y="26"/>
                </a:cxn>
                <a:cxn ang="0">
                  <a:pos x="40" y="23"/>
                </a:cxn>
                <a:cxn ang="0">
                  <a:pos x="39" y="21"/>
                </a:cxn>
                <a:cxn ang="0">
                  <a:pos x="37" y="19"/>
                </a:cxn>
                <a:cxn ang="0">
                  <a:pos x="34" y="18"/>
                </a:cxn>
                <a:cxn ang="0">
                  <a:pos x="30" y="17"/>
                </a:cxn>
              </a:cxnLst>
              <a:rect l="0" t="0" r="r" b="b"/>
              <a:pathLst>
                <a:path w="61" h="96">
                  <a:moveTo>
                    <a:pt x="30" y="0"/>
                  </a:moveTo>
                  <a:lnTo>
                    <a:pt x="43" y="3"/>
                  </a:lnTo>
                  <a:lnTo>
                    <a:pt x="52" y="10"/>
                  </a:lnTo>
                  <a:lnTo>
                    <a:pt x="58" y="20"/>
                  </a:lnTo>
                  <a:lnTo>
                    <a:pt x="60" y="32"/>
                  </a:lnTo>
                  <a:lnTo>
                    <a:pt x="61" y="48"/>
                  </a:lnTo>
                  <a:lnTo>
                    <a:pt x="60" y="65"/>
                  </a:lnTo>
                  <a:lnTo>
                    <a:pt x="58" y="78"/>
                  </a:lnTo>
                  <a:lnTo>
                    <a:pt x="52" y="87"/>
                  </a:lnTo>
                  <a:lnTo>
                    <a:pt x="43" y="94"/>
                  </a:lnTo>
                  <a:lnTo>
                    <a:pt x="30" y="96"/>
                  </a:lnTo>
                  <a:lnTo>
                    <a:pt x="18" y="94"/>
                  </a:lnTo>
                  <a:lnTo>
                    <a:pt x="9" y="86"/>
                  </a:lnTo>
                  <a:lnTo>
                    <a:pt x="4" y="77"/>
                  </a:lnTo>
                  <a:lnTo>
                    <a:pt x="1" y="65"/>
                  </a:lnTo>
                  <a:lnTo>
                    <a:pt x="0" y="48"/>
                  </a:lnTo>
                  <a:lnTo>
                    <a:pt x="1" y="32"/>
                  </a:lnTo>
                  <a:lnTo>
                    <a:pt x="4" y="20"/>
                  </a:lnTo>
                  <a:lnTo>
                    <a:pt x="10" y="10"/>
                  </a:lnTo>
                  <a:lnTo>
                    <a:pt x="18" y="3"/>
                  </a:lnTo>
                  <a:lnTo>
                    <a:pt x="30" y="0"/>
                  </a:lnTo>
                  <a:close/>
                  <a:moveTo>
                    <a:pt x="30" y="17"/>
                  </a:moveTo>
                  <a:lnTo>
                    <a:pt x="27" y="18"/>
                  </a:lnTo>
                  <a:lnTo>
                    <a:pt x="24" y="19"/>
                  </a:lnTo>
                  <a:lnTo>
                    <a:pt x="23" y="21"/>
                  </a:lnTo>
                  <a:lnTo>
                    <a:pt x="21" y="23"/>
                  </a:lnTo>
                  <a:lnTo>
                    <a:pt x="20" y="26"/>
                  </a:lnTo>
                  <a:lnTo>
                    <a:pt x="18" y="35"/>
                  </a:lnTo>
                  <a:lnTo>
                    <a:pt x="17" y="48"/>
                  </a:lnTo>
                  <a:lnTo>
                    <a:pt x="18" y="61"/>
                  </a:lnTo>
                  <a:lnTo>
                    <a:pt x="20" y="70"/>
                  </a:lnTo>
                  <a:lnTo>
                    <a:pt x="21" y="73"/>
                  </a:lnTo>
                  <a:lnTo>
                    <a:pt x="23" y="77"/>
                  </a:lnTo>
                  <a:lnTo>
                    <a:pt x="24" y="78"/>
                  </a:lnTo>
                  <a:lnTo>
                    <a:pt x="27" y="79"/>
                  </a:lnTo>
                  <a:lnTo>
                    <a:pt x="30" y="80"/>
                  </a:lnTo>
                  <a:lnTo>
                    <a:pt x="34" y="79"/>
                  </a:lnTo>
                  <a:lnTo>
                    <a:pt x="37" y="78"/>
                  </a:lnTo>
                  <a:lnTo>
                    <a:pt x="39" y="77"/>
                  </a:lnTo>
                  <a:lnTo>
                    <a:pt x="40" y="73"/>
                  </a:lnTo>
                  <a:lnTo>
                    <a:pt x="41" y="71"/>
                  </a:lnTo>
                  <a:lnTo>
                    <a:pt x="44" y="61"/>
                  </a:lnTo>
                  <a:lnTo>
                    <a:pt x="44" y="48"/>
                  </a:lnTo>
                  <a:lnTo>
                    <a:pt x="44" y="35"/>
                  </a:lnTo>
                  <a:lnTo>
                    <a:pt x="41" y="26"/>
                  </a:lnTo>
                  <a:lnTo>
                    <a:pt x="40" y="23"/>
                  </a:lnTo>
                  <a:lnTo>
                    <a:pt x="39" y="21"/>
                  </a:lnTo>
                  <a:lnTo>
                    <a:pt x="37" y="19"/>
                  </a:lnTo>
                  <a:lnTo>
                    <a:pt x="34"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8399" name="Freeform 1487"/>
            <p:cNvSpPr>
              <a:spLocks/>
            </p:cNvSpPr>
            <p:nvPr/>
          </p:nvSpPr>
          <p:spPr bwMode="auto">
            <a:xfrm>
              <a:off x="419" y="1909"/>
              <a:ext cx="2077" cy="957"/>
            </a:xfrm>
            <a:custGeom>
              <a:avLst/>
              <a:gdLst/>
              <a:ahLst/>
              <a:cxnLst>
                <a:cxn ang="0">
                  <a:pos x="43" y="866"/>
                </a:cxn>
                <a:cxn ang="0">
                  <a:pos x="108" y="697"/>
                </a:cxn>
                <a:cxn ang="0">
                  <a:pos x="174" y="534"/>
                </a:cxn>
                <a:cxn ang="0">
                  <a:pos x="238" y="596"/>
                </a:cxn>
                <a:cxn ang="0">
                  <a:pos x="304" y="348"/>
                </a:cxn>
                <a:cxn ang="0">
                  <a:pos x="369" y="317"/>
                </a:cxn>
                <a:cxn ang="0">
                  <a:pos x="434" y="309"/>
                </a:cxn>
                <a:cxn ang="0">
                  <a:pos x="500" y="332"/>
                </a:cxn>
                <a:cxn ang="0">
                  <a:pos x="564" y="155"/>
                </a:cxn>
                <a:cxn ang="0">
                  <a:pos x="630" y="54"/>
                </a:cxn>
                <a:cxn ang="0">
                  <a:pos x="696" y="23"/>
                </a:cxn>
                <a:cxn ang="0">
                  <a:pos x="760" y="0"/>
                </a:cxn>
                <a:cxn ang="0">
                  <a:pos x="826" y="47"/>
                </a:cxn>
                <a:cxn ang="0">
                  <a:pos x="890" y="30"/>
                </a:cxn>
                <a:cxn ang="0">
                  <a:pos x="956" y="47"/>
                </a:cxn>
                <a:cxn ang="0">
                  <a:pos x="1020" y="30"/>
                </a:cxn>
                <a:cxn ang="0">
                  <a:pos x="1086" y="54"/>
                </a:cxn>
                <a:cxn ang="0">
                  <a:pos x="1152" y="62"/>
                </a:cxn>
                <a:cxn ang="0">
                  <a:pos x="1216" y="39"/>
                </a:cxn>
                <a:cxn ang="0">
                  <a:pos x="1282" y="54"/>
                </a:cxn>
                <a:cxn ang="0">
                  <a:pos x="1346" y="47"/>
                </a:cxn>
                <a:cxn ang="0">
                  <a:pos x="1412" y="0"/>
                </a:cxn>
                <a:cxn ang="0">
                  <a:pos x="1477" y="47"/>
                </a:cxn>
                <a:cxn ang="0">
                  <a:pos x="1542" y="23"/>
                </a:cxn>
                <a:cxn ang="0">
                  <a:pos x="1608" y="39"/>
                </a:cxn>
                <a:cxn ang="0">
                  <a:pos x="1672" y="47"/>
                </a:cxn>
                <a:cxn ang="0">
                  <a:pos x="1738" y="39"/>
                </a:cxn>
                <a:cxn ang="0">
                  <a:pos x="1803" y="39"/>
                </a:cxn>
                <a:cxn ang="0">
                  <a:pos x="1868" y="62"/>
                </a:cxn>
                <a:cxn ang="0">
                  <a:pos x="1934" y="47"/>
                </a:cxn>
                <a:cxn ang="0">
                  <a:pos x="1998" y="47"/>
                </a:cxn>
                <a:cxn ang="0">
                  <a:pos x="2064" y="54"/>
                </a:cxn>
                <a:cxn ang="0">
                  <a:pos x="2129" y="47"/>
                </a:cxn>
                <a:cxn ang="0">
                  <a:pos x="2194" y="70"/>
                </a:cxn>
                <a:cxn ang="0">
                  <a:pos x="2259" y="62"/>
                </a:cxn>
                <a:cxn ang="0">
                  <a:pos x="2325" y="62"/>
                </a:cxn>
                <a:cxn ang="0">
                  <a:pos x="2390" y="47"/>
                </a:cxn>
                <a:cxn ang="0">
                  <a:pos x="2455" y="62"/>
                </a:cxn>
                <a:cxn ang="0">
                  <a:pos x="2520" y="70"/>
                </a:cxn>
                <a:cxn ang="0">
                  <a:pos x="2585" y="54"/>
                </a:cxn>
                <a:cxn ang="0">
                  <a:pos x="2651" y="85"/>
                </a:cxn>
                <a:cxn ang="0">
                  <a:pos x="2715" y="77"/>
                </a:cxn>
                <a:cxn ang="0">
                  <a:pos x="2781" y="77"/>
                </a:cxn>
                <a:cxn ang="0">
                  <a:pos x="2846" y="62"/>
                </a:cxn>
                <a:cxn ang="0">
                  <a:pos x="2911" y="62"/>
                </a:cxn>
                <a:cxn ang="0">
                  <a:pos x="2977" y="131"/>
                </a:cxn>
              </a:cxnLst>
              <a:rect l="0" t="0" r="r" b="b"/>
              <a:pathLst>
                <a:path w="2998" h="1237">
                  <a:moveTo>
                    <a:pt x="0" y="881"/>
                  </a:moveTo>
                  <a:lnTo>
                    <a:pt x="22" y="874"/>
                  </a:lnTo>
                  <a:lnTo>
                    <a:pt x="43" y="866"/>
                  </a:lnTo>
                  <a:lnTo>
                    <a:pt x="65" y="912"/>
                  </a:lnTo>
                  <a:lnTo>
                    <a:pt x="86" y="1237"/>
                  </a:lnTo>
                  <a:lnTo>
                    <a:pt x="108" y="697"/>
                  </a:lnTo>
                  <a:lnTo>
                    <a:pt x="130" y="720"/>
                  </a:lnTo>
                  <a:lnTo>
                    <a:pt x="152" y="750"/>
                  </a:lnTo>
                  <a:lnTo>
                    <a:pt x="174" y="534"/>
                  </a:lnTo>
                  <a:lnTo>
                    <a:pt x="196" y="564"/>
                  </a:lnTo>
                  <a:lnTo>
                    <a:pt x="217" y="564"/>
                  </a:lnTo>
                  <a:lnTo>
                    <a:pt x="238" y="596"/>
                  </a:lnTo>
                  <a:lnTo>
                    <a:pt x="260" y="348"/>
                  </a:lnTo>
                  <a:lnTo>
                    <a:pt x="282" y="372"/>
                  </a:lnTo>
                  <a:lnTo>
                    <a:pt x="304" y="348"/>
                  </a:lnTo>
                  <a:lnTo>
                    <a:pt x="326" y="317"/>
                  </a:lnTo>
                  <a:lnTo>
                    <a:pt x="348" y="279"/>
                  </a:lnTo>
                  <a:lnTo>
                    <a:pt x="369" y="317"/>
                  </a:lnTo>
                  <a:lnTo>
                    <a:pt x="390" y="286"/>
                  </a:lnTo>
                  <a:lnTo>
                    <a:pt x="412" y="286"/>
                  </a:lnTo>
                  <a:lnTo>
                    <a:pt x="434" y="309"/>
                  </a:lnTo>
                  <a:lnTo>
                    <a:pt x="456" y="325"/>
                  </a:lnTo>
                  <a:lnTo>
                    <a:pt x="478" y="332"/>
                  </a:lnTo>
                  <a:lnTo>
                    <a:pt x="500" y="332"/>
                  </a:lnTo>
                  <a:lnTo>
                    <a:pt x="522" y="355"/>
                  </a:lnTo>
                  <a:lnTo>
                    <a:pt x="543" y="155"/>
                  </a:lnTo>
                  <a:lnTo>
                    <a:pt x="564" y="155"/>
                  </a:lnTo>
                  <a:lnTo>
                    <a:pt x="586" y="100"/>
                  </a:lnTo>
                  <a:lnTo>
                    <a:pt x="608" y="15"/>
                  </a:lnTo>
                  <a:lnTo>
                    <a:pt x="630" y="54"/>
                  </a:lnTo>
                  <a:lnTo>
                    <a:pt x="652" y="54"/>
                  </a:lnTo>
                  <a:lnTo>
                    <a:pt x="674" y="54"/>
                  </a:lnTo>
                  <a:lnTo>
                    <a:pt x="696" y="23"/>
                  </a:lnTo>
                  <a:lnTo>
                    <a:pt x="716" y="7"/>
                  </a:lnTo>
                  <a:lnTo>
                    <a:pt x="738" y="15"/>
                  </a:lnTo>
                  <a:lnTo>
                    <a:pt x="760" y="0"/>
                  </a:lnTo>
                  <a:lnTo>
                    <a:pt x="782" y="0"/>
                  </a:lnTo>
                  <a:lnTo>
                    <a:pt x="804" y="47"/>
                  </a:lnTo>
                  <a:lnTo>
                    <a:pt x="826" y="47"/>
                  </a:lnTo>
                  <a:lnTo>
                    <a:pt x="848" y="23"/>
                  </a:lnTo>
                  <a:lnTo>
                    <a:pt x="868" y="23"/>
                  </a:lnTo>
                  <a:lnTo>
                    <a:pt x="890" y="30"/>
                  </a:lnTo>
                  <a:lnTo>
                    <a:pt x="912" y="39"/>
                  </a:lnTo>
                  <a:lnTo>
                    <a:pt x="934" y="47"/>
                  </a:lnTo>
                  <a:lnTo>
                    <a:pt x="956" y="47"/>
                  </a:lnTo>
                  <a:lnTo>
                    <a:pt x="978" y="47"/>
                  </a:lnTo>
                  <a:lnTo>
                    <a:pt x="1000" y="62"/>
                  </a:lnTo>
                  <a:lnTo>
                    <a:pt x="1020" y="30"/>
                  </a:lnTo>
                  <a:lnTo>
                    <a:pt x="1042" y="85"/>
                  </a:lnTo>
                  <a:lnTo>
                    <a:pt x="1064" y="47"/>
                  </a:lnTo>
                  <a:lnTo>
                    <a:pt x="1086" y="54"/>
                  </a:lnTo>
                  <a:lnTo>
                    <a:pt x="1108" y="54"/>
                  </a:lnTo>
                  <a:lnTo>
                    <a:pt x="1130" y="47"/>
                  </a:lnTo>
                  <a:lnTo>
                    <a:pt x="1152" y="62"/>
                  </a:lnTo>
                  <a:lnTo>
                    <a:pt x="1172" y="70"/>
                  </a:lnTo>
                  <a:lnTo>
                    <a:pt x="1194" y="93"/>
                  </a:lnTo>
                  <a:lnTo>
                    <a:pt x="1216" y="39"/>
                  </a:lnTo>
                  <a:lnTo>
                    <a:pt x="1238" y="23"/>
                  </a:lnTo>
                  <a:lnTo>
                    <a:pt x="1260" y="54"/>
                  </a:lnTo>
                  <a:lnTo>
                    <a:pt x="1282" y="54"/>
                  </a:lnTo>
                  <a:lnTo>
                    <a:pt x="1304" y="47"/>
                  </a:lnTo>
                  <a:lnTo>
                    <a:pt x="1325" y="54"/>
                  </a:lnTo>
                  <a:lnTo>
                    <a:pt x="1346" y="47"/>
                  </a:lnTo>
                  <a:lnTo>
                    <a:pt x="1368" y="15"/>
                  </a:lnTo>
                  <a:lnTo>
                    <a:pt x="1390" y="0"/>
                  </a:lnTo>
                  <a:lnTo>
                    <a:pt x="1412" y="0"/>
                  </a:lnTo>
                  <a:lnTo>
                    <a:pt x="1434" y="23"/>
                  </a:lnTo>
                  <a:lnTo>
                    <a:pt x="1456" y="23"/>
                  </a:lnTo>
                  <a:lnTo>
                    <a:pt x="1477" y="47"/>
                  </a:lnTo>
                  <a:lnTo>
                    <a:pt x="1499" y="54"/>
                  </a:lnTo>
                  <a:lnTo>
                    <a:pt x="1520" y="47"/>
                  </a:lnTo>
                  <a:lnTo>
                    <a:pt x="1542" y="23"/>
                  </a:lnTo>
                  <a:lnTo>
                    <a:pt x="1564" y="30"/>
                  </a:lnTo>
                  <a:lnTo>
                    <a:pt x="1586" y="23"/>
                  </a:lnTo>
                  <a:lnTo>
                    <a:pt x="1608" y="39"/>
                  </a:lnTo>
                  <a:lnTo>
                    <a:pt x="1629" y="23"/>
                  </a:lnTo>
                  <a:lnTo>
                    <a:pt x="1651" y="30"/>
                  </a:lnTo>
                  <a:lnTo>
                    <a:pt x="1672" y="47"/>
                  </a:lnTo>
                  <a:lnTo>
                    <a:pt x="1694" y="30"/>
                  </a:lnTo>
                  <a:lnTo>
                    <a:pt x="1716" y="30"/>
                  </a:lnTo>
                  <a:lnTo>
                    <a:pt x="1738" y="39"/>
                  </a:lnTo>
                  <a:lnTo>
                    <a:pt x="1760" y="39"/>
                  </a:lnTo>
                  <a:lnTo>
                    <a:pt x="1782" y="62"/>
                  </a:lnTo>
                  <a:lnTo>
                    <a:pt x="1803" y="39"/>
                  </a:lnTo>
                  <a:lnTo>
                    <a:pt x="1825" y="39"/>
                  </a:lnTo>
                  <a:lnTo>
                    <a:pt x="1846" y="39"/>
                  </a:lnTo>
                  <a:lnTo>
                    <a:pt x="1868" y="62"/>
                  </a:lnTo>
                  <a:lnTo>
                    <a:pt x="1890" y="70"/>
                  </a:lnTo>
                  <a:lnTo>
                    <a:pt x="1912" y="39"/>
                  </a:lnTo>
                  <a:lnTo>
                    <a:pt x="1934" y="47"/>
                  </a:lnTo>
                  <a:lnTo>
                    <a:pt x="1955" y="54"/>
                  </a:lnTo>
                  <a:lnTo>
                    <a:pt x="1977" y="47"/>
                  </a:lnTo>
                  <a:lnTo>
                    <a:pt x="1998" y="47"/>
                  </a:lnTo>
                  <a:lnTo>
                    <a:pt x="2020" y="47"/>
                  </a:lnTo>
                  <a:lnTo>
                    <a:pt x="2042" y="54"/>
                  </a:lnTo>
                  <a:lnTo>
                    <a:pt x="2064" y="54"/>
                  </a:lnTo>
                  <a:lnTo>
                    <a:pt x="2086" y="54"/>
                  </a:lnTo>
                  <a:lnTo>
                    <a:pt x="2107" y="54"/>
                  </a:lnTo>
                  <a:lnTo>
                    <a:pt x="2129" y="47"/>
                  </a:lnTo>
                  <a:lnTo>
                    <a:pt x="2151" y="93"/>
                  </a:lnTo>
                  <a:lnTo>
                    <a:pt x="2172" y="47"/>
                  </a:lnTo>
                  <a:lnTo>
                    <a:pt x="2194" y="70"/>
                  </a:lnTo>
                  <a:lnTo>
                    <a:pt x="2216" y="62"/>
                  </a:lnTo>
                  <a:lnTo>
                    <a:pt x="2238" y="70"/>
                  </a:lnTo>
                  <a:lnTo>
                    <a:pt x="2259" y="62"/>
                  </a:lnTo>
                  <a:lnTo>
                    <a:pt x="2281" y="62"/>
                  </a:lnTo>
                  <a:lnTo>
                    <a:pt x="2303" y="62"/>
                  </a:lnTo>
                  <a:lnTo>
                    <a:pt x="2325" y="62"/>
                  </a:lnTo>
                  <a:lnTo>
                    <a:pt x="2346" y="54"/>
                  </a:lnTo>
                  <a:lnTo>
                    <a:pt x="2368" y="70"/>
                  </a:lnTo>
                  <a:lnTo>
                    <a:pt x="2390" y="47"/>
                  </a:lnTo>
                  <a:lnTo>
                    <a:pt x="2411" y="62"/>
                  </a:lnTo>
                  <a:lnTo>
                    <a:pt x="2433" y="70"/>
                  </a:lnTo>
                  <a:lnTo>
                    <a:pt x="2455" y="62"/>
                  </a:lnTo>
                  <a:lnTo>
                    <a:pt x="2477" y="70"/>
                  </a:lnTo>
                  <a:lnTo>
                    <a:pt x="2498" y="70"/>
                  </a:lnTo>
                  <a:lnTo>
                    <a:pt x="2520" y="70"/>
                  </a:lnTo>
                  <a:lnTo>
                    <a:pt x="2542" y="70"/>
                  </a:lnTo>
                  <a:lnTo>
                    <a:pt x="2563" y="54"/>
                  </a:lnTo>
                  <a:lnTo>
                    <a:pt x="2585" y="54"/>
                  </a:lnTo>
                  <a:lnTo>
                    <a:pt x="2607" y="47"/>
                  </a:lnTo>
                  <a:lnTo>
                    <a:pt x="2629" y="70"/>
                  </a:lnTo>
                  <a:lnTo>
                    <a:pt x="2651" y="85"/>
                  </a:lnTo>
                  <a:lnTo>
                    <a:pt x="2672" y="77"/>
                  </a:lnTo>
                  <a:lnTo>
                    <a:pt x="2694" y="85"/>
                  </a:lnTo>
                  <a:lnTo>
                    <a:pt x="2715" y="77"/>
                  </a:lnTo>
                  <a:lnTo>
                    <a:pt x="2737" y="77"/>
                  </a:lnTo>
                  <a:lnTo>
                    <a:pt x="2759" y="77"/>
                  </a:lnTo>
                  <a:lnTo>
                    <a:pt x="2781" y="77"/>
                  </a:lnTo>
                  <a:lnTo>
                    <a:pt x="2803" y="62"/>
                  </a:lnTo>
                  <a:lnTo>
                    <a:pt x="2824" y="54"/>
                  </a:lnTo>
                  <a:lnTo>
                    <a:pt x="2846" y="62"/>
                  </a:lnTo>
                  <a:lnTo>
                    <a:pt x="2867" y="77"/>
                  </a:lnTo>
                  <a:lnTo>
                    <a:pt x="2889" y="54"/>
                  </a:lnTo>
                  <a:lnTo>
                    <a:pt x="2911" y="62"/>
                  </a:lnTo>
                  <a:lnTo>
                    <a:pt x="2933" y="85"/>
                  </a:lnTo>
                  <a:lnTo>
                    <a:pt x="2955" y="93"/>
                  </a:lnTo>
                  <a:lnTo>
                    <a:pt x="2977" y="131"/>
                  </a:lnTo>
                  <a:lnTo>
                    <a:pt x="2998" y="139"/>
                  </a:lnTo>
                </a:path>
              </a:pathLst>
            </a:custGeom>
            <a:noFill/>
            <a:ln w="14288">
              <a:solidFill>
                <a:srgbClr val="000000"/>
              </a:solidFill>
              <a:prstDash val="solid"/>
              <a:round/>
              <a:headEnd/>
              <a:tailEnd/>
            </a:ln>
          </p:spPr>
          <p:txBody>
            <a:bodyPr/>
            <a:lstStyle/>
            <a:p>
              <a:endParaRPr lang="en-US"/>
            </a:p>
          </p:txBody>
        </p:sp>
        <p:sp>
          <p:nvSpPr>
            <p:cNvPr id="168400" name="Line 1488"/>
            <p:cNvSpPr>
              <a:spLocks noChangeShapeType="1"/>
            </p:cNvSpPr>
            <p:nvPr/>
          </p:nvSpPr>
          <p:spPr bwMode="auto">
            <a:xfrm>
              <a:off x="419" y="2591"/>
              <a:ext cx="4" cy="21"/>
            </a:xfrm>
            <a:prstGeom prst="line">
              <a:avLst/>
            </a:prstGeom>
            <a:noFill/>
            <a:ln w="14288">
              <a:solidFill>
                <a:srgbClr val="000000"/>
              </a:solidFill>
              <a:round/>
              <a:headEnd/>
              <a:tailEnd/>
            </a:ln>
          </p:spPr>
          <p:txBody>
            <a:bodyPr/>
            <a:lstStyle/>
            <a:p>
              <a:endParaRPr lang="en-US"/>
            </a:p>
          </p:txBody>
        </p:sp>
        <p:sp>
          <p:nvSpPr>
            <p:cNvPr id="168401" name="Line 1489"/>
            <p:cNvSpPr>
              <a:spLocks noChangeShapeType="1"/>
            </p:cNvSpPr>
            <p:nvPr/>
          </p:nvSpPr>
          <p:spPr bwMode="auto">
            <a:xfrm>
              <a:off x="428" y="2631"/>
              <a:ext cx="4" cy="19"/>
            </a:xfrm>
            <a:prstGeom prst="line">
              <a:avLst/>
            </a:prstGeom>
            <a:noFill/>
            <a:ln w="14288">
              <a:solidFill>
                <a:srgbClr val="000000"/>
              </a:solidFill>
              <a:round/>
              <a:headEnd/>
              <a:tailEnd/>
            </a:ln>
          </p:spPr>
          <p:txBody>
            <a:bodyPr/>
            <a:lstStyle/>
            <a:p>
              <a:endParaRPr lang="en-US"/>
            </a:p>
          </p:txBody>
        </p:sp>
        <p:sp>
          <p:nvSpPr>
            <p:cNvPr id="168402" name="Freeform 1490"/>
            <p:cNvSpPr>
              <a:spLocks/>
            </p:cNvSpPr>
            <p:nvPr/>
          </p:nvSpPr>
          <p:spPr bwMode="auto">
            <a:xfrm>
              <a:off x="444" y="2665"/>
              <a:ext cx="6" cy="18"/>
            </a:xfrm>
            <a:custGeom>
              <a:avLst/>
              <a:gdLst/>
              <a:ahLst/>
              <a:cxnLst>
                <a:cxn ang="0">
                  <a:pos x="0" y="0"/>
                </a:cxn>
                <a:cxn ang="0">
                  <a:pos x="7" y="5"/>
                </a:cxn>
                <a:cxn ang="0">
                  <a:pos x="9" y="23"/>
                </a:cxn>
              </a:cxnLst>
              <a:rect l="0" t="0" r="r" b="b"/>
              <a:pathLst>
                <a:path w="9" h="23">
                  <a:moveTo>
                    <a:pt x="0" y="0"/>
                  </a:moveTo>
                  <a:lnTo>
                    <a:pt x="7" y="5"/>
                  </a:lnTo>
                  <a:lnTo>
                    <a:pt x="9" y="23"/>
                  </a:lnTo>
                </a:path>
              </a:pathLst>
            </a:custGeom>
            <a:noFill/>
            <a:ln w="14288">
              <a:solidFill>
                <a:srgbClr val="000000"/>
              </a:solidFill>
              <a:prstDash val="solid"/>
              <a:round/>
              <a:headEnd/>
              <a:tailEnd/>
            </a:ln>
          </p:spPr>
          <p:txBody>
            <a:bodyPr/>
            <a:lstStyle/>
            <a:p>
              <a:endParaRPr lang="en-US"/>
            </a:p>
          </p:txBody>
        </p:sp>
        <p:sp>
          <p:nvSpPr>
            <p:cNvPr id="168403" name="Line 1491"/>
            <p:cNvSpPr>
              <a:spLocks noChangeShapeType="1"/>
            </p:cNvSpPr>
            <p:nvPr/>
          </p:nvSpPr>
          <p:spPr bwMode="auto">
            <a:xfrm>
              <a:off x="452" y="2701"/>
              <a:ext cx="2" cy="21"/>
            </a:xfrm>
            <a:prstGeom prst="line">
              <a:avLst/>
            </a:prstGeom>
            <a:noFill/>
            <a:ln w="14288">
              <a:solidFill>
                <a:srgbClr val="000000"/>
              </a:solidFill>
              <a:round/>
              <a:headEnd/>
              <a:tailEnd/>
            </a:ln>
          </p:spPr>
          <p:txBody>
            <a:bodyPr/>
            <a:lstStyle/>
            <a:p>
              <a:endParaRPr lang="en-US"/>
            </a:p>
          </p:txBody>
        </p:sp>
        <p:sp>
          <p:nvSpPr>
            <p:cNvPr id="168404" name="Line 1492"/>
            <p:cNvSpPr>
              <a:spLocks noChangeShapeType="1"/>
            </p:cNvSpPr>
            <p:nvPr/>
          </p:nvSpPr>
          <p:spPr bwMode="auto">
            <a:xfrm>
              <a:off x="455" y="2742"/>
              <a:ext cx="1" cy="21"/>
            </a:xfrm>
            <a:prstGeom prst="line">
              <a:avLst/>
            </a:prstGeom>
            <a:noFill/>
            <a:ln w="14288">
              <a:solidFill>
                <a:srgbClr val="000000"/>
              </a:solidFill>
              <a:round/>
              <a:headEnd/>
              <a:tailEnd/>
            </a:ln>
          </p:spPr>
          <p:txBody>
            <a:bodyPr/>
            <a:lstStyle/>
            <a:p>
              <a:endParaRPr lang="en-US"/>
            </a:p>
          </p:txBody>
        </p:sp>
        <p:sp>
          <p:nvSpPr>
            <p:cNvPr id="168405" name="Line 1493"/>
            <p:cNvSpPr>
              <a:spLocks noChangeShapeType="1"/>
            </p:cNvSpPr>
            <p:nvPr/>
          </p:nvSpPr>
          <p:spPr bwMode="auto">
            <a:xfrm>
              <a:off x="458" y="2783"/>
              <a:ext cx="3" cy="20"/>
            </a:xfrm>
            <a:prstGeom prst="line">
              <a:avLst/>
            </a:prstGeom>
            <a:noFill/>
            <a:ln w="14288">
              <a:solidFill>
                <a:srgbClr val="000000"/>
              </a:solidFill>
              <a:round/>
              <a:headEnd/>
              <a:tailEnd/>
            </a:ln>
          </p:spPr>
          <p:txBody>
            <a:bodyPr/>
            <a:lstStyle/>
            <a:p>
              <a:endParaRPr lang="en-US"/>
            </a:p>
          </p:txBody>
        </p:sp>
        <p:sp>
          <p:nvSpPr>
            <p:cNvPr id="168406" name="Line 1494"/>
            <p:cNvSpPr>
              <a:spLocks noChangeShapeType="1"/>
            </p:cNvSpPr>
            <p:nvPr/>
          </p:nvSpPr>
          <p:spPr bwMode="auto">
            <a:xfrm>
              <a:off x="462" y="2824"/>
              <a:ext cx="1" cy="20"/>
            </a:xfrm>
            <a:prstGeom prst="line">
              <a:avLst/>
            </a:prstGeom>
            <a:noFill/>
            <a:ln w="14288">
              <a:solidFill>
                <a:srgbClr val="000000"/>
              </a:solidFill>
              <a:round/>
              <a:headEnd/>
              <a:tailEnd/>
            </a:ln>
          </p:spPr>
          <p:txBody>
            <a:bodyPr/>
            <a:lstStyle/>
            <a:p>
              <a:endParaRPr lang="en-US"/>
            </a:p>
          </p:txBody>
        </p:sp>
        <p:sp>
          <p:nvSpPr>
            <p:cNvPr id="168407" name="Line 1495"/>
            <p:cNvSpPr>
              <a:spLocks noChangeShapeType="1"/>
            </p:cNvSpPr>
            <p:nvPr/>
          </p:nvSpPr>
          <p:spPr bwMode="auto">
            <a:xfrm>
              <a:off x="466" y="2864"/>
              <a:ext cx="2" cy="19"/>
            </a:xfrm>
            <a:prstGeom prst="line">
              <a:avLst/>
            </a:prstGeom>
            <a:noFill/>
            <a:ln w="14288">
              <a:solidFill>
                <a:srgbClr val="000000"/>
              </a:solidFill>
              <a:round/>
              <a:headEnd/>
              <a:tailEnd/>
            </a:ln>
          </p:spPr>
          <p:txBody>
            <a:bodyPr/>
            <a:lstStyle/>
            <a:p>
              <a:endParaRPr lang="en-US"/>
            </a:p>
          </p:txBody>
        </p:sp>
        <p:sp>
          <p:nvSpPr>
            <p:cNvPr id="168408" name="Line 1496"/>
            <p:cNvSpPr>
              <a:spLocks noChangeShapeType="1"/>
            </p:cNvSpPr>
            <p:nvPr/>
          </p:nvSpPr>
          <p:spPr bwMode="auto">
            <a:xfrm>
              <a:off x="470" y="2904"/>
              <a:ext cx="3" cy="20"/>
            </a:xfrm>
            <a:prstGeom prst="line">
              <a:avLst/>
            </a:prstGeom>
            <a:noFill/>
            <a:ln w="14288">
              <a:solidFill>
                <a:srgbClr val="000000"/>
              </a:solidFill>
              <a:round/>
              <a:headEnd/>
              <a:tailEnd/>
            </a:ln>
          </p:spPr>
          <p:txBody>
            <a:bodyPr/>
            <a:lstStyle/>
            <a:p>
              <a:endParaRPr lang="en-US"/>
            </a:p>
          </p:txBody>
        </p:sp>
        <p:sp>
          <p:nvSpPr>
            <p:cNvPr id="168409" name="Line 1497"/>
            <p:cNvSpPr>
              <a:spLocks noChangeShapeType="1"/>
            </p:cNvSpPr>
            <p:nvPr/>
          </p:nvSpPr>
          <p:spPr bwMode="auto">
            <a:xfrm>
              <a:off x="476" y="2945"/>
              <a:ext cx="2" cy="20"/>
            </a:xfrm>
            <a:prstGeom prst="line">
              <a:avLst/>
            </a:prstGeom>
            <a:noFill/>
            <a:ln w="14288">
              <a:solidFill>
                <a:srgbClr val="000000"/>
              </a:solidFill>
              <a:round/>
              <a:headEnd/>
              <a:tailEnd/>
            </a:ln>
          </p:spPr>
          <p:txBody>
            <a:bodyPr/>
            <a:lstStyle/>
            <a:p>
              <a:endParaRPr lang="en-US"/>
            </a:p>
          </p:txBody>
        </p:sp>
        <p:sp>
          <p:nvSpPr>
            <p:cNvPr id="168410" name="Line 1498"/>
            <p:cNvSpPr>
              <a:spLocks noChangeShapeType="1"/>
            </p:cNvSpPr>
            <p:nvPr/>
          </p:nvSpPr>
          <p:spPr bwMode="auto">
            <a:xfrm flipV="1">
              <a:off x="479" y="2943"/>
              <a:ext cx="1" cy="20"/>
            </a:xfrm>
            <a:prstGeom prst="line">
              <a:avLst/>
            </a:prstGeom>
            <a:noFill/>
            <a:ln w="14288">
              <a:solidFill>
                <a:srgbClr val="000000"/>
              </a:solidFill>
              <a:round/>
              <a:headEnd/>
              <a:tailEnd/>
            </a:ln>
          </p:spPr>
          <p:txBody>
            <a:bodyPr/>
            <a:lstStyle/>
            <a:p>
              <a:endParaRPr lang="en-US"/>
            </a:p>
          </p:txBody>
        </p:sp>
        <p:sp>
          <p:nvSpPr>
            <p:cNvPr id="168411" name="Line 1499"/>
            <p:cNvSpPr>
              <a:spLocks noChangeShapeType="1"/>
            </p:cNvSpPr>
            <p:nvPr/>
          </p:nvSpPr>
          <p:spPr bwMode="auto">
            <a:xfrm flipV="1">
              <a:off x="480" y="2902"/>
              <a:ext cx="1" cy="21"/>
            </a:xfrm>
            <a:prstGeom prst="line">
              <a:avLst/>
            </a:prstGeom>
            <a:noFill/>
            <a:ln w="14288">
              <a:solidFill>
                <a:srgbClr val="000000"/>
              </a:solidFill>
              <a:round/>
              <a:headEnd/>
              <a:tailEnd/>
            </a:ln>
          </p:spPr>
          <p:txBody>
            <a:bodyPr/>
            <a:lstStyle/>
            <a:p>
              <a:endParaRPr lang="en-US"/>
            </a:p>
          </p:txBody>
        </p:sp>
        <p:sp>
          <p:nvSpPr>
            <p:cNvPr id="168412" name="Line 1500"/>
            <p:cNvSpPr>
              <a:spLocks noChangeShapeType="1"/>
            </p:cNvSpPr>
            <p:nvPr/>
          </p:nvSpPr>
          <p:spPr bwMode="auto">
            <a:xfrm flipV="1">
              <a:off x="482" y="2862"/>
              <a:ext cx="1" cy="20"/>
            </a:xfrm>
            <a:prstGeom prst="line">
              <a:avLst/>
            </a:prstGeom>
            <a:noFill/>
            <a:ln w="14288">
              <a:solidFill>
                <a:srgbClr val="000000"/>
              </a:solidFill>
              <a:round/>
              <a:headEnd/>
              <a:tailEnd/>
            </a:ln>
          </p:spPr>
          <p:txBody>
            <a:bodyPr/>
            <a:lstStyle/>
            <a:p>
              <a:endParaRPr lang="en-US"/>
            </a:p>
          </p:txBody>
        </p:sp>
        <p:sp>
          <p:nvSpPr>
            <p:cNvPr id="168413" name="Line 1501"/>
            <p:cNvSpPr>
              <a:spLocks noChangeShapeType="1"/>
            </p:cNvSpPr>
            <p:nvPr/>
          </p:nvSpPr>
          <p:spPr bwMode="auto">
            <a:xfrm flipV="1">
              <a:off x="483" y="2821"/>
              <a:ext cx="0" cy="20"/>
            </a:xfrm>
            <a:prstGeom prst="line">
              <a:avLst/>
            </a:prstGeom>
            <a:noFill/>
            <a:ln w="14288">
              <a:solidFill>
                <a:srgbClr val="000000"/>
              </a:solidFill>
              <a:round/>
              <a:headEnd/>
              <a:tailEnd/>
            </a:ln>
          </p:spPr>
          <p:txBody>
            <a:bodyPr/>
            <a:lstStyle/>
            <a:p>
              <a:endParaRPr lang="en-US"/>
            </a:p>
          </p:txBody>
        </p:sp>
        <p:sp>
          <p:nvSpPr>
            <p:cNvPr id="168414" name="Line 1502"/>
            <p:cNvSpPr>
              <a:spLocks noChangeShapeType="1"/>
            </p:cNvSpPr>
            <p:nvPr/>
          </p:nvSpPr>
          <p:spPr bwMode="auto">
            <a:xfrm flipV="1">
              <a:off x="484" y="2780"/>
              <a:ext cx="1" cy="21"/>
            </a:xfrm>
            <a:prstGeom prst="line">
              <a:avLst/>
            </a:prstGeom>
            <a:noFill/>
            <a:ln w="14288">
              <a:solidFill>
                <a:srgbClr val="000000"/>
              </a:solidFill>
              <a:round/>
              <a:headEnd/>
              <a:tailEnd/>
            </a:ln>
          </p:spPr>
          <p:txBody>
            <a:bodyPr/>
            <a:lstStyle/>
            <a:p>
              <a:endParaRPr lang="en-US"/>
            </a:p>
          </p:txBody>
        </p:sp>
        <p:sp>
          <p:nvSpPr>
            <p:cNvPr id="168415" name="Line 1503"/>
            <p:cNvSpPr>
              <a:spLocks noChangeShapeType="1"/>
            </p:cNvSpPr>
            <p:nvPr/>
          </p:nvSpPr>
          <p:spPr bwMode="auto">
            <a:xfrm flipV="1">
              <a:off x="485" y="2739"/>
              <a:ext cx="0" cy="21"/>
            </a:xfrm>
            <a:prstGeom prst="line">
              <a:avLst/>
            </a:prstGeom>
            <a:noFill/>
            <a:ln w="14288">
              <a:solidFill>
                <a:srgbClr val="000000"/>
              </a:solidFill>
              <a:round/>
              <a:headEnd/>
              <a:tailEnd/>
            </a:ln>
          </p:spPr>
          <p:txBody>
            <a:bodyPr/>
            <a:lstStyle/>
            <a:p>
              <a:endParaRPr lang="en-US"/>
            </a:p>
          </p:txBody>
        </p:sp>
        <p:sp>
          <p:nvSpPr>
            <p:cNvPr id="168416" name="Line 1504"/>
            <p:cNvSpPr>
              <a:spLocks noChangeShapeType="1"/>
            </p:cNvSpPr>
            <p:nvPr/>
          </p:nvSpPr>
          <p:spPr bwMode="auto">
            <a:xfrm flipV="1">
              <a:off x="486" y="2699"/>
              <a:ext cx="1" cy="21"/>
            </a:xfrm>
            <a:prstGeom prst="line">
              <a:avLst/>
            </a:prstGeom>
            <a:noFill/>
            <a:ln w="14288">
              <a:solidFill>
                <a:srgbClr val="000000"/>
              </a:solidFill>
              <a:round/>
              <a:headEnd/>
              <a:tailEnd/>
            </a:ln>
          </p:spPr>
          <p:txBody>
            <a:bodyPr/>
            <a:lstStyle/>
            <a:p>
              <a:endParaRPr lang="en-US"/>
            </a:p>
          </p:txBody>
        </p:sp>
        <p:sp>
          <p:nvSpPr>
            <p:cNvPr id="168417" name="Line 1505"/>
            <p:cNvSpPr>
              <a:spLocks noChangeShapeType="1"/>
            </p:cNvSpPr>
            <p:nvPr/>
          </p:nvSpPr>
          <p:spPr bwMode="auto">
            <a:xfrm flipV="1">
              <a:off x="488" y="2659"/>
              <a:ext cx="0" cy="19"/>
            </a:xfrm>
            <a:prstGeom prst="line">
              <a:avLst/>
            </a:prstGeom>
            <a:noFill/>
            <a:ln w="14288">
              <a:solidFill>
                <a:srgbClr val="000000"/>
              </a:solidFill>
              <a:round/>
              <a:headEnd/>
              <a:tailEnd/>
            </a:ln>
          </p:spPr>
          <p:txBody>
            <a:bodyPr/>
            <a:lstStyle/>
            <a:p>
              <a:endParaRPr lang="en-US"/>
            </a:p>
          </p:txBody>
        </p:sp>
        <p:sp>
          <p:nvSpPr>
            <p:cNvPr id="168418" name="Line 1506"/>
            <p:cNvSpPr>
              <a:spLocks noChangeShapeType="1"/>
            </p:cNvSpPr>
            <p:nvPr/>
          </p:nvSpPr>
          <p:spPr bwMode="auto">
            <a:xfrm flipV="1">
              <a:off x="488" y="2617"/>
              <a:ext cx="1" cy="21"/>
            </a:xfrm>
            <a:prstGeom prst="line">
              <a:avLst/>
            </a:prstGeom>
            <a:noFill/>
            <a:ln w="14288">
              <a:solidFill>
                <a:srgbClr val="000000"/>
              </a:solidFill>
              <a:round/>
              <a:headEnd/>
              <a:tailEnd/>
            </a:ln>
          </p:spPr>
          <p:txBody>
            <a:bodyPr/>
            <a:lstStyle/>
            <a:p>
              <a:endParaRPr lang="en-US"/>
            </a:p>
          </p:txBody>
        </p:sp>
        <p:sp>
          <p:nvSpPr>
            <p:cNvPr id="168419" name="Line 1507"/>
            <p:cNvSpPr>
              <a:spLocks noChangeShapeType="1"/>
            </p:cNvSpPr>
            <p:nvPr/>
          </p:nvSpPr>
          <p:spPr bwMode="auto">
            <a:xfrm flipV="1">
              <a:off x="490" y="2577"/>
              <a:ext cx="1" cy="21"/>
            </a:xfrm>
            <a:prstGeom prst="line">
              <a:avLst/>
            </a:prstGeom>
            <a:noFill/>
            <a:ln w="14288">
              <a:solidFill>
                <a:srgbClr val="000000"/>
              </a:solidFill>
              <a:round/>
              <a:headEnd/>
              <a:tailEnd/>
            </a:ln>
          </p:spPr>
          <p:txBody>
            <a:bodyPr/>
            <a:lstStyle/>
            <a:p>
              <a:endParaRPr lang="en-US"/>
            </a:p>
          </p:txBody>
        </p:sp>
        <p:sp>
          <p:nvSpPr>
            <p:cNvPr id="168420" name="Line 1508"/>
            <p:cNvSpPr>
              <a:spLocks noChangeShapeType="1"/>
            </p:cNvSpPr>
            <p:nvPr/>
          </p:nvSpPr>
          <p:spPr bwMode="auto">
            <a:xfrm flipV="1">
              <a:off x="491" y="2537"/>
              <a:ext cx="1" cy="20"/>
            </a:xfrm>
            <a:prstGeom prst="line">
              <a:avLst/>
            </a:prstGeom>
            <a:noFill/>
            <a:ln w="14288">
              <a:solidFill>
                <a:srgbClr val="000000"/>
              </a:solidFill>
              <a:round/>
              <a:headEnd/>
              <a:tailEnd/>
            </a:ln>
          </p:spPr>
          <p:txBody>
            <a:bodyPr/>
            <a:lstStyle/>
            <a:p>
              <a:endParaRPr lang="en-US"/>
            </a:p>
          </p:txBody>
        </p:sp>
        <p:sp>
          <p:nvSpPr>
            <p:cNvPr id="168421" name="Line 1509"/>
            <p:cNvSpPr>
              <a:spLocks noChangeShapeType="1"/>
            </p:cNvSpPr>
            <p:nvPr/>
          </p:nvSpPr>
          <p:spPr bwMode="auto">
            <a:xfrm flipV="1">
              <a:off x="492" y="2496"/>
              <a:ext cx="1" cy="20"/>
            </a:xfrm>
            <a:prstGeom prst="line">
              <a:avLst/>
            </a:prstGeom>
            <a:noFill/>
            <a:ln w="14288">
              <a:solidFill>
                <a:srgbClr val="000000"/>
              </a:solidFill>
              <a:round/>
              <a:headEnd/>
              <a:tailEnd/>
            </a:ln>
          </p:spPr>
          <p:txBody>
            <a:bodyPr/>
            <a:lstStyle/>
            <a:p>
              <a:endParaRPr lang="en-US"/>
            </a:p>
          </p:txBody>
        </p:sp>
        <p:sp>
          <p:nvSpPr>
            <p:cNvPr id="168422" name="Line 1510"/>
            <p:cNvSpPr>
              <a:spLocks noChangeShapeType="1"/>
            </p:cNvSpPr>
            <p:nvPr/>
          </p:nvSpPr>
          <p:spPr bwMode="auto">
            <a:xfrm flipV="1">
              <a:off x="493" y="2455"/>
              <a:ext cx="1" cy="21"/>
            </a:xfrm>
            <a:prstGeom prst="line">
              <a:avLst/>
            </a:prstGeom>
            <a:noFill/>
            <a:ln w="14288">
              <a:solidFill>
                <a:srgbClr val="000000"/>
              </a:solidFill>
              <a:round/>
              <a:headEnd/>
              <a:tailEnd/>
            </a:ln>
          </p:spPr>
          <p:txBody>
            <a:bodyPr/>
            <a:lstStyle/>
            <a:p>
              <a:endParaRPr lang="en-US"/>
            </a:p>
          </p:txBody>
        </p:sp>
        <p:sp>
          <p:nvSpPr>
            <p:cNvPr id="168423" name="Line 1511"/>
            <p:cNvSpPr>
              <a:spLocks noChangeShapeType="1"/>
            </p:cNvSpPr>
            <p:nvPr/>
          </p:nvSpPr>
          <p:spPr bwMode="auto">
            <a:xfrm>
              <a:off x="495" y="2460"/>
              <a:ext cx="2" cy="20"/>
            </a:xfrm>
            <a:prstGeom prst="line">
              <a:avLst/>
            </a:prstGeom>
            <a:noFill/>
            <a:ln w="14288">
              <a:solidFill>
                <a:srgbClr val="000000"/>
              </a:solidFill>
              <a:round/>
              <a:headEnd/>
              <a:tailEnd/>
            </a:ln>
          </p:spPr>
          <p:txBody>
            <a:bodyPr/>
            <a:lstStyle/>
            <a:p>
              <a:endParaRPr lang="en-US"/>
            </a:p>
          </p:txBody>
        </p:sp>
        <p:sp>
          <p:nvSpPr>
            <p:cNvPr id="168424" name="Line 1512"/>
            <p:cNvSpPr>
              <a:spLocks noChangeShapeType="1"/>
            </p:cNvSpPr>
            <p:nvPr/>
          </p:nvSpPr>
          <p:spPr bwMode="auto">
            <a:xfrm>
              <a:off x="499" y="2500"/>
              <a:ext cx="2" cy="21"/>
            </a:xfrm>
            <a:prstGeom prst="line">
              <a:avLst/>
            </a:prstGeom>
            <a:noFill/>
            <a:ln w="14288">
              <a:solidFill>
                <a:srgbClr val="000000"/>
              </a:solidFill>
              <a:round/>
              <a:headEnd/>
              <a:tailEnd/>
            </a:ln>
          </p:spPr>
          <p:txBody>
            <a:bodyPr/>
            <a:lstStyle/>
            <a:p>
              <a:endParaRPr lang="en-US"/>
            </a:p>
          </p:txBody>
        </p:sp>
        <p:sp>
          <p:nvSpPr>
            <p:cNvPr id="168425" name="Line 1513"/>
            <p:cNvSpPr>
              <a:spLocks noChangeShapeType="1"/>
            </p:cNvSpPr>
            <p:nvPr/>
          </p:nvSpPr>
          <p:spPr bwMode="auto">
            <a:xfrm>
              <a:off x="502" y="2541"/>
              <a:ext cx="1" cy="19"/>
            </a:xfrm>
            <a:prstGeom prst="line">
              <a:avLst/>
            </a:prstGeom>
            <a:noFill/>
            <a:ln w="14288">
              <a:solidFill>
                <a:srgbClr val="000000"/>
              </a:solidFill>
              <a:round/>
              <a:headEnd/>
              <a:tailEnd/>
            </a:ln>
          </p:spPr>
          <p:txBody>
            <a:bodyPr/>
            <a:lstStyle/>
            <a:p>
              <a:endParaRPr lang="en-US"/>
            </a:p>
          </p:txBody>
        </p:sp>
        <p:sp>
          <p:nvSpPr>
            <p:cNvPr id="168426" name="Line 1514"/>
            <p:cNvSpPr>
              <a:spLocks noChangeShapeType="1"/>
            </p:cNvSpPr>
            <p:nvPr/>
          </p:nvSpPr>
          <p:spPr bwMode="auto">
            <a:xfrm>
              <a:off x="506" y="2581"/>
              <a:ext cx="2" cy="20"/>
            </a:xfrm>
            <a:prstGeom prst="line">
              <a:avLst/>
            </a:prstGeom>
            <a:noFill/>
            <a:ln w="14288">
              <a:solidFill>
                <a:srgbClr val="000000"/>
              </a:solidFill>
              <a:round/>
              <a:headEnd/>
              <a:tailEnd/>
            </a:ln>
          </p:spPr>
          <p:txBody>
            <a:bodyPr/>
            <a:lstStyle/>
            <a:p>
              <a:endParaRPr lang="en-US"/>
            </a:p>
          </p:txBody>
        </p:sp>
        <p:sp>
          <p:nvSpPr>
            <p:cNvPr id="168427" name="Line 1515"/>
            <p:cNvSpPr>
              <a:spLocks noChangeShapeType="1"/>
            </p:cNvSpPr>
            <p:nvPr/>
          </p:nvSpPr>
          <p:spPr bwMode="auto">
            <a:xfrm>
              <a:off x="509" y="2621"/>
              <a:ext cx="3" cy="21"/>
            </a:xfrm>
            <a:prstGeom prst="line">
              <a:avLst/>
            </a:prstGeom>
            <a:noFill/>
            <a:ln w="14288">
              <a:solidFill>
                <a:srgbClr val="000000"/>
              </a:solidFill>
              <a:round/>
              <a:headEnd/>
              <a:tailEnd/>
            </a:ln>
          </p:spPr>
          <p:txBody>
            <a:bodyPr/>
            <a:lstStyle/>
            <a:p>
              <a:endParaRPr lang="en-US"/>
            </a:p>
          </p:txBody>
        </p:sp>
        <p:sp>
          <p:nvSpPr>
            <p:cNvPr id="168428" name="Line 1516"/>
            <p:cNvSpPr>
              <a:spLocks noChangeShapeType="1"/>
            </p:cNvSpPr>
            <p:nvPr/>
          </p:nvSpPr>
          <p:spPr bwMode="auto">
            <a:xfrm>
              <a:off x="515" y="2661"/>
              <a:ext cx="2" cy="20"/>
            </a:xfrm>
            <a:prstGeom prst="line">
              <a:avLst/>
            </a:prstGeom>
            <a:noFill/>
            <a:ln w="14288">
              <a:solidFill>
                <a:srgbClr val="000000"/>
              </a:solidFill>
              <a:round/>
              <a:headEnd/>
              <a:tailEnd/>
            </a:ln>
          </p:spPr>
          <p:txBody>
            <a:bodyPr/>
            <a:lstStyle/>
            <a:p>
              <a:endParaRPr lang="en-US"/>
            </a:p>
          </p:txBody>
        </p:sp>
        <p:sp>
          <p:nvSpPr>
            <p:cNvPr id="168429" name="Line 1517"/>
            <p:cNvSpPr>
              <a:spLocks noChangeShapeType="1"/>
            </p:cNvSpPr>
            <p:nvPr/>
          </p:nvSpPr>
          <p:spPr bwMode="auto">
            <a:xfrm>
              <a:off x="519" y="2701"/>
              <a:ext cx="3" cy="21"/>
            </a:xfrm>
            <a:prstGeom prst="line">
              <a:avLst/>
            </a:prstGeom>
            <a:noFill/>
            <a:ln w="14288">
              <a:solidFill>
                <a:srgbClr val="000000"/>
              </a:solidFill>
              <a:round/>
              <a:headEnd/>
              <a:tailEnd/>
            </a:ln>
          </p:spPr>
          <p:txBody>
            <a:bodyPr/>
            <a:lstStyle/>
            <a:p>
              <a:endParaRPr lang="en-US"/>
            </a:p>
          </p:txBody>
        </p:sp>
        <p:sp>
          <p:nvSpPr>
            <p:cNvPr id="168430" name="Line 1518"/>
            <p:cNvSpPr>
              <a:spLocks noChangeShapeType="1"/>
            </p:cNvSpPr>
            <p:nvPr/>
          </p:nvSpPr>
          <p:spPr bwMode="auto">
            <a:xfrm flipV="1">
              <a:off x="524" y="2719"/>
              <a:ext cx="1" cy="20"/>
            </a:xfrm>
            <a:prstGeom prst="line">
              <a:avLst/>
            </a:prstGeom>
            <a:noFill/>
            <a:ln w="14288">
              <a:solidFill>
                <a:srgbClr val="000000"/>
              </a:solidFill>
              <a:round/>
              <a:headEnd/>
              <a:tailEnd/>
            </a:ln>
          </p:spPr>
          <p:txBody>
            <a:bodyPr/>
            <a:lstStyle/>
            <a:p>
              <a:endParaRPr lang="en-US"/>
            </a:p>
          </p:txBody>
        </p:sp>
        <p:sp>
          <p:nvSpPr>
            <p:cNvPr id="168431" name="Line 1519"/>
            <p:cNvSpPr>
              <a:spLocks noChangeShapeType="1"/>
            </p:cNvSpPr>
            <p:nvPr/>
          </p:nvSpPr>
          <p:spPr bwMode="auto">
            <a:xfrm flipV="1">
              <a:off x="526" y="2677"/>
              <a:ext cx="0" cy="21"/>
            </a:xfrm>
            <a:prstGeom prst="line">
              <a:avLst/>
            </a:prstGeom>
            <a:noFill/>
            <a:ln w="14288">
              <a:solidFill>
                <a:srgbClr val="000000"/>
              </a:solidFill>
              <a:round/>
              <a:headEnd/>
              <a:tailEnd/>
            </a:ln>
          </p:spPr>
          <p:txBody>
            <a:bodyPr/>
            <a:lstStyle/>
            <a:p>
              <a:endParaRPr lang="en-US"/>
            </a:p>
          </p:txBody>
        </p:sp>
        <p:sp>
          <p:nvSpPr>
            <p:cNvPr id="168432" name="Line 1520"/>
            <p:cNvSpPr>
              <a:spLocks noChangeShapeType="1"/>
            </p:cNvSpPr>
            <p:nvPr/>
          </p:nvSpPr>
          <p:spPr bwMode="auto">
            <a:xfrm flipV="1">
              <a:off x="527" y="2638"/>
              <a:ext cx="1" cy="20"/>
            </a:xfrm>
            <a:prstGeom prst="line">
              <a:avLst/>
            </a:prstGeom>
            <a:noFill/>
            <a:ln w="14288">
              <a:solidFill>
                <a:srgbClr val="000000"/>
              </a:solidFill>
              <a:round/>
              <a:headEnd/>
              <a:tailEnd/>
            </a:ln>
          </p:spPr>
          <p:txBody>
            <a:bodyPr/>
            <a:lstStyle/>
            <a:p>
              <a:endParaRPr lang="en-US"/>
            </a:p>
          </p:txBody>
        </p:sp>
        <p:sp>
          <p:nvSpPr>
            <p:cNvPr id="168433" name="Line 1521"/>
            <p:cNvSpPr>
              <a:spLocks noChangeShapeType="1"/>
            </p:cNvSpPr>
            <p:nvPr/>
          </p:nvSpPr>
          <p:spPr bwMode="auto">
            <a:xfrm flipV="1">
              <a:off x="528" y="2597"/>
              <a:ext cx="1" cy="19"/>
            </a:xfrm>
            <a:prstGeom prst="line">
              <a:avLst/>
            </a:prstGeom>
            <a:noFill/>
            <a:ln w="14288">
              <a:solidFill>
                <a:srgbClr val="000000"/>
              </a:solidFill>
              <a:round/>
              <a:headEnd/>
              <a:tailEnd/>
            </a:ln>
          </p:spPr>
          <p:txBody>
            <a:bodyPr/>
            <a:lstStyle/>
            <a:p>
              <a:endParaRPr lang="en-US"/>
            </a:p>
          </p:txBody>
        </p:sp>
        <p:sp>
          <p:nvSpPr>
            <p:cNvPr id="168434" name="Line 1522"/>
            <p:cNvSpPr>
              <a:spLocks noChangeShapeType="1"/>
            </p:cNvSpPr>
            <p:nvPr/>
          </p:nvSpPr>
          <p:spPr bwMode="auto">
            <a:xfrm flipV="1">
              <a:off x="531" y="2556"/>
              <a:ext cx="0" cy="20"/>
            </a:xfrm>
            <a:prstGeom prst="line">
              <a:avLst/>
            </a:prstGeom>
            <a:noFill/>
            <a:ln w="14288">
              <a:solidFill>
                <a:srgbClr val="000000"/>
              </a:solidFill>
              <a:round/>
              <a:headEnd/>
              <a:tailEnd/>
            </a:ln>
          </p:spPr>
          <p:txBody>
            <a:bodyPr/>
            <a:lstStyle/>
            <a:p>
              <a:endParaRPr lang="en-US"/>
            </a:p>
          </p:txBody>
        </p:sp>
        <p:sp>
          <p:nvSpPr>
            <p:cNvPr id="168435" name="Line 1523"/>
            <p:cNvSpPr>
              <a:spLocks noChangeShapeType="1"/>
            </p:cNvSpPr>
            <p:nvPr/>
          </p:nvSpPr>
          <p:spPr bwMode="auto">
            <a:xfrm flipV="1">
              <a:off x="532" y="2515"/>
              <a:ext cx="1" cy="21"/>
            </a:xfrm>
            <a:prstGeom prst="line">
              <a:avLst/>
            </a:prstGeom>
            <a:noFill/>
            <a:ln w="14288">
              <a:solidFill>
                <a:srgbClr val="000000"/>
              </a:solidFill>
              <a:round/>
              <a:headEnd/>
              <a:tailEnd/>
            </a:ln>
          </p:spPr>
          <p:txBody>
            <a:bodyPr/>
            <a:lstStyle/>
            <a:p>
              <a:endParaRPr lang="en-US"/>
            </a:p>
          </p:txBody>
        </p:sp>
        <p:sp>
          <p:nvSpPr>
            <p:cNvPr id="168436" name="Line 1524"/>
            <p:cNvSpPr>
              <a:spLocks noChangeShapeType="1"/>
            </p:cNvSpPr>
            <p:nvPr/>
          </p:nvSpPr>
          <p:spPr bwMode="auto">
            <a:xfrm flipV="1">
              <a:off x="533" y="2475"/>
              <a:ext cx="1" cy="20"/>
            </a:xfrm>
            <a:prstGeom prst="line">
              <a:avLst/>
            </a:prstGeom>
            <a:noFill/>
            <a:ln w="14288">
              <a:solidFill>
                <a:srgbClr val="000000"/>
              </a:solidFill>
              <a:round/>
              <a:headEnd/>
              <a:tailEnd/>
            </a:ln>
          </p:spPr>
          <p:txBody>
            <a:bodyPr/>
            <a:lstStyle/>
            <a:p>
              <a:endParaRPr lang="en-US"/>
            </a:p>
          </p:txBody>
        </p:sp>
        <p:sp>
          <p:nvSpPr>
            <p:cNvPr id="168437" name="Line 1525"/>
            <p:cNvSpPr>
              <a:spLocks noChangeShapeType="1"/>
            </p:cNvSpPr>
            <p:nvPr/>
          </p:nvSpPr>
          <p:spPr bwMode="auto">
            <a:xfrm flipV="1">
              <a:off x="535" y="2435"/>
              <a:ext cx="0" cy="20"/>
            </a:xfrm>
            <a:prstGeom prst="line">
              <a:avLst/>
            </a:prstGeom>
            <a:noFill/>
            <a:ln w="14288">
              <a:solidFill>
                <a:srgbClr val="000000"/>
              </a:solidFill>
              <a:round/>
              <a:headEnd/>
              <a:tailEnd/>
            </a:ln>
          </p:spPr>
          <p:txBody>
            <a:bodyPr/>
            <a:lstStyle/>
            <a:p>
              <a:endParaRPr lang="en-US"/>
            </a:p>
          </p:txBody>
        </p:sp>
        <p:sp>
          <p:nvSpPr>
            <p:cNvPr id="168438" name="Line 1526"/>
            <p:cNvSpPr>
              <a:spLocks noChangeShapeType="1"/>
            </p:cNvSpPr>
            <p:nvPr/>
          </p:nvSpPr>
          <p:spPr bwMode="auto">
            <a:xfrm flipV="1">
              <a:off x="536" y="2395"/>
              <a:ext cx="1" cy="20"/>
            </a:xfrm>
            <a:prstGeom prst="line">
              <a:avLst/>
            </a:prstGeom>
            <a:noFill/>
            <a:ln w="14288">
              <a:solidFill>
                <a:srgbClr val="000000"/>
              </a:solidFill>
              <a:round/>
              <a:headEnd/>
              <a:tailEnd/>
            </a:ln>
          </p:spPr>
          <p:txBody>
            <a:bodyPr/>
            <a:lstStyle/>
            <a:p>
              <a:endParaRPr lang="en-US"/>
            </a:p>
          </p:txBody>
        </p:sp>
        <p:sp>
          <p:nvSpPr>
            <p:cNvPr id="168439" name="Line 1527"/>
            <p:cNvSpPr>
              <a:spLocks noChangeShapeType="1"/>
            </p:cNvSpPr>
            <p:nvPr/>
          </p:nvSpPr>
          <p:spPr bwMode="auto">
            <a:xfrm flipV="1">
              <a:off x="537" y="2354"/>
              <a:ext cx="1" cy="19"/>
            </a:xfrm>
            <a:prstGeom prst="line">
              <a:avLst/>
            </a:prstGeom>
            <a:noFill/>
            <a:ln w="14288">
              <a:solidFill>
                <a:srgbClr val="000000"/>
              </a:solidFill>
              <a:round/>
              <a:headEnd/>
              <a:tailEnd/>
            </a:ln>
          </p:spPr>
          <p:txBody>
            <a:bodyPr/>
            <a:lstStyle/>
            <a:p>
              <a:endParaRPr lang="en-US"/>
            </a:p>
          </p:txBody>
        </p:sp>
        <p:sp>
          <p:nvSpPr>
            <p:cNvPr id="168440" name="Freeform 1528"/>
            <p:cNvSpPr>
              <a:spLocks/>
            </p:cNvSpPr>
            <p:nvPr/>
          </p:nvSpPr>
          <p:spPr bwMode="auto">
            <a:xfrm>
              <a:off x="539" y="2321"/>
              <a:ext cx="1" cy="13"/>
            </a:xfrm>
            <a:custGeom>
              <a:avLst/>
              <a:gdLst/>
              <a:ahLst/>
              <a:cxnLst>
                <a:cxn ang="0">
                  <a:pos x="0" y="15"/>
                </a:cxn>
                <a:cxn ang="0">
                  <a:pos x="1" y="0"/>
                </a:cxn>
                <a:cxn ang="0">
                  <a:pos x="2" y="10"/>
                </a:cxn>
              </a:cxnLst>
              <a:rect l="0" t="0" r="r" b="b"/>
              <a:pathLst>
                <a:path w="2" h="15">
                  <a:moveTo>
                    <a:pt x="0" y="15"/>
                  </a:moveTo>
                  <a:lnTo>
                    <a:pt x="1" y="0"/>
                  </a:lnTo>
                  <a:lnTo>
                    <a:pt x="2" y="10"/>
                  </a:lnTo>
                </a:path>
              </a:pathLst>
            </a:custGeom>
            <a:noFill/>
            <a:ln w="14288">
              <a:solidFill>
                <a:srgbClr val="000000"/>
              </a:solidFill>
              <a:prstDash val="solid"/>
              <a:round/>
              <a:headEnd/>
              <a:tailEnd/>
            </a:ln>
          </p:spPr>
          <p:txBody>
            <a:bodyPr/>
            <a:lstStyle/>
            <a:p>
              <a:endParaRPr lang="en-US"/>
            </a:p>
          </p:txBody>
        </p:sp>
        <p:sp>
          <p:nvSpPr>
            <p:cNvPr id="168441" name="Line 1529"/>
            <p:cNvSpPr>
              <a:spLocks noChangeShapeType="1"/>
            </p:cNvSpPr>
            <p:nvPr/>
          </p:nvSpPr>
          <p:spPr bwMode="auto">
            <a:xfrm>
              <a:off x="542" y="2350"/>
              <a:ext cx="2" cy="21"/>
            </a:xfrm>
            <a:prstGeom prst="line">
              <a:avLst/>
            </a:prstGeom>
            <a:noFill/>
            <a:ln w="14288">
              <a:solidFill>
                <a:srgbClr val="000000"/>
              </a:solidFill>
              <a:round/>
              <a:headEnd/>
              <a:tailEnd/>
            </a:ln>
          </p:spPr>
          <p:txBody>
            <a:bodyPr/>
            <a:lstStyle/>
            <a:p>
              <a:endParaRPr lang="en-US"/>
            </a:p>
          </p:txBody>
        </p:sp>
        <p:sp>
          <p:nvSpPr>
            <p:cNvPr id="168442" name="Line 1530"/>
            <p:cNvSpPr>
              <a:spLocks noChangeShapeType="1"/>
            </p:cNvSpPr>
            <p:nvPr/>
          </p:nvSpPr>
          <p:spPr bwMode="auto">
            <a:xfrm>
              <a:off x="547" y="2390"/>
              <a:ext cx="2" cy="21"/>
            </a:xfrm>
            <a:prstGeom prst="line">
              <a:avLst/>
            </a:prstGeom>
            <a:noFill/>
            <a:ln w="14288">
              <a:solidFill>
                <a:srgbClr val="000000"/>
              </a:solidFill>
              <a:round/>
              <a:headEnd/>
              <a:tailEnd/>
            </a:ln>
          </p:spPr>
          <p:txBody>
            <a:bodyPr/>
            <a:lstStyle/>
            <a:p>
              <a:endParaRPr lang="en-US"/>
            </a:p>
          </p:txBody>
        </p:sp>
        <p:sp>
          <p:nvSpPr>
            <p:cNvPr id="168443" name="Line 1531"/>
            <p:cNvSpPr>
              <a:spLocks noChangeShapeType="1"/>
            </p:cNvSpPr>
            <p:nvPr/>
          </p:nvSpPr>
          <p:spPr bwMode="auto">
            <a:xfrm>
              <a:off x="551" y="2431"/>
              <a:ext cx="2" cy="20"/>
            </a:xfrm>
            <a:prstGeom prst="line">
              <a:avLst/>
            </a:prstGeom>
            <a:noFill/>
            <a:ln w="14288">
              <a:solidFill>
                <a:srgbClr val="000000"/>
              </a:solidFill>
              <a:round/>
              <a:headEnd/>
              <a:tailEnd/>
            </a:ln>
          </p:spPr>
          <p:txBody>
            <a:bodyPr/>
            <a:lstStyle/>
            <a:p>
              <a:endParaRPr lang="en-US"/>
            </a:p>
          </p:txBody>
        </p:sp>
        <p:sp>
          <p:nvSpPr>
            <p:cNvPr id="168444" name="Line 1532"/>
            <p:cNvSpPr>
              <a:spLocks noChangeShapeType="1"/>
            </p:cNvSpPr>
            <p:nvPr/>
          </p:nvSpPr>
          <p:spPr bwMode="auto">
            <a:xfrm>
              <a:off x="557" y="2471"/>
              <a:ext cx="3" cy="20"/>
            </a:xfrm>
            <a:prstGeom prst="line">
              <a:avLst/>
            </a:prstGeom>
            <a:noFill/>
            <a:ln w="14288">
              <a:solidFill>
                <a:srgbClr val="000000"/>
              </a:solidFill>
              <a:round/>
              <a:headEnd/>
              <a:tailEnd/>
            </a:ln>
          </p:spPr>
          <p:txBody>
            <a:bodyPr/>
            <a:lstStyle/>
            <a:p>
              <a:endParaRPr lang="en-US"/>
            </a:p>
          </p:txBody>
        </p:sp>
        <p:sp>
          <p:nvSpPr>
            <p:cNvPr id="168445" name="Line 1533"/>
            <p:cNvSpPr>
              <a:spLocks noChangeShapeType="1"/>
            </p:cNvSpPr>
            <p:nvPr/>
          </p:nvSpPr>
          <p:spPr bwMode="auto">
            <a:xfrm>
              <a:off x="564" y="2511"/>
              <a:ext cx="3" cy="20"/>
            </a:xfrm>
            <a:prstGeom prst="line">
              <a:avLst/>
            </a:prstGeom>
            <a:noFill/>
            <a:ln w="14288">
              <a:solidFill>
                <a:srgbClr val="000000"/>
              </a:solidFill>
              <a:round/>
              <a:headEnd/>
              <a:tailEnd/>
            </a:ln>
          </p:spPr>
          <p:txBody>
            <a:bodyPr/>
            <a:lstStyle/>
            <a:p>
              <a:endParaRPr lang="en-US"/>
            </a:p>
          </p:txBody>
        </p:sp>
        <p:sp>
          <p:nvSpPr>
            <p:cNvPr id="168446" name="Line 1534"/>
            <p:cNvSpPr>
              <a:spLocks noChangeShapeType="1"/>
            </p:cNvSpPr>
            <p:nvPr/>
          </p:nvSpPr>
          <p:spPr bwMode="auto">
            <a:xfrm>
              <a:off x="572" y="2551"/>
              <a:ext cx="6" cy="18"/>
            </a:xfrm>
            <a:prstGeom prst="line">
              <a:avLst/>
            </a:prstGeom>
            <a:noFill/>
            <a:ln w="14288">
              <a:solidFill>
                <a:srgbClr val="000000"/>
              </a:solidFill>
              <a:round/>
              <a:headEnd/>
              <a:tailEnd/>
            </a:ln>
          </p:spPr>
          <p:txBody>
            <a:bodyPr/>
            <a:lstStyle/>
            <a:p>
              <a:endParaRPr lang="en-US"/>
            </a:p>
          </p:txBody>
        </p:sp>
        <p:sp>
          <p:nvSpPr>
            <p:cNvPr id="168447" name="Freeform 1535"/>
            <p:cNvSpPr>
              <a:spLocks/>
            </p:cNvSpPr>
            <p:nvPr/>
          </p:nvSpPr>
          <p:spPr bwMode="auto">
            <a:xfrm>
              <a:off x="584" y="2572"/>
              <a:ext cx="1" cy="19"/>
            </a:xfrm>
            <a:custGeom>
              <a:avLst/>
              <a:gdLst/>
              <a:ahLst/>
              <a:cxnLst>
                <a:cxn ang="0">
                  <a:pos x="0" y="21"/>
                </a:cxn>
                <a:cxn ang="0">
                  <a:pos x="0" y="23"/>
                </a:cxn>
                <a:cxn ang="0">
                  <a:pos x="1" y="0"/>
                </a:cxn>
              </a:cxnLst>
              <a:rect l="0" t="0" r="r" b="b"/>
              <a:pathLst>
                <a:path w="1" h="23">
                  <a:moveTo>
                    <a:pt x="0" y="21"/>
                  </a:moveTo>
                  <a:lnTo>
                    <a:pt x="0" y="23"/>
                  </a:lnTo>
                  <a:lnTo>
                    <a:pt x="1" y="0"/>
                  </a:lnTo>
                </a:path>
              </a:pathLst>
            </a:custGeom>
            <a:noFill/>
            <a:ln w="14288">
              <a:solidFill>
                <a:srgbClr val="000000"/>
              </a:solidFill>
              <a:prstDash val="solid"/>
              <a:round/>
              <a:headEnd/>
              <a:tailEnd/>
            </a:ln>
          </p:spPr>
          <p:txBody>
            <a:bodyPr/>
            <a:lstStyle/>
            <a:p>
              <a:endParaRPr lang="en-US"/>
            </a:p>
          </p:txBody>
        </p:sp>
        <p:sp>
          <p:nvSpPr>
            <p:cNvPr id="168448" name="Line 1536"/>
            <p:cNvSpPr>
              <a:spLocks noChangeShapeType="1"/>
            </p:cNvSpPr>
            <p:nvPr/>
          </p:nvSpPr>
          <p:spPr bwMode="auto">
            <a:xfrm flipV="1">
              <a:off x="585" y="2532"/>
              <a:ext cx="1" cy="21"/>
            </a:xfrm>
            <a:prstGeom prst="line">
              <a:avLst/>
            </a:prstGeom>
            <a:noFill/>
            <a:ln w="14288">
              <a:solidFill>
                <a:srgbClr val="000000"/>
              </a:solidFill>
              <a:round/>
              <a:headEnd/>
              <a:tailEnd/>
            </a:ln>
          </p:spPr>
          <p:txBody>
            <a:bodyPr/>
            <a:lstStyle/>
            <a:p>
              <a:endParaRPr lang="en-US"/>
            </a:p>
          </p:txBody>
        </p:sp>
        <p:sp>
          <p:nvSpPr>
            <p:cNvPr id="168449" name="Line 1537"/>
            <p:cNvSpPr>
              <a:spLocks noChangeShapeType="1"/>
            </p:cNvSpPr>
            <p:nvPr/>
          </p:nvSpPr>
          <p:spPr bwMode="auto">
            <a:xfrm flipV="1">
              <a:off x="587" y="2492"/>
              <a:ext cx="1" cy="21"/>
            </a:xfrm>
            <a:prstGeom prst="line">
              <a:avLst/>
            </a:prstGeom>
            <a:noFill/>
            <a:ln w="14288">
              <a:solidFill>
                <a:srgbClr val="000000"/>
              </a:solidFill>
              <a:round/>
              <a:headEnd/>
              <a:tailEnd/>
            </a:ln>
          </p:spPr>
          <p:txBody>
            <a:bodyPr/>
            <a:lstStyle/>
            <a:p>
              <a:endParaRPr lang="en-US"/>
            </a:p>
          </p:txBody>
        </p:sp>
        <p:sp>
          <p:nvSpPr>
            <p:cNvPr id="168450" name="Line 1538"/>
            <p:cNvSpPr>
              <a:spLocks noChangeShapeType="1"/>
            </p:cNvSpPr>
            <p:nvPr/>
          </p:nvSpPr>
          <p:spPr bwMode="auto">
            <a:xfrm flipV="1">
              <a:off x="589" y="2451"/>
              <a:ext cx="0" cy="20"/>
            </a:xfrm>
            <a:prstGeom prst="line">
              <a:avLst/>
            </a:prstGeom>
            <a:noFill/>
            <a:ln w="14288">
              <a:solidFill>
                <a:srgbClr val="000000"/>
              </a:solidFill>
              <a:round/>
              <a:headEnd/>
              <a:tailEnd/>
            </a:ln>
          </p:spPr>
          <p:txBody>
            <a:bodyPr/>
            <a:lstStyle/>
            <a:p>
              <a:endParaRPr lang="en-US"/>
            </a:p>
          </p:txBody>
        </p:sp>
        <p:sp>
          <p:nvSpPr>
            <p:cNvPr id="168451" name="Line 1539"/>
            <p:cNvSpPr>
              <a:spLocks noChangeShapeType="1"/>
            </p:cNvSpPr>
            <p:nvPr/>
          </p:nvSpPr>
          <p:spPr bwMode="auto">
            <a:xfrm flipV="1">
              <a:off x="590" y="2410"/>
              <a:ext cx="1" cy="21"/>
            </a:xfrm>
            <a:prstGeom prst="line">
              <a:avLst/>
            </a:prstGeom>
            <a:noFill/>
            <a:ln w="14288">
              <a:solidFill>
                <a:srgbClr val="000000"/>
              </a:solidFill>
              <a:round/>
              <a:headEnd/>
              <a:tailEnd/>
            </a:ln>
          </p:spPr>
          <p:txBody>
            <a:bodyPr/>
            <a:lstStyle/>
            <a:p>
              <a:endParaRPr lang="en-US"/>
            </a:p>
          </p:txBody>
        </p:sp>
        <p:sp>
          <p:nvSpPr>
            <p:cNvPr id="168452" name="Line 1540"/>
            <p:cNvSpPr>
              <a:spLocks noChangeShapeType="1"/>
            </p:cNvSpPr>
            <p:nvPr/>
          </p:nvSpPr>
          <p:spPr bwMode="auto">
            <a:xfrm flipV="1">
              <a:off x="591" y="2370"/>
              <a:ext cx="1" cy="20"/>
            </a:xfrm>
            <a:prstGeom prst="line">
              <a:avLst/>
            </a:prstGeom>
            <a:noFill/>
            <a:ln w="14288">
              <a:solidFill>
                <a:srgbClr val="000000"/>
              </a:solidFill>
              <a:round/>
              <a:headEnd/>
              <a:tailEnd/>
            </a:ln>
          </p:spPr>
          <p:txBody>
            <a:bodyPr/>
            <a:lstStyle/>
            <a:p>
              <a:endParaRPr lang="en-US"/>
            </a:p>
          </p:txBody>
        </p:sp>
        <p:sp>
          <p:nvSpPr>
            <p:cNvPr id="168453" name="Line 1541"/>
            <p:cNvSpPr>
              <a:spLocks noChangeShapeType="1"/>
            </p:cNvSpPr>
            <p:nvPr/>
          </p:nvSpPr>
          <p:spPr bwMode="auto">
            <a:xfrm flipV="1">
              <a:off x="593" y="2329"/>
              <a:ext cx="1" cy="21"/>
            </a:xfrm>
            <a:prstGeom prst="line">
              <a:avLst/>
            </a:prstGeom>
            <a:noFill/>
            <a:ln w="14288">
              <a:solidFill>
                <a:srgbClr val="000000"/>
              </a:solidFill>
              <a:round/>
              <a:headEnd/>
              <a:tailEnd/>
            </a:ln>
          </p:spPr>
          <p:txBody>
            <a:bodyPr/>
            <a:lstStyle/>
            <a:p>
              <a:endParaRPr lang="en-US"/>
            </a:p>
          </p:txBody>
        </p:sp>
        <p:sp>
          <p:nvSpPr>
            <p:cNvPr id="168454" name="Line 1542"/>
            <p:cNvSpPr>
              <a:spLocks noChangeShapeType="1"/>
            </p:cNvSpPr>
            <p:nvPr/>
          </p:nvSpPr>
          <p:spPr bwMode="auto">
            <a:xfrm flipV="1">
              <a:off x="595" y="2289"/>
              <a:ext cx="1" cy="20"/>
            </a:xfrm>
            <a:prstGeom prst="line">
              <a:avLst/>
            </a:prstGeom>
            <a:noFill/>
            <a:ln w="14288">
              <a:solidFill>
                <a:srgbClr val="000000"/>
              </a:solidFill>
              <a:round/>
              <a:headEnd/>
              <a:tailEnd/>
            </a:ln>
          </p:spPr>
          <p:txBody>
            <a:bodyPr/>
            <a:lstStyle/>
            <a:p>
              <a:endParaRPr lang="en-US"/>
            </a:p>
          </p:txBody>
        </p:sp>
        <p:sp>
          <p:nvSpPr>
            <p:cNvPr id="168455" name="Line 1543"/>
            <p:cNvSpPr>
              <a:spLocks noChangeShapeType="1"/>
            </p:cNvSpPr>
            <p:nvPr/>
          </p:nvSpPr>
          <p:spPr bwMode="auto">
            <a:xfrm flipV="1">
              <a:off x="596" y="2248"/>
              <a:ext cx="1" cy="20"/>
            </a:xfrm>
            <a:prstGeom prst="line">
              <a:avLst/>
            </a:prstGeom>
            <a:noFill/>
            <a:ln w="14288">
              <a:solidFill>
                <a:srgbClr val="000000"/>
              </a:solidFill>
              <a:round/>
              <a:headEnd/>
              <a:tailEnd/>
            </a:ln>
          </p:spPr>
          <p:txBody>
            <a:bodyPr/>
            <a:lstStyle/>
            <a:p>
              <a:endParaRPr lang="en-US"/>
            </a:p>
          </p:txBody>
        </p:sp>
        <p:sp>
          <p:nvSpPr>
            <p:cNvPr id="168456" name="Line 1544"/>
            <p:cNvSpPr>
              <a:spLocks noChangeShapeType="1"/>
            </p:cNvSpPr>
            <p:nvPr/>
          </p:nvSpPr>
          <p:spPr bwMode="auto">
            <a:xfrm flipV="1">
              <a:off x="598" y="2207"/>
              <a:ext cx="0" cy="21"/>
            </a:xfrm>
            <a:prstGeom prst="line">
              <a:avLst/>
            </a:prstGeom>
            <a:noFill/>
            <a:ln w="14288">
              <a:solidFill>
                <a:srgbClr val="000000"/>
              </a:solidFill>
              <a:round/>
              <a:headEnd/>
              <a:tailEnd/>
            </a:ln>
          </p:spPr>
          <p:txBody>
            <a:bodyPr/>
            <a:lstStyle/>
            <a:p>
              <a:endParaRPr lang="en-US"/>
            </a:p>
          </p:txBody>
        </p:sp>
        <p:sp>
          <p:nvSpPr>
            <p:cNvPr id="168457" name="Freeform 1545"/>
            <p:cNvSpPr>
              <a:spLocks/>
            </p:cNvSpPr>
            <p:nvPr/>
          </p:nvSpPr>
          <p:spPr bwMode="auto">
            <a:xfrm>
              <a:off x="599" y="2178"/>
              <a:ext cx="1" cy="11"/>
            </a:xfrm>
            <a:custGeom>
              <a:avLst/>
              <a:gdLst/>
              <a:ahLst/>
              <a:cxnLst>
                <a:cxn ang="0">
                  <a:pos x="0" y="12"/>
                </a:cxn>
                <a:cxn ang="0">
                  <a:pos x="0" y="0"/>
                </a:cxn>
                <a:cxn ang="0">
                  <a:pos x="2" y="14"/>
                </a:cxn>
              </a:cxnLst>
              <a:rect l="0" t="0" r="r" b="b"/>
              <a:pathLst>
                <a:path w="2" h="14">
                  <a:moveTo>
                    <a:pt x="0" y="12"/>
                  </a:moveTo>
                  <a:lnTo>
                    <a:pt x="0" y="0"/>
                  </a:lnTo>
                  <a:lnTo>
                    <a:pt x="2" y="14"/>
                  </a:lnTo>
                </a:path>
              </a:pathLst>
            </a:custGeom>
            <a:noFill/>
            <a:ln w="14288">
              <a:solidFill>
                <a:srgbClr val="000000"/>
              </a:solidFill>
              <a:prstDash val="solid"/>
              <a:round/>
              <a:headEnd/>
              <a:tailEnd/>
            </a:ln>
          </p:spPr>
          <p:txBody>
            <a:bodyPr/>
            <a:lstStyle/>
            <a:p>
              <a:endParaRPr lang="en-US"/>
            </a:p>
          </p:txBody>
        </p:sp>
        <p:sp>
          <p:nvSpPr>
            <p:cNvPr id="168458" name="Line 1546"/>
            <p:cNvSpPr>
              <a:spLocks noChangeShapeType="1"/>
            </p:cNvSpPr>
            <p:nvPr/>
          </p:nvSpPr>
          <p:spPr bwMode="auto">
            <a:xfrm>
              <a:off x="603" y="2208"/>
              <a:ext cx="2" cy="21"/>
            </a:xfrm>
            <a:prstGeom prst="line">
              <a:avLst/>
            </a:prstGeom>
            <a:noFill/>
            <a:ln w="14288">
              <a:solidFill>
                <a:srgbClr val="000000"/>
              </a:solidFill>
              <a:round/>
              <a:headEnd/>
              <a:tailEnd/>
            </a:ln>
          </p:spPr>
          <p:txBody>
            <a:bodyPr/>
            <a:lstStyle/>
            <a:p>
              <a:endParaRPr lang="en-US"/>
            </a:p>
          </p:txBody>
        </p:sp>
        <p:sp>
          <p:nvSpPr>
            <p:cNvPr id="168459" name="Line 1547"/>
            <p:cNvSpPr>
              <a:spLocks noChangeShapeType="1"/>
            </p:cNvSpPr>
            <p:nvPr/>
          </p:nvSpPr>
          <p:spPr bwMode="auto">
            <a:xfrm>
              <a:off x="607" y="2250"/>
              <a:ext cx="2" cy="19"/>
            </a:xfrm>
            <a:prstGeom prst="line">
              <a:avLst/>
            </a:prstGeom>
            <a:noFill/>
            <a:ln w="14288">
              <a:solidFill>
                <a:srgbClr val="000000"/>
              </a:solidFill>
              <a:round/>
              <a:headEnd/>
              <a:tailEnd/>
            </a:ln>
          </p:spPr>
          <p:txBody>
            <a:bodyPr/>
            <a:lstStyle/>
            <a:p>
              <a:endParaRPr lang="en-US"/>
            </a:p>
          </p:txBody>
        </p:sp>
        <p:sp>
          <p:nvSpPr>
            <p:cNvPr id="168460" name="Line 1548"/>
            <p:cNvSpPr>
              <a:spLocks noChangeShapeType="1"/>
            </p:cNvSpPr>
            <p:nvPr/>
          </p:nvSpPr>
          <p:spPr bwMode="auto">
            <a:xfrm>
              <a:off x="610" y="2290"/>
              <a:ext cx="3" cy="20"/>
            </a:xfrm>
            <a:prstGeom prst="line">
              <a:avLst/>
            </a:prstGeom>
            <a:noFill/>
            <a:ln w="14288">
              <a:solidFill>
                <a:srgbClr val="000000"/>
              </a:solidFill>
              <a:round/>
              <a:headEnd/>
              <a:tailEnd/>
            </a:ln>
          </p:spPr>
          <p:txBody>
            <a:bodyPr/>
            <a:lstStyle/>
            <a:p>
              <a:endParaRPr lang="en-US"/>
            </a:p>
          </p:txBody>
        </p:sp>
        <p:sp>
          <p:nvSpPr>
            <p:cNvPr id="168461" name="Freeform 1549"/>
            <p:cNvSpPr>
              <a:spLocks/>
            </p:cNvSpPr>
            <p:nvPr/>
          </p:nvSpPr>
          <p:spPr bwMode="auto">
            <a:xfrm>
              <a:off x="616" y="2328"/>
              <a:ext cx="15" cy="6"/>
            </a:xfrm>
            <a:custGeom>
              <a:avLst/>
              <a:gdLst/>
              <a:ahLst/>
              <a:cxnLst>
                <a:cxn ang="0">
                  <a:pos x="0" y="0"/>
                </a:cxn>
                <a:cxn ang="0">
                  <a:pos x="19" y="7"/>
                </a:cxn>
                <a:cxn ang="0">
                  <a:pos x="21" y="0"/>
                </a:cxn>
              </a:cxnLst>
              <a:rect l="0" t="0" r="r" b="b"/>
              <a:pathLst>
                <a:path w="21" h="7">
                  <a:moveTo>
                    <a:pt x="0" y="0"/>
                  </a:moveTo>
                  <a:lnTo>
                    <a:pt x="19" y="7"/>
                  </a:lnTo>
                  <a:lnTo>
                    <a:pt x="21" y="0"/>
                  </a:lnTo>
                </a:path>
              </a:pathLst>
            </a:custGeom>
            <a:noFill/>
            <a:ln w="14288">
              <a:solidFill>
                <a:srgbClr val="000000"/>
              </a:solidFill>
              <a:prstDash val="solid"/>
              <a:round/>
              <a:headEnd/>
              <a:tailEnd/>
            </a:ln>
          </p:spPr>
          <p:txBody>
            <a:bodyPr/>
            <a:lstStyle/>
            <a:p>
              <a:endParaRPr lang="en-US"/>
            </a:p>
          </p:txBody>
        </p:sp>
        <p:sp>
          <p:nvSpPr>
            <p:cNvPr id="168462" name="Line 1550"/>
            <p:cNvSpPr>
              <a:spLocks noChangeShapeType="1"/>
            </p:cNvSpPr>
            <p:nvPr/>
          </p:nvSpPr>
          <p:spPr bwMode="auto">
            <a:xfrm flipV="1">
              <a:off x="636" y="2289"/>
              <a:ext cx="5" cy="20"/>
            </a:xfrm>
            <a:prstGeom prst="line">
              <a:avLst/>
            </a:prstGeom>
            <a:noFill/>
            <a:ln w="14288">
              <a:solidFill>
                <a:srgbClr val="000000"/>
              </a:solidFill>
              <a:round/>
              <a:headEnd/>
              <a:tailEnd/>
            </a:ln>
          </p:spPr>
          <p:txBody>
            <a:bodyPr/>
            <a:lstStyle/>
            <a:p>
              <a:endParaRPr lang="en-US"/>
            </a:p>
          </p:txBody>
        </p:sp>
        <p:sp>
          <p:nvSpPr>
            <p:cNvPr id="168463" name="Freeform 1551"/>
            <p:cNvSpPr>
              <a:spLocks/>
            </p:cNvSpPr>
            <p:nvPr/>
          </p:nvSpPr>
          <p:spPr bwMode="auto">
            <a:xfrm>
              <a:off x="648" y="2259"/>
              <a:ext cx="13" cy="13"/>
            </a:xfrm>
            <a:custGeom>
              <a:avLst/>
              <a:gdLst/>
              <a:ahLst/>
              <a:cxnLst>
                <a:cxn ang="0">
                  <a:pos x="0" y="16"/>
                </a:cxn>
                <a:cxn ang="0">
                  <a:pos x="18" y="3"/>
                </a:cxn>
                <a:cxn ang="0">
                  <a:pos x="20" y="0"/>
                </a:cxn>
              </a:cxnLst>
              <a:rect l="0" t="0" r="r" b="b"/>
              <a:pathLst>
                <a:path w="20" h="16">
                  <a:moveTo>
                    <a:pt x="0" y="16"/>
                  </a:moveTo>
                  <a:lnTo>
                    <a:pt x="18" y="3"/>
                  </a:lnTo>
                  <a:lnTo>
                    <a:pt x="20" y="0"/>
                  </a:lnTo>
                </a:path>
              </a:pathLst>
            </a:custGeom>
            <a:noFill/>
            <a:ln w="14288">
              <a:solidFill>
                <a:srgbClr val="000000"/>
              </a:solidFill>
              <a:prstDash val="solid"/>
              <a:round/>
              <a:headEnd/>
              <a:tailEnd/>
            </a:ln>
          </p:spPr>
          <p:txBody>
            <a:bodyPr/>
            <a:lstStyle/>
            <a:p>
              <a:endParaRPr lang="en-US"/>
            </a:p>
          </p:txBody>
        </p:sp>
        <p:sp>
          <p:nvSpPr>
            <p:cNvPr id="168464" name="Freeform 1552"/>
            <p:cNvSpPr>
              <a:spLocks/>
            </p:cNvSpPr>
            <p:nvPr/>
          </p:nvSpPr>
          <p:spPr bwMode="auto">
            <a:xfrm>
              <a:off x="672" y="2237"/>
              <a:ext cx="8" cy="14"/>
            </a:xfrm>
            <a:custGeom>
              <a:avLst/>
              <a:gdLst/>
              <a:ahLst/>
              <a:cxnLst>
                <a:cxn ang="0">
                  <a:pos x="0" y="6"/>
                </a:cxn>
                <a:cxn ang="0">
                  <a:pos x="4" y="0"/>
                </a:cxn>
                <a:cxn ang="0">
                  <a:pos x="12" y="18"/>
                </a:cxn>
              </a:cxnLst>
              <a:rect l="0" t="0" r="r" b="b"/>
              <a:pathLst>
                <a:path w="12" h="18">
                  <a:moveTo>
                    <a:pt x="0" y="6"/>
                  </a:moveTo>
                  <a:lnTo>
                    <a:pt x="4" y="0"/>
                  </a:lnTo>
                  <a:lnTo>
                    <a:pt x="12" y="18"/>
                  </a:lnTo>
                </a:path>
              </a:pathLst>
            </a:custGeom>
            <a:noFill/>
            <a:ln w="14288">
              <a:solidFill>
                <a:srgbClr val="000000"/>
              </a:solidFill>
              <a:prstDash val="solid"/>
              <a:round/>
              <a:headEnd/>
              <a:tailEnd/>
            </a:ln>
          </p:spPr>
          <p:txBody>
            <a:bodyPr/>
            <a:lstStyle/>
            <a:p>
              <a:endParaRPr lang="en-US"/>
            </a:p>
          </p:txBody>
        </p:sp>
        <p:sp>
          <p:nvSpPr>
            <p:cNvPr id="168465" name="Freeform 1553"/>
            <p:cNvSpPr>
              <a:spLocks/>
            </p:cNvSpPr>
            <p:nvPr/>
          </p:nvSpPr>
          <p:spPr bwMode="auto">
            <a:xfrm>
              <a:off x="688" y="2269"/>
              <a:ext cx="16" cy="4"/>
            </a:xfrm>
            <a:custGeom>
              <a:avLst/>
              <a:gdLst/>
              <a:ahLst/>
              <a:cxnLst>
                <a:cxn ang="0">
                  <a:pos x="0" y="0"/>
                </a:cxn>
                <a:cxn ang="0">
                  <a:pos x="2" y="4"/>
                </a:cxn>
                <a:cxn ang="0">
                  <a:pos x="23" y="4"/>
                </a:cxn>
              </a:cxnLst>
              <a:rect l="0" t="0" r="r" b="b"/>
              <a:pathLst>
                <a:path w="23" h="4">
                  <a:moveTo>
                    <a:pt x="0" y="0"/>
                  </a:moveTo>
                  <a:lnTo>
                    <a:pt x="2" y="4"/>
                  </a:lnTo>
                  <a:lnTo>
                    <a:pt x="23" y="4"/>
                  </a:lnTo>
                </a:path>
              </a:pathLst>
            </a:custGeom>
            <a:noFill/>
            <a:ln w="14288">
              <a:solidFill>
                <a:srgbClr val="000000"/>
              </a:solidFill>
              <a:prstDash val="solid"/>
              <a:round/>
              <a:headEnd/>
              <a:tailEnd/>
            </a:ln>
          </p:spPr>
          <p:txBody>
            <a:bodyPr/>
            <a:lstStyle/>
            <a:p>
              <a:endParaRPr lang="en-US"/>
            </a:p>
          </p:txBody>
        </p:sp>
        <p:sp>
          <p:nvSpPr>
            <p:cNvPr id="168466" name="Line 1554"/>
            <p:cNvSpPr>
              <a:spLocks noChangeShapeType="1"/>
            </p:cNvSpPr>
            <p:nvPr/>
          </p:nvSpPr>
          <p:spPr bwMode="auto">
            <a:xfrm>
              <a:off x="709" y="2293"/>
              <a:ext cx="3" cy="19"/>
            </a:xfrm>
            <a:prstGeom prst="line">
              <a:avLst/>
            </a:prstGeom>
            <a:noFill/>
            <a:ln w="14288">
              <a:solidFill>
                <a:srgbClr val="000000"/>
              </a:solidFill>
              <a:round/>
              <a:headEnd/>
              <a:tailEnd/>
            </a:ln>
          </p:spPr>
          <p:txBody>
            <a:bodyPr/>
            <a:lstStyle/>
            <a:p>
              <a:endParaRPr lang="en-US"/>
            </a:p>
          </p:txBody>
        </p:sp>
        <p:sp>
          <p:nvSpPr>
            <p:cNvPr id="168467" name="Freeform 1555"/>
            <p:cNvSpPr>
              <a:spLocks/>
            </p:cNvSpPr>
            <p:nvPr/>
          </p:nvSpPr>
          <p:spPr bwMode="auto">
            <a:xfrm>
              <a:off x="716" y="2333"/>
              <a:ext cx="4" cy="18"/>
            </a:xfrm>
            <a:custGeom>
              <a:avLst/>
              <a:gdLst/>
              <a:ahLst/>
              <a:cxnLst>
                <a:cxn ang="0">
                  <a:pos x="0" y="0"/>
                </a:cxn>
                <a:cxn ang="0">
                  <a:pos x="5" y="24"/>
                </a:cxn>
                <a:cxn ang="0">
                  <a:pos x="6" y="24"/>
                </a:cxn>
              </a:cxnLst>
              <a:rect l="0" t="0" r="r" b="b"/>
              <a:pathLst>
                <a:path w="6" h="24">
                  <a:moveTo>
                    <a:pt x="0" y="0"/>
                  </a:moveTo>
                  <a:lnTo>
                    <a:pt x="5" y="24"/>
                  </a:lnTo>
                  <a:lnTo>
                    <a:pt x="6" y="24"/>
                  </a:lnTo>
                </a:path>
              </a:pathLst>
            </a:custGeom>
            <a:noFill/>
            <a:ln w="14288">
              <a:solidFill>
                <a:srgbClr val="000000"/>
              </a:solidFill>
              <a:prstDash val="solid"/>
              <a:round/>
              <a:headEnd/>
              <a:tailEnd/>
            </a:ln>
          </p:spPr>
          <p:txBody>
            <a:bodyPr/>
            <a:lstStyle/>
            <a:p>
              <a:endParaRPr lang="en-US"/>
            </a:p>
          </p:txBody>
        </p:sp>
        <p:sp>
          <p:nvSpPr>
            <p:cNvPr id="168468" name="Line 1556"/>
            <p:cNvSpPr>
              <a:spLocks noChangeShapeType="1"/>
            </p:cNvSpPr>
            <p:nvPr/>
          </p:nvSpPr>
          <p:spPr bwMode="auto">
            <a:xfrm>
              <a:off x="735" y="2341"/>
              <a:ext cx="10" cy="16"/>
            </a:xfrm>
            <a:prstGeom prst="line">
              <a:avLst/>
            </a:prstGeom>
            <a:noFill/>
            <a:ln w="14288">
              <a:solidFill>
                <a:srgbClr val="000000"/>
              </a:solidFill>
              <a:round/>
              <a:headEnd/>
              <a:tailEnd/>
            </a:ln>
          </p:spPr>
          <p:txBody>
            <a:bodyPr/>
            <a:lstStyle/>
            <a:p>
              <a:endParaRPr lang="en-US"/>
            </a:p>
          </p:txBody>
        </p:sp>
        <p:sp>
          <p:nvSpPr>
            <p:cNvPr id="168469" name="Line 1557"/>
            <p:cNvSpPr>
              <a:spLocks noChangeShapeType="1"/>
            </p:cNvSpPr>
            <p:nvPr/>
          </p:nvSpPr>
          <p:spPr bwMode="auto">
            <a:xfrm>
              <a:off x="753" y="2374"/>
              <a:ext cx="5" cy="21"/>
            </a:xfrm>
            <a:prstGeom prst="line">
              <a:avLst/>
            </a:prstGeom>
            <a:noFill/>
            <a:ln w="14288">
              <a:solidFill>
                <a:srgbClr val="000000"/>
              </a:solidFill>
              <a:round/>
              <a:headEnd/>
              <a:tailEnd/>
            </a:ln>
          </p:spPr>
          <p:txBody>
            <a:bodyPr/>
            <a:lstStyle/>
            <a:p>
              <a:endParaRPr lang="en-US"/>
            </a:p>
          </p:txBody>
        </p:sp>
        <p:sp>
          <p:nvSpPr>
            <p:cNvPr id="168470" name="Freeform 1558"/>
            <p:cNvSpPr>
              <a:spLocks/>
            </p:cNvSpPr>
            <p:nvPr/>
          </p:nvSpPr>
          <p:spPr bwMode="auto">
            <a:xfrm>
              <a:off x="763" y="2413"/>
              <a:ext cx="11" cy="18"/>
            </a:xfrm>
            <a:custGeom>
              <a:avLst/>
              <a:gdLst/>
              <a:ahLst/>
              <a:cxnLst>
                <a:cxn ang="0">
                  <a:pos x="0" y="0"/>
                </a:cxn>
                <a:cxn ang="0">
                  <a:pos x="3" y="4"/>
                </a:cxn>
                <a:cxn ang="0">
                  <a:pos x="15" y="22"/>
                </a:cxn>
              </a:cxnLst>
              <a:rect l="0" t="0" r="r" b="b"/>
              <a:pathLst>
                <a:path w="15" h="22">
                  <a:moveTo>
                    <a:pt x="0" y="0"/>
                  </a:moveTo>
                  <a:lnTo>
                    <a:pt x="3" y="4"/>
                  </a:lnTo>
                  <a:lnTo>
                    <a:pt x="15" y="22"/>
                  </a:lnTo>
                </a:path>
              </a:pathLst>
            </a:custGeom>
            <a:noFill/>
            <a:ln w="14288">
              <a:solidFill>
                <a:srgbClr val="000000"/>
              </a:solidFill>
              <a:prstDash val="solid"/>
              <a:round/>
              <a:headEnd/>
              <a:tailEnd/>
            </a:ln>
          </p:spPr>
          <p:txBody>
            <a:bodyPr/>
            <a:lstStyle/>
            <a:p>
              <a:endParaRPr lang="en-US"/>
            </a:p>
          </p:txBody>
        </p:sp>
        <p:sp>
          <p:nvSpPr>
            <p:cNvPr id="168471" name="Line 1559"/>
            <p:cNvSpPr>
              <a:spLocks noChangeShapeType="1"/>
            </p:cNvSpPr>
            <p:nvPr/>
          </p:nvSpPr>
          <p:spPr bwMode="auto">
            <a:xfrm flipV="1">
              <a:off x="781" y="2413"/>
              <a:ext cx="0" cy="20"/>
            </a:xfrm>
            <a:prstGeom prst="line">
              <a:avLst/>
            </a:prstGeom>
            <a:noFill/>
            <a:ln w="14288">
              <a:solidFill>
                <a:srgbClr val="000000"/>
              </a:solidFill>
              <a:round/>
              <a:headEnd/>
              <a:tailEnd/>
            </a:ln>
          </p:spPr>
          <p:txBody>
            <a:bodyPr/>
            <a:lstStyle/>
            <a:p>
              <a:endParaRPr lang="en-US"/>
            </a:p>
          </p:txBody>
        </p:sp>
        <p:sp>
          <p:nvSpPr>
            <p:cNvPr id="168472" name="Line 1560"/>
            <p:cNvSpPr>
              <a:spLocks noChangeShapeType="1"/>
            </p:cNvSpPr>
            <p:nvPr/>
          </p:nvSpPr>
          <p:spPr bwMode="auto">
            <a:xfrm flipV="1">
              <a:off x="782" y="2372"/>
              <a:ext cx="1" cy="21"/>
            </a:xfrm>
            <a:prstGeom prst="line">
              <a:avLst/>
            </a:prstGeom>
            <a:noFill/>
            <a:ln w="14288">
              <a:solidFill>
                <a:srgbClr val="000000"/>
              </a:solidFill>
              <a:round/>
              <a:headEnd/>
              <a:tailEnd/>
            </a:ln>
          </p:spPr>
          <p:txBody>
            <a:bodyPr/>
            <a:lstStyle/>
            <a:p>
              <a:endParaRPr lang="en-US"/>
            </a:p>
          </p:txBody>
        </p:sp>
        <p:sp>
          <p:nvSpPr>
            <p:cNvPr id="168473" name="Line 1561"/>
            <p:cNvSpPr>
              <a:spLocks noChangeShapeType="1"/>
            </p:cNvSpPr>
            <p:nvPr/>
          </p:nvSpPr>
          <p:spPr bwMode="auto">
            <a:xfrm flipV="1">
              <a:off x="783" y="2332"/>
              <a:ext cx="1" cy="20"/>
            </a:xfrm>
            <a:prstGeom prst="line">
              <a:avLst/>
            </a:prstGeom>
            <a:noFill/>
            <a:ln w="14288">
              <a:solidFill>
                <a:srgbClr val="000000"/>
              </a:solidFill>
              <a:round/>
              <a:headEnd/>
              <a:tailEnd/>
            </a:ln>
          </p:spPr>
          <p:txBody>
            <a:bodyPr/>
            <a:lstStyle/>
            <a:p>
              <a:endParaRPr lang="en-US"/>
            </a:p>
          </p:txBody>
        </p:sp>
        <p:sp>
          <p:nvSpPr>
            <p:cNvPr id="168474" name="Line 1562"/>
            <p:cNvSpPr>
              <a:spLocks noChangeShapeType="1"/>
            </p:cNvSpPr>
            <p:nvPr/>
          </p:nvSpPr>
          <p:spPr bwMode="auto">
            <a:xfrm flipV="1">
              <a:off x="785" y="2291"/>
              <a:ext cx="0" cy="20"/>
            </a:xfrm>
            <a:prstGeom prst="line">
              <a:avLst/>
            </a:prstGeom>
            <a:noFill/>
            <a:ln w="14288">
              <a:solidFill>
                <a:srgbClr val="000000"/>
              </a:solidFill>
              <a:round/>
              <a:headEnd/>
              <a:tailEnd/>
            </a:ln>
          </p:spPr>
          <p:txBody>
            <a:bodyPr/>
            <a:lstStyle/>
            <a:p>
              <a:endParaRPr lang="en-US"/>
            </a:p>
          </p:txBody>
        </p:sp>
        <p:sp>
          <p:nvSpPr>
            <p:cNvPr id="168475" name="Line 1563"/>
            <p:cNvSpPr>
              <a:spLocks noChangeShapeType="1"/>
            </p:cNvSpPr>
            <p:nvPr/>
          </p:nvSpPr>
          <p:spPr bwMode="auto">
            <a:xfrm flipV="1">
              <a:off x="786" y="2251"/>
              <a:ext cx="1" cy="20"/>
            </a:xfrm>
            <a:prstGeom prst="line">
              <a:avLst/>
            </a:prstGeom>
            <a:noFill/>
            <a:ln w="14288">
              <a:solidFill>
                <a:srgbClr val="000000"/>
              </a:solidFill>
              <a:round/>
              <a:headEnd/>
              <a:tailEnd/>
            </a:ln>
          </p:spPr>
          <p:txBody>
            <a:bodyPr/>
            <a:lstStyle/>
            <a:p>
              <a:endParaRPr lang="en-US"/>
            </a:p>
          </p:txBody>
        </p:sp>
        <p:sp>
          <p:nvSpPr>
            <p:cNvPr id="168476" name="Line 1564"/>
            <p:cNvSpPr>
              <a:spLocks noChangeShapeType="1"/>
            </p:cNvSpPr>
            <p:nvPr/>
          </p:nvSpPr>
          <p:spPr bwMode="auto">
            <a:xfrm flipV="1">
              <a:off x="787" y="2210"/>
              <a:ext cx="2" cy="20"/>
            </a:xfrm>
            <a:prstGeom prst="line">
              <a:avLst/>
            </a:prstGeom>
            <a:noFill/>
            <a:ln w="14288">
              <a:solidFill>
                <a:srgbClr val="000000"/>
              </a:solidFill>
              <a:round/>
              <a:headEnd/>
              <a:tailEnd/>
            </a:ln>
          </p:spPr>
          <p:txBody>
            <a:bodyPr/>
            <a:lstStyle/>
            <a:p>
              <a:endParaRPr lang="en-US"/>
            </a:p>
          </p:txBody>
        </p:sp>
        <p:sp>
          <p:nvSpPr>
            <p:cNvPr id="168477" name="Line 1565"/>
            <p:cNvSpPr>
              <a:spLocks noChangeShapeType="1"/>
            </p:cNvSpPr>
            <p:nvPr/>
          </p:nvSpPr>
          <p:spPr bwMode="auto">
            <a:xfrm flipV="1">
              <a:off x="790" y="2170"/>
              <a:ext cx="0" cy="20"/>
            </a:xfrm>
            <a:prstGeom prst="line">
              <a:avLst/>
            </a:prstGeom>
            <a:noFill/>
            <a:ln w="14288">
              <a:solidFill>
                <a:srgbClr val="000000"/>
              </a:solidFill>
              <a:round/>
              <a:headEnd/>
              <a:tailEnd/>
            </a:ln>
          </p:spPr>
          <p:txBody>
            <a:bodyPr/>
            <a:lstStyle/>
            <a:p>
              <a:endParaRPr lang="en-US"/>
            </a:p>
          </p:txBody>
        </p:sp>
        <p:sp>
          <p:nvSpPr>
            <p:cNvPr id="168478" name="Line 1566"/>
            <p:cNvSpPr>
              <a:spLocks noChangeShapeType="1"/>
            </p:cNvSpPr>
            <p:nvPr/>
          </p:nvSpPr>
          <p:spPr bwMode="auto">
            <a:xfrm flipV="1">
              <a:off x="791" y="2129"/>
              <a:ext cx="1" cy="21"/>
            </a:xfrm>
            <a:prstGeom prst="line">
              <a:avLst/>
            </a:prstGeom>
            <a:noFill/>
            <a:ln w="14288">
              <a:solidFill>
                <a:srgbClr val="000000"/>
              </a:solidFill>
              <a:round/>
              <a:headEnd/>
              <a:tailEnd/>
            </a:ln>
          </p:spPr>
          <p:txBody>
            <a:bodyPr/>
            <a:lstStyle/>
            <a:p>
              <a:endParaRPr lang="en-US"/>
            </a:p>
          </p:txBody>
        </p:sp>
        <p:sp>
          <p:nvSpPr>
            <p:cNvPr id="168479" name="Line 1567"/>
            <p:cNvSpPr>
              <a:spLocks noChangeShapeType="1"/>
            </p:cNvSpPr>
            <p:nvPr/>
          </p:nvSpPr>
          <p:spPr bwMode="auto">
            <a:xfrm flipV="1">
              <a:off x="792" y="2089"/>
              <a:ext cx="1" cy="20"/>
            </a:xfrm>
            <a:prstGeom prst="line">
              <a:avLst/>
            </a:prstGeom>
            <a:noFill/>
            <a:ln w="14288">
              <a:solidFill>
                <a:srgbClr val="000000"/>
              </a:solidFill>
              <a:round/>
              <a:headEnd/>
              <a:tailEnd/>
            </a:ln>
          </p:spPr>
          <p:txBody>
            <a:bodyPr/>
            <a:lstStyle/>
            <a:p>
              <a:endParaRPr lang="en-US"/>
            </a:p>
          </p:txBody>
        </p:sp>
        <p:sp>
          <p:nvSpPr>
            <p:cNvPr id="168480" name="Line 1568"/>
            <p:cNvSpPr>
              <a:spLocks noChangeShapeType="1"/>
            </p:cNvSpPr>
            <p:nvPr/>
          </p:nvSpPr>
          <p:spPr bwMode="auto">
            <a:xfrm flipV="1">
              <a:off x="794" y="2048"/>
              <a:ext cx="0" cy="20"/>
            </a:xfrm>
            <a:prstGeom prst="line">
              <a:avLst/>
            </a:prstGeom>
            <a:noFill/>
            <a:ln w="14288">
              <a:solidFill>
                <a:srgbClr val="000000"/>
              </a:solidFill>
              <a:round/>
              <a:headEnd/>
              <a:tailEnd/>
            </a:ln>
          </p:spPr>
          <p:txBody>
            <a:bodyPr/>
            <a:lstStyle/>
            <a:p>
              <a:endParaRPr lang="en-US"/>
            </a:p>
          </p:txBody>
        </p:sp>
        <p:sp>
          <p:nvSpPr>
            <p:cNvPr id="168481" name="Line 1569"/>
            <p:cNvSpPr>
              <a:spLocks noChangeShapeType="1"/>
            </p:cNvSpPr>
            <p:nvPr/>
          </p:nvSpPr>
          <p:spPr bwMode="auto">
            <a:xfrm>
              <a:off x="795" y="2030"/>
              <a:ext cx="2" cy="19"/>
            </a:xfrm>
            <a:prstGeom prst="line">
              <a:avLst/>
            </a:prstGeom>
            <a:noFill/>
            <a:ln w="14288">
              <a:solidFill>
                <a:srgbClr val="000000"/>
              </a:solidFill>
              <a:round/>
              <a:headEnd/>
              <a:tailEnd/>
            </a:ln>
          </p:spPr>
          <p:txBody>
            <a:bodyPr/>
            <a:lstStyle/>
            <a:p>
              <a:endParaRPr lang="en-US"/>
            </a:p>
          </p:txBody>
        </p:sp>
        <p:sp>
          <p:nvSpPr>
            <p:cNvPr id="168482" name="Line 1570"/>
            <p:cNvSpPr>
              <a:spLocks noChangeShapeType="1"/>
            </p:cNvSpPr>
            <p:nvPr/>
          </p:nvSpPr>
          <p:spPr bwMode="auto">
            <a:xfrm>
              <a:off x="798" y="2070"/>
              <a:ext cx="1" cy="21"/>
            </a:xfrm>
            <a:prstGeom prst="line">
              <a:avLst/>
            </a:prstGeom>
            <a:noFill/>
            <a:ln w="14288">
              <a:solidFill>
                <a:srgbClr val="000000"/>
              </a:solidFill>
              <a:round/>
              <a:headEnd/>
              <a:tailEnd/>
            </a:ln>
          </p:spPr>
          <p:txBody>
            <a:bodyPr/>
            <a:lstStyle/>
            <a:p>
              <a:endParaRPr lang="en-US"/>
            </a:p>
          </p:txBody>
        </p:sp>
        <p:sp>
          <p:nvSpPr>
            <p:cNvPr id="168483" name="Line 1571"/>
            <p:cNvSpPr>
              <a:spLocks noChangeShapeType="1"/>
            </p:cNvSpPr>
            <p:nvPr/>
          </p:nvSpPr>
          <p:spPr bwMode="auto">
            <a:xfrm>
              <a:off x="800" y="2109"/>
              <a:ext cx="1" cy="21"/>
            </a:xfrm>
            <a:prstGeom prst="line">
              <a:avLst/>
            </a:prstGeom>
            <a:noFill/>
            <a:ln w="14288">
              <a:solidFill>
                <a:srgbClr val="000000"/>
              </a:solidFill>
              <a:round/>
              <a:headEnd/>
              <a:tailEnd/>
            </a:ln>
          </p:spPr>
          <p:txBody>
            <a:bodyPr/>
            <a:lstStyle/>
            <a:p>
              <a:endParaRPr lang="en-US"/>
            </a:p>
          </p:txBody>
        </p:sp>
        <p:sp>
          <p:nvSpPr>
            <p:cNvPr id="168484" name="Line 1572"/>
            <p:cNvSpPr>
              <a:spLocks noChangeShapeType="1"/>
            </p:cNvSpPr>
            <p:nvPr/>
          </p:nvSpPr>
          <p:spPr bwMode="auto">
            <a:xfrm>
              <a:off x="803" y="2151"/>
              <a:ext cx="0" cy="19"/>
            </a:xfrm>
            <a:prstGeom prst="line">
              <a:avLst/>
            </a:prstGeom>
            <a:noFill/>
            <a:ln w="14288">
              <a:solidFill>
                <a:srgbClr val="000000"/>
              </a:solidFill>
              <a:round/>
              <a:headEnd/>
              <a:tailEnd/>
            </a:ln>
          </p:spPr>
          <p:txBody>
            <a:bodyPr/>
            <a:lstStyle/>
            <a:p>
              <a:endParaRPr lang="en-US"/>
            </a:p>
          </p:txBody>
        </p:sp>
        <p:sp>
          <p:nvSpPr>
            <p:cNvPr id="168485" name="Line 1573"/>
            <p:cNvSpPr>
              <a:spLocks noChangeShapeType="1"/>
            </p:cNvSpPr>
            <p:nvPr/>
          </p:nvSpPr>
          <p:spPr bwMode="auto">
            <a:xfrm>
              <a:off x="806" y="2191"/>
              <a:ext cx="1" cy="20"/>
            </a:xfrm>
            <a:prstGeom prst="line">
              <a:avLst/>
            </a:prstGeom>
            <a:noFill/>
            <a:ln w="14288">
              <a:solidFill>
                <a:srgbClr val="000000"/>
              </a:solidFill>
              <a:round/>
              <a:headEnd/>
              <a:tailEnd/>
            </a:ln>
          </p:spPr>
          <p:txBody>
            <a:bodyPr/>
            <a:lstStyle/>
            <a:p>
              <a:endParaRPr lang="en-US"/>
            </a:p>
          </p:txBody>
        </p:sp>
        <p:sp>
          <p:nvSpPr>
            <p:cNvPr id="168486" name="Line 1574"/>
            <p:cNvSpPr>
              <a:spLocks noChangeShapeType="1"/>
            </p:cNvSpPr>
            <p:nvPr/>
          </p:nvSpPr>
          <p:spPr bwMode="auto">
            <a:xfrm>
              <a:off x="808" y="2233"/>
              <a:ext cx="1" cy="19"/>
            </a:xfrm>
            <a:prstGeom prst="line">
              <a:avLst/>
            </a:prstGeom>
            <a:noFill/>
            <a:ln w="14288">
              <a:solidFill>
                <a:srgbClr val="000000"/>
              </a:solidFill>
              <a:round/>
              <a:headEnd/>
              <a:tailEnd/>
            </a:ln>
          </p:spPr>
          <p:txBody>
            <a:bodyPr/>
            <a:lstStyle/>
            <a:p>
              <a:endParaRPr lang="en-US"/>
            </a:p>
          </p:txBody>
        </p:sp>
        <p:sp>
          <p:nvSpPr>
            <p:cNvPr id="168487" name="Line 1575"/>
            <p:cNvSpPr>
              <a:spLocks noChangeShapeType="1"/>
            </p:cNvSpPr>
            <p:nvPr/>
          </p:nvSpPr>
          <p:spPr bwMode="auto">
            <a:xfrm flipV="1">
              <a:off x="811" y="2244"/>
              <a:ext cx="7" cy="19"/>
            </a:xfrm>
            <a:prstGeom prst="line">
              <a:avLst/>
            </a:prstGeom>
            <a:noFill/>
            <a:ln w="14288">
              <a:solidFill>
                <a:srgbClr val="000000"/>
              </a:solidFill>
              <a:round/>
              <a:headEnd/>
              <a:tailEnd/>
            </a:ln>
          </p:spPr>
          <p:txBody>
            <a:bodyPr/>
            <a:lstStyle/>
            <a:p>
              <a:endParaRPr lang="en-US"/>
            </a:p>
          </p:txBody>
        </p:sp>
        <p:sp>
          <p:nvSpPr>
            <p:cNvPr id="168488" name="Line 1576"/>
            <p:cNvSpPr>
              <a:spLocks noChangeShapeType="1"/>
            </p:cNvSpPr>
            <p:nvPr/>
          </p:nvSpPr>
          <p:spPr bwMode="auto">
            <a:xfrm flipV="1">
              <a:off x="825" y="2206"/>
              <a:ext cx="4" cy="20"/>
            </a:xfrm>
            <a:prstGeom prst="line">
              <a:avLst/>
            </a:prstGeom>
            <a:noFill/>
            <a:ln w="14288">
              <a:solidFill>
                <a:srgbClr val="000000"/>
              </a:solidFill>
              <a:round/>
              <a:headEnd/>
              <a:tailEnd/>
            </a:ln>
          </p:spPr>
          <p:txBody>
            <a:bodyPr/>
            <a:lstStyle/>
            <a:p>
              <a:endParaRPr lang="en-US"/>
            </a:p>
          </p:txBody>
        </p:sp>
        <p:sp>
          <p:nvSpPr>
            <p:cNvPr id="168489" name="Line 1577"/>
            <p:cNvSpPr>
              <a:spLocks noChangeShapeType="1"/>
            </p:cNvSpPr>
            <p:nvPr/>
          </p:nvSpPr>
          <p:spPr bwMode="auto">
            <a:xfrm flipV="1">
              <a:off x="832" y="2166"/>
              <a:ext cx="3" cy="19"/>
            </a:xfrm>
            <a:prstGeom prst="line">
              <a:avLst/>
            </a:prstGeom>
            <a:noFill/>
            <a:ln w="14288">
              <a:solidFill>
                <a:srgbClr val="000000"/>
              </a:solidFill>
              <a:round/>
              <a:headEnd/>
              <a:tailEnd/>
            </a:ln>
          </p:spPr>
          <p:txBody>
            <a:bodyPr/>
            <a:lstStyle/>
            <a:p>
              <a:endParaRPr lang="en-US"/>
            </a:p>
          </p:txBody>
        </p:sp>
        <p:sp>
          <p:nvSpPr>
            <p:cNvPr id="168490" name="Freeform 1578"/>
            <p:cNvSpPr>
              <a:spLocks/>
            </p:cNvSpPr>
            <p:nvPr/>
          </p:nvSpPr>
          <p:spPr bwMode="auto">
            <a:xfrm>
              <a:off x="839" y="2136"/>
              <a:ext cx="4" cy="10"/>
            </a:xfrm>
            <a:custGeom>
              <a:avLst/>
              <a:gdLst/>
              <a:ahLst/>
              <a:cxnLst>
                <a:cxn ang="0">
                  <a:pos x="0" y="12"/>
                </a:cxn>
                <a:cxn ang="0">
                  <a:pos x="2" y="0"/>
                </a:cxn>
                <a:cxn ang="0">
                  <a:pos x="6" y="13"/>
                </a:cxn>
              </a:cxnLst>
              <a:rect l="0" t="0" r="r" b="b"/>
              <a:pathLst>
                <a:path w="6" h="13">
                  <a:moveTo>
                    <a:pt x="0" y="12"/>
                  </a:moveTo>
                  <a:lnTo>
                    <a:pt x="2" y="0"/>
                  </a:lnTo>
                  <a:lnTo>
                    <a:pt x="6" y="13"/>
                  </a:lnTo>
                </a:path>
              </a:pathLst>
            </a:custGeom>
            <a:noFill/>
            <a:ln w="14288">
              <a:solidFill>
                <a:srgbClr val="000000"/>
              </a:solidFill>
              <a:prstDash val="solid"/>
              <a:round/>
              <a:headEnd/>
              <a:tailEnd/>
            </a:ln>
          </p:spPr>
          <p:txBody>
            <a:bodyPr/>
            <a:lstStyle/>
            <a:p>
              <a:endParaRPr lang="en-US"/>
            </a:p>
          </p:txBody>
        </p:sp>
        <p:sp>
          <p:nvSpPr>
            <p:cNvPr id="168491" name="Freeform 1579"/>
            <p:cNvSpPr>
              <a:spLocks/>
            </p:cNvSpPr>
            <p:nvPr/>
          </p:nvSpPr>
          <p:spPr bwMode="auto">
            <a:xfrm>
              <a:off x="849" y="2166"/>
              <a:ext cx="6" cy="18"/>
            </a:xfrm>
            <a:custGeom>
              <a:avLst/>
              <a:gdLst/>
              <a:ahLst/>
              <a:cxnLst>
                <a:cxn ang="0">
                  <a:pos x="0" y="0"/>
                </a:cxn>
                <a:cxn ang="0">
                  <a:pos x="9" y="23"/>
                </a:cxn>
                <a:cxn ang="0">
                  <a:pos x="9" y="24"/>
                </a:cxn>
              </a:cxnLst>
              <a:rect l="0" t="0" r="r" b="b"/>
              <a:pathLst>
                <a:path w="9" h="24">
                  <a:moveTo>
                    <a:pt x="0" y="0"/>
                  </a:moveTo>
                  <a:lnTo>
                    <a:pt x="9" y="23"/>
                  </a:lnTo>
                  <a:lnTo>
                    <a:pt x="9" y="24"/>
                  </a:lnTo>
                </a:path>
              </a:pathLst>
            </a:custGeom>
            <a:noFill/>
            <a:ln w="14288">
              <a:solidFill>
                <a:srgbClr val="000000"/>
              </a:solidFill>
              <a:prstDash val="solid"/>
              <a:round/>
              <a:headEnd/>
              <a:tailEnd/>
            </a:ln>
          </p:spPr>
          <p:txBody>
            <a:bodyPr/>
            <a:lstStyle/>
            <a:p>
              <a:endParaRPr lang="en-US"/>
            </a:p>
          </p:txBody>
        </p:sp>
        <p:sp>
          <p:nvSpPr>
            <p:cNvPr id="168492" name="Freeform 1580"/>
            <p:cNvSpPr>
              <a:spLocks/>
            </p:cNvSpPr>
            <p:nvPr/>
          </p:nvSpPr>
          <p:spPr bwMode="auto">
            <a:xfrm>
              <a:off x="863" y="2203"/>
              <a:ext cx="8" cy="17"/>
            </a:xfrm>
            <a:custGeom>
              <a:avLst/>
              <a:gdLst/>
              <a:ahLst/>
              <a:cxnLst>
                <a:cxn ang="0">
                  <a:pos x="0" y="0"/>
                </a:cxn>
                <a:cxn ang="0">
                  <a:pos x="11" y="22"/>
                </a:cxn>
                <a:cxn ang="0">
                  <a:pos x="11" y="20"/>
                </a:cxn>
              </a:cxnLst>
              <a:rect l="0" t="0" r="r" b="b"/>
              <a:pathLst>
                <a:path w="11" h="22">
                  <a:moveTo>
                    <a:pt x="0" y="0"/>
                  </a:moveTo>
                  <a:lnTo>
                    <a:pt x="11" y="22"/>
                  </a:lnTo>
                  <a:lnTo>
                    <a:pt x="11" y="20"/>
                  </a:lnTo>
                </a:path>
              </a:pathLst>
            </a:custGeom>
            <a:noFill/>
            <a:ln w="14288">
              <a:solidFill>
                <a:srgbClr val="000000"/>
              </a:solidFill>
              <a:prstDash val="solid"/>
              <a:round/>
              <a:headEnd/>
              <a:tailEnd/>
            </a:ln>
          </p:spPr>
          <p:txBody>
            <a:bodyPr/>
            <a:lstStyle/>
            <a:p>
              <a:endParaRPr lang="en-US"/>
            </a:p>
          </p:txBody>
        </p:sp>
        <p:sp>
          <p:nvSpPr>
            <p:cNvPr id="168493" name="Line 1581"/>
            <p:cNvSpPr>
              <a:spLocks noChangeShapeType="1"/>
            </p:cNvSpPr>
            <p:nvPr/>
          </p:nvSpPr>
          <p:spPr bwMode="auto">
            <a:xfrm flipV="1">
              <a:off x="878" y="2181"/>
              <a:ext cx="6" cy="18"/>
            </a:xfrm>
            <a:prstGeom prst="line">
              <a:avLst/>
            </a:prstGeom>
            <a:noFill/>
            <a:ln w="14288">
              <a:solidFill>
                <a:srgbClr val="000000"/>
              </a:solidFill>
              <a:round/>
              <a:headEnd/>
              <a:tailEnd/>
            </a:ln>
          </p:spPr>
          <p:txBody>
            <a:bodyPr/>
            <a:lstStyle/>
            <a:p>
              <a:endParaRPr lang="en-US"/>
            </a:p>
          </p:txBody>
        </p:sp>
        <p:sp>
          <p:nvSpPr>
            <p:cNvPr id="168494" name="Line 1582"/>
            <p:cNvSpPr>
              <a:spLocks noChangeShapeType="1"/>
            </p:cNvSpPr>
            <p:nvPr/>
          </p:nvSpPr>
          <p:spPr bwMode="auto">
            <a:xfrm>
              <a:off x="891" y="2193"/>
              <a:ext cx="7" cy="19"/>
            </a:xfrm>
            <a:prstGeom prst="line">
              <a:avLst/>
            </a:prstGeom>
            <a:noFill/>
            <a:ln w="14288">
              <a:solidFill>
                <a:srgbClr val="000000"/>
              </a:solidFill>
              <a:round/>
              <a:headEnd/>
              <a:tailEnd/>
            </a:ln>
          </p:spPr>
          <p:txBody>
            <a:bodyPr/>
            <a:lstStyle/>
            <a:p>
              <a:endParaRPr lang="en-US"/>
            </a:p>
          </p:txBody>
        </p:sp>
        <p:sp>
          <p:nvSpPr>
            <p:cNvPr id="168495" name="Line 1583"/>
            <p:cNvSpPr>
              <a:spLocks noChangeShapeType="1"/>
            </p:cNvSpPr>
            <p:nvPr/>
          </p:nvSpPr>
          <p:spPr bwMode="auto">
            <a:xfrm flipV="1">
              <a:off x="906" y="2191"/>
              <a:ext cx="8" cy="17"/>
            </a:xfrm>
            <a:prstGeom prst="line">
              <a:avLst/>
            </a:prstGeom>
            <a:noFill/>
            <a:ln w="14288">
              <a:solidFill>
                <a:srgbClr val="000000"/>
              </a:solidFill>
              <a:round/>
              <a:headEnd/>
              <a:tailEnd/>
            </a:ln>
          </p:spPr>
          <p:txBody>
            <a:bodyPr/>
            <a:lstStyle/>
            <a:p>
              <a:endParaRPr lang="en-US"/>
            </a:p>
          </p:txBody>
        </p:sp>
        <p:sp>
          <p:nvSpPr>
            <p:cNvPr id="168496" name="Line 1584"/>
            <p:cNvSpPr>
              <a:spLocks noChangeShapeType="1"/>
            </p:cNvSpPr>
            <p:nvPr/>
          </p:nvSpPr>
          <p:spPr bwMode="auto">
            <a:xfrm>
              <a:off x="922" y="2207"/>
              <a:ext cx="7" cy="19"/>
            </a:xfrm>
            <a:prstGeom prst="line">
              <a:avLst/>
            </a:prstGeom>
            <a:noFill/>
            <a:ln w="14288">
              <a:solidFill>
                <a:srgbClr val="000000"/>
              </a:solidFill>
              <a:round/>
              <a:headEnd/>
              <a:tailEnd/>
            </a:ln>
          </p:spPr>
          <p:txBody>
            <a:bodyPr/>
            <a:lstStyle/>
            <a:p>
              <a:endParaRPr lang="en-US"/>
            </a:p>
          </p:txBody>
        </p:sp>
        <p:sp>
          <p:nvSpPr>
            <p:cNvPr id="168497" name="Line 1585"/>
            <p:cNvSpPr>
              <a:spLocks noChangeShapeType="1"/>
            </p:cNvSpPr>
            <p:nvPr/>
          </p:nvSpPr>
          <p:spPr bwMode="auto">
            <a:xfrm flipV="1">
              <a:off x="935" y="2199"/>
              <a:ext cx="7" cy="20"/>
            </a:xfrm>
            <a:prstGeom prst="line">
              <a:avLst/>
            </a:prstGeom>
            <a:noFill/>
            <a:ln w="14288">
              <a:solidFill>
                <a:srgbClr val="000000"/>
              </a:solidFill>
              <a:round/>
              <a:headEnd/>
              <a:tailEnd/>
            </a:ln>
          </p:spPr>
          <p:txBody>
            <a:bodyPr/>
            <a:lstStyle/>
            <a:p>
              <a:endParaRPr lang="en-US"/>
            </a:p>
          </p:txBody>
        </p:sp>
        <p:sp>
          <p:nvSpPr>
            <p:cNvPr id="168498" name="Line 1586"/>
            <p:cNvSpPr>
              <a:spLocks noChangeShapeType="1"/>
            </p:cNvSpPr>
            <p:nvPr/>
          </p:nvSpPr>
          <p:spPr bwMode="auto">
            <a:xfrm>
              <a:off x="948" y="2199"/>
              <a:ext cx="4" cy="19"/>
            </a:xfrm>
            <a:prstGeom prst="line">
              <a:avLst/>
            </a:prstGeom>
            <a:noFill/>
            <a:ln w="14288">
              <a:solidFill>
                <a:srgbClr val="000000"/>
              </a:solidFill>
              <a:round/>
              <a:headEnd/>
              <a:tailEnd/>
            </a:ln>
          </p:spPr>
          <p:txBody>
            <a:bodyPr/>
            <a:lstStyle/>
            <a:p>
              <a:endParaRPr lang="en-US"/>
            </a:p>
          </p:txBody>
        </p:sp>
        <p:sp>
          <p:nvSpPr>
            <p:cNvPr id="168499" name="Line 1587"/>
            <p:cNvSpPr>
              <a:spLocks noChangeShapeType="1"/>
            </p:cNvSpPr>
            <p:nvPr/>
          </p:nvSpPr>
          <p:spPr bwMode="auto">
            <a:xfrm>
              <a:off x="956" y="2238"/>
              <a:ext cx="4" cy="20"/>
            </a:xfrm>
            <a:prstGeom prst="line">
              <a:avLst/>
            </a:prstGeom>
            <a:noFill/>
            <a:ln w="14288">
              <a:solidFill>
                <a:srgbClr val="000000"/>
              </a:solidFill>
              <a:round/>
              <a:headEnd/>
              <a:tailEnd/>
            </a:ln>
          </p:spPr>
          <p:txBody>
            <a:bodyPr/>
            <a:lstStyle/>
            <a:p>
              <a:endParaRPr lang="en-US"/>
            </a:p>
          </p:txBody>
        </p:sp>
        <p:sp>
          <p:nvSpPr>
            <p:cNvPr id="168500" name="Line 1588"/>
            <p:cNvSpPr>
              <a:spLocks noChangeShapeType="1"/>
            </p:cNvSpPr>
            <p:nvPr/>
          </p:nvSpPr>
          <p:spPr bwMode="auto">
            <a:xfrm flipV="1">
              <a:off x="966" y="2228"/>
              <a:ext cx="6" cy="18"/>
            </a:xfrm>
            <a:prstGeom prst="line">
              <a:avLst/>
            </a:prstGeom>
            <a:noFill/>
            <a:ln w="14288">
              <a:solidFill>
                <a:srgbClr val="000000"/>
              </a:solidFill>
              <a:round/>
              <a:headEnd/>
              <a:tailEnd/>
            </a:ln>
          </p:spPr>
          <p:txBody>
            <a:bodyPr/>
            <a:lstStyle/>
            <a:p>
              <a:endParaRPr lang="en-US"/>
            </a:p>
          </p:txBody>
        </p:sp>
        <p:sp>
          <p:nvSpPr>
            <p:cNvPr id="168501" name="Freeform 1589"/>
            <p:cNvSpPr>
              <a:spLocks/>
            </p:cNvSpPr>
            <p:nvPr/>
          </p:nvSpPr>
          <p:spPr bwMode="auto">
            <a:xfrm>
              <a:off x="986" y="2225"/>
              <a:ext cx="16" cy="10"/>
            </a:xfrm>
            <a:custGeom>
              <a:avLst/>
              <a:gdLst/>
              <a:ahLst/>
              <a:cxnLst>
                <a:cxn ang="0">
                  <a:pos x="0" y="0"/>
                </a:cxn>
                <a:cxn ang="0">
                  <a:pos x="7" y="2"/>
                </a:cxn>
                <a:cxn ang="0">
                  <a:pos x="22" y="13"/>
                </a:cxn>
              </a:cxnLst>
              <a:rect l="0" t="0" r="r" b="b"/>
              <a:pathLst>
                <a:path w="22" h="13">
                  <a:moveTo>
                    <a:pt x="0" y="0"/>
                  </a:moveTo>
                  <a:lnTo>
                    <a:pt x="7" y="2"/>
                  </a:lnTo>
                  <a:lnTo>
                    <a:pt x="22" y="13"/>
                  </a:lnTo>
                </a:path>
              </a:pathLst>
            </a:custGeom>
            <a:noFill/>
            <a:ln w="14288">
              <a:solidFill>
                <a:srgbClr val="000000"/>
              </a:solidFill>
              <a:prstDash val="solid"/>
              <a:round/>
              <a:headEnd/>
              <a:tailEnd/>
            </a:ln>
          </p:spPr>
          <p:txBody>
            <a:bodyPr/>
            <a:lstStyle/>
            <a:p>
              <a:endParaRPr lang="en-US"/>
            </a:p>
          </p:txBody>
        </p:sp>
        <p:sp>
          <p:nvSpPr>
            <p:cNvPr id="168502" name="Line 1590"/>
            <p:cNvSpPr>
              <a:spLocks noChangeShapeType="1"/>
            </p:cNvSpPr>
            <p:nvPr/>
          </p:nvSpPr>
          <p:spPr bwMode="auto">
            <a:xfrm>
              <a:off x="1010" y="2251"/>
              <a:ext cx="6" cy="20"/>
            </a:xfrm>
            <a:prstGeom prst="line">
              <a:avLst/>
            </a:prstGeom>
            <a:noFill/>
            <a:ln w="14288">
              <a:solidFill>
                <a:srgbClr val="000000"/>
              </a:solidFill>
              <a:round/>
              <a:headEnd/>
              <a:tailEnd/>
            </a:ln>
          </p:spPr>
          <p:txBody>
            <a:bodyPr/>
            <a:lstStyle/>
            <a:p>
              <a:endParaRPr lang="en-US"/>
            </a:p>
          </p:txBody>
        </p:sp>
        <p:sp>
          <p:nvSpPr>
            <p:cNvPr id="168503" name="Freeform 1591"/>
            <p:cNvSpPr>
              <a:spLocks/>
            </p:cNvSpPr>
            <p:nvPr/>
          </p:nvSpPr>
          <p:spPr bwMode="auto">
            <a:xfrm>
              <a:off x="1024" y="2289"/>
              <a:ext cx="14" cy="9"/>
            </a:xfrm>
            <a:custGeom>
              <a:avLst/>
              <a:gdLst/>
              <a:ahLst/>
              <a:cxnLst>
                <a:cxn ang="0">
                  <a:pos x="0" y="0"/>
                </a:cxn>
                <a:cxn ang="0">
                  <a:pos x="17" y="12"/>
                </a:cxn>
                <a:cxn ang="0">
                  <a:pos x="21" y="8"/>
                </a:cxn>
              </a:cxnLst>
              <a:rect l="0" t="0" r="r" b="b"/>
              <a:pathLst>
                <a:path w="21" h="12">
                  <a:moveTo>
                    <a:pt x="0" y="0"/>
                  </a:moveTo>
                  <a:lnTo>
                    <a:pt x="17" y="12"/>
                  </a:lnTo>
                  <a:lnTo>
                    <a:pt x="21" y="8"/>
                  </a:lnTo>
                </a:path>
              </a:pathLst>
            </a:custGeom>
            <a:noFill/>
            <a:ln w="14288">
              <a:solidFill>
                <a:srgbClr val="000000"/>
              </a:solidFill>
              <a:prstDash val="solid"/>
              <a:round/>
              <a:headEnd/>
              <a:tailEnd/>
            </a:ln>
          </p:spPr>
          <p:txBody>
            <a:bodyPr/>
            <a:lstStyle/>
            <a:p>
              <a:endParaRPr lang="en-US"/>
            </a:p>
          </p:txBody>
        </p:sp>
        <p:sp>
          <p:nvSpPr>
            <p:cNvPr id="168504" name="Freeform 1592"/>
            <p:cNvSpPr>
              <a:spLocks/>
            </p:cNvSpPr>
            <p:nvPr/>
          </p:nvSpPr>
          <p:spPr bwMode="auto">
            <a:xfrm>
              <a:off x="1049" y="2273"/>
              <a:ext cx="9" cy="14"/>
            </a:xfrm>
            <a:custGeom>
              <a:avLst/>
              <a:gdLst/>
              <a:ahLst/>
              <a:cxnLst>
                <a:cxn ang="0">
                  <a:pos x="0" y="6"/>
                </a:cxn>
                <a:cxn ang="0">
                  <a:pos x="3" y="0"/>
                </a:cxn>
                <a:cxn ang="0">
                  <a:pos x="14" y="17"/>
                </a:cxn>
              </a:cxnLst>
              <a:rect l="0" t="0" r="r" b="b"/>
              <a:pathLst>
                <a:path w="14" h="17">
                  <a:moveTo>
                    <a:pt x="0" y="6"/>
                  </a:moveTo>
                  <a:lnTo>
                    <a:pt x="3" y="0"/>
                  </a:lnTo>
                  <a:lnTo>
                    <a:pt x="14" y="17"/>
                  </a:lnTo>
                </a:path>
              </a:pathLst>
            </a:custGeom>
            <a:noFill/>
            <a:ln w="14288">
              <a:solidFill>
                <a:srgbClr val="000000"/>
              </a:solidFill>
              <a:prstDash val="solid"/>
              <a:round/>
              <a:headEnd/>
              <a:tailEnd/>
            </a:ln>
          </p:spPr>
          <p:txBody>
            <a:bodyPr/>
            <a:lstStyle/>
            <a:p>
              <a:endParaRPr lang="en-US"/>
            </a:p>
          </p:txBody>
        </p:sp>
        <p:sp>
          <p:nvSpPr>
            <p:cNvPr id="168505" name="Freeform 1593"/>
            <p:cNvSpPr>
              <a:spLocks/>
            </p:cNvSpPr>
            <p:nvPr/>
          </p:nvSpPr>
          <p:spPr bwMode="auto">
            <a:xfrm>
              <a:off x="1069" y="2302"/>
              <a:ext cx="13" cy="14"/>
            </a:xfrm>
            <a:custGeom>
              <a:avLst/>
              <a:gdLst/>
              <a:ahLst/>
              <a:cxnLst>
                <a:cxn ang="0">
                  <a:pos x="0" y="0"/>
                </a:cxn>
                <a:cxn ang="0">
                  <a:pos x="17" y="18"/>
                </a:cxn>
                <a:cxn ang="0">
                  <a:pos x="18" y="16"/>
                </a:cxn>
              </a:cxnLst>
              <a:rect l="0" t="0" r="r" b="b"/>
              <a:pathLst>
                <a:path w="18" h="18">
                  <a:moveTo>
                    <a:pt x="0" y="0"/>
                  </a:moveTo>
                  <a:lnTo>
                    <a:pt x="17" y="18"/>
                  </a:lnTo>
                  <a:lnTo>
                    <a:pt x="18" y="16"/>
                  </a:lnTo>
                </a:path>
              </a:pathLst>
            </a:custGeom>
            <a:noFill/>
            <a:ln w="14288">
              <a:solidFill>
                <a:srgbClr val="000000"/>
              </a:solidFill>
              <a:prstDash val="solid"/>
              <a:round/>
              <a:headEnd/>
              <a:tailEnd/>
            </a:ln>
          </p:spPr>
          <p:txBody>
            <a:bodyPr/>
            <a:lstStyle/>
            <a:p>
              <a:endParaRPr lang="en-US"/>
            </a:p>
          </p:txBody>
        </p:sp>
        <p:sp>
          <p:nvSpPr>
            <p:cNvPr id="168506" name="Line 1594"/>
            <p:cNvSpPr>
              <a:spLocks noChangeShapeType="1"/>
            </p:cNvSpPr>
            <p:nvPr/>
          </p:nvSpPr>
          <p:spPr bwMode="auto">
            <a:xfrm flipV="1">
              <a:off x="1089" y="2275"/>
              <a:ext cx="7" cy="21"/>
            </a:xfrm>
            <a:prstGeom prst="line">
              <a:avLst/>
            </a:prstGeom>
            <a:noFill/>
            <a:ln w="14288">
              <a:solidFill>
                <a:srgbClr val="000000"/>
              </a:solidFill>
              <a:round/>
              <a:headEnd/>
              <a:tailEnd/>
            </a:ln>
          </p:spPr>
          <p:txBody>
            <a:bodyPr/>
            <a:lstStyle/>
            <a:p>
              <a:endParaRPr lang="en-US"/>
            </a:p>
          </p:txBody>
        </p:sp>
        <p:sp>
          <p:nvSpPr>
            <p:cNvPr id="168507" name="Line 1595"/>
            <p:cNvSpPr>
              <a:spLocks noChangeShapeType="1"/>
            </p:cNvSpPr>
            <p:nvPr/>
          </p:nvSpPr>
          <p:spPr bwMode="auto">
            <a:xfrm>
              <a:off x="1101" y="2290"/>
              <a:ext cx="7" cy="20"/>
            </a:xfrm>
            <a:prstGeom prst="line">
              <a:avLst/>
            </a:prstGeom>
            <a:noFill/>
            <a:ln w="14288">
              <a:solidFill>
                <a:srgbClr val="000000"/>
              </a:solidFill>
              <a:round/>
              <a:headEnd/>
              <a:tailEnd/>
            </a:ln>
          </p:spPr>
          <p:txBody>
            <a:bodyPr/>
            <a:lstStyle/>
            <a:p>
              <a:endParaRPr lang="en-US"/>
            </a:p>
          </p:txBody>
        </p:sp>
        <p:sp>
          <p:nvSpPr>
            <p:cNvPr id="168508" name="Freeform 1596"/>
            <p:cNvSpPr>
              <a:spLocks/>
            </p:cNvSpPr>
            <p:nvPr/>
          </p:nvSpPr>
          <p:spPr bwMode="auto">
            <a:xfrm>
              <a:off x="1117" y="2312"/>
              <a:ext cx="14" cy="9"/>
            </a:xfrm>
            <a:custGeom>
              <a:avLst/>
              <a:gdLst/>
              <a:ahLst/>
              <a:cxnLst>
                <a:cxn ang="0">
                  <a:pos x="0" y="12"/>
                </a:cxn>
                <a:cxn ang="0">
                  <a:pos x="12" y="12"/>
                </a:cxn>
                <a:cxn ang="0">
                  <a:pos x="20" y="0"/>
                </a:cxn>
              </a:cxnLst>
              <a:rect l="0" t="0" r="r" b="b"/>
              <a:pathLst>
                <a:path w="20" h="12">
                  <a:moveTo>
                    <a:pt x="0" y="12"/>
                  </a:moveTo>
                  <a:lnTo>
                    <a:pt x="12" y="12"/>
                  </a:lnTo>
                  <a:lnTo>
                    <a:pt x="20" y="0"/>
                  </a:lnTo>
                </a:path>
              </a:pathLst>
            </a:custGeom>
            <a:noFill/>
            <a:ln w="14288">
              <a:solidFill>
                <a:srgbClr val="000000"/>
              </a:solidFill>
              <a:prstDash val="solid"/>
              <a:round/>
              <a:headEnd/>
              <a:tailEnd/>
            </a:ln>
          </p:spPr>
          <p:txBody>
            <a:bodyPr/>
            <a:lstStyle/>
            <a:p>
              <a:endParaRPr lang="en-US"/>
            </a:p>
          </p:txBody>
        </p:sp>
        <p:sp>
          <p:nvSpPr>
            <p:cNvPr id="168509" name="Freeform 1597"/>
            <p:cNvSpPr>
              <a:spLocks/>
            </p:cNvSpPr>
            <p:nvPr/>
          </p:nvSpPr>
          <p:spPr bwMode="auto">
            <a:xfrm>
              <a:off x="1140" y="2282"/>
              <a:ext cx="14" cy="13"/>
            </a:xfrm>
            <a:custGeom>
              <a:avLst/>
              <a:gdLst/>
              <a:ahLst/>
              <a:cxnLst>
                <a:cxn ang="0">
                  <a:pos x="0" y="17"/>
                </a:cxn>
                <a:cxn ang="0">
                  <a:pos x="1" y="13"/>
                </a:cxn>
                <a:cxn ang="0">
                  <a:pos x="20" y="0"/>
                </a:cxn>
              </a:cxnLst>
              <a:rect l="0" t="0" r="r" b="b"/>
              <a:pathLst>
                <a:path w="20" h="17">
                  <a:moveTo>
                    <a:pt x="0" y="17"/>
                  </a:moveTo>
                  <a:lnTo>
                    <a:pt x="1" y="13"/>
                  </a:lnTo>
                  <a:lnTo>
                    <a:pt x="20" y="0"/>
                  </a:lnTo>
                </a:path>
              </a:pathLst>
            </a:custGeom>
            <a:noFill/>
            <a:ln w="14288">
              <a:solidFill>
                <a:srgbClr val="000000"/>
              </a:solidFill>
              <a:prstDash val="solid"/>
              <a:round/>
              <a:headEnd/>
              <a:tailEnd/>
            </a:ln>
          </p:spPr>
          <p:txBody>
            <a:bodyPr/>
            <a:lstStyle/>
            <a:p>
              <a:endParaRPr lang="en-US"/>
            </a:p>
          </p:txBody>
        </p:sp>
        <p:sp>
          <p:nvSpPr>
            <p:cNvPr id="168510" name="Line 1598"/>
            <p:cNvSpPr>
              <a:spLocks noChangeShapeType="1"/>
            </p:cNvSpPr>
            <p:nvPr/>
          </p:nvSpPr>
          <p:spPr bwMode="auto">
            <a:xfrm>
              <a:off x="1162" y="2296"/>
              <a:ext cx="6" cy="18"/>
            </a:xfrm>
            <a:prstGeom prst="line">
              <a:avLst/>
            </a:prstGeom>
            <a:noFill/>
            <a:ln w="14288">
              <a:solidFill>
                <a:srgbClr val="000000"/>
              </a:solidFill>
              <a:round/>
              <a:headEnd/>
              <a:tailEnd/>
            </a:ln>
          </p:spPr>
          <p:txBody>
            <a:bodyPr/>
            <a:lstStyle/>
            <a:p>
              <a:endParaRPr lang="en-US"/>
            </a:p>
          </p:txBody>
        </p:sp>
        <p:sp>
          <p:nvSpPr>
            <p:cNvPr id="168511" name="Freeform 1599"/>
            <p:cNvSpPr>
              <a:spLocks/>
            </p:cNvSpPr>
            <p:nvPr/>
          </p:nvSpPr>
          <p:spPr bwMode="auto">
            <a:xfrm>
              <a:off x="1177" y="2332"/>
              <a:ext cx="13" cy="8"/>
            </a:xfrm>
            <a:custGeom>
              <a:avLst/>
              <a:gdLst/>
              <a:ahLst/>
              <a:cxnLst>
                <a:cxn ang="0">
                  <a:pos x="0" y="0"/>
                </a:cxn>
                <a:cxn ang="0">
                  <a:pos x="14" y="10"/>
                </a:cxn>
                <a:cxn ang="0">
                  <a:pos x="19" y="3"/>
                </a:cxn>
              </a:cxnLst>
              <a:rect l="0" t="0" r="r" b="b"/>
              <a:pathLst>
                <a:path w="19" h="10">
                  <a:moveTo>
                    <a:pt x="0" y="0"/>
                  </a:moveTo>
                  <a:lnTo>
                    <a:pt x="14" y="10"/>
                  </a:lnTo>
                  <a:lnTo>
                    <a:pt x="19" y="3"/>
                  </a:lnTo>
                </a:path>
              </a:pathLst>
            </a:custGeom>
            <a:noFill/>
            <a:ln w="14288">
              <a:solidFill>
                <a:srgbClr val="000000"/>
              </a:solidFill>
              <a:prstDash val="solid"/>
              <a:round/>
              <a:headEnd/>
              <a:tailEnd/>
            </a:ln>
          </p:spPr>
          <p:txBody>
            <a:bodyPr/>
            <a:lstStyle/>
            <a:p>
              <a:endParaRPr lang="en-US"/>
            </a:p>
          </p:txBody>
        </p:sp>
        <p:sp>
          <p:nvSpPr>
            <p:cNvPr id="168512" name="Freeform 1600"/>
            <p:cNvSpPr>
              <a:spLocks/>
            </p:cNvSpPr>
            <p:nvPr/>
          </p:nvSpPr>
          <p:spPr bwMode="auto">
            <a:xfrm>
              <a:off x="1203" y="2310"/>
              <a:ext cx="15" cy="9"/>
            </a:xfrm>
            <a:custGeom>
              <a:avLst/>
              <a:gdLst/>
              <a:ahLst/>
              <a:cxnLst>
                <a:cxn ang="0">
                  <a:pos x="0" y="13"/>
                </a:cxn>
                <a:cxn ang="0">
                  <a:pos x="20" y="0"/>
                </a:cxn>
                <a:cxn ang="0">
                  <a:pos x="21" y="2"/>
                </a:cxn>
              </a:cxnLst>
              <a:rect l="0" t="0" r="r" b="b"/>
              <a:pathLst>
                <a:path w="21" h="13">
                  <a:moveTo>
                    <a:pt x="0" y="13"/>
                  </a:moveTo>
                  <a:lnTo>
                    <a:pt x="20" y="0"/>
                  </a:lnTo>
                  <a:lnTo>
                    <a:pt x="21" y="2"/>
                  </a:lnTo>
                </a:path>
              </a:pathLst>
            </a:custGeom>
            <a:noFill/>
            <a:ln w="14288">
              <a:solidFill>
                <a:srgbClr val="000000"/>
              </a:solidFill>
              <a:prstDash val="solid"/>
              <a:round/>
              <a:headEnd/>
              <a:tailEnd/>
            </a:ln>
          </p:spPr>
          <p:txBody>
            <a:bodyPr/>
            <a:lstStyle/>
            <a:p>
              <a:endParaRPr lang="en-US"/>
            </a:p>
          </p:txBody>
        </p:sp>
        <p:sp>
          <p:nvSpPr>
            <p:cNvPr id="168513" name="Freeform 1601"/>
            <p:cNvSpPr>
              <a:spLocks/>
            </p:cNvSpPr>
            <p:nvPr/>
          </p:nvSpPr>
          <p:spPr bwMode="auto">
            <a:xfrm>
              <a:off x="1228" y="2328"/>
              <a:ext cx="13" cy="14"/>
            </a:xfrm>
            <a:custGeom>
              <a:avLst/>
              <a:gdLst/>
              <a:ahLst/>
              <a:cxnLst>
                <a:cxn ang="0">
                  <a:pos x="0" y="0"/>
                </a:cxn>
                <a:cxn ang="0">
                  <a:pos x="4" y="7"/>
                </a:cxn>
                <a:cxn ang="0">
                  <a:pos x="19" y="18"/>
                </a:cxn>
              </a:cxnLst>
              <a:rect l="0" t="0" r="r" b="b"/>
              <a:pathLst>
                <a:path w="19" h="18">
                  <a:moveTo>
                    <a:pt x="0" y="0"/>
                  </a:moveTo>
                  <a:lnTo>
                    <a:pt x="4" y="7"/>
                  </a:lnTo>
                  <a:lnTo>
                    <a:pt x="19" y="18"/>
                  </a:lnTo>
                </a:path>
              </a:pathLst>
            </a:custGeom>
            <a:noFill/>
            <a:ln w="14288">
              <a:solidFill>
                <a:srgbClr val="000000"/>
              </a:solidFill>
              <a:prstDash val="solid"/>
              <a:round/>
              <a:headEnd/>
              <a:tailEnd/>
            </a:ln>
          </p:spPr>
          <p:txBody>
            <a:bodyPr/>
            <a:lstStyle/>
            <a:p>
              <a:endParaRPr lang="en-US"/>
            </a:p>
          </p:txBody>
        </p:sp>
        <p:sp>
          <p:nvSpPr>
            <p:cNvPr id="168514" name="Freeform 1602"/>
            <p:cNvSpPr>
              <a:spLocks/>
            </p:cNvSpPr>
            <p:nvPr/>
          </p:nvSpPr>
          <p:spPr bwMode="auto">
            <a:xfrm>
              <a:off x="1256" y="2350"/>
              <a:ext cx="15" cy="7"/>
            </a:xfrm>
            <a:custGeom>
              <a:avLst/>
              <a:gdLst/>
              <a:ahLst/>
              <a:cxnLst>
                <a:cxn ang="0">
                  <a:pos x="0" y="4"/>
                </a:cxn>
                <a:cxn ang="0">
                  <a:pos x="7" y="9"/>
                </a:cxn>
                <a:cxn ang="0">
                  <a:pos x="21" y="0"/>
                </a:cxn>
              </a:cxnLst>
              <a:rect l="0" t="0" r="r" b="b"/>
              <a:pathLst>
                <a:path w="21" h="9">
                  <a:moveTo>
                    <a:pt x="0" y="4"/>
                  </a:moveTo>
                  <a:lnTo>
                    <a:pt x="7" y="9"/>
                  </a:lnTo>
                  <a:lnTo>
                    <a:pt x="21" y="0"/>
                  </a:lnTo>
                </a:path>
              </a:pathLst>
            </a:custGeom>
            <a:noFill/>
            <a:ln w="14288">
              <a:solidFill>
                <a:srgbClr val="000000"/>
              </a:solidFill>
              <a:prstDash val="solid"/>
              <a:round/>
              <a:headEnd/>
              <a:tailEnd/>
            </a:ln>
          </p:spPr>
          <p:txBody>
            <a:bodyPr/>
            <a:lstStyle/>
            <a:p>
              <a:endParaRPr lang="en-US"/>
            </a:p>
          </p:txBody>
        </p:sp>
        <p:sp>
          <p:nvSpPr>
            <p:cNvPr id="168515" name="Line 1603"/>
            <p:cNvSpPr>
              <a:spLocks noChangeShapeType="1"/>
            </p:cNvSpPr>
            <p:nvPr/>
          </p:nvSpPr>
          <p:spPr bwMode="auto">
            <a:xfrm flipV="1">
              <a:off x="1282" y="2317"/>
              <a:ext cx="9" cy="17"/>
            </a:xfrm>
            <a:prstGeom prst="line">
              <a:avLst/>
            </a:prstGeom>
            <a:noFill/>
            <a:ln w="14288">
              <a:solidFill>
                <a:srgbClr val="000000"/>
              </a:solidFill>
              <a:round/>
              <a:headEnd/>
              <a:tailEnd/>
            </a:ln>
          </p:spPr>
          <p:txBody>
            <a:bodyPr/>
            <a:lstStyle/>
            <a:p>
              <a:endParaRPr lang="en-US"/>
            </a:p>
          </p:txBody>
        </p:sp>
        <p:sp>
          <p:nvSpPr>
            <p:cNvPr id="168516" name="Freeform 1604"/>
            <p:cNvSpPr>
              <a:spLocks/>
            </p:cNvSpPr>
            <p:nvPr/>
          </p:nvSpPr>
          <p:spPr bwMode="auto">
            <a:xfrm>
              <a:off x="1300" y="2333"/>
              <a:ext cx="8" cy="13"/>
            </a:xfrm>
            <a:custGeom>
              <a:avLst/>
              <a:gdLst/>
              <a:ahLst/>
              <a:cxnLst>
                <a:cxn ang="0">
                  <a:pos x="0" y="0"/>
                </a:cxn>
                <a:cxn ang="0">
                  <a:pos x="10" y="16"/>
                </a:cxn>
                <a:cxn ang="0">
                  <a:pos x="11" y="11"/>
                </a:cxn>
              </a:cxnLst>
              <a:rect l="0" t="0" r="r" b="b"/>
              <a:pathLst>
                <a:path w="11" h="16">
                  <a:moveTo>
                    <a:pt x="0" y="0"/>
                  </a:moveTo>
                  <a:lnTo>
                    <a:pt x="10" y="16"/>
                  </a:lnTo>
                  <a:lnTo>
                    <a:pt x="11" y="11"/>
                  </a:lnTo>
                </a:path>
              </a:pathLst>
            </a:custGeom>
            <a:noFill/>
            <a:ln w="14288">
              <a:solidFill>
                <a:srgbClr val="000000"/>
              </a:solidFill>
              <a:prstDash val="solid"/>
              <a:round/>
              <a:headEnd/>
              <a:tailEnd/>
            </a:ln>
          </p:spPr>
          <p:txBody>
            <a:bodyPr/>
            <a:lstStyle/>
            <a:p>
              <a:endParaRPr lang="en-US"/>
            </a:p>
          </p:txBody>
        </p:sp>
        <p:sp>
          <p:nvSpPr>
            <p:cNvPr id="168517" name="Line 1605"/>
            <p:cNvSpPr>
              <a:spLocks noChangeShapeType="1"/>
            </p:cNvSpPr>
            <p:nvPr/>
          </p:nvSpPr>
          <p:spPr bwMode="auto">
            <a:xfrm flipV="1">
              <a:off x="1313" y="2301"/>
              <a:ext cx="4" cy="19"/>
            </a:xfrm>
            <a:prstGeom prst="line">
              <a:avLst/>
            </a:prstGeom>
            <a:noFill/>
            <a:ln w="14288">
              <a:solidFill>
                <a:srgbClr val="000000"/>
              </a:solidFill>
              <a:round/>
              <a:headEnd/>
              <a:tailEnd/>
            </a:ln>
          </p:spPr>
          <p:txBody>
            <a:bodyPr/>
            <a:lstStyle/>
            <a:p>
              <a:endParaRPr lang="en-US"/>
            </a:p>
          </p:txBody>
        </p:sp>
        <p:sp>
          <p:nvSpPr>
            <p:cNvPr id="168518" name="Line 1606"/>
            <p:cNvSpPr>
              <a:spLocks noChangeShapeType="1"/>
            </p:cNvSpPr>
            <p:nvPr/>
          </p:nvSpPr>
          <p:spPr bwMode="auto">
            <a:xfrm>
              <a:off x="1324" y="2289"/>
              <a:ext cx="7" cy="18"/>
            </a:xfrm>
            <a:prstGeom prst="line">
              <a:avLst/>
            </a:prstGeom>
            <a:noFill/>
            <a:ln w="14288">
              <a:solidFill>
                <a:srgbClr val="000000"/>
              </a:solidFill>
              <a:round/>
              <a:headEnd/>
              <a:tailEnd/>
            </a:ln>
          </p:spPr>
          <p:txBody>
            <a:bodyPr/>
            <a:lstStyle/>
            <a:p>
              <a:endParaRPr lang="en-US"/>
            </a:p>
          </p:txBody>
        </p:sp>
        <p:sp>
          <p:nvSpPr>
            <p:cNvPr id="168519" name="Line 1607"/>
            <p:cNvSpPr>
              <a:spLocks noChangeShapeType="1"/>
            </p:cNvSpPr>
            <p:nvPr/>
          </p:nvSpPr>
          <p:spPr bwMode="auto">
            <a:xfrm flipV="1">
              <a:off x="1340" y="2301"/>
              <a:ext cx="10" cy="16"/>
            </a:xfrm>
            <a:prstGeom prst="line">
              <a:avLst/>
            </a:prstGeom>
            <a:noFill/>
            <a:ln w="14288">
              <a:solidFill>
                <a:srgbClr val="000000"/>
              </a:solidFill>
              <a:round/>
              <a:headEnd/>
              <a:tailEnd/>
            </a:ln>
          </p:spPr>
          <p:txBody>
            <a:bodyPr/>
            <a:lstStyle/>
            <a:p>
              <a:endParaRPr lang="en-US"/>
            </a:p>
          </p:txBody>
        </p:sp>
        <p:sp>
          <p:nvSpPr>
            <p:cNvPr id="168520" name="Line 1608"/>
            <p:cNvSpPr>
              <a:spLocks noChangeShapeType="1"/>
            </p:cNvSpPr>
            <p:nvPr/>
          </p:nvSpPr>
          <p:spPr bwMode="auto">
            <a:xfrm flipV="1">
              <a:off x="1358" y="2265"/>
              <a:ext cx="8" cy="17"/>
            </a:xfrm>
            <a:prstGeom prst="line">
              <a:avLst/>
            </a:prstGeom>
            <a:noFill/>
            <a:ln w="14288">
              <a:solidFill>
                <a:srgbClr val="000000"/>
              </a:solidFill>
              <a:round/>
              <a:headEnd/>
              <a:tailEnd/>
            </a:ln>
          </p:spPr>
          <p:txBody>
            <a:bodyPr/>
            <a:lstStyle/>
            <a:p>
              <a:endParaRPr lang="en-US"/>
            </a:p>
          </p:txBody>
        </p:sp>
        <p:sp>
          <p:nvSpPr>
            <p:cNvPr id="168521" name="Freeform 1609"/>
            <p:cNvSpPr>
              <a:spLocks/>
            </p:cNvSpPr>
            <p:nvPr/>
          </p:nvSpPr>
          <p:spPr bwMode="auto">
            <a:xfrm>
              <a:off x="1376" y="2275"/>
              <a:ext cx="13" cy="14"/>
            </a:xfrm>
            <a:custGeom>
              <a:avLst/>
              <a:gdLst/>
              <a:ahLst/>
              <a:cxnLst>
                <a:cxn ang="0">
                  <a:pos x="0" y="0"/>
                </a:cxn>
                <a:cxn ang="0">
                  <a:pos x="9" y="14"/>
                </a:cxn>
                <a:cxn ang="0">
                  <a:pos x="19" y="17"/>
                </a:cxn>
              </a:cxnLst>
              <a:rect l="0" t="0" r="r" b="b"/>
              <a:pathLst>
                <a:path w="19" h="17">
                  <a:moveTo>
                    <a:pt x="0" y="0"/>
                  </a:moveTo>
                  <a:lnTo>
                    <a:pt x="9" y="14"/>
                  </a:lnTo>
                  <a:lnTo>
                    <a:pt x="19" y="17"/>
                  </a:lnTo>
                </a:path>
              </a:pathLst>
            </a:custGeom>
            <a:noFill/>
            <a:ln w="14288">
              <a:solidFill>
                <a:srgbClr val="000000"/>
              </a:solidFill>
              <a:prstDash val="solid"/>
              <a:round/>
              <a:headEnd/>
              <a:tailEnd/>
            </a:ln>
          </p:spPr>
          <p:txBody>
            <a:bodyPr/>
            <a:lstStyle/>
            <a:p>
              <a:endParaRPr lang="en-US"/>
            </a:p>
          </p:txBody>
        </p:sp>
        <p:sp>
          <p:nvSpPr>
            <p:cNvPr id="168522" name="Freeform 1610"/>
            <p:cNvSpPr>
              <a:spLocks/>
            </p:cNvSpPr>
            <p:nvPr/>
          </p:nvSpPr>
          <p:spPr bwMode="auto">
            <a:xfrm>
              <a:off x="1405" y="2298"/>
              <a:ext cx="14" cy="13"/>
            </a:xfrm>
            <a:custGeom>
              <a:avLst/>
              <a:gdLst/>
              <a:ahLst/>
              <a:cxnLst>
                <a:cxn ang="0">
                  <a:pos x="0" y="0"/>
                </a:cxn>
                <a:cxn ang="0">
                  <a:pos x="11" y="8"/>
                </a:cxn>
                <a:cxn ang="0">
                  <a:pos x="20" y="17"/>
                </a:cxn>
              </a:cxnLst>
              <a:rect l="0" t="0" r="r" b="b"/>
              <a:pathLst>
                <a:path w="20" h="17">
                  <a:moveTo>
                    <a:pt x="0" y="0"/>
                  </a:moveTo>
                  <a:lnTo>
                    <a:pt x="11" y="8"/>
                  </a:lnTo>
                  <a:lnTo>
                    <a:pt x="20" y="17"/>
                  </a:lnTo>
                </a:path>
              </a:pathLst>
            </a:custGeom>
            <a:noFill/>
            <a:ln w="14288">
              <a:solidFill>
                <a:srgbClr val="000000"/>
              </a:solidFill>
              <a:prstDash val="solid"/>
              <a:round/>
              <a:headEnd/>
              <a:tailEnd/>
            </a:ln>
          </p:spPr>
          <p:txBody>
            <a:bodyPr/>
            <a:lstStyle/>
            <a:p>
              <a:endParaRPr lang="en-US"/>
            </a:p>
          </p:txBody>
        </p:sp>
        <p:sp>
          <p:nvSpPr>
            <p:cNvPr id="168523" name="Freeform 1611"/>
            <p:cNvSpPr>
              <a:spLocks/>
            </p:cNvSpPr>
            <p:nvPr/>
          </p:nvSpPr>
          <p:spPr bwMode="auto">
            <a:xfrm>
              <a:off x="1432" y="2325"/>
              <a:ext cx="13" cy="14"/>
            </a:xfrm>
            <a:custGeom>
              <a:avLst/>
              <a:gdLst/>
              <a:ahLst/>
              <a:cxnLst>
                <a:cxn ang="0">
                  <a:pos x="0" y="0"/>
                </a:cxn>
                <a:cxn ang="0">
                  <a:pos x="15" y="11"/>
                </a:cxn>
                <a:cxn ang="0">
                  <a:pos x="19" y="17"/>
                </a:cxn>
              </a:cxnLst>
              <a:rect l="0" t="0" r="r" b="b"/>
              <a:pathLst>
                <a:path w="19" h="17">
                  <a:moveTo>
                    <a:pt x="0" y="0"/>
                  </a:moveTo>
                  <a:lnTo>
                    <a:pt x="15" y="11"/>
                  </a:lnTo>
                  <a:lnTo>
                    <a:pt x="19" y="17"/>
                  </a:lnTo>
                </a:path>
              </a:pathLst>
            </a:custGeom>
            <a:noFill/>
            <a:ln w="14288">
              <a:solidFill>
                <a:srgbClr val="000000"/>
              </a:solidFill>
              <a:prstDash val="solid"/>
              <a:round/>
              <a:headEnd/>
              <a:tailEnd/>
            </a:ln>
          </p:spPr>
          <p:txBody>
            <a:bodyPr/>
            <a:lstStyle/>
            <a:p>
              <a:endParaRPr lang="en-US"/>
            </a:p>
          </p:txBody>
        </p:sp>
        <p:sp>
          <p:nvSpPr>
            <p:cNvPr id="168524" name="Freeform 1612"/>
            <p:cNvSpPr>
              <a:spLocks/>
            </p:cNvSpPr>
            <p:nvPr/>
          </p:nvSpPr>
          <p:spPr bwMode="auto">
            <a:xfrm>
              <a:off x="1455" y="2344"/>
              <a:ext cx="13" cy="13"/>
            </a:xfrm>
            <a:custGeom>
              <a:avLst/>
              <a:gdLst/>
              <a:ahLst/>
              <a:cxnLst>
                <a:cxn ang="0">
                  <a:pos x="0" y="14"/>
                </a:cxn>
                <a:cxn ang="0">
                  <a:pos x="3" y="16"/>
                </a:cxn>
                <a:cxn ang="0">
                  <a:pos x="19" y="0"/>
                </a:cxn>
              </a:cxnLst>
              <a:rect l="0" t="0" r="r" b="b"/>
              <a:pathLst>
                <a:path w="19" h="16">
                  <a:moveTo>
                    <a:pt x="0" y="14"/>
                  </a:moveTo>
                  <a:lnTo>
                    <a:pt x="3" y="16"/>
                  </a:lnTo>
                  <a:lnTo>
                    <a:pt x="19" y="0"/>
                  </a:lnTo>
                </a:path>
              </a:pathLst>
            </a:custGeom>
            <a:noFill/>
            <a:ln w="14288">
              <a:solidFill>
                <a:srgbClr val="000000"/>
              </a:solidFill>
              <a:prstDash val="solid"/>
              <a:round/>
              <a:headEnd/>
              <a:tailEnd/>
            </a:ln>
          </p:spPr>
          <p:txBody>
            <a:bodyPr/>
            <a:lstStyle/>
            <a:p>
              <a:endParaRPr lang="en-US"/>
            </a:p>
          </p:txBody>
        </p:sp>
        <p:sp>
          <p:nvSpPr>
            <p:cNvPr id="168525" name="Freeform 1613"/>
            <p:cNvSpPr>
              <a:spLocks/>
            </p:cNvSpPr>
            <p:nvPr/>
          </p:nvSpPr>
          <p:spPr bwMode="auto">
            <a:xfrm>
              <a:off x="1482" y="2327"/>
              <a:ext cx="16" cy="5"/>
            </a:xfrm>
            <a:custGeom>
              <a:avLst/>
              <a:gdLst/>
              <a:ahLst/>
              <a:cxnLst>
                <a:cxn ang="0">
                  <a:pos x="0" y="6"/>
                </a:cxn>
                <a:cxn ang="0">
                  <a:pos x="7" y="0"/>
                </a:cxn>
                <a:cxn ang="0">
                  <a:pos x="23" y="6"/>
                </a:cxn>
              </a:cxnLst>
              <a:rect l="0" t="0" r="r" b="b"/>
              <a:pathLst>
                <a:path w="23" h="6">
                  <a:moveTo>
                    <a:pt x="0" y="6"/>
                  </a:moveTo>
                  <a:lnTo>
                    <a:pt x="7" y="0"/>
                  </a:lnTo>
                  <a:lnTo>
                    <a:pt x="23" y="6"/>
                  </a:lnTo>
                </a:path>
              </a:pathLst>
            </a:custGeom>
            <a:noFill/>
            <a:ln w="14288">
              <a:solidFill>
                <a:srgbClr val="000000"/>
              </a:solidFill>
              <a:prstDash val="solid"/>
              <a:round/>
              <a:headEnd/>
              <a:tailEnd/>
            </a:ln>
          </p:spPr>
          <p:txBody>
            <a:bodyPr/>
            <a:lstStyle/>
            <a:p>
              <a:endParaRPr lang="en-US"/>
            </a:p>
          </p:txBody>
        </p:sp>
        <p:sp>
          <p:nvSpPr>
            <p:cNvPr id="168526" name="Line 1614"/>
            <p:cNvSpPr>
              <a:spLocks noChangeShapeType="1"/>
            </p:cNvSpPr>
            <p:nvPr/>
          </p:nvSpPr>
          <p:spPr bwMode="auto">
            <a:xfrm>
              <a:off x="1507" y="2348"/>
              <a:ext cx="6" cy="19"/>
            </a:xfrm>
            <a:prstGeom prst="line">
              <a:avLst/>
            </a:prstGeom>
            <a:noFill/>
            <a:ln w="14288">
              <a:solidFill>
                <a:srgbClr val="000000"/>
              </a:solidFill>
              <a:round/>
              <a:headEnd/>
              <a:tailEnd/>
            </a:ln>
          </p:spPr>
          <p:txBody>
            <a:bodyPr/>
            <a:lstStyle/>
            <a:p>
              <a:endParaRPr lang="en-US"/>
            </a:p>
          </p:txBody>
        </p:sp>
        <p:sp>
          <p:nvSpPr>
            <p:cNvPr id="168527" name="Line 1615"/>
            <p:cNvSpPr>
              <a:spLocks noChangeShapeType="1"/>
            </p:cNvSpPr>
            <p:nvPr/>
          </p:nvSpPr>
          <p:spPr bwMode="auto">
            <a:xfrm flipV="1">
              <a:off x="1519" y="2357"/>
              <a:ext cx="6" cy="20"/>
            </a:xfrm>
            <a:prstGeom prst="line">
              <a:avLst/>
            </a:prstGeom>
            <a:noFill/>
            <a:ln w="14288">
              <a:solidFill>
                <a:srgbClr val="000000"/>
              </a:solidFill>
              <a:round/>
              <a:headEnd/>
              <a:tailEnd/>
            </a:ln>
          </p:spPr>
          <p:txBody>
            <a:bodyPr/>
            <a:lstStyle/>
            <a:p>
              <a:endParaRPr lang="en-US"/>
            </a:p>
          </p:txBody>
        </p:sp>
        <p:sp>
          <p:nvSpPr>
            <p:cNvPr id="168528" name="Freeform 1616"/>
            <p:cNvSpPr>
              <a:spLocks/>
            </p:cNvSpPr>
            <p:nvPr/>
          </p:nvSpPr>
          <p:spPr bwMode="auto">
            <a:xfrm>
              <a:off x="1530" y="2327"/>
              <a:ext cx="7" cy="10"/>
            </a:xfrm>
            <a:custGeom>
              <a:avLst/>
              <a:gdLst/>
              <a:ahLst/>
              <a:cxnLst>
                <a:cxn ang="0">
                  <a:pos x="0" y="13"/>
                </a:cxn>
                <a:cxn ang="0">
                  <a:pos x="4" y="0"/>
                </a:cxn>
                <a:cxn ang="0">
                  <a:pos x="10" y="10"/>
                </a:cxn>
              </a:cxnLst>
              <a:rect l="0" t="0" r="r" b="b"/>
              <a:pathLst>
                <a:path w="10" h="13">
                  <a:moveTo>
                    <a:pt x="0" y="13"/>
                  </a:moveTo>
                  <a:lnTo>
                    <a:pt x="4" y="0"/>
                  </a:lnTo>
                  <a:lnTo>
                    <a:pt x="10" y="10"/>
                  </a:lnTo>
                </a:path>
              </a:pathLst>
            </a:custGeom>
            <a:noFill/>
            <a:ln w="14288">
              <a:solidFill>
                <a:srgbClr val="000000"/>
              </a:solidFill>
              <a:prstDash val="solid"/>
              <a:round/>
              <a:headEnd/>
              <a:tailEnd/>
            </a:ln>
          </p:spPr>
          <p:txBody>
            <a:bodyPr/>
            <a:lstStyle/>
            <a:p>
              <a:endParaRPr lang="en-US"/>
            </a:p>
          </p:txBody>
        </p:sp>
        <p:sp>
          <p:nvSpPr>
            <p:cNvPr id="168529" name="Freeform 1617"/>
            <p:cNvSpPr>
              <a:spLocks/>
            </p:cNvSpPr>
            <p:nvPr/>
          </p:nvSpPr>
          <p:spPr bwMode="auto">
            <a:xfrm>
              <a:off x="1548" y="2346"/>
              <a:ext cx="17" cy="5"/>
            </a:xfrm>
            <a:custGeom>
              <a:avLst/>
              <a:gdLst/>
              <a:ahLst/>
              <a:cxnLst>
                <a:cxn ang="0">
                  <a:pos x="0" y="8"/>
                </a:cxn>
                <a:cxn ang="0">
                  <a:pos x="21" y="0"/>
                </a:cxn>
                <a:cxn ang="0">
                  <a:pos x="25" y="3"/>
                </a:cxn>
              </a:cxnLst>
              <a:rect l="0" t="0" r="r" b="b"/>
              <a:pathLst>
                <a:path w="25" h="8">
                  <a:moveTo>
                    <a:pt x="0" y="8"/>
                  </a:moveTo>
                  <a:lnTo>
                    <a:pt x="21" y="0"/>
                  </a:lnTo>
                  <a:lnTo>
                    <a:pt x="25" y="3"/>
                  </a:lnTo>
                </a:path>
              </a:pathLst>
            </a:custGeom>
            <a:noFill/>
            <a:ln w="14288">
              <a:solidFill>
                <a:srgbClr val="000000"/>
              </a:solidFill>
              <a:prstDash val="solid"/>
              <a:round/>
              <a:headEnd/>
              <a:tailEnd/>
            </a:ln>
          </p:spPr>
          <p:txBody>
            <a:bodyPr/>
            <a:lstStyle/>
            <a:p>
              <a:endParaRPr lang="en-US"/>
            </a:p>
          </p:txBody>
        </p:sp>
        <p:sp>
          <p:nvSpPr>
            <p:cNvPr id="168530" name="Freeform 1618"/>
            <p:cNvSpPr>
              <a:spLocks/>
            </p:cNvSpPr>
            <p:nvPr/>
          </p:nvSpPr>
          <p:spPr bwMode="auto">
            <a:xfrm>
              <a:off x="1580" y="2346"/>
              <a:ext cx="13" cy="9"/>
            </a:xfrm>
            <a:custGeom>
              <a:avLst/>
              <a:gdLst/>
              <a:ahLst/>
              <a:cxnLst>
                <a:cxn ang="0">
                  <a:pos x="0" y="13"/>
                </a:cxn>
                <a:cxn ang="0">
                  <a:pos x="18" y="0"/>
                </a:cxn>
                <a:cxn ang="0">
                  <a:pos x="19" y="3"/>
                </a:cxn>
              </a:cxnLst>
              <a:rect l="0" t="0" r="r" b="b"/>
              <a:pathLst>
                <a:path w="19" h="13">
                  <a:moveTo>
                    <a:pt x="0" y="13"/>
                  </a:moveTo>
                  <a:lnTo>
                    <a:pt x="18" y="0"/>
                  </a:lnTo>
                  <a:lnTo>
                    <a:pt x="19" y="3"/>
                  </a:lnTo>
                </a:path>
              </a:pathLst>
            </a:custGeom>
            <a:noFill/>
            <a:ln w="14288">
              <a:solidFill>
                <a:srgbClr val="000000"/>
              </a:solidFill>
              <a:prstDash val="solid"/>
              <a:round/>
              <a:headEnd/>
              <a:tailEnd/>
            </a:ln>
          </p:spPr>
          <p:txBody>
            <a:bodyPr/>
            <a:lstStyle/>
            <a:p>
              <a:endParaRPr lang="en-US"/>
            </a:p>
          </p:txBody>
        </p:sp>
        <p:sp>
          <p:nvSpPr>
            <p:cNvPr id="168531" name="Line 1619"/>
            <p:cNvSpPr>
              <a:spLocks noChangeShapeType="1"/>
            </p:cNvSpPr>
            <p:nvPr/>
          </p:nvSpPr>
          <p:spPr bwMode="auto">
            <a:xfrm>
              <a:off x="1600" y="2367"/>
              <a:ext cx="7" cy="19"/>
            </a:xfrm>
            <a:prstGeom prst="line">
              <a:avLst/>
            </a:prstGeom>
            <a:noFill/>
            <a:ln w="14288">
              <a:solidFill>
                <a:srgbClr val="000000"/>
              </a:solidFill>
              <a:round/>
              <a:headEnd/>
              <a:tailEnd/>
            </a:ln>
          </p:spPr>
          <p:txBody>
            <a:bodyPr/>
            <a:lstStyle/>
            <a:p>
              <a:endParaRPr lang="en-US"/>
            </a:p>
          </p:txBody>
        </p:sp>
        <p:sp>
          <p:nvSpPr>
            <p:cNvPr id="168532" name="Freeform 1620"/>
            <p:cNvSpPr>
              <a:spLocks/>
            </p:cNvSpPr>
            <p:nvPr/>
          </p:nvSpPr>
          <p:spPr bwMode="auto">
            <a:xfrm>
              <a:off x="1619" y="2370"/>
              <a:ext cx="11" cy="11"/>
            </a:xfrm>
            <a:custGeom>
              <a:avLst/>
              <a:gdLst/>
              <a:ahLst/>
              <a:cxnLst>
                <a:cxn ang="0">
                  <a:pos x="0" y="5"/>
                </a:cxn>
                <a:cxn ang="0">
                  <a:pos x="5" y="0"/>
                </a:cxn>
                <a:cxn ang="0">
                  <a:pos x="16" y="15"/>
                </a:cxn>
              </a:cxnLst>
              <a:rect l="0" t="0" r="r" b="b"/>
              <a:pathLst>
                <a:path w="16" h="15">
                  <a:moveTo>
                    <a:pt x="0" y="5"/>
                  </a:moveTo>
                  <a:lnTo>
                    <a:pt x="5" y="0"/>
                  </a:lnTo>
                  <a:lnTo>
                    <a:pt x="16" y="15"/>
                  </a:lnTo>
                </a:path>
              </a:pathLst>
            </a:custGeom>
            <a:noFill/>
            <a:ln w="14288">
              <a:solidFill>
                <a:srgbClr val="000000"/>
              </a:solidFill>
              <a:prstDash val="solid"/>
              <a:round/>
              <a:headEnd/>
              <a:tailEnd/>
            </a:ln>
          </p:spPr>
          <p:txBody>
            <a:bodyPr/>
            <a:lstStyle/>
            <a:p>
              <a:endParaRPr lang="en-US"/>
            </a:p>
          </p:txBody>
        </p:sp>
        <p:sp>
          <p:nvSpPr>
            <p:cNvPr id="168533" name="Line 1621"/>
            <p:cNvSpPr>
              <a:spLocks noChangeShapeType="1"/>
            </p:cNvSpPr>
            <p:nvPr/>
          </p:nvSpPr>
          <p:spPr bwMode="auto">
            <a:xfrm>
              <a:off x="1640" y="2398"/>
              <a:ext cx="9" cy="18"/>
            </a:xfrm>
            <a:prstGeom prst="line">
              <a:avLst/>
            </a:prstGeom>
            <a:noFill/>
            <a:ln w="14288">
              <a:solidFill>
                <a:srgbClr val="000000"/>
              </a:solidFill>
              <a:round/>
              <a:headEnd/>
              <a:tailEnd/>
            </a:ln>
          </p:spPr>
          <p:txBody>
            <a:bodyPr/>
            <a:lstStyle/>
            <a:p>
              <a:endParaRPr lang="en-US"/>
            </a:p>
          </p:txBody>
        </p:sp>
        <p:sp>
          <p:nvSpPr>
            <p:cNvPr id="168534" name="Freeform 1622"/>
            <p:cNvSpPr>
              <a:spLocks/>
            </p:cNvSpPr>
            <p:nvPr/>
          </p:nvSpPr>
          <p:spPr bwMode="auto">
            <a:xfrm>
              <a:off x="1660" y="2400"/>
              <a:ext cx="13" cy="15"/>
            </a:xfrm>
            <a:custGeom>
              <a:avLst/>
              <a:gdLst/>
              <a:ahLst/>
              <a:cxnLst>
                <a:cxn ang="0">
                  <a:pos x="0" y="20"/>
                </a:cxn>
                <a:cxn ang="0">
                  <a:pos x="11" y="8"/>
                </a:cxn>
                <a:cxn ang="0">
                  <a:pos x="18" y="0"/>
                </a:cxn>
              </a:cxnLst>
              <a:rect l="0" t="0" r="r" b="b"/>
              <a:pathLst>
                <a:path w="18" h="20">
                  <a:moveTo>
                    <a:pt x="0" y="20"/>
                  </a:moveTo>
                  <a:lnTo>
                    <a:pt x="11" y="8"/>
                  </a:lnTo>
                  <a:lnTo>
                    <a:pt x="18" y="0"/>
                  </a:lnTo>
                </a:path>
              </a:pathLst>
            </a:custGeom>
            <a:noFill/>
            <a:ln w="14288">
              <a:solidFill>
                <a:srgbClr val="000000"/>
              </a:solidFill>
              <a:prstDash val="solid"/>
              <a:round/>
              <a:headEnd/>
              <a:tailEnd/>
            </a:ln>
          </p:spPr>
          <p:txBody>
            <a:bodyPr/>
            <a:lstStyle/>
            <a:p>
              <a:endParaRPr lang="en-US"/>
            </a:p>
          </p:txBody>
        </p:sp>
        <p:sp>
          <p:nvSpPr>
            <p:cNvPr id="168535" name="Line 1623"/>
            <p:cNvSpPr>
              <a:spLocks noChangeShapeType="1"/>
            </p:cNvSpPr>
            <p:nvPr/>
          </p:nvSpPr>
          <p:spPr bwMode="auto">
            <a:xfrm flipV="1">
              <a:off x="1685" y="2369"/>
              <a:ext cx="10" cy="17"/>
            </a:xfrm>
            <a:prstGeom prst="line">
              <a:avLst/>
            </a:prstGeom>
            <a:noFill/>
            <a:ln w="14288">
              <a:solidFill>
                <a:srgbClr val="000000"/>
              </a:solidFill>
              <a:round/>
              <a:headEnd/>
              <a:tailEnd/>
            </a:ln>
          </p:spPr>
          <p:txBody>
            <a:bodyPr/>
            <a:lstStyle/>
            <a:p>
              <a:endParaRPr lang="en-US"/>
            </a:p>
          </p:txBody>
        </p:sp>
        <p:sp>
          <p:nvSpPr>
            <p:cNvPr id="168536" name="Freeform 1624"/>
            <p:cNvSpPr>
              <a:spLocks/>
            </p:cNvSpPr>
            <p:nvPr/>
          </p:nvSpPr>
          <p:spPr bwMode="auto">
            <a:xfrm>
              <a:off x="1705" y="2375"/>
              <a:ext cx="13" cy="15"/>
            </a:xfrm>
            <a:custGeom>
              <a:avLst/>
              <a:gdLst/>
              <a:ahLst/>
              <a:cxnLst>
                <a:cxn ang="0">
                  <a:pos x="0" y="0"/>
                </a:cxn>
                <a:cxn ang="0">
                  <a:pos x="11" y="15"/>
                </a:cxn>
                <a:cxn ang="0">
                  <a:pos x="18" y="19"/>
                </a:cxn>
              </a:cxnLst>
              <a:rect l="0" t="0" r="r" b="b"/>
              <a:pathLst>
                <a:path w="18" h="19">
                  <a:moveTo>
                    <a:pt x="0" y="0"/>
                  </a:moveTo>
                  <a:lnTo>
                    <a:pt x="11" y="15"/>
                  </a:lnTo>
                  <a:lnTo>
                    <a:pt x="18" y="19"/>
                  </a:lnTo>
                </a:path>
              </a:pathLst>
            </a:custGeom>
            <a:noFill/>
            <a:ln w="14288">
              <a:solidFill>
                <a:srgbClr val="000000"/>
              </a:solidFill>
              <a:prstDash val="solid"/>
              <a:round/>
              <a:headEnd/>
              <a:tailEnd/>
            </a:ln>
          </p:spPr>
          <p:txBody>
            <a:bodyPr/>
            <a:lstStyle/>
            <a:p>
              <a:endParaRPr lang="en-US"/>
            </a:p>
          </p:txBody>
        </p:sp>
        <p:sp>
          <p:nvSpPr>
            <p:cNvPr id="168537" name="Freeform 1625"/>
            <p:cNvSpPr>
              <a:spLocks/>
            </p:cNvSpPr>
            <p:nvPr/>
          </p:nvSpPr>
          <p:spPr bwMode="auto">
            <a:xfrm>
              <a:off x="1732" y="2388"/>
              <a:ext cx="13" cy="8"/>
            </a:xfrm>
            <a:custGeom>
              <a:avLst/>
              <a:gdLst/>
              <a:ahLst/>
              <a:cxnLst>
                <a:cxn ang="0">
                  <a:pos x="0" y="11"/>
                </a:cxn>
                <a:cxn ang="0">
                  <a:pos x="16" y="0"/>
                </a:cxn>
                <a:cxn ang="0">
                  <a:pos x="19" y="5"/>
                </a:cxn>
              </a:cxnLst>
              <a:rect l="0" t="0" r="r" b="b"/>
              <a:pathLst>
                <a:path w="19" h="11">
                  <a:moveTo>
                    <a:pt x="0" y="11"/>
                  </a:moveTo>
                  <a:lnTo>
                    <a:pt x="16" y="0"/>
                  </a:lnTo>
                  <a:lnTo>
                    <a:pt x="19" y="5"/>
                  </a:lnTo>
                </a:path>
              </a:pathLst>
            </a:custGeom>
            <a:noFill/>
            <a:ln w="14288">
              <a:solidFill>
                <a:srgbClr val="000000"/>
              </a:solidFill>
              <a:prstDash val="solid"/>
              <a:round/>
              <a:headEnd/>
              <a:tailEnd/>
            </a:ln>
          </p:spPr>
          <p:txBody>
            <a:bodyPr/>
            <a:lstStyle/>
            <a:p>
              <a:endParaRPr lang="en-US"/>
            </a:p>
          </p:txBody>
        </p:sp>
        <p:sp>
          <p:nvSpPr>
            <p:cNvPr id="168538" name="Freeform 1626"/>
            <p:cNvSpPr>
              <a:spLocks/>
            </p:cNvSpPr>
            <p:nvPr/>
          </p:nvSpPr>
          <p:spPr bwMode="auto">
            <a:xfrm>
              <a:off x="1754" y="2409"/>
              <a:ext cx="14" cy="8"/>
            </a:xfrm>
            <a:custGeom>
              <a:avLst/>
              <a:gdLst/>
              <a:ahLst/>
              <a:cxnLst>
                <a:cxn ang="0">
                  <a:pos x="0" y="0"/>
                </a:cxn>
                <a:cxn ang="0">
                  <a:pos x="6" y="10"/>
                </a:cxn>
                <a:cxn ang="0">
                  <a:pos x="20" y="10"/>
                </a:cxn>
              </a:cxnLst>
              <a:rect l="0" t="0" r="r" b="b"/>
              <a:pathLst>
                <a:path w="20" h="10">
                  <a:moveTo>
                    <a:pt x="0" y="0"/>
                  </a:moveTo>
                  <a:lnTo>
                    <a:pt x="6" y="10"/>
                  </a:lnTo>
                  <a:lnTo>
                    <a:pt x="20" y="10"/>
                  </a:lnTo>
                </a:path>
              </a:pathLst>
            </a:custGeom>
            <a:noFill/>
            <a:ln w="14288">
              <a:solidFill>
                <a:srgbClr val="000000"/>
              </a:solidFill>
              <a:prstDash val="solid"/>
              <a:round/>
              <a:headEnd/>
              <a:tailEnd/>
            </a:ln>
          </p:spPr>
          <p:txBody>
            <a:bodyPr/>
            <a:lstStyle/>
            <a:p>
              <a:endParaRPr lang="en-US"/>
            </a:p>
          </p:txBody>
        </p:sp>
        <p:sp>
          <p:nvSpPr>
            <p:cNvPr id="168539" name="Freeform 1627"/>
            <p:cNvSpPr>
              <a:spLocks/>
            </p:cNvSpPr>
            <p:nvPr/>
          </p:nvSpPr>
          <p:spPr bwMode="auto">
            <a:xfrm>
              <a:off x="1786" y="2407"/>
              <a:ext cx="8" cy="16"/>
            </a:xfrm>
            <a:custGeom>
              <a:avLst/>
              <a:gdLst/>
              <a:ahLst/>
              <a:cxnLst>
                <a:cxn ang="0">
                  <a:pos x="0" y="20"/>
                </a:cxn>
                <a:cxn ang="0">
                  <a:pos x="4" y="21"/>
                </a:cxn>
                <a:cxn ang="0">
                  <a:pos x="12" y="0"/>
                </a:cxn>
              </a:cxnLst>
              <a:rect l="0" t="0" r="r" b="b"/>
              <a:pathLst>
                <a:path w="12" h="21">
                  <a:moveTo>
                    <a:pt x="0" y="20"/>
                  </a:moveTo>
                  <a:lnTo>
                    <a:pt x="4" y="21"/>
                  </a:lnTo>
                  <a:lnTo>
                    <a:pt x="12" y="0"/>
                  </a:lnTo>
                </a:path>
              </a:pathLst>
            </a:custGeom>
            <a:noFill/>
            <a:ln w="14288">
              <a:solidFill>
                <a:srgbClr val="000000"/>
              </a:solidFill>
              <a:prstDash val="solid"/>
              <a:round/>
              <a:headEnd/>
              <a:tailEnd/>
            </a:ln>
          </p:spPr>
          <p:txBody>
            <a:bodyPr/>
            <a:lstStyle/>
            <a:p>
              <a:endParaRPr lang="en-US"/>
            </a:p>
          </p:txBody>
        </p:sp>
        <p:sp>
          <p:nvSpPr>
            <p:cNvPr id="168540" name="Freeform 1628"/>
            <p:cNvSpPr>
              <a:spLocks/>
            </p:cNvSpPr>
            <p:nvPr/>
          </p:nvSpPr>
          <p:spPr bwMode="auto">
            <a:xfrm>
              <a:off x="1801" y="2381"/>
              <a:ext cx="14" cy="7"/>
            </a:xfrm>
            <a:custGeom>
              <a:avLst/>
              <a:gdLst/>
              <a:ahLst/>
              <a:cxnLst>
                <a:cxn ang="0">
                  <a:pos x="0" y="9"/>
                </a:cxn>
                <a:cxn ang="0">
                  <a:pos x="3" y="0"/>
                </a:cxn>
                <a:cxn ang="0">
                  <a:pos x="20" y="0"/>
                </a:cxn>
              </a:cxnLst>
              <a:rect l="0" t="0" r="r" b="b"/>
              <a:pathLst>
                <a:path w="20" h="9">
                  <a:moveTo>
                    <a:pt x="0" y="9"/>
                  </a:moveTo>
                  <a:lnTo>
                    <a:pt x="3" y="0"/>
                  </a:lnTo>
                  <a:lnTo>
                    <a:pt x="20" y="0"/>
                  </a:lnTo>
                </a:path>
              </a:pathLst>
            </a:custGeom>
            <a:noFill/>
            <a:ln w="14288">
              <a:solidFill>
                <a:srgbClr val="000000"/>
              </a:solidFill>
              <a:prstDash val="solid"/>
              <a:round/>
              <a:headEnd/>
              <a:tailEnd/>
            </a:ln>
          </p:spPr>
          <p:txBody>
            <a:bodyPr/>
            <a:lstStyle/>
            <a:p>
              <a:endParaRPr lang="en-US"/>
            </a:p>
          </p:txBody>
        </p:sp>
        <p:sp>
          <p:nvSpPr>
            <p:cNvPr id="168541" name="Line 1629"/>
            <p:cNvSpPr>
              <a:spLocks noChangeShapeType="1"/>
            </p:cNvSpPr>
            <p:nvPr/>
          </p:nvSpPr>
          <p:spPr bwMode="auto">
            <a:xfrm>
              <a:off x="1824" y="2396"/>
              <a:ext cx="8" cy="19"/>
            </a:xfrm>
            <a:prstGeom prst="line">
              <a:avLst/>
            </a:prstGeom>
            <a:noFill/>
            <a:ln w="14288">
              <a:solidFill>
                <a:srgbClr val="000000"/>
              </a:solidFill>
              <a:round/>
              <a:headEnd/>
              <a:tailEnd/>
            </a:ln>
          </p:spPr>
          <p:txBody>
            <a:bodyPr/>
            <a:lstStyle/>
            <a:p>
              <a:endParaRPr lang="en-US"/>
            </a:p>
          </p:txBody>
        </p:sp>
        <p:sp>
          <p:nvSpPr>
            <p:cNvPr id="168542" name="Freeform 1630"/>
            <p:cNvSpPr>
              <a:spLocks/>
            </p:cNvSpPr>
            <p:nvPr/>
          </p:nvSpPr>
          <p:spPr bwMode="auto">
            <a:xfrm>
              <a:off x="1847" y="2405"/>
              <a:ext cx="10" cy="13"/>
            </a:xfrm>
            <a:custGeom>
              <a:avLst/>
              <a:gdLst/>
              <a:ahLst/>
              <a:cxnLst>
                <a:cxn ang="0">
                  <a:pos x="0" y="2"/>
                </a:cxn>
                <a:cxn ang="0">
                  <a:pos x="3" y="0"/>
                </a:cxn>
                <a:cxn ang="0">
                  <a:pos x="15" y="17"/>
                </a:cxn>
              </a:cxnLst>
              <a:rect l="0" t="0" r="r" b="b"/>
              <a:pathLst>
                <a:path w="15" h="17">
                  <a:moveTo>
                    <a:pt x="0" y="2"/>
                  </a:moveTo>
                  <a:lnTo>
                    <a:pt x="3" y="0"/>
                  </a:lnTo>
                  <a:lnTo>
                    <a:pt x="15" y="17"/>
                  </a:lnTo>
                </a:path>
              </a:pathLst>
            </a:custGeom>
            <a:noFill/>
            <a:ln w="14288">
              <a:solidFill>
                <a:srgbClr val="000000"/>
              </a:solidFill>
              <a:prstDash val="solid"/>
              <a:round/>
              <a:headEnd/>
              <a:tailEnd/>
            </a:ln>
          </p:spPr>
          <p:txBody>
            <a:bodyPr/>
            <a:lstStyle/>
            <a:p>
              <a:endParaRPr lang="en-US"/>
            </a:p>
          </p:txBody>
        </p:sp>
        <p:sp>
          <p:nvSpPr>
            <p:cNvPr id="168543" name="Freeform 1631"/>
            <p:cNvSpPr>
              <a:spLocks/>
            </p:cNvSpPr>
            <p:nvPr/>
          </p:nvSpPr>
          <p:spPr bwMode="auto">
            <a:xfrm>
              <a:off x="1869" y="2417"/>
              <a:ext cx="12" cy="8"/>
            </a:xfrm>
            <a:custGeom>
              <a:avLst/>
              <a:gdLst/>
              <a:ahLst/>
              <a:cxnLst>
                <a:cxn ang="0">
                  <a:pos x="0" y="10"/>
                </a:cxn>
                <a:cxn ang="0">
                  <a:pos x="13" y="0"/>
                </a:cxn>
                <a:cxn ang="0">
                  <a:pos x="16" y="10"/>
                </a:cxn>
              </a:cxnLst>
              <a:rect l="0" t="0" r="r" b="b"/>
              <a:pathLst>
                <a:path w="16" h="10">
                  <a:moveTo>
                    <a:pt x="0" y="10"/>
                  </a:moveTo>
                  <a:lnTo>
                    <a:pt x="13" y="0"/>
                  </a:lnTo>
                  <a:lnTo>
                    <a:pt x="16" y="10"/>
                  </a:lnTo>
                </a:path>
              </a:pathLst>
            </a:custGeom>
            <a:noFill/>
            <a:ln w="14288">
              <a:solidFill>
                <a:srgbClr val="000000"/>
              </a:solidFill>
              <a:prstDash val="solid"/>
              <a:round/>
              <a:headEnd/>
              <a:tailEnd/>
            </a:ln>
          </p:spPr>
          <p:txBody>
            <a:bodyPr/>
            <a:lstStyle/>
            <a:p>
              <a:endParaRPr lang="en-US"/>
            </a:p>
          </p:txBody>
        </p:sp>
        <p:sp>
          <p:nvSpPr>
            <p:cNvPr id="168544" name="Line 1632"/>
            <p:cNvSpPr>
              <a:spLocks noChangeShapeType="1"/>
            </p:cNvSpPr>
            <p:nvPr/>
          </p:nvSpPr>
          <p:spPr bwMode="auto">
            <a:xfrm>
              <a:off x="1887" y="2443"/>
              <a:ext cx="6" cy="20"/>
            </a:xfrm>
            <a:prstGeom prst="line">
              <a:avLst/>
            </a:prstGeom>
            <a:noFill/>
            <a:ln w="14288">
              <a:solidFill>
                <a:srgbClr val="000000"/>
              </a:solidFill>
              <a:round/>
              <a:headEnd/>
              <a:tailEnd/>
            </a:ln>
          </p:spPr>
          <p:txBody>
            <a:bodyPr/>
            <a:lstStyle/>
            <a:p>
              <a:endParaRPr lang="en-US"/>
            </a:p>
          </p:txBody>
        </p:sp>
        <p:sp>
          <p:nvSpPr>
            <p:cNvPr id="168545" name="Line 1633"/>
            <p:cNvSpPr>
              <a:spLocks noChangeShapeType="1"/>
            </p:cNvSpPr>
            <p:nvPr/>
          </p:nvSpPr>
          <p:spPr bwMode="auto">
            <a:xfrm flipV="1">
              <a:off x="1899" y="2431"/>
              <a:ext cx="7" cy="18"/>
            </a:xfrm>
            <a:prstGeom prst="line">
              <a:avLst/>
            </a:prstGeom>
            <a:noFill/>
            <a:ln w="14288">
              <a:solidFill>
                <a:srgbClr val="000000"/>
              </a:solidFill>
              <a:round/>
              <a:headEnd/>
              <a:tailEnd/>
            </a:ln>
          </p:spPr>
          <p:txBody>
            <a:bodyPr/>
            <a:lstStyle/>
            <a:p>
              <a:endParaRPr lang="en-US"/>
            </a:p>
          </p:txBody>
        </p:sp>
        <p:sp>
          <p:nvSpPr>
            <p:cNvPr id="168546" name="Freeform 1634"/>
            <p:cNvSpPr>
              <a:spLocks/>
            </p:cNvSpPr>
            <p:nvPr/>
          </p:nvSpPr>
          <p:spPr bwMode="auto">
            <a:xfrm>
              <a:off x="1917" y="2405"/>
              <a:ext cx="13" cy="8"/>
            </a:xfrm>
            <a:custGeom>
              <a:avLst/>
              <a:gdLst/>
              <a:ahLst/>
              <a:cxnLst>
                <a:cxn ang="0">
                  <a:pos x="0" y="11"/>
                </a:cxn>
                <a:cxn ang="0">
                  <a:pos x="9" y="0"/>
                </a:cxn>
                <a:cxn ang="0">
                  <a:pos x="19" y="6"/>
                </a:cxn>
              </a:cxnLst>
              <a:rect l="0" t="0" r="r" b="b"/>
              <a:pathLst>
                <a:path w="19" h="11">
                  <a:moveTo>
                    <a:pt x="0" y="11"/>
                  </a:moveTo>
                  <a:lnTo>
                    <a:pt x="9" y="0"/>
                  </a:lnTo>
                  <a:lnTo>
                    <a:pt x="19" y="6"/>
                  </a:lnTo>
                </a:path>
              </a:pathLst>
            </a:custGeom>
            <a:noFill/>
            <a:ln w="14288">
              <a:solidFill>
                <a:srgbClr val="000000"/>
              </a:solidFill>
              <a:prstDash val="solid"/>
              <a:round/>
              <a:headEnd/>
              <a:tailEnd/>
            </a:ln>
          </p:spPr>
          <p:txBody>
            <a:bodyPr/>
            <a:lstStyle/>
            <a:p>
              <a:endParaRPr lang="en-US"/>
            </a:p>
          </p:txBody>
        </p:sp>
        <p:sp>
          <p:nvSpPr>
            <p:cNvPr id="168547" name="Freeform 1635"/>
            <p:cNvSpPr>
              <a:spLocks/>
            </p:cNvSpPr>
            <p:nvPr/>
          </p:nvSpPr>
          <p:spPr bwMode="auto">
            <a:xfrm>
              <a:off x="1944" y="2424"/>
              <a:ext cx="13" cy="11"/>
            </a:xfrm>
            <a:custGeom>
              <a:avLst/>
              <a:gdLst/>
              <a:ahLst/>
              <a:cxnLst>
                <a:cxn ang="0">
                  <a:pos x="0" y="0"/>
                </a:cxn>
                <a:cxn ang="0">
                  <a:pos x="14" y="14"/>
                </a:cxn>
                <a:cxn ang="0">
                  <a:pos x="19" y="11"/>
                </a:cxn>
              </a:cxnLst>
              <a:rect l="0" t="0" r="r" b="b"/>
              <a:pathLst>
                <a:path w="19" h="14">
                  <a:moveTo>
                    <a:pt x="0" y="0"/>
                  </a:moveTo>
                  <a:lnTo>
                    <a:pt x="14" y="14"/>
                  </a:lnTo>
                  <a:lnTo>
                    <a:pt x="19" y="11"/>
                  </a:lnTo>
                </a:path>
              </a:pathLst>
            </a:custGeom>
            <a:noFill/>
            <a:ln w="14288">
              <a:solidFill>
                <a:srgbClr val="000000"/>
              </a:solidFill>
              <a:prstDash val="solid"/>
              <a:round/>
              <a:headEnd/>
              <a:tailEnd/>
            </a:ln>
          </p:spPr>
          <p:txBody>
            <a:bodyPr/>
            <a:lstStyle/>
            <a:p>
              <a:endParaRPr lang="en-US"/>
            </a:p>
          </p:txBody>
        </p:sp>
        <p:sp>
          <p:nvSpPr>
            <p:cNvPr id="168548" name="Line 1636"/>
            <p:cNvSpPr>
              <a:spLocks noChangeShapeType="1"/>
            </p:cNvSpPr>
            <p:nvPr/>
          </p:nvSpPr>
          <p:spPr bwMode="auto">
            <a:xfrm>
              <a:off x="1970" y="2427"/>
              <a:ext cx="7" cy="19"/>
            </a:xfrm>
            <a:prstGeom prst="line">
              <a:avLst/>
            </a:prstGeom>
            <a:noFill/>
            <a:ln w="14288">
              <a:solidFill>
                <a:srgbClr val="000000"/>
              </a:solidFill>
              <a:round/>
              <a:headEnd/>
              <a:tailEnd/>
            </a:ln>
          </p:spPr>
          <p:txBody>
            <a:bodyPr/>
            <a:lstStyle/>
            <a:p>
              <a:endParaRPr lang="en-US"/>
            </a:p>
          </p:txBody>
        </p:sp>
        <p:sp>
          <p:nvSpPr>
            <p:cNvPr id="168549" name="Freeform 1637"/>
            <p:cNvSpPr>
              <a:spLocks/>
            </p:cNvSpPr>
            <p:nvPr/>
          </p:nvSpPr>
          <p:spPr bwMode="auto">
            <a:xfrm>
              <a:off x="1984" y="2447"/>
              <a:ext cx="7" cy="18"/>
            </a:xfrm>
            <a:custGeom>
              <a:avLst/>
              <a:gdLst/>
              <a:ahLst/>
              <a:cxnLst>
                <a:cxn ang="0">
                  <a:pos x="0" y="23"/>
                </a:cxn>
                <a:cxn ang="0">
                  <a:pos x="0" y="25"/>
                </a:cxn>
                <a:cxn ang="0">
                  <a:pos x="10" y="0"/>
                </a:cxn>
              </a:cxnLst>
              <a:rect l="0" t="0" r="r" b="b"/>
              <a:pathLst>
                <a:path w="10" h="25">
                  <a:moveTo>
                    <a:pt x="0" y="23"/>
                  </a:moveTo>
                  <a:lnTo>
                    <a:pt x="0" y="25"/>
                  </a:lnTo>
                  <a:lnTo>
                    <a:pt x="10" y="0"/>
                  </a:lnTo>
                </a:path>
              </a:pathLst>
            </a:custGeom>
            <a:noFill/>
            <a:ln w="14288">
              <a:solidFill>
                <a:srgbClr val="000000"/>
              </a:solidFill>
              <a:prstDash val="solid"/>
              <a:round/>
              <a:headEnd/>
              <a:tailEnd/>
            </a:ln>
          </p:spPr>
          <p:txBody>
            <a:bodyPr/>
            <a:lstStyle/>
            <a:p>
              <a:endParaRPr lang="en-US"/>
            </a:p>
          </p:txBody>
        </p:sp>
        <p:sp>
          <p:nvSpPr>
            <p:cNvPr id="168550" name="Freeform 1638"/>
            <p:cNvSpPr>
              <a:spLocks/>
            </p:cNvSpPr>
            <p:nvPr/>
          </p:nvSpPr>
          <p:spPr bwMode="auto">
            <a:xfrm>
              <a:off x="1998" y="2423"/>
              <a:ext cx="12" cy="10"/>
            </a:xfrm>
            <a:custGeom>
              <a:avLst/>
              <a:gdLst/>
              <a:ahLst/>
              <a:cxnLst>
                <a:cxn ang="0">
                  <a:pos x="0" y="5"/>
                </a:cxn>
                <a:cxn ang="0">
                  <a:pos x="2" y="0"/>
                </a:cxn>
                <a:cxn ang="0">
                  <a:pos x="18" y="12"/>
                </a:cxn>
              </a:cxnLst>
              <a:rect l="0" t="0" r="r" b="b"/>
              <a:pathLst>
                <a:path w="18" h="12">
                  <a:moveTo>
                    <a:pt x="0" y="5"/>
                  </a:moveTo>
                  <a:lnTo>
                    <a:pt x="2" y="0"/>
                  </a:lnTo>
                  <a:lnTo>
                    <a:pt x="18" y="12"/>
                  </a:lnTo>
                </a:path>
              </a:pathLst>
            </a:custGeom>
            <a:noFill/>
            <a:ln w="14288">
              <a:solidFill>
                <a:srgbClr val="000000"/>
              </a:solidFill>
              <a:prstDash val="solid"/>
              <a:round/>
              <a:headEnd/>
              <a:tailEnd/>
            </a:ln>
          </p:spPr>
          <p:txBody>
            <a:bodyPr/>
            <a:lstStyle/>
            <a:p>
              <a:endParaRPr lang="en-US"/>
            </a:p>
          </p:txBody>
        </p:sp>
        <p:sp>
          <p:nvSpPr>
            <p:cNvPr id="168551" name="Line 1639"/>
            <p:cNvSpPr>
              <a:spLocks noChangeShapeType="1"/>
            </p:cNvSpPr>
            <p:nvPr/>
          </p:nvSpPr>
          <p:spPr bwMode="auto">
            <a:xfrm>
              <a:off x="2018" y="2450"/>
              <a:ext cx="5" cy="20"/>
            </a:xfrm>
            <a:prstGeom prst="line">
              <a:avLst/>
            </a:prstGeom>
            <a:noFill/>
            <a:ln w="14288">
              <a:solidFill>
                <a:srgbClr val="000000"/>
              </a:solidFill>
              <a:round/>
              <a:headEnd/>
              <a:tailEnd/>
            </a:ln>
          </p:spPr>
          <p:txBody>
            <a:bodyPr/>
            <a:lstStyle/>
            <a:p>
              <a:endParaRPr lang="en-US"/>
            </a:p>
          </p:txBody>
        </p:sp>
        <p:sp>
          <p:nvSpPr>
            <p:cNvPr id="168552" name="Freeform 1640"/>
            <p:cNvSpPr>
              <a:spLocks/>
            </p:cNvSpPr>
            <p:nvPr/>
          </p:nvSpPr>
          <p:spPr bwMode="auto">
            <a:xfrm>
              <a:off x="2027" y="2481"/>
              <a:ext cx="5" cy="14"/>
            </a:xfrm>
            <a:custGeom>
              <a:avLst/>
              <a:gdLst/>
              <a:ahLst/>
              <a:cxnLst>
                <a:cxn ang="0">
                  <a:pos x="0" y="10"/>
                </a:cxn>
                <a:cxn ang="0">
                  <a:pos x="3" y="18"/>
                </a:cxn>
                <a:cxn ang="0">
                  <a:pos x="7" y="0"/>
                </a:cxn>
              </a:cxnLst>
              <a:rect l="0" t="0" r="r" b="b"/>
              <a:pathLst>
                <a:path w="7" h="18">
                  <a:moveTo>
                    <a:pt x="0" y="10"/>
                  </a:moveTo>
                  <a:lnTo>
                    <a:pt x="3" y="18"/>
                  </a:lnTo>
                  <a:lnTo>
                    <a:pt x="7" y="0"/>
                  </a:lnTo>
                </a:path>
              </a:pathLst>
            </a:custGeom>
            <a:noFill/>
            <a:ln w="14288">
              <a:solidFill>
                <a:srgbClr val="000000"/>
              </a:solidFill>
              <a:prstDash val="solid"/>
              <a:round/>
              <a:headEnd/>
              <a:tailEnd/>
            </a:ln>
          </p:spPr>
          <p:txBody>
            <a:bodyPr/>
            <a:lstStyle/>
            <a:p>
              <a:endParaRPr lang="en-US"/>
            </a:p>
          </p:txBody>
        </p:sp>
        <p:sp>
          <p:nvSpPr>
            <p:cNvPr id="168553" name="Line 1641"/>
            <p:cNvSpPr>
              <a:spLocks noChangeShapeType="1"/>
            </p:cNvSpPr>
            <p:nvPr/>
          </p:nvSpPr>
          <p:spPr bwMode="auto">
            <a:xfrm flipV="1">
              <a:off x="2036" y="2442"/>
              <a:ext cx="5" cy="19"/>
            </a:xfrm>
            <a:prstGeom prst="line">
              <a:avLst/>
            </a:prstGeom>
            <a:noFill/>
            <a:ln w="14288">
              <a:solidFill>
                <a:srgbClr val="000000"/>
              </a:solidFill>
              <a:round/>
              <a:headEnd/>
              <a:tailEnd/>
            </a:ln>
          </p:spPr>
          <p:txBody>
            <a:bodyPr/>
            <a:lstStyle/>
            <a:p>
              <a:endParaRPr lang="en-US"/>
            </a:p>
          </p:txBody>
        </p:sp>
        <p:sp>
          <p:nvSpPr>
            <p:cNvPr id="168554" name="Freeform 1642"/>
            <p:cNvSpPr>
              <a:spLocks/>
            </p:cNvSpPr>
            <p:nvPr/>
          </p:nvSpPr>
          <p:spPr bwMode="auto">
            <a:xfrm>
              <a:off x="2046" y="2411"/>
              <a:ext cx="14" cy="12"/>
            </a:xfrm>
            <a:custGeom>
              <a:avLst/>
              <a:gdLst/>
              <a:ahLst/>
              <a:cxnLst>
                <a:cxn ang="0">
                  <a:pos x="0" y="14"/>
                </a:cxn>
                <a:cxn ang="0">
                  <a:pos x="19" y="0"/>
                </a:cxn>
                <a:cxn ang="0">
                  <a:pos x="20" y="1"/>
                </a:cxn>
              </a:cxnLst>
              <a:rect l="0" t="0" r="r" b="b"/>
              <a:pathLst>
                <a:path w="20" h="14">
                  <a:moveTo>
                    <a:pt x="0" y="14"/>
                  </a:moveTo>
                  <a:lnTo>
                    <a:pt x="19" y="0"/>
                  </a:lnTo>
                  <a:lnTo>
                    <a:pt x="20" y="1"/>
                  </a:lnTo>
                </a:path>
              </a:pathLst>
            </a:custGeom>
            <a:noFill/>
            <a:ln w="14288">
              <a:solidFill>
                <a:srgbClr val="000000"/>
              </a:solidFill>
              <a:prstDash val="solid"/>
              <a:round/>
              <a:headEnd/>
              <a:tailEnd/>
            </a:ln>
          </p:spPr>
          <p:txBody>
            <a:bodyPr/>
            <a:lstStyle/>
            <a:p>
              <a:endParaRPr lang="en-US"/>
            </a:p>
          </p:txBody>
        </p:sp>
        <p:sp>
          <p:nvSpPr>
            <p:cNvPr id="168555" name="Freeform 1643"/>
            <p:cNvSpPr>
              <a:spLocks/>
            </p:cNvSpPr>
            <p:nvPr/>
          </p:nvSpPr>
          <p:spPr bwMode="auto">
            <a:xfrm>
              <a:off x="2072" y="2418"/>
              <a:ext cx="15" cy="10"/>
            </a:xfrm>
            <a:custGeom>
              <a:avLst/>
              <a:gdLst/>
              <a:ahLst/>
              <a:cxnLst>
                <a:cxn ang="0">
                  <a:pos x="0" y="11"/>
                </a:cxn>
                <a:cxn ang="0">
                  <a:pos x="3" y="13"/>
                </a:cxn>
                <a:cxn ang="0">
                  <a:pos x="21" y="0"/>
                </a:cxn>
              </a:cxnLst>
              <a:rect l="0" t="0" r="r" b="b"/>
              <a:pathLst>
                <a:path w="21" h="13">
                  <a:moveTo>
                    <a:pt x="0" y="11"/>
                  </a:moveTo>
                  <a:lnTo>
                    <a:pt x="3" y="13"/>
                  </a:lnTo>
                  <a:lnTo>
                    <a:pt x="21" y="0"/>
                  </a:lnTo>
                </a:path>
              </a:pathLst>
            </a:custGeom>
            <a:noFill/>
            <a:ln w="14288">
              <a:solidFill>
                <a:srgbClr val="000000"/>
              </a:solidFill>
              <a:prstDash val="solid"/>
              <a:round/>
              <a:headEnd/>
              <a:tailEnd/>
            </a:ln>
          </p:spPr>
          <p:txBody>
            <a:bodyPr/>
            <a:lstStyle/>
            <a:p>
              <a:endParaRPr lang="en-US"/>
            </a:p>
          </p:txBody>
        </p:sp>
        <p:sp>
          <p:nvSpPr>
            <p:cNvPr id="168556" name="Freeform 1644"/>
            <p:cNvSpPr>
              <a:spLocks/>
            </p:cNvSpPr>
            <p:nvPr/>
          </p:nvSpPr>
          <p:spPr bwMode="auto">
            <a:xfrm>
              <a:off x="2102" y="2427"/>
              <a:ext cx="12" cy="15"/>
            </a:xfrm>
            <a:custGeom>
              <a:avLst/>
              <a:gdLst/>
              <a:ahLst/>
              <a:cxnLst>
                <a:cxn ang="0">
                  <a:pos x="0" y="0"/>
                </a:cxn>
                <a:cxn ang="0">
                  <a:pos x="3" y="2"/>
                </a:cxn>
                <a:cxn ang="0">
                  <a:pos x="17" y="19"/>
                </a:cxn>
              </a:cxnLst>
              <a:rect l="0" t="0" r="r" b="b"/>
              <a:pathLst>
                <a:path w="17" h="19">
                  <a:moveTo>
                    <a:pt x="0" y="0"/>
                  </a:moveTo>
                  <a:lnTo>
                    <a:pt x="3" y="2"/>
                  </a:lnTo>
                  <a:lnTo>
                    <a:pt x="17" y="19"/>
                  </a:lnTo>
                </a:path>
              </a:pathLst>
            </a:custGeom>
            <a:noFill/>
            <a:ln w="14288">
              <a:solidFill>
                <a:srgbClr val="000000"/>
              </a:solidFill>
              <a:prstDash val="solid"/>
              <a:round/>
              <a:headEnd/>
              <a:tailEnd/>
            </a:ln>
          </p:spPr>
          <p:txBody>
            <a:bodyPr/>
            <a:lstStyle/>
            <a:p>
              <a:endParaRPr lang="en-US"/>
            </a:p>
          </p:txBody>
        </p:sp>
        <p:sp>
          <p:nvSpPr>
            <p:cNvPr id="168557" name="Line 1645"/>
            <p:cNvSpPr>
              <a:spLocks noChangeShapeType="1"/>
            </p:cNvSpPr>
            <p:nvPr/>
          </p:nvSpPr>
          <p:spPr bwMode="auto">
            <a:xfrm>
              <a:off x="2124" y="2458"/>
              <a:ext cx="7" cy="19"/>
            </a:xfrm>
            <a:prstGeom prst="line">
              <a:avLst/>
            </a:prstGeom>
            <a:noFill/>
            <a:ln w="14288">
              <a:solidFill>
                <a:srgbClr val="000000"/>
              </a:solidFill>
              <a:round/>
              <a:headEnd/>
              <a:tailEnd/>
            </a:ln>
          </p:spPr>
          <p:txBody>
            <a:bodyPr/>
            <a:lstStyle/>
            <a:p>
              <a:endParaRPr lang="en-US"/>
            </a:p>
          </p:txBody>
        </p:sp>
        <p:sp>
          <p:nvSpPr>
            <p:cNvPr id="168558" name="Freeform 1646"/>
            <p:cNvSpPr>
              <a:spLocks/>
            </p:cNvSpPr>
            <p:nvPr/>
          </p:nvSpPr>
          <p:spPr bwMode="auto">
            <a:xfrm>
              <a:off x="2144" y="2471"/>
              <a:ext cx="11" cy="12"/>
            </a:xfrm>
            <a:custGeom>
              <a:avLst/>
              <a:gdLst/>
              <a:ahLst/>
              <a:cxnLst>
                <a:cxn ang="0">
                  <a:pos x="0" y="6"/>
                </a:cxn>
                <a:cxn ang="0">
                  <a:pos x="7" y="0"/>
                </a:cxn>
                <a:cxn ang="0">
                  <a:pos x="15" y="14"/>
                </a:cxn>
              </a:cxnLst>
              <a:rect l="0" t="0" r="r" b="b"/>
              <a:pathLst>
                <a:path w="15" h="14">
                  <a:moveTo>
                    <a:pt x="0" y="6"/>
                  </a:moveTo>
                  <a:lnTo>
                    <a:pt x="7" y="0"/>
                  </a:lnTo>
                  <a:lnTo>
                    <a:pt x="15" y="14"/>
                  </a:lnTo>
                </a:path>
              </a:pathLst>
            </a:custGeom>
            <a:noFill/>
            <a:ln w="14288">
              <a:solidFill>
                <a:srgbClr val="000000"/>
              </a:solidFill>
              <a:prstDash val="solid"/>
              <a:round/>
              <a:headEnd/>
              <a:tailEnd/>
            </a:ln>
          </p:spPr>
          <p:txBody>
            <a:bodyPr/>
            <a:lstStyle/>
            <a:p>
              <a:endParaRPr lang="en-US"/>
            </a:p>
          </p:txBody>
        </p:sp>
        <p:sp>
          <p:nvSpPr>
            <p:cNvPr id="168559" name="Freeform 1647"/>
            <p:cNvSpPr>
              <a:spLocks/>
            </p:cNvSpPr>
            <p:nvPr/>
          </p:nvSpPr>
          <p:spPr bwMode="auto">
            <a:xfrm>
              <a:off x="2164" y="2487"/>
              <a:ext cx="12" cy="14"/>
            </a:xfrm>
            <a:custGeom>
              <a:avLst/>
              <a:gdLst/>
              <a:ahLst/>
              <a:cxnLst>
                <a:cxn ang="0">
                  <a:pos x="0" y="16"/>
                </a:cxn>
                <a:cxn ang="0">
                  <a:pos x="1" y="17"/>
                </a:cxn>
                <a:cxn ang="0">
                  <a:pos x="18" y="0"/>
                </a:cxn>
              </a:cxnLst>
              <a:rect l="0" t="0" r="r" b="b"/>
              <a:pathLst>
                <a:path w="18" h="17">
                  <a:moveTo>
                    <a:pt x="0" y="16"/>
                  </a:moveTo>
                  <a:lnTo>
                    <a:pt x="1" y="17"/>
                  </a:lnTo>
                  <a:lnTo>
                    <a:pt x="18" y="0"/>
                  </a:lnTo>
                </a:path>
              </a:pathLst>
            </a:custGeom>
            <a:noFill/>
            <a:ln w="14288">
              <a:solidFill>
                <a:srgbClr val="000000"/>
              </a:solidFill>
              <a:prstDash val="solid"/>
              <a:round/>
              <a:headEnd/>
              <a:tailEnd/>
            </a:ln>
          </p:spPr>
          <p:txBody>
            <a:bodyPr/>
            <a:lstStyle/>
            <a:p>
              <a:endParaRPr lang="en-US"/>
            </a:p>
          </p:txBody>
        </p:sp>
        <p:sp>
          <p:nvSpPr>
            <p:cNvPr id="168560" name="Freeform 1648"/>
            <p:cNvSpPr>
              <a:spLocks/>
            </p:cNvSpPr>
            <p:nvPr/>
          </p:nvSpPr>
          <p:spPr bwMode="auto">
            <a:xfrm>
              <a:off x="2189" y="2458"/>
              <a:ext cx="12" cy="14"/>
            </a:xfrm>
            <a:custGeom>
              <a:avLst/>
              <a:gdLst/>
              <a:ahLst/>
              <a:cxnLst>
                <a:cxn ang="0">
                  <a:pos x="0" y="18"/>
                </a:cxn>
                <a:cxn ang="0">
                  <a:pos x="8" y="10"/>
                </a:cxn>
                <a:cxn ang="0">
                  <a:pos x="18" y="0"/>
                </a:cxn>
              </a:cxnLst>
              <a:rect l="0" t="0" r="r" b="b"/>
              <a:pathLst>
                <a:path w="18" h="18">
                  <a:moveTo>
                    <a:pt x="0" y="18"/>
                  </a:moveTo>
                  <a:lnTo>
                    <a:pt x="8" y="10"/>
                  </a:lnTo>
                  <a:lnTo>
                    <a:pt x="18" y="0"/>
                  </a:lnTo>
                </a:path>
              </a:pathLst>
            </a:custGeom>
            <a:noFill/>
            <a:ln w="14288">
              <a:solidFill>
                <a:srgbClr val="000000"/>
              </a:solidFill>
              <a:prstDash val="solid"/>
              <a:round/>
              <a:headEnd/>
              <a:tailEnd/>
            </a:ln>
          </p:spPr>
          <p:txBody>
            <a:bodyPr/>
            <a:lstStyle/>
            <a:p>
              <a:endParaRPr lang="en-US"/>
            </a:p>
          </p:txBody>
        </p:sp>
        <p:sp>
          <p:nvSpPr>
            <p:cNvPr id="168561" name="Freeform 1649"/>
            <p:cNvSpPr>
              <a:spLocks/>
            </p:cNvSpPr>
            <p:nvPr/>
          </p:nvSpPr>
          <p:spPr bwMode="auto">
            <a:xfrm>
              <a:off x="2215" y="2446"/>
              <a:ext cx="14" cy="8"/>
            </a:xfrm>
            <a:custGeom>
              <a:avLst/>
              <a:gdLst/>
              <a:ahLst/>
              <a:cxnLst>
                <a:cxn ang="0">
                  <a:pos x="0" y="5"/>
                </a:cxn>
                <a:cxn ang="0">
                  <a:pos x="14" y="10"/>
                </a:cxn>
                <a:cxn ang="0">
                  <a:pos x="20" y="0"/>
                </a:cxn>
              </a:cxnLst>
              <a:rect l="0" t="0" r="r" b="b"/>
              <a:pathLst>
                <a:path w="20" h="10">
                  <a:moveTo>
                    <a:pt x="0" y="5"/>
                  </a:moveTo>
                  <a:lnTo>
                    <a:pt x="14" y="10"/>
                  </a:lnTo>
                  <a:lnTo>
                    <a:pt x="20" y="0"/>
                  </a:lnTo>
                </a:path>
              </a:pathLst>
            </a:custGeom>
            <a:noFill/>
            <a:ln w="14288">
              <a:solidFill>
                <a:srgbClr val="000000"/>
              </a:solidFill>
              <a:prstDash val="solid"/>
              <a:round/>
              <a:headEnd/>
              <a:tailEnd/>
            </a:ln>
          </p:spPr>
          <p:txBody>
            <a:bodyPr/>
            <a:lstStyle/>
            <a:p>
              <a:endParaRPr lang="en-US"/>
            </a:p>
          </p:txBody>
        </p:sp>
        <p:sp>
          <p:nvSpPr>
            <p:cNvPr id="168562" name="Line 1650"/>
            <p:cNvSpPr>
              <a:spLocks noChangeShapeType="1"/>
            </p:cNvSpPr>
            <p:nvPr/>
          </p:nvSpPr>
          <p:spPr bwMode="auto">
            <a:xfrm>
              <a:off x="2240" y="2428"/>
              <a:ext cx="1" cy="2"/>
            </a:xfrm>
            <a:prstGeom prst="line">
              <a:avLst/>
            </a:prstGeom>
            <a:noFill/>
            <a:ln w="14288">
              <a:solidFill>
                <a:srgbClr val="000000"/>
              </a:solidFill>
              <a:round/>
              <a:headEnd/>
              <a:tailEnd/>
            </a:ln>
          </p:spPr>
          <p:txBody>
            <a:bodyPr/>
            <a:lstStyle/>
            <a:p>
              <a:endParaRPr lang="en-US"/>
            </a:p>
          </p:txBody>
        </p:sp>
        <p:sp>
          <p:nvSpPr>
            <p:cNvPr id="168563" name="Freeform 1651"/>
            <p:cNvSpPr>
              <a:spLocks/>
            </p:cNvSpPr>
            <p:nvPr/>
          </p:nvSpPr>
          <p:spPr bwMode="auto">
            <a:xfrm>
              <a:off x="2240" y="2428"/>
              <a:ext cx="16" cy="10"/>
            </a:xfrm>
            <a:custGeom>
              <a:avLst/>
              <a:gdLst/>
              <a:ahLst/>
              <a:cxnLst>
                <a:cxn ang="0">
                  <a:pos x="0" y="0"/>
                </a:cxn>
                <a:cxn ang="0">
                  <a:pos x="22" y="8"/>
                </a:cxn>
                <a:cxn ang="0">
                  <a:pos x="23" y="11"/>
                </a:cxn>
              </a:cxnLst>
              <a:rect l="0" t="0" r="r" b="b"/>
              <a:pathLst>
                <a:path w="23" h="11">
                  <a:moveTo>
                    <a:pt x="0" y="0"/>
                  </a:moveTo>
                  <a:lnTo>
                    <a:pt x="22" y="8"/>
                  </a:lnTo>
                  <a:lnTo>
                    <a:pt x="23" y="11"/>
                  </a:lnTo>
                </a:path>
              </a:pathLst>
            </a:custGeom>
            <a:noFill/>
            <a:ln w="14288">
              <a:solidFill>
                <a:srgbClr val="000000"/>
              </a:solidFill>
              <a:prstDash val="solid"/>
              <a:round/>
              <a:headEnd/>
              <a:tailEnd/>
            </a:ln>
          </p:spPr>
          <p:txBody>
            <a:bodyPr/>
            <a:lstStyle/>
            <a:p>
              <a:endParaRPr lang="en-US"/>
            </a:p>
          </p:txBody>
        </p:sp>
        <p:sp>
          <p:nvSpPr>
            <p:cNvPr id="168564" name="Line 1652"/>
            <p:cNvSpPr>
              <a:spLocks noChangeShapeType="1"/>
            </p:cNvSpPr>
            <p:nvPr/>
          </p:nvSpPr>
          <p:spPr bwMode="auto">
            <a:xfrm>
              <a:off x="2262" y="2456"/>
              <a:ext cx="7" cy="19"/>
            </a:xfrm>
            <a:prstGeom prst="line">
              <a:avLst/>
            </a:prstGeom>
            <a:noFill/>
            <a:ln w="14288">
              <a:solidFill>
                <a:srgbClr val="000000"/>
              </a:solidFill>
              <a:round/>
              <a:headEnd/>
              <a:tailEnd/>
            </a:ln>
          </p:spPr>
          <p:txBody>
            <a:bodyPr/>
            <a:lstStyle/>
            <a:p>
              <a:endParaRPr lang="en-US"/>
            </a:p>
          </p:txBody>
        </p:sp>
        <p:sp>
          <p:nvSpPr>
            <p:cNvPr id="168565" name="Freeform 1653"/>
            <p:cNvSpPr>
              <a:spLocks/>
            </p:cNvSpPr>
            <p:nvPr/>
          </p:nvSpPr>
          <p:spPr bwMode="auto">
            <a:xfrm>
              <a:off x="2283" y="2465"/>
              <a:ext cx="8" cy="16"/>
            </a:xfrm>
            <a:custGeom>
              <a:avLst/>
              <a:gdLst/>
              <a:ahLst/>
              <a:cxnLst>
                <a:cxn ang="0">
                  <a:pos x="0" y="2"/>
                </a:cxn>
                <a:cxn ang="0">
                  <a:pos x="3" y="0"/>
                </a:cxn>
                <a:cxn ang="0">
                  <a:pos x="11" y="20"/>
                </a:cxn>
              </a:cxnLst>
              <a:rect l="0" t="0" r="r" b="b"/>
              <a:pathLst>
                <a:path w="11" h="20">
                  <a:moveTo>
                    <a:pt x="0" y="2"/>
                  </a:moveTo>
                  <a:lnTo>
                    <a:pt x="3" y="0"/>
                  </a:lnTo>
                  <a:lnTo>
                    <a:pt x="11" y="20"/>
                  </a:lnTo>
                </a:path>
              </a:pathLst>
            </a:custGeom>
            <a:noFill/>
            <a:ln w="14288">
              <a:solidFill>
                <a:srgbClr val="000000"/>
              </a:solidFill>
              <a:prstDash val="solid"/>
              <a:round/>
              <a:headEnd/>
              <a:tailEnd/>
            </a:ln>
          </p:spPr>
          <p:txBody>
            <a:bodyPr/>
            <a:lstStyle/>
            <a:p>
              <a:endParaRPr lang="en-US"/>
            </a:p>
          </p:txBody>
        </p:sp>
        <p:sp>
          <p:nvSpPr>
            <p:cNvPr id="168566" name="Freeform 1654"/>
            <p:cNvSpPr>
              <a:spLocks/>
            </p:cNvSpPr>
            <p:nvPr/>
          </p:nvSpPr>
          <p:spPr bwMode="auto">
            <a:xfrm>
              <a:off x="2298" y="2498"/>
              <a:ext cx="10" cy="9"/>
            </a:xfrm>
            <a:custGeom>
              <a:avLst/>
              <a:gdLst/>
              <a:ahLst/>
              <a:cxnLst>
                <a:cxn ang="0">
                  <a:pos x="0" y="3"/>
                </a:cxn>
                <a:cxn ang="0">
                  <a:pos x="3" y="12"/>
                </a:cxn>
                <a:cxn ang="0">
                  <a:pos x="15" y="0"/>
                </a:cxn>
              </a:cxnLst>
              <a:rect l="0" t="0" r="r" b="b"/>
              <a:pathLst>
                <a:path w="15" h="12">
                  <a:moveTo>
                    <a:pt x="0" y="3"/>
                  </a:moveTo>
                  <a:lnTo>
                    <a:pt x="3" y="12"/>
                  </a:lnTo>
                  <a:lnTo>
                    <a:pt x="15" y="0"/>
                  </a:lnTo>
                </a:path>
              </a:pathLst>
            </a:custGeom>
            <a:noFill/>
            <a:ln w="14288">
              <a:solidFill>
                <a:srgbClr val="000000"/>
              </a:solidFill>
              <a:prstDash val="solid"/>
              <a:round/>
              <a:headEnd/>
              <a:tailEnd/>
            </a:ln>
          </p:spPr>
          <p:txBody>
            <a:bodyPr/>
            <a:lstStyle/>
            <a:p>
              <a:endParaRPr lang="en-US"/>
            </a:p>
          </p:txBody>
        </p:sp>
        <p:sp>
          <p:nvSpPr>
            <p:cNvPr id="168567" name="Freeform 1655"/>
            <p:cNvSpPr>
              <a:spLocks/>
            </p:cNvSpPr>
            <p:nvPr/>
          </p:nvSpPr>
          <p:spPr bwMode="auto">
            <a:xfrm>
              <a:off x="2320" y="2471"/>
              <a:ext cx="11" cy="12"/>
            </a:xfrm>
            <a:custGeom>
              <a:avLst/>
              <a:gdLst/>
              <a:ahLst/>
              <a:cxnLst>
                <a:cxn ang="0">
                  <a:pos x="0" y="15"/>
                </a:cxn>
                <a:cxn ang="0">
                  <a:pos x="14" y="0"/>
                </a:cxn>
                <a:cxn ang="0">
                  <a:pos x="16" y="5"/>
                </a:cxn>
              </a:cxnLst>
              <a:rect l="0" t="0" r="r" b="b"/>
              <a:pathLst>
                <a:path w="16" h="15">
                  <a:moveTo>
                    <a:pt x="0" y="15"/>
                  </a:moveTo>
                  <a:lnTo>
                    <a:pt x="14" y="0"/>
                  </a:lnTo>
                  <a:lnTo>
                    <a:pt x="16" y="5"/>
                  </a:lnTo>
                </a:path>
              </a:pathLst>
            </a:custGeom>
            <a:noFill/>
            <a:ln w="14288">
              <a:solidFill>
                <a:srgbClr val="000000"/>
              </a:solidFill>
              <a:prstDash val="solid"/>
              <a:round/>
              <a:headEnd/>
              <a:tailEnd/>
            </a:ln>
          </p:spPr>
          <p:txBody>
            <a:bodyPr/>
            <a:lstStyle/>
            <a:p>
              <a:endParaRPr lang="en-US"/>
            </a:p>
          </p:txBody>
        </p:sp>
        <p:sp>
          <p:nvSpPr>
            <p:cNvPr id="168568" name="Freeform 1656"/>
            <p:cNvSpPr>
              <a:spLocks/>
            </p:cNvSpPr>
            <p:nvPr/>
          </p:nvSpPr>
          <p:spPr bwMode="auto">
            <a:xfrm>
              <a:off x="2339" y="2494"/>
              <a:ext cx="8" cy="13"/>
            </a:xfrm>
            <a:custGeom>
              <a:avLst/>
              <a:gdLst/>
              <a:ahLst/>
              <a:cxnLst>
                <a:cxn ang="0">
                  <a:pos x="0" y="0"/>
                </a:cxn>
                <a:cxn ang="0">
                  <a:pos x="9" y="17"/>
                </a:cxn>
                <a:cxn ang="0">
                  <a:pos x="11" y="12"/>
                </a:cxn>
              </a:cxnLst>
              <a:rect l="0" t="0" r="r" b="b"/>
              <a:pathLst>
                <a:path w="11" h="17">
                  <a:moveTo>
                    <a:pt x="0" y="0"/>
                  </a:moveTo>
                  <a:lnTo>
                    <a:pt x="9" y="17"/>
                  </a:lnTo>
                  <a:lnTo>
                    <a:pt x="11" y="12"/>
                  </a:lnTo>
                </a:path>
              </a:pathLst>
            </a:custGeom>
            <a:noFill/>
            <a:ln w="14288">
              <a:solidFill>
                <a:srgbClr val="000000"/>
              </a:solidFill>
              <a:prstDash val="solid"/>
              <a:round/>
              <a:headEnd/>
              <a:tailEnd/>
            </a:ln>
          </p:spPr>
          <p:txBody>
            <a:bodyPr/>
            <a:lstStyle/>
            <a:p>
              <a:endParaRPr lang="en-US"/>
            </a:p>
          </p:txBody>
        </p:sp>
        <p:sp>
          <p:nvSpPr>
            <p:cNvPr id="168569" name="Freeform 1657"/>
            <p:cNvSpPr>
              <a:spLocks/>
            </p:cNvSpPr>
            <p:nvPr/>
          </p:nvSpPr>
          <p:spPr bwMode="auto">
            <a:xfrm>
              <a:off x="2354" y="2465"/>
              <a:ext cx="7" cy="20"/>
            </a:xfrm>
            <a:custGeom>
              <a:avLst/>
              <a:gdLst/>
              <a:ahLst/>
              <a:cxnLst>
                <a:cxn ang="0">
                  <a:pos x="0" y="24"/>
                </a:cxn>
                <a:cxn ang="0">
                  <a:pos x="10" y="0"/>
                </a:cxn>
                <a:cxn ang="0">
                  <a:pos x="10" y="0"/>
                </a:cxn>
              </a:cxnLst>
              <a:rect l="0" t="0" r="r" b="b"/>
              <a:pathLst>
                <a:path w="10" h="24">
                  <a:moveTo>
                    <a:pt x="0" y="24"/>
                  </a:moveTo>
                  <a:lnTo>
                    <a:pt x="10" y="0"/>
                  </a:lnTo>
                  <a:lnTo>
                    <a:pt x="10" y="0"/>
                  </a:lnTo>
                </a:path>
              </a:pathLst>
            </a:custGeom>
            <a:noFill/>
            <a:ln w="14288">
              <a:solidFill>
                <a:srgbClr val="000000"/>
              </a:solidFill>
              <a:prstDash val="solid"/>
              <a:round/>
              <a:headEnd/>
              <a:tailEnd/>
            </a:ln>
          </p:spPr>
          <p:txBody>
            <a:bodyPr/>
            <a:lstStyle/>
            <a:p>
              <a:endParaRPr lang="en-US"/>
            </a:p>
          </p:txBody>
        </p:sp>
        <p:sp>
          <p:nvSpPr>
            <p:cNvPr id="168570" name="Line 1658"/>
            <p:cNvSpPr>
              <a:spLocks noChangeShapeType="1"/>
            </p:cNvSpPr>
            <p:nvPr/>
          </p:nvSpPr>
          <p:spPr bwMode="auto">
            <a:xfrm>
              <a:off x="2377" y="2472"/>
              <a:ext cx="12" cy="16"/>
            </a:xfrm>
            <a:prstGeom prst="line">
              <a:avLst/>
            </a:prstGeom>
            <a:noFill/>
            <a:ln w="14288">
              <a:solidFill>
                <a:srgbClr val="000000"/>
              </a:solidFill>
              <a:round/>
              <a:headEnd/>
              <a:tailEnd/>
            </a:ln>
          </p:spPr>
          <p:txBody>
            <a:bodyPr/>
            <a:lstStyle/>
            <a:p>
              <a:endParaRPr lang="en-US"/>
            </a:p>
          </p:txBody>
        </p:sp>
        <p:sp>
          <p:nvSpPr>
            <p:cNvPr id="168571" name="Line 1659"/>
            <p:cNvSpPr>
              <a:spLocks noChangeShapeType="1"/>
            </p:cNvSpPr>
            <p:nvPr/>
          </p:nvSpPr>
          <p:spPr bwMode="auto">
            <a:xfrm>
              <a:off x="2397" y="2506"/>
              <a:ext cx="7" cy="19"/>
            </a:xfrm>
            <a:prstGeom prst="line">
              <a:avLst/>
            </a:prstGeom>
            <a:noFill/>
            <a:ln w="14288">
              <a:solidFill>
                <a:srgbClr val="000000"/>
              </a:solidFill>
              <a:round/>
              <a:headEnd/>
              <a:tailEnd/>
            </a:ln>
          </p:spPr>
          <p:txBody>
            <a:bodyPr/>
            <a:lstStyle/>
            <a:p>
              <a:endParaRPr lang="en-US"/>
            </a:p>
          </p:txBody>
        </p:sp>
        <p:sp>
          <p:nvSpPr>
            <p:cNvPr id="168572" name="Line 1660"/>
            <p:cNvSpPr>
              <a:spLocks noChangeShapeType="1"/>
            </p:cNvSpPr>
            <p:nvPr/>
          </p:nvSpPr>
          <p:spPr bwMode="auto">
            <a:xfrm flipV="1">
              <a:off x="2408" y="2496"/>
              <a:ext cx="3" cy="21"/>
            </a:xfrm>
            <a:prstGeom prst="line">
              <a:avLst/>
            </a:prstGeom>
            <a:noFill/>
            <a:ln w="14288">
              <a:solidFill>
                <a:srgbClr val="000000"/>
              </a:solidFill>
              <a:round/>
              <a:headEnd/>
              <a:tailEnd/>
            </a:ln>
          </p:spPr>
          <p:txBody>
            <a:bodyPr/>
            <a:lstStyle/>
            <a:p>
              <a:endParaRPr lang="en-US"/>
            </a:p>
          </p:txBody>
        </p:sp>
        <p:sp>
          <p:nvSpPr>
            <p:cNvPr id="168573" name="Line 1661"/>
            <p:cNvSpPr>
              <a:spLocks noChangeShapeType="1"/>
            </p:cNvSpPr>
            <p:nvPr/>
          </p:nvSpPr>
          <p:spPr bwMode="auto">
            <a:xfrm flipV="1">
              <a:off x="2415" y="2457"/>
              <a:ext cx="4" cy="20"/>
            </a:xfrm>
            <a:prstGeom prst="line">
              <a:avLst/>
            </a:prstGeom>
            <a:noFill/>
            <a:ln w="14288">
              <a:solidFill>
                <a:srgbClr val="000000"/>
              </a:solidFill>
              <a:round/>
              <a:headEnd/>
              <a:tailEnd/>
            </a:ln>
          </p:spPr>
          <p:txBody>
            <a:bodyPr/>
            <a:lstStyle/>
            <a:p>
              <a:endParaRPr lang="en-US"/>
            </a:p>
          </p:txBody>
        </p:sp>
        <p:sp>
          <p:nvSpPr>
            <p:cNvPr id="168574" name="Freeform 1662"/>
            <p:cNvSpPr>
              <a:spLocks/>
            </p:cNvSpPr>
            <p:nvPr/>
          </p:nvSpPr>
          <p:spPr bwMode="auto">
            <a:xfrm>
              <a:off x="2428" y="2435"/>
              <a:ext cx="10" cy="10"/>
            </a:xfrm>
            <a:custGeom>
              <a:avLst/>
              <a:gdLst/>
              <a:ahLst/>
              <a:cxnLst>
                <a:cxn ang="0">
                  <a:pos x="0" y="9"/>
                </a:cxn>
                <a:cxn ang="0">
                  <a:pos x="11" y="0"/>
                </a:cxn>
                <a:cxn ang="0">
                  <a:pos x="15" y="12"/>
                </a:cxn>
              </a:cxnLst>
              <a:rect l="0" t="0" r="r" b="b"/>
              <a:pathLst>
                <a:path w="15" h="12">
                  <a:moveTo>
                    <a:pt x="0" y="9"/>
                  </a:moveTo>
                  <a:lnTo>
                    <a:pt x="11" y="0"/>
                  </a:lnTo>
                  <a:lnTo>
                    <a:pt x="15" y="12"/>
                  </a:lnTo>
                </a:path>
              </a:pathLst>
            </a:custGeom>
            <a:noFill/>
            <a:ln w="14288">
              <a:solidFill>
                <a:srgbClr val="000000"/>
              </a:solidFill>
              <a:prstDash val="solid"/>
              <a:round/>
              <a:headEnd/>
              <a:tailEnd/>
            </a:ln>
          </p:spPr>
          <p:txBody>
            <a:bodyPr/>
            <a:lstStyle/>
            <a:p>
              <a:endParaRPr lang="en-US"/>
            </a:p>
          </p:txBody>
        </p:sp>
        <p:sp>
          <p:nvSpPr>
            <p:cNvPr id="168575" name="Line 1663"/>
            <p:cNvSpPr>
              <a:spLocks noChangeShapeType="1"/>
            </p:cNvSpPr>
            <p:nvPr/>
          </p:nvSpPr>
          <p:spPr bwMode="auto">
            <a:xfrm>
              <a:off x="2444" y="2463"/>
              <a:ext cx="5" cy="20"/>
            </a:xfrm>
            <a:prstGeom prst="line">
              <a:avLst/>
            </a:prstGeom>
            <a:noFill/>
            <a:ln w="14288">
              <a:solidFill>
                <a:srgbClr val="000000"/>
              </a:solidFill>
              <a:round/>
              <a:headEnd/>
              <a:tailEnd/>
            </a:ln>
          </p:spPr>
          <p:txBody>
            <a:bodyPr/>
            <a:lstStyle/>
            <a:p>
              <a:endParaRPr lang="en-US"/>
            </a:p>
          </p:txBody>
        </p:sp>
        <p:sp>
          <p:nvSpPr>
            <p:cNvPr id="168576" name="Freeform 1664"/>
            <p:cNvSpPr>
              <a:spLocks/>
            </p:cNvSpPr>
            <p:nvPr/>
          </p:nvSpPr>
          <p:spPr bwMode="auto">
            <a:xfrm>
              <a:off x="2463" y="2490"/>
              <a:ext cx="15" cy="9"/>
            </a:xfrm>
            <a:custGeom>
              <a:avLst/>
              <a:gdLst/>
              <a:ahLst/>
              <a:cxnLst>
                <a:cxn ang="0">
                  <a:pos x="0" y="0"/>
                </a:cxn>
                <a:cxn ang="0">
                  <a:pos x="4" y="0"/>
                </a:cxn>
                <a:cxn ang="0">
                  <a:pos x="22" y="13"/>
                </a:cxn>
              </a:cxnLst>
              <a:rect l="0" t="0" r="r" b="b"/>
              <a:pathLst>
                <a:path w="22" h="13">
                  <a:moveTo>
                    <a:pt x="0" y="0"/>
                  </a:moveTo>
                  <a:lnTo>
                    <a:pt x="4" y="0"/>
                  </a:lnTo>
                  <a:lnTo>
                    <a:pt x="22" y="13"/>
                  </a:lnTo>
                </a:path>
              </a:pathLst>
            </a:custGeom>
            <a:noFill/>
            <a:ln w="14288">
              <a:solidFill>
                <a:srgbClr val="000000"/>
              </a:solidFill>
              <a:prstDash val="solid"/>
              <a:round/>
              <a:headEnd/>
              <a:tailEnd/>
            </a:ln>
          </p:spPr>
          <p:txBody>
            <a:bodyPr/>
            <a:lstStyle/>
            <a:p>
              <a:endParaRPr lang="en-US"/>
            </a:p>
          </p:txBody>
        </p:sp>
        <p:sp>
          <p:nvSpPr>
            <p:cNvPr id="168577" name="Line 1665"/>
            <p:cNvSpPr>
              <a:spLocks noChangeShapeType="1"/>
            </p:cNvSpPr>
            <p:nvPr/>
          </p:nvSpPr>
          <p:spPr bwMode="auto">
            <a:xfrm flipV="1">
              <a:off x="2490" y="2477"/>
              <a:ext cx="6" cy="10"/>
            </a:xfrm>
            <a:prstGeom prst="line">
              <a:avLst/>
            </a:prstGeom>
            <a:noFill/>
            <a:ln w="14288">
              <a:solidFill>
                <a:srgbClr val="000000"/>
              </a:solidFill>
              <a:round/>
              <a:headEnd/>
              <a:tailEnd/>
            </a:ln>
          </p:spPr>
          <p:txBody>
            <a:bodyPr/>
            <a:lstStyle/>
            <a:p>
              <a:endParaRPr lang="en-US"/>
            </a:p>
          </p:txBody>
        </p:sp>
        <p:sp>
          <p:nvSpPr>
            <p:cNvPr id="168578" name="Line 1666"/>
            <p:cNvSpPr>
              <a:spLocks noChangeShapeType="1"/>
            </p:cNvSpPr>
            <p:nvPr/>
          </p:nvSpPr>
          <p:spPr bwMode="auto">
            <a:xfrm>
              <a:off x="419" y="2591"/>
              <a:ext cx="1" cy="2"/>
            </a:xfrm>
            <a:prstGeom prst="line">
              <a:avLst/>
            </a:prstGeom>
            <a:noFill/>
            <a:ln w="14288">
              <a:solidFill>
                <a:srgbClr val="000000"/>
              </a:solidFill>
              <a:round/>
              <a:headEnd/>
              <a:tailEnd/>
            </a:ln>
          </p:spPr>
          <p:txBody>
            <a:bodyPr/>
            <a:lstStyle/>
            <a:p>
              <a:endParaRPr lang="en-US"/>
            </a:p>
          </p:txBody>
        </p:sp>
        <p:sp>
          <p:nvSpPr>
            <p:cNvPr id="168579" name="Line 1667"/>
            <p:cNvSpPr>
              <a:spLocks noChangeShapeType="1"/>
            </p:cNvSpPr>
            <p:nvPr/>
          </p:nvSpPr>
          <p:spPr bwMode="auto">
            <a:xfrm>
              <a:off x="420" y="2606"/>
              <a:ext cx="1" cy="1"/>
            </a:xfrm>
            <a:prstGeom prst="line">
              <a:avLst/>
            </a:prstGeom>
            <a:noFill/>
            <a:ln w="14288">
              <a:solidFill>
                <a:srgbClr val="000000"/>
              </a:solidFill>
              <a:round/>
              <a:headEnd/>
              <a:tailEnd/>
            </a:ln>
          </p:spPr>
          <p:txBody>
            <a:bodyPr/>
            <a:lstStyle/>
            <a:p>
              <a:endParaRPr lang="en-US"/>
            </a:p>
          </p:txBody>
        </p:sp>
        <p:sp>
          <p:nvSpPr>
            <p:cNvPr id="168580" name="Line 1668"/>
            <p:cNvSpPr>
              <a:spLocks noChangeShapeType="1"/>
            </p:cNvSpPr>
            <p:nvPr/>
          </p:nvSpPr>
          <p:spPr bwMode="auto">
            <a:xfrm>
              <a:off x="422" y="2621"/>
              <a:ext cx="1" cy="2"/>
            </a:xfrm>
            <a:prstGeom prst="line">
              <a:avLst/>
            </a:prstGeom>
            <a:noFill/>
            <a:ln w="14288">
              <a:solidFill>
                <a:srgbClr val="000000"/>
              </a:solidFill>
              <a:round/>
              <a:headEnd/>
              <a:tailEnd/>
            </a:ln>
          </p:spPr>
          <p:txBody>
            <a:bodyPr/>
            <a:lstStyle/>
            <a:p>
              <a:endParaRPr lang="en-US"/>
            </a:p>
          </p:txBody>
        </p:sp>
        <p:sp>
          <p:nvSpPr>
            <p:cNvPr id="168581" name="Line 1669"/>
            <p:cNvSpPr>
              <a:spLocks noChangeShapeType="1"/>
            </p:cNvSpPr>
            <p:nvPr/>
          </p:nvSpPr>
          <p:spPr bwMode="auto">
            <a:xfrm>
              <a:off x="424" y="2637"/>
              <a:ext cx="1" cy="1"/>
            </a:xfrm>
            <a:prstGeom prst="line">
              <a:avLst/>
            </a:prstGeom>
            <a:noFill/>
            <a:ln w="14288">
              <a:solidFill>
                <a:srgbClr val="000000"/>
              </a:solidFill>
              <a:round/>
              <a:headEnd/>
              <a:tailEnd/>
            </a:ln>
          </p:spPr>
          <p:txBody>
            <a:bodyPr/>
            <a:lstStyle/>
            <a:p>
              <a:endParaRPr lang="en-US"/>
            </a:p>
          </p:txBody>
        </p:sp>
        <p:sp>
          <p:nvSpPr>
            <p:cNvPr id="168582" name="Line 1670"/>
            <p:cNvSpPr>
              <a:spLocks noChangeShapeType="1"/>
            </p:cNvSpPr>
            <p:nvPr/>
          </p:nvSpPr>
          <p:spPr bwMode="auto">
            <a:xfrm>
              <a:off x="426" y="2652"/>
              <a:ext cx="1" cy="1"/>
            </a:xfrm>
            <a:prstGeom prst="line">
              <a:avLst/>
            </a:prstGeom>
            <a:noFill/>
            <a:ln w="14288">
              <a:solidFill>
                <a:srgbClr val="000000"/>
              </a:solidFill>
              <a:round/>
              <a:headEnd/>
              <a:tailEnd/>
            </a:ln>
          </p:spPr>
          <p:txBody>
            <a:bodyPr/>
            <a:lstStyle/>
            <a:p>
              <a:endParaRPr lang="en-US"/>
            </a:p>
          </p:txBody>
        </p:sp>
        <p:sp>
          <p:nvSpPr>
            <p:cNvPr id="168583" name="Line 1671"/>
            <p:cNvSpPr>
              <a:spLocks noChangeShapeType="1"/>
            </p:cNvSpPr>
            <p:nvPr/>
          </p:nvSpPr>
          <p:spPr bwMode="auto">
            <a:xfrm>
              <a:off x="427" y="2667"/>
              <a:ext cx="1" cy="1"/>
            </a:xfrm>
            <a:prstGeom prst="line">
              <a:avLst/>
            </a:prstGeom>
            <a:noFill/>
            <a:ln w="14288">
              <a:solidFill>
                <a:srgbClr val="000000"/>
              </a:solidFill>
              <a:round/>
              <a:headEnd/>
              <a:tailEnd/>
            </a:ln>
          </p:spPr>
          <p:txBody>
            <a:bodyPr/>
            <a:lstStyle/>
            <a:p>
              <a:endParaRPr lang="en-US"/>
            </a:p>
          </p:txBody>
        </p:sp>
        <p:sp>
          <p:nvSpPr>
            <p:cNvPr id="168584" name="Line 1672"/>
            <p:cNvSpPr>
              <a:spLocks noChangeShapeType="1"/>
            </p:cNvSpPr>
            <p:nvPr/>
          </p:nvSpPr>
          <p:spPr bwMode="auto">
            <a:xfrm>
              <a:off x="429" y="2681"/>
              <a:ext cx="1" cy="2"/>
            </a:xfrm>
            <a:prstGeom prst="line">
              <a:avLst/>
            </a:prstGeom>
            <a:noFill/>
            <a:ln w="14288">
              <a:solidFill>
                <a:srgbClr val="000000"/>
              </a:solidFill>
              <a:round/>
              <a:headEnd/>
              <a:tailEnd/>
            </a:ln>
          </p:spPr>
          <p:txBody>
            <a:bodyPr/>
            <a:lstStyle/>
            <a:p>
              <a:endParaRPr lang="en-US"/>
            </a:p>
          </p:txBody>
        </p:sp>
        <p:sp>
          <p:nvSpPr>
            <p:cNvPr id="168585" name="Line 1673"/>
            <p:cNvSpPr>
              <a:spLocks noChangeShapeType="1"/>
            </p:cNvSpPr>
            <p:nvPr/>
          </p:nvSpPr>
          <p:spPr bwMode="auto">
            <a:xfrm>
              <a:off x="431" y="2697"/>
              <a:ext cx="0" cy="1"/>
            </a:xfrm>
            <a:prstGeom prst="line">
              <a:avLst/>
            </a:prstGeom>
            <a:noFill/>
            <a:ln w="14288">
              <a:solidFill>
                <a:srgbClr val="000000"/>
              </a:solidFill>
              <a:round/>
              <a:headEnd/>
              <a:tailEnd/>
            </a:ln>
          </p:spPr>
          <p:txBody>
            <a:bodyPr/>
            <a:lstStyle/>
            <a:p>
              <a:endParaRPr lang="en-US"/>
            </a:p>
          </p:txBody>
        </p:sp>
        <p:sp>
          <p:nvSpPr>
            <p:cNvPr id="168586" name="Line 1674"/>
            <p:cNvSpPr>
              <a:spLocks noChangeShapeType="1"/>
            </p:cNvSpPr>
            <p:nvPr/>
          </p:nvSpPr>
          <p:spPr bwMode="auto">
            <a:xfrm>
              <a:off x="432" y="2712"/>
              <a:ext cx="1" cy="1"/>
            </a:xfrm>
            <a:prstGeom prst="line">
              <a:avLst/>
            </a:prstGeom>
            <a:noFill/>
            <a:ln w="14288">
              <a:solidFill>
                <a:srgbClr val="000000"/>
              </a:solidFill>
              <a:round/>
              <a:headEnd/>
              <a:tailEnd/>
            </a:ln>
          </p:spPr>
          <p:txBody>
            <a:bodyPr/>
            <a:lstStyle/>
            <a:p>
              <a:endParaRPr lang="en-US"/>
            </a:p>
          </p:txBody>
        </p:sp>
        <p:sp>
          <p:nvSpPr>
            <p:cNvPr id="168587" name="Line 1675"/>
            <p:cNvSpPr>
              <a:spLocks noChangeShapeType="1"/>
            </p:cNvSpPr>
            <p:nvPr/>
          </p:nvSpPr>
          <p:spPr bwMode="auto">
            <a:xfrm>
              <a:off x="437" y="2725"/>
              <a:ext cx="1" cy="1"/>
            </a:xfrm>
            <a:prstGeom prst="line">
              <a:avLst/>
            </a:prstGeom>
            <a:noFill/>
            <a:ln w="14288">
              <a:solidFill>
                <a:srgbClr val="000000"/>
              </a:solidFill>
              <a:round/>
              <a:headEnd/>
              <a:tailEnd/>
            </a:ln>
          </p:spPr>
          <p:txBody>
            <a:bodyPr/>
            <a:lstStyle/>
            <a:p>
              <a:endParaRPr lang="en-US"/>
            </a:p>
          </p:txBody>
        </p:sp>
        <p:sp>
          <p:nvSpPr>
            <p:cNvPr id="168588" name="Freeform 1676"/>
            <p:cNvSpPr>
              <a:spLocks/>
            </p:cNvSpPr>
            <p:nvPr/>
          </p:nvSpPr>
          <p:spPr bwMode="auto">
            <a:xfrm>
              <a:off x="448" y="2734"/>
              <a:ext cx="1" cy="1"/>
            </a:xfrm>
            <a:custGeom>
              <a:avLst/>
              <a:gdLst/>
              <a:ahLst/>
              <a:cxnLst>
                <a:cxn ang="0">
                  <a:pos x="0" y="0"/>
                </a:cxn>
                <a:cxn ang="0">
                  <a:pos x="1" y="1"/>
                </a:cxn>
                <a:cxn ang="0">
                  <a:pos x="1" y="2"/>
                </a:cxn>
              </a:cxnLst>
              <a:rect l="0" t="0" r="r" b="b"/>
              <a:pathLst>
                <a:path w="1" h="2">
                  <a:moveTo>
                    <a:pt x="0" y="0"/>
                  </a:moveTo>
                  <a:lnTo>
                    <a:pt x="1" y="1"/>
                  </a:lnTo>
                  <a:lnTo>
                    <a:pt x="1" y="2"/>
                  </a:lnTo>
                </a:path>
              </a:pathLst>
            </a:custGeom>
            <a:noFill/>
            <a:ln w="14288">
              <a:solidFill>
                <a:srgbClr val="000000"/>
              </a:solidFill>
              <a:prstDash val="solid"/>
              <a:round/>
              <a:headEnd/>
              <a:tailEnd/>
            </a:ln>
          </p:spPr>
          <p:txBody>
            <a:bodyPr/>
            <a:lstStyle/>
            <a:p>
              <a:endParaRPr lang="en-US"/>
            </a:p>
          </p:txBody>
        </p:sp>
        <p:sp>
          <p:nvSpPr>
            <p:cNvPr id="168589" name="Line 1677"/>
            <p:cNvSpPr>
              <a:spLocks noChangeShapeType="1"/>
            </p:cNvSpPr>
            <p:nvPr/>
          </p:nvSpPr>
          <p:spPr bwMode="auto">
            <a:xfrm>
              <a:off x="450" y="2749"/>
              <a:ext cx="1" cy="2"/>
            </a:xfrm>
            <a:prstGeom prst="line">
              <a:avLst/>
            </a:prstGeom>
            <a:noFill/>
            <a:ln w="14288">
              <a:solidFill>
                <a:srgbClr val="000000"/>
              </a:solidFill>
              <a:round/>
              <a:headEnd/>
              <a:tailEnd/>
            </a:ln>
          </p:spPr>
          <p:txBody>
            <a:bodyPr/>
            <a:lstStyle/>
            <a:p>
              <a:endParaRPr lang="en-US"/>
            </a:p>
          </p:txBody>
        </p:sp>
        <p:sp>
          <p:nvSpPr>
            <p:cNvPr id="168590" name="Line 1678"/>
            <p:cNvSpPr>
              <a:spLocks noChangeShapeType="1"/>
            </p:cNvSpPr>
            <p:nvPr/>
          </p:nvSpPr>
          <p:spPr bwMode="auto">
            <a:xfrm>
              <a:off x="451" y="2765"/>
              <a:ext cx="1" cy="1"/>
            </a:xfrm>
            <a:prstGeom prst="line">
              <a:avLst/>
            </a:prstGeom>
            <a:noFill/>
            <a:ln w="14288">
              <a:solidFill>
                <a:srgbClr val="000000"/>
              </a:solidFill>
              <a:round/>
              <a:headEnd/>
              <a:tailEnd/>
            </a:ln>
          </p:spPr>
          <p:txBody>
            <a:bodyPr/>
            <a:lstStyle/>
            <a:p>
              <a:endParaRPr lang="en-US"/>
            </a:p>
          </p:txBody>
        </p:sp>
        <p:sp>
          <p:nvSpPr>
            <p:cNvPr id="168591" name="Line 1679"/>
            <p:cNvSpPr>
              <a:spLocks noChangeShapeType="1"/>
            </p:cNvSpPr>
            <p:nvPr/>
          </p:nvSpPr>
          <p:spPr bwMode="auto">
            <a:xfrm>
              <a:off x="452" y="2779"/>
              <a:ext cx="1" cy="3"/>
            </a:xfrm>
            <a:prstGeom prst="line">
              <a:avLst/>
            </a:prstGeom>
            <a:noFill/>
            <a:ln w="14288">
              <a:solidFill>
                <a:srgbClr val="000000"/>
              </a:solidFill>
              <a:round/>
              <a:headEnd/>
              <a:tailEnd/>
            </a:ln>
          </p:spPr>
          <p:txBody>
            <a:bodyPr/>
            <a:lstStyle/>
            <a:p>
              <a:endParaRPr lang="en-US"/>
            </a:p>
          </p:txBody>
        </p:sp>
        <p:sp>
          <p:nvSpPr>
            <p:cNvPr id="168592" name="Line 1680"/>
            <p:cNvSpPr>
              <a:spLocks noChangeShapeType="1"/>
            </p:cNvSpPr>
            <p:nvPr/>
          </p:nvSpPr>
          <p:spPr bwMode="auto">
            <a:xfrm>
              <a:off x="453" y="2795"/>
              <a:ext cx="1" cy="1"/>
            </a:xfrm>
            <a:prstGeom prst="line">
              <a:avLst/>
            </a:prstGeom>
            <a:noFill/>
            <a:ln w="14288">
              <a:solidFill>
                <a:srgbClr val="000000"/>
              </a:solidFill>
              <a:round/>
              <a:headEnd/>
              <a:tailEnd/>
            </a:ln>
          </p:spPr>
          <p:txBody>
            <a:bodyPr/>
            <a:lstStyle/>
            <a:p>
              <a:endParaRPr lang="en-US"/>
            </a:p>
          </p:txBody>
        </p:sp>
        <p:sp>
          <p:nvSpPr>
            <p:cNvPr id="168593" name="Line 1681"/>
            <p:cNvSpPr>
              <a:spLocks noChangeShapeType="1"/>
            </p:cNvSpPr>
            <p:nvPr/>
          </p:nvSpPr>
          <p:spPr bwMode="auto">
            <a:xfrm>
              <a:off x="454" y="2810"/>
              <a:ext cx="0" cy="2"/>
            </a:xfrm>
            <a:prstGeom prst="line">
              <a:avLst/>
            </a:prstGeom>
            <a:noFill/>
            <a:ln w="14288">
              <a:solidFill>
                <a:srgbClr val="000000"/>
              </a:solidFill>
              <a:round/>
              <a:headEnd/>
              <a:tailEnd/>
            </a:ln>
          </p:spPr>
          <p:txBody>
            <a:bodyPr/>
            <a:lstStyle/>
            <a:p>
              <a:endParaRPr lang="en-US"/>
            </a:p>
          </p:txBody>
        </p:sp>
        <p:sp>
          <p:nvSpPr>
            <p:cNvPr id="168594" name="Line 1682"/>
            <p:cNvSpPr>
              <a:spLocks noChangeShapeType="1"/>
            </p:cNvSpPr>
            <p:nvPr/>
          </p:nvSpPr>
          <p:spPr bwMode="auto">
            <a:xfrm>
              <a:off x="455" y="2825"/>
              <a:ext cx="1" cy="2"/>
            </a:xfrm>
            <a:prstGeom prst="line">
              <a:avLst/>
            </a:prstGeom>
            <a:noFill/>
            <a:ln w="14288">
              <a:solidFill>
                <a:srgbClr val="000000"/>
              </a:solidFill>
              <a:round/>
              <a:headEnd/>
              <a:tailEnd/>
            </a:ln>
          </p:spPr>
          <p:txBody>
            <a:bodyPr/>
            <a:lstStyle/>
            <a:p>
              <a:endParaRPr lang="en-US"/>
            </a:p>
          </p:txBody>
        </p:sp>
        <p:sp>
          <p:nvSpPr>
            <p:cNvPr id="168595" name="Line 1683"/>
            <p:cNvSpPr>
              <a:spLocks noChangeShapeType="1"/>
            </p:cNvSpPr>
            <p:nvPr/>
          </p:nvSpPr>
          <p:spPr bwMode="auto">
            <a:xfrm>
              <a:off x="456" y="2841"/>
              <a:ext cx="0" cy="1"/>
            </a:xfrm>
            <a:prstGeom prst="line">
              <a:avLst/>
            </a:prstGeom>
            <a:noFill/>
            <a:ln w="14288">
              <a:solidFill>
                <a:srgbClr val="000000"/>
              </a:solidFill>
              <a:round/>
              <a:headEnd/>
              <a:tailEnd/>
            </a:ln>
          </p:spPr>
          <p:txBody>
            <a:bodyPr/>
            <a:lstStyle/>
            <a:p>
              <a:endParaRPr lang="en-US"/>
            </a:p>
          </p:txBody>
        </p:sp>
        <p:sp>
          <p:nvSpPr>
            <p:cNvPr id="168596" name="Line 1684"/>
            <p:cNvSpPr>
              <a:spLocks noChangeShapeType="1"/>
            </p:cNvSpPr>
            <p:nvPr/>
          </p:nvSpPr>
          <p:spPr bwMode="auto">
            <a:xfrm>
              <a:off x="457" y="2856"/>
              <a:ext cx="1" cy="1"/>
            </a:xfrm>
            <a:prstGeom prst="line">
              <a:avLst/>
            </a:prstGeom>
            <a:noFill/>
            <a:ln w="14288">
              <a:solidFill>
                <a:srgbClr val="000000"/>
              </a:solidFill>
              <a:round/>
              <a:headEnd/>
              <a:tailEnd/>
            </a:ln>
          </p:spPr>
          <p:txBody>
            <a:bodyPr/>
            <a:lstStyle/>
            <a:p>
              <a:endParaRPr lang="en-US"/>
            </a:p>
          </p:txBody>
        </p:sp>
        <p:sp>
          <p:nvSpPr>
            <p:cNvPr id="168597" name="Line 1685"/>
            <p:cNvSpPr>
              <a:spLocks noChangeShapeType="1"/>
            </p:cNvSpPr>
            <p:nvPr/>
          </p:nvSpPr>
          <p:spPr bwMode="auto">
            <a:xfrm>
              <a:off x="458" y="2871"/>
              <a:ext cx="1" cy="2"/>
            </a:xfrm>
            <a:prstGeom prst="line">
              <a:avLst/>
            </a:prstGeom>
            <a:noFill/>
            <a:ln w="14288">
              <a:solidFill>
                <a:srgbClr val="000000"/>
              </a:solidFill>
              <a:round/>
              <a:headEnd/>
              <a:tailEnd/>
            </a:ln>
          </p:spPr>
          <p:txBody>
            <a:bodyPr/>
            <a:lstStyle/>
            <a:p>
              <a:endParaRPr lang="en-US"/>
            </a:p>
          </p:txBody>
        </p:sp>
        <p:sp>
          <p:nvSpPr>
            <p:cNvPr id="168598" name="Line 1686"/>
            <p:cNvSpPr>
              <a:spLocks noChangeShapeType="1"/>
            </p:cNvSpPr>
            <p:nvPr/>
          </p:nvSpPr>
          <p:spPr bwMode="auto">
            <a:xfrm>
              <a:off x="459" y="2886"/>
              <a:ext cx="1" cy="2"/>
            </a:xfrm>
            <a:prstGeom prst="line">
              <a:avLst/>
            </a:prstGeom>
            <a:noFill/>
            <a:ln w="14288">
              <a:solidFill>
                <a:srgbClr val="000000"/>
              </a:solidFill>
              <a:round/>
              <a:headEnd/>
              <a:tailEnd/>
            </a:ln>
          </p:spPr>
          <p:txBody>
            <a:bodyPr/>
            <a:lstStyle/>
            <a:p>
              <a:endParaRPr lang="en-US"/>
            </a:p>
          </p:txBody>
        </p:sp>
        <p:sp>
          <p:nvSpPr>
            <p:cNvPr id="168599" name="Line 1687"/>
            <p:cNvSpPr>
              <a:spLocks noChangeShapeType="1"/>
            </p:cNvSpPr>
            <p:nvPr/>
          </p:nvSpPr>
          <p:spPr bwMode="auto">
            <a:xfrm>
              <a:off x="461" y="2901"/>
              <a:ext cx="0" cy="1"/>
            </a:xfrm>
            <a:prstGeom prst="line">
              <a:avLst/>
            </a:prstGeom>
            <a:noFill/>
            <a:ln w="14288">
              <a:solidFill>
                <a:srgbClr val="000000"/>
              </a:solidFill>
              <a:round/>
              <a:headEnd/>
              <a:tailEnd/>
            </a:ln>
          </p:spPr>
          <p:txBody>
            <a:bodyPr/>
            <a:lstStyle/>
            <a:p>
              <a:endParaRPr lang="en-US"/>
            </a:p>
          </p:txBody>
        </p:sp>
        <p:sp>
          <p:nvSpPr>
            <p:cNvPr id="168600" name="Line 1688"/>
            <p:cNvSpPr>
              <a:spLocks noChangeShapeType="1"/>
            </p:cNvSpPr>
            <p:nvPr/>
          </p:nvSpPr>
          <p:spPr bwMode="auto">
            <a:xfrm>
              <a:off x="461" y="2916"/>
              <a:ext cx="1" cy="2"/>
            </a:xfrm>
            <a:prstGeom prst="line">
              <a:avLst/>
            </a:prstGeom>
            <a:noFill/>
            <a:ln w="14288">
              <a:solidFill>
                <a:srgbClr val="000000"/>
              </a:solidFill>
              <a:round/>
              <a:headEnd/>
              <a:tailEnd/>
            </a:ln>
          </p:spPr>
          <p:txBody>
            <a:bodyPr/>
            <a:lstStyle/>
            <a:p>
              <a:endParaRPr lang="en-US"/>
            </a:p>
          </p:txBody>
        </p:sp>
        <p:sp>
          <p:nvSpPr>
            <p:cNvPr id="168601" name="Line 1689"/>
            <p:cNvSpPr>
              <a:spLocks noChangeShapeType="1"/>
            </p:cNvSpPr>
            <p:nvPr/>
          </p:nvSpPr>
          <p:spPr bwMode="auto">
            <a:xfrm>
              <a:off x="462" y="2931"/>
              <a:ext cx="1" cy="2"/>
            </a:xfrm>
            <a:prstGeom prst="line">
              <a:avLst/>
            </a:prstGeom>
            <a:noFill/>
            <a:ln w="14288">
              <a:solidFill>
                <a:srgbClr val="000000"/>
              </a:solidFill>
              <a:round/>
              <a:headEnd/>
              <a:tailEnd/>
            </a:ln>
          </p:spPr>
          <p:txBody>
            <a:bodyPr/>
            <a:lstStyle/>
            <a:p>
              <a:endParaRPr lang="en-US"/>
            </a:p>
          </p:txBody>
        </p:sp>
        <p:sp>
          <p:nvSpPr>
            <p:cNvPr id="168602" name="Line 1690"/>
            <p:cNvSpPr>
              <a:spLocks noChangeShapeType="1"/>
            </p:cNvSpPr>
            <p:nvPr/>
          </p:nvSpPr>
          <p:spPr bwMode="auto">
            <a:xfrm>
              <a:off x="463" y="2947"/>
              <a:ext cx="1" cy="1"/>
            </a:xfrm>
            <a:prstGeom prst="line">
              <a:avLst/>
            </a:prstGeom>
            <a:noFill/>
            <a:ln w="14288">
              <a:solidFill>
                <a:srgbClr val="000000"/>
              </a:solidFill>
              <a:round/>
              <a:headEnd/>
              <a:tailEnd/>
            </a:ln>
          </p:spPr>
          <p:txBody>
            <a:bodyPr/>
            <a:lstStyle/>
            <a:p>
              <a:endParaRPr lang="en-US"/>
            </a:p>
          </p:txBody>
        </p:sp>
        <p:sp>
          <p:nvSpPr>
            <p:cNvPr id="168603" name="Line 1691"/>
            <p:cNvSpPr>
              <a:spLocks noChangeShapeType="1"/>
            </p:cNvSpPr>
            <p:nvPr/>
          </p:nvSpPr>
          <p:spPr bwMode="auto">
            <a:xfrm>
              <a:off x="469" y="2958"/>
              <a:ext cx="1" cy="0"/>
            </a:xfrm>
            <a:prstGeom prst="line">
              <a:avLst/>
            </a:prstGeom>
            <a:noFill/>
            <a:ln w="14288">
              <a:solidFill>
                <a:srgbClr val="000000"/>
              </a:solidFill>
              <a:round/>
              <a:headEnd/>
              <a:tailEnd/>
            </a:ln>
          </p:spPr>
          <p:txBody>
            <a:bodyPr/>
            <a:lstStyle/>
            <a:p>
              <a:endParaRPr lang="en-US"/>
            </a:p>
          </p:txBody>
        </p:sp>
        <p:sp>
          <p:nvSpPr>
            <p:cNvPr id="168604" name="Line 1692"/>
            <p:cNvSpPr>
              <a:spLocks noChangeShapeType="1"/>
            </p:cNvSpPr>
            <p:nvPr/>
          </p:nvSpPr>
          <p:spPr bwMode="auto">
            <a:xfrm flipV="1">
              <a:off x="479" y="2957"/>
              <a:ext cx="0" cy="1"/>
            </a:xfrm>
            <a:prstGeom prst="line">
              <a:avLst/>
            </a:prstGeom>
            <a:noFill/>
            <a:ln w="14288">
              <a:solidFill>
                <a:srgbClr val="000000"/>
              </a:solidFill>
              <a:round/>
              <a:headEnd/>
              <a:tailEnd/>
            </a:ln>
          </p:spPr>
          <p:txBody>
            <a:bodyPr/>
            <a:lstStyle/>
            <a:p>
              <a:endParaRPr lang="en-US"/>
            </a:p>
          </p:txBody>
        </p:sp>
        <p:sp>
          <p:nvSpPr>
            <p:cNvPr id="168605" name="Line 1693"/>
            <p:cNvSpPr>
              <a:spLocks noChangeShapeType="1"/>
            </p:cNvSpPr>
            <p:nvPr/>
          </p:nvSpPr>
          <p:spPr bwMode="auto">
            <a:xfrm flipV="1">
              <a:off x="479" y="2942"/>
              <a:ext cx="1" cy="3"/>
            </a:xfrm>
            <a:prstGeom prst="line">
              <a:avLst/>
            </a:prstGeom>
            <a:noFill/>
            <a:ln w="14288">
              <a:solidFill>
                <a:srgbClr val="000000"/>
              </a:solidFill>
              <a:round/>
              <a:headEnd/>
              <a:tailEnd/>
            </a:ln>
          </p:spPr>
          <p:txBody>
            <a:bodyPr/>
            <a:lstStyle/>
            <a:p>
              <a:endParaRPr lang="en-US"/>
            </a:p>
          </p:txBody>
        </p:sp>
        <p:sp>
          <p:nvSpPr>
            <p:cNvPr id="168606" name="Line 1694"/>
            <p:cNvSpPr>
              <a:spLocks noChangeShapeType="1"/>
            </p:cNvSpPr>
            <p:nvPr/>
          </p:nvSpPr>
          <p:spPr bwMode="auto">
            <a:xfrm flipV="1">
              <a:off x="480" y="2927"/>
              <a:ext cx="1" cy="1"/>
            </a:xfrm>
            <a:prstGeom prst="line">
              <a:avLst/>
            </a:prstGeom>
            <a:noFill/>
            <a:ln w="14288">
              <a:solidFill>
                <a:srgbClr val="000000"/>
              </a:solidFill>
              <a:round/>
              <a:headEnd/>
              <a:tailEnd/>
            </a:ln>
          </p:spPr>
          <p:txBody>
            <a:bodyPr/>
            <a:lstStyle/>
            <a:p>
              <a:endParaRPr lang="en-US"/>
            </a:p>
          </p:txBody>
        </p:sp>
        <p:sp>
          <p:nvSpPr>
            <p:cNvPr id="168607" name="Line 1695"/>
            <p:cNvSpPr>
              <a:spLocks noChangeShapeType="1"/>
            </p:cNvSpPr>
            <p:nvPr/>
          </p:nvSpPr>
          <p:spPr bwMode="auto">
            <a:xfrm flipV="1">
              <a:off x="480" y="2911"/>
              <a:ext cx="1" cy="2"/>
            </a:xfrm>
            <a:prstGeom prst="line">
              <a:avLst/>
            </a:prstGeom>
            <a:noFill/>
            <a:ln w="14288">
              <a:solidFill>
                <a:srgbClr val="000000"/>
              </a:solidFill>
              <a:round/>
              <a:headEnd/>
              <a:tailEnd/>
            </a:ln>
          </p:spPr>
          <p:txBody>
            <a:bodyPr/>
            <a:lstStyle/>
            <a:p>
              <a:endParaRPr lang="en-US"/>
            </a:p>
          </p:txBody>
        </p:sp>
        <p:sp>
          <p:nvSpPr>
            <p:cNvPr id="168608" name="Line 1696"/>
            <p:cNvSpPr>
              <a:spLocks noChangeShapeType="1"/>
            </p:cNvSpPr>
            <p:nvPr/>
          </p:nvSpPr>
          <p:spPr bwMode="auto">
            <a:xfrm flipV="1">
              <a:off x="481" y="2896"/>
              <a:ext cx="0" cy="2"/>
            </a:xfrm>
            <a:prstGeom prst="line">
              <a:avLst/>
            </a:prstGeom>
            <a:noFill/>
            <a:ln w="14288">
              <a:solidFill>
                <a:srgbClr val="000000"/>
              </a:solidFill>
              <a:round/>
              <a:headEnd/>
              <a:tailEnd/>
            </a:ln>
          </p:spPr>
          <p:txBody>
            <a:bodyPr/>
            <a:lstStyle/>
            <a:p>
              <a:endParaRPr lang="en-US"/>
            </a:p>
          </p:txBody>
        </p:sp>
        <p:sp>
          <p:nvSpPr>
            <p:cNvPr id="168609" name="Line 1697"/>
            <p:cNvSpPr>
              <a:spLocks noChangeShapeType="1"/>
            </p:cNvSpPr>
            <p:nvPr/>
          </p:nvSpPr>
          <p:spPr bwMode="auto">
            <a:xfrm flipV="1">
              <a:off x="481" y="2881"/>
              <a:ext cx="0" cy="2"/>
            </a:xfrm>
            <a:prstGeom prst="line">
              <a:avLst/>
            </a:prstGeom>
            <a:noFill/>
            <a:ln w="14288">
              <a:solidFill>
                <a:srgbClr val="000000"/>
              </a:solidFill>
              <a:round/>
              <a:headEnd/>
              <a:tailEnd/>
            </a:ln>
          </p:spPr>
          <p:txBody>
            <a:bodyPr/>
            <a:lstStyle/>
            <a:p>
              <a:endParaRPr lang="en-US"/>
            </a:p>
          </p:txBody>
        </p:sp>
        <p:sp>
          <p:nvSpPr>
            <p:cNvPr id="168610" name="Line 1698"/>
            <p:cNvSpPr>
              <a:spLocks noChangeShapeType="1"/>
            </p:cNvSpPr>
            <p:nvPr/>
          </p:nvSpPr>
          <p:spPr bwMode="auto">
            <a:xfrm flipV="1">
              <a:off x="482" y="2866"/>
              <a:ext cx="1" cy="1"/>
            </a:xfrm>
            <a:prstGeom prst="line">
              <a:avLst/>
            </a:prstGeom>
            <a:noFill/>
            <a:ln w="14288">
              <a:solidFill>
                <a:srgbClr val="000000"/>
              </a:solidFill>
              <a:round/>
              <a:headEnd/>
              <a:tailEnd/>
            </a:ln>
          </p:spPr>
          <p:txBody>
            <a:bodyPr/>
            <a:lstStyle/>
            <a:p>
              <a:endParaRPr lang="en-US"/>
            </a:p>
          </p:txBody>
        </p:sp>
        <p:sp>
          <p:nvSpPr>
            <p:cNvPr id="168611" name="Line 1699"/>
            <p:cNvSpPr>
              <a:spLocks noChangeShapeType="1"/>
            </p:cNvSpPr>
            <p:nvPr/>
          </p:nvSpPr>
          <p:spPr bwMode="auto">
            <a:xfrm flipV="1">
              <a:off x="483" y="2850"/>
              <a:ext cx="0" cy="2"/>
            </a:xfrm>
            <a:prstGeom prst="line">
              <a:avLst/>
            </a:prstGeom>
            <a:noFill/>
            <a:ln w="14288">
              <a:solidFill>
                <a:srgbClr val="000000"/>
              </a:solidFill>
              <a:round/>
              <a:headEnd/>
              <a:tailEnd/>
            </a:ln>
          </p:spPr>
          <p:txBody>
            <a:bodyPr/>
            <a:lstStyle/>
            <a:p>
              <a:endParaRPr lang="en-US"/>
            </a:p>
          </p:txBody>
        </p:sp>
        <p:sp>
          <p:nvSpPr>
            <p:cNvPr id="168612" name="Line 1700"/>
            <p:cNvSpPr>
              <a:spLocks noChangeShapeType="1"/>
            </p:cNvSpPr>
            <p:nvPr/>
          </p:nvSpPr>
          <p:spPr bwMode="auto">
            <a:xfrm flipV="1">
              <a:off x="483" y="2836"/>
              <a:ext cx="0" cy="1"/>
            </a:xfrm>
            <a:prstGeom prst="line">
              <a:avLst/>
            </a:prstGeom>
            <a:noFill/>
            <a:ln w="14288">
              <a:solidFill>
                <a:srgbClr val="000000"/>
              </a:solidFill>
              <a:round/>
              <a:headEnd/>
              <a:tailEnd/>
            </a:ln>
          </p:spPr>
          <p:txBody>
            <a:bodyPr/>
            <a:lstStyle/>
            <a:p>
              <a:endParaRPr lang="en-US"/>
            </a:p>
          </p:txBody>
        </p:sp>
        <p:sp>
          <p:nvSpPr>
            <p:cNvPr id="168613" name="Line 1701"/>
            <p:cNvSpPr>
              <a:spLocks noChangeShapeType="1"/>
            </p:cNvSpPr>
            <p:nvPr/>
          </p:nvSpPr>
          <p:spPr bwMode="auto">
            <a:xfrm flipV="1">
              <a:off x="483" y="2820"/>
              <a:ext cx="1" cy="1"/>
            </a:xfrm>
            <a:prstGeom prst="line">
              <a:avLst/>
            </a:prstGeom>
            <a:noFill/>
            <a:ln w="14288">
              <a:solidFill>
                <a:srgbClr val="000000"/>
              </a:solidFill>
              <a:round/>
              <a:headEnd/>
              <a:tailEnd/>
            </a:ln>
          </p:spPr>
          <p:txBody>
            <a:bodyPr/>
            <a:lstStyle/>
            <a:p>
              <a:endParaRPr lang="en-US"/>
            </a:p>
          </p:txBody>
        </p:sp>
        <p:sp>
          <p:nvSpPr>
            <p:cNvPr id="168614" name="Line 1702"/>
            <p:cNvSpPr>
              <a:spLocks noChangeShapeType="1"/>
            </p:cNvSpPr>
            <p:nvPr/>
          </p:nvSpPr>
          <p:spPr bwMode="auto">
            <a:xfrm flipV="1">
              <a:off x="483" y="2805"/>
              <a:ext cx="1" cy="1"/>
            </a:xfrm>
            <a:prstGeom prst="line">
              <a:avLst/>
            </a:prstGeom>
            <a:noFill/>
            <a:ln w="14288">
              <a:solidFill>
                <a:srgbClr val="000000"/>
              </a:solidFill>
              <a:round/>
              <a:headEnd/>
              <a:tailEnd/>
            </a:ln>
          </p:spPr>
          <p:txBody>
            <a:bodyPr/>
            <a:lstStyle/>
            <a:p>
              <a:endParaRPr lang="en-US"/>
            </a:p>
          </p:txBody>
        </p:sp>
        <p:sp>
          <p:nvSpPr>
            <p:cNvPr id="168615" name="Line 1703"/>
            <p:cNvSpPr>
              <a:spLocks noChangeShapeType="1"/>
            </p:cNvSpPr>
            <p:nvPr/>
          </p:nvSpPr>
          <p:spPr bwMode="auto">
            <a:xfrm flipV="1">
              <a:off x="484" y="2790"/>
              <a:ext cx="1" cy="1"/>
            </a:xfrm>
            <a:prstGeom prst="line">
              <a:avLst/>
            </a:prstGeom>
            <a:noFill/>
            <a:ln w="14288">
              <a:solidFill>
                <a:srgbClr val="000000"/>
              </a:solidFill>
              <a:round/>
              <a:headEnd/>
              <a:tailEnd/>
            </a:ln>
          </p:spPr>
          <p:txBody>
            <a:bodyPr/>
            <a:lstStyle/>
            <a:p>
              <a:endParaRPr lang="en-US"/>
            </a:p>
          </p:txBody>
        </p:sp>
        <p:sp>
          <p:nvSpPr>
            <p:cNvPr id="168616" name="Line 1704"/>
            <p:cNvSpPr>
              <a:spLocks noChangeShapeType="1"/>
            </p:cNvSpPr>
            <p:nvPr/>
          </p:nvSpPr>
          <p:spPr bwMode="auto">
            <a:xfrm flipV="1">
              <a:off x="485" y="2774"/>
              <a:ext cx="0" cy="2"/>
            </a:xfrm>
            <a:prstGeom prst="line">
              <a:avLst/>
            </a:prstGeom>
            <a:noFill/>
            <a:ln w="14288">
              <a:solidFill>
                <a:srgbClr val="000000"/>
              </a:solidFill>
              <a:round/>
              <a:headEnd/>
              <a:tailEnd/>
            </a:ln>
          </p:spPr>
          <p:txBody>
            <a:bodyPr/>
            <a:lstStyle/>
            <a:p>
              <a:endParaRPr lang="en-US"/>
            </a:p>
          </p:txBody>
        </p:sp>
        <p:sp>
          <p:nvSpPr>
            <p:cNvPr id="168617" name="Line 1705"/>
            <p:cNvSpPr>
              <a:spLocks noChangeShapeType="1"/>
            </p:cNvSpPr>
            <p:nvPr/>
          </p:nvSpPr>
          <p:spPr bwMode="auto">
            <a:xfrm flipV="1">
              <a:off x="485" y="2759"/>
              <a:ext cx="0" cy="1"/>
            </a:xfrm>
            <a:prstGeom prst="line">
              <a:avLst/>
            </a:prstGeom>
            <a:noFill/>
            <a:ln w="14288">
              <a:solidFill>
                <a:srgbClr val="000000"/>
              </a:solidFill>
              <a:round/>
              <a:headEnd/>
              <a:tailEnd/>
            </a:ln>
          </p:spPr>
          <p:txBody>
            <a:bodyPr/>
            <a:lstStyle/>
            <a:p>
              <a:endParaRPr lang="en-US"/>
            </a:p>
          </p:txBody>
        </p:sp>
        <p:sp>
          <p:nvSpPr>
            <p:cNvPr id="168618" name="Line 1706"/>
            <p:cNvSpPr>
              <a:spLocks noChangeShapeType="1"/>
            </p:cNvSpPr>
            <p:nvPr/>
          </p:nvSpPr>
          <p:spPr bwMode="auto">
            <a:xfrm flipV="1">
              <a:off x="485" y="2744"/>
              <a:ext cx="1" cy="2"/>
            </a:xfrm>
            <a:prstGeom prst="line">
              <a:avLst/>
            </a:prstGeom>
            <a:noFill/>
            <a:ln w="14288">
              <a:solidFill>
                <a:srgbClr val="000000"/>
              </a:solidFill>
              <a:round/>
              <a:headEnd/>
              <a:tailEnd/>
            </a:ln>
          </p:spPr>
          <p:txBody>
            <a:bodyPr/>
            <a:lstStyle/>
            <a:p>
              <a:endParaRPr lang="en-US"/>
            </a:p>
          </p:txBody>
        </p:sp>
        <p:sp>
          <p:nvSpPr>
            <p:cNvPr id="168619" name="Line 1707"/>
            <p:cNvSpPr>
              <a:spLocks noChangeShapeType="1"/>
            </p:cNvSpPr>
            <p:nvPr/>
          </p:nvSpPr>
          <p:spPr bwMode="auto">
            <a:xfrm flipV="1">
              <a:off x="485" y="2729"/>
              <a:ext cx="1" cy="1"/>
            </a:xfrm>
            <a:prstGeom prst="line">
              <a:avLst/>
            </a:prstGeom>
            <a:noFill/>
            <a:ln w="14288">
              <a:solidFill>
                <a:srgbClr val="000000"/>
              </a:solidFill>
              <a:round/>
              <a:headEnd/>
              <a:tailEnd/>
            </a:ln>
          </p:spPr>
          <p:txBody>
            <a:bodyPr/>
            <a:lstStyle/>
            <a:p>
              <a:endParaRPr lang="en-US"/>
            </a:p>
          </p:txBody>
        </p:sp>
        <p:sp>
          <p:nvSpPr>
            <p:cNvPr id="168620" name="Line 1708"/>
            <p:cNvSpPr>
              <a:spLocks noChangeShapeType="1"/>
            </p:cNvSpPr>
            <p:nvPr/>
          </p:nvSpPr>
          <p:spPr bwMode="auto">
            <a:xfrm flipV="1">
              <a:off x="486" y="2713"/>
              <a:ext cx="1" cy="2"/>
            </a:xfrm>
            <a:prstGeom prst="line">
              <a:avLst/>
            </a:prstGeom>
            <a:noFill/>
            <a:ln w="14288">
              <a:solidFill>
                <a:srgbClr val="000000"/>
              </a:solidFill>
              <a:round/>
              <a:headEnd/>
              <a:tailEnd/>
            </a:ln>
          </p:spPr>
          <p:txBody>
            <a:bodyPr/>
            <a:lstStyle/>
            <a:p>
              <a:endParaRPr lang="en-US"/>
            </a:p>
          </p:txBody>
        </p:sp>
        <p:sp>
          <p:nvSpPr>
            <p:cNvPr id="168621" name="Line 1709"/>
            <p:cNvSpPr>
              <a:spLocks noChangeShapeType="1"/>
            </p:cNvSpPr>
            <p:nvPr/>
          </p:nvSpPr>
          <p:spPr bwMode="auto">
            <a:xfrm flipV="1">
              <a:off x="487" y="2698"/>
              <a:ext cx="1" cy="2"/>
            </a:xfrm>
            <a:prstGeom prst="line">
              <a:avLst/>
            </a:prstGeom>
            <a:noFill/>
            <a:ln w="14288">
              <a:solidFill>
                <a:srgbClr val="000000"/>
              </a:solidFill>
              <a:round/>
              <a:headEnd/>
              <a:tailEnd/>
            </a:ln>
          </p:spPr>
          <p:txBody>
            <a:bodyPr/>
            <a:lstStyle/>
            <a:p>
              <a:endParaRPr lang="en-US"/>
            </a:p>
          </p:txBody>
        </p:sp>
        <p:sp>
          <p:nvSpPr>
            <p:cNvPr id="168622" name="Line 1710"/>
            <p:cNvSpPr>
              <a:spLocks noChangeShapeType="1"/>
            </p:cNvSpPr>
            <p:nvPr/>
          </p:nvSpPr>
          <p:spPr bwMode="auto">
            <a:xfrm flipV="1">
              <a:off x="487" y="2683"/>
              <a:ext cx="1" cy="2"/>
            </a:xfrm>
            <a:prstGeom prst="line">
              <a:avLst/>
            </a:prstGeom>
            <a:noFill/>
            <a:ln w="14288">
              <a:solidFill>
                <a:srgbClr val="000000"/>
              </a:solidFill>
              <a:round/>
              <a:headEnd/>
              <a:tailEnd/>
            </a:ln>
          </p:spPr>
          <p:txBody>
            <a:bodyPr/>
            <a:lstStyle/>
            <a:p>
              <a:endParaRPr lang="en-US"/>
            </a:p>
          </p:txBody>
        </p:sp>
        <p:sp>
          <p:nvSpPr>
            <p:cNvPr id="168623" name="Line 1711"/>
            <p:cNvSpPr>
              <a:spLocks noChangeShapeType="1"/>
            </p:cNvSpPr>
            <p:nvPr/>
          </p:nvSpPr>
          <p:spPr bwMode="auto">
            <a:xfrm flipV="1">
              <a:off x="488" y="2668"/>
              <a:ext cx="0" cy="1"/>
            </a:xfrm>
            <a:prstGeom prst="line">
              <a:avLst/>
            </a:prstGeom>
            <a:noFill/>
            <a:ln w="14288">
              <a:solidFill>
                <a:srgbClr val="000000"/>
              </a:solidFill>
              <a:round/>
              <a:headEnd/>
              <a:tailEnd/>
            </a:ln>
          </p:spPr>
          <p:txBody>
            <a:bodyPr/>
            <a:lstStyle/>
            <a:p>
              <a:endParaRPr lang="en-US"/>
            </a:p>
          </p:txBody>
        </p:sp>
        <p:sp>
          <p:nvSpPr>
            <p:cNvPr id="168624" name="Line 1712"/>
            <p:cNvSpPr>
              <a:spLocks noChangeShapeType="1"/>
            </p:cNvSpPr>
            <p:nvPr/>
          </p:nvSpPr>
          <p:spPr bwMode="auto">
            <a:xfrm flipV="1">
              <a:off x="488" y="2652"/>
              <a:ext cx="0" cy="2"/>
            </a:xfrm>
            <a:prstGeom prst="line">
              <a:avLst/>
            </a:prstGeom>
            <a:noFill/>
            <a:ln w="14288">
              <a:solidFill>
                <a:srgbClr val="000000"/>
              </a:solidFill>
              <a:round/>
              <a:headEnd/>
              <a:tailEnd/>
            </a:ln>
          </p:spPr>
          <p:txBody>
            <a:bodyPr/>
            <a:lstStyle/>
            <a:p>
              <a:endParaRPr lang="en-US"/>
            </a:p>
          </p:txBody>
        </p:sp>
        <p:sp>
          <p:nvSpPr>
            <p:cNvPr id="168625" name="Line 1713"/>
            <p:cNvSpPr>
              <a:spLocks noChangeShapeType="1"/>
            </p:cNvSpPr>
            <p:nvPr/>
          </p:nvSpPr>
          <p:spPr bwMode="auto">
            <a:xfrm flipV="1">
              <a:off x="488" y="2638"/>
              <a:ext cx="1" cy="1"/>
            </a:xfrm>
            <a:prstGeom prst="line">
              <a:avLst/>
            </a:prstGeom>
            <a:noFill/>
            <a:ln w="14288">
              <a:solidFill>
                <a:srgbClr val="000000"/>
              </a:solidFill>
              <a:round/>
              <a:headEnd/>
              <a:tailEnd/>
            </a:ln>
          </p:spPr>
          <p:txBody>
            <a:bodyPr/>
            <a:lstStyle/>
            <a:p>
              <a:endParaRPr lang="en-US"/>
            </a:p>
          </p:txBody>
        </p:sp>
        <p:sp>
          <p:nvSpPr>
            <p:cNvPr id="168626" name="Line 1714"/>
            <p:cNvSpPr>
              <a:spLocks noChangeShapeType="1"/>
            </p:cNvSpPr>
            <p:nvPr/>
          </p:nvSpPr>
          <p:spPr bwMode="auto">
            <a:xfrm flipV="1">
              <a:off x="488" y="2622"/>
              <a:ext cx="1" cy="1"/>
            </a:xfrm>
            <a:prstGeom prst="line">
              <a:avLst/>
            </a:prstGeom>
            <a:noFill/>
            <a:ln w="14288">
              <a:solidFill>
                <a:srgbClr val="000000"/>
              </a:solidFill>
              <a:round/>
              <a:headEnd/>
              <a:tailEnd/>
            </a:ln>
          </p:spPr>
          <p:txBody>
            <a:bodyPr/>
            <a:lstStyle/>
            <a:p>
              <a:endParaRPr lang="en-US"/>
            </a:p>
          </p:txBody>
        </p:sp>
        <p:sp>
          <p:nvSpPr>
            <p:cNvPr id="168627" name="Line 1715"/>
            <p:cNvSpPr>
              <a:spLocks noChangeShapeType="1"/>
            </p:cNvSpPr>
            <p:nvPr/>
          </p:nvSpPr>
          <p:spPr bwMode="auto">
            <a:xfrm flipV="1">
              <a:off x="489" y="2607"/>
              <a:ext cx="1" cy="1"/>
            </a:xfrm>
            <a:prstGeom prst="line">
              <a:avLst/>
            </a:prstGeom>
            <a:noFill/>
            <a:ln w="14288">
              <a:solidFill>
                <a:srgbClr val="000000"/>
              </a:solidFill>
              <a:round/>
              <a:headEnd/>
              <a:tailEnd/>
            </a:ln>
          </p:spPr>
          <p:txBody>
            <a:bodyPr/>
            <a:lstStyle/>
            <a:p>
              <a:endParaRPr lang="en-US"/>
            </a:p>
          </p:txBody>
        </p:sp>
        <p:sp>
          <p:nvSpPr>
            <p:cNvPr id="168628" name="Line 1716"/>
            <p:cNvSpPr>
              <a:spLocks noChangeShapeType="1"/>
            </p:cNvSpPr>
            <p:nvPr/>
          </p:nvSpPr>
          <p:spPr bwMode="auto">
            <a:xfrm flipV="1">
              <a:off x="490" y="2592"/>
              <a:ext cx="1" cy="1"/>
            </a:xfrm>
            <a:prstGeom prst="line">
              <a:avLst/>
            </a:prstGeom>
            <a:noFill/>
            <a:ln w="14288">
              <a:solidFill>
                <a:srgbClr val="000000"/>
              </a:solidFill>
              <a:round/>
              <a:headEnd/>
              <a:tailEnd/>
            </a:ln>
          </p:spPr>
          <p:txBody>
            <a:bodyPr/>
            <a:lstStyle/>
            <a:p>
              <a:endParaRPr lang="en-US"/>
            </a:p>
          </p:txBody>
        </p:sp>
        <p:sp>
          <p:nvSpPr>
            <p:cNvPr id="168629" name="Line 1717"/>
            <p:cNvSpPr>
              <a:spLocks noChangeShapeType="1"/>
            </p:cNvSpPr>
            <p:nvPr/>
          </p:nvSpPr>
          <p:spPr bwMode="auto">
            <a:xfrm flipV="1">
              <a:off x="490" y="2576"/>
              <a:ext cx="1" cy="2"/>
            </a:xfrm>
            <a:prstGeom prst="line">
              <a:avLst/>
            </a:prstGeom>
            <a:noFill/>
            <a:ln w="14288">
              <a:solidFill>
                <a:srgbClr val="000000"/>
              </a:solidFill>
              <a:round/>
              <a:headEnd/>
              <a:tailEnd/>
            </a:ln>
          </p:spPr>
          <p:txBody>
            <a:bodyPr/>
            <a:lstStyle/>
            <a:p>
              <a:endParaRPr lang="en-US"/>
            </a:p>
          </p:txBody>
        </p:sp>
        <p:sp>
          <p:nvSpPr>
            <p:cNvPr id="168630" name="Line 1718"/>
            <p:cNvSpPr>
              <a:spLocks noChangeShapeType="1"/>
            </p:cNvSpPr>
            <p:nvPr/>
          </p:nvSpPr>
          <p:spPr bwMode="auto">
            <a:xfrm flipV="1">
              <a:off x="491" y="2561"/>
              <a:ext cx="1" cy="1"/>
            </a:xfrm>
            <a:prstGeom prst="line">
              <a:avLst/>
            </a:prstGeom>
            <a:noFill/>
            <a:ln w="14288">
              <a:solidFill>
                <a:srgbClr val="000000"/>
              </a:solidFill>
              <a:round/>
              <a:headEnd/>
              <a:tailEnd/>
            </a:ln>
          </p:spPr>
          <p:txBody>
            <a:bodyPr/>
            <a:lstStyle/>
            <a:p>
              <a:endParaRPr lang="en-US"/>
            </a:p>
          </p:txBody>
        </p:sp>
        <p:sp>
          <p:nvSpPr>
            <p:cNvPr id="168631" name="Line 1719"/>
            <p:cNvSpPr>
              <a:spLocks noChangeShapeType="1"/>
            </p:cNvSpPr>
            <p:nvPr/>
          </p:nvSpPr>
          <p:spPr bwMode="auto">
            <a:xfrm flipV="1">
              <a:off x="491" y="2546"/>
              <a:ext cx="1" cy="2"/>
            </a:xfrm>
            <a:prstGeom prst="line">
              <a:avLst/>
            </a:prstGeom>
            <a:noFill/>
            <a:ln w="14288">
              <a:solidFill>
                <a:srgbClr val="000000"/>
              </a:solidFill>
              <a:round/>
              <a:headEnd/>
              <a:tailEnd/>
            </a:ln>
          </p:spPr>
          <p:txBody>
            <a:bodyPr/>
            <a:lstStyle/>
            <a:p>
              <a:endParaRPr lang="en-US"/>
            </a:p>
          </p:txBody>
        </p:sp>
        <p:sp>
          <p:nvSpPr>
            <p:cNvPr id="168632" name="Line 1720"/>
            <p:cNvSpPr>
              <a:spLocks noChangeShapeType="1"/>
            </p:cNvSpPr>
            <p:nvPr/>
          </p:nvSpPr>
          <p:spPr bwMode="auto">
            <a:xfrm flipV="1">
              <a:off x="492" y="2531"/>
              <a:ext cx="0" cy="1"/>
            </a:xfrm>
            <a:prstGeom prst="line">
              <a:avLst/>
            </a:prstGeom>
            <a:noFill/>
            <a:ln w="14288">
              <a:solidFill>
                <a:srgbClr val="000000"/>
              </a:solidFill>
              <a:round/>
              <a:headEnd/>
              <a:tailEnd/>
            </a:ln>
          </p:spPr>
          <p:txBody>
            <a:bodyPr/>
            <a:lstStyle/>
            <a:p>
              <a:endParaRPr lang="en-US"/>
            </a:p>
          </p:txBody>
        </p:sp>
        <p:sp>
          <p:nvSpPr>
            <p:cNvPr id="168633" name="Line 1721"/>
            <p:cNvSpPr>
              <a:spLocks noChangeShapeType="1"/>
            </p:cNvSpPr>
            <p:nvPr/>
          </p:nvSpPr>
          <p:spPr bwMode="auto">
            <a:xfrm flipV="1">
              <a:off x="492" y="2515"/>
              <a:ext cx="1" cy="2"/>
            </a:xfrm>
            <a:prstGeom prst="line">
              <a:avLst/>
            </a:prstGeom>
            <a:noFill/>
            <a:ln w="14288">
              <a:solidFill>
                <a:srgbClr val="000000"/>
              </a:solidFill>
              <a:round/>
              <a:headEnd/>
              <a:tailEnd/>
            </a:ln>
          </p:spPr>
          <p:txBody>
            <a:bodyPr/>
            <a:lstStyle/>
            <a:p>
              <a:endParaRPr lang="en-US"/>
            </a:p>
          </p:txBody>
        </p:sp>
        <p:sp>
          <p:nvSpPr>
            <p:cNvPr id="168634" name="Line 1722"/>
            <p:cNvSpPr>
              <a:spLocks noChangeShapeType="1"/>
            </p:cNvSpPr>
            <p:nvPr/>
          </p:nvSpPr>
          <p:spPr bwMode="auto">
            <a:xfrm flipV="1">
              <a:off x="492" y="2500"/>
              <a:ext cx="1" cy="2"/>
            </a:xfrm>
            <a:prstGeom prst="line">
              <a:avLst/>
            </a:prstGeom>
            <a:noFill/>
            <a:ln w="14288">
              <a:solidFill>
                <a:srgbClr val="000000"/>
              </a:solidFill>
              <a:round/>
              <a:headEnd/>
              <a:tailEnd/>
            </a:ln>
          </p:spPr>
          <p:txBody>
            <a:bodyPr/>
            <a:lstStyle/>
            <a:p>
              <a:endParaRPr lang="en-US"/>
            </a:p>
          </p:txBody>
        </p:sp>
        <p:sp>
          <p:nvSpPr>
            <p:cNvPr id="168635" name="Line 1723"/>
            <p:cNvSpPr>
              <a:spLocks noChangeShapeType="1"/>
            </p:cNvSpPr>
            <p:nvPr/>
          </p:nvSpPr>
          <p:spPr bwMode="auto">
            <a:xfrm flipV="1">
              <a:off x="493" y="2485"/>
              <a:ext cx="1" cy="2"/>
            </a:xfrm>
            <a:prstGeom prst="line">
              <a:avLst/>
            </a:prstGeom>
            <a:noFill/>
            <a:ln w="14288">
              <a:solidFill>
                <a:srgbClr val="000000"/>
              </a:solidFill>
              <a:round/>
              <a:headEnd/>
              <a:tailEnd/>
            </a:ln>
          </p:spPr>
          <p:txBody>
            <a:bodyPr/>
            <a:lstStyle/>
            <a:p>
              <a:endParaRPr lang="en-US"/>
            </a:p>
          </p:txBody>
        </p:sp>
        <p:sp>
          <p:nvSpPr>
            <p:cNvPr id="168636" name="Line 1724"/>
            <p:cNvSpPr>
              <a:spLocks noChangeShapeType="1"/>
            </p:cNvSpPr>
            <p:nvPr/>
          </p:nvSpPr>
          <p:spPr bwMode="auto">
            <a:xfrm flipV="1">
              <a:off x="493" y="2470"/>
              <a:ext cx="1" cy="1"/>
            </a:xfrm>
            <a:prstGeom prst="line">
              <a:avLst/>
            </a:prstGeom>
            <a:noFill/>
            <a:ln w="14288">
              <a:solidFill>
                <a:srgbClr val="000000"/>
              </a:solidFill>
              <a:round/>
              <a:headEnd/>
              <a:tailEnd/>
            </a:ln>
          </p:spPr>
          <p:txBody>
            <a:bodyPr/>
            <a:lstStyle/>
            <a:p>
              <a:endParaRPr lang="en-US"/>
            </a:p>
          </p:txBody>
        </p:sp>
        <p:sp>
          <p:nvSpPr>
            <p:cNvPr id="168637" name="Line 1725"/>
            <p:cNvSpPr>
              <a:spLocks noChangeShapeType="1"/>
            </p:cNvSpPr>
            <p:nvPr/>
          </p:nvSpPr>
          <p:spPr bwMode="auto">
            <a:xfrm flipV="1">
              <a:off x="494" y="2454"/>
              <a:ext cx="0" cy="2"/>
            </a:xfrm>
            <a:prstGeom prst="line">
              <a:avLst/>
            </a:prstGeom>
            <a:noFill/>
            <a:ln w="14288">
              <a:solidFill>
                <a:srgbClr val="000000"/>
              </a:solidFill>
              <a:round/>
              <a:headEnd/>
              <a:tailEnd/>
            </a:ln>
          </p:spPr>
          <p:txBody>
            <a:bodyPr/>
            <a:lstStyle/>
            <a:p>
              <a:endParaRPr lang="en-US"/>
            </a:p>
          </p:txBody>
        </p:sp>
        <p:sp>
          <p:nvSpPr>
            <p:cNvPr id="168638" name="Line 1726"/>
            <p:cNvSpPr>
              <a:spLocks noChangeShapeType="1"/>
            </p:cNvSpPr>
            <p:nvPr/>
          </p:nvSpPr>
          <p:spPr bwMode="auto">
            <a:xfrm>
              <a:off x="494" y="2454"/>
              <a:ext cx="1" cy="1"/>
            </a:xfrm>
            <a:prstGeom prst="line">
              <a:avLst/>
            </a:prstGeom>
            <a:noFill/>
            <a:ln w="14288">
              <a:solidFill>
                <a:srgbClr val="000000"/>
              </a:solidFill>
              <a:round/>
              <a:headEnd/>
              <a:tailEnd/>
            </a:ln>
          </p:spPr>
          <p:txBody>
            <a:bodyPr/>
            <a:lstStyle/>
            <a:p>
              <a:endParaRPr lang="en-US"/>
            </a:p>
          </p:txBody>
        </p:sp>
        <p:sp>
          <p:nvSpPr>
            <p:cNvPr id="168639" name="Line 1727"/>
            <p:cNvSpPr>
              <a:spLocks noChangeShapeType="1"/>
            </p:cNvSpPr>
            <p:nvPr/>
          </p:nvSpPr>
          <p:spPr bwMode="auto">
            <a:xfrm>
              <a:off x="495" y="2469"/>
              <a:ext cx="1" cy="1"/>
            </a:xfrm>
            <a:prstGeom prst="line">
              <a:avLst/>
            </a:prstGeom>
            <a:noFill/>
            <a:ln w="14288">
              <a:solidFill>
                <a:srgbClr val="000000"/>
              </a:solidFill>
              <a:round/>
              <a:headEnd/>
              <a:tailEnd/>
            </a:ln>
          </p:spPr>
          <p:txBody>
            <a:bodyPr/>
            <a:lstStyle/>
            <a:p>
              <a:endParaRPr lang="en-US"/>
            </a:p>
          </p:txBody>
        </p:sp>
        <p:sp>
          <p:nvSpPr>
            <p:cNvPr id="168640" name="Line 1728"/>
            <p:cNvSpPr>
              <a:spLocks noChangeShapeType="1"/>
            </p:cNvSpPr>
            <p:nvPr/>
          </p:nvSpPr>
          <p:spPr bwMode="auto">
            <a:xfrm>
              <a:off x="496" y="2485"/>
              <a:ext cx="1" cy="1"/>
            </a:xfrm>
            <a:prstGeom prst="line">
              <a:avLst/>
            </a:prstGeom>
            <a:noFill/>
            <a:ln w="14288">
              <a:solidFill>
                <a:srgbClr val="000000"/>
              </a:solidFill>
              <a:round/>
              <a:headEnd/>
              <a:tailEnd/>
            </a:ln>
          </p:spPr>
          <p:txBody>
            <a:bodyPr/>
            <a:lstStyle/>
            <a:p>
              <a:endParaRPr lang="en-US"/>
            </a:p>
          </p:txBody>
        </p:sp>
        <p:sp>
          <p:nvSpPr>
            <p:cNvPr id="168641" name="Line 1729"/>
            <p:cNvSpPr>
              <a:spLocks noChangeShapeType="1"/>
            </p:cNvSpPr>
            <p:nvPr/>
          </p:nvSpPr>
          <p:spPr bwMode="auto">
            <a:xfrm>
              <a:off x="497" y="2499"/>
              <a:ext cx="1" cy="2"/>
            </a:xfrm>
            <a:prstGeom prst="line">
              <a:avLst/>
            </a:prstGeom>
            <a:noFill/>
            <a:ln w="14288">
              <a:solidFill>
                <a:srgbClr val="000000"/>
              </a:solidFill>
              <a:round/>
              <a:headEnd/>
              <a:tailEnd/>
            </a:ln>
          </p:spPr>
          <p:txBody>
            <a:bodyPr/>
            <a:lstStyle/>
            <a:p>
              <a:endParaRPr lang="en-US"/>
            </a:p>
          </p:txBody>
        </p:sp>
        <p:sp>
          <p:nvSpPr>
            <p:cNvPr id="168642" name="Line 1730"/>
            <p:cNvSpPr>
              <a:spLocks noChangeShapeType="1"/>
            </p:cNvSpPr>
            <p:nvPr/>
          </p:nvSpPr>
          <p:spPr bwMode="auto">
            <a:xfrm>
              <a:off x="499" y="2515"/>
              <a:ext cx="0" cy="1"/>
            </a:xfrm>
            <a:prstGeom prst="line">
              <a:avLst/>
            </a:prstGeom>
            <a:noFill/>
            <a:ln w="14288">
              <a:solidFill>
                <a:srgbClr val="000000"/>
              </a:solidFill>
              <a:round/>
              <a:headEnd/>
              <a:tailEnd/>
            </a:ln>
          </p:spPr>
          <p:txBody>
            <a:bodyPr/>
            <a:lstStyle/>
            <a:p>
              <a:endParaRPr lang="en-US"/>
            </a:p>
          </p:txBody>
        </p:sp>
        <p:sp>
          <p:nvSpPr>
            <p:cNvPr id="168643" name="Line 1731"/>
            <p:cNvSpPr>
              <a:spLocks noChangeShapeType="1"/>
            </p:cNvSpPr>
            <p:nvPr/>
          </p:nvSpPr>
          <p:spPr bwMode="auto">
            <a:xfrm>
              <a:off x="499" y="2530"/>
              <a:ext cx="1" cy="2"/>
            </a:xfrm>
            <a:prstGeom prst="line">
              <a:avLst/>
            </a:prstGeom>
            <a:noFill/>
            <a:ln w="14288">
              <a:solidFill>
                <a:srgbClr val="000000"/>
              </a:solidFill>
              <a:round/>
              <a:headEnd/>
              <a:tailEnd/>
            </a:ln>
          </p:spPr>
          <p:txBody>
            <a:bodyPr/>
            <a:lstStyle/>
            <a:p>
              <a:endParaRPr lang="en-US"/>
            </a:p>
          </p:txBody>
        </p:sp>
        <p:sp>
          <p:nvSpPr>
            <p:cNvPr id="168644" name="Line 1732"/>
            <p:cNvSpPr>
              <a:spLocks noChangeShapeType="1"/>
            </p:cNvSpPr>
            <p:nvPr/>
          </p:nvSpPr>
          <p:spPr bwMode="auto">
            <a:xfrm>
              <a:off x="501" y="2545"/>
              <a:ext cx="0" cy="2"/>
            </a:xfrm>
            <a:prstGeom prst="line">
              <a:avLst/>
            </a:prstGeom>
            <a:noFill/>
            <a:ln w="14288">
              <a:solidFill>
                <a:srgbClr val="000000"/>
              </a:solidFill>
              <a:round/>
              <a:headEnd/>
              <a:tailEnd/>
            </a:ln>
          </p:spPr>
          <p:txBody>
            <a:bodyPr/>
            <a:lstStyle/>
            <a:p>
              <a:endParaRPr lang="en-US"/>
            </a:p>
          </p:txBody>
        </p:sp>
        <p:sp>
          <p:nvSpPr>
            <p:cNvPr id="168645" name="Line 1733"/>
            <p:cNvSpPr>
              <a:spLocks noChangeShapeType="1"/>
            </p:cNvSpPr>
            <p:nvPr/>
          </p:nvSpPr>
          <p:spPr bwMode="auto">
            <a:xfrm>
              <a:off x="501" y="2560"/>
              <a:ext cx="1" cy="2"/>
            </a:xfrm>
            <a:prstGeom prst="line">
              <a:avLst/>
            </a:prstGeom>
            <a:noFill/>
            <a:ln w="14288">
              <a:solidFill>
                <a:srgbClr val="000000"/>
              </a:solidFill>
              <a:round/>
              <a:headEnd/>
              <a:tailEnd/>
            </a:ln>
          </p:spPr>
          <p:txBody>
            <a:bodyPr/>
            <a:lstStyle/>
            <a:p>
              <a:endParaRPr lang="en-US"/>
            </a:p>
          </p:txBody>
        </p:sp>
        <p:sp>
          <p:nvSpPr>
            <p:cNvPr id="168646" name="Line 1734"/>
            <p:cNvSpPr>
              <a:spLocks noChangeShapeType="1"/>
            </p:cNvSpPr>
            <p:nvPr/>
          </p:nvSpPr>
          <p:spPr bwMode="auto">
            <a:xfrm>
              <a:off x="502" y="2576"/>
              <a:ext cx="1" cy="1"/>
            </a:xfrm>
            <a:prstGeom prst="line">
              <a:avLst/>
            </a:prstGeom>
            <a:noFill/>
            <a:ln w="14288">
              <a:solidFill>
                <a:srgbClr val="000000"/>
              </a:solidFill>
              <a:round/>
              <a:headEnd/>
              <a:tailEnd/>
            </a:ln>
          </p:spPr>
          <p:txBody>
            <a:bodyPr/>
            <a:lstStyle/>
            <a:p>
              <a:endParaRPr lang="en-US"/>
            </a:p>
          </p:txBody>
        </p:sp>
        <p:sp>
          <p:nvSpPr>
            <p:cNvPr id="168647" name="Line 1735"/>
            <p:cNvSpPr>
              <a:spLocks noChangeShapeType="1"/>
            </p:cNvSpPr>
            <p:nvPr/>
          </p:nvSpPr>
          <p:spPr bwMode="auto">
            <a:xfrm>
              <a:off x="503" y="2591"/>
              <a:ext cx="1" cy="2"/>
            </a:xfrm>
            <a:prstGeom prst="line">
              <a:avLst/>
            </a:prstGeom>
            <a:noFill/>
            <a:ln w="14288">
              <a:solidFill>
                <a:srgbClr val="000000"/>
              </a:solidFill>
              <a:round/>
              <a:headEnd/>
              <a:tailEnd/>
            </a:ln>
          </p:spPr>
          <p:txBody>
            <a:bodyPr/>
            <a:lstStyle/>
            <a:p>
              <a:endParaRPr lang="en-US"/>
            </a:p>
          </p:txBody>
        </p:sp>
        <p:sp>
          <p:nvSpPr>
            <p:cNvPr id="168648" name="Line 1736"/>
            <p:cNvSpPr>
              <a:spLocks noChangeShapeType="1"/>
            </p:cNvSpPr>
            <p:nvPr/>
          </p:nvSpPr>
          <p:spPr bwMode="auto">
            <a:xfrm>
              <a:off x="504" y="2606"/>
              <a:ext cx="1" cy="1"/>
            </a:xfrm>
            <a:prstGeom prst="line">
              <a:avLst/>
            </a:prstGeom>
            <a:noFill/>
            <a:ln w="14288">
              <a:solidFill>
                <a:srgbClr val="000000"/>
              </a:solidFill>
              <a:round/>
              <a:headEnd/>
              <a:tailEnd/>
            </a:ln>
          </p:spPr>
          <p:txBody>
            <a:bodyPr/>
            <a:lstStyle/>
            <a:p>
              <a:endParaRPr lang="en-US"/>
            </a:p>
          </p:txBody>
        </p:sp>
        <p:sp>
          <p:nvSpPr>
            <p:cNvPr id="168649" name="Line 1737"/>
            <p:cNvSpPr>
              <a:spLocks noChangeShapeType="1"/>
            </p:cNvSpPr>
            <p:nvPr/>
          </p:nvSpPr>
          <p:spPr bwMode="auto">
            <a:xfrm>
              <a:off x="505" y="2621"/>
              <a:ext cx="1" cy="2"/>
            </a:xfrm>
            <a:prstGeom prst="line">
              <a:avLst/>
            </a:prstGeom>
            <a:noFill/>
            <a:ln w="14288">
              <a:solidFill>
                <a:srgbClr val="000000"/>
              </a:solidFill>
              <a:round/>
              <a:headEnd/>
              <a:tailEnd/>
            </a:ln>
          </p:spPr>
          <p:txBody>
            <a:bodyPr/>
            <a:lstStyle/>
            <a:p>
              <a:endParaRPr lang="en-US"/>
            </a:p>
          </p:txBody>
        </p:sp>
        <p:sp>
          <p:nvSpPr>
            <p:cNvPr id="168650" name="Line 1738"/>
            <p:cNvSpPr>
              <a:spLocks noChangeShapeType="1"/>
            </p:cNvSpPr>
            <p:nvPr/>
          </p:nvSpPr>
          <p:spPr bwMode="auto">
            <a:xfrm>
              <a:off x="507" y="2637"/>
              <a:ext cx="1" cy="1"/>
            </a:xfrm>
            <a:prstGeom prst="line">
              <a:avLst/>
            </a:prstGeom>
            <a:noFill/>
            <a:ln w="14288">
              <a:solidFill>
                <a:srgbClr val="000000"/>
              </a:solidFill>
              <a:round/>
              <a:headEnd/>
              <a:tailEnd/>
            </a:ln>
          </p:spPr>
          <p:txBody>
            <a:bodyPr/>
            <a:lstStyle/>
            <a:p>
              <a:endParaRPr lang="en-US"/>
            </a:p>
          </p:txBody>
        </p:sp>
        <p:sp>
          <p:nvSpPr>
            <p:cNvPr id="168651" name="Line 1739"/>
            <p:cNvSpPr>
              <a:spLocks noChangeShapeType="1"/>
            </p:cNvSpPr>
            <p:nvPr/>
          </p:nvSpPr>
          <p:spPr bwMode="auto">
            <a:xfrm>
              <a:off x="508" y="2652"/>
              <a:ext cx="0" cy="1"/>
            </a:xfrm>
            <a:prstGeom prst="line">
              <a:avLst/>
            </a:prstGeom>
            <a:noFill/>
            <a:ln w="14288">
              <a:solidFill>
                <a:srgbClr val="000000"/>
              </a:solidFill>
              <a:round/>
              <a:headEnd/>
              <a:tailEnd/>
            </a:ln>
          </p:spPr>
          <p:txBody>
            <a:bodyPr/>
            <a:lstStyle/>
            <a:p>
              <a:endParaRPr lang="en-US"/>
            </a:p>
          </p:txBody>
        </p:sp>
        <p:sp>
          <p:nvSpPr>
            <p:cNvPr id="168652" name="Line 1740"/>
            <p:cNvSpPr>
              <a:spLocks noChangeShapeType="1"/>
            </p:cNvSpPr>
            <p:nvPr/>
          </p:nvSpPr>
          <p:spPr bwMode="auto">
            <a:xfrm>
              <a:off x="508" y="2667"/>
              <a:ext cx="1" cy="1"/>
            </a:xfrm>
            <a:prstGeom prst="line">
              <a:avLst/>
            </a:prstGeom>
            <a:noFill/>
            <a:ln w="14288">
              <a:solidFill>
                <a:srgbClr val="000000"/>
              </a:solidFill>
              <a:round/>
              <a:headEnd/>
              <a:tailEnd/>
            </a:ln>
          </p:spPr>
          <p:txBody>
            <a:bodyPr/>
            <a:lstStyle/>
            <a:p>
              <a:endParaRPr lang="en-US"/>
            </a:p>
          </p:txBody>
        </p:sp>
        <p:sp>
          <p:nvSpPr>
            <p:cNvPr id="168653" name="Line 1741"/>
            <p:cNvSpPr>
              <a:spLocks noChangeShapeType="1"/>
            </p:cNvSpPr>
            <p:nvPr/>
          </p:nvSpPr>
          <p:spPr bwMode="auto">
            <a:xfrm>
              <a:off x="509" y="2683"/>
              <a:ext cx="1" cy="1"/>
            </a:xfrm>
            <a:prstGeom prst="line">
              <a:avLst/>
            </a:prstGeom>
            <a:noFill/>
            <a:ln w="14288">
              <a:solidFill>
                <a:srgbClr val="000000"/>
              </a:solidFill>
              <a:round/>
              <a:headEnd/>
              <a:tailEnd/>
            </a:ln>
          </p:spPr>
          <p:txBody>
            <a:bodyPr/>
            <a:lstStyle/>
            <a:p>
              <a:endParaRPr lang="en-US"/>
            </a:p>
          </p:txBody>
        </p:sp>
        <p:sp>
          <p:nvSpPr>
            <p:cNvPr id="168654" name="Line 1742"/>
            <p:cNvSpPr>
              <a:spLocks noChangeShapeType="1"/>
            </p:cNvSpPr>
            <p:nvPr/>
          </p:nvSpPr>
          <p:spPr bwMode="auto">
            <a:xfrm>
              <a:off x="510" y="2697"/>
              <a:ext cx="1" cy="1"/>
            </a:xfrm>
            <a:prstGeom prst="line">
              <a:avLst/>
            </a:prstGeom>
            <a:noFill/>
            <a:ln w="14288">
              <a:solidFill>
                <a:srgbClr val="000000"/>
              </a:solidFill>
              <a:round/>
              <a:headEnd/>
              <a:tailEnd/>
            </a:ln>
          </p:spPr>
          <p:txBody>
            <a:bodyPr/>
            <a:lstStyle/>
            <a:p>
              <a:endParaRPr lang="en-US"/>
            </a:p>
          </p:txBody>
        </p:sp>
        <p:sp>
          <p:nvSpPr>
            <p:cNvPr id="168655" name="Line 1743"/>
            <p:cNvSpPr>
              <a:spLocks noChangeShapeType="1"/>
            </p:cNvSpPr>
            <p:nvPr/>
          </p:nvSpPr>
          <p:spPr bwMode="auto">
            <a:xfrm>
              <a:off x="512" y="2712"/>
              <a:ext cx="1" cy="1"/>
            </a:xfrm>
            <a:prstGeom prst="line">
              <a:avLst/>
            </a:prstGeom>
            <a:noFill/>
            <a:ln w="14288">
              <a:solidFill>
                <a:srgbClr val="000000"/>
              </a:solidFill>
              <a:round/>
              <a:headEnd/>
              <a:tailEnd/>
            </a:ln>
          </p:spPr>
          <p:txBody>
            <a:bodyPr/>
            <a:lstStyle/>
            <a:p>
              <a:endParaRPr lang="en-US"/>
            </a:p>
          </p:txBody>
        </p:sp>
        <p:sp>
          <p:nvSpPr>
            <p:cNvPr id="168656" name="Line 1744"/>
            <p:cNvSpPr>
              <a:spLocks noChangeShapeType="1"/>
            </p:cNvSpPr>
            <p:nvPr/>
          </p:nvSpPr>
          <p:spPr bwMode="auto">
            <a:xfrm>
              <a:off x="513" y="2727"/>
              <a:ext cx="1" cy="2"/>
            </a:xfrm>
            <a:prstGeom prst="line">
              <a:avLst/>
            </a:prstGeom>
            <a:noFill/>
            <a:ln w="14288">
              <a:solidFill>
                <a:srgbClr val="000000"/>
              </a:solidFill>
              <a:round/>
              <a:headEnd/>
              <a:tailEnd/>
            </a:ln>
          </p:spPr>
          <p:txBody>
            <a:bodyPr/>
            <a:lstStyle/>
            <a:p>
              <a:endParaRPr lang="en-US"/>
            </a:p>
          </p:txBody>
        </p:sp>
        <p:sp>
          <p:nvSpPr>
            <p:cNvPr id="168657" name="Line 1745"/>
            <p:cNvSpPr>
              <a:spLocks noChangeShapeType="1"/>
            </p:cNvSpPr>
            <p:nvPr/>
          </p:nvSpPr>
          <p:spPr bwMode="auto">
            <a:xfrm>
              <a:off x="515" y="2742"/>
              <a:ext cx="1" cy="2"/>
            </a:xfrm>
            <a:prstGeom prst="line">
              <a:avLst/>
            </a:prstGeom>
            <a:noFill/>
            <a:ln w="14288">
              <a:solidFill>
                <a:srgbClr val="000000"/>
              </a:solidFill>
              <a:round/>
              <a:headEnd/>
              <a:tailEnd/>
            </a:ln>
          </p:spPr>
          <p:txBody>
            <a:bodyPr/>
            <a:lstStyle/>
            <a:p>
              <a:endParaRPr lang="en-US"/>
            </a:p>
          </p:txBody>
        </p:sp>
        <p:sp>
          <p:nvSpPr>
            <p:cNvPr id="168658" name="Line 1746"/>
            <p:cNvSpPr>
              <a:spLocks noChangeShapeType="1"/>
            </p:cNvSpPr>
            <p:nvPr/>
          </p:nvSpPr>
          <p:spPr bwMode="auto">
            <a:xfrm>
              <a:off x="517" y="2758"/>
              <a:ext cx="0" cy="1"/>
            </a:xfrm>
            <a:prstGeom prst="line">
              <a:avLst/>
            </a:prstGeom>
            <a:noFill/>
            <a:ln w="14288">
              <a:solidFill>
                <a:srgbClr val="000000"/>
              </a:solidFill>
              <a:round/>
              <a:headEnd/>
              <a:tailEnd/>
            </a:ln>
          </p:spPr>
          <p:txBody>
            <a:bodyPr/>
            <a:lstStyle/>
            <a:p>
              <a:endParaRPr lang="en-US"/>
            </a:p>
          </p:txBody>
        </p:sp>
        <p:sp>
          <p:nvSpPr>
            <p:cNvPr id="168659" name="Line 1747"/>
            <p:cNvSpPr>
              <a:spLocks noChangeShapeType="1"/>
            </p:cNvSpPr>
            <p:nvPr/>
          </p:nvSpPr>
          <p:spPr bwMode="auto">
            <a:xfrm>
              <a:off x="518" y="2773"/>
              <a:ext cx="1" cy="1"/>
            </a:xfrm>
            <a:prstGeom prst="line">
              <a:avLst/>
            </a:prstGeom>
            <a:noFill/>
            <a:ln w="14288">
              <a:solidFill>
                <a:srgbClr val="000000"/>
              </a:solidFill>
              <a:round/>
              <a:headEnd/>
              <a:tailEnd/>
            </a:ln>
          </p:spPr>
          <p:txBody>
            <a:bodyPr/>
            <a:lstStyle/>
            <a:p>
              <a:endParaRPr lang="en-US"/>
            </a:p>
          </p:txBody>
        </p:sp>
        <p:sp>
          <p:nvSpPr>
            <p:cNvPr id="168660" name="Line 1748"/>
            <p:cNvSpPr>
              <a:spLocks noChangeShapeType="1"/>
            </p:cNvSpPr>
            <p:nvPr/>
          </p:nvSpPr>
          <p:spPr bwMode="auto">
            <a:xfrm>
              <a:off x="519" y="2788"/>
              <a:ext cx="0" cy="2"/>
            </a:xfrm>
            <a:prstGeom prst="line">
              <a:avLst/>
            </a:prstGeom>
            <a:noFill/>
            <a:ln w="14288">
              <a:solidFill>
                <a:srgbClr val="000000"/>
              </a:solidFill>
              <a:round/>
              <a:headEnd/>
              <a:tailEnd/>
            </a:ln>
          </p:spPr>
          <p:txBody>
            <a:bodyPr/>
            <a:lstStyle/>
            <a:p>
              <a:endParaRPr lang="en-US"/>
            </a:p>
          </p:txBody>
        </p:sp>
        <p:sp>
          <p:nvSpPr>
            <p:cNvPr id="168661" name="Line 1749"/>
            <p:cNvSpPr>
              <a:spLocks noChangeShapeType="1"/>
            </p:cNvSpPr>
            <p:nvPr/>
          </p:nvSpPr>
          <p:spPr bwMode="auto">
            <a:xfrm>
              <a:off x="520" y="2803"/>
              <a:ext cx="1" cy="2"/>
            </a:xfrm>
            <a:prstGeom prst="line">
              <a:avLst/>
            </a:prstGeom>
            <a:noFill/>
            <a:ln w="14288">
              <a:solidFill>
                <a:srgbClr val="000000"/>
              </a:solidFill>
              <a:round/>
              <a:headEnd/>
              <a:tailEnd/>
            </a:ln>
          </p:spPr>
          <p:txBody>
            <a:bodyPr/>
            <a:lstStyle/>
            <a:p>
              <a:endParaRPr lang="en-US"/>
            </a:p>
          </p:txBody>
        </p:sp>
        <p:sp>
          <p:nvSpPr>
            <p:cNvPr id="168662" name="Line 1750"/>
            <p:cNvSpPr>
              <a:spLocks noChangeShapeType="1"/>
            </p:cNvSpPr>
            <p:nvPr/>
          </p:nvSpPr>
          <p:spPr bwMode="auto">
            <a:xfrm>
              <a:off x="522" y="2819"/>
              <a:ext cx="0" cy="1"/>
            </a:xfrm>
            <a:prstGeom prst="line">
              <a:avLst/>
            </a:prstGeom>
            <a:noFill/>
            <a:ln w="14288">
              <a:solidFill>
                <a:srgbClr val="000000"/>
              </a:solidFill>
              <a:round/>
              <a:headEnd/>
              <a:tailEnd/>
            </a:ln>
          </p:spPr>
          <p:txBody>
            <a:bodyPr/>
            <a:lstStyle/>
            <a:p>
              <a:endParaRPr lang="en-US"/>
            </a:p>
          </p:txBody>
        </p:sp>
        <p:sp>
          <p:nvSpPr>
            <p:cNvPr id="168663" name="Line 1751"/>
            <p:cNvSpPr>
              <a:spLocks noChangeShapeType="1"/>
            </p:cNvSpPr>
            <p:nvPr/>
          </p:nvSpPr>
          <p:spPr bwMode="auto">
            <a:xfrm>
              <a:off x="524" y="2834"/>
              <a:ext cx="0" cy="2"/>
            </a:xfrm>
            <a:prstGeom prst="line">
              <a:avLst/>
            </a:prstGeom>
            <a:noFill/>
            <a:ln w="14288">
              <a:solidFill>
                <a:srgbClr val="000000"/>
              </a:solidFill>
              <a:round/>
              <a:headEnd/>
              <a:tailEnd/>
            </a:ln>
          </p:spPr>
          <p:txBody>
            <a:bodyPr/>
            <a:lstStyle/>
            <a:p>
              <a:endParaRPr lang="en-US"/>
            </a:p>
          </p:txBody>
        </p:sp>
        <p:sp>
          <p:nvSpPr>
            <p:cNvPr id="168664" name="Line 1752"/>
            <p:cNvSpPr>
              <a:spLocks noChangeShapeType="1"/>
            </p:cNvSpPr>
            <p:nvPr/>
          </p:nvSpPr>
          <p:spPr bwMode="auto">
            <a:xfrm flipV="1">
              <a:off x="524" y="2834"/>
              <a:ext cx="1" cy="2"/>
            </a:xfrm>
            <a:prstGeom prst="line">
              <a:avLst/>
            </a:prstGeom>
            <a:noFill/>
            <a:ln w="14288">
              <a:solidFill>
                <a:srgbClr val="000000"/>
              </a:solidFill>
              <a:round/>
              <a:headEnd/>
              <a:tailEnd/>
            </a:ln>
          </p:spPr>
          <p:txBody>
            <a:bodyPr/>
            <a:lstStyle/>
            <a:p>
              <a:endParaRPr lang="en-US"/>
            </a:p>
          </p:txBody>
        </p:sp>
        <p:sp>
          <p:nvSpPr>
            <p:cNvPr id="168665" name="Line 1753"/>
            <p:cNvSpPr>
              <a:spLocks noChangeShapeType="1"/>
            </p:cNvSpPr>
            <p:nvPr/>
          </p:nvSpPr>
          <p:spPr bwMode="auto">
            <a:xfrm flipV="1">
              <a:off x="525" y="2819"/>
              <a:ext cx="1" cy="1"/>
            </a:xfrm>
            <a:prstGeom prst="line">
              <a:avLst/>
            </a:prstGeom>
            <a:noFill/>
            <a:ln w="14288">
              <a:solidFill>
                <a:srgbClr val="000000"/>
              </a:solidFill>
              <a:round/>
              <a:headEnd/>
              <a:tailEnd/>
            </a:ln>
          </p:spPr>
          <p:txBody>
            <a:bodyPr/>
            <a:lstStyle/>
            <a:p>
              <a:endParaRPr lang="en-US"/>
            </a:p>
          </p:txBody>
        </p:sp>
        <p:sp>
          <p:nvSpPr>
            <p:cNvPr id="168666" name="Line 1754"/>
            <p:cNvSpPr>
              <a:spLocks noChangeShapeType="1"/>
            </p:cNvSpPr>
            <p:nvPr/>
          </p:nvSpPr>
          <p:spPr bwMode="auto">
            <a:xfrm flipV="1">
              <a:off x="525" y="2803"/>
              <a:ext cx="1" cy="2"/>
            </a:xfrm>
            <a:prstGeom prst="line">
              <a:avLst/>
            </a:prstGeom>
            <a:noFill/>
            <a:ln w="14288">
              <a:solidFill>
                <a:srgbClr val="000000"/>
              </a:solidFill>
              <a:round/>
              <a:headEnd/>
              <a:tailEnd/>
            </a:ln>
          </p:spPr>
          <p:txBody>
            <a:bodyPr/>
            <a:lstStyle/>
            <a:p>
              <a:endParaRPr lang="en-US"/>
            </a:p>
          </p:txBody>
        </p:sp>
        <p:sp>
          <p:nvSpPr>
            <p:cNvPr id="168667" name="Line 1755"/>
            <p:cNvSpPr>
              <a:spLocks noChangeShapeType="1"/>
            </p:cNvSpPr>
            <p:nvPr/>
          </p:nvSpPr>
          <p:spPr bwMode="auto">
            <a:xfrm flipV="1">
              <a:off x="526" y="2788"/>
              <a:ext cx="0" cy="2"/>
            </a:xfrm>
            <a:prstGeom prst="line">
              <a:avLst/>
            </a:prstGeom>
            <a:noFill/>
            <a:ln w="14288">
              <a:solidFill>
                <a:srgbClr val="000000"/>
              </a:solidFill>
              <a:round/>
              <a:headEnd/>
              <a:tailEnd/>
            </a:ln>
          </p:spPr>
          <p:txBody>
            <a:bodyPr/>
            <a:lstStyle/>
            <a:p>
              <a:endParaRPr lang="en-US"/>
            </a:p>
          </p:txBody>
        </p:sp>
        <p:sp>
          <p:nvSpPr>
            <p:cNvPr id="168668" name="Line 1756"/>
            <p:cNvSpPr>
              <a:spLocks noChangeShapeType="1"/>
            </p:cNvSpPr>
            <p:nvPr/>
          </p:nvSpPr>
          <p:spPr bwMode="auto">
            <a:xfrm flipV="1">
              <a:off x="526" y="2773"/>
              <a:ext cx="1" cy="1"/>
            </a:xfrm>
            <a:prstGeom prst="line">
              <a:avLst/>
            </a:prstGeom>
            <a:noFill/>
            <a:ln w="14288">
              <a:solidFill>
                <a:srgbClr val="000000"/>
              </a:solidFill>
              <a:round/>
              <a:headEnd/>
              <a:tailEnd/>
            </a:ln>
          </p:spPr>
          <p:txBody>
            <a:bodyPr/>
            <a:lstStyle/>
            <a:p>
              <a:endParaRPr lang="en-US"/>
            </a:p>
          </p:txBody>
        </p:sp>
        <p:sp>
          <p:nvSpPr>
            <p:cNvPr id="168669" name="Line 1757"/>
            <p:cNvSpPr>
              <a:spLocks noChangeShapeType="1"/>
            </p:cNvSpPr>
            <p:nvPr/>
          </p:nvSpPr>
          <p:spPr bwMode="auto">
            <a:xfrm flipV="1">
              <a:off x="526" y="2758"/>
              <a:ext cx="1" cy="1"/>
            </a:xfrm>
            <a:prstGeom prst="line">
              <a:avLst/>
            </a:prstGeom>
            <a:noFill/>
            <a:ln w="14288">
              <a:solidFill>
                <a:srgbClr val="000000"/>
              </a:solidFill>
              <a:round/>
              <a:headEnd/>
              <a:tailEnd/>
            </a:ln>
          </p:spPr>
          <p:txBody>
            <a:bodyPr/>
            <a:lstStyle/>
            <a:p>
              <a:endParaRPr lang="en-US"/>
            </a:p>
          </p:txBody>
        </p:sp>
        <p:sp>
          <p:nvSpPr>
            <p:cNvPr id="168670" name="Line 1758"/>
            <p:cNvSpPr>
              <a:spLocks noChangeShapeType="1"/>
            </p:cNvSpPr>
            <p:nvPr/>
          </p:nvSpPr>
          <p:spPr bwMode="auto">
            <a:xfrm flipV="1">
              <a:off x="527" y="2743"/>
              <a:ext cx="1" cy="1"/>
            </a:xfrm>
            <a:prstGeom prst="line">
              <a:avLst/>
            </a:prstGeom>
            <a:noFill/>
            <a:ln w="14288">
              <a:solidFill>
                <a:srgbClr val="000000"/>
              </a:solidFill>
              <a:round/>
              <a:headEnd/>
              <a:tailEnd/>
            </a:ln>
          </p:spPr>
          <p:txBody>
            <a:bodyPr/>
            <a:lstStyle/>
            <a:p>
              <a:endParaRPr lang="en-US"/>
            </a:p>
          </p:txBody>
        </p:sp>
        <p:sp>
          <p:nvSpPr>
            <p:cNvPr id="168671" name="Line 1759"/>
            <p:cNvSpPr>
              <a:spLocks noChangeShapeType="1"/>
            </p:cNvSpPr>
            <p:nvPr/>
          </p:nvSpPr>
          <p:spPr bwMode="auto">
            <a:xfrm flipV="1">
              <a:off x="527" y="2728"/>
              <a:ext cx="1" cy="1"/>
            </a:xfrm>
            <a:prstGeom prst="line">
              <a:avLst/>
            </a:prstGeom>
            <a:noFill/>
            <a:ln w="14288">
              <a:solidFill>
                <a:srgbClr val="000000"/>
              </a:solidFill>
              <a:round/>
              <a:headEnd/>
              <a:tailEnd/>
            </a:ln>
          </p:spPr>
          <p:txBody>
            <a:bodyPr/>
            <a:lstStyle/>
            <a:p>
              <a:endParaRPr lang="en-US"/>
            </a:p>
          </p:txBody>
        </p:sp>
        <p:sp>
          <p:nvSpPr>
            <p:cNvPr id="168672" name="Line 1760"/>
            <p:cNvSpPr>
              <a:spLocks noChangeShapeType="1"/>
            </p:cNvSpPr>
            <p:nvPr/>
          </p:nvSpPr>
          <p:spPr bwMode="auto">
            <a:xfrm flipV="1">
              <a:off x="528" y="2713"/>
              <a:ext cx="0" cy="1"/>
            </a:xfrm>
            <a:prstGeom prst="line">
              <a:avLst/>
            </a:prstGeom>
            <a:noFill/>
            <a:ln w="14288">
              <a:solidFill>
                <a:srgbClr val="000000"/>
              </a:solidFill>
              <a:round/>
              <a:headEnd/>
              <a:tailEnd/>
            </a:ln>
          </p:spPr>
          <p:txBody>
            <a:bodyPr/>
            <a:lstStyle/>
            <a:p>
              <a:endParaRPr lang="en-US"/>
            </a:p>
          </p:txBody>
        </p:sp>
        <p:sp>
          <p:nvSpPr>
            <p:cNvPr id="168673" name="Line 1761"/>
            <p:cNvSpPr>
              <a:spLocks noChangeShapeType="1"/>
            </p:cNvSpPr>
            <p:nvPr/>
          </p:nvSpPr>
          <p:spPr bwMode="auto">
            <a:xfrm flipV="1">
              <a:off x="528" y="2697"/>
              <a:ext cx="1" cy="2"/>
            </a:xfrm>
            <a:prstGeom prst="line">
              <a:avLst/>
            </a:prstGeom>
            <a:noFill/>
            <a:ln w="14288">
              <a:solidFill>
                <a:srgbClr val="000000"/>
              </a:solidFill>
              <a:round/>
              <a:headEnd/>
              <a:tailEnd/>
            </a:ln>
          </p:spPr>
          <p:txBody>
            <a:bodyPr/>
            <a:lstStyle/>
            <a:p>
              <a:endParaRPr lang="en-US"/>
            </a:p>
          </p:txBody>
        </p:sp>
        <p:sp>
          <p:nvSpPr>
            <p:cNvPr id="168674" name="Line 1762"/>
            <p:cNvSpPr>
              <a:spLocks noChangeShapeType="1"/>
            </p:cNvSpPr>
            <p:nvPr/>
          </p:nvSpPr>
          <p:spPr bwMode="auto">
            <a:xfrm flipV="1">
              <a:off x="528" y="2683"/>
              <a:ext cx="1" cy="1"/>
            </a:xfrm>
            <a:prstGeom prst="line">
              <a:avLst/>
            </a:prstGeom>
            <a:noFill/>
            <a:ln w="14288">
              <a:solidFill>
                <a:srgbClr val="000000"/>
              </a:solidFill>
              <a:round/>
              <a:headEnd/>
              <a:tailEnd/>
            </a:ln>
          </p:spPr>
          <p:txBody>
            <a:bodyPr/>
            <a:lstStyle/>
            <a:p>
              <a:endParaRPr lang="en-US"/>
            </a:p>
          </p:txBody>
        </p:sp>
        <p:sp>
          <p:nvSpPr>
            <p:cNvPr id="168675" name="Line 1763"/>
            <p:cNvSpPr>
              <a:spLocks noChangeShapeType="1"/>
            </p:cNvSpPr>
            <p:nvPr/>
          </p:nvSpPr>
          <p:spPr bwMode="auto">
            <a:xfrm flipV="1">
              <a:off x="529" y="2667"/>
              <a:ext cx="1" cy="1"/>
            </a:xfrm>
            <a:prstGeom prst="line">
              <a:avLst/>
            </a:prstGeom>
            <a:noFill/>
            <a:ln w="14288">
              <a:solidFill>
                <a:srgbClr val="000000"/>
              </a:solidFill>
              <a:round/>
              <a:headEnd/>
              <a:tailEnd/>
            </a:ln>
          </p:spPr>
          <p:txBody>
            <a:bodyPr/>
            <a:lstStyle/>
            <a:p>
              <a:endParaRPr lang="en-US"/>
            </a:p>
          </p:txBody>
        </p:sp>
        <p:sp>
          <p:nvSpPr>
            <p:cNvPr id="168676" name="Line 1764"/>
            <p:cNvSpPr>
              <a:spLocks noChangeShapeType="1"/>
            </p:cNvSpPr>
            <p:nvPr/>
          </p:nvSpPr>
          <p:spPr bwMode="auto">
            <a:xfrm flipV="1">
              <a:off x="529" y="2652"/>
              <a:ext cx="1" cy="1"/>
            </a:xfrm>
            <a:prstGeom prst="line">
              <a:avLst/>
            </a:prstGeom>
            <a:noFill/>
            <a:ln w="14288">
              <a:solidFill>
                <a:srgbClr val="000000"/>
              </a:solidFill>
              <a:round/>
              <a:headEnd/>
              <a:tailEnd/>
            </a:ln>
          </p:spPr>
          <p:txBody>
            <a:bodyPr/>
            <a:lstStyle/>
            <a:p>
              <a:endParaRPr lang="en-US"/>
            </a:p>
          </p:txBody>
        </p:sp>
        <p:sp>
          <p:nvSpPr>
            <p:cNvPr id="168677" name="Line 1765"/>
            <p:cNvSpPr>
              <a:spLocks noChangeShapeType="1"/>
            </p:cNvSpPr>
            <p:nvPr/>
          </p:nvSpPr>
          <p:spPr bwMode="auto">
            <a:xfrm flipV="1">
              <a:off x="531" y="2637"/>
              <a:ext cx="0" cy="1"/>
            </a:xfrm>
            <a:prstGeom prst="line">
              <a:avLst/>
            </a:prstGeom>
            <a:noFill/>
            <a:ln w="14288">
              <a:solidFill>
                <a:srgbClr val="000000"/>
              </a:solidFill>
              <a:round/>
              <a:headEnd/>
              <a:tailEnd/>
            </a:ln>
          </p:spPr>
          <p:txBody>
            <a:bodyPr/>
            <a:lstStyle/>
            <a:p>
              <a:endParaRPr lang="en-US"/>
            </a:p>
          </p:txBody>
        </p:sp>
        <p:sp>
          <p:nvSpPr>
            <p:cNvPr id="168678" name="Line 1766"/>
            <p:cNvSpPr>
              <a:spLocks noChangeShapeType="1"/>
            </p:cNvSpPr>
            <p:nvPr/>
          </p:nvSpPr>
          <p:spPr bwMode="auto">
            <a:xfrm flipV="1">
              <a:off x="531" y="2621"/>
              <a:ext cx="0" cy="2"/>
            </a:xfrm>
            <a:prstGeom prst="line">
              <a:avLst/>
            </a:prstGeom>
            <a:noFill/>
            <a:ln w="14288">
              <a:solidFill>
                <a:srgbClr val="000000"/>
              </a:solidFill>
              <a:round/>
              <a:headEnd/>
              <a:tailEnd/>
            </a:ln>
          </p:spPr>
          <p:txBody>
            <a:bodyPr/>
            <a:lstStyle/>
            <a:p>
              <a:endParaRPr lang="en-US"/>
            </a:p>
          </p:txBody>
        </p:sp>
        <p:sp>
          <p:nvSpPr>
            <p:cNvPr id="168679" name="Line 1767"/>
            <p:cNvSpPr>
              <a:spLocks noChangeShapeType="1"/>
            </p:cNvSpPr>
            <p:nvPr/>
          </p:nvSpPr>
          <p:spPr bwMode="auto">
            <a:xfrm flipV="1">
              <a:off x="531" y="2606"/>
              <a:ext cx="1" cy="1"/>
            </a:xfrm>
            <a:prstGeom prst="line">
              <a:avLst/>
            </a:prstGeom>
            <a:noFill/>
            <a:ln w="14288">
              <a:solidFill>
                <a:srgbClr val="000000"/>
              </a:solidFill>
              <a:round/>
              <a:headEnd/>
              <a:tailEnd/>
            </a:ln>
          </p:spPr>
          <p:txBody>
            <a:bodyPr/>
            <a:lstStyle/>
            <a:p>
              <a:endParaRPr lang="en-US"/>
            </a:p>
          </p:txBody>
        </p:sp>
        <p:sp>
          <p:nvSpPr>
            <p:cNvPr id="168680" name="Line 1768"/>
            <p:cNvSpPr>
              <a:spLocks noChangeShapeType="1"/>
            </p:cNvSpPr>
            <p:nvPr/>
          </p:nvSpPr>
          <p:spPr bwMode="auto">
            <a:xfrm flipV="1">
              <a:off x="532" y="2591"/>
              <a:ext cx="1" cy="2"/>
            </a:xfrm>
            <a:prstGeom prst="line">
              <a:avLst/>
            </a:prstGeom>
            <a:noFill/>
            <a:ln w="14288">
              <a:solidFill>
                <a:srgbClr val="000000"/>
              </a:solidFill>
              <a:round/>
              <a:headEnd/>
              <a:tailEnd/>
            </a:ln>
          </p:spPr>
          <p:txBody>
            <a:bodyPr/>
            <a:lstStyle/>
            <a:p>
              <a:endParaRPr lang="en-US"/>
            </a:p>
          </p:txBody>
        </p:sp>
        <p:sp>
          <p:nvSpPr>
            <p:cNvPr id="168681" name="Line 1769"/>
            <p:cNvSpPr>
              <a:spLocks noChangeShapeType="1"/>
            </p:cNvSpPr>
            <p:nvPr/>
          </p:nvSpPr>
          <p:spPr bwMode="auto">
            <a:xfrm flipV="1">
              <a:off x="532" y="2576"/>
              <a:ext cx="1" cy="1"/>
            </a:xfrm>
            <a:prstGeom prst="line">
              <a:avLst/>
            </a:prstGeom>
            <a:noFill/>
            <a:ln w="14288">
              <a:solidFill>
                <a:srgbClr val="000000"/>
              </a:solidFill>
              <a:round/>
              <a:headEnd/>
              <a:tailEnd/>
            </a:ln>
          </p:spPr>
          <p:txBody>
            <a:bodyPr/>
            <a:lstStyle/>
            <a:p>
              <a:endParaRPr lang="en-US"/>
            </a:p>
          </p:txBody>
        </p:sp>
        <p:sp>
          <p:nvSpPr>
            <p:cNvPr id="168682" name="Line 1770"/>
            <p:cNvSpPr>
              <a:spLocks noChangeShapeType="1"/>
            </p:cNvSpPr>
            <p:nvPr/>
          </p:nvSpPr>
          <p:spPr bwMode="auto">
            <a:xfrm flipV="1">
              <a:off x="533" y="2560"/>
              <a:ext cx="0" cy="2"/>
            </a:xfrm>
            <a:prstGeom prst="line">
              <a:avLst/>
            </a:prstGeom>
            <a:noFill/>
            <a:ln w="14288">
              <a:solidFill>
                <a:srgbClr val="000000"/>
              </a:solidFill>
              <a:round/>
              <a:headEnd/>
              <a:tailEnd/>
            </a:ln>
          </p:spPr>
          <p:txBody>
            <a:bodyPr/>
            <a:lstStyle/>
            <a:p>
              <a:endParaRPr lang="en-US"/>
            </a:p>
          </p:txBody>
        </p:sp>
        <p:sp>
          <p:nvSpPr>
            <p:cNvPr id="168683" name="Line 1771"/>
            <p:cNvSpPr>
              <a:spLocks noChangeShapeType="1"/>
            </p:cNvSpPr>
            <p:nvPr/>
          </p:nvSpPr>
          <p:spPr bwMode="auto">
            <a:xfrm flipV="1">
              <a:off x="533" y="2545"/>
              <a:ext cx="0" cy="2"/>
            </a:xfrm>
            <a:prstGeom prst="line">
              <a:avLst/>
            </a:prstGeom>
            <a:noFill/>
            <a:ln w="14288">
              <a:solidFill>
                <a:srgbClr val="000000"/>
              </a:solidFill>
              <a:round/>
              <a:headEnd/>
              <a:tailEnd/>
            </a:ln>
          </p:spPr>
          <p:txBody>
            <a:bodyPr/>
            <a:lstStyle/>
            <a:p>
              <a:endParaRPr lang="en-US"/>
            </a:p>
          </p:txBody>
        </p:sp>
        <p:sp>
          <p:nvSpPr>
            <p:cNvPr id="168684" name="Line 1772"/>
            <p:cNvSpPr>
              <a:spLocks noChangeShapeType="1"/>
            </p:cNvSpPr>
            <p:nvPr/>
          </p:nvSpPr>
          <p:spPr bwMode="auto">
            <a:xfrm flipV="1">
              <a:off x="533" y="2530"/>
              <a:ext cx="1" cy="2"/>
            </a:xfrm>
            <a:prstGeom prst="line">
              <a:avLst/>
            </a:prstGeom>
            <a:noFill/>
            <a:ln w="14288">
              <a:solidFill>
                <a:srgbClr val="000000"/>
              </a:solidFill>
              <a:round/>
              <a:headEnd/>
              <a:tailEnd/>
            </a:ln>
          </p:spPr>
          <p:txBody>
            <a:bodyPr/>
            <a:lstStyle/>
            <a:p>
              <a:endParaRPr lang="en-US"/>
            </a:p>
          </p:txBody>
        </p:sp>
        <p:sp>
          <p:nvSpPr>
            <p:cNvPr id="168685" name="Line 1773"/>
            <p:cNvSpPr>
              <a:spLocks noChangeShapeType="1"/>
            </p:cNvSpPr>
            <p:nvPr/>
          </p:nvSpPr>
          <p:spPr bwMode="auto">
            <a:xfrm flipV="1">
              <a:off x="534" y="2515"/>
              <a:ext cx="1" cy="1"/>
            </a:xfrm>
            <a:prstGeom prst="line">
              <a:avLst/>
            </a:prstGeom>
            <a:noFill/>
            <a:ln w="14288">
              <a:solidFill>
                <a:srgbClr val="000000"/>
              </a:solidFill>
              <a:round/>
              <a:headEnd/>
              <a:tailEnd/>
            </a:ln>
          </p:spPr>
          <p:txBody>
            <a:bodyPr/>
            <a:lstStyle/>
            <a:p>
              <a:endParaRPr lang="en-US"/>
            </a:p>
          </p:txBody>
        </p:sp>
        <p:sp>
          <p:nvSpPr>
            <p:cNvPr id="168686" name="Line 1774"/>
            <p:cNvSpPr>
              <a:spLocks noChangeShapeType="1"/>
            </p:cNvSpPr>
            <p:nvPr/>
          </p:nvSpPr>
          <p:spPr bwMode="auto">
            <a:xfrm flipV="1">
              <a:off x="534" y="2499"/>
              <a:ext cx="1" cy="2"/>
            </a:xfrm>
            <a:prstGeom prst="line">
              <a:avLst/>
            </a:prstGeom>
            <a:noFill/>
            <a:ln w="14288">
              <a:solidFill>
                <a:srgbClr val="000000"/>
              </a:solidFill>
              <a:round/>
              <a:headEnd/>
              <a:tailEnd/>
            </a:ln>
          </p:spPr>
          <p:txBody>
            <a:bodyPr/>
            <a:lstStyle/>
            <a:p>
              <a:endParaRPr lang="en-US"/>
            </a:p>
          </p:txBody>
        </p:sp>
        <p:sp>
          <p:nvSpPr>
            <p:cNvPr id="168687" name="Line 1775"/>
            <p:cNvSpPr>
              <a:spLocks noChangeShapeType="1"/>
            </p:cNvSpPr>
            <p:nvPr/>
          </p:nvSpPr>
          <p:spPr bwMode="auto">
            <a:xfrm flipV="1">
              <a:off x="535" y="2485"/>
              <a:ext cx="0" cy="1"/>
            </a:xfrm>
            <a:prstGeom prst="line">
              <a:avLst/>
            </a:prstGeom>
            <a:noFill/>
            <a:ln w="14288">
              <a:solidFill>
                <a:srgbClr val="000000"/>
              </a:solidFill>
              <a:round/>
              <a:headEnd/>
              <a:tailEnd/>
            </a:ln>
          </p:spPr>
          <p:txBody>
            <a:bodyPr/>
            <a:lstStyle/>
            <a:p>
              <a:endParaRPr lang="en-US"/>
            </a:p>
          </p:txBody>
        </p:sp>
        <p:sp>
          <p:nvSpPr>
            <p:cNvPr id="168688" name="Line 1776"/>
            <p:cNvSpPr>
              <a:spLocks noChangeShapeType="1"/>
            </p:cNvSpPr>
            <p:nvPr/>
          </p:nvSpPr>
          <p:spPr bwMode="auto">
            <a:xfrm flipV="1">
              <a:off x="535" y="2469"/>
              <a:ext cx="0" cy="1"/>
            </a:xfrm>
            <a:prstGeom prst="line">
              <a:avLst/>
            </a:prstGeom>
            <a:noFill/>
            <a:ln w="14288">
              <a:solidFill>
                <a:srgbClr val="000000"/>
              </a:solidFill>
              <a:round/>
              <a:headEnd/>
              <a:tailEnd/>
            </a:ln>
          </p:spPr>
          <p:txBody>
            <a:bodyPr/>
            <a:lstStyle/>
            <a:p>
              <a:endParaRPr lang="en-US"/>
            </a:p>
          </p:txBody>
        </p:sp>
        <p:sp>
          <p:nvSpPr>
            <p:cNvPr id="168689" name="Line 1777"/>
            <p:cNvSpPr>
              <a:spLocks noChangeShapeType="1"/>
            </p:cNvSpPr>
            <p:nvPr/>
          </p:nvSpPr>
          <p:spPr bwMode="auto">
            <a:xfrm flipV="1">
              <a:off x="535" y="2454"/>
              <a:ext cx="1" cy="1"/>
            </a:xfrm>
            <a:prstGeom prst="line">
              <a:avLst/>
            </a:prstGeom>
            <a:noFill/>
            <a:ln w="14288">
              <a:solidFill>
                <a:srgbClr val="000000"/>
              </a:solidFill>
              <a:round/>
              <a:headEnd/>
              <a:tailEnd/>
            </a:ln>
          </p:spPr>
          <p:txBody>
            <a:bodyPr/>
            <a:lstStyle/>
            <a:p>
              <a:endParaRPr lang="en-US"/>
            </a:p>
          </p:txBody>
        </p:sp>
        <p:sp>
          <p:nvSpPr>
            <p:cNvPr id="168690" name="Line 1778"/>
            <p:cNvSpPr>
              <a:spLocks noChangeShapeType="1"/>
            </p:cNvSpPr>
            <p:nvPr/>
          </p:nvSpPr>
          <p:spPr bwMode="auto">
            <a:xfrm flipV="1">
              <a:off x="535" y="2439"/>
              <a:ext cx="1" cy="1"/>
            </a:xfrm>
            <a:prstGeom prst="line">
              <a:avLst/>
            </a:prstGeom>
            <a:noFill/>
            <a:ln w="14288">
              <a:solidFill>
                <a:srgbClr val="000000"/>
              </a:solidFill>
              <a:round/>
              <a:headEnd/>
              <a:tailEnd/>
            </a:ln>
          </p:spPr>
          <p:txBody>
            <a:bodyPr/>
            <a:lstStyle/>
            <a:p>
              <a:endParaRPr lang="en-US"/>
            </a:p>
          </p:txBody>
        </p:sp>
        <p:sp>
          <p:nvSpPr>
            <p:cNvPr id="168691" name="Line 1779"/>
            <p:cNvSpPr>
              <a:spLocks noChangeShapeType="1"/>
            </p:cNvSpPr>
            <p:nvPr/>
          </p:nvSpPr>
          <p:spPr bwMode="auto">
            <a:xfrm flipV="1">
              <a:off x="536" y="2423"/>
              <a:ext cx="1" cy="2"/>
            </a:xfrm>
            <a:prstGeom prst="line">
              <a:avLst/>
            </a:prstGeom>
            <a:noFill/>
            <a:ln w="14288">
              <a:solidFill>
                <a:srgbClr val="000000"/>
              </a:solidFill>
              <a:round/>
              <a:headEnd/>
              <a:tailEnd/>
            </a:ln>
          </p:spPr>
          <p:txBody>
            <a:bodyPr/>
            <a:lstStyle/>
            <a:p>
              <a:endParaRPr lang="en-US"/>
            </a:p>
          </p:txBody>
        </p:sp>
        <p:sp>
          <p:nvSpPr>
            <p:cNvPr id="168692" name="Line 1780"/>
            <p:cNvSpPr>
              <a:spLocks noChangeShapeType="1"/>
            </p:cNvSpPr>
            <p:nvPr/>
          </p:nvSpPr>
          <p:spPr bwMode="auto">
            <a:xfrm flipV="1">
              <a:off x="537" y="2408"/>
              <a:ext cx="0" cy="1"/>
            </a:xfrm>
            <a:prstGeom prst="line">
              <a:avLst/>
            </a:prstGeom>
            <a:noFill/>
            <a:ln w="14288">
              <a:solidFill>
                <a:srgbClr val="000000"/>
              </a:solidFill>
              <a:round/>
              <a:headEnd/>
              <a:tailEnd/>
            </a:ln>
          </p:spPr>
          <p:txBody>
            <a:bodyPr/>
            <a:lstStyle/>
            <a:p>
              <a:endParaRPr lang="en-US"/>
            </a:p>
          </p:txBody>
        </p:sp>
        <p:sp>
          <p:nvSpPr>
            <p:cNvPr id="168693" name="Line 1781"/>
            <p:cNvSpPr>
              <a:spLocks noChangeShapeType="1"/>
            </p:cNvSpPr>
            <p:nvPr/>
          </p:nvSpPr>
          <p:spPr bwMode="auto">
            <a:xfrm flipV="1">
              <a:off x="537" y="2393"/>
              <a:ext cx="0" cy="2"/>
            </a:xfrm>
            <a:prstGeom prst="line">
              <a:avLst/>
            </a:prstGeom>
            <a:noFill/>
            <a:ln w="14288">
              <a:solidFill>
                <a:srgbClr val="000000"/>
              </a:solidFill>
              <a:round/>
              <a:headEnd/>
              <a:tailEnd/>
            </a:ln>
          </p:spPr>
          <p:txBody>
            <a:bodyPr/>
            <a:lstStyle/>
            <a:p>
              <a:endParaRPr lang="en-US"/>
            </a:p>
          </p:txBody>
        </p:sp>
        <p:sp>
          <p:nvSpPr>
            <p:cNvPr id="168694" name="Line 1782"/>
            <p:cNvSpPr>
              <a:spLocks noChangeShapeType="1"/>
            </p:cNvSpPr>
            <p:nvPr/>
          </p:nvSpPr>
          <p:spPr bwMode="auto">
            <a:xfrm flipV="1">
              <a:off x="537" y="2378"/>
              <a:ext cx="1" cy="1"/>
            </a:xfrm>
            <a:prstGeom prst="line">
              <a:avLst/>
            </a:prstGeom>
            <a:noFill/>
            <a:ln w="14288">
              <a:solidFill>
                <a:srgbClr val="000000"/>
              </a:solidFill>
              <a:round/>
              <a:headEnd/>
              <a:tailEnd/>
            </a:ln>
          </p:spPr>
          <p:txBody>
            <a:bodyPr/>
            <a:lstStyle/>
            <a:p>
              <a:endParaRPr lang="en-US"/>
            </a:p>
          </p:txBody>
        </p:sp>
        <p:sp>
          <p:nvSpPr>
            <p:cNvPr id="168695" name="Line 1783"/>
            <p:cNvSpPr>
              <a:spLocks noChangeShapeType="1"/>
            </p:cNvSpPr>
            <p:nvPr/>
          </p:nvSpPr>
          <p:spPr bwMode="auto">
            <a:xfrm flipV="1">
              <a:off x="537" y="2362"/>
              <a:ext cx="1" cy="2"/>
            </a:xfrm>
            <a:prstGeom prst="line">
              <a:avLst/>
            </a:prstGeom>
            <a:noFill/>
            <a:ln w="14288">
              <a:solidFill>
                <a:srgbClr val="000000"/>
              </a:solidFill>
              <a:round/>
              <a:headEnd/>
              <a:tailEnd/>
            </a:ln>
          </p:spPr>
          <p:txBody>
            <a:bodyPr/>
            <a:lstStyle/>
            <a:p>
              <a:endParaRPr lang="en-US"/>
            </a:p>
          </p:txBody>
        </p:sp>
        <p:sp>
          <p:nvSpPr>
            <p:cNvPr id="168696" name="Line 1784"/>
            <p:cNvSpPr>
              <a:spLocks noChangeShapeType="1"/>
            </p:cNvSpPr>
            <p:nvPr/>
          </p:nvSpPr>
          <p:spPr bwMode="auto">
            <a:xfrm flipV="1">
              <a:off x="539" y="2347"/>
              <a:ext cx="1" cy="2"/>
            </a:xfrm>
            <a:prstGeom prst="line">
              <a:avLst/>
            </a:prstGeom>
            <a:noFill/>
            <a:ln w="14288">
              <a:solidFill>
                <a:srgbClr val="000000"/>
              </a:solidFill>
              <a:round/>
              <a:headEnd/>
              <a:tailEnd/>
            </a:ln>
          </p:spPr>
          <p:txBody>
            <a:bodyPr/>
            <a:lstStyle/>
            <a:p>
              <a:endParaRPr lang="en-US"/>
            </a:p>
          </p:txBody>
        </p:sp>
        <p:sp>
          <p:nvSpPr>
            <p:cNvPr id="168697" name="Line 1785"/>
            <p:cNvSpPr>
              <a:spLocks noChangeShapeType="1"/>
            </p:cNvSpPr>
            <p:nvPr/>
          </p:nvSpPr>
          <p:spPr bwMode="auto">
            <a:xfrm flipV="1">
              <a:off x="540" y="2332"/>
              <a:ext cx="0" cy="2"/>
            </a:xfrm>
            <a:prstGeom prst="line">
              <a:avLst/>
            </a:prstGeom>
            <a:noFill/>
            <a:ln w="14288">
              <a:solidFill>
                <a:srgbClr val="000000"/>
              </a:solidFill>
              <a:round/>
              <a:headEnd/>
              <a:tailEnd/>
            </a:ln>
          </p:spPr>
          <p:txBody>
            <a:bodyPr/>
            <a:lstStyle/>
            <a:p>
              <a:endParaRPr lang="en-US"/>
            </a:p>
          </p:txBody>
        </p:sp>
        <p:sp>
          <p:nvSpPr>
            <p:cNvPr id="168698" name="Line 1786"/>
            <p:cNvSpPr>
              <a:spLocks noChangeShapeType="1"/>
            </p:cNvSpPr>
            <p:nvPr/>
          </p:nvSpPr>
          <p:spPr bwMode="auto">
            <a:xfrm>
              <a:off x="540" y="2325"/>
              <a:ext cx="0" cy="1"/>
            </a:xfrm>
            <a:prstGeom prst="line">
              <a:avLst/>
            </a:prstGeom>
            <a:noFill/>
            <a:ln w="14288">
              <a:solidFill>
                <a:srgbClr val="000000"/>
              </a:solidFill>
              <a:round/>
              <a:headEnd/>
              <a:tailEnd/>
            </a:ln>
          </p:spPr>
          <p:txBody>
            <a:bodyPr/>
            <a:lstStyle/>
            <a:p>
              <a:endParaRPr lang="en-US"/>
            </a:p>
          </p:txBody>
        </p:sp>
        <p:sp>
          <p:nvSpPr>
            <p:cNvPr id="168699" name="Line 1787"/>
            <p:cNvSpPr>
              <a:spLocks noChangeShapeType="1"/>
            </p:cNvSpPr>
            <p:nvPr/>
          </p:nvSpPr>
          <p:spPr bwMode="auto">
            <a:xfrm>
              <a:off x="541" y="2341"/>
              <a:ext cx="1" cy="1"/>
            </a:xfrm>
            <a:prstGeom prst="line">
              <a:avLst/>
            </a:prstGeom>
            <a:noFill/>
            <a:ln w="14288">
              <a:solidFill>
                <a:srgbClr val="000000"/>
              </a:solidFill>
              <a:round/>
              <a:headEnd/>
              <a:tailEnd/>
            </a:ln>
          </p:spPr>
          <p:txBody>
            <a:bodyPr/>
            <a:lstStyle/>
            <a:p>
              <a:endParaRPr lang="en-US"/>
            </a:p>
          </p:txBody>
        </p:sp>
        <p:sp>
          <p:nvSpPr>
            <p:cNvPr id="168700" name="Line 1788"/>
            <p:cNvSpPr>
              <a:spLocks noChangeShapeType="1"/>
            </p:cNvSpPr>
            <p:nvPr/>
          </p:nvSpPr>
          <p:spPr bwMode="auto">
            <a:xfrm>
              <a:off x="542" y="2355"/>
              <a:ext cx="0" cy="2"/>
            </a:xfrm>
            <a:prstGeom prst="line">
              <a:avLst/>
            </a:prstGeom>
            <a:noFill/>
            <a:ln w="14288">
              <a:solidFill>
                <a:srgbClr val="000000"/>
              </a:solidFill>
              <a:round/>
              <a:headEnd/>
              <a:tailEnd/>
            </a:ln>
          </p:spPr>
          <p:txBody>
            <a:bodyPr/>
            <a:lstStyle/>
            <a:p>
              <a:endParaRPr lang="en-US"/>
            </a:p>
          </p:txBody>
        </p:sp>
        <p:sp>
          <p:nvSpPr>
            <p:cNvPr id="168701" name="Line 1789"/>
            <p:cNvSpPr>
              <a:spLocks noChangeShapeType="1"/>
            </p:cNvSpPr>
            <p:nvPr/>
          </p:nvSpPr>
          <p:spPr bwMode="auto">
            <a:xfrm>
              <a:off x="542" y="2371"/>
              <a:ext cx="1" cy="1"/>
            </a:xfrm>
            <a:prstGeom prst="line">
              <a:avLst/>
            </a:prstGeom>
            <a:noFill/>
            <a:ln w="14288">
              <a:solidFill>
                <a:srgbClr val="000000"/>
              </a:solidFill>
              <a:round/>
              <a:headEnd/>
              <a:tailEnd/>
            </a:ln>
          </p:spPr>
          <p:txBody>
            <a:bodyPr/>
            <a:lstStyle/>
            <a:p>
              <a:endParaRPr lang="en-US"/>
            </a:p>
          </p:txBody>
        </p:sp>
        <p:sp>
          <p:nvSpPr>
            <p:cNvPr id="168702" name="Line 1790"/>
            <p:cNvSpPr>
              <a:spLocks noChangeShapeType="1"/>
            </p:cNvSpPr>
            <p:nvPr/>
          </p:nvSpPr>
          <p:spPr bwMode="auto">
            <a:xfrm>
              <a:off x="543" y="2386"/>
              <a:ext cx="1" cy="2"/>
            </a:xfrm>
            <a:prstGeom prst="line">
              <a:avLst/>
            </a:prstGeom>
            <a:noFill/>
            <a:ln w="14288">
              <a:solidFill>
                <a:srgbClr val="000000"/>
              </a:solidFill>
              <a:round/>
              <a:headEnd/>
              <a:tailEnd/>
            </a:ln>
          </p:spPr>
          <p:txBody>
            <a:bodyPr/>
            <a:lstStyle/>
            <a:p>
              <a:endParaRPr lang="en-US"/>
            </a:p>
          </p:txBody>
        </p:sp>
        <p:sp>
          <p:nvSpPr>
            <p:cNvPr id="168703" name="Line 1791"/>
            <p:cNvSpPr>
              <a:spLocks noChangeShapeType="1"/>
            </p:cNvSpPr>
            <p:nvPr/>
          </p:nvSpPr>
          <p:spPr bwMode="auto">
            <a:xfrm>
              <a:off x="544" y="2401"/>
              <a:ext cx="1" cy="2"/>
            </a:xfrm>
            <a:prstGeom prst="line">
              <a:avLst/>
            </a:prstGeom>
            <a:noFill/>
            <a:ln w="14288">
              <a:solidFill>
                <a:srgbClr val="000000"/>
              </a:solidFill>
              <a:round/>
              <a:headEnd/>
              <a:tailEnd/>
            </a:ln>
          </p:spPr>
          <p:txBody>
            <a:bodyPr/>
            <a:lstStyle/>
            <a:p>
              <a:endParaRPr lang="en-US"/>
            </a:p>
          </p:txBody>
        </p:sp>
        <p:sp>
          <p:nvSpPr>
            <p:cNvPr id="168704" name="Line 1792"/>
            <p:cNvSpPr>
              <a:spLocks noChangeShapeType="1"/>
            </p:cNvSpPr>
            <p:nvPr/>
          </p:nvSpPr>
          <p:spPr bwMode="auto">
            <a:xfrm>
              <a:off x="545" y="2416"/>
              <a:ext cx="1" cy="2"/>
            </a:xfrm>
            <a:prstGeom prst="line">
              <a:avLst/>
            </a:prstGeom>
            <a:noFill/>
            <a:ln w="14288">
              <a:solidFill>
                <a:srgbClr val="000000"/>
              </a:solidFill>
              <a:round/>
              <a:headEnd/>
              <a:tailEnd/>
            </a:ln>
          </p:spPr>
          <p:txBody>
            <a:bodyPr/>
            <a:lstStyle/>
            <a:p>
              <a:endParaRPr lang="en-US"/>
            </a:p>
          </p:txBody>
        </p:sp>
        <p:sp>
          <p:nvSpPr>
            <p:cNvPr id="168705" name="Line 1793"/>
            <p:cNvSpPr>
              <a:spLocks noChangeShapeType="1"/>
            </p:cNvSpPr>
            <p:nvPr/>
          </p:nvSpPr>
          <p:spPr bwMode="auto">
            <a:xfrm>
              <a:off x="546" y="2432"/>
              <a:ext cx="0" cy="1"/>
            </a:xfrm>
            <a:prstGeom prst="line">
              <a:avLst/>
            </a:prstGeom>
            <a:noFill/>
            <a:ln w="14288">
              <a:solidFill>
                <a:srgbClr val="000000"/>
              </a:solidFill>
              <a:round/>
              <a:headEnd/>
              <a:tailEnd/>
            </a:ln>
          </p:spPr>
          <p:txBody>
            <a:bodyPr/>
            <a:lstStyle/>
            <a:p>
              <a:endParaRPr lang="en-US"/>
            </a:p>
          </p:txBody>
        </p:sp>
        <p:sp>
          <p:nvSpPr>
            <p:cNvPr id="168706" name="Line 1794"/>
            <p:cNvSpPr>
              <a:spLocks noChangeShapeType="1"/>
            </p:cNvSpPr>
            <p:nvPr/>
          </p:nvSpPr>
          <p:spPr bwMode="auto">
            <a:xfrm>
              <a:off x="548" y="2447"/>
              <a:ext cx="1" cy="2"/>
            </a:xfrm>
            <a:prstGeom prst="line">
              <a:avLst/>
            </a:prstGeom>
            <a:noFill/>
            <a:ln w="14288">
              <a:solidFill>
                <a:srgbClr val="000000"/>
              </a:solidFill>
              <a:round/>
              <a:headEnd/>
              <a:tailEnd/>
            </a:ln>
          </p:spPr>
          <p:txBody>
            <a:bodyPr/>
            <a:lstStyle/>
            <a:p>
              <a:endParaRPr lang="en-US"/>
            </a:p>
          </p:txBody>
        </p:sp>
        <p:sp>
          <p:nvSpPr>
            <p:cNvPr id="168707" name="Line 1795"/>
            <p:cNvSpPr>
              <a:spLocks noChangeShapeType="1"/>
            </p:cNvSpPr>
            <p:nvPr/>
          </p:nvSpPr>
          <p:spPr bwMode="auto">
            <a:xfrm>
              <a:off x="549" y="2462"/>
              <a:ext cx="0" cy="1"/>
            </a:xfrm>
            <a:prstGeom prst="line">
              <a:avLst/>
            </a:prstGeom>
            <a:noFill/>
            <a:ln w="14288">
              <a:solidFill>
                <a:srgbClr val="000000"/>
              </a:solidFill>
              <a:round/>
              <a:headEnd/>
              <a:tailEnd/>
            </a:ln>
          </p:spPr>
          <p:txBody>
            <a:bodyPr/>
            <a:lstStyle/>
            <a:p>
              <a:endParaRPr lang="en-US"/>
            </a:p>
          </p:txBody>
        </p:sp>
        <p:sp>
          <p:nvSpPr>
            <p:cNvPr id="168708" name="Line 1796"/>
            <p:cNvSpPr>
              <a:spLocks noChangeShapeType="1"/>
            </p:cNvSpPr>
            <p:nvPr/>
          </p:nvSpPr>
          <p:spPr bwMode="auto">
            <a:xfrm>
              <a:off x="549" y="2477"/>
              <a:ext cx="1" cy="2"/>
            </a:xfrm>
            <a:prstGeom prst="line">
              <a:avLst/>
            </a:prstGeom>
            <a:noFill/>
            <a:ln w="14288">
              <a:solidFill>
                <a:srgbClr val="000000"/>
              </a:solidFill>
              <a:round/>
              <a:headEnd/>
              <a:tailEnd/>
            </a:ln>
          </p:spPr>
          <p:txBody>
            <a:bodyPr/>
            <a:lstStyle/>
            <a:p>
              <a:endParaRPr lang="en-US"/>
            </a:p>
          </p:txBody>
        </p:sp>
        <p:sp>
          <p:nvSpPr>
            <p:cNvPr id="168709" name="Line 1797"/>
            <p:cNvSpPr>
              <a:spLocks noChangeShapeType="1"/>
            </p:cNvSpPr>
            <p:nvPr/>
          </p:nvSpPr>
          <p:spPr bwMode="auto">
            <a:xfrm>
              <a:off x="550" y="2493"/>
              <a:ext cx="1" cy="1"/>
            </a:xfrm>
            <a:prstGeom prst="line">
              <a:avLst/>
            </a:prstGeom>
            <a:noFill/>
            <a:ln w="14288">
              <a:solidFill>
                <a:srgbClr val="000000"/>
              </a:solidFill>
              <a:round/>
              <a:headEnd/>
              <a:tailEnd/>
            </a:ln>
          </p:spPr>
          <p:txBody>
            <a:bodyPr/>
            <a:lstStyle/>
            <a:p>
              <a:endParaRPr lang="en-US"/>
            </a:p>
          </p:txBody>
        </p:sp>
        <p:sp>
          <p:nvSpPr>
            <p:cNvPr id="168710" name="Line 1798"/>
            <p:cNvSpPr>
              <a:spLocks noChangeShapeType="1"/>
            </p:cNvSpPr>
            <p:nvPr/>
          </p:nvSpPr>
          <p:spPr bwMode="auto">
            <a:xfrm>
              <a:off x="551" y="2508"/>
              <a:ext cx="1" cy="1"/>
            </a:xfrm>
            <a:prstGeom prst="line">
              <a:avLst/>
            </a:prstGeom>
            <a:noFill/>
            <a:ln w="14288">
              <a:solidFill>
                <a:srgbClr val="000000"/>
              </a:solidFill>
              <a:round/>
              <a:headEnd/>
              <a:tailEnd/>
            </a:ln>
          </p:spPr>
          <p:txBody>
            <a:bodyPr/>
            <a:lstStyle/>
            <a:p>
              <a:endParaRPr lang="en-US"/>
            </a:p>
          </p:txBody>
        </p:sp>
        <p:sp>
          <p:nvSpPr>
            <p:cNvPr id="168711" name="Line 1799"/>
            <p:cNvSpPr>
              <a:spLocks noChangeShapeType="1"/>
            </p:cNvSpPr>
            <p:nvPr/>
          </p:nvSpPr>
          <p:spPr bwMode="auto">
            <a:xfrm>
              <a:off x="552" y="2523"/>
              <a:ext cx="1" cy="1"/>
            </a:xfrm>
            <a:prstGeom prst="line">
              <a:avLst/>
            </a:prstGeom>
            <a:noFill/>
            <a:ln w="14288">
              <a:solidFill>
                <a:srgbClr val="000000"/>
              </a:solidFill>
              <a:round/>
              <a:headEnd/>
              <a:tailEnd/>
            </a:ln>
          </p:spPr>
          <p:txBody>
            <a:bodyPr/>
            <a:lstStyle/>
            <a:p>
              <a:endParaRPr lang="en-US"/>
            </a:p>
          </p:txBody>
        </p:sp>
        <p:sp>
          <p:nvSpPr>
            <p:cNvPr id="168712" name="Line 1800"/>
            <p:cNvSpPr>
              <a:spLocks noChangeShapeType="1"/>
            </p:cNvSpPr>
            <p:nvPr/>
          </p:nvSpPr>
          <p:spPr bwMode="auto">
            <a:xfrm>
              <a:off x="553" y="2539"/>
              <a:ext cx="0" cy="1"/>
            </a:xfrm>
            <a:prstGeom prst="line">
              <a:avLst/>
            </a:prstGeom>
            <a:noFill/>
            <a:ln w="14288">
              <a:solidFill>
                <a:srgbClr val="000000"/>
              </a:solidFill>
              <a:round/>
              <a:headEnd/>
              <a:tailEnd/>
            </a:ln>
          </p:spPr>
          <p:txBody>
            <a:bodyPr/>
            <a:lstStyle/>
            <a:p>
              <a:endParaRPr lang="en-US"/>
            </a:p>
          </p:txBody>
        </p:sp>
        <p:sp>
          <p:nvSpPr>
            <p:cNvPr id="168713" name="Line 1801"/>
            <p:cNvSpPr>
              <a:spLocks noChangeShapeType="1"/>
            </p:cNvSpPr>
            <p:nvPr/>
          </p:nvSpPr>
          <p:spPr bwMode="auto">
            <a:xfrm>
              <a:off x="555" y="2553"/>
              <a:ext cx="0" cy="2"/>
            </a:xfrm>
            <a:prstGeom prst="line">
              <a:avLst/>
            </a:prstGeom>
            <a:noFill/>
            <a:ln w="14288">
              <a:solidFill>
                <a:srgbClr val="000000"/>
              </a:solidFill>
              <a:round/>
              <a:headEnd/>
              <a:tailEnd/>
            </a:ln>
          </p:spPr>
          <p:txBody>
            <a:bodyPr/>
            <a:lstStyle/>
            <a:p>
              <a:endParaRPr lang="en-US"/>
            </a:p>
          </p:txBody>
        </p:sp>
        <p:sp>
          <p:nvSpPr>
            <p:cNvPr id="168714" name="Line 1802"/>
            <p:cNvSpPr>
              <a:spLocks noChangeShapeType="1"/>
            </p:cNvSpPr>
            <p:nvPr/>
          </p:nvSpPr>
          <p:spPr bwMode="auto">
            <a:xfrm>
              <a:off x="559" y="2567"/>
              <a:ext cx="1" cy="2"/>
            </a:xfrm>
            <a:prstGeom prst="line">
              <a:avLst/>
            </a:prstGeom>
            <a:noFill/>
            <a:ln w="14288">
              <a:solidFill>
                <a:srgbClr val="000000"/>
              </a:solidFill>
              <a:round/>
              <a:headEnd/>
              <a:tailEnd/>
            </a:ln>
          </p:spPr>
          <p:txBody>
            <a:bodyPr/>
            <a:lstStyle/>
            <a:p>
              <a:endParaRPr lang="en-US"/>
            </a:p>
          </p:txBody>
        </p:sp>
        <p:sp>
          <p:nvSpPr>
            <p:cNvPr id="168715" name="Line 1803"/>
            <p:cNvSpPr>
              <a:spLocks noChangeShapeType="1"/>
            </p:cNvSpPr>
            <p:nvPr/>
          </p:nvSpPr>
          <p:spPr bwMode="auto">
            <a:xfrm>
              <a:off x="564" y="2582"/>
              <a:ext cx="0" cy="2"/>
            </a:xfrm>
            <a:prstGeom prst="line">
              <a:avLst/>
            </a:prstGeom>
            <a:noFill/>
            <a:ln w="14288">
              <a:solidFill>
                <a:srgbClr val="000000"/>
              </a:solidFill>
              <a:round/>
              <a:headEnd/>
              <a:tailEnd/>
            </a:ln>
          </p:spPr>
          <p:txBody>
            <a:bodyPr/>
            <a:lstStyle/>
            <a:p>
              <a:endParaRPr lang="en-US"/>
            </a:p>
          </p:txBody>
        </p:sp>
        <p:sp>
          <p:nvSpPr>
            <p:cNvPr id="168716" name="Freeform 1804"/>
            <p:cNvSpPr>
              <a:spLocks/>
            </p:cNvSpPr>
            <p:nvPr/>
          </p:nvSpPr>
          <p:spPr bwMode="auto">
            <a:xfrm>
              <a:off x="569" y="2595"/>
              <a:ext cx="0" cy="3"/>
            </a:xfrm>
            <a:custGeom>
              <a:avLst/>
              <a:gdLst/>
              <a:ahLst/>
              <a:cxnLst>
                <a:cxn ang="0">
                  <a:pos x="0" y="0"/>
                </a:cxn>
                <a:cxn ang="0">
                  <a:pos x="1" y="1"/>
                </a:cxn>
                <a:cxn ang="0">
                  <a:pos x="1" y="2"/>
                </a:cxn>
              </a:cxnLst>
              <a:rect l="0" t="0" r="r" b="b"/>
              <a:pathLst>
                <a:path w="1" h="2">
                  <a:moveTo>
                    <a:pt x="0" y="0"/>
                  </a:moveTo>
                  <a:lnTo>
                    <a:pt x="1" y="1"/>
                  </a:lnTo>
                  <a:lnTo>
                    <a:pt x="1" y="2"/>
                  </a:lnTo>
                </a:path>
              </a:pathLst>
            </a:custGeom>
            <a:noFill/>
            <a:ln w="14288">
              <a:solidFill>
                <a:srgbClr val="000000"/>
              </a:solidFill>
              <a:prstDash val="solid"/>
              <a:round/>
              <a:headEnd/>
              <a:tailEnd/>
            </a:ln>
          </p:spPr>
          <p:txBody>
            <a:bodyPr/>
            <a:lstStyle/>
            <a:p>
              <a:endParaRPr lang="en-US"/>
            </a:p>
          </p:txBody>
        </p:sp>
        <p:sp>
          <p:nvSpPr>
            <p:cNvPr id="168717" name="Line 1805"/>
            <p:cNvSpPr>
              <a:spLocks noChangeShapeType="1"/>
            </p:cNvSpPr>
            <p:nvPr/>
          </p:nvSpPr>
          <p:spPr bwMode="auto">
            <a:xfrm>
              <a:off x="573" y="2610"/>
              <a:ext cx="0" cy="2"/>
            </a:xfrm>
            <a:prstGeom prst="line">
              <a:avLst/>
            </a:prstGeom>
            <a:noFill/>
            <a:ln w="14288">
              <a:solidFill>
                <a:srgbClr val="000000"/>
              </a:solidFill>
              <a:round/>
              <a:headEnd/>
              <a:tailEnd/>
            </a:ln>
          </p:spPr>
          <p:txBody>
            <a:bodyPr/>
            <a:lstStyle/>
            <a:p>
              <a:endParaRPr lang="en-US"/>
            </a:p>
          </p:txBody>
        </p:sp>
        <p:sp>
          <p:nvSpPr>
            <p:cNvPr id="168718" name="Line 1806"/>
            <p:cNvSpPr>
              <a:spLocks noChangeShapeType="1"/>
            </p:cNvSpPr>
            <p:nvPr/>
          </p:nvSpPr>
          <p:spPr bwMode="auto">
            <a:xfrm>
              <a:off x="577" y="2624"/>
              <a:ext cx="1" cy="1"/>
            </a:xfrm>
            <a:prstGeom prst="line">
              <a:avLst/>
            </a:prstGeom>
            <a:noFill/>
            <a:ln w="14288">
              <a:solidFill>
                <a:srgbClr val="000000"/>
              </a:solidFill>
              <a:round/>
              <a:headEnd/>
              <a:tailEnd/>
            </a:ln>
          </p:spPr>
          <p:txBody>
            <a:bodyPr/>
            <a:lstStyle/>
            <a:p>
              <a:endParaRPr lang="en-US"/>
            </a:p>
          </p:txBody>
        </p:sp>
        <p:sp>
          <p:nvSpPr>
            <p:cNvPr id="168719" name="Line 1807"/>
            <p:cNvSpPr>
              <a:spLocks noChangeShapeType="1"/>
            </p:cNvSpPr>
            <p:nvPr/>
          </p:nvSpPr>
          <p:spPr bwMode="auto">
            <a:xfrm>
              <a:off x="581" y="2639"/>
              <a:ext cx="1" cy="1"/>
            </a:xfrm>
            <a:prstGeom prst="line">
              <a:avLst/>
            </a:prstGeom>
            <a:noFill/>
            <a:ln w="14288">
              <a:solidFill>
                <a:srgbClr val="000000"/>
              </a:solidFill>
              <a:round/>
              <a:headEnd/>
              <a:tailEnd/>
            </a:ln>
          </p:spPr>
          <p:txBody>
            <a:bodyPr/>
            <a:lstStyle/>
            <a:p>
              <a:endParaRPr lang="en-US"/>
            </a:p>
          </p:txBody>
        </p:sp>
        <p:sp>
          <p:nvSpPr>
            <p:cNvPr id="168720" name="Line 1808"/>
            <p:cNvSpPr>
              <a:spLocks noChangeShapeType="1"/>
            </p:cNvSpPr>
            <p:nvPr/>
          </p:nvSpPr>
          <p:spPr bwMode="auto">
            <a:xfrm flipV="1">
              <a:off x="584" y="2646"/>
              <a:ext cx="1" cy="1"/>
            </a:xfrm>
            <a:prstGeom prst="line">
              <a:avLst/>
            </a:prstGeom>
            <a:noFill/>
            <a:ln w="14288">
              <a:solidFill>
                <a:srgbClr val="000000"/>
              </a:solidFill>
              <a:round/>
              <a:headEnd/>
              <a:tailEnd/>
            </a:ln>
          </p:spPr>
          <p:txBody>
            <a:bodyPr/>
            <a:lstStyle/>
            <a:p>
              <a:endParaRPr lang="en-US"/>
            </a:p>
          </p:txBody>
        </p:sp>
        <p:sp>
          <p:nvSpPr>
            <p:cNvPr id="168721" name="Line 1809"/>
            <p:cNvSpPr>
              <a:spLocks noChangeShapeType="1"/>
            </p:cNvSpPr>
            <p:nvPr/>
          </p:nvSpPr>
          <p:spPr bwMode="auto">
            <a:xfrm flipV="1">
              <a:off x="585" y="2631"/>
              <a:ext cx="0" cy="1"/>
            </a:xfrm>
            <a:prstGeom prst="line">
              <a:avLst/>
            </a:prstGeom>
            <a:noFill/>
            <a:ln w="14288">
              <a:solidFill>
                <a:srgbClr val="000000"/>
              </a:solidFill>
              <a:round/>
              <a:headEnd/>
              <a:tailEnd/>
            </a:ln>
          </p:spPr>
          <p:txBody>
            <a:bodyPr/>
            <a:lstStyle/>
            <a:p>
              <a:endParaRPr lang="en-US"/>
            </a:p>
          </p:txBody>
        </p:sp>
        <p:sp>
          <p:nvSpPr>
            <p:cNvPr id="168722" name="Line 1810"/>
            <p:cNvSpPr>
              <a:spLocks noChangeShapeType="1"/>
            </p:cNvSpPr>
            <p:nvPr/>
          </p:nvSpPr>
          <p:spPr bwMode="auto">
            <a:xfrm flipV="1">
              <a:off x="585" y="2615"/>
              <a:ext cx="1" cy="1"/>
            </a:xfrm>
            <a:prstGeom prst="line">
              <a:avLst/>
            </a:prstGeom>
            <a:noFill/>
            <a:ln w="14288">
              <a:solidFill>
                <a:srgbClr val="000000"/>
              </a:solidFill>
              <a:round/>
              <a:headEnd/>
              <a:tailEnd/>
            </a:ln>
          </p:spPr>
          <p:txBody>
            <a:bodyPr/>
            <a:lstStyle/>
            <a:p>
              <a:endParaRPr lang="en-US"/>
            </a:p>
          </p:txBody>
        </p:sp>
        <p:sp>
          <p:nvSpPr>
            <p:cNvPr id="168723" name="Line 1811"/>
            <p:cNvSpPr>
              <a:spLocks noChangeShapeType="1"/>
            </p:cNvSpPr>
            <p:nvPr/>
          </p:nvSpPr>
          <p:spPr bwMode="auto">
            <a:xfrm flipV="1">
              <a:off x="585" y="2600"/>
              <a:ext cx="1" cy="2"/>
            </a:xfrm>
            <a:prstGeom prst="line">
              <a:avLst/>
            </a:prstGeom>
            <a:noFill/>
            <a:ln w="14288">
              <a:solidFill>
                <a:srgbClr val="000000"/>
              </a:solidFill>
              <a:round/>
              <a:headEnd/>
              <a:tailEnd/>
            </a:ln>
          </p:spPr>
          <p:txBody>
            <a:bodyPr/>
            <a:lstStyle/>
            <a:p>
              <a:endParaRPr lang="en-US"/>
            </a:p>
          </p:txBody>
        </p:sp>
        <p:sp>
          <p:nvSpPr>
            <p:cNvPr id="168724" name="Line 1812"/>
            <p:cNvSpPr>
              <a:spLocks noChangeShapeType="1"/>
            </p:cNvSpPr>
            <p:nvPr/>
          </p:nvSpPr>
          <p:spPr bwMode="auto">
            <a:xfrm flipV="1">
              <a:off x="586" y="2585"/>
              <a:ext cx="1" cy="1"/>
            </a:xfrm>
            <a:prstGeom prst="line">
              <a:avLst/>
            </a:prstGeom>
            <a:noFill/>
            <a:ln w="14288">
              <a:solidFill>
                <a:srgbClr val="000000"/>
              </a:solidFill>
              <a:round/>
              <a:headEnd/>
              <a:tailEnd/>
            </a:ln>
          </p:spPr>
          <p:txBody>
            <a:bodyPr/>
            <a:lstStyle/>
            <a:p>
              <a:endParaRPr lang="en-US"/>
            </a:p>
          </p:txBody>
        </p:sp>
        <p:sp>
          <p:nvSpPr>
            <p:cNvPr id="168725" name="Line 1813"/>
            <p:cNvSpPr>
              <a:spLocks noChangeShapeType="1"/>
            </p:cNvSpPr>
            <p:nvPr/>
          </p:nvSpPr>
          <p:spPr bwMode="auto">
            <a:xfrm flipV="1">
              <a:off x="587" y="2569"/>
              <a:ext cx="1" cy="2"/>
            </a:xfrm>
            <a:prstGeom prst="line">
              <a:avLst/>
            </a:prstGeom>
            <a:noFill/>
            <a:ln w="14288">
              <a:solidFill>
                <a:srgbClr val="000000"/>
              </a:solidFill>
              <a:round/>
              <a:headEnd/>
              <a:tailEnd/>
            </a:ln>
          </p:spPr>
          <p:txBody>
            <a:bodyPr/>
            <a:lstStyle/>
            <a:p>
              <a:endParaRPr lang="en-US"/>
            </a:p>
          </p:txBody>
        </p:sp>
        <p:sp>
          <p:nvSpPr>
            <p:cNvPr id="168726" name="Line 1814"/>
            <p:cNvSpPr>
              <a:spLocks noChangeShapeType="1"/>
            </p:cNvSpPr>
            <p:nvPr/>
          </p:nvSpPr>
          <p:spPr bwMode="auto">
            <a:xfrm flipV="1">
              <a:off x="587" y="2554"/>
              <a:ext cx="1" cy="2"/>
            </a:xfrm>
            <a:prstGeom prst="line">
              <a:avLst/>
            </a:prstGeom>
            <a:noFill/>
            <a:ln w="14288">
              <a:solidFill>
                <a:srgbClr val="000000"/>
              </a:solidFill>
              <a:round/>
              <a:headEnd/>
              <a:tailEnd/>
            </a:ln>
          </p:spPr>
          <p:txBody>
            <a:bodyPr/>
            <a:lstStyle/>
            <a:p>
              <a:endParaRPr lang="en-US"/>
            </a:p>
          </p:txBody>
        </p:sp>
        <p:sp>
          <p:nvSpPr>
            <p:cNvPr id="168727" name="Line 1815"/>
            <p:cNvSpPr>
              <a:spLocks noChangeShapeType="1"/>
            </p:cNvSpPr>
            <p:nvPr/>
          </p:nvSpPr>
          <p:spPr bwMode="auto">
            <a:xfrm flipV="1">
              <a:off x="588" y="2539"/>
              <a:ext cx="1" cy="2"/>
            </a:xfrm>
            <a:prstGeom prst="line">
              <a:avLst/>
            </a:prstGeom>
            <a:noFill/>
            <a:ln w="14288">
              <a:solidFill>
                <a:srgbClr val="000000"/>
              </a:solidFill>
              <a:round/>
              <a:headEnd/>
              <a:tailEnd/>
            </a:ln>
          </p:spPr>
          <p:txBody>
            <a:bodyPr/>
            <a:lstStyle/>
            <a:p>
              <a:endParaRPr lang="en-US"/>
            </a:p>
          </p:txBody>
        </p:sp>
        <p:sp>
          <p:nvSpPr>
            <p:cNvPr id="168728" name="Line 1816"/>
            <p:cNvSpPr>
              <a:spLocks noChangeShapeType="1"/>
            </p:cNvSpPr>
            <p:nvPr/>
          </p:nvSpPr>
          <p:spPr bwMode="auto">
            <a:xfrm flipV="1">
              <a:off x="589" y="2524"/>
              <a:ext cx="0" cy="1"/>
            </a:xfrm>
            <a:prstGeom prst="line">
              <a:avLst/>
            </a:prstGeom>
            <a:noFill/>
            <a:ln w="14288">
              <a:solidFill>
                <a:srgbClr val="000000"/>
              </a:solidFill>
              <a:round/>
              <a:headEnd/>
              <a:tailEnd/>
            </a:ln>
          </p:spPr>
          <p:txBody>
            <a:bodyPr/>
            <a:lstStyle/>
            <a:p>
              <a:endParaRPr lang="en-US"/>
            </a:p>
          </p:txBody>
        </p:sp>
        <p:sp>
          <p:nvSpPr>
            <p:cNvPr id="168729" name="Line 1817"/>
            <p:cNvSpPr>
              <a:spLocks noChangeShapeType="1"/>
            </p:cNvSpPr>
            <p:nvPr/>
          </p:nvSpPr>
          <p:spPr bwMode="auto">
            <a:xfrm flipV="1">
              <a:off x="589" y="2508"/>
              <a:ext cx="0" cy="2"/>
            </a:xfrm>
            <a:prstGeom prst="line">
              <a:avLst/>
            </a:prstGeom>
            <a:noFill/>
            <a:ln w="14288">
              <a:solidFill>
                <a:srgbClr val="000000"/>
              </a:solidFill>
              <a:round/>
              <a:headEnd/>
              <a:tailEnd/>
            </a:ln>
          </p:spPr>
          <p:txBody>
            <a:bodyPr/>
            <a:lstStyle/>
            <a:p>
              <a:endParaRPr lang="en-US"/>
            </a:p>
          </p:txBody>
        </p:sp>
        <p:sp>
          <p:nvSpPr>
            <p:cNvPr id="168730" name="Line 1818"/>
            <p:cNvSpPr>
              <a:spLocks noChangeShapeType="1"/>
            </p:cNvSpPr>
            <p:nvPr/>
          </p:nvSpPr>
          <p:spPr bwMode="auto">
            <a:xfrm flipV="1">
              <a:off x="589" y="2494"/>
              <a:ext cx="1" cy="1"/>
            </a:xfrm>
            <a:prstGeom prst="line">
              <a:avLst/>
            </a:prstGeom>
            <a:noFill/>
            <a:ln w="14288">
              <a:solidFill>
                <a:srgbClr val="000000"/>
              </a:solidFill>
              <a:round/>
              <a:headEnd/>
              <a:tailEnd/>
            </a:ln>
          </p:spPr>
          <p:txBody>
            <a:bodyPr/>
            <a:lstStyle/>
            <a:p>
              <a:endParaRPr lang="en-US"/>
            </a:p>
          </p:txBody>
        </p:sp>
        <p:sp>
          <p:nvSpPr>
            <p:cNvPr id="168731" name="Line 1819"/>
            <p:cNvSpPr>
              <a:spLocks noChangeShapeType="1"/>
            </p:cNvSpPr>
            <p:nvPr/>
          </p:nvSpPr>
          <p:spPr bwMode="auto">
            <a:xfrm flipV="1">
              <a:off x="590" y="2478"/>
              <a:ext cx="1" cy="2"/>
            </a:xfrm>
            <a:prstGeom prst="line">
              <a:avLst/>
            </a:prstGeom>
            <a:noFill/>
            <a:ln w="14288">
              <a:solidFill>
                <a:srgbClr val="000000"/>
              </a:solidFill>
              <a:round/>
              <a:headEnd/>
              <a:tailEnd/>
            </a:ln>
          </p:spPr>
          <p:txBody>
            <a:bodyPr/>
            <a:lstStyle/>
            <a:p>
              <a:endParaRPr lang="en-US"/>
            </a:p>
          </p:txBody>
        </p:sp>
        <p:sp>
          <p:nvSpPr>
            <p:cNvPr id="168732" name="Line 1820"/>
            <p:cNvSpPr>
              <a:spLocks noChangeShapeType="1"/>
            </p:cNvSpPr>
            <p:nvPr/>
          </p:nvSpPr>
          <p:spPr bwMode="auto">
            <a:xfrm flipV="1">
              <a:off x="590" y="2463"/>
              <a:ext cx="1" cy="1"/>
            </a:xfrm>
            <a:prstGeom prst="line">
              <a:avLst/>
            </a:prstGeom>
            <a:noFill/>
            <a:ln w="14288">
              <a:solidFill>
                <a:srgbClr val="000000"/>
              </a:solidFill>
              <a:round/>
              <a:headEnd/>
              <a:tailEnd/>
            </a:ln>
          </p:spPr>
          <p:txBody>
            <a:bodyPr/>
            <a:lstStyle/>
            <a:p>
              <a:endParaRPr lang="en-US"/>
            </a:p>
          </p:txBody>
        </p:sp>
        <p:sp>
          <p:nvSpPr>
            <p:cNvPr id="168733" name="Line 1821"/>
            <p:cNvSpPr>
              <a:spLocks noChangeShapeType="1"/>
            </p:cNvSpPr>
            <p:nvPr/>
          </p:nvSpPr>
          <p:spPr bwMode="auto">
            <a:xfrm flipV="1">
              <a:off x="591" y="2448"/>
              <a:ext cx="0" cy="1"/>
            </a:xfrm>
            <a:prstGeom prst="line">
              <a:avLst/>
            </a:prstGeom>
            <a:noFill/>
            <a:ln w="14288">
              <a:solidFill>
                <a:srgbClr val="000000"/>
              </a:solidFill>
              <a:round/>
              <a:headEnd/>
              <a:tailEnd/>
            </a:ln>
          </p:spPr>
          <p:txBody>
            <a:bodyPr/>
            <a:lstStyle/>
            <a:p>
              <a:endParaRPr lang="en-US"/>
            </a:p>
          </p:txBody>
        </p:sp>
        <p:sp>
          <p:nvSpPr>
            <p:cNvPr id="168734" name="Line 1822"/>
            <p:cNvSpPr>
              <a:spLocks noChangeShapeType="1"/>
            </p:cNvSpPr>
            <p:nvPr/>
          </p:nvSpPr>
          <p:spPr bwMode="auto">
            <a:xfrm flipV="1">
              <a:off x="591" y="2433"/>
              <a:ext cx="0" cy="1"/>
            </a:xfrm>
            <a:prstGeom prst="line">
              <a:avLst/>
            </a:prstGeom>
            <a:noFill/>
            <a:ln w="14288">
              <a:solidFill>
                <a:srgbClr val="000000"/>
              </a:solidFill>
              <a:round/>
              <a:headEnd/>
              <a:tailEnd/>
            </a:ln>
          </p:spPr>
          <p:txBody>
            <a:bodyPr/>
            <a:lstStyle/>
            <a:p>
              <a:endParaRPr lang="en-US"/>
            </a:p>
          </p:txBody>
        </p:sp>
        <p:sp>
          <p:nvSpPr>
            <p:cNvPr id="168735" name="Line 1823"/>
            <p:cNvSpPr>
              <a:spLocks noChangeShapeType="1"/>
            </p:cNvSpPr>
            <p:nvPr/>
          </p:nvSpPr>
          <p:spPr bwMode="auto">
            <a:xfrm flipV="1">
              <a:off x="591" y="2417"/>
              <a:ext cx="1" cy="1"/>
            </a:xfrm>
            <a:prstGeom prst="line">
              <a:avLst/>
            </a:prstGeom>
            <a:noFill/>
            <a:ln w="14288">
              <a:solidFill>
                <a:srgbClr val="000000"/>
              </a:solidFill>
              <a:round/>
              <a:headEnd/>
              <a:tailEnd/>
            </a:ln>
          </p:spPr>
          <p:txBody>
            <a:bodyPr/>
            <a:lstStyle/>
            <a:p>
              <a:endParaRPr lang="en-US"/>
            </a:p>
          </p:txBody>
        </p:sp>
        <p:sp>
          <p:nvSpPr>
            <p:cNvPr id="168736" name="Line 1824"/>
            <p:cNvSpPr>
              <a:spLocks noChangeShapeType="1"/>
            </p:cNvSpPr>
            <p:nvPr/>
          </p:nvSpPr>
          <p:spPr bwMode="auto">
            <a:xfrm flipV="1">
              <a:off x="592" y="2402"/>
              <a:ext cx="1" cy="2"/>
            </a:xfrm>
            <a:prstGeom prst="line">
              <a:avLst/>
            </a:prstGeom>
            <a:noFill/>
            <a:ln w="14288">
              <a:solidFill>
                <a:srgbClr val="000000"/>
              </a:solidFill>
              <a:round/>
              <a:headEnd/>
              <a:tailEnd/>
            </a:ln>
          </p:spPr>
          <p:txBody>
            <a:bodyPr/>
            <a:lstStyle/>
            <a:p>
              <a:endParaRPr lang="en-US"/>
            </a:p>
          </p:txBody>
        </p:sp>
        <p:sp>
          <p:nvSpPr>
            <p:cNvPr id="168737" name="Line 1825"/>
            <p:cNvSpPr>
              <a:spLocks noChangeShapeType="1"/>
            </p:cNvSpPr>
            <p:nvPr/>
          </p:nvSpPr>
          <p:spPr bwMode="auto">
            <a:xfrm flipV="1">
              <a:off x="592" y="2388"/>
              <a:ext cx="1" cy="1"/>
            </a:xfrm>
            <a:prstGeom prst="line">
              <a:avLst/>
            </a:prstGeom>
            <a:noFill/>
            <a:ln w="14288">
              <a:solidFill>
                <a:srgbClr val="000000"/>
              </a:solidFill>
              <a:round/>
              <a:headEnd/>
              <a:tailEnd/>
            </a:ln>
          </p:spPr>
          <p:txBody>
            <a:bodyPr/>
            <a:lstStyle/>
            <a:p>
              <a:endParaRPr lang="en-US"/>
            </a:p>
          </p:txBody>
        </p:sp>
        <p:sp>
          <p:nvSpPr>
            <p:cNvPr id="168738" name="Line 1826"/>
            <p:cNvSpPr>
              <a:spLocks noChangeShapeType="1"/>
            </p:cNvSpPr>
            <p:nvPr/>
          </p:nvSpPr>
          <p:spPr bwMode="auto">
            <a:xfrm flipV="1">
              <a:off x="593" y="2372"/>
              <a:ext cx="1" cy="1"/>
            </a:xfrm>
            <a:prstGeom prst="line">
              <a:avLst/>
            </a:prstGeom>
            <a:noFill/>
            <a:ln w="14288">
              <a:solidFill>
                <a:srgbClr val="000000"/>
              </a:solidFill>
              <a:round/>
              <a:headEnd/>
              <a:tailEnd/>
            </a:ln>
          </p:spPr>
          <p:txBody>
            <a:bodyPr/>
            <a:lstStyle/>
            <a:p>
              <a:endParaRPr lang="en-US"/>
            </a:p>
          </p:txBody>
        </p:sp>
        <p:sp>
          <p:nvSpPr>
            <p:cNvPr id="168739" name="Line 1827"/>
            <p:cNvSpPr>
              <a:spLocks noChangeShapeType="1"/>
            </p:cNvSpPr>
            <p:nvPr/>
          </p:nvSpPr>
          <p:spPr bwMode="auto">
            <a:xfrm flipV="1">
              <a:off x="594" y="2357"/>
              <a:ext cx="0" cy="2"/>
            </a:xfrm>
            <a:prstGeom prst="line">
              <a:avLst/>
            </a:prstGeom>
            <a:noFill/>
            <a:ln w="14288">
              <a:solidFill>
                <a:srgbClr val="000000"/>
              </a:solidFill>
              <a:round/>
              <a:headEnd/>
              <a:tailEnd/>
            </a:ln>
          </p:spPr>
          <p:txBody>
            <a:bodyPr/>
            <a:lstStyle/>
            <a:p>
              <a:endParaRPr lang="en-US"/>
            </a:p>
          </p:txBody>
        </p:sp>
        <p:sp>
          <p:nvSpPr>
            <p:cNvPr id="168740" name="Line 1828"/>
            <p:cNvSpPr>
              <a:spLocks noChangeShapeType="1"/>
            </p:cNvSpPr>
            <p:nvPr/>
          </p:nvSpPr>
          <p:spPr bwMode="auto">
            <a:xfrm flipV="1">
              <a:off x="594" y="2342"/>
              <a:ext cx="0" cy="1"/>
            </a:xfrm>
            <a:prstGeom prst="line">
              <a:avLst/>
            </a:prstGeom>
            <a:noFill/>
            <a:ln w="14288">
              <a:solidFill>
                <a:srgbClr val="000000"/>
              </a:solidFill>
              <a:round/>
              <a:headEnd/>
              <a:tailEnd/>
            </a:ln>
          </p:spPr>
          <p:txBody>
            <a:bodyPr/>
            <a:lstStyle/>
            <a:p>
              <a:endParaRPr lang="en-US"/>
            </a:p>
          </p:txBody>
        </p:sp>
        <p:sp>
          <p:nvSpPr>
            <p:cNvPr id="168741" name="Line 1829"/>
            <p:cNvSpPr>
              <a:spLocks noChangeShapeType="1"/>
            </p:cNvSpPr>
            <p:nvPr/>
          </p:nvSpPr>
          <p:spPr bwMode="auto">
            <a:xfrm flipV="1">
              <a:off x="595" y="2326"/>
              <a:ext cx="1" cy="2"/>
            </a:xfrm>
            <a:prstGeom prst="line">
              <a:avLst/>
            </a:prstGeom>
            <a:noFill/>
            <a:ln w="14288">
              <a:solidFill>
                <a:srgbClr val="000000"/>
              </a:solidFill>
              <a:round/>
              <a:headEnd/>
              <a:tailEnd/>
            </a:ln>
          </p:spPr>
          <p:txBody>
            <a:bodyPr/>
            <a:lstStyle/>
            <a:p>
              <a:endParaRPr lang="en-US"/>
            </a:p>
          </p:txBody>
        </p:sp>
        <p:sp>
          <p:nvSpPr>
            <p:cNvPr id="168742" name="Line 1830"/>
            <p:cNvSpPr>
              <a:spLocks noChangeShapeType="1"/>
            </p:cNvSpPr>
            <p:nvPr/>
          </p:nvSpPr>
          <p:spPr bwMode="auto">
            <a:xfrm flipV="1">
              <a:off x="596" y="2311"/>
              <a:ext cx="0" cy="2"/>
            </a:xfrm>
            <a:prstGeom prst="line">
              <a:avLst/>
            </a:prstGeom>
            <a:noFill/>
            <a:ln w="14288">
              <a:solidFill>
                <a:srgbClr val="000000"/>
              </a:solidFill>
              <a:round/>
              <a:headEnd/>
              <a:tailEnd/>
            </a:ln>
          </p:spPr>
          <p:txBody>
            <a:bodyPr/>
            <a:lstStyle/>
            <a:p>
              <a:endParaRPr lang="en-US"/>
            </a:p>
          </p:txBody>
        </p:sp>
        <p:sp>
          <p:nvSpPr>
            <p:cNvPr id="168743" name="Line 1831"/>
            <p:cNvSpPr>
              <a:spLocks noChangeShapeType="1"/>
            </p:cNvSpPr>
            <p:nvPr/>
          </p:nvSpPr>
          <p:spPr bwMode="auto">
            <a:xfrm flipV="1">
              <a:off x="596" y="2296"/>
              <a:ext cx="0" cy="2"/>
            </a:xfrm>
            <a:prstGeom prst="line">
              <a:avLst/>
            </a:prstGeom>
            <a:noFill/>
            <a:ln w="14288">
              <a:solidFill>
                <a:srgbClr val="000000"/>
              </a:solidFill>
              <a:round/>
              <a:headEnd/>
              <a:tailEnd/>
            </a:ln>
          </p:spPr>
          <p:txBody>
            <a:bodyPr/>
            <a:lstStyle/>
            <a:p>
              <a:endParaRPr lang="en-US"/>
            </a:p>
          </p:txBody>
        </p:sp>
        <p:sp>
          <p:nvSpPr>
            <p:cNvPr id="168744" name="Line 1832"/>
            <p:cNvSpPr>
              <a:spLocks noChangeShapeType="1"/>
            </p:cNvSpPr>
            <p:nvPr/>
          </p:nvSpPr>
          <p:spPr bwMode="auto">
            <a:xfrm flipV="1">
              <a:off x="596" y="2281"/>
              <a:ext cx="1" cy="1"/>
            </a:xfrm>
            <a:prstGeom prst="line">
              <a:avLst/>
            </a:prstGeom>
            <a:noFill/>
            <a:ln w="14288">
              <a:solidFill>
                <a:srgbClr val="000000"/>
              </a:solidFill>
              <a:round/>
              <a:headEnd/>
              <a:tailEnd/>
            </a:ln>
          </p:spPr>
          <p:txBody>
            <a:bodyPr/>
            <a:lstStyle/>
            <a:p>
              <a:endParaRPr lang="en-US"/>
            </a:p>
          </p:txBody>
        </p:sp>
        <p:sp>
          <p:nvSpPr>
            <p:cNvPr id="168745" name="Line 1833"/>
            <p:cNvSpPr>
              <a:spLocks noChangeShapeType="1"/>
            </p:cNvSpPr>
            <p:nvPr/>
          </p:nvSpPr>
          <p:spPr bwMode="auto">
            <a:xfrm flipV="1">
              <a:off x="597" y="2265"/>
              <a:ext cx="1" cy="2"/>
            </a:xfrm>
            <a:prstGeom prst="line">
              <a:avLst/>
            </a:prstGeom>
            <a:noFill/>
            <a:ln w="14288">
              <a:solidFill>
                <a:srgbClr val="000000"/>
              </a:solidFill>
              <a:round/>
              <a:headEnd/>
              <a:tailEnd/>
            </a:ln>
          </p:spPr>
          <p:txBody>
            <a:bodyPr/>
            <a:lstStyle/>
            <a:p>
              <a:endParaRPr lang="en-US"/>
            </a:p>
          </p:txBody>
        </p:sp>
        <p:sp>
          <p:nvSpPr>
            <p:cNvPr id="168746" name="Line 1834"/>
            <p:cNvSpPr>
              <a:spLocks noChangeShapeType="1"/>
            </p:cNvSpPr>
            <p:nvPr/>
          </p:nvSpPr>
          <p:spPr bwMode="auto">
            <a:xfrm flipV="1">
              <a:off x="597" y="2251"/>
              <a:ext cx="1" cy="1"/>
            </a:xfrm>
            <a:prstGeom prst="line">
              <a:avLst/>
            </a:prstGeom>
            <a:noFill/>
            <a:ln w="14288">
              <a:solidFill>
                <a:srgbClr val="000000"/>
              </a:solidFill>
              <a:round/>
              <a:headEnd/>
              <a:tailEnd/>
            </a:ln>
          </p:spPr>
          <p:txBody>
            <a:bodyPr/>
            <a:lstStyle/>
            <a:p>
              <a:endParaRPr lang="en-US"/>
            </a:p>
          </p:txBody>
        </p:sp>
        <p:sp>
          <p:nvSpPr>
            <p:cNvPr id="168747" name="Line 1835"/>
            <p:cNvSpPr>
              <a:spLocks noChangeShapeType="1"/>
            </p:cNvSpPr>
            <p:nvPr/>
          </p:nvSpPr>
          <p:spPr bwMode="auto">
            <a:xfrm flipV="1">
              <a:off x="598" y="2235"/>
              <a:ext cx="0" cy="2"/>
            </a:xfrm>
            <a:prstGeom prst="line">
              <a:avLst/>
            </a:prstGeom>
            <a:noFill/>
            <a:ln w="14288">
              <a:solidFill>
                <a:srgbClr val="000000"/>
              </a:solidFill>
              <a:round/>
              <a:headEnd/>
              <a:tailEnd/>
            </a:ln>
          </p:spPr>
          <p:txBody>
            <a:bodyPr/>
            <a:lstStyle/>
            <a:p>
              <a:endParaRPr lang="en-US"/>
            </a:p>
          </p:txBody>
        </p:sp>
        <p:sp>
          <p:nvSpPr>
            <p:cNvPr id="168748" name="Line 1836"/>
            <p:cNvSpPr>
              <a:spLocks noChangeShapeType="1"/>
            </p:cNvSpPr>
            <p:nvPr/>
          </p:nvSpPr>
          <p:spPr bwMode="auto">
            <a:xfrm flipV="1">
              <a:off x="598" y="2220"/>
              <a:ext cx="0" cy="1"/>
            </a:xfrm>
            <a:prstGeom prst="line">
              <a:avLst/>
            </a:prstGeom>
            <a:noFill/>
            <a:ln w="14288">
              <a:solidFill>
                <a:srgbClr val="000000"/>
              </a:solidFill>
              <a:round/>
              <a:headEnd/>
              <a:tailEnd/>
            </a:ln>
          </p:spPr>
          <p:txBody>
            <a:bodyPr/>
            <a:lstStyle/>
            <a:p>
              <a:endParaRPr lang="en-US"/>
            </a:p>
          </p:txBody>
        </p:sp>
        <p:sp>
          <p:nvSpPr>
            <p:cNvPr id="168749" name="Line 1837"/>
            <p:cNvSpPr>
              <a:spLocks noChangeShapeType="1"/>
            </p:cNvSpPr>
            <p:nvPr/>
          </p:nvSpPr>
          <p:spPr bwMode="auto">
            <a:xfrm flipV="1">
              <a:off x="598" y="2205"/>
              <a:ext cx="1" cy="1"/>
            </a:xfrm>
            <a:prstGeom prst="line">
              <a:avLst/>
            </a:prstGeom>
            <a:noFill/>
            <a:ln w="14288">
              <a:solidFill>
                <a:srgbClr val="000000"/>
              </a:solidFill>
              <a:round/>
              <a:headEnd/>
              <a:tailEnd/>
            </a:ln>
          </p:spPr>
          <p:txBody>
            <a:bodyPr/>
            <a:lstStyle/>
            <a:p>
              <a:endParaRPr lang="en-US"/>
            </a:p>
          </p:txBody>
        </p:sp>
        <p:sp>
          <p:nvSpPr>
            <p:cNvPr id="168750" name="Line 1838"/>
            <p:cNvSpPr>
              <a:spLocks noChangeShapeType="1"/>
            </p:cNvSpPr>
            <p:nvPr/>
          </p:nvSpPr>
          <p:spPr bwMode="auto">
            <a:xfrm flipV="1">
              <a:off x="599" y="2190"/>
              <a:ext cx="1" cy="1"/>
            </a:xfrm>
            <a:prstGeom prst="line">
              <a:avLst/>
            </a:prstGeom>
            <a:noFill/>
            <a:ln w="14288">
              <a:solidFill>
                <a:srgbClr val="000000"/>
              </a:solidFill>
              <a:round/>
              <a:headEnd/>
              <a:tailEnd/>
            </a:ln>
          </p:spPr>
          <p:txBody>
            <a:bodyPr/>
            <a:lstStyle/>
            <a:p>
              <a:endParaRPr lang="en-US"/>
            </a:p>
          </p:txBody>
        </p:sp>
        <p:sp>
          <p:nvSpPr>
            <p:cNvPr id="168751" name="Line 1839"/>
            <p:cNvSpPr>
              <a:spLocks noChangeShapeType="1"/>
            </p:cNvSpPr>
            <p:nvPr/>
          </p:nvSpPr>
          <p:spPr bwMode="auto">
            <a:xfrm>
              <a:off x="600" y="2181"/>
              <a:ext cx="0" cy="1"/>
            </a:xfrm>
            <a:prstGeom prst="line">
              <a:avLst/>
            </a:prstGeom>
            <a:noFill/>
            <a:ln w="14288">
              <a:solidFill>
                <a:srgbClr val="000000"/>
              </a:solidFill>
              <a:round/>
              <a:headEnd/>
              <a:tailEnd/>
            </a:ln>
          </p:spPr>
          <p:txBody>
            <a:bodyPr/>
            <a:lstStyle/>
            <a:p>
              <a:endParaRPr lang="en-US"/>
            </a:p>
          </p:txBody>
        </p:sp>
        <p:sp>
          <p:nvSpPr>
            <p:cNvPr id="168752" name="Line 1840"/>
            <p:cNvSpPr>
              <a:spLocks noChangeShapeType="1"/>
            </p:cNvSpPr>
            <p:nvPr/>
          </p:nvSpPr>
          <p:spPr bwMode="auto">
            <a:xfrm>
              <a:off x="600" y="2196"/>
              <a:ext cx="1" cy="1"/>
            </a:xfrm>
            <a:prstGeom prst="line">
              <a:avLst/>
            </a:prstGeom>
            <a:noFill/>
            <a:ln w="14288">
              <a:solidFill>
                <a:srgbClr val="000000"/>
              </a:solidFill>
              <a:round/>
              <a:headEnd/>
              <a:tailEnd/>
            </a:ln>
          </p:spPr>
          <p:txBody>
            <a:bodyPr/>
            <a:lstStyle/>
            <a:p>
              <a:endParaRPr lang="en-US"/>
            </a:p>
          </p:txBody>
        </p:sp>
        <p:sp>
          <p:nvSpPr>
            <p:cNvPr id="168753" name="Line 1841"/>
            <p:cNvSpPr>
              <a:spLocks noChangeShapeType="1"/>
            </p:cNvSpPr>
            <p:nvPr/>
          </p:nvSpPr>
          <p:spPr bwMode="auto">
            <a:xfrm>
              <a:off x="601" y="2211"/>
              <a:ext cx="1" cy="1"/>
            </a:xfrm>
            <a:prstGeom prst="line">
              <a:avLst/>
            </a:prstGeom>
            <a:noFill/>
            <a:ln w="14288">
              <a:solidFill>
                <a:srgbClr val="000000"/>
              </a:solidFill>
              <a:round/>
              <a:headEnd/>
              <a:tailEnd/>
            </a:ln>
          </p:spPr>
          <p:txBody>
            <a:bodyPr/>
            <a:lstStyle/>
            <a:p>
              <a:endParaRPr lang="en-US"/>
            </a:p>
          </p:txBody>
        </p:sp>
        <p:sp>
          <p:nvSpPr>
            <p:cNvPr id="168754" name="Line 1842"/>
            <p:cNvSpPr>
              <a:spLocks noChangeShapeType="1"/>
            </p:cNvSpPr>
            <p:nvPr/>
          </p:nvSpPr>
          <p:spPr bwMode="auto">
            <a:xfrm>
              <a:off x="603" y="2226"/>
              <a:ext cx="1" cy="2"/>
            </a:xfrm>
            <a:prstGeom prst="line">
              <a:avLst/>
            </a:prstGeom>
            <a:noFill/>
            <a:ln w="14288">
              <a:solidFill>
                <a:srgbClr val="000000"/>
              </a:solidFill>
              <a:round/>
              <a:headEnd/>
              <a:tailEnd/>
            </a:ln>
          </p:spPr>
          <p:txBody>
            <a:bodyPr/>
            <a:lstStyle/>
            <a:p>
              <a:endParaRPr lang="en-US"/>
            </a:p>
          </p:txBody>
        </p:sp>
        <p:sp>
          <p:nvSpPr>
            <p:cNvPr id="168755" name="Line 1843"/>
            <p:cNvSpPr>
              <a:spLocks noChangeShapeType="1"/>
            </p:cNvSpPr>
            <p:nvPr/>
          </p:nvSpPr>
          <p:spPr bwMode="auto">
            <a:xfrm>
              <a:off x="604" y="2242"/>
              <a:ext cx="1" cy="1"/>
            </a:xfrm>
            <a:prstGeom prst="line">
              <a:avLst/>
            </a:prstGeom>
            <a:noFill/>
            <a:ln w="14288">
              <a:solidFill>
                <a:srgbClr val="000000"/>
              </a:solidFill>
              <a:round/>
              <a:headEnd/>
              <a:tailEnd/>
            </a:ln>
          </p:spPr>
          <p:txBody>
            <a:bodyPr/>
            <a:lstStyle/>
            <a:p>
              <a:endParaRPr lang="en-US"/>
            </a:p>
          </p:txBody>
        </p:sp>
        <p:sp>
          <p:nvSpPr>
            <p:cNvPr id="168756" name="Line 1844"/>
            <p:cNvSpPr>
              <a:spLocks noChangeShapeType="1"/>
            </p:cNvSpPr>
            <p:nvPr/>
          </p:nvSpPr>
          <p:spPr bwMode="auto">
            <a:xfrm>
              <a:off x="605" y="2256"/>
              <a:ext cx="0" cy="2"/>
            </a:xfrm>
            <a:prstGeom prst="line">
              <a:avLst/>
            </a:prstGeom>
            <a:noFill/>
            <a:ln w="14288">
              <a:solidFill>
                <a:srgbClr val="000000"/>
              </a:solidFill>
              <a:round/>
              <a:headEnd/>
              <a:tailEnd/>
            </a:ln>
          </p:spPr>
          <p:txBody>
            <a:bodyPr/>
            <a:lstStyle/>
            <a:p>
              <a:endParaRPr lang="en-US"/>
            </a:p>
          </p:txBody>
        </p:sp>
        <p:sp>
          <p:nvSpPr>
            <p:cNvPr id="168757" name="Line 1845"/>
            <p:cNvSpPr>
              <a:spLocks noChangeShapeType="1"/>
            </p:cNvSpPr>
            <p:nvPr/>
          </p:nvSpPr>
          <p:spPr bwMode="auto">
            <a:xfrm>
              <a:off x="606" y="2272"/>
              <a:ext cx="1" cy="1"/>
            </a:xfrm>
            <a:prstGeom prst="line">
              <a:avLst/>
            </a:prstGeom>
            <a:noFill/>
            <a:ln w="14288">
              <a:solidFill>
                <a:srgbClr val="000000"/>
              </a:solidFill>
              <a:round/>
              <a:headEnd/>
              <a:tailEnd/>
            </a:ln>
          </p:spPr>
          <p:txBody>
            <a:bodyPr/>
            <a:lstStyle/>
            <a:p>
              <a:endParaRPr lang="en-US"/>
            </a:p>
          </p:txBody>
        </p:sp>
        <p:sp>
          <p:nvSpPr>
            <p:cNvPr id="168758" name="Line 1846"/>
            <p:cNvSpPr>
              <a:spLocks noChangeShapeType="1"/>
            </p:cNvSpPr>
            <p:nvPr/>
          </p:nvSpPr>
          <p:spPr bwMode="auto">
            <a:xfrm>
              <a:off x="607" y="2287"/>
              <a:ext cx="0" cy="2"/>
            </a:xfrm>
            <a:prstGeom prst="line">
              <a:avLst/>
            </a:prstGeom>
            <a:noFill/>
            <a:ln w="14288">
              <a:solidFill>
                <a:srgbClr val="000000"/>
              </a:solidFill>
              <a:round/>
              <a:headEnd/>
              <a:tailEnd/>
            </a:ln>
          </p:spPr>
          <p:txBody>
            <a:bodyPr/>
            <a:lstStyle/>
            <a:p>
              <a:endParaRPr lang="en-US"/>
            </a:p>
          </p:txBody>
        </p:sp>
        <p:sp>
          <p:nvSpPr>
            <p:cNvPr id="168759" name="Line 1847"/>
            <p:cNvSpPr>
              <a:spLocks noChangeShapeType="1"/>
            </p:cNvSpPr>
            <p:nvPr/>
          </p:nvSpPr>
          <p:spPr bwMode="auto">
            <a:xfrm>
              <a:off x="607" y="2302"/>
              <a:ext cx="1" cy="2"/>
            </a:xfrm>
            <a:prstGeom prst="line">
              <a:avLst/>
            </a:prstGeom>
            <a:noFill/>
            <a:ln w="14288">
              <a:solidFill>
                <a:srgbClr val="000000"/>
              </a:solidFill>
              <a:round/>
              <a:headEnd/>
              <a:tailEnd/>
            </a:ln>
          </p:spPr>
          <p:txBody>
            <a:bodyPr/>
            <a:lstStyle/>
            <a:p>
              <a:endParaRPr lang="en-US"/>
            </a:p>
          </p:txBody>
        </p:sp>
        <p:sp>
          <p:nvSpPr>
            <p:cNvPr id="168760" name="Line 1848"/>
            <p:cNvSpPr>
              <a:spLocks noChangeShapeType="1"/>
            </p:cNvSpPr>
            <p:nvPr/>
          </p:nvSpPr>
          <p:spPr bwMode="auto">
            <a:xfrm>
              <a:off x="609" y="2317"/>
              <a:ext cx="0" cy="2"/>
            </a:xfrm>
            <a:prstGeom prst="line">
              <a:avLst/>
            </a:prstGeom>
            <a:noFill/>
            <a:ln w="14288">
              <a:solidFill>
                <a:srgbClr val="000000"/>
              </a:solidFill>
              <a:round/>
              <a:headEnd/>
              <a:tailEnd/>
            </a:ln>
          </p:spPr>
          <p:txBody>
            <a:bodyPr/>
            <a:lstStyle/>
            <a:p>
              <a:endParaRPr lang="en-US"/>
            </a:p>
          </p:txBody>
        </p:sp>
        <p:sp>
          <p:nvSpPr>
            <p:cNvPr id="168761" name="Line 1849"/>
            <p:cNvSpPr>
              <a:spLocks noChangeShapeType="1"/>
            </p:cNvSpPr>
            <p:nvPr/>
          </p:nvSpPr>
          <p:spPr bwMode="auto">
            <a:xfrm>
              <a:off x="609" y="2332"/>
              <a:ext cx="1" cy="2"/>
            </a:xfrm>
            <a:prstGeom prst="line">
              <a:avLst/>
            </a:prstGeom>
            <a:noFill/>
            <a:ln w="14288">
              <a:solidFill>
                <a:srgbClr val="000000"/>
              </a:solidFill>
              <a:round/>
              <a:headEnd/>
              <a:tailEnd/>
            </a:ln>
          </p:spPr>
          <p:txBody>
            <a:bodyPr/>
            <a:lstStyle/>
            <a:p>
              <a:endParaRPr lang="en-US"/>
            </a:p>
          </p:txBody>
        </p:sp>
        <p:sp>
          <p:nvSpPr>
            <p:cNvPr id="168762" name="Line 1850"/>
            <p:cNvSpPr>
              <a:spLocks noChangeShapeType="1"/>
            </p:cNvSpPr>
            <p:nvPr/>
          </p:nvSpPr>
          <p:spPr bwMode="auto">
            <a:xfrm>
              <a:off x="610" y="2347"/>
              <a:ext cx="1" cy="2"/>
            </a:xfrm>
            <a:prstGeom prst="line">
              <a:avLst/>
            </a:prstGeom>
            <a:noFill/>
            <a:ln w="14288">
              <a:solidFill>
                <a:srgbClr val="000000"/>
              </a:solidFill>
              <a:round/>
              <a:headEnd/>
              <a:tailEnd/>
            </a:ln>
          </p:spPr>
          <p:txBody>
            <a:bodyPr/>
            <a:lstStyle/>
            <a:p>
              <a:endParaRPr lang="en-US"/>
            </a:p>
          </p:txBody>
        </p:sp>
        <p:sp>
          <p:nvSpPr>
            <p:cNvPr id="168763" name="Line 1851"/>
            <p:cNvSpPr>
              <a:spLocks noChangeShapeType="1"/>
            </p:cNvSpPr>
            <p:nvPr/>
          </p:nvSpPr>
          <p:spPr bwMode="auto">
            <a:xfrm>
              <a:off x="612" y="2362"/>
              <a:ext cx="1" cy="2"/>
            </a:xfrm>
            <a:prstGeom prst="line">
              <a:avLst/>
            </a:prstGeom>
            <a:noFill/>
            <a:ln w="14288">
              <a:solidFill>
                <a:srgbClr val="000000"/>
              </a:solidFill>
              <a:round/>
              <a:headEnd/>
              <a:tailEnd/>
            </a:ln>
          </p:spPr>
          <p:txBody>
            <a:bodyPr/>
            <a:lstStyle/>
            <a:p>
              <a:endParaRPr lang="en-US"/>
            </a:p>
          </p:txBody>
        </p:sp>
        <p:sp>
          <p:nvSpPr>
            <p:cNvPr id="168764" name="Line 1852"/>
            <p:cNvSpPr>
              <a:spLocks noChangeShapeType="1"/>
            </p:cNvSpPr>
            <p:nvPr/>
          </p:nvSpPr>
          <p:spPr bwMode="auto">
            <a:xfrm>
              <a:off x="613" y="2378"/>
              <a:ext cx="1" cy="1"/>
            </a:xfrm>
            <a:prstGeom prst="line">
              <a:avLst/>
            </a:prstGeom>
            <a:noFill/>
            <a:ln w="14288">
              <a:solidFill>
                <a:srgbClr val="000000"/>
              </a:solidFill>
              <a:round/>
              <a:headEnd/>
              <a:tailEnd/>
            </a:ln>
          </p:spPr>
          <p:txBody>
            <a:bodyPr/>
            <a:lstStyle/>
            <a:p>
              <a:endParaRPr lang="en-US"/>
            </a:p>
          </p:txBody>
        </p:sp>
        <p:sp>
          <p:nvSpPr>
            <p:cNvPr id="168765" name="Line 1853"/>
            <p:cNvSpPr>
              <a:spLocks noChangeShapeType="1"/>
            </p:cNvSpPr>
            <p:nvPr/>
          </p:nvSpPr>
          <p:spPr bwMode="auto">
            <a:xfrm>
              <a:off x="614" y="2393"/>
              <a:ext cx="0" cy="2"/>
            </a:xfrm>
            <a:prstGeom prst="line">
              <a:avLst/>
            </a:prstGeom>
            <a:noFill/>
            <a:ln w="14288">
              <a:solidFill>
                <a:srgbClr val="000000"/>
              </a:solidFill>
              <a:round/>
              <a:headEnd/>
              <a:tailEnd/>
            </a:ln>
          </p:spPr>
          <p:txBody>
            <a:bodyPr/>
            <a:lstStyle/>
            <a:p>
              <a:endParaRPr lang="en-US"/>
            </a:p>
          </p:txBody>
        </p:sp>
        <p:sp>
          <p:nvSpPr>
            <p:cNvPr id="168766" name="Line 1854"/>
            <p:cNvSpPr>
              <a:spLocks noChangeShapeType="1"/>
            </p:cNvSpPr>
            <p:nvPr/>
          </p:nvSpPr>
          <p:spPr bwMode="auto">
            <a:xfrm flipV="1">
              <a:off x="616" y="2401"/>
              <a:ext cx="0" cy="2"/>
            </a:xfrm>
            <a:prstGeom prst="line">
              <a:avLst/>
            </a:prstGeom>
            <a:noFill/>
            <a:ln w="14288">
              <a:solidFill>
                <a:srgbClr val="000000"/>
              </a:solidFill>
              <a:round/>
              <a:headEnd/>
              <a:tailEnd/>
            </a:ln>
          </p:spPr>
          <p:txBody>
            <a:bodyPr/>
            <a:lstStyle/>
            <a:p>
              <a:endParaRPr lang="en-US"/>
            </a:p>
          </p:txBody>
        </p:sp>
        <p:sp>
          <p:nvSpPr>
            <p:cNvPr id="168767" name="Line 1855"/>
            <p:cNvSpPr>
              <a:spLocks noChangeShapeType="1"/>
            </p:cNvSpPr>
            <p:nvPr/>
          </p:nvSpPr>
          <p:spPr bwMode="auto">
            <a:xfrm flipV="1">
              <a:off x="623" y="2388"/>
              <a:ext cx="0" cy="1"/>
            </a:xfrm>
            <a:prstGeom prst="line">
              <a:avLst/>
            </a:prstGeom>
            <a:noFill/>
            <a:ln w="14288">
              <a:solidFill>
                <a:srgbClr val="000000"/>
              </a:solidFill>
              <a:round/>
              <a:headEnd/>
              <a:tailEnd/>
            </a:ln>
          </p:spPr>
          <p:txBody>
            <a:bodyPr/>
            <a:lstStyle/>
            <a:p>
              <a:endParaRPr lang="en-US"/>
            </a:p>
          </p:txBody>
        </p:sp>
        <p:sp>
          <p:nvSpPr>
            <p:cNvPr id="168768" name="Freeform 1856"/>
            <p:cNvSpPr>
              <a:spLocks/>
            </p:cNvSpPr>
            <p:nvPr/>
          </p:nvSpPr>
          <p:spPr bwMode="auto">
            <a:xfrm>
              <a:off x="629" y="2374"/>
              <a:ext cx="1" cy="3"/>
            </a:xfrm>
            <a:custGeom>
              <a:avLst/>
              <a:gdLst/>
              <a:ahLst/>
              <a:cxnLst>
                <a:cxn ang="0">
                  <a:pos x="0" y="3"/>
                </a:cxn>
                <a:cxn ang="0">
                  <a:pos x="1" y="2"/>
                </a:cxn>
                <a:cxn ang="0">
                  <a:pos x="2" y="0"/>
                </a:cxn>
              </a:cxnLst>
              <a:rect l="0" t="0" r="r" b="b"/>
              <a:pathLst>
                <a:path w="2" h="3">
                  <a:moveTo>
                    <a:pt x="0" y="3"/>
                  </a:moveTo>
                  <a:lnTo>
                    <a:pt x="1" y="2"/>
                  </a:lnTo>
                  <a:lnTo>
                    <a:pt x="2" y="0"/>
                  </a:lnTo>
                </a:path>
              </a:pathLst>
            </a:custGeom>
            <a:noFill/>
            <a:ln w="14288">
              <a:solidFill>
                <a:srgbClr val="000000"/>
              </a:solidFill>
              <a:prstDash val="solid"/>
              <a:round/>
              <a:headEnd/>
              <a:tailEnd/>
            </a:ln>
          </p:spPr>
          <p:txBody>
            <a:bodyPr/>
            <a:lstStyle/>
            <a:p>
              <a:endParaRPr lang="en-US"/>
            </a:p>
          </p:txBody>
        </p:sp>
        <p:sp>
          <p:nvSpPr>
            <p:cNvPr id="168769" name="Line 1857"/>
            <p:cNvSpPr>
              <a:spLocks noChangeShapeType="1"/>
            </p:cNvSpPr>
            <p:nvPr/>
          </p:nvSpPr>
          <p:spPr bwMode="auto">
            <a:xfrm flipV="1">
              <a:off x="639" y="2364"/>
              <a:ext cx="0" cy="0"/>
            </a:xfrm>
            <a:prstGeom prst="line">
              <a:avLst/>
            </a:prstGeom>
            <a:noFill/>
            <a:ln w="14288">
              <a:solidFill>
                <a:srgbClr val="000000"/>
              </a:solidFill>
              <a:round/>
              <a:headEnd/>
              <a:tailEnd/>
            </a:ln>
          </p:spPr>
          <p:txBody>
            <a:bodyPr/>
            <a:lstStyle/>
            <a:p>
              <a:endParaRPr lang="en-US"/>
            </a:p>
          </p:txBody>
        </p:sp>
        <p:sp>
          <p:nvSpPr>
            <p:cNvPr id="168770" name="Line 1858"/>
            <p:cNvSpPr>
              <a:spLocks noChangeShapeType="1"/>
            </p:cNvSpPr>
            <p:nvPr/>
          </p:nvSpPr>
          <p:spPr bwMode="auto">
            <a:xfrm>
              <a:off x="648" y="2355"/>
              <a:ext cx="2" cy="1"/>
            </a:xfrm>
            <a:prstGeom prst="line">
              <a:avLst/>
            </a:prstGeom>
            <a:noFill/>
            <a:ln w="14288">
              <a:solidFill>
                <a:srgbClr val="000000"/>
              </a:solidFill>
              <a:round/>
              <a:headEnd/>
              <a:tailEnd/>
            </a:ln>
          </p:spPr>
          <p:txBody>
            <a:bodyPr/>
            <a:lstStyle/>
            <a:p>
              <a:endParaRPr lang="en-US"/>
            </a:p>
          </p:txBody>
        </p:sp>
        <p:sp>
          <p:nvSpPr>
            <p:cNvPr id="168771" name="Line 1859"/>
            <p:cNvSpPr>
              <a:spLocks noChangeShapeType="1"/>
            </p:cNvSpPr>
            <p:nvPr/>
          </p:nvSpPr>
          <p:spPr bwMode="auto">
            <a:xfrm flipV="1">
              <a:off x="661" y="2348"/>
              <a:ext cx="0" cy="2"/>
            </a:xfrm>
            <a:prstGeom prst="line">
              <a:avLst/>
            </a:prstGeom>
            <a:noFill/>
            <a:ln w="14288">
              <a:solidFill>
                <a:srgbClr val="000000"/>
              </a:solidFill>
              <a:round/>
              <a:headEnd/>
              <a:tailEnd/>
            </a:ln>
          </p:spPr>
          <p:txBody>
            <a:bodyPr/>
            <a:lstStyle/>
            <a:p>
              <a:endParaRPr lang="en-US"/>
            </a:p>
          </p:txBody>
        </p:sp>
        <p:sp>
          <p:nvSpPr>
            <p:cNvPr id="168772" name="Line 1860"/>
            <p:cNvSpPr>
              <a:spLocks noChangeShapeType="1"/>
            </p:cNvSpPr>
            <p:nvPr/>
          </p:nvSpPr>
          <p:spPr bwMode="auto">
            <a:xfrm flipV="1">
              <a:off x="665" y="2334"/>
              <a:ext cx="1" cy="1"/>
            </a:xfrm>
            <a:prstGeom prst="line">
              <a:avLst/>
            </a:prstGeom>
            <a:noFill/>
            <a:ln w="14288">
              <a:solidFill>
                <a:srgbClr val="000000"/>
              </a:solidFill>
              <a:round/>
              <a:headEnd/>
              <a:tailEnd/>
            </a:ln>
          </p:spPr>
          <p:txBody>
            <a:bodyPr/>
            <a:lstStyle/>
            <a:p>
              <a:endParaRPr lang="en-US"/>
            </a:p>
          </p:txBody>
        </p:sp>
        <p:sp>
          <p:nvSpPr>
            <p:cNvPr id="168773" name="Line 1861"/>
            <p:cNvSpPr>
              <a:spLocks noChangeShapeType="1"/>
            </p:cNvSpPr>
            <p:nvPr/>
          </p:nvSpPr>
          <p:spPr bwMode="auto">
            <a:xfrm flipV="1">
              <a:off x="670" y="2319"/>
              <a:ext cx="1" cy="1"/>
            </a:xfrm>
            <a:prstGeom prst="line">
              <a:avLst/>
            </a:prstGeom>
            <a:noFill/>
            <a:ln w="14288">
              <a:solidFill>
                <a:srgbClr val="000000"/>
              </a:solidFill>
              <a:round/>
              <a:headEnd/>
              <a:tailEnd/>
            </a:ln>
          </p:spPr>
          <p:txBody>
            <a:bodyPr/>
            <a:lstStyle/>
            <a:p>
              <a:endParaRPr lang="en-US"/>
            </a:p>
          </p:txBody>
        </p:sp>
        <p:sp>
          <p:nvSpPr>
            <p:cNvPr id="168774" name="Line 1862"/>
            <p:cNvSpPr>
              <a:spLocks noChangeShapeType="1"/>
            </p:cNvSpPr>
            <p:nvPr/>
          </p:nvSpPr>
          <p:spPr bwMode="auto">
            <a:xfrm flipV="1">
              <a:off x="677" y="2306"/>
              <a:ext cx="0" cy="1"/>
            </a:xfrm>
            <a:prstGeom prst="line">
              <a:avLst/>
            </a:prstGeom>
            <a:noFill/>
            <a:ln w="14288">
              <a:solidFill>
                <a:srgbClr val="000000"/>
              </a:solidFill>
              <a:round/>
              <a:headEnd/>
              <a:tailEnd/>
            </a:ln>
          </p:spPr>
          <p:txBody>
            <a:bodyPr/>
            <a:lstStyle/>
            <a:p>
              <a:endParaRPr lang="en-US"/>
            </a:p>
          </p:txBody>
        </p:sp>
        <p:sp>
          <p:nvSpPr>
            <p:cNvPr id="168775" name="Line 1863"/>
            <p:cNvSpPr>
              <a:spLocks noChangeShapeType="1"/>
            </p:cNvSpPr>
            <p:nvPr/>
          </p:nvSpPr>
          <p:spPr bwMode="auto">
            <a:xfrm flipV="1">
              <a:off x="684" y="2294"/>
              <a:ext cx="1" cy="1"/>
            </a:xfrm>
            <a:prstGeom prst="line">
              <a:avLst/>
            </a:prstGeom>
            <a:noFill/>
            <a:ln w="14288">
              <a:solidFill>
                <a:srgbClr val="000000"/>
              </a:solidFill>
              <a:round/>
              <a:headEnd/>
              <a:tailEnd/>
            </a:ln>
          </p:spPr>
          <p:txBody>
            <a:bodyPr/>
            <a:lstStyle/>
            <a:p>
              <a:endParaRPr lang="en-US"/>
            </a:p>
          </p:txBody>
        </p:sp>
        <p:sp>
          <p:nvSpPr>
            <p:cNvPr id="168776" name="Line 1864"/>
            <p:cNvSpPr>
              <a:spLocks noChangeShapeType="1"/>
            </p:cNvSpPr>
            <p:nvPr/>
          </p:nvSpPr>
          <p:spPr bwMode="auto">
            <a:xfrm>
              <a:off x="690" y="2290"/>
              <a:ext cx="1" cy="1"/>
            </a:xfrm>
            <a:prstGeom prst="line">
              <a:avLst/>
            </a:prstGeom>
            <a:noFill/>
            <a:ln w="14288">
              <a:solidFill>
                <a:srgbClr val="000000"/>
              </a:solidFill>
              <a:round/>
              <a:headEnd/>
              <a:tailEnd/>
            </a:ln>
          </p:spPr>
          <p:txBody>
            <a:bodyPr/>
            <a:lstStyle/>
            <a:p>
              <a:endParaRPr lang="en-US"/>
            </a:p>
          </p:txBody>
        </p:sp>
        <p:sp>
          <p:nvSpPr>
            <p:cNvPr id="168777" name="Line 1865"/>
            <p:cNvSpPr>
              <a:spLocks noChangeShapeType="1"/>
            </p:cNvSpPr>
            <p:nvPr/>
          </p:nvSpPr>
          <p:spPr bwMode="auto">
            <a:xfrm>
              <a:off x="694" y="2305"/>
              <a:ext cx="1" cy="1"/>
            </a:xfrm>
            <a:prstGeom prst="line">
              <a:avLst/>
            </a:prstGeom>
            <a:noFill/>
            <a:ln w="14288">
              <a:solidFill>
                <a:srgbClr val="000000"/>
              </a:solidFill>
              <a:round/>
              <a:headEnd/>
              <a:tailEnd/>
            </a:ln>
          </p:spPr>
          <p:txBody>
            <a:bodyPr/>
            <a:lstStyle/>
            <a:p>
              <a:endParaRPr lang="en-US"/>
            </a:p>
          </p:txBody>
        </p:sp>
        <p:sp>
          <p:nvSpPr>
            <p:cNvPr id="168778" name="Line 1866"/>
            <p:cNvSpPr>
              <a:spLocks noChangeShapeType="1"/>
            </p:cNvSpPr>
            <p:nvPr/>
          </p:nvSpPr>
          <p:spPr bwMode="auto">
            <a:xfrm>
              <a:off x="697" y="2319"/>
              <a:ext cx="0" cy="1"/>
            </a:xfrm>
            <a:prstGeom prst="line">
              <a:avLst/>
            </a:prstGeom>
            <a:noFill/>
            <a:ln w="14288">
              <a:solidFill>
                <a:srgbClr val="000000"/>
              </a:solidFill>
              <a:round/>
              <a:headEnd/>
              <a:tailEnd/>
            </a:ln>
          </p:spPr>
          <p:txBody>
            <a:bodyPr/>
            <a:lstStyle/>
            <a:p>
              <a:endParaRPr lang="en-US"/>
            </a:p>
          </p:txBody>
        </p:sp>
        <p:sp>
          <p:nvSpPr>
            <p:cNvPr id="168779" name="Line 1867"/>
            <p:cNvSpPr>
              <a:spLocks noChangeShapeType="1"/>
            </p:cNvSpPr>
            <p:nvPr/>
          </p:nvSpPr>
          <p:spPr bwMode="auto">
            <a:xfrm>
              <a:off x="700" y="2334"/>
              <a:ext cx="1" cy="2"/>
            </a:xfrm>
            <a:prstGeom prst="line">
              <a:avLst/>
            </a:prstGeom>
            <a:noFill/>
            <a:ln w="14288">
              <a:solidFill>
                <a:srgbClr val="000000"/>
              </a:solidFill>
              <a:round/>
              <a:headEnd/>
              <a:tailEnd/>
            </a:ln>
          </p:spPr>
          <p:txBody>
            <a:bodyPr/>
            <a:lstStyle/>
            <a:p>
              <a:endParaRPr lang="en-US"/>
            </a:p>
          </p:txBody>
        </p:sp>
        <p:sp>
          <p:nvSpPr>
            <p:cNvPr id="168780" name="Line 1868"/>
            <p:cNvSpPr>
              <a:spLocks noChangeShapeType="1"/>
            </p:cNvSpPr>
            <p:nvPr/>
          </p:nvSpPr>
          <p:spPr bwMode="auto">
            <a:xfrm>
              <a:off x="703" y="2350"/>
              <a:ext cx="1" cy="1"/>
            </a:xfrm>
            <a:prstGeom prst="line">
              <a:avLst/>
            </a:prstGeom>
            <a:noFill/>
            <a:ln w="14288">
              <a:solidFill>
                <a:srgbClr val="000000"/>
              </a:solidFill>
              <a:round/>
              <a:headEnd/>
              <a:tailEnd/>
            </a:ln>
          </p:spPr>
          <p:txBody>
            <a:bodyPr/>
            <a:lstStyle/>
            <a:p>
              <a:endParaRPr lang="en-US"/>
            </a:p>
          </p:txBody>
        </p:sp>
        <p:sp>
          <p:nvSpPr>
            <p:cNvPr id="168781" name="Line 1869"/>
            <p:cNvSpPr>
              <a:spLocks noChangeShapeType="1"/>
            </p:cNvSpPr>
            <p:nvPr/>
          </p:nvSpPr>
          <p:spPr bwMode="auto">
            <a:xfrm>
              <a:off x="708" y="2363"/>
              <a:ext cx="1" cy="1"/>
            </a:xfrm>
            <a:prstGeom prst="line">
              <a:avLst/>
            </a:prstGeom>
            <a:noFill/>
            <a:ln w="14288">
              <a:solidFill>
                <a:srgbClr val="000000"/>
              </a:solidFill>
              <a:round/>
              <a:headEnd/>
              <a:tailEnd/>
            </a:ln>
          </p:spPr>
          <p:txBody>
            <a:bodyPr/>
            <a:lstStyle/>
            <a:p>
              <a:endParaRPr lang="en-US"/>
            </a:p>
          </p:txBody>
        </p:sp>
        <p:sp>
          <p:nvSpPr>
            <p:cNvPr id="168782" name="Line 1870"/>
            <p:cNvSpPr>
              <a:spLocks noChangeShapeType="1"/>
            </p:cNvSpPr>
            <p:nvPr/>
          </p:nvSpPr>
          <p:spPr bwMode="auto">
            <a:xfrm>
              <a:off x="714" y="2377"/>
              <a:ext cx="1" cy="2"/>
            </a:xfrm>
            <a:prstGeom prst="line">
              <a:avLst/>
            </a:prstGeom>
            <a:noFill/>
            <a:ln w="14288">
              <a:solidFill>
                <a:srgbClr val="000000"/>
              </a:solidFill>
              <a:round/>
              <a:headEnd/>
              <a:tailEnd/>
            </a:ln>
          </p:spPr>
          <p:txBody>
            <a:bodyPr/>
            <a:lstStyle/>
            <a:p>
              <a:endParaRPr lang="en-US"/>
            </a:p>
          </p:txBody>
        </p:sp>
        <p:sp>
          <p:nvSpPr>
            <p:cNvPr id="168783" name="Line 1871"/>
            <p:cNvSpPr>
              <a:spLocks noChangeShapeType="1"/>
            </p:cNvSpPr>
            <p:nvPr/>
          </p:nvSpPr>
          <p:spPr bwMode="auto">
            <a:xfrm flipV="1">
              <a:off x="722" y="2386"/>
              <a:ext cx="1" cy="1"/>
            </a:xfrm>
            <a:prstGeom prst="line">
              <a:avLst/>
            </a:prstGeom>
            <a:noFill/>
            <a:ln w="14288">
              <a:solidFill>
                <a:srgbClr val="000000"/>
              </a:solidFill>
              <a:round/>
              <a:headEnd/>
              <a:tailEnd/>
            </a:ln>
          </p:spPr>
          <p:txBody>
            <a:bodyPr/>
            <a:lstStyle/>
            <a:p>
              <a:endParaRPr lang="en-US"/>
            </a:p>
          </p:txBody>
        </p:sp>
        <p:sp>
          <p:nvSpPr>
            <p:cNvPr id="168784" name="Line 1872"/>
            <p:cNvSpPr>
              <a:spLocks noChangeShapeType="1"/>
            </p:cNvSpPr>
            <p:nvPr/>
          </p:nvSpPr>
          <p:spPr bwMode="auto">
            <a:xfrm>
              <a:off x="735" y="2381"/>
              <a:ext cx="1" cy="3"/>
            </a:xfrm>
            <a:prstGeom prst="line">
              <a:avLst/>
            </a:prstGeom>
            <a:noFill/>
            <a:ln w="14288">
              <a:solidFill>
                <a:srgbClr val="000000"/>
              </a:solidFill>
              <a:round/>
              <a:headEnd/>
              <a:tailEnd/>
            </a:ln>
          </p:spPr>
          <p:txBody>
            <a:bodyPr/>
            <a:lstStyle/>
            <a:p>
              <a:endParaRPr lang="en-US"/>
            </a:p>
          </p:txBody>
        </p:sp>
        <p:sp>
          <p:nvSpPr>
            <p:cNvPr id="168785" name="Line 1873"/>
            <p:cNvSpPr>
              <a:spLocks noChangeShapeType="1"/>
            </p:cNvSpPr>
            <p:nvPr/>
          </p:nvSpPr>
          <p:spPr bwMode="auto">
            <a:xfrm>
              <a:off x="738" y="2397"/>
              <a:ext cx="1" cy="1"/>
            </a:xfrm>
            <a:prstGeom prst="line">
              <a:avLst/>
            </a:prstGeom>
            <a:noFill/>
            <a:ln w="14288">
              <a:solidFill>
                <a:srgbClr val="000000"/>
              </a:solidFill>
              <a:round/>
              <a:headEnd/>
              <a:tailEnd/>
            </a:ln>
          </p:spPr>
          <p:txBody>
            <a:bodyPr/>
            <a:lstStyle/>
            <a:p>
              <a:endParaRPr lang="en-US"/>
            </a:p>
          </p:txBody>
        </p:sp>
        <p:sp>
          <p:nvSpPr>
            <p:cNvPr id="168786" name="Line 1874"/>
            <p:cNvSpPr>
              <a:spLocks noChangeShapeType="1"/>
            </p:cNvSpPr>
            <p:nvPr/>
          </p:nvSpPr>
          <p:spPr bwMode="auto">
            <a:xfrm>
              <a:off x="742" y="2411"/>
              <a:ext cx="0" cy="2"/>
            </a:xfrm>
            <a:prstGeom prst="line">
              <a:avLst/>
            </a:prstGeom>
            <a:noFill/>
            <a:ln w="14288">
              <a:solidFill>
                <a:srgbClr val="000000"/>
              </a:solidFill>
              <a:round/>
              <a:headEnd/>
              <a:tailEnd/>
            </a:ln>
          </p:spPr>
          <p:txBody>
            <a:bodyPr/>
            <a:lstStyle/>
            <a:p>
              <a:endParaRPr lang="en-US"/>
            </a:p>
          </p:txBody>
        </p:sp>
        <p:sp>
          <p:nvSpPr>
            <p:cNvPr id="168787" name="Line 1875"/>
            <p:cNvSpPr>
              <a:spLocks noChangeShapeType="1"/>
            </p:cNvSpPr>
            <p:nvPr/>
          </p:nvSpPr>
          <p:spPr bwMode="auto">
            <a:xfrm>
              <a:off x="745" y="2425"/>
              <a:ext cx="1" cy="2"/>
            </a:xfrm>
            <a:prstGeom prst="line">
              <a:avLst/>
            </a:prstGeom>
            <a:noFill/>
            <a:ln w="14288">
              <a:solidFill>
                <a:srgbClr val="000000"/>
              </a:solidFill>
              <a:round/>
              <a:headEnd/>
              <a:tailEnd/>
            </a:ln>
          </p:spPr>
          <p:txBody>
            <a:bodyPr/>
            <a:lstStyle/>
            <a:p>
              <a:endParaRPr lang="en-US"/>
            </a:p>
          </p:txBody>
        </p:sp>
        <p:sp>
          <p:nvSpPr>
            <p:cNvPr id="168788" name="Line 1876"/>
            <p:cNvSpPr>
              <a:spLocks noChangeShapeType="1"/>
            </p:cNvSpPr>
            <p:nvPr/>
          </p:nvSpPr>
          <p:spPr bwMode="auto">
            <a:xfrm>
              <a:off x="749" y="2441"/>
              <a:ext cx="0" cy="1"/>
            </a:xfrm>
            <a:prstGeom prst="line">
              <a:avLst/>
            </a:prstGeom>
            <a:noFill/>
            <a:ln w="14288">
              <a:solidFill>
                <a:srgbClr val="000000"/>
              </a:solidFill>
              <a:round/>
              <a:headEnd/>
              <a:tailEnd/>
            </a:ln>
          </p:spPr>
          <p:txBody>
            <a:bodyPr/>
            <a:lstStyle/>
            <a:p>
              <a:endParaRPr lang="en-US"/>
            </a:p>
          </p:txBody>
        </p:sp>
        <p:sp>
          <p:nvSpPr>
            <p:cNvPr id="168789" name="Line 1877"/>
            <p:cNvSpPr>
              <a:spLocks noChangeShapeType="1"/>
            </p:cNvSpPr>
            <p:nvPr/>
          </p:nvSpPr>
          <p:spPr bwMode="auto">
            <a:xfrm>
              <a:off x="752" y="2455"/>
              <a:ext cx="1" cy="2"/>
            </a:xfrm>
            <a:prstGeom prst="line">
              <a:avLst/>
            </a:prstGeom>
            <a:noFill/>
            <a:ln w="14288">
              <a:solidFill>
                <a:srgbClr val="000000"/>
              </a:solidFill>
              <a:round/>
              <a:headEnd/>
              <a:tailEnd/>
            </a:ln>
          </p:spPr>
          <p:txBody>
            <a:bodyPr/>
            <a:lstStyle/>
            <a:p>
              <a:endParaRPr lang="en-US"/>
            </a:p>
          </p:txBody>
        </p:sp>
        <p:sp>
          <p:nvSpPr>
            <p:cNvPr id="168790" name="Line 1878"/>
            <p:cNvSpPr>
              <a:spLocks noChangeShapeType="1"/>
            </p:cNvSpPr>
            <p:nvPr/>
          </p:nvSpPr>
          <p:spPr bwMode="auto">
            <a:xfrm>
              <a:off x="757" y="2470"/>
              <a:ext cx="1" cy="1"/>
            </a:xfrm>
            <a:prstGeom prst="line">
              <a:avLst/>
            </a:prstGeom>
            <a:noFill/>
            <a:ln w="14288">
              <a:solidFill>
                <a:srgbClr val="000000"/>
              </a:solidFill>
              <a:round/>
              <a:headEnd/>
              <a:tailEnd/>
            </a:ln>
          </p:spPr>
          <p:txBody>
            <a:bodyPr/>
            <a:lstStyle/>
            <a:p>
              <a:endParaRPr lang="en-US"/>
            </a:p>
          </p:txBody>
        </p:sp>
        <p:sp>
          <p:nvSpPr>
            <p:cNvPr id="168791" name="Line 1879"/>
            <p:cNvSpPr>
              <a:spLocks noChangeShapeType="1"/>
            </p:cNvSpPr>
            <p:nvPr/>
          </p:nvSpPr>
          <p:spPr bwMode="auto">
            <a:xfrm>
              <a:off x="761" y="2485"/>
              <a:ext cx="1" cy="1"/>
            </a:xfrm>
            <a:prstGeom prst="line">
              <a:avLst/>
            </a:prstGeom>
            <a:noFill/>
            <a:ln w="14288">
              <a:solidFill>
                <a:srgbClr val="000000"/>
              </a:solidFill>
              <a:round/>
              <a:headEnd/>
              <a:tailEnd/>
            </a:ln>
          </p:spPr>
          <p:txBody>
            <a:bodyPr/>
            <a:lstStyle/>
            <a:p>
              <a:endParaRPr lang="en-US"/>
            </a:p>
          </p:txBody>
        </p:sp>
        <p:sp>
          <p:nvSpPr>
            <p:cNvPr id="168792" name="Line 1880"/>
            <p:cNvSpPr>
              <a:spLocks noChangeShapeType="1"/>
            </p:cNvSpPr>
            <p:nvPr/>
          </p:nvSpPr>
          <p:spPr bwMode="auto">
            <a:xfrm>
              <a:off x="767" y="2499"/>
              <a:ext cx="0" cy="0"/>
            </a:xfrm>
            <a:prstGeom prst="line">
              <a:avLst/>
            </a:prstGeom>
            <a:noFill/>
            <a:ln w="14288">
              <a:solidFill>
                <a:srgbClr val="000000"/>
              </a:solidFill>
              <a:round/>
              <a:headEnd/>
              <a:tailEnd/>
            </a:ln>
          </p:spPr>
          <p:txBody>
            <a:bodyPr/>
            <a:lstStyle/>
            <a:p>
              <a:endParaRPr lang="en-US"/>
            </a:p>
          </p:txBody>
        </p:sp>
        <p:sp>
          <p:nvSpPr>
            <p:cNvPr id="168793" name="Line 1881"/>
            <p:cNvSpPr>
              <a:spLocks noChangeShapeType="1"/>
            </p:cNvSpPr>
            <p:nvPr/>
          </p:nvSpPr>
          <p:spPr bwMode="auto">
            <a:xfrm>
              <a:off x="775" y="2510"/>
              <a:ext cx="1" cy="3"/>
            </a:xfrm>
            <a:prstGeom prst="line">
              <a:avLst/>
            </a:prstGeom>
            <a:noFill/>
            <a:ln w="14288">
              <a:solidFill>
                <a:srgbClr val="000000"/>
              </a:solidFill>
              <a:round/>
              <a:headEnd/>
              <a:tailEnd/>
            </a:ln>
          </p:spPr>
          <p:txBody>
            <a:bodyPr/>
            <a:lstStyle/>
            <a:p>
              <a:endParaRPr lang="en-US"/>
            </a:p>
          </p:txBody>
        </p:sp>
        <p:sp>
          <p:nvSpPr>
            <p:cNvPr id="168794" name="Line 1882"/>
            <p:cNvSpPr>
              <a:spLocks noChangeShapeType="1"/>
            </p:cNvSpPr>
            <p:nvPr/>
          </p:nvSpPr>
          <p:spPr bwMode="auto">
            <a:xfrm flipV="1">
              <a:off x="781" y="2513"/>
              <a:ext cx="0" cy="2"/>
            </a:xfrm>
            <a:prstGeom prst="line">
              <a:avLst/>
            </a:prstGeom>
            <a:noFill/>
            <a:ln w="14288">
              <a:solidFill>
                <a:srgbClr val="000000"/>
              </a:solidFill>
              <a:round/>
              <a:headEnd/>
              <a:tailEnd/>
            </a:ln>
          </p:spPr>
          <p:txBody>
            <a:bodyPr/>
            <a:lstStyle/>
            <a:p>
              <a:endParaRPr lang="en-US"/>
            </a:p>
          </p:txBody>
        </p:sp>
        <p:sp>
          <p:nvSpPr>
            <p:cNvPr id="168795" name="Line 1883"/>
            <p:cNvSpPr>
              <a:spLocks noChangeShapeType="1"/>
            </p:cNvSpPr>
            <p:nvPr/>
          </p:nvSpPr>
          <p:spPr bwMode="auto">
            <a:xfrm flipV="1">
              <a:off x="781" y="2498"/>
              <a:ext cx="0" cy="1"/>
            </a:xfrm>
            <a:prstGeom prst="line">
              <a:avLst/>
            </a:prstGeom>
            <a:noFill/>
            <a:ln w="14288">
              <a:solidFill>
                <a:srgbClr val="000000"/>
              </a:solidFill>
              <a:round/>
              <a:headEnd/>
              <a:tailEnd/>
            </a:ln>
          </p:spPr>
          <p:txBody>
            <a:bodyPr/>
            <a:lstStyle/>
            <a:p>
              <a:endParaRPr lang="en-US"/>
            </a:p>
          </p:txBody>
        </p:sp>
        <p:sp>
          <p:nvSpPr>
            <p:cNvPr id="168796" name="Line 1884"/>
            <p:cNvSpPr>
              <a:spLocks noChangeShapeType="1"/>
            </p:cNvSpPr>
            <p:nvPr/>
          </p:nvSpPr>
          <p:spPr bwMode="auto">
            <a:xfrm flipV="1">
              <a:off x="781" y="2483"/>
              <a:ext cx="1" cy="2"/>
            </a:xfrm>
            <a:prstGeom prst="line">
              <a:avLst/>
            </a:prstGeom>
            <a:noFill/>
            <a:ln w="14288">
              <a:solidFill>
                <a:srgbClr val="000000"/>
              </a:solidFill>
              <a:round/>
              <a:headEnd/>
              <a:tailEnd/>
            </a:ln>
          </p:spPr>
          <p:txBody>
            <a:bodyPr/>
            <a:lstStyle/>
            <a:p>
              <a:endParaRPr lang="en-US"/>
            </a:p>
          </p:txBody>
        </p:sp>
        <p:sp>
          <p:nvSpPr>
            <p:cNvPr id="168797" name="Line 1885"/>
            <p:cNvSpPr>
              <a:spLocks noChangeShapeType="1"/>
            </p:cNvSpPr>
            <p:nvPr/>
          </p:nvSpPr>
          <p:spPr bwMode="auto">
            <a:xfrm flipV="1">
              <a:off x="782" y="2468"/>
              <a:ext cx="1" cy="1"/>
            </a:xfrm>
            <a:prstGeom prst="line">
              <a:avLst/>
            </a:prstGeom>
            <a:noFill/>
            <a:ln w="14288">
              <a:solidFill>
                <a:srgbClr val="000000"/>
              </a:solidFill>
              <a:round/>
              <a:headEnd/>
              <a:tailEnd/>
            </a:ln>
          </p:spPr>
          <p:txBody>
            <a:bodyPr/>
            <a:lstStyle/>
            <a:p>
              <a:endParaRPr lang="en-US"/>
            </a:p>
          </p:txBody>
        </p:sp>
        <p:sp>
          <p:nvSpPr>
            <p:cNvPr id="168798" name="Line 1886"/>
            <p:cNvSpPr>
              <a:spLocks noChangeShapeType="1"/>
            </p:cNvSpPr>
            <p:nvPr/>
          </p:nvSpPr>
          <p:spPr bwMode="auto">
            <a:xfrm flipV="1">
              <a:off x="782" y="2451"/>
              <a:ext cx="1" cy="3"/>
            </a:xfrm>
            <a:prstGeom prst="line">
              <a:avLst/>
            </a:prstGeom>
            <a:noFill/>
            <a:ln w="14288">
              <a:solidFill>
                <a:srgbClr val="000000"/>
              </a:solidFill>
              <a:round/>
              <a:headEnd/>
              <a:tailEnd/>
            </a:ln>
          </p:spPr>
          <p:txBody>
            <a:bodyPr/>
            <a:lstStyle/>
            <a:p>
              <a:endParaRPr lang="en-US"/>
            </a:p>
          </p:txBody>
        </p:sp>
        <p:sp>
          <p:nvSpPr>
            <p:cNvPr id="168799" name="Line 1887"/>
            <p:cNvSpPr>
              <a:spLocks noChangeShapeType="1"/>
            </p:cNvSpPr>
            <p:nvPr/>
          </p:nvSpPr>
          <p:spPr bwMode="auto">
            <a:xfrm flipV="1">
              <a:off x="783" y="2437"/>
              <a:ext cx="0" cy="2"/>
            </a:xfrm>
            <a:prstGeom prst="line">
              <a:avLst/>
            </a:prstGeom>
            <a:noFill/>
            <a:ln w="14288">
              <a:solidFill>
                <a:srgbClr val="000000"/>
              </a:solidFill>
              <a:round/>
              <a:headEnd/>
              <a:tailEnd/>
            </a:ln>
          </p:spPr>
          <p:txBody>
            <a:bodyPr/>
            <a:lstStyle/>
            <a:p>
              <a:endParaRPr lang="en-US"/>
            </a:p>
          </p:txBody>
        </p:sp>
        <p:sp>
          <p:nvSpPr>
            <p:cNvPr id="168800" name="Line 1888"/>
            <p:cNvSpPr>
              <a:spLocks noChangeShapeType="1"/>
            </p:cNvSpPr>
            <p:nvPr/>
          </p:nvSpPr>
          <p:spPr bwMode="auto">
            <a:xfrm flipV="1">
              <a:off x="783" y="2422"/>
              <a:ext cx="1" cy="1"/>
            </a:xfrm>
            <a:prstGeom prst="line">
              <a:avLst/>
            </a:prstGeom>
            <a:noFill/>
            <a:ln w="14288">
              <a:solidFill>
                <a:srgbClr val="000000"/>
              </a:solidFill>
              <a:round/>
              <a:headEnd/>
              <a:tailEnd/>
            </a:ln>
          </p:spPr>
          <p:txBody>
            <a:bodyPr/>
            <a:lstStyle/>
            <a:p>
              <a:endParaRPr lang="en-US"/>
            </a:p>
          </p:txBody>
        </p:sp>
        <p:sp>
          <p:nvSpPr>
            <p:cNvPr id="168801" name="Line 1889"/>
            <p:cNvSpPr>
              <a:spLocks noChangeShapeType="1"/>
            </p:cNvSpPr>
            <p:nvPr/>
          </p:nvSpPr>
          <p:spPr bwMode="auto">
            <a:xfrm flipV="1">
              <a:off x="783" y="2407"/>
              <a:ext cx="1" cy="1"/>
            </a:xfrm>
            <a:prstGeom prst="line">
              <a:avLst/>
            </a:prstGeom>
            <a:noFill/>
            <a:ln w="14288">
              <a:solidFill>
                <a:srgbClr val="000000"/>
              </a:solidFill>
              <a:round/>
              <a:headEnd/>
              <a:tailEnd/>
            </a:ln>
          </p:spPr>
          <p:txBody>
            <a:bodyPr/>
            <a:lstStyle/>
            <a:p>
              <a:endParaRPr lang="en-US"/>
            </a:p>
          </p:txBody>
        </p:sp>
        <p:sp>
          <p:nvSpPr>
            <p:cNvPr id="168802" name="Line 1890"/>
            <p:cNvSpPr>
              <a:spLocks noChangeShapeType="1"/>
            </p:cNvSpPr>
            <p:nvPr/>
          </p:nvSpPr>
          <p:spPr bwMode="auto">
            <a:xfrm flipV="1">
              <a:off x="784" y="2390"/>
              <a:ext cx="1" cy="3"/>
            </a:xfrm>
            <a:prstGeom prst="line">
              <a:avLst/>
            </a:prstGeom>
            <a:noFill/>
            <a:ln w="14288">
              <a:solidFill>
                <a:srgbClr val="000000"/>
              </a:solidFill>
              <a:round/>
              <a:headEnd/>
              <a:tailEnd/>
            </a:ln>
          </p:spPr>
          <p:txBody>
            <a:bodyPr/>
            <a:lstStyle/>
            <a:p>
              <a:endParaRPr lang="en-US"/>
            </a:p>
          </p:txBody>
        </p:sp>
        <p:sp>
          <p:nvSpPr>
            <p:cNvPr id="168803" name="Line 1891"/>
            <p:cNvSpPr>
              <a:spLocks noChangeShapeType="1"/>
            </p:cNvSpPr>
            <p:nvPr/>
          </p:nvSpPr>
          <p:spPr bwMode="auto">
            <a:xfrm flipV="1">
              <a:off x="784" y="2375"/>
              <a:ext cx="1" cy="3"/>
            </a:xfrm>
            <a:prstGeom prst="line">
              <a:avLst/>
            </a:prstGeom>
            <a:noFill/>
            <a:ln w="14288">
              <a:solidFill>
                <a:srgbClr val="000000"/>
              </a:solidFill>
              <a:round/>
              <a:headEnd/>
              <a:tailEnd/>
            </a:ln>
          </p:spPr>
          <p:txBody>
            <a:bodyPr/>
            <a:lstStyle/>
            <a:p>
              <a:endParaRPr lang="en-US"/>
            </a:p>
          </p:txBody>
        </p:sp>
        <p:sp>
          <p:nvSpPr>
            <p:cNvPr id="168804" name="Line 1892"/>
            <p:cNvSpPr>
              <a:spLocks noChangeShapeType="1"/>
            </p:cNvSpPr>
            <p:nvPr/>
          </p:nvSpPr>
          <p:spPr bwMode="auto">
            <a:xfrm flipV="1">
              <a:off x="785" y="2360"/>
              <a:ext cx="0" cy="2"/>
            </a:xfrm>
            <a:prstGeom prst="line">
              <a:avLst/>
            </a:prstGeom>
            <a:noFill/>
            <a:ln w="14288">
              <a:solidFill>
                <a:srgbClr val="000000"/>
              </a:solidFill>
              <a:round/>
              <a:headEnd/>
              <a:tailEnd/>
            </a:ln>
          </p:spPr>
          <p:txBody>
            <a:bodyPr/>
            <a:lstStyle/>
            <a:p>
              <a:endParaRPr lang="en-US"/>
            </a:p>
          </p:txBody>
        </p:sp>
        <p:sp>
          <p:nvSpPr>
            <p:cNvPr id="168805" name="Line 1893"/>
            <p:cNvSpPr>
              <a:spLocks noChangeShapeType="1"/>
            </p:cNvSpPr>
            <p:nvPr/>
          </p:nvSpPr>
          <p:spPr bwMode="auto">
            <a:xfrm flipV="1">
              <a:off x="785" y="2346"/>
              <a:ext cx="1" cy="1"/>
            </a:xfrm>
            <a:prstGeom prst="line">
              <a:avLst/>
            </a:prstGeom>
            <a:noFill/>
            <a:ln w="14288">
              <a:solidFill>
                <a:srgbClr val="000000"/>
              </a:solidFill>
              <a:round/>
              <a:headEnd/>
              <a:tailEnd/>
            </a:ln>
          </p:spPr>
          <p:txBody>
            <a:bodyPr/>
            <a:lstStyle/>
            <a:p>
              <a:endParaRPr lang="en-US"/>
            </a:p>
          </p:txBody>
        </p:sp>
        <p:sp>
          <p:nvSpPr>
            <p:cNvPr id="168806" name="Line 1894"/>
            <p:cNvSpPr>
              <a:spLocks noChangeShapeType="1"/>
            </p:cNvSpPr>
            <p:nvPr/>
          </p:nvSpPr>
          <p:spPr bwMode="auto">
            <a:xfrm flipV="1">
              <a:off x="785" y="2329"/>
              <a:ext cx="1" cy="3"/>
            </a:xfrm>
            <a:prstGeom prst="line">
              <a:avLst/>
            </a:prstGeom>
            <a:noFill/>
            <a:ln w="14288">
              <a:solidFill>
                <a:srgbClr val="000000"/>
              </a:solidFill>
              <a:round/>
              <a:headEnd/>
              <a:tailEnd/>
            </a:ln>
          </p:spPr>
          <p:txBody>
            <a:bodyPr/>
            <a:lstStyle/>
            <a:p>
              <a:endParaRPr lang="en-US"/>
            </a:p>
          </p:txBody>
        </p:sp>
        <p:sp>
          <p:nvSpPr>
            <p:cNvPr id="168807" name="Line 1895"/>
            <p:cNvSpPr>
              <a:spLocks noChangeShapeType="1"/>
            </p:cNvSpPr>
            <p:nvPr/>
          </p:nvSpPr>
          <p:spPr bwMode="auto">
            <a:xfrm flipV="1">
              <a:off x="786" y="2314"/>
              <a:ext cx="1" cy="3"/>
            </a:xfrm>
            <a:prstGeom prst="line">
              <a:avLst/>
            </a:prstGeom>
            <a:noFill/>
            <a:ln w="14288">
              <a:solidFill>
                <a:srgbClr val="000000"/>
              </a:solidFill>
              <a:round/>
              <a:headEnd/>
              <a:tailEnd/>
            </a:ln>
          </p:spPr>
          <p:txBody>
            <a:bodyPr/>
            <a:lstStyle/>
            <a:p>
              <a:endParaRPr lang="en-US"/>
            </a:p>
          </p:txBody>
        </p:sp>
        <p:sp>
          <p:nvSpPr>
            <p:cNvPr id="168808" name="Line 1896"/>
            <p:cNvSpPr>
              <a:spLocks noChangeShapeType="1"/>
            </p:cNvSpPr>
            <p:nvPr/>
          </p:nvSpPr>
          <p:spPr bwMode="auto">
            <a:xfrm flipV="1">
              <a:off x="787" y="2299"/>
              <a:ext cx="0" cy="2"/>
            </a:xfrm>
            <a:prstGeom prst="line">
              <a:avLst/>
            </a:prstGeom>
            <a:noFill/>
            <a:ln w="14288">
              <a:solidFill>
                <a:srgbClr val="000000"/>
              </a:solidFill>
              <a:round/>
              <a:headEnd/>
              <a:tailEnd/>
            </a:ln>
          </p:spPr>
          <p:txBody>
            <a:bodyPr/>
            <a:lstStyle/>
            <a:p>
              <a:endParaRPr lang="en-US"/>
            </a:p>
          </p:txBody>
        </p:sp>
        <p:sp>
          <p:nvSpPr>
            <p:cNvPr id="168809" name="Line 1897"/>
            <p:cNvSpPr>
              <a:spLocks noChangeShapeType="1"/>
            </p:cNvSpPr>
            <p:nvPr/>
          </p:nvSpPr>
          <p:spPr bwMode="auto">
            <a:xfrm flipV="1">
              <a:off x="787" y="2284"/>
              <a:ext cx="0" cy="3"/>
            </a:xfrm>
            <a:prstGeom prst="line">
              <a:avLst/>
            </a:prstGeom>
            <a:noFill/>
            <a:ln w="14288">
              <a:solidFill>
                <a:srgbClr val="000000"/>
              </a:solidFill>
              <a:round/>
              <a:headEnd/>
              <a:tailEnd/>
            </a:ln>
          </p:spPr>
          <p:txBody>
            <a:bodyPr/>
            <a:lstStyle/>
            <a:p>
              <a:endParaRPr lang="en-US"/>
            </a:p>
          </p:txBody>
        </p:sp>
        <p:sp>
          <p:nvSpPr>
            <p:cNvPr id="168810" name="Line 1898"/>
            <p:cNvSpPr>
              <a:spLocks noChangeShapeType="1"/>
            </p:cNvSpPr>
            <p:nvPr/>
          </p:nvSpPr>
          <p:spPr bwMode="auto">
            <a:xfrm flipV="1">
              <a:off x="787" y="2269"/>
              <a:ext cx="1" cy="2"/>
            </a:xfrm>
            <a:prstGeom prst="line">
              <a:avLst/>
            </a:prstGeom>
            <a:noFill/>
            <a:ln w="14288">
              <a:solidFill>
                <a:srgbClr val="000000"/>
              </a:solidFill>
              <a:round/>
              <a:headEnd/>
              <a:tailEnd/>
            </a:ln>
          </p:spPr>
          <p:txBody>
            <a:bodyPr/>
            <a:lstStyle/>
            <a:p>
              <a:endParaRPr lang="en-US"/>
            </a:p>
          </p:txBody>
        </p:sp>
        <p:sp>
          <p:nvSpPr>
            <p:cNvPr id="168811" name="Line 1899"/>
            <p:cNvSpPr>
              <a:spLocks noChangeShapeType="1"/>
            </p:cNvSpPr>
            <p:nvPr/>
          </p:nvSpPr>
          <p:spPr bwMode="auto">
            <a:xfrm flipV="1">
              <a:off x="787" y="2253"/>
              <a:ext cx="1" cy="3"/>
            </a:xfrm>
            <a:prstGeom prst="line">
              <a:avLst/>
            </a:prstGeom>
            <a:noFill/>
            <a:ln w="14288">
              <a:solidFill>
                <a:srgbClr val="000000"/>
              </a:solidFill>
              <a:round/>
              <a:headEnd/>
              <a:tailEnd/>
            </a:ln>
          </p:spPr>
          <p:txBody>
            <a:bodyPr/>
            <a:lstStyle/>
            <a:p>
              <a:endParaRPr lang="en-US"/>
            </a:p>
          </p:txBody>
        </p:sp>
        <p:sp>
          <p:nvSpPr>
            <p:cNvPr id="168812" name="Line 1900"/>
            <p:cNvSpPr>
              <a:spLocks noChangeShapeType="1"/>
            </p:cNvSpPr>
            <p:nvPr/>
          </p:nvSpPr>
          <p:spPr bwMode="auto">
            <a:xfrm flipV="1">
              <a:off x="789" y="2238"/>
              <a:ext cx="1" cy="3"/>
            </a:xfrm>
            <a:prstGeom prst="line">
              <a:avLst/>
            </a:prstGeom>
            <a:noFill/>
            <a:ln w="14288">
              <a:solidFill>
                <a:srgbClr val="000000"/>
              </a:solidFill>
              <a:round/>
              <a:headEnd/>
              <a:tailEnd/>
            </a:ln>
          </p:spPr>
          <p:txBody>
            <a:bodyPr/>
            <a:lstStyle/>
            <a:p>
              <a:endParaRPr lang="en-US"/>
            </a:p>
          </p:txBody>
        </p:sp>
        <p:sp>
          <p:nvSpPr>
            <p:cNvPr id="168813" name="Line 1901"/>
            <p:cNvSpPr>
              <a:spLocks noChangeShapeType="1"/>
            </p:cNvSpPr>
            <p:nvPr/>
          </p:nvSpPr>
          <p:spPr bwMode="auto">
            <a:xfrm flipV="1">
              <a:off x="790" y="2223"/>
              <a:ext cx="0" cy="2"/>
            </a:xfrm>
            <a:prstGeom prst="line">
              <a:avLst/>
            </a:prstGeom>
            <a:noFill/>
            <a:ln w="14288">
              <a:solidFill>
                <a:srgbClr val="000000"/>
              </a:solidFill>
              <a:round/>
              <a:headEnd/>
              <a:tailEnd/>
            </a:ln>
          </p:spPr>
          <p:txBody>
            <a:bodyPr/>
            <a:lstStyle/>
            <a:p>
              <a:endParaRPr lang="en-US"/>
            </a:p>
          </p:txBody>
        </p:sp>
        <p:sp>
          <p:nvSpPr>
            <p:cNvPr id="168814" name="Line 1902"/>
            <p:cNvSpPr>
              <a:spLocks noChangeShapeType="1"/>
            </p:cNvSpPr>
            <p:nvPr/>
          </p:nvSpPr>
          <p:spPr bwMode="auto">
            <a:xfrm flipV="1">
              <a:off x="790" y="2208"/>
              <a:ext cx="0" cy="2"/>
            </a:xfrm>
            <a:prstGeom prst="line">
              <a:avLst/>
            </a:prstGeom>
            <a:noFill/>
            <a:ln w="14288">
              <a:solidFill>
                <a:srgbClr val="000000"/>
              </a:solidFill>
              <a:round/>
              <a:headEnd/>
              <a:tailEnd/>
            </a:ln>
          </p:spPr>
          <p:txBody>
            <a:bodyPr/>
            <a:lstStyle/>
            <a:p>
              <a:endParaRPr lang="en-US"/>
            </a:p>
          </p:txBody>
        </p:sp>
        <p:sp>
          <p:nvSpPr>
            <p:cNvPr id="168815" name="Line 1903"/>
            <p:cNvSpPr>
              <a:spLocks noChangeShapeType="1"/>
            </p:cNvSpPr>
            <p:nvPr/>
          </p:nvSpPr>
          <p:spPr bwMode="auto">
            <a:xfrm flipV="1">
              <a:off x="790" y="2192"/>
              <a:ext cx="1" cy="3"/>
            </a:xfrm>
            <a:prstGeom prst="line">
              <a:avLst/>
            </a:prstGeom>
            <a:noFill/>
            <a:ln w="14288">
              <a:solidFill>
                <a:srgbClr val="000000"/>
              </a:solidFill>
              <a:round/>
              <a:headEnd/>
              <a:tailEnd/>
            </a:ln>
          </p:spPr>
          <p:txBody>
            <a:bodyPr/>
            <a:lstStyle/>
            <a:p>
              <a:endParaRPr lang="en-US"/>
            </a:p>
          </p:txBody>
        </p:sp>
        <p:sp>
          <p:nvSpPr>
            <p:cNvPr id="168816" name="Line 1904"/>
            <p:cNvSpPr>
              <a:spLocks noChangeShapeType="1"/>
            </p:cNvSpPr>
            <p:nvPr/>
          </p:nvSpPr>
          <p:spPr bwMode="auto">
            <a:xfrm flipV="1">
              <a:off x="791" y="2178"/>
              <a:ext cx="1" cy="2"/>
            </a:xfrm>
            <a:prstGeom prst="line">
              <a:avLst/>
            </a:prstGeom>
            <a:noFill/>
            <a:ln w="14288">
              <a:solidFill>
                <a:srgbClr val="000000"/>
              </a:solidFill>
              <a:round/>
              <a:headEnd/>
              <a:tailEnd/>
            </a:ln>
          </p:spPr>
          <p:txBody>
            <a:bodyPr/>
            <a:lstStyle/>
            <a:p>
              <a:endParaRPr lang="en-US"/>
            </a:p>
          </p:txBody>
        </p:sp>
        <p:sp>
          <p:nvSpPr>
            <p:cNvPr id="168817" name="Line 1905"/>
            <p:cNvSpPr>
              <a:spLocks noChangeShapeType="1"/>
            </p:cNvSpPr>
            <p:nvPr/>
          </p:nvSpPr>
          <p:spPr bwMode="auto">
            <a:xfrm flipV="1">
              <a:off x="791" y="2162"/>
              <a:ext cx="1" cy="1"/>
            </a:xfrm>
            <a:prstGeom prst="line">
              <a:avLst/>
            </a:prstGeom>
            <a:noFill/>
            <a:ln w="14288">
              <a:solidFill>
                <a:srgbClr val="000000"/>
              </a:solidFill>
              <a:round/>
              <a:headEnd/>
              <a:tailEnd/>
            </a:ln>
          </p:spPr>
          <p:txBody>
            <a:bodyPr/>
            <a:lstStyle/>
            <a:p>
              <a:endParaRPr lang="en-US"/>
            </a:p>
          </p:txBody>
        </p:sp>
        <p:sp>
          <p:nvSpPr>
            <p:cNvPr id="168818" name="Line 1906"/>
            <p:cNvSpPr>
              <a:spLocks noChangeShapeType="1"/>
            </p:cNvSpPr>
            <p:nvPr/>
          </p:nvSpPr>
          <p:spPr bwMode="auto">
            <a:xfrm flipV="1">
              <a:off x="792" y="2147"/>
              <a:ext cx="0" cy="2"/>
            </a:xfrm>
            <a:prstGeom prst="line">
              <a:avLst/>
            </a:prstGeom>
            <a:noFill/>
            <a:ln w="14288">
              <a:solidFill>
                <a:srgbClr val="000000"/>
              </a:solidFill>
              <a:round/>
              <a:headEnd/>
              <a:tailEnd/>
            </a:ln>
          </p:spPr>
          <p:txBody>
            <a:bodyPr/>
            <a:lstStyle/>
            <a:p>
              <a:endParaRPr lang="en-US"/>
            </a:p>
          </p:txBody>
        </p:sp>
        <p:sp>
          <p:nvSpPr>
            <p:cNvPr id="168819" name="Line 1907"/>
            <p:cNvSpPr>
              <a:spLocks noChangeShapeType="1"/>
            </p:cNvSpPr>
            <p:nvPr/>
          </p:nvSpPr>
          <p:spPr bwMode="auto">
            <a:xfrm flipV="1">
              <a:off x="792" y="2131"/>
              <a:ext cx="0" cy="3"/>
            </a:xfrm>
            <a:prstGeom prst="line">
              <a:avLst/>
            </a:prstGeom>
            <a:noFill/>
            <a:ln w="14288">
              <a:solidFill>
                <a:srgbClr val="000000"/>
              </a:solidFill>
              <a:round/>
              <a:headEnd/>
              <a:tailEnd/>
            </a:ln>
          </p:spPr>
          <p:txBody>
            <a:bodyPr/>
            <a:lstStyle/>
            <a:p>
              <a:endParaRPr lang="en-US"/>
            </a:p>
          </p:txBody>
        </p:sp>
        <p:sp>
          <p:nvSpPr>
            <p:cNvPr id="168820" name="Line 1908"/>
            <p:cNvSpPr>
              <a:spLocks noChangeShapeType="1"/>
            </p:cNvSpPr>
            <p:nvPr/>
          </p:nvSpPr>
          <p:spPr bwMode="auto">
            <a:xfrm flipV="1">
              <a:off x="792" y="2116"/>
              <a:ext cx="1" cy="3"/>
            </a:xfrm>
            <a:prstGeom prst="line">
              <a:avLst/>
            </a:prstGeom>
            <a:noFill/>
            <a:ln w="14288">
              <a:solidFill>
                <a:srgbClr val="000000"/>
              </a:solidFill>
              <a:round/>
              <a:headEnd/>
              <a:tailEnd/>
            </a:ln>
          </p:spPr>
          <p:txBody>
            <a:bodyPr/>
            <a:lstStyle/>
            <a:p>
              <a:endParaRPr lang="en-US"/>
            </a:p>
          </p:txBody>
        </p:sp>
        <p:sp>
          <p:nvSpPr>
            <p:cNvPr id="168821" name="Line 1909"/>
            <p:cNvSpPr>
              <a:spLocks noChangeShapeType="1"/>
            </p:cNvSpPr>
            <p:nvPr/>
          </p:nvSpPr>
          <p:spPr bwMode="auto">
            <a:xfrm flipV="1">
              <a:off x="793" y="2101"/>
              <a:ext cx="1" cy="1"/>
            </a:xfrm>
            <a:prstGeom prst="line">
              <a:avLst/>
            </a:prstGeom>
            <a:noFill/>
            <a:ln w="14288">
              <a:solidFill>
                <a:srgbClr val="000000"/>
              </a:solidFill>
              <a:round/>
              <a:headEnd/>
              <a:tailEnd/>
            </a:ln>
          </p:spPr>
          <p:txBody>
            <a:bodyPr/>
            <a:lstStyle/>
            <a:p>
              <a:endParaRPr lang="en-US"/>
            </a:p>
          </p:txBody>
        </p:sp>
        <p:sp>
          <p:nvSpPr>
            <p:cNvPr id="168822" name="Line 1910"/>
            <p:cNvSpPr>
              <a:spLocks noChangeShapeType="1"/>
            </p:cNvSpPr>
            <p:nvPr/>
          </p:nvSpPr>
          <p:spPr bwMode="auto">
            <a:xfrm flipV="1">
              <a:off x="793" y="2086"/>
              <a:ext cx="1" cy="3"/>
            </a:xfrm>
            <a:prstGeom prst="line">
              <a:avLst/>
            </a:prstGeom>
            <a:noFill/>
            <a:ln w="14288">
              <a:solidFill>
                <a:srgbClr val="000000"/>
              </a:solidFill>
              <a:round/>
              <a:headEnd/>
              <a:tailEnd/>
            </a:ln>
          </p:spPr>
          <p:txBody>
            <a:bodyPr/>
            <a:lstStyle/>
            <a:p>
              <a:endParaRPr lang="en-US"/>
            </a:p>
          </p:txBody>
        </p:sp>
        <p:sp>
          <p:nvSpPr>
            <p:cNvPr id="168823" name="Line 1911"/>
            <p:cNvSpPr>
              <a:spLocks noChangeShapeType="1"/>
            </p:cNvSpPr>
            <p:nvPr/>
          </p:nvSpPr>
          <p:spPr bwMode="auto">
            <a:xfrm flipV="1">
              <a:off x="794" y="2071"/>
              <a:ext cx="0" cy="1"/>
            </a:xfrm>
            <a:prstGeom prst="line">
              <a:avLst/>
            </a:prstGeom>
            <a:noFill/>
            <a:ln w="14288">
              <a:solidFill>
                <a:srgbClr val="000000"/>
              </a:solidFill>
              <a:round/>
              <a:headEnd/>
              <a:tailEnd/>
            </a:ln>
          </p:spPr>
          <p:txBody>
            <a:bodyPr/>
            <a:lstStyle/>
            <a:p>
              <a:endParaRPr lang="en-US"/>
            </a:p>
          </p:txBody>
        </p:sp>
        <p:sp>
          <p:nvSpPr>
            <p:cNvPr id="168824" name="Line 1912"/>
            <p:cNvSpPr>
              <a:spLocks noChangeShapeType="1"/>
            </p:cNvSpPr>
            <p:nvPr/>
          </p:nvSpPr>
          <p:spPr bwMode="auto">
            <a:xfrm flipV="1">
              <a:off x="794" y="2055"/>
              <a:ext cx="0" cy="3"/>
            </a:xfrm>
            <a:prstGeom prst="line">
              <a:avLst/>
            </a:prstGeom>
            <a:noFill/>
            <a:ln w="14288">
              <a:solidFill>
                <a:srgbClr val="000000"/>
              </a:solidFill>
              <a:round/>
              <a:headEnd/>
              <a:tailEnd/>
            </a:ln>
          </p:spPr>
          <p:txBody>
            <a:bodyPr/>
            <a:lstStyle/>
            <a:p>
              <a:endParaRPr lang="en-US"/>
            </a:p>
          </p:txBody>
        </p:sp>
        <p:sp>
          <p:nvSpPr>
            <p:cNvPr id="168825" name="Line 1913"/>
            <p:cNvSpPr>
              <a:spLocks noChangeShapeType="1"/>
            </p:cNvSpPr>
            <p:nvPr/>
          </p:nvSpPr>
          <p:spPr bwMode="auto">
            <a:xfrm flipV="1">
              <a:off x="794" y="2040"/>
              <a:ext cx="1" cy="3"/>
            </a:xfrm>
            <a:prstGeom prst="line">
              <a:avLst/>
            </a:prstGeom>
            <a:noFill/>
            <a:ln w="14288">
              <a:solidFill>
                <a:srgbClr val="000000"/>
              </a:solidFill>
              <a:round/>
              <a:headEnd/>
              <a:tailEnd/>
            </a:ln>
          </p:spPr>
          <p:txBody>
            <a:bodyPr/>
            <a:lstStyle/>
            <a:p>
              <a:endParaRPr lang="en-US"/>
            </a:p>
          </p:txBody>
        </p:sp>
        <p:sp>
          <p:nvSpPr>
            <p:cNvPr id="168826" name="Line 1914"/>
            <p:cNvSpPr>
              <a:spLocks noChangeShapeType="1"/>
            </p:cNvSpPr>
            <p:nvPr/>
          </p:nvSpPr>
          <p:spPr bwMode="auto">
            <a:xfrm>
              <a:off x="795" y="2030"/>
              <a:ext cx="1" cy="1"/>
            </a:xfrm>
            <a:prstGeom prst="line">
              <a:avLst/>
            </a:prstGeom>
            <a:noFill/>
            <a:ln w="14288">
              <a:solidFill>
                <a:srgbClr val="000000"/>
              </a:solidFill>
              <a:round/>
              <a:headEnd/>
              <a:tailEnd/>
            </a:ln>
          </p:spPr>
          <p:txBody>
            <a:bodyPr/>
            <a:lstStyle/>
            <a:p>
              <a:endParaRPr lang="en-US"/>
            </a:p>
          </p:txBody>
        </p:sp>
        <p:sp>
          <p:nvSpPr>
            <p:cNvPr id="168827" name="Line 1915"/>
            <p:cNvSpPr>
              <a:spLocks noChangeShapeType="1"/>
            </p:cNvSpPr>
            <p:nvPr/>
          </p:nvSpPr>
          <p:spPr bwMode="auto">
            <a:xfrm>
              <a:off x="797" y="2045"/>
              <a:ext cx="0" cy="1"/>
            </a:xfrm>
            <a:prstGeom prst="line">
              <a:avLst/>
            </a:prstGeom>
            <a:noFill/>
            <a:ln w="14288">
              <a:solidFill>
                <a:srgbClr val="000000"/>
              </a:solidFill>
              <a:round/>
              <a:headEnd/>
              <a:tailEnd/>
            </a:ln>
          </p:spPr>
          <p:txBody>
            <a:bodyPr/>
            <a:lstStyle/>
            <a:p>
              <a:endParaRPr lang="en-US"/>
            </a:p>
          </p:txBody>
        </p:sp>
        <p:sp>
          <p:nvSpPr>
            <p:cNvPr id="168828" name="Line 1916"/>
            <p:cNvSpPr>
              <a:spLocks noChangeShapeType="1"/>
            </p:cNvSpPr>
            <p:nvPr/>
          </p:nvSpPr>
          <p:spPr bwMode="auto">
            <a:xfrm>
              <a:off x="797" y="2060"/>
              <a:ext cx="0" cy="2"/>
            </a:xfrm>
            <a:prstGeom prst="line">
              <a:avLst/>
            </a:prstGeom>
            <a:noFill/>
            <a:ln w="14288">
              <a:solidFill>
                <a:srgbClr val="000000"/>
              </a:solidFill>
              <a:round/>
              <a:headEnd/>
              <a:tailEnd/>
            </a:ln>
          </p:spPr>
          <p:txBody>
            <a:bodyPr/>
            <a:lstStyle/>
            <a:p>
              <a:endParaRPr lang="en-US"/>
            </a:p>
          </p:txBody>
        </p:sp>
        <p:sp>
          <p:nvSpPr>
            <p:cNvPr id="168829" name="Line 1917"/>
            <p:cNvSpPr>
              <a:spLocks noChangeShapeType="1"/>
            </p:cNvSpPr>
            <p:nvPr/>
          </p:nvSpPr>
          <p:spPr bwMode="auto">
            <a:xfrm>
              <a:off x="797" y="2075"/>
              <a:ext cx="1" cy="2"/>
            </a:xfrm>
            <a:prstGeom prst="line">
              <a:avLst/>
            </a:prstGeom>
            <a:noFill/>
            <a:ln w="14288">
              <a:solidFill>
                <a:srgbClr val="000000"/>
              </a:solidFill>
              <a:round/>
              <a:headEnd/>
              <a:tailEnd/>
            </a:ln>
          </p:spPr>
          <p:txBody>
            <a:bodyPr/>
            <a:lstStyle/>
            <a:p>
              <a:endParaRPr lang="en-US"/>
            </a:p>
          </p:txBody>
        </p:sp>
        <p:sp>
          <p:nvSpPr>
            <p:cNvPr id="168830" name="Line 1918"/>
            <p:cNvSpPr>
              <a:spLocks noChangeShapeType="1"/>
            </p:cNvSpPr>
            <p:nvPr/>
          </p:nvSpPr>
          <p:spPr bwMode="auto">
            <a:xfrm>
              <a:off x="798" y="2091"/>
              <a:ext cx="1" cy="1"/>
            </a:xfrm>
            <a:prstGeom prst="line">
              <a:avLst/>
            </a:prstGeom>
            <a:noFill/>
            <a:ln w="14288">
              <a:solidFill>
                <a:srgbClr val="000000"/>
              </a:solidFill>
              <a:round/>
              <a:headEnd/>
              <a:tailEnd/>
            </a:ln>
          </p:spPr>
          <p:txBody>
            <a:bodyPr/>
            <a:lstStyle/>
            <a:p>
              <a:endParaRPr lang="en-US"/>
            </a:p>
          </p:txBody>
        </p:sp>
        <p:sp>
          <p:nvSpPr>
            <p:cNvPr id="168831" name="Line 1919"/>
            <p:cNvSpPr>
              <a:spLocks noChangeShapeType="1"/>
            </p:cNvSpPr>
            <p:nvPr/>
          </p:nvSpPr>
          <p:spPr bwMode="auto">
            <a:xfrm>
              <a:off x="799" y="2106"/>
              <a:ext cx="0" cy="1"/>
            </a:xfrm>
            <a:prstGeom prst="line">
              <a:avLst/>
            </a:prstGeom>
            <a:noFill/>
            <a:ln w="14288">
              <a:solidFill>
                <a:srgbClr val="000000"/>
              </a:solidFill>
              <a:round/>
              <a:headEnd/>
              <a:tailEnd/>
            </a:ln>
          </p:spPr>
          <p:txBody>
            <a:bodyPr/>
            <a:lstStyle/>
            <a:p>
              <a:endParaRPr lang="en-US"/>
            </a:p>
          </p:txBody>
        </p:sp>
        <p:sp>
          <p:nvSpPr>
            <p:cNvPr id="168832" name="Line 1920"/>
            <p:cNvSpPr>
              <a:spLocks noChangeShapeType="1"/>
            </p:cNvSpPr>
            <p:nvPr/>
          </p:nvSpPr>
          <p:spPr bwMode="auto">
            <a:xfrm>
              <a:off x="799" y="2121"/>
              <a:ext cx="1" cy="1"/>
            </a:xfrm>
            <a:prstGeom prst="line">
              <a:avLst/>
            </a:prstGeom>
            <a:noFill/>
            <a:ln w="14288">
              <a:solidFill>
                <a:srgbClr val="000000"/>
              </a:solidFill>
              <a:round/>
              <a:headEnd/>
              <a:tailEnd/>
            </a:ln>
          </p:spPr>
          <p:txBody>
            <a:bodyPr/>
            <a:lstStyle/>
            <a:p>
              <a:endParaRPr lang="en-US"/>
            </a:p>
          </p:txBody>
        </p:sp>
        <p:sp>
          <p:nvSpPr>
            <p:cNvPr id="168833" name="Line 1921"/>
            <p:cNvSpPr>
              <a:spLocks noChangeShapeType="1"/>
            </p:cNvSpPr>
            <p:nvPr/>
          </p:nvSpPr>
          <p:spPr bwMode="auto">
            <a:xfrm>
              <a:off x="799" y="2136"/>
              <a:ext cx="1" cy="2"/>
            </a:xfrm>
            <a:prstGeom prst="line">
              <a:avLst/>
            </a:prstGeom>
            <a:noFill/>
            <a:ln w="14288">
              <a:solidFill>
                <a:srgbClr val="000000"/>
              </a:solidFill>
              <a:round/>
              <a:headEnd/>
              <a:tailEnd/>
            </a:ln>
          </p:spPr>
          <p:txBody>
            <a:bodyPr/>
            <a:lstStyle/>
            <a:p>
              <a:endParaRPr lang="en-US"/>
            </a:p>
          </p:txBody>
        </p:sp>
        <p:sp>
          <p:nvSpPr>
            <p:cNvPr id="168834" name="Line 1922"/>
            <p:cNvSpPr>
              <a:spLocks noChangeShapeType="1"/>
            </p:cNvSpPr>
            <p:nvPr/>
          </p:nvSpPr>
          <p:spPr bwMode="auto">
            <a:xfrm>
              <a:off x="800" y="2152"/>
              <a:ext cx="1" cy="1"/>
            </a:xfrm>
            <a:prstGeom prst="line">
              <a:avLst/>
            </a:prstGeom>
            <a:noFill/>
            <a:ln w="14288">
              <a:solidFill>
                <a:srgbClr val="000000"/>
              </a:solidFill>
              <a:round/>
              <a:headEnd/>
              <a:tailEnd/>
            </a:ln>
          </p:spPr>
          <p:txBody>
            <a:bodyPr/>
            <a:lstStyle/>
            <a:p>
              <a:endParaRPr lang="en-US"/>
            </a:p>
          </p:txBody>
        </p:sp>
        <p:sp>
          <p:nvSpPr>
            <p:cNvPr id="168835" name="Line 1923"/>
            <p:cNvSpPr>
              <a:spLocks noChangeShapeType="1"/>
            </p:cNvSpPr>
            <p:nvPr/>
          </p:nvSpPr>
          <p:spPr bwMode="auto">
            <a:xfrm>
              <a:off x="801" y="2166"/>
              <a:ext cx="0" cy="2"/>
            </a:xfrm>
            <a:prstGeom prst="line">
              <a:avLst/>
            </a:prstGeom>
            <a:noFill/>
            <a:ln w="14288">
              <a:solidFill>
                <a:srgbClr val="000000"/>
              </a:solidFill>
              <a:round/>
              <a:headEnd/>
              <a:tailEnd/>
            </a:ln>
          </p:spPr>
          <p:txBody>
            <a:bodyPr/>
            <a:lstStyle/>
            <a:p>
              <a:endParaRPr lang="en-US"/>
            </a:p>
          </p:txBody>
        </p:sp>
        <p:sp>
          <p:nvSpPr>
            <p:cNvPr id="168836" name="Line 1924"/>
            <p:cNvSpPr>
              <a:spLocks noChangeShapeType="1"/>
            </p:cNvSpPr>
            <p:nvPr/>
          </p:nvSpPr>
          <p:spPr bwMode="auto">
            <a:xfrm>
              <a:off x="801" y="2182"/>
              <a:ext cx="1" cy="1"/>
            </a:xfrm>
            <a:prstGeom prst="line">
              <a:avLst/>
            </a:prstGeom>
            <a:noFill/>
            <a:ln w="14288">
              <a:solidFill>
                <a:srgbClr val="000000"/>
              </a:solidFill>
              <a:round/>
              <a:headEnd/>
              <a:tailEnd/>
            </a:ln>
          </p:spPr>
          <p:txBody>
            <a:bodyPr/>
            <a:lstStyle/>
            <a:p>
              <a:endParaRPr lang="en-US"/>
            </a:p>
          </p:txBody>
        </p:sp>
        <p:sp>
          <p:nvSpPr>
            <p:cNvPr id="168837" name="Line 1925"/>
            <p:cNvSpPr>
              <a:spLocks noChangeShapeType="1"/>
            </p:cNvSpPr>
            <p:nvPr/>
          </p:nvSpPr>
          <p:spPr bwMode="auto">
            <a:xfrm>
              <a:off x="802" y="2197"/>
              <a:ext cx="1" cy="2"/>
            </a:xfrm>
            <a:prstGeom prst="line">
              <a:avLst/>
            </a:prstGeom>
            <a:noFill/>
            <a:ln w="14288">
              <a:solidFill>
                <a:srgbClr val="000000"/>
              </a:solidFill>
              <a:round/>
              <a:headEnd/>
              <a:tailEnd/>
            </a:ln>
          </p:spPr>
          <p:txBody>
            <a:bodyPr/>
            <a:lstStyle/>
            <a:p>
              <a:endParaRPr lang="en-US"/>
            </a:p>
          </p:txBody>
        </p:sp>
        <p:sp>
          <p:nvSpPr>
            <p:cNvPr id="168838" name="Line 1926"/>
            <p:cNvSpPr>
              <a:spLocks noChangeShapeType="1"/>
            </p:cNvSpPr>
            <p:nvPr/>
          </p:nvSpPr>
          <p:spPr bwMode="auto">
            <a:xfrm>
              <a:off x="803" y="2212"/>
              <a:ext cx="0" cy="2"/>
            </a:xfrm>
            <a:prstGeom prst="line">
              <a:avLst/>
            </a:prstGeom>
            <a:noFill/>
            <a:ln w="14288">
              <a:solidFill>
                <a:srgbClr val="000000"/>
              </a:solidFill>
              <a:round/>
              <a:headEnd/>
              <a:tailEnd/>
            </a:ln>
          </p:spPr>
          <p:txBody>
            <a:bodyPr/>
            <a:lstStyle/>
            <a:p>
              <a:endParaRPr lang="en-US"/>
            </a:p>
          </p:txBody>
        </p:sp>
        <p:sp>
          <p:nvSpPr>
            <p:cNvPr id="168839" name="Line 1927"/>
            <p:cNvSpPr>
              <a:spLocks noChangeShapeType="1"/>
            </p:cNvSpPr>
            <p:nvPr/>
          </p:nvSpPr>
          <p:spPr bwMode="auto">
            <a:xfrm>
              <a:off x="803" y="2228"/>
              <a:ext cx="0" cy="1"/>
            </a:xfrm>
            <a:prstGeom prst="line">
              <a:avLst/>
            </a:prstGeom>
            <a:noFill/>
            <a:ln w="14288">
              <a:solidFill>
                <a:srgbClr val="000000"/>
              </a:solidFill>
              <a:round/>
              <a:headEnd/>
              <a:tailEnd/>
            </a:ln>
          </p:spPr>
          <p:txBody>
            <a:bodyPr/>
            <a:lstStyle/>
            <a:p>
              <a:endParaRPr lang="en-US"/>
            </a:p>
          </p:txBody>
        </p:sp>
        <p:sp>
          <p:nvSpPr>
            <p:cNvPr id="168840" name="Line 1928"/>
            <p:cNvSpPr>
              <a:spLocks noChangeShapeType="1"/>
            </p:cNvSpPr>
            <p:nvPr/>
          </p:nvSpPr>
          <p:spPr bwMode="auto">
            <a:xfrm>
              <a:off x="803" y="2243"/>
              <a:ext cx="1" cy="1"/>
            </a:xfrm>
            <a:prstGeom prst="line">
              <a:avLst/>
            </a:prstGeom>
            <a:noFill/>
            <a:ln w="14288">
              <a:solidFill>
                <a:srgbClr val="000000"/>
              </a:solidFill>
              <a:round/>
              <a:headEnd/>
              <a:tailEnd/>
            </a:ln>
          </p:spPr>
          <p:txBody>
            <a:bodyPr/>
            <a:lstStyle/>
            <a:p>
              <a:endParaRPr lang="en-US"/>
            </a:p>
          </p:txBody>
        </p:sp>
        <p:sp>
          <p:nvSpPr>
            <p:cNvPr id="168841" name="Line 1929"/>
            <p:cNvSpPr>
              <a:spLocks noChangeShapeType="1"/>
            </p:cNvSpPr>
            <p:nvPr/>
          </p:nvSpPr>
          <p:spPr bwMode="auto">
            <a:xfrm>
              <a:off x="805" y="2258"/>
              <a:ext cx="1" cy="2"/>
            </a:xfrm>
            <a:prstGeom prst="line">
              <a:avLst/>
            </a:prstGeom>
            <a:noFill/>
            <a:ln w="14288">
              <a:solidFill>
                <a:srgbClr val="000000"/>
              </a:solidFill>
              <a:round/>
              <a:headEnd/>
              <a:tailEnd/>
            </a:ln>
          </p:spPr>
          <p:txBody>
            <a:bodyPr/>
            <a:lstStyle/>
            <a:p>
              <a:endParaRPr lang="en-US"/>
            </a:p>
          </p:txBody>
        </p:sp>
        <p:sp>
          <p:nvSpPr>
            <p:cNvPr id="168842" name="Line 1930"/>
            <p:cNvSpPr>
              <a:spLocks noChangeShapeType="1"/>
            </p:cNvSpPr>
            <p:nvPr/>
          </p:nvSpPr>
          <p:spPr bwMode="auto">
            <a:xfrm>
              <a:off x="806" y="2273"/>
              <a:ext cx="0" cy="1"/>
            </a:xfrm>
            <a:prstGeom prst="line">
              <a:avLst/>
            </a:prstGeom>
            <a:noFill/>
            <a:ln w="14288">
              <a:solidFill>
                <a:srgbClr val="000000"/>
              </a:solidFill>
              <a:round/>
              <a:headEnd/>
              <a:tailEnd/>
            </a:ln>
          </p:spPr>
          <p:txBody>
            <a:bodyPr/>
            <a:lstStyle/>
            <a:p>
              <a:endParaRPr lang="en-US"/>
            </a:p>
          </p:txBody>
        </p:sp>
        <p:sp>
          <p:nvSpPr>
            <p:cNvPr id="168843" name="Line 1931"/>
            <p:cNvSpPr>
              <a:spLocks noChangeShapeType="1"/>
            </p:cNvSpPr>
            <p:nvPr/>
          </p:nvSpPr>
          <p:spPr bwMode="auto">
            <a:xfrm>
              <a:off x="806" y="2289"/>
              <a:ext cx="1" cy="1"/>
            </a:xfrm>
            <a:prstGeom prst="line">
              <a:avLst/>
            </a:prstGeom>
            <a:noFill/>
            <a:ln w="14288">
              <a:solidFill>
                <a:srgbClr val="000000"/>
              </a:solidFill>
              <a:round/>
              <a:headEnd/>
              <a:tailEnd/>
            </a:ln>
          </p:spPr>
          <p:txBody>
            <a:bodyPr/>
            <a:lstStyle/>
            <a:p>
              <a:endParaRPr lang="en-US"/>
            </a:p>
          </p:txBody>
        </p:sp>
        <p:sp>
          <p:nvSpPr>
            <p:cNvPr id="168844" name="Line 1932"/>
            <p:cNvSpPr>
              <a:spLocks noChangeShapeType="1"/>
            </p:cNvSpPr>
            <p:nvPr/>
          </p:nvSpPr>
          <p:spPr bwMode="auto">
            <a:xfrm>
              <a:off x="806" y="2304"/>
              <a:ext cx="1" cy="1"/>
            </a:xfrm>
            <a:prstGeom prst="line">
              <a:avLst/>
            </a:prstGeom>
            <a:noFill/>
            <a:ln w="14288">
              <a:solidFill>
                <a:srgbClr val="000000"/>
              </a:solidFill>
              <a:round/>
              <a:headEnd/>
              <a:tailEnd/>
            </a:ln>
          </p:spPr>
          <p:txBody>
            <a:bodyPr/>
            <a:lstStyle/>
            <a:p>
              <a:endParaRPr lang="en-US"/>
            </a:p>
          </p:txBody>
        </p:sp>
        <p:sp>
          <p:nvSpPr>
            <p:cNvPr id="168845" name="Line 1933"/>
            <p:cNvSpPr>
              <a:spLocks noChangeShapeType="1"/>
            </p:cNvSpPr>
            <p:nvPr/>
          </p:nvSpPr>
          <p:spPr bwMode="auto">
            <a:xfrm>
              <a:off x="807" y="2319"/>
              <a:ext cx="1" cy="1"/>
            </a:xfrm>
            <a:prstGeom prst="line">
              <a:avLst/>
            </a:prstGeom>
            <a:noFill/>
            <a:ln w="14288">
              <a:solidFill>
                <a:srgbClr val="000000"/>
              </a:solidFill>
              <a:round/>
              <a:headEnd/>
              <a:tailEnd/>
            </a:ln>
          </p:spPr>
          <p:txBody>
            <a:bodyPr/>
            <a:lstStyle/>
            <a:p>
              <a:endParaRPr lang="en-US"/>
            </a:p>
          </p:txBody>
        </p:sp>
        <p:sp>
          <p:nvSpPr>
            <p:cNvPr id="168846" name="Line 1934"/>
            <p:cNvSpPr>
              <a:spLocks noChangeShapeType="1"/>
            </p:cNvSpPr>
            <p:nvPr/>
          </p:nvSpPr>
          <p:spPr bwMode="auto">
            <a:xfrm>
              <a:off x="808" y="2334"/>
              <a:ext cx="0" cy="2"/>
            </a:xfrm>
            <a:prstGeom prst="line">
              <a:avLst/>
            </a:prstGeom>
            <a:noFill/>
            <a:ln w="14288">
              <a:solidFill>
                <a:srgbClr val="000000"/>
              </a:solidFill>
              <a:round/>
              <a:headEnd/>
              <a:tailEnd/>
            </a:ln>
          </p:spPr>
          <p:txBody>
            <a:bodyPr/>
            <a:lstStyle/>
            <a:p>
              <a:endParaRPr lang="en-US"/>
            </a:p>
          </p:txBody>
        </p:sp>
        <p:sp>
          <p:nvSpPr>
            <p:cNvPr id="168847" name="Line 1935"/>
            <p:cNvSpPr>
              <a:spLocks noChangeShapeType="1"/>
            </p:cNvSpPr>
            <p:nvPr/>
          </p:nvSpPr>
          <p:spPr bwMode="auto">
            <a:xfrm>
              <a:off x="808" y="2350"/>
              <a:ext cx="1" cy="1"/>
            </a:xfrm>
            <a:prstGeom prst="line">
              <a:avLst/>
            </a:prstGeom>
            <a:noFill/>
            <a:ln w="14288">
              <a:solidFill>
                <a:srgbClr val="000000"/>
              </a:solidFill>
              <a:round/>
              <a:headEnd/>
              <a:tailEnd/>
            </a:ln>
          </p:spPr>
          <p:txBody>
            <a:bodyPr/>
            <a:lstStyle/>
            <a:p>
              <a:endParaRPr lang="en-US"/>
            </a:p>
          </p:txBody>
        </p:sp>
        <p:sp>
          <p:nvSpPr>
            <p:cNvPr id="168848" name="Line 1936"/>
            <p:cNvSpPr>
              <a:spLocks noChangeShapeType="1"/>
            </p:cNvSpPr>
            <p:nvPr/>
          </p:nvSpPr>
          <p:spPr bwMode="auto">
            <a:xfrm>
              <a:off x="809" y="2364"/>
              <a:ext cx="1" cy="2"/>
            </a:xfrm>
            <a:prstGeom prst="line">
              <a:avLst/>
            </a:prstGeom>
            <a:noFill/>
            <a:ln w="14288">
              <a:solidFill>
                <a:srgbClr val="000000"/>
              </a:solidFill>
              <a:round/>
              <a:headEnd/>
              <a:tailEnd/>
            </a:ln>
          </p:spPr>
          <p:txBody>
            <a:bodyPr/>
            <a:lstStyle/>
            <a:p>
              <a:endParaRPr lang="en-US"/>
            </a:p>
          </p:txBody>
        </p:sp>
        <p:sp>
          <p:nvSpPr>
            <p:cNvPr id="168849" name="Line 1937"/>
            <p:cNvSpPr>
              <a:spLocks noChangeShapeType="1"/>
            </p:cNvSpPr>
            <p:nvPr/>
          </p:nvSpPr>
          <p:spPr bwMode="auto">
            <a:xfrm>
              <a:off x="810" y="2380"/>
              <a:ext cx="0" cy="1"/>
            </a:xfrm>
            <a:prstGeom prst="line">
              <a:avLst/>
            </a:prstGeom>
            <a:noFill/>
            <a:ln w="14288">
              <a:solidFill>
                <a:srgbClr val="000000"/>
              </a:solidFill>
              <a:round/>
              <a:headEnd/>
              <a:tailEnd/>
            </a:ln>
          </p:spPr>
          <p:txBody>
            <a:bodyPr/>
            <a:lstStyle/>
            <a:p>
              <a:endParaRPr lang="en-US"/>
            </a:p>
          </p:txBody>
        </p:sp>
        <p:sp>
          <p:nvSpPr>
            <p:cNvPr id="168850" name="Line 1938"/>
            <p:cNvSpPr>
              <a:spLocks noChangeShapeType="1"/>
            </p:cNvSpPr>
            <p:nvPr/>
          </p:nvSpPr>
          <p:spPr bwMode="auto">
            <a:xfrm flipV="1">
              <a:off x="810" y="2390"/>
              <a:ext cx="1" cy="2"/>
            </a:xfrm>
            <a:prstGeom prst="line">
              <a:avLst/>
            </a:prstGeom>
            <a:noFill/>
            <a:ln w="14288">
              <a:solidFill>
                <a:srgbClr val="000000"/>
              </a:solidFill>
              <a:round/>
              <a:headEnd/>
              <a:tailEnd/>
            </a:ln>
          </p:spPr>
          <p:txBody>
            <a:bodyPr/>
            <a:lstStyle/>
            <a:p>
              <a:endParaRPr lang="en-US"/>
            </a:p>
          </p:txBody>
        </p:sp>
        <p:sp>
          <p:nvSpPr>
            <p:cNvPr id="168851" name="Line 1939"/>
            <p:cNvSpPr>
              <a:spLocks noChangeShapeType="1"/>
            </p:cNvSpPr>
            <p:nvPr/>
          </p:nvSpPr>
          <p:spPr bwMode="auto">
            <a:xfrm flipV="1">
              <a:off x="814" y="2375"/>
              <a:ext cx="1" cy="3"/>
            </a:xfrm>
            <a:prstGeom prst="line">
              <a:avLst/>
            </a:prstGeom>
            <a:noFill/>
            <a:ln w="14288">
              <a:solidFill>
                <a:srgbClr val="000000"/>
              </a:solidFill>
              <a:round/>
              <a:headEnd/>
              <a:tailEnd/>
            </a:ln>
          </p:spPr>
          <p:txBody>
            <a:bodyPr/>
            <a:lstStyle/>
            <a:p>
              <a:endParaRPr lang="en-US"/>
            </a:p>
          </p:txBody>
        </p:sp>
        <p:sp>
          <p:nvSpPr>
            <p:cNvPr id="168852" name="Line 1940"/>
            <p:cNvSpPr>
              <a:spLocks noChangeShapeType="1"/>
            </p:cNvSpPr>
            <p:nvPr/>
          </p:nvSpPr>
          <p:spPr bwMode="auto">
            <a:xfrm flipV="1">
              <a:off x="816" y="2360"/>
              <a:ext cx="1" cy="2"/>
            </a:xfrm>
            <a:prstGeom prst="line">
              <a:avLst/>
            </a:prstGeom>
            <a:noFill/>
            <a:ln w="14288">
              <a:solidFill>
                <a:srgbClr val="000000"/>
              </a:solidFill>
              <a:round/>
              <a:headEnd/>
              <a:tailEnd/>
            </a:ln>
          </p:spPr>
          <p:txBody>
            <a:bodyPr/>
            <a:lstStyle/>
            <a:p>
              <a:endParaRPr lang="en-US"/>
            </a:p>
          </p:txBody>
        </p:sp>
        <p:sp>
          <p:nvSpPr>
            <p:cNvPr id="168853" name="Line 1941"/>
            <p:cNvSpPr>
              <a:spLocks noChangeShapeType="1"/>
            </p:cNvSpPr>
            <p:nvPr/>
          </p:nvSpPr>
          <p:spPr bwMode="auto">
            <a:xfrm flipV="1">
              <a:off x="819" y="2346"/>
              <a:ext cx="0" cy="1"/>
            </a:xfrm>
            <a:prstGeom prst="line">
              <a:avLst/>
            </a:prstGeom>
            <a:noFill/>
            <a:ln w="14288">
              <a:solidFill>
                <a:srgbClr val="000000"/>
              </a:solidFill>
              <a:round/>
              <a:headEnd/>
              <a:tailEnd/>
            </a:ln>
          </p:spPr>
          <p:txBody>
            <a:bodyPr/>
            <a:lstStyle/>
            <a:p>
              <a:endParaRPr lang="en-US"/>
            </a:p>
          </p:txBody>
        </p:sp>
        <p:sp>
          <p:nvSpPr>
            <p:cNvPr id="168854" name="Line 1942"/>
            <p:cNvSpPr>
              <a:spLocks noChangeShapeType="1"/>
            </p:cNvSpPr>
            <p:nvPr/>
          </p:nvSpPr>
          <p:spPr bwMode="auto">
            <a:xfrm flipV="1">
              <a:off x="822" y="2332"/>
              <a:ext cx="1" cy="1"/>
            </a:xfrm>
            <a:prstGeom prst="line">
              <a:avLst/>
            </a:prstGeom>
            <a:noFill/>
            <a:ln w="14288">
              <a:solidFill>
                <a:srgbClr val="000000"/>
              </a:solidFill>
              <a:round/>
              <a:headEnd/>
              <a:tailEnd/>
            </a:ln>
          </p:spPr>
          <p:txBody>
            <a:bodyPr/>
            <a:lstStyle/>
            <a:p>
              <a:endParaRPr lang="en-US"/>
            </a:p>
          </p:txBody>
        </p:sp>
        <p:sp>
          <p:nvSpPr>
            <p:cNvPr id="168855" name="Line 1943"/>
            <p:cNvSpPr>
              <a:spLocks noChangeShapeType="1"/>
            </p:cNvSpPr>
            <p:nvPr/>
          </p:nvSpPr>
          <p:spPr bwMode="auto">
            <a:xfrm flipV="1">
              <a:off x="825" y="2316"/>
              <a:ext cx="1" cy="1"/>
            </a:xfrm>
            <a:prstGeom prst="line">
              <a:avLst/>
            </a:prstGeom>
            <a:noFill/>
            <a:ln w="14288">
              <a:solidFill>
                <a:srgbClr val="000000"/>
              </a:solidFill>
              <a:round/>
              <a:headEnd/>
              <a:tailEnd/>
            </a:ln>
          </p:spPr>
          <p:txBody>
            <a:bodyPr/>
            <a:lstStyle/>
            <a:p>
              <a:endParaRPr lang="en-US"/>
            </a:p>
          </p:txBody>
        </p:sp>
        <p:sp>
          <p:nvSpPr>
            <p:cNvPr id="168856" name="Line 1944"/>
            <p:cNvSpPr>
              <a:spLocks noChangeShapeType="1"/>
            </p:cNvSpPr>
            <p:nvPr/>
          </p:nvSpPr>
          <p:spPr bwMode="auto">
            <a:xfrm flipV="1">
              <a:off x="829" y="2301"/>
              <a:ext cx="1" cy="2"/>
            </a:xfrm>
            <a:prstGeom prst="line">
              <a:avLst/>
            </a:prstGeom>
            <a:noFill/>
            <a:ln w="14288">
              <a:solidFill>
                <a:srgbClr val="000000"/>
              </a:solidFill>
              <a:round/>
              <a:headEnd/>
              <a:tailEnd/>
            </a:ln>
          </p:spPr>
          <p:txBody>
            <a:bodyPr/>
            <a:lstStyle/>
            <a:p>
              <a:endParaRPr lang="en-US"/>
            </a:p>
          </p:txBody>
        </p:sp>
        <p:sp>
          <p:nvSpPr>
            <p:cNvPr id="168857" name="Line 1945"/>
            <p:cNvSpPr>
              <a:spLocks noChangeShapeType="1"/>
            </p:cNvSpPr>
            <p:nvPr/>
          </p:nvSpPr>
          <p:spPr bwMode="auto">
            <a:xfrm flipV="1">
              <a:off x="832" y="2287"/>
              <a:ext cx="1" cy="2"/>
            </a:xfrm>
            <a:prstGeom prst="line">
              <a:avLst/>
            </a:prstGeom>
            <a:noFill/>
            <a:ln w="14288">
              <a:solidFill>
                <a:srgbClr val="000000"/>
              </a:solidFill>
              <a:round/>
              <a:headEnd/>
              <a:tailEnd/>
            </a:ln>
          </p:spPr>
          <p:txBody>
            <a:bodyPr/>
            <a:lstStyle/>
            <a:p>
              <a:endParaRPr lang="en-US"/>
            </a:p>
          </p:txBody>
        </p:sp>
        <p:sp>
          <p:nvSpPr>
            <p:cNvPr id="168858" name="Line 1946"/>
            <p:cNvSpPr>
              <a:spLocks noChangeShapeType="1"/>
            </p:cNvSpPr>
            <p:nvPr/>
          </p:nvSpPr>
          <p:spPr bwMode="auto">
            <a:xfrm flipV="1">
              <a:off x="835" y="2272"/>
              <a:ext cx="2" cy="1"/>
            </a:xfrm>
            <a:prstGeom prst="line">
              <a:avLst/>
            </a:prstGeom>
            <a:noFill/>
            <a:ln w="14288">
              <a:solidFill>
                <a:srgbClr val="000000"/>
              </a:solidFill>
              <a:round/>
              <a:headEnd/>
              <a:tailEnd/>
            </a:ln>
          </p:spPr>
          <p:txBody>
            <a:bodyPr/>
            <a:lstStyle/>
            <a:p>
              <a:endParaRPr lang="en-US"/>
            </a:p>
          </p:txBody>
        </p:sp>
        <p:sp>
          <p:nvSpPr>
            <p:cNvPr id="168859" name="Line 1947"/>
            <p:cNvSpPr>
              <a:spLocks noChangeShapeType="1"/>
            </p:cNvSpPr>
            <p:nvPr/>
          </p:nvSpPr>
          <p:spPr bwMode="auto">
            <a:xfrm flipV="1">
              <a:off x="839" y="2257"/>
              <a:ext cx="1" cy="2"/>
            </a:xfrm>
            <a:prstGeom prst="line">
              <a:avLst/>
            </a:prstGeom>
            <a:noFill/>
            <a:ln w="14288">
              <a:solidFill>
                <a:srgbClr val="000000"/>
              </a:solidFill>
              <a:round/>
              <a:headEnd/>
              <a:tailEnd/>
            </a:ln>
          </p:spPr>
          <p:txBody>
            <a:bodyPr/>
            <a:lstStyle/>
            <a:p>
              <a:endParaRPr lang="en-US"/>
            </a:p>
          </p:txBody>
        </p:sp>
        <p:sp>
          <p:nvSpPr>
            <p:cNvPr id="168860" name="Line 1948"/>
            <p:cNvSpPr>
              <a:spLocks noChangeShapeType="1"/>
            </p:cNvSpPr>
            <p:nvPr/>
          </p:nvSpPr>
          <p:spPr bwMode="auto">
            <a:xfrm>
              <a:off x="842" y="2267"/>
              <a:ext cx="0" cy="2"/>
            </a:xfrm>
            <a:prstGeom prst="line">
              <a:avLst/>
            </a:prstGeom>
            <a:noFill/>
            <a:ln w="14288">
              <a:solidFill>
                <a:srgbClr val="000000"/>
              </a:solidFill>
              <a:round/>
              <a:headEnd/>
              <a:tailEnd/>
            </a:ln>
          </p:spPr>
          <p:txBody>
            <a:bodyPr/>
            <a:lstStyle/>
            <a:p>
              <a:endParaRPr lang="en-US"/>
            </a:p>
          </p:txBody>
        </p:sp>
        <p:sp>
          <p:nvSpPr>
            <p:cNvPr id="168861" name="Line 1949"/>
            <p:cNvSpPr>
              <a:spLocks noChangeShapeType="1"/>
            </p:cNvSpPr>
            <p:nvPr/>
          </p:nvSpPr>
          <p:spPr bwMode="auto">
            <a:xfrm>
              <a:off x="845" y="2282"/>
              <a:ext cx="1" cy="2"/>
            </a:xfrm>
            <a:prstGeom prst="line">
              <a:avLst/>
            </a:prstGeom>
            <a:noFill/>
            <a:ln w="14288">
              <a:solidFill>
                <a:srgbClr val="000000"/>
              </a:solidFill>
              <a:round/>
              <a:headEnd/>
              <a:tailEnd/>
            </a:ln>
          </p:spPr>
          <p:txBody>
            <a:bodyPr/>
            <a:lstStyle/>
            <a:p>
              <a:endParaRPr lang="en-US"/>
            </a:p>
          </p:txBody>
        </p:sp>
        <p:sp>
          <p:nvSpPr>
            <p:cNvPr id="168862" name="Line 1950"/>
            <p:cNvSpPr>
              <a:spLocks noChangeShapeType="1"/>
            </p:cNvSpPr>
            <p:nvPr/>
          </p:nvSpPr>
          <p:spPr bwMode="auto">
            <a:xfrm>
              <a:off x="847" y="2298"/>
              <a:ext cx="1" cy="1"/>
            </a:xfrm>
            <a:prstGeom prst="line">
              <a:avLst/>
            </a:prstGeom>
            <a:noFill/>
            <a:ln w="14288">
              <a:solidFill>
                <a:srgbClr val="000000"/>
              </a:solidFill>
              <a:round/>
              <a:headEnd/>
              <a:tailEnd/>
            </a:ln>
          </p:spPr>
          <p:txBody>
            <a:bodyPr/>
            <a:lstStyle/>
            <a:p>
              <a:endParaRPr lang="en-US"/>
            </a:p>
          </p:txBody>
        </p:sp>
        <p:sp>
          <p:nvSpPr>
            <p:cNvPr id="168863" name="Line 1951"/>
            <p:cNvSpPr>
              <a:spLocks noChangeShapeType="1"/>
            </p:cNvSpPr>
            <p:nvPr/>
          </p:nvSpPr>
          <p:spPr bwMode="auto">
            <a:xfrm>
              <a:off x="849" y="2313"/>
              <a:ext cx="1" cy="1"/>
            </a:xfrm>
            <a:prstGeom prst="line">
              <a:avLst/>
            </a:prstGeom>
            <a:noFill/>
            <a:ln w="14288">
              <a:solidFill>
                <a:srgbClr val="000000"/>
              </a:solidFill>
              <a:round/>
              <a:headEnd/>
              <a:tailEnd/>
            </a:ln>
          </p:spPr>
          <p:txBody>
            <a:bodyPr/>
            <a:lstStyle/>
            <a:p>
              <a:endParaRPr lang="en-US"/>
            </a:p>
          </p:txBody>
        </p:sp>
        <p:sp>
          <p:nvSpPr>
            <p:cNvPr id="168864" name="Line 1952"/>
            <p:cNvSpPr>
              <a:spLocks noChangeShapeType="1"/>
            </p:cNvSpPr>
            <p:nvPr/>
          </p:nvSpPr>
          <p:spPr bwMode="auto">
            <a:xfrm>
              <a:off x="851" y="2327"/>
              <a:ext cx="1" cy="2"/>
            </a:xfrm>
            <a:prstGeom prst="line">
              <a:avLst/>
            </a:prstGeom>
            <a:noFill/>
            <a:ln w="14288">
              <a:solidFill>
                <a:srgbClr val="000000"/>
              </a:solidFill>
              <a:round/>
              <a:headEnd/>
              <a:tailEnd/>
            </a:ln>
          </p:spPr>
          <p:txBody>
            <a:bodyPr/>
            <a:lstStyle/>
            <a:p>
              <a:endParaRPr lang="en-US"/>
            </a:p>
          </p:txBody>
        </p:sp>
        <p:sp>
          <p:nvSpPr>
            <p:cNvPr id="168865" name="Line 1953"/>
            <p:cNvSpPr>
              <a:spLocks noChangeShapeType="1"/>
            </p:cNvSpPr>
            <p:nvPr/>
          </p:nvSpPr>
          <p:spPr bwMode="auto">
            <a:xfrm>
              <a:off x="854" y="2343"/>
              <a:ext cx="1" cy="1"/>
            </a:xfrm>
            <a:prstGeom prst="line">
              <a:avLst/>
            </a:prstGeom>
            <a:noFill/>
            <a:ln w="14288">
              <a:solidFill>
                <a:srgbClr val="000000"/>
              </a:solidFill>
              <a:round/>
              <a:headEnd/>
              <a:tailEnd/>
            </a:ln>
          </p:spPr>
          <p:txBody>
            <a:bodyPr/>
            <a:lstStyle/>
            <a:p>
              <a:endParaRPr lang="en-US"/>
            </a:p>
          </p:txBody>
        </p:sp>
        <p:sp>
          <p:nvSpPr>
            <p:cNvPr id="168866" name="Line 1954"/>
            <p:cNvSpPr>
              <a:spLocks noChangeShapeType="1"/>
            </p:cNvSpPr>
            <p:nvPr/>
          </p:nvSpPr>
          <p:spPr bwMode="auto">
            <a:xfrm flipV="1">
              <a:off x="857" y="2343"/>
              <a:ext cx="0" cy="3"/>
            </a:xfrm>
            <a:prstGeom prst="line">
              <a:avLst/>
            </a:prstGeom>
            <a:noFill/>
            <a:ln w="14288">
              <a:solidFill>
                <a:srgbClr val="000000"/>
              </a:solidFill>
              <a:round/>
              <a:headEnd/>
              <a:tailEnd/>
            </a:ln>
          </p:spPr>
          <p:txBody>
            <a:bodyPr/>
            <a:lstStyle/>
            <a:p>
              <a:endParaRPr lang="en-US"/>
            </a:p>
          </p:txBody>
        </p:sp>
        <p:sp>
          <p:nvSpPr>
            <p:cNvPr id="168867" name="Line 1955"/>
            <p:cNvSpPr>
              <a:spLocks noChangeShapeType="1"/>
            </p:cNvSpPr>
            <p:nvPr/>
          </p:nvSpPr>
          <p:spPr bwMode="auto">
            <a:xfrm flipV="1">
              <a:off x="859" y="2328"/>
              <a:ext cx="1" cy="1"/>
            </a:xfrm>
            <a:prstGeom prst="line">
              <a:avLst/>
            </a:prstGeom>
            <a:noFill/>
            <a:ln w="14288">
              <a:solidFill>
                <a:srgbClr val="000000"/>
              </a:solidFill>
              <a:round/>
              <a:headEnd/>
              <a:tailEnd/>
            </a:ln>
          </p:spPr>
          <p:txBody>
            <a:bodyPr/>
            <a:lstStyle/>
            <a:p>
              <a:endParaRPr lang="en-US"/>
            </a:p>
          </p:txBody>
        </p:sp>
        <p:sp>
          <p:nvSpPr>
            <p:cNvPr id="168868" name="Line 1956"/>
            <p:cNvSpPr>
              <a:spLocks noChangeShapeType="1"/>
            </p:cNvSpPr>
            <p:nvPr/>
          </p:nvSpPr>
          <p:spPr bwMode="auto">
            <a:xfrm flipV="1">
              <a:off x="862" y="2314"/>
              <a:ext cx="1" cy="2"/>
            </a:xfrm>
            <a:prstGeom prst="line">
              <a:avLst/>
            </a:prstGeom>
            <a:noFill/>
            <a:ln w="14288">
              <a:solidFill>
                <a:srgbClr val="000000"/>
              </a:solidFill>
              <a:round/>
              <a:headEnd/>
              <a:tailEnd/>
            </a:ln>
          </p:spPr>
          <p:txBody>
            <a:bodyPr/>
            <a:lstStyle/>
            <a:p>
              <a:endParaRPr lang="en-US"/>
            </a:p>
          </p:txBody>
        </p:sp>
        <p:sp>
          <p:nvSpPr>
            <p:cNvPr id="168869" name="Line 1957"/>
            <p:cNvSpPr>
              <a:spLocks noChangeShapeType="1"/>
            </p:cNvSpPr>
            <p:nvPr/>
          </p:nvSpPr>
          <p:spPr bwMode="auto">
            <a:xfrm flipV="1">
              <a:off x="865" y="2298"/>
              <a:ext cx="1" cy="3"/>
            </a:xfrm>
            <a:prstGeom prst="line">
              <a:avLst/>
            </a:prstGeom>
            <a:noFill/>
            <a:ln w="14288">
              <a:solidFill>
                <a:srgbClr val="000000"/>
              </a:solidFill>
              <a:round/>
              <a:headEnd/>
              <a:tailEnd/>
            </a:ln>
          </p:spPr>
          <p:txBody>
            <a:bodyPr/>
            <a:lstStyle/>
            <a:p>
              <a:endParaRPr lang="en-US"/>
            </a:p>
          </p:txBody>
        </p:sp>
        <p:sp>
          <p:nvSpPr>
            <p:cNvPr id="168870" name="Line 1958"/>
            <p:cNvSpPr>
              <a:spLocks noChangeShapeType="1"/>
            </p:cNvSpPr>
            <p:nvPr/>
          </p:nvSpPr>
          <p:spPr bwMode="auto">
            <a:xfrm flipV="1">
              <a:off x="868" y="2284"/>
              <a:ext cx="1" cy="3"/>
            </a:xfrm>
            <a:prstGeom prst="line">
              <a:avLst/>
            </a:prstGeom>
            <a:noFill/>
            <a:ln w="14288">
              <a:solidFill>
                <a:srgbClr val="000000"/>
              </a:solidFill>
              <a:round/>
              <a:headEnd/>
              <a:tailEnd/>
            </a:ln>
          </p:spPr>
          <p:txBody>
            <a:bodyPr/>
            <a:lstStyle/>
            <a:p>
              <a:endParaRPr lang="en-US"/>
            </a:p>
          </p:txBody>
        </p:sp>
        <p:sp>
          <p:nvSpPr>
            <p:cNvPr id="168871" name="Line 1959"/>
            <p:cNvSpPr>
              <a:spLocks noChangeShapeType="1"/>
            </p:cNvSpPr>
            <p:nvPr/>
          </p:nvSpPr>
          <p:spPr bwMode="auto">
            <a:xfrm>
              <a:off x="871" y="2278"/>
              <a:ext cx="0" cy="1"/>
            </a:xfrm>
            <a:prstGeom prst="line">
              <a:avLst/>
            </a:prstGeom>
            <a:noFill/>
            <a:ln w="14288">
              <a:solidFill>
                <a:srgbClr val="000000"/>
              </a:solidFill>
              <a:round/>
              <a:headEnd/>
              <a:tailEnd/>
            </a:ln>
          </p:spPr>
          <p:txBody>
            <a:bodyPr/>
            <a:lstStyle/>
            <a:p>
              <a:endParaRPr lang="en-US"/>
            </a:p>
          </p:txBody>
        </p:sp>
        <p:sp>
          <p:nvSpPr>
            <p:cNvPr id="168872" name="Line 1960"/>
            <p:cNvSpPr>
              <a:spLocks noChangeShapeType="1"/>
            </p:cNvSpPr>
            <p:nvPr/>
          </p:nvSpPr>
          <p:spPr bwMode="auto">
            <a:xfrm>
              <a:off x="873" y="2291"/>
              <a:ext cx="0" cy="3"/>
            </a:xfrm>
            <a:prstGeom prst="line">
              <a:avLst/>
            </a:prstGeom>
            <a:noFill/>
            <a:ln w="14288">
              <a:solidFill>
                <a:srgbClr val="000000"/>
              </a:solidFill>
              <a:round/>
              <a:headEnd/>
              <a:tailEnd/>
            </a:ln>
          </p:spPr>
          <p:txBody>
            <a:bodyPr/>
            <a:lstStyle/>
            <a:p>
              <a:endParaRPr lang="en-US"/>
            </a:p>
          </p:txBody>
        </p:sp>
        <p:sp>
          <p:nvSpPr>
            <p:cNvPr id="168873" name="Line 1961"/>
            <p:cNvSpPr>
              <a:spLocks noChangeShapeType="1"/>
            </p:cNvSpPr>
            <p:nvPr/>
          </p:nvSpPr>
          <p:spPr bwMode="auto">
            <a:xfrm>
              <a:off x="874" y="2306"/>
              <a:ext cx="1" cy="1"/>
            </a:xfrm>
            <a:prstGeom prst="line">
              <a:avLst/>
            </a:prstGeom>
            <a:noFill/>
            <a:ln w="14288">
              <a:solidFill>
                <a:srgbClr val="000000"/>
              </a:solidFill>
              <a:round/>
              <a:headEnd/>
              <a:tailEnd/>
            </a:ln>
          </p:spPr>
          <p:txBody>
            <a:bodyPr/>
            <a:lstStyle/>
            <a:p>
              <a:endParaRPr lang="en-US"/>
            </a:p>
          </p:txBody>
        </p:sp>
        <p:sp>
          <p:nvSpPr>
            <p:cNvPr id="168874" name="Line 1962"/>
            <p:cNvSpPr>
              <a:spLocks noChangeShapeType="1"/>
            </p:cNvSpPr>
            <p:nvPr/>
          </p:nvSpPr>
          <p:spPr bwMode="auto">
            <a:xfrm>
              <a:off x="876" y="2321"/>
              <a:ext cx="1" cy="3"/>
            </a:xfrm>
            <a:prstGeom prst="line">
              <a:avLst/>
            </a:prstGeom>
            <a:noFill/>
            <a:ln w="14288">
              <a:solidFill>
                <a:srgbClr val="000000"/>
              </a:solidFill>
              <a:round/>
              <a:headEnd/>
              <a:tailEnd/>
            </a:ln>
          </p:spPr>
          <p:txBody>
            <a:bodyPr/>
            <a:lstStyle/>
            <a:p>
              <a:endParaRPr lang="en-US"/>
            </a:p>
          </p:txBody>
        </p:sp>
        <p:sp>
          <p:nvSpPr>
            <p:cNvPr id="168875" name="Line 1963"/>
            <p:cNvSpPr>
              <a:spLocks noChangeShapeType="1"/>
            </p:cNvSpPr>
            <p:nvPr/>
          </p:nvSpPr>
          <p:spPr bwMode="auto">
            <a:xfrm>
              <a:off x="878" y="2336"/>
              <a:ext cx="1" cy="3"/>
            </a:xfrm>
            <a:prstGeom prst="line">
              <a:avLst/>
            </a:prstGeom>
            <a:noFill/>
            <a:ln w="14288">
              <a:solidFill>
                <a:srgbClr val="000000"/>
              </a:solidFill>
              <a:round/>
              <a:headEnd/>
              <a:tailEnd/>
            </a:ln>
          </p:spPr>
          <p:txBody>
            <a:bodyPr/>
            <a:lstStyle/>
            <a:p>
              <a:endParaRPr lang="en-US"/>
            </a:p>
          </p:txBody>
        </p:sp>
        <p:sp>
          <p:nvSpPr>
            <p:cNvPr id="168876" name="Line 1964"/>
            <p:cNvSpPr>
              <a:spLocks noChangeShapeType="1"/>
            </p:cNvSpPr>
            <p:nvPr/>
          </p:nvSpPr>
          <p:spPr bwMode="auto">
            <a:xfrm>
              <a:off x="880" y="2352"/>
              <a:ext cx="1" cy="2"/>
            </a:xfrm>
            <a:prstGeom prst="line">
              <a:avLst/>
            </a:prstGeom>
            <a:noFill/>
            <a:ln w="14288">
              <a:solidFill>
                <a:srgbClr val="000000"/>
              </a:solidFill>
              <a:round/>
              <a:headEnd/>
              <a:tailEnd/>
            </a:ln>
          </p:spPr>
          <p:txBody>
            <a:bodyPr/>
            <a:lstStyle/>
            <a:p>
              <a:endParaRPr lang="en-US"/>
            </a:p>
          </p:txBody>
        </p:sp>
        <p:sp>
          <p:nvSpPr>
            <p:cNvPr id="168877" name="Line 1965"/>
            <p:cNvSpPr>
              <a:spLocks noChangeShapeType="1"/>
            </p:cNvSpPr>
            <p:nvPr/>
          </p:nvSpPr>
          <p:spPr bwMode="auto">
            <a:xfrm>
              <a:off x="882" y="2367"/>
              <a:ext cx="0" cy="2"/>
            </a:xfrm>
            <a:prstGeom prst="line">
              <a:avLst/>
            </a:prstGeom>
            <a:noFill/>
            <a:ln w="14288">
              <a:solidFill>
                <a:srgbClr val="000000"/>
              </a:solidFill>
              <a:round/>
              <a:headEnd/>
              <a:tailEnd/>
            </a:ln>
          </p:spPr>
          <p:txBody>
            <a:bodyPr/>
            <a:lstStyle/>
            <a:p>
              <a:endParaRPr lang="en-US"/>
            </a:p>
          </p:txBody>
        </p:sp>
        <p:sp>
          <p:nvSpPr>
            <p:cNvPr id="168878" name="Line 1966"/>
            <p:cNvSpPr>
              <a:spLocks noChangeShapeType="1"/>
            </p:cNvSpPr>
            <p:nvPr/>
          </p:nvSpPr>
          <p:spPr bwMode="auto">
            <a:xfrm>
              <a:off x="884" y="2382"/>
              <a:ext cx="0" cy="2"/>
            </a:xfrm>
            <a:prstGeom prst="line">
              <a:avLst/>
            </a:prstGeom>
            <a:noFill/>
            <a:ln w="14288">
              <a:solidFill>
                <a:srgbClr val="000000"/>
              </a:solidFill>
              <a:round/>
              <a:headEnd/>
              <a:tailEnd/>
            </a:ln>
          </p:spPr>
          <p:txBody>
            <a:bodyPr/>
            <a:lstStyle/>
            <a:p>
              <a:endParaRPr lang="en-US"/>
            </a:p>
          </p:txBody>
        </p:sp>
        <p:sp>
          <p:nvSpPr>
            <p:cNvPr id="168879" name="Line 1967"/>
            <p:cNvSpPr>
              <a:spLocks noChangeShapeType="1"/>
            </p:cNvSpPr>
            <p:nvPr/>
          </p:nvSpPr>
          <p:spPr bwMode="auto">
            <a:xfrm flipV="1">
              <a:off x="887" y="2388"/>
              <a:ext cx="1" cy="2"/>
            </a:xfrm>
            <a:prstGeom prst="line">
              <a:avLst/>
            </a:prstGeom>
            <a:noFill/>
            <a:ln w="14288">
              <a:solidFill>
                <a:srgbClr val="000000"/>
              </a:solidFill>
              <a:round/>
              <a:headEnd/>
              <a:tailEnd/>
            </a:ln>
          </p:spPr>
          <p:txBody>
            <a:bodyPr/>
            <a:lstStyle/>
            <a:p>
              <a:endParaRPr lang="en-US"/>
            </a:p>
          </p:txBody>
        </p:sp>
        <p:sp>
          <p:nvSpPr>
            <p:cNvPr id="168880" name="Line 1968"/>
            <p:cNvSpPr>
              <a:spLocks noChangeShapeType="1"/>
            </p:cNvSpPr>
            <p:nvPr/>
          </p:nvSpPr>
          <p:spPr bwMode="auto">
            <a:xfrm flipV="1">
              <a:off x="892" y="2374"/>
              <a:ext cx="1" cy="3"/>
            </a:xfrm>
            <a:prstGeom prst="line">
              <a:avLst/>
            </a:prstGeom>
            <a:noFill/>
            <a:ln w="14288">
              <a:solidFill>
                <a:srgbClr val="000000"/>
              </a:solidFill>
              <a:round/>
              <a:headEnd/>
              <a:tailEnd/>
            </a:ln>
          </p:spPr>
          <p:txBody>
            <a:bodyPr/>
            <a:lstStyle/>
            <a:p>
              <a:endParaRPr lang="en-US"/>
            </a:p>
          </p:txBody>
        </p:sp>
        <p:sp>
          <p:nvSpPr>
            <p:cNvPr id="168881" name="Line 1969"/>
            <p:cNvSpPr>
              <a:spLocks noChangeShapeType="1"/>
            </p:cNvSpPr>
            <p:nvPr/>
          </p:nvSpPr>
          <p:spPr bwMode="auto">
            <a:xfrm flipV="1">
              <a:off x="898" y="2362"/>
              <a:ext cx="1" cy="0"/>
            </a:xfrm>
            <a:prstGeom prst="line">
              <a:avLst/>
            </a:prstGeom>
            <a:noFill/>
            <a:ln w="14288">
              <a:solidFill>
                <a:srgbClr val="000000"/>
              </a:solidFill>
              <a:round/>
              <a:headEnd/>
              <a:tailEnd/>
            </a:ln>
          </p:spPr>
          <p:txBody>
            <a:bodyPr/>
            <a:lstStyle/>
            <a:p>
              <a:endParaRPr lang="en-US"/>
            </a:p>
          </p:txBody>
        </p:sp>
        <p:sp>
          <p:nvSpPr>
            <p:cNvPr id="168882" name="Line 1970"/>
            <p:cNvSpPr>
              <a:spLocks noChangeShapeType="1"/>
            </p:cNvSpPr>
            <p:nvPr/>
          </p:nvSpPr>
          <p:spPr bwMode="auto">
            <a:xfrm>
              <a:off x="905" y="2365"/>
              <a:ext cx="1" cy="1"/>
            </a:xfrm>
            <a:prstGeom prst="line">
              <a:avLst/>
            </a:prstGeom>
            <a:noFill/>
            <a:ln w="14288">
              <a:solidFill>
                <a:srgbClr val="000000"/>
              </a:solidFill>
              <a:round/>
              <a:headEnd/>
              <a:tailEnd/>
            </a:ln>
          </p:spPr>
          <p:txBody>
            <a:bodyPr/>
            <a:lstStyle/>
            <a:p>
              <a:endParaRPr lang="en-US"/>
            </a:p>
          </p:txBody>
        </p:sp>
        <p:sp>
          <p:nvSpPr>
            <p:cNvPr id="168883" name="Line 1971"/>
            <p:cNvSpPr>
              <a:spLocks noChangeShapeType="1"/>
            </p:cNvSpPr>
            <p:nvPr/>
          </p:nvSpPr>
          <p:spPr bwMode="auto">
            <a:xfrm>
              <a:off x="913" y="2378"/>
              <a:ext cx="1" cy="1"/>
            </a:xfrm>
            <a:prstGeom prst="line">
              <a:avLst/>
            </a:prstGeom>
            <a:noFill/>
            <a:ln w="14288">
              <a:solidFill>
                <a:srgbClr val="000000"/>
              </a:solidFill>
              <a:round/>
              <a:headEnd/>
              <a:tailEnd/>
            </a:ln>
          </p:spPr>
          <p:txBody>
            <a:bodyPr/>
            <a:lstStyle/>
            <a:p>
              <a:endParaRPr lang="en-US"/>
            </a:p>
          </p:txBody>
        </p:sp>
        <p:sp>
          <p:nvSpPr>
            <p:cNvPr id="168884" name="Line 1972"/>
            <p:cNvSpPr>
              <a:spLocks noChangeShapeType="1"/>
            </p:cNvSpPr>
            <p:nvPr/>
          </p:nvSpPr>
          <p:spPr bwMode="auto">
            <a:xfrm flipV="1">
              <a:off x="921" y="2371"/>
              <a:ext cx="1" cy="1"/>
            </a:xfrm>
            <a:prstGeom prst="line">
              <a:avLst/>
            </a:prstGeom>
            <a:noFill/>
            <a:ln w="14288">
              <a:solidFill>
                <a:srgbClr val="000000"/>
              </a:solidFill>
              <a:round/>
              <a:headEnd/>
              <a:tailEnd/>
            </a:ln>
          </p:spPr>
          <p:txBody>
            <a:bodyPr/>
            <a:lstStyle/>
            <a:p>
              <a:endParaRPr lang="en-US"/>
            </a:p>
          </p:txBody>
        </p:sp>
        <p:sp>
          <p:nvSpPr>
            <p:cNvPr id="168885" name="Line 1973"/>
            <p:cNvSpPr>
              <a:spLocks noChangeShapeType="1"/>
            </p:cNvSpPr>
            <p:nvPr/>
          </p:nvSpPr>
          <p:spPr bwMode="auto">
            <a:xfrm flipV="1">
              <a:off x="929" y="2359"/>
              <a:ext cx="0" cy="0"/>
            </a:xfrm>
            <a:prstGeom prst="line">
              <a:avLst/>
            </a:prstGeom>
            <a:noFill/>
            <a:ln w="14288">
              <a:solidFill>
                <a:srgbClr val="000000"/>
              </a:solidFill>
              <a:round/>
              <a:headEnd/>
              <a:tailEnd/>
            </a:ln>
          </p:spPr>
          <p:txBody>
            <a:bodyPr/>
            <a:lstStyle/>
            <a:p>
              <a:endParaRPr lang="en-US"/>
            </a:p>
          </p:txBody>
        </p:sp>
        <p:sp>
          <p:nvSpPr>
            <p:cNvPr id="168886" name="Line 1974"/>
            <p:cNvSpPr>
              <a:spLocks noChangeShapeType="1"/>
            </p:cNvSpPr>
            <p:nvPr/>
          </p:nvSpPr>
          <p:spPr bwMode="auto">
            <a:xfrm flipV="1">
              <a:off x="939" y="2350"/>
              <a:ext cx="1" cy="0"/>
            </a:xfrm>
            <a:prstGeom prst="line">
              <a:avLst/>
            </a:prstGeom>
            <a:noFill/>
            <a:ln w="14288">
              <a:solidFill>
                <a:srgbClr val="000000"/>
              </a:solidFill>
              <a:round/>
              <a:headEnd/>
              <a:tailEnd/>
            </a:ln>
          </p:spPr>
          <p:txBody>
            <a:bodyPr/>
            <a:lstStyle/>
            <a:p>
              <a:endParaRPr lang="en-US"/>
            </a:p>
          </p:txBody>
        </p:sp>
        <p:sp>
          <p:nvSpPr>
            <p:cNvPr id="168887" name="Line 1975"/>
            <p:cNvSpPr>
              <a:spLocks noChangeShapeType="1"/>
            </p:cNvSpPr>
            <p:nvPr/>
          </p:nvSpPr>
          <p:spPr bwMode="auto">
            <a:xfrm>
              <a:off x="948" y="2351"/>
              <a:ext cx="2" cy="1"/>
            </a:xfrm>
            <a:prstGeom prst="line">
              <a:avLst/>
            </a:prstGeom>
            <a:noFill/>
            <a:ln w="14288">
              <a:solidFill>
                <a:srgbClr val="000000"/>
              </a:solidFill>
              <a:round/>
              <a:headEnd/>
              <a:tailEnd/>
            </a:ln>
          </p:spPr>
          <p:txBody>
            <a:bodyPr/>
            <a:lstStyle/>
            <a:p>
              <a:endParaRPr lang="en-US"/>
            </a:p>
          </p:txBody>
        </p:sp>
        <p:sp>
          <p:nvSpPr>
            <p:cNvPr id="168888" name="Line 1976"/>
            <p:cNvSpPr>
              <a:spLocks noChangeShapeType="1"/>
            </p:cNvSpPr>
            <p:nvPr/>
          </p:nvSpPr>
          <p:spPr bwMode="auto">
            <a:xfrm>
              <a:off x="955" y="2364"/>
              <a:ext cx="1" cy="2"/>
            </a:xfrm>
            <a:prstGeom prst="line">
              <a:avLst/>
            </a:prstGeom>
            <a:noFill/>
            <a:ln w="14288">
              <a:solidFill>
                <a:srgbClr val="000000"/>
              </a:solidFill>
              <a:round/>
              <a:headEnd/>
              <a:tailEnd/>
            </a:ln>
          </p:spPr>
          <p:txBody>
            <a:bodyPr/>
            <a:lstStyle/>
            <a:p>
              <a:endParaRPr lang="en-US"/>
            </a:p>
          </p:txBody>
        </p:sp>
        <p:sp>
          <p:nvSpPr>
            <p:cNvPr id="168889" name="Line 1977"/>
            <p:cNvSpPr>
              <a:spLocks noChangeShapeType="1"/>
            </p:cNvSpPr>
            <p:nvPr/>
          </p:nvSpPr>
          <p:spPr bwMode="auto">
            <a:xfrm>
              <a:off x="963" y="2377"/>
              <a:ext cx="1" cy="1"/>
            </a:xfrm>
            <a:prstGeom prst="line">
              <a:avLst/>
            </a:prstGeom>
            <a:noFill/>
            <a:ln w="14288">
              <a:solidFill>
                <a:srgbClr val="000000"/>
              </a:solidFill>
              <a:round/>
              <a:headEnd/>
              <a:tailEnd/>
            </a:ln>
          </p:spPr>
          <p:txBody>
            <a:bodyPr/>
            <a:lstStyle/>
            <a:p>
              <a:endParaRPr lang="en-US"/>
            </a:p>
          </p:txBody>
        </p:sp>
        <p:sp>
          <p:nvSpPr>
            <p:cNvPr id="168890" name="Line 1978"/>
            <p:cNvSpPr>
              <a:spLocks noChangeShapeType="1"/>
            </p:cNvSpPr>
            <p:nvPr/>
          </p:nvSpPr>
          <p:spPr bwMode="auto">
            <a:xfrm>
              <a:off x="976" y="2381"/>
              <a:ext cx="1" cy="3"/>
            </a:xfrm>
            <a:prstGeom prst="line">
              <a:avLst/>
            </a:prstGeom>
            <a:noFill/>
            <a:ln w="14288">
              <a:solidFill>
                <a:srgbClr val="000000"/>
              </a:solidFill>
              <a:round/>
              <a:headEnd/>
              <a:tailEnd/>
            </a:ln>
          </p:spPr>
          <p:txBody>
            <a:bodyPr/>
            <a:lstStyle/>
            <a:p>
              <a:endParaRPr lang="en-US"/>
            </a:p>
          </p:txBody>
        </p:sp>
        <p:sp>
          <p:nvSpPr>
            <p:cNvPr id="168891" name="Line 1979"/>
            <p:cNvSpPr>
              <a:spLocks noChangeShapeType="1"/>
            </p:cNvSpPr>
            <p:nvPr/>
          </p:nvSpPr>
          <p:spPr bwMode="auto">
            <a:xfrm>
              <a:off x="980" y="2396"/>
              <a:ext cx="1" cy="1"/>
            </a:xfrm>
            <a:prstGeom prst="line">
              <a:avLst/>
            </a:prstGeom>
            <a:noFill/>
            <a:ln w="14288">
              <a:solidFill>
                <a:srgbClr val="000000"/>
              </a:solidFill>
              <a:round/>
              <a:headEnd/>
              <a:tailEnd/>
            </a:ln>
          </p:spPr>
          <p:txBody>
            <a:bodyPr/>
            <a:lstStyle/>
            <a:p>
              <a:endParaRPr lang="en-US"/>
            </a:p>
          </p:txBody>
        </p:sp>
        <p:sp>
          <p:nvSpPr>
            <p:cNvPr id="168892" name="Line 1980"/>
            <p:cNvSpPr>
              <a:spLocks noChangeShapeType="1"/>
            </p:cNvSpPr>
            <p:nvPr/>
          </p:nvSpPr>
          <p:spPr bwMode="auto">
            <a:xfrm>
              <a:off x="985" y="2410"/>
              <a:ext cx="1" cy="2"/>
            </a:xfrm>
            <a:prstGeom prst="line">
              <a:avLst/>
            </a:prstGeom>
            <a:noFill/>
            <a:ln w="14288">
              <a:solidFill>
                <a:srgbClr val="000000"/>
              </a:solidFill>
              <a:round/>
              <a:headEnd/>
              <a:tailEnd/>
            </a:ln>
          </p:spPr>
          <p:txBody>
            <a:bodyPr/>
            <a:lstStyle/>
            <a:p>
              <a:endParaRPr lang="en-US"/>
            </a:p>
          </p:txBody>
        </p:sp>
        <p:sp>
          <p:nvSpPr>
            <p:cNvPr id="168893" name="Line 1981"/>
            <p:cNvSpPr>
              <a:spLocks noChangeShapeType="1"/>
            </p:cNvSpPr>
            <p:nvPr/>
          </p:nvSpPr>
          <p:spPr bwMode="auto">
            <a:xfrm>
              <a:off x="990" y="2425"/>
              <a:ext cx="0" cy="1"/>
            </a:xfrm>
            <a:prstGeom prst="line">
              <a:avLst/>
            </a:prstGeom>
            <a:noFill/>
            <a:ln w="14288">
              <a:solidFill>
                <a:srgbClr val="000000"/>
              </a:solidFill>
              <a:round/>
              <a:headEnd/>
              <a:tailEnd/>
            </a:ln>
          </p:spPr>
          <p:txBody>
            <a:bodyPr/>
            <a:lstStyle/>
            <a:p>
              <a:endParaRPr lang="en-US"/>
            </a:p>
          </p:txBody>
        </p:sp>
        <p:sp>
          <p:nvSpPr>
            <p:cNvPr id="168894" name="Line 1982"/>
            <p:cNvSpPr>
              <a:spLocks noChangeShapeType="1"/>
            </p:cNvSpPr>
            <p:nvPr/>
          </p:nvSpPr>
          <p:spPr bwMode="auto">
            <a:xfrm flipV="1">
              <a:off x="993" y="2417"/>
              <a:ext cx="1" cy="1"/>
            </a:xfrm>
            <a:prstGeom prst="line">
              <a:avLst/>
            </a:prstGeom>
            <a:noFill/>
            <a:ln w="14288">
              <a:solidFill>
                <a:srgbClr val="000000"/>
              </a:solidFill>
              <a:round/>
              <a:headEnd/>
              <a:tailEnd/>
            </a:ln>
          </p:spPr>
          <p:txBody>
            <a:bodyPr/>
            <a:lstStyle/>
            <a:p>
              <a:endParaRPr lang="en-US"/>
            </a:p>
          </p:txBody>
        </p:sp>
        <p:sp>
          <p:nvSpPr>
            <p:cNvPr id="168895" name="Line 1983"/>
            <p:cNvSpPr>
              <a:spLocks noChangeShapeType="1"/>
            </p:cNvSpPr>
            <p:nvPr/>
          </p:nvSpPr>
          <p:spPr bwMode="auto">
            <a:xfrm flipV="1">
              <a:off x="997" y="2403"/>
              <a:ext cx="0" cy="1"/>
            </a:xfrm>
            <a:prstGeom prst="line">
              <a:avLst/>
            </a:prstGeom>
            <a:noFill/>
            <a:ln w="14288">
              <a:solidFill>
                <a:srgbClr val="000000"/>
              </a:solidFill>
              <a:round/>
              <a:headEnd/>
              <a:tailEnd/>
            </a:ln>
          </p:spPr>
          <p:txBody>
            <a:bodyPr/>
            <a:lstStyle/>
            <a:p>
              <a:endParaRPr lang="en-US"/>
            </a:p>
          </p:txBody>
        </p:sp>
        <p:sp>
          <p:nvSpPr>
            <p:cNvPr id="168896" name="Line 1984"/>
            <p:cNvSpPr>
              <a:spLocks noChangeShapeType="1"/>
            </p:cNvSpPr>
            <p:nvPr/>
          </p:nvSpPr>
          <p:spPr bwMode="auto">
            <a:xfrm flipV="1">
              <a:off x="1001" y="2388"/>
              <a:ext cx="1" cy="2"/>
            </a:xfrm>
            <a:prstGeom prst="line">
              <a:avLst/>
            </a:prstGeom>
            <a:noFill/>
            <a:ln w="14288">
              <a:solidFill>
                <a:srgbClr val="000000"/>
              </a:solidFill>
              <a:round/>
              <a:headEnd/>
              <a:tailEnd/>
            </a:ln>
          </p:spPr>
          <p:txBody>
            <a:bodyPr/>
            <a:lstStyle/>
            <a:p>
              <a:endParaRPr lang="en-US"/>
            </a:p>
          </p:txBody>
        </p:sp>
        <p:sp>
          <p:nvSpPr>
            <p:cNvPr id="168897" name="Line 1985"/>
            <p:cNvSpPr>
              <a:spLocks noChangeShapeType="1"/>
            </p:cNvSpPr>
            <p:nvPr/>
          </p:nvSpPr>
          <p:spPr bwMode="auto">
            <a:xfrm flipV="1">
              <a:off x="1004" y="2373"/>
              <a:ext cx="1" cy="1"/>
            </a:xfrm>
            <a:prstGeom prst="line">
              <a:avLst/>
            </a:prstGeom>
            <a:noFill/>
            <a:ln w="14288">
              <a:solidFill>
                <a:srgbClr val="000000"/>
              </a:solidFill>
              <a:round/>
              <a:headEnd/>
              <a:tailEnd/>
            </a:ln>
          </p:spPr>
          <p:txBody>
            <a:bodyPr/>
            <a:lstStyle/>
            <a:p>
              <a:endParaRPr lang="en-US"/>
            </a:p>
          </p:txBody>
        </p:sp>
        <p:sp>
          <p:nvSpPr>
            <p:cNvPr id="168898" name="Line 1986"/>
            <p:cNvSpPr>
              <a:spLocks noChangeShapeType="1"/>
            </p:cNvSpPr>
            <p:nvPr/>
          </p:nvSpPr>
          <p:spPr bwMode="auto">
            <a:xfrm>
              <a:off x="1008" y="2379"/>
              <a:ext cx="0" cy="1"/>
            </a:xfrm>
            <a:prstGeom prst="line">
              <a:avLst/>
            </a:prstGeom>
            <a:noFill/>
            <a:ln w="14288">
              <a:solidFill>
                <a:srgbClr val="000000"/>
              </a:solidFill>
              <a:round/>
              <a:headEnd/>
              <a:tailEnd/>
            </a:ln>
          </p:spPr>
          <p:txBody>
            <a:bodyPr/>
            <a:lstStyle/>
            <a:p>
              <a:endParaRPr lang="en-US"/>
            </a:p>
          </p:txBody>
        </p:sp>
        <p:sp>
          <p:nvSpPr>
            <p:cNvPr id="168899" name="Line 1987"/>
            <p:cNvSpPr>
              <a:spLocks noChangeShapeType="1"/>
            </p:cNvSpPr>
            <p:nvPr/>
          </p:nvSpPr>
          <p:spPr bwMode="auto">
            <a:xfrm>
              <a:off x="1011" y="2394"/>
              <a:ext cx="1" cy="1"/>
            </a:xfrm>
            <a:prstGeom prst="line">
              <a:avLst/>
            </a:prstGeom>
            <a:noFill/>
            <a:ln w="14288">
              <a:solidFill>
                <a:srgbClr val="000000"/>
              </a:solidFill>
              <a:round/>
              <a:headEnd/>
              <a:tailEnd/>
            </a:ln>
          </p:spPr>
          <p:txBody>
            <a:bodyPr/>
            <a:lstStyle/>
            <a:p>
              <a:endParaRPr lang="en-US"/>
            </a:p>
          </p:txBody>
        </p:sp>
        <p:sp>
          <p:nvSpPr>
            <p:cNvPr id="168900" name="Line 1988"/>
            <p:cNvSpPr>
              <a:spLocks noChangeShapeType="1"/>
            </p:cNvSpPr>
            <p:nvPr/>
          </p:nvSpPr>
          <p:spPr bwMode="auto">
            <a:xfrm>
              <a:off x="1015" y="2408"/>
              <a:ext cx="0" cy="1"/>
            </a:xfrm>
            <a:prstGeom prst="line">
              <a:avLst/>
            </a:prstGeom>
            <a:noFill/>
            <a:ln w="14288">
              <a:solidFill>
                <a:srgbClr val="000000"/>
              </a:solidFill>
              <a:round/>
              <a:headEnd/>
              <a:tailEnd/>
            </a:ln>
          </p:spPr>
          <p:txBody>
            <a:bodyPr/>
            <a:lstStyle/>
            <a:p>
              <a:endParaRPr lang="en-US"/>
            </a:p>
          </p:txBody>
        </p:sp>
        <p:sp>
          <p:nvSpPr>
            <p:cNvPr id="168901" name="Line 1989"/>
            <p:cNvSpPr>
              <a:spLocks noChangeShapeType="1"/>
            </p:cNvSpPr>
            <p:nvPr/>
          </p:nvSpPr>
          <p:spPr bwMode="auto">
            <a:xfrm>
              <a:off x="1018" y="2423"/>
              <a:ext cx="1" cy="2"/>
            </a:xfrm>
            <a:prstGeom prst="line">
              <a:avLst/>
            </a:prstGeom>
            <a:noFill/>
            <a:ln w="14288">
              <a:solidFill>
                <a:srgbClr val="000000"/>
              </a:solidFill>
              <a:round/>
              <a:headEnd/>
              <a:tailEnd/>
            </a:ln>
          </p:spPr>
          <p:txBody>
            <a:bodyPr/>
            <a:lstStyle/>
            <a:p>
              <a:endParaRPr lang="en-US"/>
            </a:p>
          </p:txBody>
        </p:sp>
        <p:sp>
          <p:nvSpPr>
            <p:cNvPr id="168902" name="Line 1990"/>
            <p:cNvSpPr>
              <a:spLocks noChangeShapeType="1"/>
            </p:cNvSpPr>
            <p:nvPr/>
          </p:nvSpPr>
          <p:spPr bwMode="auto">
            <a:xfrm>
              <a:off x="1022" y="2437"/>
              <a:ext cx="2" cy="2"/>
            </a:xfrm>
            <a:prstGeom prst="line">
              <a:avLst/>
            </a:prstGeom>
            <a:noFill/>
            <a:ln w="14288">
              <a:solidFill>
                <a:srgbClr val="000000"/>
              </a:solidFill>
              <a:round/>
              <a:headEnd/>
              <a:tailEnd/>
            </a:ln>
          </p:spPr>
          <p:txBody>
            <a:bodyPr/>
            <a:lstStyle/>
            <a:p>
              <a:endParaRPr lang="en-US"/>
            </a:p>
          </p:txBody>
        </p:sp>
        <p:sp>
          <p:nvSpPr>
            <p:cNvPr id="168903" name="Line 1991"/>
            <p:cNvSpPr>
              <a:spLocks noChangeShapeType="1"/>
            </p:cNvSpPr>
            <p:nvPr/>
          </p:nvSpPr>
          <p:spPr bwMode="auto">
            <a:xfrm>
              <a:off x="1032" y="2449"/>
              <a:ext cx="1" cy="0"/>
            </a:xfrm>
            <a:prstGeom prst="line">
              <a:avLst/>
            </a:prstGeom>
            <a:noFill/>
            <a:ln w="14288">
              <a:solidFill>
                <a:srgbClr val="000000"/>
              </a:solidFill>
              <a:round/>
              <a:headEnd/>
              <a:tailEnd/>
            </a:ln>
          </p:spPr>
          <p:txBody>
            <a:bodyPr/>
            <a:lstStyle/>
            <a:p>
              <a:endParaRPr lang="en-US"/>
            </a:p>
          </p:txBody>
        </p:sp>
        <p:sp>
          <p:nvSpPr>
            <p:cNvPr id="168904" name="Line 1992"/>
            <p:cNvSpPr>
              <a:spLocks noChangeShapeType="1"/>
            </p:cNvSpPr>
            <p:nvPr/>
          </p:nvSpPr>
          <p:spPr bwMode="auto">
            <a:xfrm>
              <a:off x="1042" y="2456"/>
              <a:ext cx="2" cy="1"/>
            </a:xfrm>
            <a:prstGeom prst="line">
              <a:avLst/>
            </a:prstGeom>
            <a:noFill/>
            <a:ln w="14288">
              <a:solidFill>
                <a:srgbClr val="000000"/>
              </a:solidFill>
              <a:round/>
              <a:headEnd/>
              <a:tailEnd/>
            </a:ln>
          </p:spPr>
          <p:txBody>
            <a:bodyPr/>
            <a:lstStyle/>
            <a:p>
              <a:endParaRPr lang="en-US"/>
            </a:p>
          </p:txBody>
        </p:sp>
        <p:sp>
          <p:nvSpPr>
            <p:cNvPr id="168905" name="Line 1993"/>
            <p:cNvSpPr>
              <a:spLocks noChangeShapeType="1"/>
            </p:cNvSpPr>
            <p:nvPr/>
          </p:nvSpPr>
          <p:spPr bwMode="auto">
            <a:xfrm>
              <a:off x="1056" y="2457"/>
              <a:ext cx="1" cy="1"/>
            </a:xfrm>
            <a:prstGeom prst="line">
              <a:avLst/>
            </a:prstGeom>
            <a:noFill/>
            <a:ln w="14288">
              <a:solidFill>
                <a:srgbClr val="000000"/>
              </a:solidFill>
              <a:round/>
              <a:headEnd/>
              <a:tailEnd/>
            </a:ln>
          </p:spPr>
          <p:txBody>
            <a:bodyPr/>
            <a:lstStyle/>
            <a:p>
              <a:endParaRPr lang="en-US"/>
            </a:p>
          </p:txBody>
        </p:sp>
        <p:sp>
          <p:nvSpPr>
            <p:cNvPr id="168906" name="Line 1994"/>
            <p:cNvSpPr>
              <a:spLocks noChangeShapeType="1"/>
            </p:cNvSpPr>
            <p:nvPr/>
          </p:nvSpPr>
          <p:spPr bwMode="auto">
            <a:xfrm>
              <a:off x="1067" y="2456"/>
              <a:ext cx="1" cy="2"/>
            </a:xfrm>
            <a:prstGeom prst="line">
              <a:avLst/>
            </a:prstGeom>
            <a:noFill/>
            <a:ln w="14288">
              <a:solidFill>
                <a:srgbClr val="000000"/>
              </a:solidFill>
              <a:round/>
              <a:headEnd/>
              <a:tailEnd/>
            </a:ln>
          </p:spPr>
          <p:txBody>
            <a:bodyPr/>
            <a:lstStyle/>
            <a:p>
              <a:endParaRPr lang="en-US"/>
            </a:p>
          </p:txBody>
        </p:sp>
        <p:sp>
          <p:nvSpPr>
            <p:cNvPr id="168907" name="Line 1995"/>
            <p:cNvSpPr>
              <a:spLocks noChangeShapeType="1"/>
            </p:cNvSpPr>
            <p:nvPr/>
          </p:nvSpPr>
          <p:spPr bwMode="auto">
            <a:xfrm>
              <a:off x="1074" y="2469"/>
              <a:ext cx="1" cy="1"/>
            </a:xfrm>
            <a:prstGeom prst="line">
              <a:avLst/>
            </a:prstGeom>
            <a:noFill/>
            <a:ln w="14288">
              <a:solidFill>
                <a:srgbClr val="000000"/>
              </a:solidFill>
              <a:round/>
              <a:headEnd/>
              <a:tailEnd/>
            </a:ln>
          </p:spPr>
          <p:txBody>
            <a:bodyPr/>
            <a:lstStyle/>
            <a:p>
              <a:endParaRPr lang="en-US"/>
            </a:p>
          </p:txBody>
        </p:sp>
        <p:sp>
          <p:nvSpPr>
            <p:cNvPr id="168908" name="Freeform 1996"/>
            <p:cNvSpPr>
              <a:spLocks/>
            </p:cNvSpPr>
            <p:nvPr/>
          </p:nvSpPr>
          <p:spPr bwMode="auto">
            <a:xfrm>
              <a:off x="1080" y="2483"/>
              <a:ext cx="2" cy="2"/>
            </a:xfrm>
            <a:custGeom>
              <a:avLst/>
              <a:gdLst/>
              <a:ahLst/>
              <a:cxnLst>
                <a:cxn ang="0">
                  <a:pos x="0" y="0"/>
                </a:cxn>
                <a:cxn ang="0">
                  <a:pos x="1" y="1"/>
                </a:cxn>
                <a:cxn ang="0">
                  <a:pos x="2" y="3"/>
                </a:cxn>
              </a:cxnLst>
              <a:rect l="0" t="0" r="r" b="b"/>
              <a:pathLst>
                <a:path w="2" h="3">
                  <a:moveTo>
                    <a:pt x="0" y="0"/>
                  </a:moveTo>
                  <a:lnTo>
                    <a:pt x="1" y="1"/>
                  </a:lnTo>
                  <a:lnTo>
                    <a:pt x="2" y="3"/>
                  </a:lnTo>
                </a:path>
              </a:pathLst>
            </a:custGeom>
            <a:noFill/>
            <a:ln w="14288">
              <a:solidFill>
                <a:srgbClr val="000000"/>
              </a:solidFill>
              <a:prstDash val="solid"/>
              <a:round/>
              <a:headEnd/>
              <a:tailEnd/>
            </a:ln>
          </p:spPr>
          <p:txBody>
            <a:bodyPr/>
            <a:lstStyle/>
            <a:p>
              <a:endParaRPr lang="en-US"/>
            </a:p>
          </p:txBody>
        </p:sp>
        <p:sp>
          <p:nvSpPr>
            <p:cNvPr id="168909" name="Line 1997"/>
            <p:cNvSpPr>
              <a:spLocks noChangeShapeType="1"/>
            </p:cNvSpPr>
            <p:nvPr/>
          </p:nvSpPr>
          <p:spPr bwMode="auto">
            <a:xfrm>
              <a:off x="1092" y="2492"/>
              <a:ext cx="0" cy="1"/>
            </a:xfrm>
            <a:prstGeom prst="line">
              <a:avLst/>
            </a:prstGeom>
            <a:noFill/>
            <a:ln w="14288">
              <a:solidFill>
                <a:srgbClr val="000000"/>
              </a:solidFill>
              <a:round/>
              <a:headEnd/>
              <a:tailEnd/>
            </a:ln>
          </p:spPr>
          <p:txBody>
            <a:bodyPr/>
            <a:lstStyle/>
            <a:p>
              <a:endParaRPr lang="en-US"/>
            </a:p>
          </p:txBody>
        </p:sp>
        <p:sp>
          <p:nvSpPr>
            <p:cNvPr id="168910" name="Line 1998"/>
            <p:cNvSpPr>
              <a:spLocks noChangeShapeType="1"/>
            </p:cNvSpPr>
            <p:nvPr/>
          </p:nvSpPr>
          <p:spPr bwMode="auto">
            <a:xfrm flipV="1">
              <a:off x="1101" y="2487"/>
              <a:ext cx="0" cy="0"/>
            </a:xfrm>
            <a:prstGeom prst="line">
              <a:avLst/>
            </a:prstGeom>
            <a:noFill/>
            <a:ln w="14288">
              <a:solidFill>
                <a:srgbClr val="000000"/>
              </a:solidFill>
              <a:round/>
              <a:headEnd/>
              <a:tailEnd/>
            </a:ln>
          </p:spPr>
          <p:txBody>
            <a:bodyPr/>
            <a:lstStyle/>
            <a:p>
              <a:endParaRPr lang="en-US"/>
            </a:p>
          </p:txBody>
        </p:sp>
        <p:sp>
          <p:nvSpPr>
            <p:cNvPr id="168911" name="Line 1999"/>
            <p:cNvSpPr>
              <a:spLocks noChangeShapeType="1"/>
            </p:cNvSpPr>
            <p:nvPr/>
          </p:nvSpPr>
          <p:spPr bwMode="auto">
            <a:xfrm flipV="1">
              <a:off x="1108" y="2473"/>
              <a:ext cx="1" cy="2"/>
            </a:xfrm>
            <a:prstGeom prst="line">
              <a:avLst/>
            </a:prstGeom>
            <a:noFill/>
            <a:ln w="14288">
              <a:solidFill>
                <a:srgbClr val="000000"/>
              </a:solidFill>
              <a:round/>
              <a:headEnd/>
              <a:tailEnd/>
            </a:ln>
          </p:spPr>
          <p:txBody>
            <a:bodyPr/>
            <a:lstStyle/>
            <a:p>
              <a:endParaRPr lang="en-US"/>
            </a:p>
          </p:txBody>
        </p:sp>
        <p:sp>
          <p:nvSpPr>
            <p:cNvPr id="168912" name="Line 2000"/>
            <p:cNvSpPr>
              <a:spLocks noChangeShapeType="1"/>
            </p:cNvSpPr>
            <p:nvPr/>
          </p:nvSpPr>
          <p:spPr bwMode="auto">
            <a:xfrm flipV="1">
              <a:off x="1117" y="2462"/>
              <a:ext cx="1" cy="1"/>
            </a:xfrm>
            <a:prstGeom prst="line">
              <a:avLst/>
            </a:prstGeom>
            <a:noFill/>
            <a:ln w="14288">
              <a:solidFill>
                <a:srgbClr val="000000"/>
              </a:solidFill>
              <a:round/>
              <a:headEnd/>
              <a:tailEnd/>
            </a:ln>
          </p:spPr>
          <p:txBody>
            <a:bodyPr/>
            <a:lstStyle/>
            <a:p>
              <a:endParaRPr lang="en-US"/>
            </a:p>
          </p:txBody>
        </p:sp>
        <p:sp>
          <p:nvSpPr>
            <p:cNvPr id="168913" name="Line 2001"/>
            <p:cNvSpPr>
              <a:spLocks noChangeShapeType="1"/>
            </p:cNvSpPr>
            <p:nvPr/>
          </p:nvSpPr>
          <p:spPr bwMode="auto">
            <a:xfrm>
              <a:off x="1127" y="2454"/>
              <a:ext cx="1" cy="2"/>
            </a:xfrm>
            <a:prstGeom prst="line">
              <a:avLst/>
            </a:prstGeom>
            <a:noFill/>
            <a:ln w="14288">
              <a:solidFill>
                <a:srgbClr val="000000"/>
              </a:solidFill>
              <a:round/>
              <a:headEnd/>
              <a:tailEnd/>
            </a:ln>
          </p:spPr>
          <p:txBody>
            <a:bodyPr/>
            <a:lstStyle/>
            <a:p>
              <a:endParaRPr lang="en-US"/>
            </a:p>
          </p:txBody>
        </p:sp>
        <p:sp>
          <p:nvSpPr>
            <p:cNvPr id="168914" name="Line 2002"/>
            <p:cNvSpPr>
              <a:spLocks noChangeShapeType="1"/>
            </p:cNvSpPr>
            <p:nvPr/>
          </p:nvSpPr>
          <p:spPr bwMode="auto">
            <a:xfrm>
              <a:off x="1130" y="2469"/>
              <a:ext cx="1" cy="1"/>
            </a:xfrm>
            <a:prstGeom prst="line">
              <a:avLst/>
            </a:prstGeom>
            <a:noFill/>
            <a:ln w="14288">
              <a:solidFill>
                <a:srgbClr val="000000"/>
              </a:solidFill>
              <a:round/>
              <a:headEnd/>
              <a:tailEnd/>
            </a:ln>
          </p:spPr>
          <p:txBody>
            <a:bodyPr/>
            <a:lstStyle/>
            <a:p>
              <a:endParaRPr lang="en-US"/>
            </a:p>
          </p:txBody>
        </p:sp>
        <p:sp>
          <p:nvSpPr>
            <p:cNvPr id="168915" name="Line 2003"/>
            <p:cNvSpPr>
              <a:spLocks noChangeShapeType="1"/>
            </p:cNvSpPr>
            <p:nvPr/>
          </p:nvSpPr>
          <p:spPr bwMode="auto">
            <a:xfrm>
              <a:off x="1135" y="2483"/>
              <a:ext cx="1" cy="2"/>
            </a:xfrm>
            <a:prstGeom prst="line">
              <a:avLst/>
            </a:prstGeom>
            <a:noFill/>
            <a:ln w="14288">
              <a:solidFill>
                <a:srgbClr val="000000"/>
              </a:solidFill>
              <a:round/>
              <a:headEnd/>
              <a:tailEnd/>
            </a:ln>
          </p:spPr>
          <p:txBody>
            <a:bodyPr/>
            <a:lstStyle/>
            <a:p>
              <a:endParaRPr lang="en-US"/>
            </a:p>
          </p:txBody>
        </p:sp>
        <p:sp>
          <p:nvSpPr>
            <p:cNvPr id="168916" name="Line 2004"/>
            <p:cNvSpPr>
              <a:spLocks noChangeShapeType="1"/>
            </p:cNvSpPr>
            <p:nvPr/>
          </p:nvSpPr>
          <p:spPr bwMode="auto">
            <a:xfrm>
              <a:off x="1139" y="2498"/>
              <a:ext cx="0" cy="1"/>
            </a:xfrm>
            <a:prstGeom prst="line">
              <a:avLst/>
            </a:prstGeom>
            <a:noFill/>
            <a:ln w="14288">
              <a:solidFill>
                <a:srgbClr val="000000"/>
              </a:solidFill>
              <a:round/>
              <a:headEnd/>
              <a:tailEnd/>
            </a:ln>
          </p:spPr>
          <p:txBody>
            <a:bodyPr/>
            <a:lstStyle/>
            <a:p>
              <a:endParaRPr lang="en-US"/>
            </a:p>
          </p:txBody>
        </p:sp>
        <p:sp>
          <p:nvSpPr>
            <p:cNvPr id="168917" name="Line 2005"/>
            <p:cNvSpPr>
              <a:spLocks noChangeShapeType="1"/>
            </p:cNvSpPr>
            <p:nvPr/>
          </p:nvSpPr>
          <p:spPr bwMode="auto">
            <a:xfrm flipV="1">
              <a:off x="1142" y="2500"/>
              <a:ext cx="2" cy="2"/>
            </a:xfrm>
            <a:prstGeom prst="line">
              <a:avLst/>
            </a:prstGeom>
            <a:noFill/>
            <a:ln w="14288">
              <a:solidFill>
                <a:srgbClr val="000000"/>
              </a:solidFill>
              <a:round/>
              <a:headEnd/>
              <a:tailEnd/>
            </a:ln>
          </p:spPr>
          <p:txBody>
            <a:bodyPr/>
            <a:lstStyle/>
            <a:p>
              <a:endParaRPr lang="en-US"/>
            </a:p>
          </p:txBody>
        </p:sp>
        <p:sp>
          <p:nvSpPr>
            <p:cNvPr id="168918" name="Line 2006"/>
            <p:cNvSpPr>
              <a:spLocks noChangeShapeType="1"/>
            </p:cNvSpPr>
            <p:nvPr/>
          </p:nvSpPr>
          <p:spPr bwMode="auto">
            <a:xfrm flipV="1">
              <a:off x="1147" y="2486"/>
              <a:ext cx="1" cy="1"/>
            </a:xfrm>
            <a:prstGeom prst="line">
              <a:avLst/>
            </a:prstGeom>
            <a:noFill/>
            <a:ln w="14288">
              <a:solidFill>
                <a:srgbClr val="000000"/>
              </a:solidFill>
              <a:round/>
              <a:headEnd/>
              <a:tailEnd/>
            </a:ln>
          </p:spPr>
          <p:txBody>
            <a:bodyPr/>
            <a:lstStyle/>
            <a:p>
              <a:endParaRPr lang="en-US"/>
            </a:p>
          </p:txBody>
        </p:sp>
        <p:sp>
          <p:nvSpPr>
            <p:cNvPr id="168919" name="Line 2007"/>
            <p:cNvSpPr>
              <a:spLocks noChangeShapeType="1"/>
            </p:cNvSpPr>
            <p:nvPr/>
          </p:nvSpPr>
          <p:spPr bwMode="auto">
            <a:xfrm flipV="1">
              <a:off x="1151" y="2471"/>
              <a:ext cx="1" cy="1"/>
            </a:xfrm>
            <a:prstGeom prst="line">
              <a:avLst/>
            </a:prstGeom>
            <a:noFill/>
            <a:ln w="14288">
              <a:solidFill>
                <a:srgbClr val="000000"/>
              </a:solidFill>
              <a:round/>
              <a:headEnd/>
              <a:tailEnd/>
            </a:ln>
          </p:spPr>
          <p:txBody>
            <a:bodyPr/>
            <a:lstStyle/>
            <a:p>
              <a:endParaRPr lang="en-US"/>
            </a:p>
          </p:txBody>
        </p:sp>
        <p:sp>
          <p:nvSpPr>
            <p:cNvPr id="168920" name="Line 2008"/>
            <p:cNvSpPr>
              <a:spLocks noChangeShapeType="1"/>
            </p:cNvSpPr>
            <p:nvPr/>
          </p:nvSpPr>
          <p:spPr bwMode="auto">
            <a:xfrm flipV="1">
              <a:off x="1155" y="2456"/>
              <a:ext cx="0" cy="2"/>
            </a:xfrm>
            <a:prstGeom prst="line">
              <a:avLst/>
            </a:prstGeom>
            <a:noFill/>
            <a:ln w="14288">
              <a:solidFill>
                <a:srgbClr val="000000"/>
              </a:solidFill>
              <a:round/>
              <a:headEnd/>
              <a:tailEnd/>
            </a:ln>
          </p:spPr>
          <p:txBody>
            <a:bodyPr/>
            <a:lstStyle/>
            <a:p>
              <a:endParaRPr lang="en-US"/>
            </a:p>
          </p:txBody>
        </p:sp>
        <p:sp>
          <p:nvSpPr>
            <p:cNvPr id="168921" name="Line 2009"/>
            <p:cNvSpPr>
              <a:spLocks noChangeShapeType="1"/>
            </p:cNvSpPr>
            <p:nvPr/>
          </p:nvSpPr>
          <p:spPr bwMode="auto">
            <a:xfrm>
              <a:off x="1158" y="2463"/>
              <a:ext cx="1" cy="1"/>
            </a:xfrm>
            <a:prstGeom prst="line">
              <a:avLst/>
            </a:prstGeom>
            <a:noFill/>
            <a:ln w="14288">
              <a:solidFill>
                <a:srgbClr val="000000"/>
              </a:solidFill>
              <a:round/>
              <a:headEnd/>
              <a:tailEnd/>
            </a:ln>
          </p:spPr>
          <p:txBody>
            <a:bodyPr/>
            <a:lstStyle/>
            <a:p>
              <a:endParaRPr lang="en-US"/>
            </a:p>
          </p:txBody>
        </p:sp>
        <p:sp>
          <p:nvSpPr>
            <p:cNvPr id="168922" name="Line 2010"/>
            <p:cNvSpPr>
              <a:spLocks noChangeShapeType="1"/>
            </p:cNvSpPr>
            <p:nvPr/>
          </p:nvSpPr>
          <p:spPr bwMode="auto">
            <a:xfrm>
              <a:off x="1162" y="2478"/>
              <a:ext cx="1" cy="1"/>
            </a:xfrm>
            <a:prstGeom prst="line">
              <a:avLst/>
            </a:prstGeom>
            <a:noFill/>
            <a:ln w="14288">
              <a:solidFill>
                <a:srgbClr val="000000"/>
              </a:solidFill>
              <a:round/>
              <a:headEnd/>
              <a:tailEnd/>
            </a:ln>
          </p:spPr>
          <p:txBody>
            <a:bodyPr/>
            <a:lstStyle/>
            <a:p>
              <a:endParaRPr lang="en-US"/>
            </a:p>
          </p:txBody>
        </p:sp>
        <p:sp>
          <p:nvSpPr>
            <p:cNvPr id="168923" name="Line 2011"/>
            <p:cNvSpPr>
              <a:spLocks noChangeShapeType="1"/>
            </p:cNvSpPr>
            <p:nvPr/>
          </p:nvSpPr>
          <p:spPr bwMode="auto">
            <a:xfrm>
              <a:off x="1166" y="2493"/>
              <a:ext cx="1" cy="1"/>
            </a:xfrm>
            <a:prstGeom prst="line">
              <a:avLst/>
            </a:prstGeom>
            <a:noFill/>
            <a:ln w="14288">
              <a:solidFill>
                <a:srgbClr val="000000"/>
              </a:solidFill>
              <a:round/>
              <a:headEnd/>
              <a:tailEnd/>
            </a:ln>
          </p:spPr>
          <p:txBody>
            <a:bodyPr/>
            <a:lstStyle/>
            <a:p>
              <a:endParaRPr lang="en-US"/>
            </a:p>
          </p:txBody>
        </p:sp>
        <p:sp>
          <p:nvSpPr>
            <p:cNvPr id="168924" name="Line 2012"/>
            <p:cNvSpPr>
              <a:spLocks noChangeShapeType="1"/>
            </p:cNvSpPr>
            <p:nvPr/>
          </p:nvSpPr>
          <p:spPr bwMode="auto">
            <a:xfrm>
              <a:off x="1170" y="2507"/>
              <a:ext cx="1" cy="1"/>
            </a:xfrm>
            <a:prstGeom prst="line">
              <a:avLst/>
            </a:prstGeom>
            <a:noFill/>
            <a:ln w="14288">
              <a:solidFill>
                <a:srgbClr val="000000"/>
              </a:solidFill>
              <a:round/>
              <a:headEnd/>
              <a:tailEnd/>
            </a:ln>
          </p:spPr>
          <p:txBody>
            <a:bodyPr/>
            <a:lstStyle/>
            <a:p>
              <a:endParaRPr lang="en-US"/>
            </a:p>
          </p:txBody>
        </p:sp>
        <p:sp>
          <p:nvSpPr>
            <p:cNvPr id="168925" name="Line 2013"/>
            <p:cNvSpPr>
              <a:spLocks noChangeShapeType="1"/>
            </p:cNvSpPr>
            <p:nvPr/>
          </p:nvSpPr>
          <p:spPr bwMode="auto">
            <a:xfrm flipV="1">
              <a:off x="1173" y="2503"/>
              <a:ext cx="1" cy="1"/>
            </a:xfrm>
            <a:prstGeom prst="line">
              <a:avLst/>
            </a:prstGeom>
            <a:noFill/>
            <a:ln w="14288">
              <a:solidFill>
                <a:srgbClr val="000000"/>
              </a:solidFill>
              <a:round/>
              <a:headEnd/>
              <a:tailEnd/>
            </a:ln>
          </p:spPr>
          <p:txBody>
            <a:bodyPr/>
            <a:lstStyle/>
            <a:p>
              <a:endParaRPr lang="en-US"/>
            </a:p>
          </p:txBody>
        </p:sp>
        <p:sp>
          <p:nvSpPr>
            <p:cNvPr id="168926" name="Line 2014"/>
            <p:cNvSpPr>
              <a:spLocks noChangeShapeType="1"/>
            </p:cNvSpPr>
            <p:nvPr/>
          </p:nvSpPr>
          <p:spPr bwMode="auto">
            <a:xfrm flipV="1">
              <a:off x="1178" y="2488"/>
              <a:ext cx="1" cy="2"/>
            </a:xfrm>
            <a:prstGeom prst="line">
              <a:avLst/>
            </a:prstGeom>
            <a:noFill/>
            <a:ln w="14288">
              <a:solidFill>
                <a:srgbClr val="000000"/>
              </a:solidFill>
              <a:round/>
              <a:headEnd/>
              <a:tailEnd/>
            </a:ln>
          </p:spPr>
          <p:txBody>
            <a:bodyPr/>
            <a:lstStyle/>
            <a:p>
              <a:endParaRPr lang="en-US"/>
            </a:p>
          </p:txBody>
        </p:sp>
        <p:sp>
          <p:nvSpPr>
            <p:cNvPr id="168927" name="Line 2015"/>
            <p:cNvSpPr>
              <a:spLocks noChangeShapeType="1"/>
            </p:cNvSpPr>
            <p:nvPr/>
          </p:nvSpPr>
          <p:spPr bwMode="auto">
            <a:xfrm flipV="1">
              <a:off x="1182" y="2473"/>
              <a:ext cx="0" cy="3"/>
            </a:xfrm>
            <a:prstGeom prst="line">
              <a:avLst/>
            </a:prstGeom>
            <a:noFill/>
            <a:ln w="14288">
              <a:solidFill>
                <a:srgbClr val="000000"/>
              </a:solidFill>
              <a:round/>
              <a:headEnd/>
              <a:tailEnd/>
            </a:ln>
          </p:spPr>
          <p:txBody>
            <a:bodyPr/>
            <a:lstStyle/>
            <a:p>
              <a:endParaRPr lang="en-US"/>
            </a:p>
          </p:txBody>
        </p:sp>
        <p:sp>
          <p:nvSpPr>
            <p:cNvPr id="168928" name="Line 2016"/>
            <p:cNvSpPr>
              <a:spLocks noChangeShapeType="1"/>
            </p:cNvSpPr>
            <p:nvPr/>
          </p:nvSpPr>
          <p:spPr bwMode="auto">
            <a:xfrm flipV="1">
              <a:off x="1186" y="2460"/>
              <a:ext cx="0" cy="1"/>
            </a:xfrm>
            <a:prstGeom prst="line">
              <a:avLst/>
            </a:prstGeom>
            <a:noFill/>
            <a:ln w="14288">
              <a:solidFill>
                <a:srgbClr val="000000"/>
              </a:solidFill>
              <a:round/>
              <a:headEnd/>
              <a:tailEnd/>
            </a:ln>
          </p:spPr>
          <p:txBody>
            <a:bodyPr/>
            <a:lstStyle/>
            <a:p>
              <a:endParaRPr lang="en-US"/>
            </a:p>
          </p:txBody>
        </p:sp>
        <p:sp>
          <p:nvSpPr>
            <p:cNvPr id="168929" name="Line 2017"/>
            <p:cNvSpPr>
              <a:spLocks noChangeShapeType="1"/>
            </p:cNvSpPr>
            <p:nvPr/>
          </p:nvSpPr>
          <p:spPr bwMode="auto">
            <a:xfrm>
              <a:off x="1193" y="2470"/>
              <a:ext cx="0" cy="2"/>
            </a:xfrm>
            <a:prstGeom prst="line">
              <a:avLst/>
            </a:prstGeom>
            <a:noFill/>
            <a:ln w="14288">
              <a:solidFill>
                <a:srgbClr val="000000"/>
              </a:solidFill>
              <a:round/>
              <a:headEnd/>
              <a:tailEnd/>
            </a:ln>
          </p:spPr>
          <p:txBody>
            <a:bodyPr/>
            <a:lstStyle/>
            <a:p>
              <a:endParaRPr lang="en-US"/>
            </a:p>
          </p:txBody>
        </p:sp>
        <p:sp>
          <p:nvSpPr>
            <p:cNvPr id="168930" name="Line 2018"/>
            <p:cNvSpPr>
              <a:spLocks noChangeShapeType="1"/>
            </p:cNvSpPr>
            <p:nvPr/>
          </p:nvSpPr>
          <p:spPr bwMode="auto">
            <a:xfrm>
              <a:off x="1198" y="2485"/>
              <a:ext cx="2" cy="1"/>
            </a:xfrm>
            <a:prstGeom prst="line">
              <a:avLst/>
            </a:prstGeom>
            <a:noFill/>
            <a:ln w="14288">
              <a:solidFill>
                <a:srgbClr val="000000"/>
              </a:solidFill>
              <a:round/>
              <a:headEnd/>
              <a:tailEnd/>
            </a:ln>
          </p:spPr>
          <p:txBody>
            <a:bodyPr/>
            <a:lstStyle/>
            <a:p>
              <a:endParaRPr lang="en-US"/>
            </a:p>
          </p:txBody>
        </p:sp>
        <p:sp>
          <p:nvSpPr>
            <p:cNvPr id="168931" name="Line 2019"/>
            <p:cNvSpPr>
              <a:spLocks noChangeShapeType="1"/>
            </p:cNvSpPr>
            <p:nvPr/>
          </p:nvSpPr>
          <p:spPr bwMode="auto">
            <a:xfrm>
              <a:off x="1205" y="2498"/>
              <a:ext cx="1" cy="1"/>
            </a:xfrm>
            <a:prstGeom prst="line">
              <a:avLst/>
            </a:prstGeom>
            <a:noFill/>
            <a:ln w="14288">
              <a:solidFill>
                <a:srgbClr val="000000"/>
              </a:solidFill>
              <a:round/>
              <a:headEnd/>
              <a:tailEnd/>
            </a:ln>
          </p:spPr>
          <p:txBody>
            <a:bodyPr/>
            <a:lstStyle/>
            <a:p>
              <a:endParaRPr lang="en-US"/>
            </a:p>
          </p:txBody>
        </p:sp>
        <p:sp>
          <p:nvSpPr>
            <p:cNvPr id="168932" name="Line 2020"/>
            <p:cNvSpPr>
              <a:spLocks noChangeShapeType="1"/>
            </p:cNvSpPr>
            <p:nvPr/>
          </p:nvSpPr>
          <p:spPr bwMode="auto">
            <a:xfrm>
              <a:off x="1211" y="2513"/>
              <a:ext cx="0" cy="0"/>
            </a:xfrm>
            <a:prstGeom prst="line">
              <a:avLst/>
            </a:prstGeom>
            <a:noFill/>
            <a:ln w="14288">
              <a:solidFill>
                <a:srgbClr val="000000"/>
              </a:solidFill>
              <a:round/>
              <a:headEnd/>
              <a:tailEnd/>
            </a:ln>
          </p:spPr>
          <p:txBody>
            <a:bodyPr/>
            <a:lstStyle/>
            <a:p>
              <a:endParaRPr lang="en-US"/>
            </a:p>
          </p:txBody>
        </p:sp>
        <p:sp>
          <p:nvSpPr>
            <p:cNvPr id="168933" name="Line 2021"/>
            <p:cNvSpPr>
              <a:spLocks noChangeShapeType="1"/>
            </p:cNvSpPr>
            <p:nvPr/>
          </p:nvSpPr>
          <p:spPr bwMode="auto">
            <a:xfrm flipV="1">
              <a:off x="1217" y="2523"/>
              <a:ext cx="1" cy="1"/>
            </a:xfrm>
            <a:prstGeom prst="line">
              <a:avLst/>
            </a:prstGeom>
            <a:noFill/>
            <a:ln w="14288">
              <a:solidFill>
                <a:srgbClr val="000000"/>
              </a:solidFill>
              <a:round/>
              <a:headEnd/>
              <a:tailEnd/>
            </a:ln>
          </p:spPr>
          <p:txBody>
            <a:bodyPr/>
            <a:lstStyle/>
            <a:p>
              <a:endParaRPr lang="en-US"/>
            </a:p>
          </p:txBody>
        </p:sp>
        <p:sp>
          <p:nvSpPr>
            <p:cNvPr id="168934" name="Line 2022"/>
            <p:cNvSpPr>
              <a:spLocks noChangeShapeType="1"/>
            </p:cNvSpPr>
            <p:nvPr/>
          </p:nvSpPr>
          <p:spPr bwMode="auto">
            <a:xfrm flipV="1">
              <a:off x="1225" y="2510"/>
              <a:ext cx="0" cy="3"/>
            </a:xfrm>
            <a:prstGeom prst="line">
              <a:avLst/>
            </a:prstGeom>
            <a:noFill/>
            <a:ln w="14288">
              <a:solidFill>
                <a:srgbClr val="000000"/>
              </a:solidFill>
              <a:round/>
              <a:headEnd/>
              <a:tailEnd/>
            </a:ln>
          </p:spPr>
          <p:txBody>
            <a:bodyPr/>
            <a:lstStyle/>
            <a:p>
              <a:endParaRPr lang="en-US"/>
            </a:p>
          </p:txBody>
        </p:sp>
        <p:sp>
          <p:nvSpPr>
            <p:cNvPr id="168935" name="Line 2023"/>
            <p:cNvSpPr>
              <a:spLocks noChangeShapeType="1"/>
            </p:cNvSpPr>
            <p:nvPr/>
          </p:nvSpPr>
          <p:spPr bwMode="auto">
            <a:xfrm flipV="1">
              <a:off x="1233" y="2499"/>
              <a:ext cx="1" cy="1"/>
            </a:xfrm>
            <a:prstGeom prst="line">
              <a:avLst/>
            </a:prstGeom>
            <a:noFill/>
            <a:ln w="14288">
              <a:solidFill>
                <a:srgbClr val="000000"/>
              </a:solidFill>
              <a:round/>
              <a:headEnd/>
              <a:tailEnd/>
            </a:ln>
          </p:spPr>
          <p:txBody>
            <a:bodyPr/>
            <a:lstStyle/>
            <a:p>
              <a:endParaRPr lang="en-US"/>
            </a:p>
          </p:txBody>
        </p:sp>
        <p:sp>
          <p:nvSpPr>
            <p:cNvPr id="168936" name="Line 2024"/>
            <p:cNvSpPr>
              <a:spLocks noChangeShapeType="1"/>
            </p:cNvSpPr>
            <p:nvPr/>
          </p:nvSpPr>
          <p:spPr bwMode="auto">
            <a:xfrm flipV="1">
              <a:off x="1244" y="2490"/>
              <a:ext cx="1" cy="1"/>
            </a:xfrm>
            <a:prstGeom prst="line">
              <a:avLst/>
            </a:prstGeom>
            <a:noFill/>
            <a:ln w="14288">
              <a:solidFill>
                <a:srgbClr val="000000"/>
              </a:solidFill>
              <a:round/>
              <a:headEnd/>
              <a:tailEnd/>
            </a:ln>
          </p:spPr>
          <p:txBody>
            <a:bodyPr/>
            <a:lstStyle/>
            <a:p>
              <a:endParaRPr lang="en-US"/>
            </a:p>
          </p:txBody>
        </p:sp>
        <p:sp>
          <p:nvSpPr>
            <p:cNvPr id="168937" name="Line 2025"/>
            <p:cNvSpPr>
              <a:spLocks noChangeShapeType="1"/>
            </p:cNvSpPr>
            <p:nvPr/>
          </p:nvSpPr>
          <p:spPr bwMode="auto">
            <a:xfrm>
              <a:off x="1251" y="2499"/>
              <a:ext cx="1" cy="2"/>
            </a:xfrm>
            <a:prstGeom prst="line">
              <a:avLst/>
            </a:prstGeom>
            <a:noFill/>
            <a:ln w="14288">
              <a:solidFill>
                <a:srgbClr val="000000"/>
              </a:solidFill>
              <a:round/>
              <a:headEnd/>
              <a:tailEnd/>
            </a:ln>
          </p:spPr>
          <p:txBody>
            <a:bodyPr/>
            <a:lstStyle/>
            <a:p>
              <a:endParaRPr lang="en-US"/>
            </a:p>
          </p:txBody>
        </p:sp>
        <p:sp>
          <p:nvSpPr>
            <p:cNvPr id="168938" name="Line 2026"/>
            <p:cNvSpPr>
              <a:spLocks noChangeShapeType="1"/>
            </p:cNvSpPr>
            <p:nvPr/>
          </p:nvSpPr>
          <p:spPr bwMode="auto">
            <a:xfrm>
              <a:off x="1257" y="2514"/>
              <a:ext cx="1" cy="1"/>
            </a:xfrm>
            <a:prstGeom prst="line">
              <a:avLst/>
            </a:prstGeom>
            <a:noFill/>
            <a:ln w="14288">
              <a:solidFill>
                <a:srgbClr val="000000"/>
              </a:solidFill>
              <a:round/>
              <a:headEnd/>
              <a:tailEnd/>
            </a:ln>
          </p:spPr>
          <p:txBody>
            <a:bodyPr/>
            <a:lstStyle/>
            <a:p>
              <a:endParaRPr lang="en-US"/>
            </a:p>
          </p:txBody>
        </p:sp>
        <p:sp>
          <p:nvSpPr>
            <p:cNvPr id="168939" name="Line 2027"/>
            <p:cNvSpPr>
              <a:spLocks noChangeShapeType="1"/>
            </p:cNvSpPr>
            <p:nvPr/>
          </p:nvSpPr>
          <p:spPr bwMode="auto">
            <a:xfrm flipV="1">
              <a:off x="1262" y="2522"/>
              <a:ext cx="1" cy="0"/>
            </a:xfrm>
            <a:prstGeom prst="line">
              <a:avLst/>
            </a:prstGeom>
            <a:noFill/>
            <a:ln w="14288">
              <a:solidFill>
                <a:srgbClr val="000000"/>
              </a:solidFill>
              <a:round/>
              <a:headEnd/>
              <a:tailEnd/>
            </a:ln>
          </p:spPr>
          <p:txBody>
            <a:bodyPr/>
            <a:lstStyle/>
            <a:p>
              <a:endParaRPr lang="en-US"/>
            </a:p>
          </p:txBody>
        </p:sp>
        <p:sp>
          <p:nvSpPr>
            <p:cNvPr id="168940" name="Line 2028"/>
            <p:cNvSpPr>
              <a:spLocks noChangeShapeType="1"/>
            </p:cNvSpPr>
            <p:nvPr/>
          </p:nvSpPr>
          <p:spPr bwMode="auto">
            <a:xfrm flipV="1">
              <a:off x="1265" y="2506"/>
              <a:ext cx="1" cy="2"/>
            </a:xfrm>
            <a:prstGeom prst="line">
              <a:avLst/>
            </a:prstGeom>
            <a:noFill/>
            <a:ln w="14288">
              <a:solidFill>
                <a:srgbClr val="000000"/>
              </a:solidFill>
              <a:round/>
              <a:headEnd/>
              <a:tailEnd/>
            </a:ln>
          </p:spPr>
          <p:txBody>
            <a:bodyPr/>
            <a:lstStyle/>
            <a:p>
              <a:endParaRPr lang="en-US"/>
            </a:p>
          </p:txBody>
        </p:sp>
        <p:sp>
          <p:nvSpPr>
            <p:cNvPr id="168941" name="Line 2029"/>
            <p:cNvSpPr>
              <a:spLocks noChangeShapeType="1"/>
            </p:cNvSpPr>
            <p:nvPr/>
          </p:nvSpPr>
          <p:spPr bwMode="auto">
            <a:xfrm flipV="1">
              <a:off x="1269" y="2492"/>
              <a:ext cx="1" cy="2"/>
            </a:xfrm>
            <a:prstGeom prst="line">
              <a:avLst/>
            </a:prstGeom>
            <a:noFill/>
            <a:ln w="14288">
              <a:solidFill>
                <a:srgbClr val="000000"/>
              </a:solidFill>
              <a:round/>
              <a:headEnd/>
              <a:tailEnd/>
            </a:ln>
          </p:spPr>
          <p:txBody>
            <a:bodyPr/>
            <a:lstStyle/>
            <a:p>
              <a:endParaRPr lang="en-US"/>
            </a:p>
          </p:txBody>
        </p:sp>
        <p:sp>
          <p:nvSpPr>
            <p:cNvPr id="168942" name="Line 2030"/>
            <p:cNvSpPr>
              <a:spLocks noChangeShapeType="1"/>
            </p:cNvSpPr>
            <p:nvPr/>
          </p:nvSpPr>
          <p:spPr bwMode="auto">
            <a:xfrm flipV="1">
              <a:off x="1272" y="2477"/>
              <a:ext cx="1" cy="1"/>
            </a:xfrm>
            <a:prstGeom prst="line">
              <a:avLst/>
            </a:prstGeom>
            <a:noFill/>
            <a:ln w="14288">
              <a:solidFill>
                <a:srgbClr val="000000"/>
              </a:solidFill>
              <a:round/>
              <a:headEnd/>
              <a:tailEnd/>
            </a:ln>
          </p:spPr>
          <p:txBody>
            <a:bodyPr/>
            <a:lstStyle/>
            <a:p>
              <a:endParaRPr lang="en-US"/>
            </a:p>
          </p:txBody>
        </p:sp>
        <p:sp>
          <p:nvSpPr>
            <p:cNvPr id="168943" name="Line 2031"/>
            <p:cNvSpPr>
              <a:spLocks noChangeShapeType="1"/>
            </p:cNvSpPr>
            <p:nvPr/>
          </p:nvSpPr>
          <p:spPr bwMode="auto">
            <a:xfrm flipV="1">
              <a:off x="1276" y="2462"/>
              <a:ext cx="1" cy="1"/>
            </a:xfrm>
            <a:prstGeom prst="line">
              <a:avLst/>
            </a:prstGeom>
            <a:noFill/>
            <a:ln w="14288">
              <a:solidFill>
                <a:srgbClr val="000000"/>
              </a:solidFill>
              <a:round/>
              <a:headEnd/>
              <a:tailEnd/>
            </a:ln>
          </p:spPr>
          <p:txBody>
            <a:bodyPr/>
            <a:lstStyle/>
            <a:p>
              <a:endParaRPr lang="en-US"/>
            </a:p>
          </p:txBody>
        </p:sp>
        <p:sp>
          <p:nvSpPr>
            <p:cNvPr id="168944" name="Line 2032"/>
            <p:cNvSpPr>
              <a:spLocks noChangeShapeType="1"/>
            </p:cNvSpPr>
            <p:nvPr/>
          </p:nvSpPr>
          <p:spPr bwMode="auto">
            <a:xfrm>
              <a:off x="1281" y="2469"/>
              <a:ext cx="1" cy="1"/>
            </a:xfrm>
            <a:prstGeom prst="line">
              <a:avLst/>
            </a:prstGeom>
            <a:noFill/>
            <a:ln w="14288">
              <a:solidFill>
                <a:srgbClr val="000000"/>
              </a:solidFill>
              <a:round/>
              <a:headEnd/>
              <a:tailEnd/>
            </a:ln>
          </p:spPr>
          <p:txBody>
            <a:bodyPr/>
            <a:lstStyle/>
            <a:p>
              <a:endParaRPr lang="en-US"/>
            </a:p>
          </p:txBody>
        </p:sp>
        <p:sp>
          <p:nvSpPr>
            <p:cNvPr id="168945" name="Line 2033"/>
            <p:cNvSpPr>
              <a:spLocks noChangeShapeType="1"/>
            </p:cNvSpPr>
            <p:nvPr/>
          </p:nvSpPr>
          <p:spPr bwMode="auto">
            <a:xfrm>
              <a:off x="1288" y="2481"/>
              <a:ext cx="1" cy="2"/>
            </a:xfrm>
            <a:prstGeom prst="line">
              <a:avLst/>
            </a:prstGeom>
            <a:noFill/>
            <a:ln w="14288">
              <a:solidFill>
                <a:srgbClr val="000000"/>
              </a:solidFill>
              <a:round/>
              <a:headEnd/>
              <a:tailEnd/>
            </a:ln>
          </p:spPr>
          <p:txBody>
            <a:bodyPr/>
            <a:lstStyle/>
            <a:p>
              <a:endParaRPr lang="en-US"/>
            </a:p>
          </p:txBody>
        </p:sp>
        <p:sp>
          <p:nvSpPr>
            <p:cNvPr id="168946" name="Line 2034"/>
            <p:cNvSpPr>
              <a:spLocks noChangeShapeType="1"/>
            </p:cNvSpPr>
            <p:nvPr/>
          </p:nvSpPr>
          <p:spPr bwMode="auto">
            <a:xfrm flipV="1">
              <a:off x="1297" y="2485"/>
              <a:ext cx="1" cy="0"/>
            </a:xfrm>
            <a:prstGeom prst="line">
              <a:avLst/>
            </a:prstGeom>
            <a:noFill/>
            <a:ln w="14288">
              <a:solidFill>
                <a:srgbClr val="000000"/>
              </a:solidFill>
              <a:round/>
              <a:headEnd/>
              <a:tailEnd/>
            </a:ln>
          </p:spPr>
          <p:txBody>
            <a:bodyPr/>
            <a:lstStyle/>
            <a:p>
              <a:endParaRPr lang="en-US"/>
            </a:p>
          </p:txBody>
        </p:sp>
        <p:sp>
          <p:nvSpPr>
            <p:cNvPr id="168947" name="Line 2035"/>
            <p:cNvSpPr>
              <a:spLocks noChangeShapeType="1"/>
            </p:cNvSpPr>
            <p:nvPr/>
          </p:nvSpPr>
          <p:spPr bwMode="auto">
            <a:xfrm flipV="1">
              <a:off x="1307" y="2473"/>
              <a:ext cx="1" cy="3"/>
            </a:xfrm>
            <a:prstGeom prst="line">
              <a:avLst/>
            </a:prstGeom>
            <a:noFill/>
            <a:ln w="14288">
              <a:solidFill>
                <a:srgbClr val="000000"/>
              </a:solidFill>
              <a:round/>
              <a:headEnd/>
              <a:tailEnd/>
            </a:ln>
          </p:spPr>
          <p:txBody>
            <a:bodyPr/>
            <a:lstStyle/>
            <a:p>
              <a:endParaRPr lang="en-US"/>
            </a:p>
          </p:txBody>
        </p:sp>
        <p:sp>
          <p:nvSpPr>
            <p:cNvPr id="168948" name="Line 2036"/>
            <p:cNvSpPr>
              <a:spLocks noChangeShapeType="1"/>
            </p:cNvSpPr>
            <p:nvPr/>
          </p:nvSpPr>
          <p:spPr bwMode="auto">
            <a:xfrm flipV="1">
              <a:off x="1311" y="2460"/>
              <a:ext cx="1" cy="1"/>
            </a:xfrm>
            <a:prstGeom prst="line">
              <a:avLst/>
            </a:prstGeom>
            <a:noFill/>
            <a:ln w="14288">
              <a:solidFill>
                <a:srgbClr val="000000"/>
              </a:solidFill>
              <a:round/>
              <a:headEnd/>
              <a:tailEnd/>
            </a:ln>
          </p:spPr>
          <p:txBody>
            <a:bodyPr/>
            <a:lstStyle/>
            <a:p>
              <a:endParaRPr lang="en-US"/>
            </a:p>
          </p:txBody>
        </p:sp>
        <p:sp>
          <p:nvSpPr>
            <p:cNvPr id="168949" name="Line 2037"/>
            <p:cNvSpPr>
              <a:spLocks noChangeShapeType="1"/>
            </p:cNvSpPr>
            <p:nvPr/>
          </p:nvSpPr>
          <p:spPr bwMode="auto">
            <a:xfrm flipV="1">
              <a:off x="1315" y="2445"/>
              <a:ext cx="1" cy="2"/>
            </a:xfrm>
            <a:prstGeom prst="line">
              <a:avLst/>
            </a:prstGeom>
            <a:noFill/>
            <a:ln w="14288">
              <a:solidFill>
                <a:srgbClr val="000000"/>
              </a:solidFill>
              <a:round/>
              <a:headEnd/>
              <a:tailEnd/>
            </a:ln>
          </p:spPr>
          <p:txBody>
            <a:bodyPr/>
            <a:lstStyle/>
            <a:p>
              <a:endParaRPr lang="en-US"/>
            </a:p>
          </p:txBody>
        </p:sp>
        <p:sp>
          <p:nvSpPr>
            <p:cNvPr id="168950" name="Line 2038"/>
            <p:cNvSpPr>
              <a:spLocks noChangeShapeType="1"/>
            </p:cNvSpPr>
            <p:nvPr/>
          </p:nvSpPr>
          <p:spPr bwMode="auto">
            <a:xfrm flipV="1">
              <a:off x="1319" y="2431"/>
              <a:ext cx="0" cy="2"/>
            </a:xfrm>
            <a:prstGeom prst="line">
              <a:avLst/>
            </a:prstGeom>
            <a:noFill/>
            <a:ln w="14288">
              <a:solidFill>
                <a:srgbClr val="000000"/>
              </a:solidFill>
              <a:round/>
              <a:headEnd/>
              <a:tailEnd/>
            </a:ln>
          </p:spPr>
          <p:txBody>
            <a:bodyPr/>
            <a:lstStyle/>
            <a:p>
              <a:endParaRPr lang="en-US"/>
            </a:p>
          </p:txBody>
        </p:sp>
        <p:sp>
          <p:nvSpPr>
            <p:cNvPr id="168951" name="Line 2039"/>
            <p:cNvSpPr>
              <a:spLocks noChangeShapeType="1"/>
            </p:cNvSpPr>
            <p:nvPr/>
          </p:nvSpPr>
          <p:spPr bwMode="auto">
            <a:xfrm>
              <a:off x="1324" y="2428"/>
              <a:ext cx="0" cy="3"/>
            </a:xfrm>
            <a:prstGeom prst="line">
              <a:avLst/>
            </a:prstGeom>
            <a:noFill/>
            <a:ln w="14288">
              <a:solidFill>
                <a:srgbClr val="000000"/>
              </a:solidFill>
              <a:round/>
              <a:headEnd/>
              <a:tailEnd/>
            </a:ln>
          </p:spPr>
          <p:txBody>
            <a:bodyPr/>
            <a:lstStyle/>
            <a:p>
              <a:endParaRPr lang="en-US"/>
            </a:p>
          </p:txBody>
        </p:sp>
        <p:sp>
          <p:nvSpPr>
            <p:cNvPr id="168952" name="Line 2040"/>
            <p:cNvSpPr>
              <a:spLocks noChangeShapeType="1"/>
            </p:cNvSpPr>
            <p:nvPr/>
          </p:nvSpPr>
          <p:spPr bwMode="auto">
            <a:xfrm>
              <a:off x="1326" y="2445"/>
              <a:ext cx="1" cy="1"/>
            </a:xfrm>
            <a:prstGeom prst="line">
              <a:avLst/>
            </a:prstGeom>
            <a:noFill/>
            <a:ln w="14288">
              <a:solidFill>
                <a:srgbClr val="000000"/>
              </a:solidFill>
              <a:round/>
              <a:headEnd/>
              <a:tailEnd/>
            </a:ln>
          </p:spPr>
          <p:txBody>
            <a:bodyPr/>
            <a:lstStyle/>
            <a:p>
              <a:endParaRPr lang="en-US"/>
            </a:p>
          </p:txBody>
        </p:sp>
        <p:sp>
          <p:nvSpPr>
            <p:cNvPr id="168953" name="Line 2041"/>
            <p:cNvSpPr>
              <a:spLocks noChangeShapeType="1"/>
            </p:cNvSpPr>
            <p:nvPr/>
          </p:nvSpPr>
          <p:spPr bwMode="auto">
            <a:xfrm>
              <a:off x="1331" y="2458"/>
              <a:ext cx="0" cy="3"/>
            </a:xfrm>
            <a:prstGeom prst="line">
              <a:avLst/>
            </a:prstGeom>
            <a:noFill/>
            <a:ln w="14288">
              <a:solidFill>
                <a:srgbClr val="000000"/>
              </a:solidFill>
              <a:round/>
              <a:headEnd/>
              <a:tailEnd/>
            </a:ln>
          </p:spPr>
          <p:txBody>
            <a:bodyPr/>
            <a:lstStyle/>
            <a:p>
              <a:endParaRPr lang="en-US"/>
            </a:p>
          </p:txBody>
        </p:sp>
        <p:sp>
          <p:nvSpPr>
            <p:cNvPr id="168954" name="Line 2042"/>
            <p:cNvSpPr>
              <a:spLocks noChangeShapeType="1"/>
            </p:cNvSpPr>
            <p:nvPr/>
          </p:nvSpPr>
          <p:spPr bwMode="auto">
            <a:xfrm>
              <a:off x="1334" y="2472"/>
              <a:ext cx="1" cy="3"/>
            </a:xfrm>
            <a:prstGeom prst="line">
              <a:avLst/>
            </a:prstGeom>
            <a:noFill/>
            <a:ln w="14288">
              <a:solidFill>
                <a:srgbClr val="000000"/>
              </a:solidFill>
              <a:round/>
              <a:headEnd/>
              <a:tailEnd/>
            </a:ln>
          </p:spPr>
          <p:txBody>
            <a:bodyPr/>
            <a:lstStyle/>
            <a:p>
              <a:endParaRPr lang="en-US"/>
            </a:p>
          </p:txBody>
        </p:sp>
        <p:sp>
          <p:nvSpPr>
            <p:cNvPr id="168955" name="Line 2043"/>
            <p:cNvSpPr>
              <a:spLocks noChangeShapeType="1"/>
            </p:cNvSpPr>
            <p:nvPr/>
          </p:nvSpPr>
          <p:spPr bwMode="auto">
            <a:xfrm flipV="1">
              <a:off x="1340" y="2478"/>
              <a:ext cx="0" cy="1"/>
            </a:xfrm>
            <a:prstGeom prst="line">
              <a:avLst/>
            </a:prstGeom>
            <a:noFill/>
            <a:ln w="14288">
              <a:solidFill>
                <a:srgbClr val="000000"/>
              </a:solidFill>
              <a:round/>
              <a:headEnd/>
              <a:tailEnd/>
            </a:ln>
          </p:spPr>
          <p:txBody>
            <a:bodyPr/>
            <a:lstStyle/>
            <a:p>
              <a:endParaRPr lang="en-US"/>
            </a:p>
          </p:txBody>
        </p:sp>
        <p:sp>
          <p:nvSpPr>
            <p:cNvPr id="168956" name="Line 2044"/>
            <p:cNvSpPr>
              <a:spLocks noChangeShapeType="1"/>
            </p:cNvSpPr>
            <p:nvPr/>
          </p:nvSpPr>
          <p:spPr bwMode="auto">
            <a:xfrm flipV="1">
              <a:off x="1347" y="2465"/>
              <a:ext cx="1" cy="1"/>
            </a:xfrm>
            <a:prstGeom prst="line">
              <a:avLst/>
            </a:prstGeom>
            <a:noFill/>
            <a:ln w="14288">
              <a:solidFill>
                <a:srgbClr val="000000"/>
              </a:solidFill>
              <a:round/>
              <a:headEnd/>
              <a:tailEnd/>
            </a:ln>
          </p:spPr>
          <p:txBody>
            <a:bodyPr/>
            <a:lstStyle/>
            <a:p>
              <a:endParaRPr lang="en-US"/>
            </a:p>
          </p:txBody>
        </p:sp>
        <p:sp>
          <p:nvSpPr>
            <p:cNvPr id="168957" name="Line 2045"/>
            <p:cNvSpPr>
              <a:spLocks noChangeShapeType="1"/>
            </p:cNvSpPr>
            <p:nvPr/>
          </p:nvSpPr>
          <p:spPr bwMode="auto">
            <a:xfrm>
              <a:off x="1357" y="2457"/>
              <a:ext cx="1" cy="1"/>
            </a:xfrm>
            <a:prstGeom prst="line">
              <a:avLst/>
            </a:prstGeom>
            <a:noFill/>
            <a:ln w="14288">
              <a:solidFill>
                <a:srgbClr val="000000"/>
              </a:solidFill>
              <a:round/>
              <a:headEnd/>
              <a:tailEnd/>
            </a:ln>
          </p:spPr>
          <p:txBody>
            <a:bodyPr/>
            <a:lstStyle/>
            <a:p>
              <a:endParaRPr lang="en-US"/>
            </a:p>
          </p:txBody>
        </p:sp>
        <p:sp>
          <p:nvSpPr>
            <p:cNvPr id="168958" name="Line 2046"/>
            <p:cNvSpPr>
              <a:spLocks noChangeShapeType="1"/>
            </p:cNvSpPr>
            <p:nvPr/>
          </p:nvSpPr>
          <p:spPr bwMode="auto">
            <a:xfrm flipV="1">
              <a:off x="1369" y="2449"/>
              <a:ext cx="0" cy="1"/>
            </a:xfrm>
            <a:prstGeom prst="line">
              <a:avLst/>
            </a:prstGeom>
            <a:noFill/>
            <a:ln w="14288">
              <a:solidFill>
                <a:srgbClr val="000000"/>
              </a:solidFill>
              <a:round/>
              <a:headEnd/>
              <a:tailEnd/>
            </a:ln>
          </p:spPr>
          <p:txBody>
            <a:bodyPr/>
            <a:lstStyle/>
            <a:p>
              <a:endParaRPr lang="en-US"/>
            </a:p>
          </p:txBody>
        </p:sp>
        <p:sp>
          <p:nvSpPr>
            <p:cNvPr id="168959" name="Line 2047"/>
            <p:cNvSpPr>
              <a:spLocks noChangeShapeType="1"/>
            </p:cNvSpPr>
            <p:nvPr/>
          </p:nvSpPr>
          <p:spPr bwMode="auto">
            <a:xfrm flipV="1">
              <a:off x="1374" y="2435"/>
              <a:ext cx="1" cy="2"/>
            </a:xfrm>
            <a:prstGeom prst="line">
              <a:avLst/>
            </a:prstGeom>
            <a:noFill/>
            <a:ln w="14288">
              <a:solidFill>
                <a:srgbClr val="000000"/>
              </a:solidFill>
              <a:round/>
              <a:headEnd/>
              <a:tailEnd/>
            </a:ln>
          </p:spPr>
          <p:txBody>
            <a:bodyPr/>
            <a:lstStyle/>
            <a:p>
              <a:endParaRPr lang="en-US"/>
            </a:p>
          </p:txBody>
        </p:sp>
        <p:sp>
          <p:nvSpPr>
            <p:cNvPr id="168960" name="Line 2048"/>
            <p:cNvSpPr>
              <a:spLocks noChangeShapeType="1"/>
            </p:cNvSpPr>
            <p:nvPr/>
          </p:nvSpPr>
          <p:spPr bwMode="auto">
            <a:xfrm flipV="1">
              <a:off x="1380" y="2420"/>
              <a:ext cx="0" cy="3"/>
            </a:xfrm>
            <a:prstGeom prst="line">
              <a:avLst/>
            </a:prstGeom>
            <a:noFill/>
            <a:ln w="14288">
              <a:solidFill>
                <a:srgbClr val="000000"/>
              </a:solidFill>
              <a:round/>
              <a:headEnd/>
              <a:tailEnd/>
            </a:ln>
          </p:spPr>
          <p:txBody>
            <a:bodyPr/>
            <a:lstStyle/>
            <a:p>
              <a:endParaRPr lang="en-US"/>
            </a:p>
          </p:txBody>
        </p:sp>
        <p:sp>
          <p:nvSpPr>
            <p:cNvPr id="168961" name="Line 2049"/>
            <p:cNvSpPr>
              <a:spLocks noChangeShapeType="1"/>
            </p:cNvSpPr>
            <p:nvPr/>
          </p:nvSpPr>
          <p:spPr bwMode="auto">
            <a:xfrm>
              <a:off x="1384" y="2426"/>
              <a:ext cx="1" cy="1"/>
            </a:xfrm>
            <a:prstGeom prst="line">
              <a:avLst/>
            </a:prstGeom>
            <a:noFill/>
            <a:ln w="14288">
              <a:solidFill>
                <a:srgbClr val="000000"/>
              </a:solidFill>
              <a:round/>
              <a:headEnd/>
              <a:tailEnd/>
            </a:ln>
          </p:spPr>
          <p:txBody>
            <a:bodyPr/>
            <a:lstStyle/>
            <a:p>
              <a:endParaRPr lang="en-US"/>
            </a:p>
          </p:txBody>
        </p:sp>
        <p:sp>
          <p:nvSpPr>
            <p:cNvPr id="168962" name="Line 2050"/>
            <p:cNvSpPr>
              <a:spLocks noChangeShapeType="1"/>
            </p:cNvSpPr>
            <p:nvPr/>
          </p:nvSpPr>
          <p:spPr bwMode="auto">
            <a:xfrm>
              <a:off x="1387" y="2441"/>
              <a:ext cx="1" cy="1"/>
            </a:xfrm>
            <a:prstGeom prst="line">
              <a:avLst/>
            </a:prstGeom>
            <a:noFill/>
            <a:ln w="14288">
              <a:solidFill>
                <a:srgbClr val="000000"/>
              </a:solidFill>
              <a:round/>
              <a:headEnd/>
              <a:tailEnd/>
            </a:ln>
          </p:spPr>
          <p:txBody>
            <a:bodyPr/>
            <a:lstStyle/>
            <a:p>
              <a:endParaRPr lang="en-US"/>
            </a:p>
          </p:txBody>
        </p:sp>
        <p:sp>
          <p:nvSpPr>
            <p:cNvPr id="168963" name="Line 2051"/>
            <p:cNvSpPr>
              <a:spLocks noChangeShapeType="1"/>
            </p:cNvSpPr>
            <p:nvPr/>
          </p:nvSpPr>
          <p:spPr bwMode="auto">
            <a:xfrm>
              <a:off x="1391" y="2456"/>
              <a:ext cx="1" cy="2"/>
            </a:xfrm>
            <a:prstGeom prst="line">
              <a:avLst/>
            </a:prstGeom>
            <a:noFill/>
            <a:ln w="14288">
              <a:solidFill>
                <a:srgbClr val="000000"/>
              </a:solidFill>
              <a:round/>
              <a:headEnd/>
              <a:tailEnd/>
            </a:ln>
          </p:spPr>
          <p:txBody>
            <a:bodyPr/>
            <a:lstStyle/>
            <a:p>
              <a:endParaRPr lang="en-US"/>
            </a:p>
          </p:txBody>
        </p:sp>
        <p:sp>
          <p:nvSpPr>
            <p:cNvPr id="168964" name="Line 2052"/>
            <p:cNvSpPr>
              <a:spLocks noChangeShapeType="1"/>
            </p:cNvSpPr>
            <p:nvPr/>
          </p:nvSpPr>
          <p:spPr bwMode="auto">
            <a:xfrm>
              <a:off x="1394" y="2470"/>
              <a:ext cx="1" cy="2"/>
            </a:xfrm>
            <a:prstGeom prst="line">
              <a:avLst/>
            </a:prstGeom>
            <a:noFill/>
            <a:ln w="14288">
              <a:solidFill>
                <a:srgbClr val="000000"/>
              </a:solidFill>
              <a:round/>
              <a:headEnd/>
              <a:tailEnd/>
            </a:ln>
          </p:spPr>
          <p:txBody>
            <a:bodyPr/>
            <a:lstStyle/>
            <a:p>
              <a:endParaRPr lang="en-US"/>
            </a:p>
          </p:txBody>
        </p:sp>
        <p:sp>
          <p:nvSpPr>
            <p:cNvPr id="168965" name="Line 2053"/>
            <p:cNvSpPr>
              <a:spLocks noChangeShapeType="1"/>
            </p:cNvSpPr>
            <p:nvPr/>
          </p:nvSpPr>
          <p:spPr bwMode="auto">
            <a:xfrm flipV="1">
              <a:off x="1398" y="2480"/>
              <a:ext cx="2" cy="1"/>
            </a:xfrm>
            <a:prstGeom prst="line">
              <a:avLst/>
            </a:prstGeom>
            <a:noFill/>
            <a:ln w="14288">
              <a:solidFill>
                <a:srgbClr val="000000"/>
              </a:solidFill>
              <a:round/>
              <a:headEnd/>
              <a:tailEnd/>
            </a:ln>
          </p:spPr>
          <p:txBody>
            <a:bodyPr/>
            <a:lstStyle/>
            <a:p>
              <a:endParaRPr lang="en-US"/>
            </a:p>
          </p:txBody>
        </p:sp>
        <p:sp>
          <p:nvSpPr>
            <p:cNvPr id="168966" name="Line 2054"/>
            <p:cNvSpPr>
              <a:spLocks noChangeShapeType="1"/>
            </p:cNvSpPr>
            <p:nvPr/>
          </p:nvSpPr>
          <p:spPr bwMode="auto">
            <a:xfrm flipV="1">
              <a:off x="1410" y="2472"/>
              <a:ext cx="1" cy="0"/>
            </a:xfrm>
            <a:prstGeom prst="line">
              <a:avLst/>
            </a:prstGeom>
            <a:noFill/>
            <a:ln w="14288">
              <a:solidFill>
                <a:srgbClr val="000000"/>
              </a:solidFill>
              <a:round/>
              <a:headEnd/>
              <a:tailEnd/>
            </a:ln>
          </p:spPr>
          <p:txBody>
            <a:bodyPr/>
            <a:lstStyle/>
            <a:p>
              <a:endParaRPr lang="en-US"/>
            </a:p>
          </p:txBody>
        </p:sp>
        <p:sp>
          <p:nvSpPr>
            <p:cNvPr id="168967" name="Line 2055"/>
            <p:cNvSpPr>
              <a:spLocks noChangeShapeType="1"/>
            </p:cNvSpPr>
            <p:nvPr/>
          </p:nvSpPr>
          <p:spPr bwMode="auto">
            <a:xfrm>
              <a:off x="1419" y="2480"/>
              <a:ext cx="2" cy="1"/>
            </a:xfrm>
            <a:prstGeom prst="line">
              <a:avLst/>
            </a:prstGeom>
            <a:noFill/>
            <a:ln w="14288">
              <a:solidFill>
                <a:srgbClr val="000000"/>
              </a:solidFill>
              <a:round/>
              <a:headEnd/>
              <a:tailEnd/>
            </a:ln>
          </p:spPr>
          <p:txBody>
            <a:bodyPr/>
            <a:lstStyle/>
            <a:p>
              <a:endParaRPr lang="en-US"/>
            </a:p>
          </p:txBody>
        </p:sp>
        <p:sp>
          <p:nvSpPr>
            <p:cNvPr id="168968" name="Line 2056"/>
            <p:cNvSpPr>
              <a:spLocks noChangeShapeType="1"/>
            </p:cNvSpPr>
            <p:nvPr/>
          </p:nvSpPr>
          <p:spPr bwMode="auto">
            <a:xfrm flipV="1">
              <a:off x="1429" y="2487"/>
              <a:ext cx="1" cy="1"/>
            </a:xfrm>
            <a:prstGeom prst="line">
              <a:avLst/>
            </a:prstGeom>
            <a:noFill/>
            <a:ln w="14288">
              <a:solidFill>
                <a:srgbClr val="000000"/>
              </a:solidFill>
              <a:round/>
              <a:headEnd/>
              <a:tailEnd/>
            </a:ln>
          </p:spPr>
          <p:txBody>
            <a:bodyPr/>
            <a:lstStyle/>
            <a:p>
              <a:endParaRPr lang="en-US"/>
            </a:p>
          </p:txBody>
        </p:sp>
        <p:sp>
          <p:nvSpPr>
            <p:cNvPr id="168969" name="Line 2057"/>
            <p:cNvSpPr>
              <a:spLocks noChangeShapeType="1"/>
            </p:cNvSpPr>
            <p:nvPr/>
          </p:nvSpPr>
          <p:spPr bwMode="auto">
            <a:xfrm>
              <a:off x="1442" y="2483"/>
              <a:ext cx="1" cy="2"/>
            </a:xfrm>
            <a:prstGeom prst="line">
              <a:avLst/>
            </a:prstGeom>
            <a:noFill/>
            <a:ln w="14288">
              <a:solidFill>
                <a:srgbClr val="000000"/>
              </a:solidFill>
              <a:round/>
              <a:headEnd/>
              <a:tailEnd/>
            </a:ln>
          </p:spPr>
          <p:txBody>
            <a:bodyPr/>
            <a:lstStyle/>
            <a:p>
              <a:endParaRPr lang="en-US"/>
            </a:p>
          </p:txBody>
        </p:sp>
        <p:sp>
          <p:nvSpPr>
            <p:cNvPr id="168970" name="Line 2058"/>
            <p:cNvSpPr>
              <a:spLocks noChangeShapeType="1"/>
            </p:cNvSpPr>
            <p:nvPr/>
          </p:nvSpPr>
          <p:spPr bwMode="auto">
            <a:xfrm>
              <a:off x="1455" y="2488"/>
              <a:ext cx="1" cy="2"/>
            </a:xfrm>
            <a:prstGeom prst="line">
              <a:avLst/>
            </a:prstGeom>
            <a:noFill/>
            <a:ln w="14288">
              <a:solidFill>
                <a:srgbClr val="000000"/>
              </a:solidFill>
              <a:round/>
              <a:headEnd/>
              <a:tailEnd/>
            </a:ln>
          </p:spPr>
          <p:txBody>
            <a:bodyPr/>
            <a:lstStyle/>
            <a:p>
              <a:endParaRPr lang="en-US"/>
            </a:p>
          </p:txBody>
        </p:sp>
        <p:sp>
          <p:nvSpPr>
            <p:cNvPr id="168971" name="Line 2059"/>
            <p:cNvSpPr>
              <a:spLocks noChangeShapeType="1"/>
            </p:cNvSpPr>
            <p:nvPr/>
          </p:nvSpPr>
          <p:spPr bwMode="auto">
            <a:xfrm>
              <a:off x="1461" y="2501"/>
              <a:ext cx="1" cy="2"/>
            </a:xfrm>
            <a:prstGeom prst="line">
              <a:avLst/>
            </a:prstGeom>
            <a:noFill/>
            <a:ln w="14288">
              <a:solidFill>
                <a:srgbClr val="000000"/>
              </a:solidFill>
              <a:round/>
              <a:headEnd/>
              <a:tailEnd/>
            </a:ln>
          </p:spPr>
          <p:txBody>
            <a:bodyPr/>
            <a:lstStyle/>
            <a:p>
              <a:endParaRPr lang="en-US"/>
            </a:p>
          </p:txBody>
        </p:sp>
        <p:sp>
          <p:nvSpPr>
            <p:cNvPr id="168972" name="Line 2060"/>
            <p:cNvSpPr>
              <a:spLocks noChangeShapeType="1"/>
            </p:cNvSpPr>
            <p:nvPr/>
          </p:nvSpPr>
          <p:spPr bwMode="auto">
            <a:xfrm>
              <a:off x="1467" y="2515"/>
              <a:ext cx="1" cy="1"/>
            </a:xfrm>
            <a:prstGeom prst="line">
              <a:avLst/>
            </a:prstGeom>
            <a:noFill/>
            <a:ln w="14288">
              <a:solidFill>
                <a:srgbClr val="000000"/>
              </a:solidFill>
              <a:round/>
              <a:headEnd/>
              <a:tailEnd/>
            </a:ln>
          </p:spPr>
          <p:txBody>
            <a:bodyPr/>
            <a:lstStyle/>
            <a:p>
              <a:endParaRPr lang="en-US"/>
            </a:p>
          </p:txBody>
        </p:sp>
        <p:sp>
          <p:nvSpPr>
            <p:cNvPr id="168973" name="Line 2061"/>
            <p:cNvSpPr>
              <a:spLocks noChangeShapeType="1"/>
            </p:cNvSpPr>
            <p:nvPr/>
          </p:nvSpPr>
          <p:spPr bwMode="auto">
            <a:xfrm>
              <a:off x="1471" y="2530"/>
              <a:ext cx="1" cy="1"/>
            </a:xfrm>
            <a:prstGeom prst="line">
              <a:avLst/>
            </a:prstGeom>
            <a:noFill/>
            <a:ln w="14288">
              <a:solidFill>
                <a:srgbClr val="000000"/>
              </a:solidFill>
              <a:round/>
              <a:headEnd/>
              <a:tailEnd/>
            </a:ln>
          </p:spPr>
          <p:txBody>
            <a:bodyPr/>
            <a:lstStyle/>
            <a:p>
              <a:endParaRPr lang="en-US"/>
            </a:p>
          </p:txBody>
        </p:sp>
        <p:sp>
          <p:nvSpPr>
            <p:cNvPr id="168974" name="Line 2062"/>
            <p:cNvSpPr>
              <a:spLocks noChangeShapeType="1"/>
            </p:cNvSpPr>
            <p:nvPr/>
          </p:nvSpPr>
          <p:spPr bwMode="auto">
            <a:xfrm flipV="1">
              <a:off x="1478" y="2517"/>
              <a:ext cx="1" cy="2"/>
            </a:xfrm>
            <a:prstGeom prst="line">
              <a:avLst/>
            </a:prstGeom>
            <a:noFill/>
            <a:ln w="14288">
              <a:solidFill>
                <a:srgbClr val="000000"/>
              </a:solidFill>
              <a:round/>
              <a:headEnd/>
              <a:tailEnd/>
            </a:ln>
          </p:spPr>
          <p:txBody>
            <a:bodyPr/>
            <a:lstStyle/>
            <a:p>
              <a:endParaRPr lang="en-US"/>
            </a:p>
          </p:txBody>
        </p:sp>
        <p:sp>
          <p:nvSpPr>
            <p:cNvPr id="168975" name="Line 2063"/>
            <p:cNvSpPr>
              <a:spLocks noChangeShapeType="1"/>
            </p:cNvSpPr>
            <p:nvPr/>
          </p:nvSpPr>
          <p:spPr bwMode="auto">
            <a:xfrm flipV="1">
              <a:off x="1485" y="2504"/>
              <a:ext cx="1" cy="2"/>
            </a:xfrm>
            <a:prstGeom prst="line">
              <a:avLst/>
            </a:prstGeom>
            <a:noFill/>
            <a:ln w="14288">
              <a:solidFill>
                <a:srgbClr val="000000"/>
              </a:solidFill>
              <a:round/>
              <a:headEnd/>
              <a:tailEnd/>
            </a:ln>
          </p:spPr>
          <p:txBody>
            <a:bodyPr/>
            <a:lstStyle/>
            <a:p>
              <a:endParaRPr lang="en-US"/>
            </a:p>
          </p:txBody>
        </p:sp>
        <p:sp>
          <p:nvSpPr>
            <p:cNvPr id="168976" name="Line 2064"/>
            <p:cNvSpPr>
              <a:spLocks noChangeShapeType="1"/>
            </p:cNvSpPr>
            <p:nvPr/>
          </p:nvSpPr>
          <p:spPr bwMode="auto">
            <a:xfrm>
              <a:off x="1491" y="2510"/>
              <a:ext cx="0" cy="3"/>
            </a:xfrm>
            <a:prstGeom prst="line">
              <a:avLst/>
            </a:prstGeom>
            <a:noFill/>
            <a:ln w="14288">
              <a:solidFill>
                <a:srgbClr val="000000"/>
              </a:solidFill>
              <a:round/>
              <a:headEnd/>
              <a:tailEnd/>
            </a:ln>
          </p:spPr>
          <p:txBody>
            <a:bodyPr/>
            <a:lstStyle/>
            <a:p>
              <a:endParaRPr lang="en-US"/>
            </a:p>
          </p:txBody>
        </p:sp>
        <p:sp>
          <p:nvSpPr>
            <p:cNvPr id="168977" name="Line 2065"/>
            <p:cNvSpPr>
              <a:spLocks noChangeShapeType="1"/>
            </p:cNvSpPr>
            <p:nvPr/>
          </p:nvSpPr>
          <p:spPr bwMode="auto">
            <a:xfrm>
              <a:off x="1495" y="2524"/>
              <a:ext cx="0" cy="1"/>
            </a:xfrm>
            <a:prstGeom prst="line">
              <a:avLst/>
            </a:prstGeom>
            <a:noFill/>
            <a:ln w="14288">
              <a:solidFill>
                <a:srgbClr val="000000"/>
              </a:solidFill>
              <a:round/>
              <a:headEnd/>
              <a:tailEnd/>
            </a:ln>
          </p:spPr>
          <p:txBody>
            <a:bodyPr/>
            <a:lstStyle/>
            <a:p>
              <a:endParaRPr lang="en-US"/>
            </a:p>
          </p:txBody>
        </p:sp>
        <p:sp>
          <p:nvSpPr>
            <p:cNvPr id="168978" name="Line 2066"/>
            <p:cNvSpPr>
              <a:spLocks noChangeShapeType="1"/>
            </p:cNvSpPr>
            <p:nvPr/>
          </p:nvSpPr>
          <p:spPr bwMode="auto">
            <a:xfrm>
              <a:off x="1500" y="2539"/>
              <a:ext cx="0" cy="1"/>
            </a:xfrm>
            <a:prstGeom prst="line">
              <a:avLst/>
            </a:prstGeom>
            <a:noFill/>
            <a:ln w="14288">
              <a:solidFill>
                <a:srgbClr val="000000"/>
              </a:solidFill>
              <a:round/>
              <a:headEnd/>
              <a:tailEnd/>
            </a:ln>
          </p:spPr>
          <p:txBody>
            <a:bodyPr/>
            <a:lstStyle/>
            <a:p>
              <a:endParaRPr lang="en-US"/>
            </a:p>
          </p:txBody>
        </p:sp>
        <p:sp>
          <p:nvSpPr>
            <p:cNvPr id="168979" name="Line 2067"/>
            <p:cNvSpPr>
              <a:spLocks noChangeShapeType="1"/>
            </p:cNvSpPr>
            <p:nvPr/>
          </p:nvSpPr>
          <p:spPr bwMode="auto">
            <a:xfrm flipV="1">
              <a:off x="1504" y="2544"/>
              <a:ext cx="0" cy="1"/>
            </a:xfrm>
            <a:prstGeom prst="line">
              <a:avLst/>
            </a:prstGeom>
            <a:noFill/>
            <a:ln w="14288">
              <a:solidFill>
                <a:srgbClr val="000000"/>
              </a:solidFill>
              <a:round/>
              <a:headEnd/>
              <a:tailEnd/>
            </a:ln>
          </p:spPr>
          <p:txBody>
            <a:bodyPr/>
            <a:lstStyle/>
            <a:p>
              <a:endParaRPr lang="en-US"/>
            </a:p>
          </p:txBody>
        </p:sp>
        <p:sp>
          <p:nvSpPr>
            <p:cNvPr id="168980" name="Line 2068"/>
            <p:cNvSpPr>
              <a:spLocks noChangeShapeType="1"/>
            </p:cNvSpPr>
            <p:nvPr/>
          </p:nvSpPr>
          <p:spPr bwMode="auto">
            <a:xfrm flipV="1">
              <a:off x="1508" y="2530"/>
              <a:ext cx="1" cy="1"/>
            </a:xfrm>
            <a:prstGeom prst="line">
              <a:avLst/>
            </a:prstGeom>
            <a:noFill/>
            <a:ln w="14288">
              <a:solidFill>
                <a:srgbClr val="000000"/>
              </a:solidFill>
              <a:round/>
              <a:headEnd/>
              <a:tailEnd/>
            </a:ln>
          </p:spPr>
          <p:txBody>
            <a:bodyPr/>
            <a:lstStyle/>
            <a:p>
              <a:endParaRPr lang="en-US"/>
            </a:p>
          </p:txBody>
        </p:sp>
        <p:sp>
          <p:nvSpPr>
            <p:cNvPr id="168981" name="Line 2069"/>
            <p:cNvSpPr>
              <a:spLocks noChangeShapeType="1"/>
            </p:cNvSpPr>
            <p:nvPr/>
          </p:nvSpPr>
          <p:spPr bwMode="auto">
            <a:xfrm flipV="1">
              <a:off x="1511" y="2514"/>
              <a:ext cx="1" cy="1"/>
            </a:xfrm>
            <a:prstGeom prst="line">
              <a:avLst/>
            </a:prstGeom>
            <a:noFill/>
            <a:ln w="14288">
              <a:solidFill>
                <a:srgbClr val="000000"/>
              </a:solidFill>
              <a:round/>
              <a:headEnd/>
              <a:tailEnd/>
            </a:ln>
          </p:spPr>
          <p:txBody>
            <a:bodyPr/>
            <a:lstStyle/>
            <a:p>
              <a:endParaRPr lang="en-US"/>
            </a:p>
          </p:txBody>
        </p:sp>
        <p:sp>
          <p:nvSpPr>
            <p:cNvPr id="168982" name="Line 2070"/>
            <p:cNvSpPr>
              <a:spLocks noChangeShapeType="1"/>
            </p:cNvSpPr>
            <p:nvPr/>
          </p:nvSpPr>
          <p:spPr bwMode="auto">
            <a:xfrm flipV="1">
              <a:off x="1515" y="2499"/>
              <a:ext cx="1" cy="2"/>
            </a:xfrm>
            <a:prstGeom prst="line">
              <a:avLst/>
            </a:prstGeom>
            <a:noFill/>
            <a:ln w="14288">
              <a:solidFill>
                <a:srgbClr val="000000"/>
              </a:solidFill>
              <a:round/>
              <a:headEnd/>
              <a:tailEnd/>
            </a:ln>
          </p:spPr>
          <p:txBody>
            <a:bodyPr/>
            <a:lstStyle/>
            <a:p>
              <a:endParaRPr lang="en-US"/>
            </a:p>
          </p:txBody>
        </p:sp>
        <p:sp>
          <p:nvSpPr>
            <p:cNvPr id="168983" name="Line 2071"/>
            <p:cNvSpPr>
              <a:spLocks noChangeShapeType="1"/>
            </p:cNvSpPr>
            <p:nvPr/>
          </p:nvSpPr>
          <p:spPr bwMode="auto">
            <a:xfrm>
              <a:off x="1520" y="2503"/>
              <a:ext cx="0" cy="3"/>
            </a:xfrm>
            <a:prstGeom prst="line">
              <a:avLst/>
            </a:prstGeom>
            <a:noFill/>
            <a:ln w="14288">
              <a:solidFill>
                <a:srgbClr val="000000"/>
              </a:solidFill>
              <a:round/>
              <a:headEnd/>
              <a:tailEnd/>
            </a:ln>
          </p:spPr>
          <p:txBody>
            <a:bodyPr/>
            <a:lstStyle/>
            <a:p>
              <a:endParaRPr lang="en-US"/>
            </a:p>
          </p:txBody>
        </p:sp>
        <p:sp>
          <p:nvSpPr>
            <p:cNvPr id="168984" name="Line 2072"/>
            <p:cNvSpPr>
              <a:spLocks noChangeShapeType="1"/>
            </p:cNvSpPr>
            <p:nvPr/>
          </p:nvSpPr>
          <p:spPr bwMode="auto">
            <a:xfrm>
              <a:off x="1524" y="2517"/>
              <a:ext cx="1" cy="2"/>
            </a:xfrm>
            <a:prstGeom prst="line">
              <a:avLst/>
            </a:prstGeom>
            <a:noFill/>
            <a:ln w="14288">
              <a:solidFill>
                <a:srgbClr val="000000"/>
              </a:solidFill>
              <a:round/>
              <a:headEnd/>
              <a:tailEnd/>
            </a:ln>
          </p:spPr>
          <p:txBody>
            <a:bodyPr/>
            <a:lstStyle/>
            <a:p>
              <a:endParaRPr lang="en-US"/>
            </a:p>
          </p:txBody>
        </p:sp>
        <p:sp>
          <p:nvSpPr>
            <p:cNvPr id="168985" name="Line 2073"/>
            <p:cNvSpPr>
              <a:spLocks noChangeShapeType="1"/>
            </p:cNvSpPr>
            <p:nvPr/>
          </p:nvSpPr>
          <p:spPr bwMode="auto">
            <a:xfrm>
              <a:off x="1528" y="2532"/>
              <a:ext cx="1" cy="2"/>
            </a:xfrm>
            <a:prstGeom prst="line">
              <a:avLst/>
            </a:prstGeom>
            <a:noFill/>
            <a:ln w="14288">
              <a:solidFill>
                <a:srgbClr val="000000"/>
              </a:solidFill>
              <a:round/>
              <a:headEnd/>
              <a:tailEnd/>
            </a:ln>
          </p:spPr>
          <p:txBody>
            <a:bodyPr/>
            <a:lstStyle/>
            <a:p>
              <a:endParaRPr lang="en-US"/>
            </a:p>
          </p:txBody>
        </p:sp>
        <p:sp>
          <p:nvSpPr>
            <p:cNvPr id="168986" name="Line 2074"/>
            <p:cNvSpPr>
              <a:spLocks noChangeShapeType="1"/>
            </p:cNvSpPr>
            <p:nvPr/>
          </p:nvSpPr>
          <p:spPr bwMode="auto">
            <a:xfrm>
              <a:off x="1532" y="2548"/>
              <a:ext cx="1" cy="0"/>
            </a:xfrm>
            <a:prstGeom prst="line">
              <a:avLst/>
            </a:prstGeom>
            <a:noFill/>
            <a:ln w="14288">
              <a:solidFill>
                <a:srgbClr val="000000"/>
              </a:solidFill>
              <a:round/>
              <a:headEnd/>
              <a:tailEnd/>
            </a:ln>
          </p:spPr>
          <p:txBody>
            <a:bodyPr/>
            <a:lstStyle/>
            <a:p>
              <a:endParaRPr lang="en-US"/>
            </a:p>
          </p:txBody>
        </p:sp>
        <p:sp>
          <p:nvSpPr>
            <p:cNvPr id="168987" name="Line 2075"/>
            <p:cNvSpPr>
              <a:spLocks noChangeShapeType="1"/>
            </p:cNvSpPr>
            <p:nvPr/>
          </p:nvSpPr>
          <p:spPr bwMode="auto">
            <a:xfrm>
              <a:off x="1544" y="2544"/>
              <a:ext cx="1" cy="1"/>
            </a:xfrm>
            <a:prstGeom prst="line">
              <a:avLst/>
            </a:prstGeom>
            <a:noFill/>
            <a:ln w="14288">
              <a:solidFill>
                <a:srgbClr val="000000"/>
              </a:solidFill>
              <a:round/>
              <a:headEnd/>
              <a:tailEnd/>
            </a:ln>
          </p:spPr>
          <p:txBody>
            <a:bodyPr/>
            <a:lstStyle/>
            <a:p>
              <a:endParaRPr lang="en-US"/>
            </a:p>
          </p:txBody>
        </p:sp>
        <p:sp>
          <p:nvSpPr>
            <p:cNvPr id="168988" name="Line 2076"/>
            <p:cNvSpPr>
              <a:spLocks noChangeShapeType="1"/>
            </p:cNvSpPr>
            <p:nvPr/>
          </p:nvSpPr>
          <p:spPr bwMode="auto">
            <a:xfrm flipV="1">
              <a:off x="1553" y="2532"/>
              <a:ext cx="1" cy="2"/>
            </a:xfrm>
            <a:prstGeom prst="line">
              <a:avLst/>
            </a:prstGeom>
            <a:noFill/>
            <a:ln w="14288">
              <a:solidFill>
                <a:srgbClr val="000000"/>
              </a:solidFill>
              <a:round/>
              <a:headEnd/>
              <a:tailEnd/>
            </a:ln>
          </p:spPr>
          <p:txBody>
            <a:bodyPr/>
            <a:lstStyle/>
            <a:p>
              <a:endParaRPr lang="en-US"/>
            </a:p>
          </p:txBody>
        </p:sp>
        <p:sp>
          <p:nvSpPr>
            <p:cNvPr id="168989" name="Line 2077"/>
            <p:cNvSpPr>
              <a:spLocks noChangeShapeType="1"/>
            </p:cNvSpPr>
            <p:nvPr/>
          </p:nvSpPr>
          <p:spPr bwMode="auto">
            <a:xfrm flipV="1">
              <a:off x="1561" y="2521"/>
              <a:ext cx="0" cy="1"/>
            </a:xfrm>
            <a:prstGeom prst="line">
              <a:avLst/>
            </a:prstGeom>
            <a:noFill/>
            <a:ln w="14288">
              <a:solidFill>
                <a:srgbClr val="000000"/>
              </a:solidFill>
              <a:round/>
              <a:headEnd/>
              <a:tailEnd/>
            </a:ln>
          </p:spPr>
          <p:txBody>
            <a:bodyPr/>
            <a:lstStyle/>
            <a:p>
              <a:endParaRPr lang="en-US"/>
            </a:p>
          </p:txBody>
        </p:sp>
        <p:sp>
          <p:nvSpPr>
            <p:cNvPr id="168990" name="Line 2078"/>
            <p:cNvSpPr>
              <a:spLocks noChangeShapeType="1"/>
            </p:cNvSpPr>
            <p:nvPr/>
          </p:nvSpPr>
          <p:spPr bwMode="auto">
            <a:xfrm>
              <a:off x="1569" y="2530"/>
              <a:ext cx="1" cy="1"/>
            </a:xfrm>
            <a:prstGeom prst="line">
              <a:avLst/>
            </a:prstGeom>
            <a:noFill/>
            <a:ln w="14288">
              <a:solidFill>
                <a:srgbClr val="000000"/>
              </a:solidFill>
              <a:round/>
              <a:headEnd/>
              <a:tailEnd/>
            </a:ln>
          </p:spPr>
          <p:txBody>
            <a:bodyPr/>
            <a:lstStyle/>
            <a:p>
              <a:endParaRPr lang="en-US"/>
            </a:p>
          </p:txBody>
        </p:sp>
        <p:sp>
          <p:nvSpPr>
            <p:cNvPr id="168991" name="Line 2079"/>
            <p:cNvSpPr>
              <a:spLocks noChangeShapeType="1"/>
            </p:cNvSpPr>
            <p:nvPr/>
          </p:nvSpPr>
          <p:spPr bwMode="auto">
            <a:xfrm>
              <a:off x="1576" y="2541"/>
              <a:ext cx="1" cy="1"/>
            </a:xfrm>
            <a:prstGeom prst="line">
              <a:avLst/>
            </a:prstGeom>
            <a:noFill/>
            <a:ln w="14288">
              <a:solidFill>
                <a:srgbClr val="000000"/>
              </a:solidFill>
              <a:round/>
              <a:headEnd/>
              <a:tailEnd/>
            </a:ln>
          </p:spPr>
          <p:txBody>
            <a:bodyPr/>
            <a:lstStyle/>
            <a:p>
              <a:endParaRPr lang="en-US"/>
            </a:p>
          </p:txBody>
        </p:sp>
        <p:sp>
          <p:nvSpPr>
            <p:cNvPr id="168992" name="Line 2080"/>
            <p:cNvSpPr>
              <a:spLocks noChangeShapeType="1"/>
            </p:cNvSpPr>
            <p:nvPr/>
          </p:nvSpPr>
          <p:spPr bwMode="auto">
            <a:xfrm>
              <a:off x="1590" y="2544"/>
              <a:ext cx="1" cy="0"/>
            </a:xfrm>
            <a:prstGeom prst="line">
              <a:avLst/>
            </a:prstGeom>
            <a:noFill/>
            <a:ln w="14288">
              <a:solidFill>
                <a:srgbClr val="000000"/>
              </a:solidFill>
              <a:round/>
              <a:headEnd/>
              <a:tailEnd/>
            </a:ln>
          </p:spPr>
          <p:txBody>
            <a:bodyPr/>
            <a:lstStyle/>
            <a:p>
              <a:endParaRPr lang="en-US"/>
            </a:p>
          </p:txBody>
        </p:sp>
        <p:sp>
          <p:nvSpPr>
            <p:cNvPr id="168993" name="Line 2081"/>
            <p:cNvSpPr>
              <a:spLocks noChangeShapeType="1"/>
            </p:cNvSpPr>
            <p:nvPr/>
          </p:nvSpPr>
          <p:spPr bwMode="auto">
            <a:xfrm>
              <a:off x="1603" y="2544"/>
              <a:ext cx="2" cy="0"/>
            </a:xfrm>
            <a:prstGeom prst="line">
              <a:avLst/>
            </a:prstGeom>
            <a:noFill/>
            <a:ln w="14288">
              <a:solidFill>
                <a:srgbClr val="000000"/>
              </a:solidFill>
              <a:round/>
              <a:headEnd/>
              <a:tailEnd/>
            </a:ln>
          </p:spPr>
          <p:txBody>
            <a:bodyPr/>
            <a:lstStyle/>
            <a:p>
              <a:endParaRPr lang="en-US"/>
            </a:p>
          </p:txBody>
        </p:sp>
        <p:sp>
          <p:nvSpPr>
            <p:cNvPr id="168994" name="Line 2082"/>
            <p:cNvSpPr>
              <a:spLocks noChangeShapeType="1"/>
            </p:cNvSpPr>
            <p:nvPr/>
          </p:nvSpPr>
          <p:spPr bwMode="auto">
            <a:xfrm>
              <a:off x="1611" y="2553"/>
              <a:ext cx="1" cy="1"/>
            </a:xfrm>
            <a:prstGeom prst="line">
              <a:avLst/>
            </a:prstGeom>
            <a:noFill/>
            <a:ln w="14288">
              <a:solidFill>
                <a:srgbClr val="000000"/>
              </a:solidFill>
              <a:round/>
              <a:headEnd/>
              <a:tailEnd/>
            </a:ln>
          </p:spPr>
          <p:txBody>
            <a:bodyPr/>
            <a:lstStyle/>
            <a:p>
              <a:endParaRPr lang="en-US"/>
            </a:p>
          </p:txBody>
        </p:sp>
        <p:sp>
          <p:nvSpPr>
            <p:cNvPr id="168995" name="Line 2083"/>
            <p:cNvSpPr>
              <a:spLocks noChangeShapeType="1"/>
            </p:cNvSpPr>
            <p:nvPr/>
          </p:nvSpPr>
          <p:spPr bwMode="auto">
            <a:xfrm>
              <a:off x="1615" y="2567"/>
              <a:ext cx="1" cy="2"/>
            </a:xfrm>
            <a:prstGeom prst="line">
              <a:avLst/>
            </a:prstGeom>
            <a:noFill/>
            <a:ln w="14288">
              <a:solidFill>
                <a:srgbClr val="000000"/>
              </a:solidFill>
              <a:round/>
              <a:headEnd/>
              <a:tailEnd/>
            </a:ln>
          </p:spPr>
          <p:txBody>
            <a:bodyPr/>
            <a:lstStyle/>
            <a:p>
              <a:endParaRPr lang="en-US"/>
            </a:p>
          </p:txBody>
        </p:sp>
        <p:sp>
          <p:nvSpPr>
            <p:cNvPr id="168996" name="Line 2084"/>
            <p:cNvSpPr>
              <a:spLocks noChangeShapeType="1"/>
            </p:cNvSpPr>
            <p:nvPr/>
          </p:nvSpPr>
          <p:spPr bwMode="auto">
            <a:xfrm>
              <a:off x="1620" y="2582"/>
              <a:ext cx="1" cy="2"/>
            </a:xfrm>
            <a:prstGeom prst="line">
              <a:avLst/>
            </a:prstGeom>
            <a:noFill/>
            <a:ln w="14288">
              <a:solidFill>
                <a:srgbClr val="000000"/>
              </a:solidFill>
              <a:round/>
              <a:headEnd/>
              <a:tailEnd/>
            </a:ln>
          </p:spPr>
          <p:txBody>
            <a:bodyPr/>
            <a:lstStyle/>
            <a:p>
              <a:endParaRPr lang="en-US"/>
            </a:p>
          </p:txBody>
        </p:sp>
        <p:sp>
          <p:nvSpPr>
            <p:cNvPr id="168997" name="Line 2085"/>
            <p:cNvSpPr>
              <a:spLocks noChangeShapeType="1"/>
            </p:cNvSpPr>
            <p:nvPr/>
          </p:nvSpPr>
          <p:spPr bwMode="auto">
            <a:xfrm flipV="1">
              <a:off x="1625" y="2586"/>
              <a:ext cx="1" cy="1"/>
            </a:xfrm>
            <a:prstGeom prst="line">
              <a:avLst/>
            </a:prstGeom>
            <a:noFill/>
            <a:ln w="14288">
              <a:solidFill>
                <a:srgbClr val="000000"/>
              </a:solidFill>
              <a:round/>
              <a:headEnd/>
              <a:tailEnd/>
            </a:ln>
          </p:spPr>
          <p:txBody>
            <a:bodyPr/>
            <a:lstStyle/>
            <a:p>
              <a:endParaRPr lang="en-US"/>
            </a:p>
          </p:txBody>
        </p:sp>
        <p:sp>
          <p:nvSpPr>
            <p:cNvPr id="168998" name="Line 2086"/>
            <p:cNvSpPr>
              <a:spLocks noChangeShapeType="1"/>
            </p:cNvSpPr>
            <p:nvPr/>
          </p:nvSpPr>
          <p:spPr bwMode="auto">
            <a:xfrm flipV="1">
              <a:off x="1633" y="2572"/>
              <a:ext cx="2" cy="3"/>
            </a:xfrm>
            <a:prstGeom prst="line">
              <a:avLst/>
            </a:prstGeom>
            <a:noFill/>
            <a:ln w="14288">
              <a:solidFill>
                <a:srgbClr val="000000"/>
              </a:solidFill>
              <a:round/>
              <a:headEnd/>
              <a:tailEnd/>
            </a:ln>
          </p:spPr>
          <p:txBody>
            <a:bodyPr/>
            <a:lstStyle/>
            <a:p>
              <a:endParaRPr lang="en-US"/>
            </a:p>
          </p:txBody>
        </p:sp>
        <p:sp>
          <p:nvSpPr>
            <p:cNvPr id="168999" name="Line 2087"/>
            <p:cNvSpPr>
              <a:spLocks noChangeShapeType="1"/>
            </p:cNvSpPr>
            <p:nvPr/>
          </p:nvSpPr>
          <p:spPr bwMode="auto">
            <a:xfrm flipV="1">
              <a:off x="1643" y="2562"/>
              <a:ext cx="1" cy="1"/>
            </a:xfrm>
            <a:prstGeom prst="line">
              <a:avLst/>
            </a:prstGeom>
            <a:noFill/>
            <a:ln w="14288">
              <a:solidFill>
                <a:srgbClr val="000000"/>
              </a:solidFill>
              <a:round/>
              <a:headEnd/>
              <a:tailEnd/>
            </a:ln>
          </p:spPr>
          <p:txBody>
            <a:bodyPr/>
            <a:lstStyle/>
            <a:p>
              <a:endParaRPr lang="en-US"/>
            </a:p>
          </p:txBody>
        </p:sp>
        <p:sp>
          <p:nvSpPr>
            <p:cNvPr id="169000" name="Line 2088"/>
            <p:cNvSpPr>
              <a:spLocks noChangeShapeType="1"/>
            </p:cNvSpPr>
            <p:nvPr/>
          </p:nvSpPr>
          <p:spPr bwMode="auto">
            <a:xfrm>
              <a:off x="1653" y="2555"/>
              <a:ext cx="2" cy="1"/>
            </a:xfrm>
            <a:prstGeom prst="line">
              <a:avLst/>
            </a:prstGeom>
            <a:noFill/>
            <a:ln w="14288">
              <a:solidFill>
                <a:srgbClr val="000000"/>
              </a:solidFill>
              <a:round/>
              <a:headEnd/>
              <a:tailEnd/>
            </a:ln>
          </p:spPr>
          <p:txBody>
            <a:bodyPr/>
            <a:lstStyle/>
            <a:p>
              <a:endParaRPr lang="en-US"/>
            </a:p>
          </p:txBody>
        </p:sp>
        <p:sp>
          <p:nvSpPr>
            <p:cNvPr id="169001" name="Line 2089"/>
            <p:cNvSpPr>
              <a:spLocks noChangeShapeType="1"/>
            </p:cNvSpPr>
            <p:nvPr/>
          </p:nvSpPr>
          <p:spPr bwMode="auto">
            <a:xfrm>
              <a:off x="1664" y="2564"/>
              <a:ext cx="1" cy="2"/>
            </a:xfrm>
            <a:prstGeom prst="line">
              <a:avLst/>
            </a:prstGeom>
            <a:noFill/>
            <a:ln w="14288">
              <a:solidFill>
                <a:srgbClr val="000000"/>
              </a:solidFill>
              <a:round/>
              <a:headEnd/>
              <a:tailEnd/>
            </a:ln>
          </p:spPr>
          <p:txBody>
            <a:bodyPr/>
            <a:lstStyle/>
            <a:p>
              <a:endParaRPr lang="en-US"/>
            </a:p>
          </p:txBody>
        </p:sp>
        <p:sp>
          <p:nvSpPr>
            <p:cNvPr id="169002" name="Line 2090"/>
            <p:cNvSpPr>
              <a:spLocks noChangeShapeType="1"/>
            </p:cNvSpPr>
            <p:nvPr/>
          </p:nvSpPr>
          <p:spPr bwMode="auto">
            <a:xfrm flipV="1">
              <a:off x="1672" y="2557"/>
              <a:ext cx="1" cy="0"/>
            </a:xfrm>
            <a:prstGeom prst="line">
              <a:avLst/>
            </a:prstGeom>
            <a:noFill/>
            <a:ln w="14288">
              <a:solidFill>
                <a:srgbClr val="000000"/>
              </a:solidFill>
              <a:round/>
              <a:headEnd/>
              <a:tailEnd/>
            </a:ln>
          </p:spPr>
          <p:txBody>
            <a:bodyPr/>
            <a:lstStyle/>
            <a:p>
              <a:endParaRPr lang="en-US"/>
            </a:p>
          </p:txBody>
        </p:sp>
        <p:sp>
          <p:nvSpPr>
            <p:cNvPr id="169003" name="Line 2091"/>
            <p:cNvSpPr>
              <a:spLocks noChangeShapeType="1"/>
            </p:cNvSpPr>
            <p:nvPr/>
          </p:nvSpPr>
          <p:spPr bwMode="auto">
            <a:xfrm flipV="1">
              <a:off x="1679" y="2544"/>
              <a:ext cx="1" cy="1"/>
            </a:xfrm>
            <a:prstGeom prst="line">
              <a:avLst/>
            </a:prstGeom>
            <a:noFill/>
            <a:ln w="14288">
              <a:solidFill>
                <a:srgbClr val="000000"/>
              </a:solidFill>
              <a:round/>
              <a:headEnd/>
              <a:tailEnd/>
            </a:ln>
          </p:spPr>
          <p:txBody>
            <a:bodyPr/>
            <a:lstStyle/>
            <a:p>
              <a:endParaRPr lang="en-US"/>
            </a:p>
          </p:txBody>
        </p:sp>
        <p:sp>
          <p:nvSpPr>
            <p:cNvPr id="169004" name="Line 2092"/>
            <p:cNvSpPr>
              <a:spLocks noChangeShapeType="1"/>
            </p:cNvSpPr>
            <p:nvPr/>
          </p:nvSpPr>
          <p:spPr bwMode="auto">
            <a:xfrm>
              <a:off x="1685" y="2544"/>
              <a:ext cx="1" cy="1"/>
            </a:xfrm>
            <a:prstGeom prst="line">
              <a:avLst/>
            </a:prstGeom>
            <a:noFill/>
            <a:ln w="14288">
              <a:solidFill>
                <a:srgbClr val="000000"/>
              </a:solidFill>
              <a:round/>
              <a:headEnd/>
              <a:tailEnd/>
            </a:ln>
          </p:spPr>
          <p:txBody>
            <a:bodyPr/>
            <a:lstStyle/>
            <a:p>
              <a:endParaRPr lang="en-US"/>
            </a:p>
          </p:txBody>
        </p:sp>
        <p:sp>
          <p:nvSpPr>
            <p:cNvPr id="169005" name="Line 2093"/>
            <p:cNvSpPr>
              <a:spLocks noChangeShapeType="1"/>
            </p:cNvSpPr>
            <p:nvPr/>
          </p:nvSpPr>
          <p:spPr bwMode="auto">
            <a:xfrm>
              <a:off x="1690" y="2557"/>
              <a:ext cx="1" cy="2"/>
            </a:xfrm>
            <a:prstGeom prst="line">
              <a:avLst/>
            </a:prstGeom>
            <a:noFill/>
            <a:ln w="14288">
              <a:solidFill>
                <a:srgbClr val="000000"/>
              </a:solidFill>
              <a:round/>
              <a:headEnd/>
              <a:tailEnd/>
            </a:ln>
          </p:spPr>
          <p:txBody>
            <a:bodyPr/>
            <a:lstStyle/>
            <a:p>
              <a:endParaRPr lang="en-US"/>
            </a:p>
          </p:txBody>
        </p:sp>
        <p:sp>
          <p:nvSpPr>
            <p:cNvPr id="169006" name="Line 2094"/>
            <p:cNvSpPr>
              <a:spLocks noChangeShapeType="1"/>
            </p:cNvSpPr>
            <p:nvPr/>
          </p:nvSpPr>
          <p:spPr bwMode="auto">
            <a:xfrm>
              <a:off x="1696" y="2571"/>
              <a:ext cx="0" cy="1"/>
            </a:xfrm>
            <a:prstGeom prst="line">
              <a:avLst/>
            </a:prstGeom>
            <a:noFill/>
            <a:ln w="14288">
              <a:solidFill>
                <a:srgbClr val="000000"/>
              </a:solidFill>
              <a:round/>
              <a:headEnd/>
              <a:tailEnd/>
            </a:ln>
          </p:spPr>
          <p:txBody>
            <a:bodyPr/>
            <a:lstStyle/>
            <a:p>
              <a:endParaRPr lang="en-US"/>
            </a:p>
          </p:txBody>
        </p:sp>
        <p:sp>
          <p:nvSpPr>
            <p:cNvPr id="169007" name="Line 2095"/>
            <p:cNvSpPr>
              <a:spLocks noChangeShapeType="1"/>
            </p:cNvSpPr>
            <p:nvPr/>
          </p:nvSpPr>
          <p:spPr bwMode="auto">
            <a:xfrm flipV="1">
              <a:off x="1703" y="2571"/>
              <a:ext cx="0" cy="3"/>
            </a:xfrm>
            <a:prstGeom prst="line">
              <a:avLst/>
            </a:prstGeom>
            <a:noFill/>
            <a:ln w="14288">
              <a:solidFill>
                <a:srgbClr val="000000"/>
              </a:solidFill>
              <a:round/>
              <a:headEnd/>
              <a:tailEnd/>
            </a:ln>
          </p:spPr>
          <p:txBody>
            <a:bodyPr/>
            <a:lstStyle/>
            <a:p>
              <a:endParaRPr lang="en-US"/>
            </a:p>
          </p:txBody>
        </p:sp>
        <p:sp>
          <p:nvSpPr>
            <p:cNvPr id="169008" name="Line 2096"/>
            <p:cNvSpPr>
              <a:spLocks noChangeShapeType="1"/>
            </p:cNvSpPr>
            <p:nvPr/>
          </p:nvSpPr>
          <p:spPr bwMode="auto">
            <a:xfrm flipV="1">
              <a:off x="1712" y="2561"/>
              <a:ext cx="1" cy="1"/>
            </a:xfrm>
            <a:prstGeom prst="line">
              <a:avLst/>
            </a:prstGeom>
            <a:noFill/>
            <a:ln w="14288">
              <a:solidFill>
                <a:srgbClr val="000000"/>
              </a:solidFill>
              <a:round/>
              <a:headEnd/>
              <a:tailEnd/>
            </a:ln>
          </p:spPr>
          <p:txBody>
            <a:bodyPr/>
            <a:lstStyle/>
            <a:p>
              <a:endParaRPr lang="en-US"/>
            </a:p>
          </p:txBody>
        </p:sp>
        <p:sp>
          <p:nvSpPr>
            <p:cNvPr id="169009" name="Line 2097"/>
            <p:cNvSpPr>
              <a:spLocks noChangeShapeType="1"/>
            </p:cNvSpPr>
            <p:nvPr/>
          </p:nvSpPr>
          <p:spPr bwMode="auto">
            <a:xfrm>
              <a:off x="1717" y="2572"/>
              <a:ext cx="1" cy="3"/>
            </a:xfrm>
            <a:prstGeom prst="line">
              <a:avLst/>
            </a:prstGeom>
            <a:noFill/>
            <a:ln w="14288">
              <a:solidFill>
                <a:srgbClr val="000000"/>
              </a:solidFill>
              <a:round/>
              <a:headEnd/>
              <a:tailEnd/>
            </a:ln>
          </p:spPr>
          <p:txBody>
            <a:bodyPr/>
            <a:lstStyle/>
            <a:p>
              <a:endParaRPr lang="en-US"/>
            </a:p>
          </p:txBody>
        </p:sp>
        <p:sp>
          <p:nvSpPr>
            <p:cNvPr id="169010" name="Line 2098"/>
            <p:cNvSpPr>
              <a:spLocks noChangeShapeType="1"/>
            </p:cNvSpPr>
            <p:nvPr/>
          </p:nvSpPr>
          <p:spPr bwMode="auto">
            <a:xfrm>
              <a:off x="1721" y="2589"/>
              <a:ext cx="0" cy="0"/>
            </a:xfrm>
            <a:prstGeom prst="line">
              <a:avLst/>
            </a:prstGeom>
            <a:noFill/>
            <a:ln w="14288">
              <a:solidFill>
                <a:srgbClr val="000000"/>
              </a:solidFill>
              <a:round/>
              <a:headEnd/>
              <a:tailEnd/>
            </a:ln>
          </p:spPr>
          <p:txBody>
            <a:bodyPr/>
            <a:lstStyle/>
            <a:p>
              <a:endParaRPr lang="en-US"/>
            </a:p>
          </p:txBody>
        </p:sp>
        <p:sp>
          <p:nvSpPr>
            <p:cNvPr id="169011" name="Line 2099"/>
            <p:cNvSpPr>
              <a:spLocks noChangeShapeType="1"/>
            </p:cNvSpPr>
            <p:nvPr/>
          </p:nvSpPr>
          <p:spPr bwMode="auto">
            <a:xfrm>
              <a:off x="1725" y="2602"/>
              <a:ext cx="0" cy="3"/>
            </a:xfrm>
            <a:prstGeom prst="line">
              <a:avLst/>
            </a:prstGeom>
            <a:noFill/>
            <a:ln w="14288">
              <a:solidFill>
                <a:srgbClr val="000000"/>
              </a:solidFill>
              <a:round/>
              <a:headEnd/>
              <a:tailEnd/>
            </a:ln>
          </p:spPr>
          <p:txBody>
            <a:bodyPr/>
            <a:lstStyle/>
            <a:p>
              <a:endParaRPr lang="en-US"/>
            </a:p>
          </p:txBody>
        </p:sp>
        <p:sp>
          <p:nvSpPr>
            <p:cNvPr id="169012" name="Line 2100"/>
            <p:cNvSpPr>
              <a:spLocks noChangeShapeType="1"/>
            </p:cNvSpPr>
            <p:nvPr/>
          </p:nvSpPr>
          <p:spPr bwMode="auto">
            <a:xfrm flipV="1">
              <a:off x="1728" y="2612"/>
              <a:ext cx="1" cy="1"/>
            </a:xfrm>
            <a:prstGeom prst="line">
              <a:avLst/>
            </a:prstGeom>
            <a:noFill/>
            <a:ln w="14288">
              <a:solidFill>
                <a:srgbClr val="000000"/>
              </a:solidFill>
              <a:round/>
              <a:headEnd/>
              <a:tailEnd/>
            </a:ln>
          </p:spPr>
          <p:txBody>
            <a:bodyPr/>
            <a:lstStyle/>
            <a:p>
              <a:endParaRPr lang="en-US"/>
            </a:p>
          </p:txBody>
        </p:sp>
        <p:sp>
          <p:nvSpPr>
            <p:cNvPr id="169013" name="Line 2101"/>
            <p:cNvSpPr>
              <a:spLocks noChangeShapeType="1"/>
            </p:cNvSpPr>
            <p:nvPr/>
          </p:nvSpPr>
          <p:spPr bwMode="auto">
            <a:xfrm flipV="1">
              <a:off x="1732" y="2595"/>
              <a:ext cx="1" cy="3"/>
            </a:xfrm>
            <a:prstGeom prst="line">
              <a:avLst/>
            </a:prstGeom>
            <a:noFill/>
            <a:ln w="14288">
              <a:solidFill>
                <a:srgbClr val="000000"/>
              </a:solidFill>
              <a:round/>
              <a:headEnd/>
              <a:tailEnd/>
            </a:ln>
          </p:spPr>
          <p:txBody>
            <a:bodyPr/>
            <a:lstStyle/>
            <a:p>
              <a:endParaRPr lang="en-US"/>
            </a:p>
          </p:txBody>
        </p:sp>
        <p:sp>
          <p:nvSpPr>
            <p:cNvPr id="169014" name="Line 2102"/>
            <p:cNvSpPr>
              <a:spLocks noChangeShapeType="1"/>
            </p:cNvSpPr>
            <p:nvPr/>
          </p:nvSpPr>
          <p:spPr bwMode="auto">
            <a:xfrm flipV="1">
              <a:off x="1735" y="2582"/>
              <a:ext cx="1" cy="2"/>
            </a:xfrm>
            <a:prstGeom prst="line">
              <a:avLst/>
            </a:prstGeom>
            <a:noFill/>
            <a:ln w="14288">
              <a:solidFill>
                <a:srgbClr val="000000"/>
              </a:solidFill>
              <a:round/>
              <a:headEnd/>
              <a:tailEnd/>
            </a:ln>
          </p:spPr>
          <p:txBody>
            <a:bodyPr/>
            <a:lstStyle/>
            <a:p>
              <a:endParaRPr lang="en-US"/>
            </a:p>
          </p:txBody>
        </p:sp>
        <p:sp>
          <p:nvSpPr>
            <p:cNvPr id="169015" name="Line 2103"/>
            <p:cNvSpPr>
              <a:spLocks noChangeShapeType="1"/>
            </p:cNvSpPr>
            <p:nvPr/>
          </p:nvSpPr>
          <p:spPr bwMode="auto">
            <a:xfrm flipV="1">
              <a:off x="1739" y="2567"/>
              <a:ext cx="0" cy="1"/>
            </a:xfrm>
            <a:prstGeom prst="line">
              <a:avLst/>
            </a:prstGeom>
            <a:noFill/>
            <a:ln w="14288">
              <a:solidFill>
                <a:srgbClr val="000000"/>
              </a:solidFill>
              <a:round/>
              <a:headEnd/>
              <a:tailEnd/>
            </a:ln>
          </p:spPr>
          <p:txBody>
            <a:bodyPr/>
            <a:lstStyle/>
            <a:p>
              <a:endParaRPr lang="en-US"/>
            </a:p>
          </p:txBody>
        </p:sp>
        <p:sp>
          <p:nvSpPr>
            <p:cNvPr id="169016" name="Line 2104"/>
            <p:cNvSpPr>
              <a:spLocks noChangeShapeType="1"/>
            </p:cNvSpPr>
            <p:nvPr/>
          </p:nvSpPr>
          <p:spPr bwMode="auto">
            <a:xfrm flipV="1">
              <a:off x="1742" y="2552"/>
              <a:ext cx="1" cy="1"/>
            </a:xfrm>
            <a:prstGeom prst="line">
              <a:avLst/>
            </a:prstGeom>
            <a:noFill/>
            <a:ln w="14288">
              <a:solidFill>
                <a:srgbClr val="000000"/>
              </a:solidFill>
              <a:round/>
              <a:headEnd/>
              <a:tailEnd/>
            </a:ln>
          </p:spPr>
          <p:txBody>
            <a:bodyPr/>
            <a:lstStyle/>
            <a:p>
              <a:endParaRPr lang="en-US"/>
            </a:p>
          </p:txBody>
        </p:sp>
        <p:sp>
          <p:nvSpPr>
            <p:cNvPr id="169017" name="Line 2105"/>
            <p:cNvSpPr>
              <a:spLocks noChangeShapeType="1"/>
            </p:cNvSpPr>
            <p:nvPr/>
          </p:nvSpPr>
          <p:spPr bwMode="auto">
            <a:xfrm>
              <a:off x="1752" y="2553"/>
              <a:ext cx="1" cy="0"/>
            </a:xfrm>
            <a:prstGeom prst="line">
              <a:avLst/>
            </a:prstGeom>
            <a:noFill/>
            <a:ln w="14288">
              <a:solidFill>
                <a:srgbClr val="000000"/>
              </a:solidFill>
              <a:round/>
              <a:headEnd/>
              <a:tailEnd/>
            </a:ln>
          </p:spPr>
          <p:txBody>
            <a:bodyPr/>
            <a:lstStyle/>
            <a:p>
              <a:endParaRPr lang="en-US"/>
            </a:p>
          </p:txBody>
        </p:sp>
        <p:sp>
          <p:nvSpPr>
            <p:cNvPr id="169018" name="Line 2106"/>
            <p:cNvSpPr>
              <a:spLocks noChangeShapeType="1"/>
            </p:cNvSpPr>
            <p:nvPr/>
          </p:nvSpPr>
          <p:spPr bwMode="auto">
            <a:xfrm>
              <a:off x="1762" y="2561"/>
              <a:ext cx="1" cy="1"/>
            </a:xfrm>
            <a:prstGeom prst="line">
              <a:avLst/>
            </a:prstGeom>
            <a:noFill/>
            <a:ln w="14288">
              <a:solidFill>
                <a:srgbClr val="000000"/>
              </a:solidFill>
              <a:round/>
              <a:headEnd/>
              <a:tailEnd/>
            </a:ln>
          </p:spPr>
          <p:txBody>
            <a:bodyPr/>
            <a:lstStyle/>
            <a:p>
              <a:endParaRPr lang="en-US"/>
            </a:p>
          </p:txBody>
        </p:sp>
        <p:sp>
          <p:nvSpPr>
            <p:cNvPr id="169019" name="Line 2107"/>
            <p:cNvSpPr>
              <a:spLocks noChangeShapeType="1"/>
            </p:cNvSpPr>
            <p:nvPr/>
          </p:nvSpPr>
          <p:spPr bwMode="auto">
            <a:xfrm>
              <a:off x="1770" y="2574"/>
              <a:ext cx="0" cy="2"/>
            </a:xfrm>
            <a:prstGeom prst="line">
              <a:avLst/>
            </a:prstGeom>
            <a:noFill/>
            <a:ln w="14288">
              <a:solidFill>
                <a:srgbClr val="000000"/>
              </a:solidFill>
              <a:round/>
              <a:headEnd/>
              <a:tailEnd/>
            </a:ln>
          </p:spPr>
          <p:txBody>
            <a:bodyPr/>
            <a:lstStyle/>
            <a:p>
              <a:endParaRPr lang="en-US"/>
            </a:p>
          </p:txBody>
        </p:sp>
        <p:sp>
          <p:nvSpPr>
            <p:cNvPr id="169020" name="Line 2108"/>
            <p:cNvSpPr>
              <a:spLocks noChangeShapeType="1"/>
            </p:cNvSpPr>
            <p:nvPr/>
          </p:nvSpPr>
          <p:spPr bwMode="auto">
            <a:xfrm>
              <a:off x="1781" y="2582"/>
              <a:ext cx="1" cy="1"/>
            </a:xfrm>
            <a:prstGeom prst="line">
              <a:avLst/>
            </a:prstGeom>
            <a:noFill/>
            <a:ln w="14288">
              <a:solidFill>
                <a:srgbClr val="000000"/>
              </a:solidFill>
              <a:round/>
              <a:headEnd/>
              <a:tailEnd/>
            </a:ln>
          </p:spPr>
          <p:txBody>
            <a:bodyPr/>
            <a:lstStyle/>
            <a:p>
              <a:endParaRPr lang="en-US"/>
            </a:p>
          </p:txBody>
        </p:sp>
        <p:sp>
          <p:nvSpPr>
            <p:cNvPr id="169021" name="Line 2109"/>
            <p:cNvSpPr>
              <a:spLocks noChangeShapeType="1"/>
            </p:cNvSpPr>
            <p:nvPr/>
          </p:nvSpPr>
          <p:spPr bwMode="auto">
            <a:xfrm flipV="1">
              <a:off x="1792" y="2578"/>
              <a:ext cx="1" cy="1"/>
            </a:xfrm>
            <a:prstGeom prst="line">
              <a:avLst/>
            </a:prstGeom>
            <a:noFill/>
            <a:ln w="14288">
              <a:solidFill>
                <a:srgbClr val="000000"/>
              </a:solidFill>
              <a:round/>
              <a:headEnd/>
              <a:tailEnd/>
            </a:ln>
          </p:spPr>
          <p:txBody>
            <a:bodyPr/>
            <a:lstStyle/>
            <a:p>
              <a:endParaRPr lang="en-US"/>
            </a:p>
          </p:txBody>
        </p:sp>
        <p:sp>
          <p:nvSpPr>
            <p:cNvPr id="169022" name="Line 2110"/>
            <p:cNvSpPr>
              <a:spLocks noChangeShapeType="1"/>
            </p:cNvSpPr>
            <p:nvPr/>
          </p:nvSpPr>
          <p:spPr bwMode="auto">
            <a:xfrm flipV="1">
              <a:off x="1799" y="2566"/>
              <a:ext cx="1" cy="1"/>
            </a:xfrm>
            <a:prstGeom prst="line">
              <a:avLst/>
            </a:prstGeom>
            <a:noFill/>
            <a:ln w="14288">
              <a:solidFill>
                <a:srgbClr val="000000"/>
              </a:solidFill>
              <a:round/>
              <a:headEnd/>
              <a:tailEnd/>
            </a:ln>
          </p:spPr>
          <p:txBody>
            <a:bodyPr/>
            <a:lstStyle/>
            <a:p>
              <a:endParaRPr lang="en-US"/>
            </a:p>
          </p:txBody>
        </p:sp>
        <p:sp>
          <p:nvSpPr>
            <p:cNvPr id="169023" name="Line 2111"/>
            <p:cNvSpPr>
              <a:spLocks noChangeShapeType="1"/>
            </p:cNvSpPr>
            <p:nvPr/>
          </p:nvSpPr>
          <p:spPr bwMode="auto">
            <a:xfrm>
              <a:off x="1806" y="2568"/>
              <a:ext cx="1" cy="1"/>
            </a:xfrm>
            <a:prstGeom prst="line">
              <a:avLst/>
            </a:prstGeom>
            <a:noFill/>
            <a:ln w="14288">
              <a:solidFill>
                <a:srgbClr val="000000"/>
              </a:solidFill>
              <a:round/>
              <a:headEnd/>
              <a:tailEnd/>
            </a:ln>
          </p:spPr>
          <p:txBody>
            <a:bodyPr/>
            <a:lstStyle/>
            <a:p>
              <a:endParaRPr lang="en-US"/>
            </a:p>
          </p:txBody>
        </p:sp>
        <p:sp>
          <p:nvSpPr>
            <p:cNvPr id="169024" name="Line 2112"/>
            <p:cNvSpPr>
              <a:spLocks noChangeShapeType="1"/>
            </p:cNvSpPr>
            <p:nvPr/>
          </p:nvSpPr>
          <p:spPr bwMode="auto">
            <a:xfrm>
              <a:off x="1813" y="2582"/>
              <a:ext cx="0" cy="2"/>
            </a:xfrm>
            <a:prstGeom prst="line">
              <a:avLst/>
            </a:prstGeom>
            <a:noFill/>
            <a:ln w="14288">
              <a:solidFill>
                <a:srgbClr val="000000"/>
              </a:solidFill>
              <a:round/>
              <a:headEnd/>
              <a:tailEnd/>
            </a:ln>
          </p:spPr>
          <p:txBody>
            <a:bodyPr/>
            <a:lstStyle/>
            <a:p>
              <a:endParaRPr lang="en-US"/>
            </a:p>
          </p:txBody>
        </p:sp>
        <p:sp>
          <p:nvSpPr>
            <p:cNvPr id="169025" name="Freeform 2113"/>
            <p:cNvSpPr>
              <a:spLocks/>
            </p:cNvSpPr>
            <p:nvPr/>
          </p:nvSpPr>
          <p:spPr bwMode="auto">
            <a:xfrm>
              <a:off x="1818" y="2595"/>
              <a:ext cx="0" cy="2"/>
            </a:xfrm>
            <a:custGeom>
              <a:avLst/>
              <a:gdLst/>
              <a:ahLst/>
              <a:cxnLst>
                <a:cxn ang="0">
                  <a:pos x="0" y="0"/>
                </a:cxn>
                <a:cxn ang="0">
                  <a:pos x="1" y="1"/>
                </a:cxn>
                <a:cxn ang="0">
                  <a:pos x="1" y="1"/>
                </a:cxn>
              </a:cxnLst>
              <a:rect l="0" t="0" r="r" b="b"/>
              <a:pathLst>
                <a:path w="1" h="1">
                  <a:moveTo>
                    <a:pt x="0" y="0"/>
                  </a:moveTo>
                  <a:lnTo>
                    <a:pt x="1" y="1"/>
                  </a:lnTo>
                  <a:lnTo>
                    <a:pt x="1" y="1"/>
                  </a:lnTo>
                </a:path>
              </a:pathLst>
            </a:custGeom>
            <a:noFill/>
            <a:ln w="14288">
              <a:solidFill>
                <a:srgbClr val="000000"/>
              </a:solidFill>
              <a:prstDash val="solid"/>
              <a:round/>
              <a:headEnd/>
              <a:tailEnd/>
            </a:ln>
          </p:spPr>
          <p:txBody>
            <a:bodyPr/>
            <a:lstStyle/>
            <a:p>
              <a:endParaRPr lang="en-US"/>
            </a:p>
          </p:txBody>
        </p:sp>
        <p:sp>
          <p:nvSpPr>
            <p:cNvPr id="169026" name="Line 2114"/>
            <p:cNvSpPr>
              <a:spLocks noChangeShapeType="1"/>
            </p:cNvSpPr>
            <p:nvPr/>
          </p:nvSpPr>
          <p:spPr bwMode="auto">
            <a:xfrm flipV="1">
              <a:off x="1827" y="2586"/>
              <a:ext cx="0" cy="1"/>
            </a:xfrm>
            <a:prstGeom prst="line">
              <a:avLst/>
            </a:prstGeom>
            <a:noFill/>
            <a:ln w="14288">
              <a:solidFill>
                <a:srgbClr val="000000"/>
              </a:solidFill>
              <a:round/>
              <a:headEnd/>
              <a:tailEnd/>
            </a:ln>
          </p:spPr>
          <p:txBody>
            <a:bodyPr/>
            <a:lstStyle/>
            <a:p>
              <a:endParaRPr lang="en-US"/>
            </a:p>
          </p:txBody>
        </p:sp>
        <p:sp>
          <p:nvSpPr>
            <p:cNvPr id="169027" name="Line 2115"/>
            <p:cNvSpPr>
              <a:spLocks noChangeShapeType="1"/>
            </p:cNvSpPr>
            <p:nvPr/>
          </p:nvSpPr>
          <p:spPr bwMode="auto">
            <a:xfrm>
              <a:off x="1836" y="2582"/>
              <a:ext cx="1" cy="2"/>
            </a:xfrm>
            <a:prstGeom prst="line">
              <a:avLst/>
            </a:prstGeom>
            <a:noFill/>
            <a:ln w="14288">
              <a:solidFill>
                <a:srgbClr val="000000"/>
              </a:solidFill>
              <a:round/>
              <a:headEnd/>
              <a:tailEnd/>
            </a:ln>
          </p:spPr>
          <p:txBody>
            <a:bodyPr/>
            <a:lstStyle/>
            <a:p>
              <a:endParaRPr lang="en-US"/>
            </a:p>
          </p:txBody>
        </p:sp>
        <p:sp>
          <p:nvSpPr>
            <p:cNvPr id="169028" name="Line 2116"/>
            <p:cNvSpPr>
              <a:spLocks noChangeShapeType="1"/>
            </p:cNvSpPr>
            <p:nvPr/>
          </p:nvSpPr>
          <p:spPr bwMode="auto">
            <a:xfrm>
              <a:off x="1845" y="2593"/>
              <a:ext cx="2" cy="1"/>
            </a:xfrm>
            <a:prstGeom prst="line">
              <a:avLst/>
            </a:prstGeom>
            <a:noFill/>
            <a:ln w="14288">
              <a:solidFill>
                <a:srgbClr val="000000"/>
              </a:solidFill>
              <a:round/>
              <a:headEnd/>
              <a:tailEnd/>
            </a:ln>
          </p:spPr>
          <p:txBody>
            <a:bodyPr/>
            <a:lstStyle/>
            <a:p>
              <a:endParaRPr lang="en-US"/>
            </a:p>
          </p:txBody>
        </p:sp>
        <p:sp>
          <p:nvSpPr>
            <p:cNvPr id="169029" name="Line 2117"/>
            <p:cNvSpPr>
              <a:spLocks noChangeShapeType="1"/>
            </p:cNvSpPr>
            <p:nvPr/>
          </p:nvSpPr>
          <p:spPr bwMode="auto">
            <a:xfrm>
              <a:off x="1857" y="2593"/>
              <a:ext cx="1" cy="1"/>
            </a:xfrm>
            <a:prstGeom prst="line">
              <a:avLst/>
            </a:prstGeom>
            <a:noFill/>
            <a:ln w="14288">
              <a:solidFill>
                <a:srgbClr val="000000"/>
              </a:solidFill>
              <a:round/>
              <a:headEnd/>
              <a:tailEnd/>
            </a:ln>
          </p:spPr>
          <p:txBody>
            <a:bodyPr/>
            <a:lstStyle/>
            <a:p>
              <a:endParaRPr lang="en-US"/>
            </a:p>
          </p:txBody>
        </p:sp>
        <p:sp>
          <p:nvSpPr>
            <p:cNvPr id="169030" name="Line 2118"/>
            <p:cNvSpPr>
              <a:spLocks noChangeShapeType="1"/>
            </p:cNvSpPr>
            <p:nvPr/>
          </p:nvSpPr>
          <p:spPr bwMode="auto">
            <a:xfrm>
              <a:off x="1870" y="2593"/>
              <a:ext cx="2" cy="1"/>
            </a:xfrm>
            <a:prstGeom prst="line">
              <a:avLst/>
            </a:prstGeom>
            <a:noFill/>
            <a:ln w="14288">
              <a:solidFill>
                <a:srgbClr val="000000"/>
              </a:solidFill>
              <a:round/>
              <a:headEnd/>
              <a:tailEnd/>
            </a:ln>
          </p:spPr>
          <p:txBody>
            <a:bodyPr/>
            <a:lstStyle/>
            <a:p>
              <a:endParaRPr lang="en-US"/>
            </a:p>
          </p:txBody>
        </p:sp>
        <p:sp>
          <p:nvSpPr>
            <p:cNvPr id="169031" name="Line 2119"/>
            <p:cNvSpPr>
              <a:spLocks noChangeShapeType="1"/>
            </p:cNvSpPr>
            <p:nvPr/>
          </p:nvSpPr>
          <p:spPr bwMode="auto">
            <a:xfrm>
              <a:off x="1883" y="2597"/>
              <a:ext cx="2" cy="1"/>
            </a:xfrm>
            <a:prstGeom prst="line">
              <a:avLst/>
            </a:prstGeom>
            <a:noFill/>
            <a:ln w="14288">
              <a:solidFill>
                <a:srgbClr val="000000"/>
              </a:solidFill>
              <a:round/>
              <a:headEnd/>
              <a:tailEnd/>
            </a:ln>
          </p:spPr>
          <p:txBody>
            <a:bodyPr/>
            <a:lstStyle/>
            <a:p>
              <a:endParaRPr lang="en-US"/>
            </a:p>
          </p:txBody>
        </p:sp>
        <p:sp>
          <p:nvSpPr>
            <p:cNvPr id="169032" name="Line 2120"/>
            <p:cNvSpPr>
              <a:spLocks noChangeShapeType="1"/>
            </p:cNvSpPr>
            <p:nvPr/>
          </p:nvSpPr>
          <p:spPr bwMode="auto">
            <a:xfrm>
              <a:off x="1896" y="2598"/>
              <a:ext cx="1" cy="2"/>
            </a:xfrm>
            <a:prstGeom prst="line">
              <a:avLst/>
            </a:prstGeom>
            <a:noFill/>
            <a:ln w="14288">
              <a:solidFill>
                <a:srgbClr val="000000"/>
              </a:solidFill>
              <a:round/>
              <a:headEnd/>
              <a:tailEnd/>
            </a:ln>
          </p:spPr>
          <p:txBody>
            <a:bodyPr/>
            <a:lstStyle/>
            <a:p>
              <a:endParaRPr lang="en-US"/>
            </a:p>
          </p:txBody>
        </p:sp>
        <p:sp>
          <p:nvSpPr>
            <p:cNvPr id="169033" name="Line 2121"/>
            <p:cNvSpPr>
              <a:spLocks noChangeShapeType="1"/>
            </p:cNvSpPr>
            <p:nvPr/>
          </p:nvSpPr>
          <p:spPr bwMode="auto">
            <a:xfrm>
              <a:off x="1907" y="2607"/>
              <a:ext cx="2" cy="1"/>
            </a:xfrm>
            <a:prstGeom prst="line">
              <a:avLst/>
            </a:prstGeom>
            <a:noFill/>
            <a:ln w="14288">
              <a:solidFill>
                <a:srgbClr val="000000"/>
              </a:solidFill>
              <a:round/>
              <a:headEnd/>
              <a:tailEnd/>
            </a:ln>
          </p:spPr>
          <p:txBody>
            <a:bodyPr/>
            <a:lstStyle/>
            <a:p>
              <a:endParaRPr lang="en-US"/>
            </a:p>
          </p:txBody>
        </p:sp>
        <p:sp>
          <p:nvSpPr>
            <p:cNvPr id="169034" name="Line 2122"/>
            <p:cNvSpPr>
              <a:spLocks noChangeShapeType="1"/>
            </p:cNvSpPr>
            <p:nvPr/>
          </p:nvSpPr>
          <p:spPr bwMode="auto">
            <a:xfrm>
              <a:off x="1919" y="2616"/>
              <a:ext cx="0" cy="1"/>
            </a:xfrm>
            <a:prstGeom prst="line">
              <a:avLst/>
            </a:prstGeom>
            <a:noFill/>
            <a:ln w="14288">
              <a:solidFill>
                <a:srgbClr val="000000"/>
              </a:solidFill>
              <a:round/>
              <a:headEnd/>
              <a:tailEnd/>
            </a:ln>
          </p:spPr>
          <p:txBody>
            <a:bodyPr/>
            <a:lstStyle/>
            <a:p>
              <a:endParaRPr lang="en-US"/>
            </a:p>
          </p:txBody>
        </p:sp>
        <p:sp>
          <p:nvSpPr>
            <p:cNvPr id="169035" name="Line 2123"/>
            <p:cNvSpPr>
              <a:spLocks noChangeShapeType="1"/>
            </p:cNvSpPr>
            <p:nvPr/>
          </p:nvSpPr>
          <p:spPr bwMode="auto">
            <a:xfrm flipV="1">
              <a:off x="1928" y="2614"/>
              <a:ext cx="0" cy="0"/>
            </a:xfrm>
            <a:prstGeom prst="line">
              <a:avLst/>
            </a:prstGeom>
            <a:noFill/>
            <a:ln w="14288">
              <a:solidFill>
                <a:srgbClr val="000000"/>
              </a:solidFill>
              <a:round/>
              <a:headEnd/>
              <a:tailEnd/>
            </a:ln>
          </p:spPr>
          <p:txBody>
            <a:bodyPr/>
            <a:lstStyle/>
            <a:p>
              <a:endParaRPr lang="en-US"/>
            </a:p>
          </p:txBody>
        </p:sp>
        <p:sp>
          <p:nvSpPr>
            <p:cNvPr id="169036" name="Line 2124"/>
            <p:cNvSpPr>
              <a:spLocks noChangeShapeType="1"/>
            </p:cNvSpPr>
            <p:nvPr/>
          </p:nvSpPr>
          <p:spPr bwMode="auto">
            <a:xfrm flipV="1">
              <a:off x="1936" y="2601"/>
              <a:ext cx="1" cy="1"/>
            </a:xfrm>
            <a:prstGeom prst="line">
              <a:avLst/>
            </a:prstGeom>
            <a:noFill/>
            <a:ln w="14288">
              <a:solidFill>
                <a:srgbClr val="000000"/>
              </a:solidFill>
              <a:round/>
              <a:headEnd/>
              <a:tailEnd/>
            </a:ln>
          </p:spPr>
          <p:txBody>
            <a:bodyPr/>
            <a:lstStyle/>
            <a:p>
              <a:endParaRPr lang="en-US"/>
            </a:p>
          </p:txBody>
        </p:sp>
        <p:sp>
          <p:nvSpPr>
            <p:cNvPr id="169037" name="Line 2125"/>
            <p:cNvSpPr>
              <a:spLocks noChangeShapeType="1"/>
            </p:cNvSpPr>
            <p:nvPr/>
          </p:nvSpPr>
          <p:spPr bwMode="auto">
            <a:xfrm>
              <a:off x="1945" y="2602"/>
              <a:ext cx="1" cy="0"/>
            </a:xfrm>
            <a:prstGeom prst="line">
              <a:avLst/>
            </a:prstGeom>
            <a:noFill/>
            <a:ln w="14288">
              <a:solidFill>
                <a:srgbClr val="000000"/>
              </a:solidFill>
              <a:round/>
              <a:headEnd/>
              <a:tailEnd/>
            </a:ln>
          </p:spPr>
          <p:txBody>
            <a:bodyPr/>
            <a:lstStyle/>
            <a:p>
              <a:endParaRPr lang="en-US"/>
            </a:p>
          </p:txBody>
        </p:sp>
        <p:sp>
          <p:nvSpPr>
            <p:cNvPr id="169038" name="Line 2126"/>
            <p:cNvSpPr>
              <a:spLocks noChangeShapeType="1"/>
            </p:cNvSpPr>
            <p:nvPr/>
          </p:nvSpPr>
          <p:spPr bwMode="auto">
            <a:xfrm>
              <a:off x="1955" y="2612"/>
              <a:ext cx="2" cy="1"/>
            </a:xfrm>
            <a:prstGeom prst="line">
              <a:avLst/>
            </a:prstGeom>
            <a:noFill/>
            <a:ln w="14288">
              <a:solidFill>
                <a:srgbClr val="000000"/>
              </a:solidFill>
              <a:round/>
              <a:headEnd/>
              <a:tailEnd/>
            </a:ln>
          </p:spPr>
          <p:txBody>
            <a:bodyPr/>
            <a:lstStyle/>
            <a:p>
              <a:endParaRPr lang="en-US"/>
            </a:p>
          </p:txBody>
        </p:sp>
        <p:sp>
          <p:nvSpPr>
            <p:cNvPr id="169039" name="Line 2127"/>
            <p:cNvSpPr>
              <a:spLocks noChangeShapeType="1"/>
            </p:cNvSpPr>
            <p:nvPr/>
          </p:nvSpPr>
          <p:spPr bwMode="auto">
            <a:xfrm>
              <a:off x="1966" y="2622"/>
              <a:ext cx="0" cy="1"/>
            </a:xfrm>
            <a:prstGeom prst="line">
              <a:avLst/>
            </a:prstGeom>
            <a:noFill/>
            <a:ln w="14288">
              <a:solidFill>
                <a:srgbClr val="000000"/>
              </a:solidFill>
              <a:round/>
              <a:headEnd/>
              <a:tailEnd/>
            </a:ln>
          </p:spPr>
          <p:txBody>
            <a:bodyPr/>
            <a:lstStyle/>
            <a:p>
              <a:endParaRPr lang="en-US"/>
            </a:p>
          </p:txBody>
        </p:sp>
        <p:sp>
          <p:nvSpPr>
            <p:cNvPr id="169040" name="Line 2128"/>
            <p:cNvSpPr>
              <a:spLocks noChangeShapeType="1"/>
            </p:cNvSpPr>
            <p:nvPr/>
          </p:nvSpPr>
          <p:spPr bwMode="auto">
            <a:xfrm flipV="1">
              <a:off x="1974" y="2617"/>
              <a:ext cx="1" cy="3"/>
            </a:xfrm>
            <a:prstGeom prst="line">
              <a:avLst/>
            </a:prstGeom>
            <a:noFill/>
            <a:ln w="14288">
              <a:solidFill>
                <a:srgbClr val="000000"/>
              </a:solidFill>
              <a:round/>
              <a:headEnd/>
              <a:tailEnd/>
            </a:ln>
          </p:spPr>
          <p:txBody>
            <a:bodyPr/>
            <a:lstStyle/>
            <a:p>
              <a:endParaRPr lang="en-US"/>
            </a:p>
          </p:txBody>
        </p:sp>
        <p:sp>
          <p:nvSpPr>
            <p:cNvPr id="169041" name="Line 2129"/>
            <p:cNvSpPr>
              <a:spLocks noChangeShapeType="1"/>
            </p:cNvSpPr>
            <p:nvPr/>
          </p:nvSpPr>
          <p:spPr bwMode="auto">
            <a:xfrm flipV="1">
              <a:off x="1982" y="2605"/>
              <a:ext cx="0" cy="2"/>
            </a:xfrm>
            <a:prstGeom prst="line">
              <a:avLst/>
            </a:prstGeom>
            <a:noFill/>
            <a:ln w="14288">
              <a:solidFill>
                <a:srgbClr val="000000"/>
              </a:solidFill>
              <a:round/>
              <a:headEnd/>
              <a:tailEnd/>
            </a:ln>
          </p:spPr>
          <p:txBody>
            <a:bodyPr/>
            <a:lstStyle/>
            <a:p>
              <a:endParaRPr lang="en-US"/>
            </a:p>
          </p:txBody>
        </p:sp>
        <p:sp>
          <p:nvSpPr>
            <p:cNvPr id="169042" name="Line 2130"/>
            <p:cNvSpPr>
              <a:spLocks noChangeShapeType="1"/>
            </p:cNvSpPr>
            <p:nvPr/>
          </p:nvSpPr>
          <p:spPr bwMode="auto">
            <a:xfrm>
              <a:off x="1988" y="2613"/>
              <a:ext cx="1" cy="1"/>
            </a:xfrm>
            <a:prstGeom prst="line">
              <a:avLst/>
            </a:prstGeom>
            <a:noFill/>
            <a:ln w="14288">
              <a:solidFill>
                <a:srgbClr val="000000"/>
              </a:solidFill>
              <a:round/>
              <a:headEnd/>
              <a:tailEnd/>
            </a:ln>
          </p:spPr>
          <p:txBody>
            <a:bodyPr/>
            <a:lstStyle/>
            <a:p>
              <a:endParaRPr lang="en-US"/>
            </a:p>
          </p:txBody>
        </p:sp>
        <p:sp>
          <p:nvSpPr>
            <p:cNvPr id="169043" name="Line 2131"/>
            <p:cNvSpPr>
              <a:spLocks noChangeShapeType="1"/>
            </p:cNvSpPr>
            <p:nvPr/>
          </p:nvSpPr>
          <p:spPr bwMode="auto">
            <a:xfrm>
              <a:off x="1993" y="2625"/>
              <a:ext cx="1" cy="3"/>
            </a:xfrm>
            <a:prstGeom prst="line">
              <a:avLst/>
            </a:prstGeom>
            <a:noFill/>
            <a:ln w="14288">
              <a:solidFill>
                <a:srgbClr val="000000"/>
              </a:solidFill>
              <a:round/>
              <a:headEnd/>
              <a:tailEnd/>
            </a:ln>
          </p:spPr>
          <p:txBody>
            <a:bodyPr/>
            <a:lstStyle/>
            <a:p>
              <a:endParaRPr lang="en-US"/>
            </a:p>
          </p:txBody>
        </p:sp>
        <p:sp>
          <p:nvSpPr>
            <p:cNvPr id="169044" name="Line 2132"/>
            <p:cNvSpPr>
              <a:spLocks noChangeShapeType="1"/>
            </p:cNvSpPr>
            <p:nvPr/>
          </p:nvSpPr>
          <p:spPr bwMode="auto">
            <a:xfrm>
              <a:off x="2000" y="2639"/>
              <a:ext cx="2" cy="1"/>
            </a:xfrm>
            <a:prstGeom prst="line">
              <a:avLst/>
            </a:prstGeom>
            <a:noFill/>
            <a:ln w="14288">
              <a:solidFill>
                <a:srgbClr val="000000"/>
              </a:solidFill>
              <a:round/>
              <a:headEnd/>
              <a:tailEnd/>
            </a:ln>
          </p:spPr>
          <p:txBody>
            <a:bodyPr/>
            <a:lstStyle/>
            <a:p>
              <a:endParaRPr lang="en-US"/>
            </a:p>
          </p:txBody>
        </p:sp>
        <p:sp>
          <p:nvSpPr>
            <p:cNvPr id="169045" name="Freeform 2133"/>
            <p:cNvSpPr>
              <a:spLocks/>
            </p:cNvSpPr>
            <p:nvPr/>
          </p:nvSpPr>
          <p:spPr bwMode="auto">
            <a:xfrm>
              <a:off x="2014" y="2638"/>
              <a:ext cx="2" cy="1"/>
            </a:xfrm>
            <a:custGeom>
              <a:avLst/>
              <a:gdLst/>
              <a:ahLst/>
              <a:cxnLst>
                <a:cxn ang="0">
                  <a:pos x="0" y="1"/>
                </a:cxn>
                <a:cxn ang="0">
                  <a:pos x="0" y="1"/>
                </a:cxn>
                <a:cxn ang="0">
                  <a:pos x="2" y="0"/>
                </a:cxn>
              </a:cxnLst>
              <a:rect l="0" t="0" r="r" b="b"/>
              <a:pathLst>
                <a:path w="2" h="1">
                  <a:moveTo>
                    <a:pt x="0" y="1"/>
                  </a:moveTo>
                  <a:lnTo>
                    <a:pt x="0" y="1"/>
                  </a:lnTo>
                  <a:lnTo>
                    <a:pt x="2" y="0"/>
                  </a:lnTo>
                </a:path>
              </a:pathLst>
            </a:custGeom>
            <a:noFill/>
            <a:ln w="14288">
              <a:solidFill>
                <a:srgbClr val="000000"/>
              </a:solidFill>
              <a:prstDash val="solid"/>
              <a:round/>
              <a:headEnd/>
              <a:tailEnd/>
            </a:ln>
          </p:spPr>
          <p:txBody>
            <a:bodyPr/>
            <a:lstStyle/>
            <a:p>
              <a:endParaRPr lang="en-US"/>
            </a:p>
          </p:txBody>
        </p:sp>
        <p:sp>
          <p:nvSpPr>
            <p:cNvPr id="169046" name="Line 2134"/>
            <p:cNvSpPr>
              <a:spLocks noChangeShapeType="1"/>
            </p:cNvSpPr>
            <p:nvPr/>
          </p:nvSpPr>
          <p:spPr bwMode="auto">
            <a:xfrm flipV="1">
              <a:off x="2025" y="2629"/>
              <a:ext cx="1" cy="1"/>
            </a:xfrm>
            <a:prstGeom prst="line">
              <a:avLst/>
            </a:prstGeom>
            <a:noFill/>
            <a:ln w="14288">
              <a:solidFill>
                <a:srgbClr val="000000"/>
              </a:solidFill>
              <a:round/>
              <a:headEnd/>
              <a:tailEnd/>
            </a:ln>
          </p:spPr>
          <p:txBody>
            <a:bodyPr/>
            <a:lstStyle/>
            <a:p>
              <a:endParaRPr lang="en-US"/>
            </a:p>
          </p:txBody>
        </p:sp>
        <p:sp>
          <p:nvSpPr>
            <p:cNvPr id="169047" name="Line 2135"/>
            <p:cNvSpPr>
              <a:spLocks noChangeShapeType="1"/>
            </p:cNvSpPr>
            <p:nvPr/>
          </p:nvSpPr>
          <p:spPr bwMode="auto">
            <a:xfrm flipV="1">
              <a:off x="2036" y="2621"/>
              <a:ext cx="2" cy="0"/>
            </a:xfrm>
            <a:prstGeom prst="line">
              <a:avLst/>
            </a:prstGeom>
            <a:noFill/>
            <a:ln w="14288">
              <a:solidFill>
                <a:srgbClr val="000000"/>
              </a:solidFill>
              <a:round/>
              <a:headEnd/>
              <a:tailEnd/>
            </a:ln>
          </p:spPr>
          <p:txBody>
            <a:bodyPr/>
            <a:lstStyle/>
            <a:p>
              <a:endParaRPr lang="en-US"/>
            </a:p>
          </p:txBody>
        </p:sp>
        <p:sp>
          <p:nvSpPr>
            <p:cNvPr id="169048" name="Line 2136"/>
            <p:cNvSpPr>
              <a:spLocks noChangeShapeType="1"/>
            </p:cNvSpPr>
            <p:nvPr/>
          </p:nvSpPr>
          <p:spPr bwMode="auto">
            <a:xfrm>
              <a:off x="2047" y="2616"/>
              <a:ext cx="2" cy="1"/>
            </a:xfrm>
            <a:prstGeom prst="line">
              <a:avLst/>
            </a:prstGeom>
            <a:noFill/>
            <a:ln w="14288">
              <a:solidFill>
                <a:srgbClr val="000000"/>
              </a:solidFill>
              <a:round/>
              <a:headEnd/>
              <a:tailEnd/>
            </a:ln>
          </p:spPr>
          <p:txBody>
            <a:bodyPr/>
            <a:lstStyle/>
            <a:p>
              <a:endParaRPr lang="en-US"/>
            </a:p>
          </p:txBody>
        </p:sp>
        <p:sp>
          <p:nvSpPr>
            <p:cNvPr id="169049" name="Freeform 2137"/>
            <p:cNvSpPr>
              <a:spLocks/>
            </p:cNvSpPr>
            <p:nvPr/>
          </p:nvSpPr>
          <p:spPr bwMode="auto">
            <a:xfrm>
              <a:off x="2059" y="2625"/>
              <a:ext cx="0" cy="2"/>
            </a:xfrm>
            <a:custGeom>
              <a:avLst/>
              <a:gdLst/>
              <a:ahLst/>
              <a:cxnLst>
                <a:cxn ang="0">
                  <a:pos x="0" y="0"/>
                </a:cxn>
                <a:cxn ang="0">
                  <a:pos x="1" y="1"/>
                </a:cxn>
                <a:cxn ang="0">
                  <a:pos x="1" y="0"/>
                </a:cxn>
              </a:cxnLst>
              <a:rect l="0" t="0" r="r" b="b"/>
              <a:pathLst>
                <a:path w="1" h="1">
                  <a:moveTo>
                    <a:pt x="0" y="0"/>
                  </a:moveTo>
                  <a:lnTo>
                    <a:pt x="1" y="1"/>
                  </a:lnTo>
                  <a:lnTo>
                    <a:pt x="1" y="0"/>
                  </a:lnTo>
                </a:path>
              </a:pathLst>
            </a:custGeom>
            <a:noFill/>
            <a:ln w="14288">
              <a:solidFill>
                <a:srgbClr val="000000"/>
              </a:solidFill>
              <a:prstDash val="solid"/>
              <a:round/>
              <a:headEnd/>
              <a:tailEnd/>
            </a:ln>
          </p:spPr>
          <p:txBody>
            <a:bodyPr/>
            <a:lstStyle/>
            <a:p>
              <a:endParaRPr lang="en-US"/>
            </a:p>
          </p:txBody>
        </p:sp>
        <p:sp>
          <p:nvSpPr>
            <p:cNvPr id="169050" name="Line 2138"/>
            <p:cNvSpPr>
              <a:spLocks noChangeShapeType="1"/>
            </p:cNvSpPr>
            <p:nvPr/>
          </p:nvSpPr>
          <p:spPr bwMode="auto">
            <a:xfrm flipV="1">
              <a:off x="2069" y="2617"/>
              <a:ext cx="2" cy="2"/>
            </a:xfrm>
            <a:prstGeom prst="line">
              <a:avLst/>
            </a:prstGeom>
            <a:noFill/>
            <a:ln w="14288">
              <a:solidFill>
                <a:srgbClr val="000000"/>
              </a:solidFill>
              <a:round/>
              <a:headEnd/>
              <a:tailEnd/>
            </a:ln>
          </p:spPr>
          <p:txBody>
            <a:bodyPr/>
            <a:lstStyle/>
            <a:p>
              <a:endParaRPr lang="en-US"/>
            </a:p>
          </p:txBody>
        </p:sp>
        <p:sp>
          <p:nvSpPr>
            <p:cNvPr id="169051" name="Line 2139"/>
            <p:cNvSpPr>
              <a:spLocks noChangeShapeType="1"/>
            </p:cNvSpPr>
            <p:nvPr/>
          </p:nvSpPr>
          <p:spPr bwMode="auto">
            <a:xfrm flipV="1">
              <a:off x="2079" y="2607"/>
              <a:ext cx="2" cy="1"/>
            </a:xfrm>
            <a:prstGeom prst="line">
              <a:avLst/>
            </a:prstGeom>
            <a:noFill/>
            <a:ln w="14288">
              <a:solidFill>
                <a:srgbClr val="000000"/>
              </a:solidFill>
              <a:round/>
              <a:headEnd/>
              <a:tailEnd/>
            </a:ln>
          </p:spPr>
          <p:txBody>
            <a:bodyPr/>
            <a:lstStyle/>
            <a:p>
              <a:endParaRPr lang="en-US"/>
            </a:p>
          </p:txBody>
        </p:sp>
        <p:sp>
          <p:nvSpPr>
            <p:cNvPr id="169052" name="Freeform 2140"/>
            <p:cNvSpPr>
              <a:spLocks/>
            </p:cNvSpPr>
            <p:nvPr/>
          </p:nvSpPr>
          <p:spPr bwMode="auto">
            <a:xfrm>
              <a:off x="2089" y="2597"/>
              <a:ext cx="1" cy="1"/>
            </a:xfrm>
            <a:custGeom>
              <a:avLst/>
              <a:gdLst/>
              <a:ahLst/>
              <a:cxnLst>
                <a:cxn ang="0">
                  <a:pos x="0" y="1"/>
                </a:cxn>
                <a:cxn ang="0">
                  <a:pos x="0" y="0"/>
                </a:cxn>
                <a:cxn ang="0">
                  <a:pos x="1" y="1"/>
                </a:cxn>
              </a:cxnLst>
              <a:rect l="0" t="0" r="r" b="b"/>
              <a:pathLst>
                <a:path w="1" h="1">
                  <a:moveTo>
                    <a:pt x="0" y="1"/>
                  </a:moveTo>
                  <a:lnTo>
                    <a:pt x="0" y="0"/>
                  </a:lnTo>
                  <a:lnTo>
                    <a:pt x="1" y="1"/>
                  </a:lnTo>
                </a:path>
              </a:pathLst>
            </a:custGeom>
            <a:noFill/>
            <a:ln w="14288">
              <a:solidFill>
                <a:srgbClr val="000000"/>
              </a:solidFill>
              <a:prstDash val="solid"/>
              <a:round/>
              <a:headEnd/>
              <a:tailEnd/>
            </a:ln>
          </p:spPr>
          <p:txBody>
            <a:bodyPr/>
            <a:lstStyle/>
            <a:p>
              <a:endParaRPr lang="en-US"/>
            </a:p>
          </p:txBody>
        </p:sp>
        <p:sp>
          <p:nvSpPr>
            <p:cNvPr id="169053" name="Line 2141"/>
            <p:cNvSpPr>
              <a:spLocks noChangeShapeType="1"/>
            </p:cNvSpPr>
            <p:nvPr/>
          </p:nvSpPr>
          <p:spPr bwMode="auto">
            <a:xfrm>
              <a:off x="2098" y="2607"/>
              <a:ext cx="1" cy="1"/>
            </a:xfrm>
            <a:prstGeom prst="line">
              <a:avLst/>
            </a:prstGeom>
            <a:noFill/>
            <a:ln w="14288">
              <a:solidFill>
                <a:srgbClr val="000000"/>
              </a:solidFill>
              <a:round/>
              <a:headEnd/>
              <a:tailEnd/>
            </a:ln>
          </p:spPr>
          <p:txBody>
            <a:bodyPr/>
            <a:lstStyle/>
            <a:p>
              <a:endParaRPr lang="en-US"/>
            </a:p>
          </p:txBody>
        </p:sp>
        <p:sp>
          <p:nvSpPr>
            <p:cNvPr id="169054" name="Line 2142"/>
            <p:cNvSpPr>
              <a:spLocks noChangeShapeType="1"/>
            </p:cNvSpPr>
            <p:nvPr/>
          </p:nvSpPr>
          <p:spPr bwMode="auto">
            <a:xfrm>
              <a:off x="2106" y="2620"/>
              <a:ext cx="1" cy="1"/>
            </a:xfrm>
            <a:prstGeom prst="line">
              <a:avLst/>
            </a:prstGeom>
            <a:noFill/>
            <a:ln w="14288">
              <a:solidFill>
                <a:srgbClr val="000000"/>
              </a:solidFill>
              <a:round/>
              <a:headEnd/>
              <a:tailEnd/>
            </a:ln>
          </p:spPr>
          <p:txBody>
            <a:bodyPr/>
            <a:lstStyle/>
            <a:p>
              <a:endParaRPr lang="en-US"/>
            </a:p>
          </p:txBody>
        </p:sp>
        <p:sp>
          <p:nvSpPr>
            <p:cNvPr id="169055" name="Line 2143"/>
            <p:cNvSpPr>
              <a:spLocks noChangeShapeType="1"/>
            </p:cNvSpPr>
            <p:nvPr/>
          </p:nvSpPr>
          <p:spPr bwMode="auto">
            <a:xfrm>
              <a:off x="2113" y="2632"/>
              <a:ext cx="1" cy="1"/>
            </a:xfrm>
            <a:prstGeom prst="line">
              <a:avLst/>
            </a:prstGeom>
            <a:noFill/>
            <a:ln w="14288">
              <a:solidFill>
                <a:srgbClr val="000000"/>
              </a:solidFill>
              <a:round/>
              <a:headEnd/>
              <a:tailEnd/>
            </a:ln>
          </p:spPr>
          <p:txBody>
            <a:bodyPr/>
            <a:lstStyle/>
            <a:p>
              <a:endParaRPr lang="en-US"/>
            </a:p>
          </p:txBody>
        </p:sp>
        <p:sp>
          <p:nvSpPr>
            <p:cNvPr id="169056" name="Line 2144"/>
            <p:cNvSpPr>
              <a:spLocks noChangeShapeType="1"/>
            </p:cNvSpPr>
            <p:nvPr/>
          </p:nvSpPr>
          <p:spPr bwMode="auto">
            <a:xfrm flipV="1">
              <a:off x="2120" y="2643"/>
              <a:ext cx="2" cy="0"/>
            </a:xfrm>
            <a:prstGeom prst="line">
              <a:avLst/>
            </a:prstGeom>
            <a:noFill/>
            <a:ln w="14288">
              <a:solidFill>
                <a:srgbClr val="000000"/>
              </a:solidFill>
              <a:round/>
              <a:headEnd/>
              <a:tailEnd/>
            </a:ln>
          </p:spPr>
          <p:txBody>
            <a:bodyPr/>
            <a:lstStyle/>
            <a:p>
              <a:endParaRPr lang="en-US"/>
            </a:p>
          </p:txBody>
        </p:sp>
        <p:sp>
          <p:nvSpPr>
            <p:cNvPr id="169057" name="Line 2145"/>
            <p:cNvSpPr>
              <a:spLocks noChangeShapeType="1"/>
            </p:cNvSpPr>
            <p:nvPr/>
          </p:nvSpPr>
          <p:spPr bwMode="auto">
            <a:xfrm flipV="1">
              <a:off x="2130" y="2631"/>
              <a:ext cx="1" cy="1"/>
            </a:xfrm>
            <a:prstGeom prst="line">
              <a:avLst/>
            </a:prstGeom>
            <a:noFill/>
            <a:ln w="14288">
              <a:solidFill>
                <a:srgbClr val="000000"/>
              </a:solidFill>
              <a:round/>
              <a:headEnd/>
              <a:tailEnd/>
            </a:ln>
          </p:spPr>
          <p:txBody>
            <a:bodyPr/>
            <a:lstStyle/>
            <a:p>
              <a:endParaRPr lang="en-US"/>
            </a:p>
          </p:txBody>
        </p:sp>
        <p:sp>
          <p:nvSpPr>
            <p:cNvPr id="169058" name="Line 2146"/>
            <p:cNvSpPr>
              <a:spLocks noChangeShapeType="1"/>
            </p:cNvSpPr>
            <p:nvPr/>
          </p:nvSpPr>
          <p:spPr bwMode="auto">
            <a:xfrm flipV="1">
              <a:off x="2140" y="2623"/>
              <a:ext cx="2" cy="1"/>
            </a:xfrm>
            <a:prstGeom prst="line">
              <a:avLst/>
            </a:prstGeom>
            <a:noFill/>
            <a:ln w="14288">
              <a:solidFill>
                <a:srgbClr val="000000"/>
              </a:solidFill>
              <a:round/>
              <a:headEnd/>
              <a:tailEnd/>
            </a:ln>
          </p:spPr>
          <p:txBody>
            <a:bodyPr/>
            <a:lstStyle/>
            <a:p>
              <a:endParaRPr lang="en-US"/>
            </a:p>
          </p:txBody>
        </p:sp>
        <p:sp>
          <p:nvSpPr>
            <p:cNvPr id="169059" name="Line 2147"/>
            <p:cNvSpPr>
              <a:spLocks noChangeShapeType="1"/>
            </p:cNvSpPr>
            <p:nvPr/>
          </p:nvSpPr>
          <p:spPr bwMode="auto">
            <a:xfrm>
              <a:off x="2152" y="2624"/>
              <a:ext cx="1" cy="1"/>
            </a:xfrm>
            <a:prstGeom prst="line">
              <a:avLst/>
            </a:prstGeom>
            <a:noFill/>
            <a:ln w="14288">
              <a:solidFill>
                <a:srgbClr val="000000"/>
              </a:solidFill>
              <a:round/>
              <a:headEnd/>
              <a:tailEnd/>
            </a:ln>
          </p:spPr>
          <p:txBody>
            <a:bodyPr/>
            <a:lstStyle/>
            <a:p>
              <a:endParaRPr lang="en-US"/>
            </a:p>
          </p:txBody>
        </p:sp>
        <p:sp>
          <p:nvSpPr>
            <p:cNvPr id="169060" name="Line 2148"/>
            <p:cNvSpPr>
              <a:spLocks noChangeShapeType="1"/>
            </p:cNvSpPr>
            <p:nvPr/>
          </p:nvSpPr>
          <p:spPr bwMode="auto">
            <a:xfrm>
              <a:off x="2160" y="2638"/>
              <a:ext cx="1" cy="1"/>
            </a:xfrm>
            <a:prstGeom prst="line">
              <a:avLst/>
            </a:prstGeom>
            <a:noFill/>
            <a:ln w="14288">
              <a:solidFill>
                <a:srgbClr val="000000"/>
              </a:solidFill>
              <a:round/>
              <a:headEnd/>
              <a:tailEnd/>
            </a:ln>
          </p:spPr>
          <p:txBody>
            <a:bodyPr/>
            <a:lstStyle/>
            <a:p>
              <a:endParaRPr lang="en-US"/>
            </a:p>
          </p:txBody>
        </p:sp>
        <p:sp>
          <p:nvSpPr>
            <p:cNvPr id="169061" name="Line 2149"/>
            <p:cNvSpPr>
              <a:spLocks noChangeShapeType="1"/>
            </p:cNvSpPr>
            <p:nvPr/>
          </p:nvSpPr>
          <p:spPr bwMode="auto">
            <a:xfrm flipV="1">
              <a:off x="2168" y="2638"/>
              <a:ext cx="1" cy="2"/>
            </a:xfrm>
            <a:prstGeom prst="line">
              <a:avLst/>
            </a:prstGeom>
            <a:noFill/>
            <a:ln w="14288">
              <a:solidFill>
                <a:srgbClr val="000000"/>
              </a:solidFill>
              <a:round/>
              <a:headEnd/>
              <a:tailEnd/>
            </a:ln>
          </p:spPr>
          <p:txBody>
            <a:bodyPr/>
            <a:lstStyle/>
            <a:p>
              <a:endParaRPr lang="en-US"/>
            </a:p>
          </p:txBody>
        </p:sp>
        <p:sp>
          <p:nvSpPr>
            <p:cNvPr id="169062" name="Line 2150"/>
            <p:cNvSpPr>
              <a:spLocks noChangeShapeType="1"/>
            </p:cNvSpPr>
            <p:nvPr/>
          </p:nvSpPr>
          <p:spPr bwMode="auto">
            <a:xfrm flipV="1">
              <a:off x="2176" y="2625"/>
              <a:ext cx="1" cy="2"/>
            </a:xfrm>
            <a:prstGeom prst="line">
              <a:avLst/>
            </a:prstGeom>
            <a:noFill/>
            <a:ln w="14288">
              <a:solidFill>
                <a:srgbClr val="000000"/>
              </a:solidFill>
              <a:round/>
              <a:headEnd/>
              <a:tailEnd/>
            </a:ln>
          </p:spPr>
          <p:txBody>
            <a:bodyPr/>
            <a:lstStyle/>
            <a:p>
              <a:endParaRPr lang="en-US"/>
            </a:p>
          </p:txBody>
        </p:sp>
        <p:sp>
          <p:nvSpPr>
            <p:cNvPr id="169063" name="Line 2151"/>
            <p:cNvSpPr>
              <a:spLocks noChangeShapeType="1"/>
            </p:cNvSpPr>
            <p:nvPr/>
          </p:nvSpPr>
          <p:spPr bwMode="auto">
            <a:xfrm>
              <a:off x="2183" y="2627"/>
              <a:ext cx="1" cy="2"/>
            </a:xfrm>
            <a:prstGeom prst="line">
              <a:avLst/>
            </a:prstGeom>
            <a:noFill/>
            <a:ln w="14288">
              <a:solidFill>
                <a:srgbClr val="000000"/>
              </a:solidFill>
              <a:round/>
              <a:headEnd/>
              <a:tailEnd/>
            </a:ln>
          </p:spPr>
          <p:txBody>
            <a:bodyPr/>
            <a:lstStyle/>
            <a:p>
              <a:endParaRPr lang="en-US"/>
            </a:p>
          </p:txBody>
        </p:sp>
        <p:sp>
          <p:nvSpPr>
            <p:cNvPr id="169064" name="Line 2152"/>
            <p:cNvSpPr>
              <a:spLocks noChangeShapeType="1"/>
            </p:cNvSpPr>
            <p:nvPr/>
          </p:nvSpPr>
          <p:spPr bwMode="auto">
            <a:xfrm>
              <a:off x="2189" y="2640"/>
              <a:ext cx="2" cy="3"/>
            </a:xfrm>
            <a:prstGeom prst="line">
              <a:avLst/>
            </a:prstGeom>
            <a:noFill/>
            <a:ln w="14288">
              <a:solidFill>
                <a:srgbClr val="000000"/>
              </a:solidFill>
              <a:round/>
              <a:headEnd/>
              <a:tailEnd/>
            </a:ln>
          </p:spPr>
          <p:txBody>
            <a:bodyPr/>
            <a:lstStyle/>
            <a:p>
              <a:endParaRPr lang="en-US"/>
            </a:p>
          </p:txBody>
        </p:sp>
        <p:sp>
          <p:nvSpPr>
            <p:cNvPr id="169065" name="Line 2153"/>
            <p:cNvSpPr>
              <a:spLocks noChangeShapeType="1"/>
            </p:cNvSpPr>
            <p:nvPr/>
          </p:nvSpPr>
          <p:spPr bwMode="auto">
            <a:xfrm flipV="1">
              <a:off x="2196" y="2646"/>
              <a:ext cx="1" cy="1"/>
            </a:xfrm>
            <a:prstGeom prst="line">
              <a:avLst/>
            </a:prstGeom>
            <a:noFill/>
            <a:ln w="14288">
              <a:solidFill>
                <a:srgbClr val="000000"/>
              </a:solidFill>
              <a:round/>
              <a:headEnd/>
              <a:tailEnd/>
            </a:ln>
          </p:spPr>
          <p:txBody>
            <a:bodyPr/>
            <a:lstStyle/>
            <a:p>
              <a:endParaRPr lang="en-US"/>
            </a:p>
          </p:txBody>
        </p:sp>
        <p:sp>
          <p:nvSpPr>
            <p:cNvPr id="169066" name="Line 2154"/>
            <p:cNvSpPr>
              <a:spLocks noChangeShapeType="1"/>
            </p:cNvSpPr>
            <p:nvPr/>
          </p:nvSpPr>
          <p:spPr bwMode="auto">
            <a:xfrm flipV="1">
              <a:off x="2203" y="2633"/>
              <a:ext cx="0" cy="0"/>
            </a:xfrm>
            <a:prstGeom prst="line">
              <a:avLst/>
            </a:prstGeom>
            <a:noFill/>
            <a:ln w="14288">
              <a:solidFill>
                <a:srgbClr val="000000"/>
              </a:solidFill>
              <a:round/>
              <a:headEnd/>
              <a:tailEnd/>
            </a:ln>
          </p:spPr>
          <p:txBody>
            <a:bodyPr/>
            <a:lstStyle/>
            <a:p>
              <a:endParaRPr lang="en-US"/>
            </a:p>
          </p:txBody>
        </p:sp>
        <p:sp>
          <p:nvSpPr>
            <p:cNvPr id="169067" name="Freeform 2155"/>
            <p:cNvSpPr>
              <a:spLocks/>
            </p:cNvSpPr>
            <p:nvPr/>
          </p:nvSpPr>
          <p:spPr bwMode="auto">
            <a:xfrm>
              <a:off x="2210" y="2621"/>
              <a:ext cx="0" cy="1"/>
            </a:xfrm>
            <a:custGeom>
              <a:avLst/>
              <a:gdLst/>
              <a:ahLst/>
              <a:cxnLst>
                <a:cxn ang="0">
                  <a:pos x="0" y="0"/>
                </a:cxn>
                <a:cxn ang="0">
                  <a:pos x="0" y="0"/>
                </a:cxn>
                <a:cxn ang="0">
                  <a:pos x="1" y="1"/>
                </a:cxn>
              </a:cxnLst>
              <a:rect l="0" t="0" r="r" b="b"/>
              <a:pathLst>
                <a:path w="1" h="1">
                  <a:moveTo>
                    <a:pt x="0" y="0"/>
                  </a:moveTo>
                  <a:lnTo>
                    <a:pt x="0" y="0"/>
                  </a:lnTo>
                  <a:lnTo>
                    <a:pt x="1" y="1"/>
                  </a:lnTo>
                </a:path>
              </a:pathLst>
            </a:custGeom>
            <a:noFill/>
            <a:ln w="14288">
              <a:solidFill>
                <a:srgbClr val="000000"/>
              </a:solidFill>
              <a:prstDash val="solid"/>
              <a:round/>
              <a:headEnd/>
              <a:tailEnd/>
            </a:ln>
          </p:spPr>
          <p:txBody>
            <a:bodyPr/>
            <a:lstStyle/>
            <a:p>
              <a:endParaRPr lang="en-US"/>
            </a:p>
          </p:txBody>
        </p:sp>
        <p:sp>
          <p:nvSpPr>
            <p:cNvPr id="169068" name="Line 2156"/>
            <p:cNvSpPr>
              <a:spLocks noChangeShapeType="1"/>
            </p:cNvSpPr>
            <p:nvPr/>
          </p:nvSpPr>
          <p:spPr bwMode="auto">
            <a:xfrm>
              <a:off x="2218" y="2633"/>
              <a:ext cx="1" cy="2"/>
            </a:xfrm>
            <a:prstGeom prst="line">
              <a:avLst/>
            </a:prstGeom>
            <a:noFill/>
            <a:ln w="14288">
              <a:solidFill>
                <a:srgbClr val="000000"/>
              </a:solidFill>
              <a:round/>
              <a:headEnd/>
              <a:tailEnd/>
            </a:ln>
          </p:spPr>
          <p:txBody>
            <a:bodyPr/>
            <a:lstStyle/>
            <a:p>
              <a:endParaRPr lang="en-US"/>
            </a:p>
          </p:txBody>
        </p:sp>
        <p:sp>
          <p:nvSpPr>
            <p:cNvPr id="169069" name="Line 2157"/>
            <p:cNvSpPr>
              <a:spLocks noChangeShapeType="1"/>
            </p:cNvSpPr>
            <p:nvPr/>
          </p:nvSpPr>
          <p:spPr bwMode="auto">
            <a:xfrm flipV="1">
              <a:off x="2225" y="2643"/>
              <a:ext cx="1" cy="0"/>
            </a:xfrm>
            <a:prstGeom prst="line">
              <a:avLst/>
            </a:prstGeom>
            <a:noFill/>
            <a:ln w="14288">
              <a:solidFill>
                <a:srgbClr val="000000"/>
              </a:solidFill>
              <a:round/>
              <a:headEnd/>
              <a:tailEnd/>
            </a:ln>
          </p:spPr>
          <p:txBody>
            <a:bodyPr/>
            <a:lstStyle/>
            <a:p>
              <a:endParaRPr lang="en-US"/>
            </a:p>
          </p:txBody>
        </p:sp>
        <p:sp>
          <p:nvSpPr>
            <p:cNvPr id="169070" name="Line 2158"/>
            <p:cNvSpPr>
              <a:spLocks noChangeShapeType="1"/>
            </p:cNvSpPr>
            <p:nvPr/>
          </p:nvSpPr>
          <p:spPr bwMode="auto">
            <a:xfrm flipV="1">
              <a:off x="2232" y="2629"/>
              <a:ext cx="1" cy="2"/>
            </a:xfrm>
            <a:prstGeom prst="line">
              <a:avLst/>
            </a:prstGeom>
            <a:noFill/>
            <a:ln w="14288">
              <a:solidFill>
                <a:srgbClr val="000000"/>
              </a:solidFill>
              <a:round/>
              <a:headEnd/>
              <a:tailEnd/>
            </a:ln>
          </p:spPr>
          <p:txBody>
            <a:bodyPr/>
            <a:lstStyle/>
            <a:p>
              <a:endParaRPr lang="en-US"/>
            </a:p>
          </p:txBody>
        </p:sp>
        <p:sp>
          <p:nvSpPr>
            <p:cNvPr id="169071" name="Line 2159"/>
            <p:cNvSpPr>
              <a:spLocks noChangeShapeType="1"/>
            </p:cNvSpPr>
            <p:nvPr/>
          </p:nvSpPr>
          <p:spPr bwMode="auto">
            <a:xfrm flipV="1">
              <a:off x="2239" y="2615"/>
              <a:ext cx="1" cy="1"/>
            </a:xfrm>
            <a:prstGeom prst="line">
              <a:avLst/>
            </a:prstGeom>
            <a:noFill/>
            <a:ln w="14288">
              <a:solidFill>
                <a:srgbClr val="000000"/>
              </a:solidFill>
              <a:round/>
              <a:headEnd/>
              <a:tailEnd/>
            </a:ln>
          </p:spPr>
          <p:txBody>
            <a:bodyPr/>
            <a:lstStyle/>
            <a:p>
              <a:endParaRPr lang="en-US"/>
            </a:p>
          </p:txBody>
        </p:sp>
        <p:sp>
          <p:nvSpPr>
            <p:cNvPr id="169072" name="Line 2160"/>
            <p:cNvSpPr>
              <a:spLocks noChangeShapeType="1"/>
            </p:cNvSpPr>
            <p:nvPr/>
          </p:nvSpPr>
          <p:spPr bwMode="auto">
            <a:xfrm>
              <a:off x="2244" y="2627"/>
              <a:ext cx="0" cy="1"/>
            </a:xfrm>
            <a:prstGeom prst="line">
              <a:avLst/>
            </a:prstGeom>
            <a:noFill/>
            <a:ln w="14288">
              <a:solidFill>
                <a:srgbClr val="000000"/>
              </a:solidFill>
              <a:round/>
              <a:headEnd/>
              <a:tailEnd/>
            </a:ln>
          </p:spPr>
          <p:txBody>
            <a:bodyPr/>
            <a:lstStyle/>
            <a:p>
              <a:endParaRPr lang="en-US"/>
            </a:p>
          </p:txBody>
        </p:sp>
        <p:sp>
          <p:nvSpPr>
            <p:cNvPr id="169073" name="Line 2161"/>
            <p:cNvSpPr>
              <a:spLocks noChangeShapeType="1"/>
            </p:cNvSpPr>
            <p:nvPr/>
          </p:nvSpPr>
          <p:spPr bwMode="auto">
            <a:xfrm>
              <a:off x="2248" y="2640"/>
              <a:ext cx="1" cy="3"/>
            </a:xfrm>
            <a:prstGeom prst="line">
              <a:avLst/>
            </a:prstGeom>
            <a:noFill/>
            <a:ln w="14288">
              <a:solidFill>
                <a:srgbClr val="000000"/>
              </a:solidFill>
              <a:round/>
              <a:headEnd/>
              <a:tailEnd/>
            </a:ln>
          </p:spPr>
          <p:txBody>
            <a:bodyPr/>
            <a:lstStyle/>
            <a:p>
              <a:endParaRPr lang="en-US"/>
            </a:p>
          </p:txBody>
        </p:sp>
        <p:sp>
          <p:nvSpPr>
            <p:cNvPr id="169074" name="Line 2162"/>
            <p:cNvSpPr>
              <a:spLocks noChangeShapeType="1"/>
            </p:cNvSpPr>
            <p:nvPr/>
          </p:nvSpPr>
          <p:spPr bwMode="auto">
            <a:xfrm>
              <a:off x="2253" y="2655"/>
              <a:ext cx="0" cy="2"/>
            </a:xfrm>
            <a:prstGeom prst="line">
              <a:avLst/>
            </a:prstGeom>
            <a:noFill/>
            <a:ln w="14288">
              <a:solidFill>
                <a:srgbClr val="000000"/>
              </a:solidFill>
              <a:round/>
              <a:headEnd/>
              <a:tailEnd/>
            </a:ln>
          </p:spPr>
          <p:txBody>
            <a:bodyPr/>
            <a:lstStyle/>
            <a:p>
              <a:endParaRPr lang="en-US"/>
            </a:p>
          </p:txBody>
        </p:sp>
        <p:sp>
          <p:nvSpPr>
            <p:cNvPr id="169075" name="Line 2163"/>
            <p:cNvSpPr>
              <a:spLocks noChangeShapeType="1"/>
            </p:cNvSpPr>
            <p:nvPr/>
          </p:nvSpPr>
          <p:spPr bwMode="auto">
            <a:xfrm flipV="1">
              <a:off x="2259" y="2655"/>
              <a:ext cx="0" cy="2"/>
            </a:xfrm>
            <a:prstGeom prst="line">
              <a:avLst/>
            </a:prstGeom>
            <a:noFill/>
            <a:ln w="14288">
              <a:solidFill>
                <a:srgbClr val="000000"/>
              </a:solidFill>
              <a:round/>
              <a:headEnd/>
              <a:tailEnd/>
            </a:ln>
          </p:spPr>
          <p:txBody>
            <a:bodyPr/>
            <a:lstStyle/>
            <a:p>
              <a:endParaRPr lang="en-US"/>
            </a:p>
          </p:txBody>
        </p:sp>
        <p:sp>
          <p:nvSpPr>
            <p:cNvPr id="169076" name="Line 2164"/>
            <p:cNvSpPr>
              <a:spLocks noChangeShapeType="1"/>
            </p:cNvSpPr>
            <p:nvPr/>
          </p:nvSpPr>
          <p:spPr bwMode="auto">
            <a:xfrm flipV="1">
              <a:off x="2266" y="2643"/>
              <a:ext cx="2" cy="1"/>
            </a:xfrm>
            <a:prstGeom prst="line">
              <a:avLst/>
            </a:prstGeom>
            <a:noFill/>
            <a:ln w="14288">
              <a:solidFill>
                <a:srgbClr val="000000"/>
              </a:solidFill>
              <a:round/>
              <a:headEnd/>
              <a:tailEnd/>
            </a:ln>
          </p:spPr>
          <p:txBody>
            <a:bodyPr/>
            <a:lstStyle/>
            <a:p>
              <a:endParaRPr lang="en-US"/>
            </a:p>
          </p:txBody>
        </p:sp>
        <p:sp>
          <p:nvSpPr>
            <p:cNvPr id="169077" name="Line 2165"/>
            <p:cNvSpPr>
              <a:spLocks noChangeShapeType="1"/>
            </p:cNvSpPr>
            <p:nvPr/>
          </p:nvSpPr>
          <p:spPr bwMode="auto">
            <a:xfrm>
              <a:off x="2277" y="2642"/>
              <a:ext cx="1" cy="1"/>
            </a:xfrm>
            <a:prstGeom prst="line">
              <a:avLst/>
            </a:prstGeom>
            <a:noFill/>
            <a:ln w="14288">
              <a:solidFill>
                <a:srgbClr val="000000"/>
              </a:solidFill>
              <a:round/>
              <a:headEnd/>
              <a:tailEnd/>
            </a:ln>
          </p:spPr>
          <p:txBody>
            <a:bodyPr/>
            <a:lstStyle/>
            <a:p>
              <a:endParaRPr lang="en-US"/>
            </a:p>
          </p:txBody>
        </p:sp>
        <p:sp>
          <p:nvSpPr>
            <p:cNvPr id="169078" name="Line 2166"/>
            <p:cNvSpPr>
              <a:spLocks noChangeShapeType="1"/>
            </p:cNvSpPr>
            <p:nvPr/>
          </p:nvSpPr>
          <p:spPr bwMode="auto">
            <a:xfrm>
              <a:off x="2289" y="2650"/>
              <a:ext cx="1" cy="0"/>
            </a:xfrm>
            <a:prstGeom prst="line">
              <a:avLst/>
            </a:prstGeom>
            <a:noFill/>
            <a:ln w="14288">
              <a:solidFill>
                <a:srgbClr val="000000"/>
              </a:solidFill>
              <a:round/>
              <a:headEnd/>
              <a:tailEnd/>
            </a:ln>
          </p:spPr>
          <p:txBody>
            <a:bodyPr/>
            <a:lstStyle/>
            <a:p>
              <a:endParaRPr lang="en-US"/>
            </a:p>
          </p:txBody>
        </p:sp>
        <p:sp>
          <p:nvSpPr>
            <p:cNvPr id="169079" name="Line 2167"/>
            <p:cNvSpPr>
              <a:spLocks noChangeShapeType="1"/>
            </p:cNvSpPr>
            <p:nvPr/>
          </p:nvSpPr>
          <p:spPr bwMode="auto">
            <a:xfrm>
              <a:off x="2298" y="2660"/>
              <a:ext cx="1" cy="1"/>
            </a:xfrm>
            <a:prstGeom prst="line">
              <a:avLst/>
            </a:prstGeom>
            <a:noFill/>
            <a:ln w="14288">
              <a:solidFill>
                <a:srgbClr val="000000"/>
              </a:solidFill>
              <a:round/>
              <a:headEnd/>
              <a:tailEnd/>
            </a:ln>
          </p:spPr>
          <p:txBody>
            <a:bodyPr/>
            <a:lstStyle/>
            <a:p>
              <a:endParaRPr lang="en-US"/>
            </a:p>
          </p:txBody>
        </p:sp>
        <p:sp>
          <p:nvSpPr>
            <p:cNvPr id="169080" name="Line 2168"/>
            <p:cNvSpPr>
              <a:spLocks noChangeShapeType="1"/>
            </p:cNvSpPr>
            <p:nvPr/>
          </p:nvSpPr>
          <p:spPr bwMode="auto">
            <a:xfrm flipV="1">
              <a:off x="2307" y="2652"/>
              <a:ext cx="0" cy="0"/>
            </a:xfrm>
            <a:prstGeom prst="line">
              <a:avLst/>
            </a:prstGeom>
            <a:noFill/>
            <a:ln w="14288">
              <a:solidFill>
                <a:srgbClr val="000000"/>
              </a:solidFill>
              <a:round/>
              <a:headEnd/>
              <a:tailEnd/>
            </a:ln>
          </p:spPr>
          <p:txBody>
            <a:bodyPr/>
            <a:lstStyle/>
            <a:p>
              <a:endParaRPr lang="en-US"/>
            </a:p>
          </p:txBody>
        </p:sp>
        <p:sp>
          <p:nvSpPr>
            <p:cNvPr id="169081" name="Line 2169"/>
            <p:cNvSpPr>
              <a:spLocks noChangeShapeType="1"/>
            </p:cNvSpPr>
            <p:nvPr/>
          </p:nvSpPr>
          <p:spPr bwMode="auto">
            <a:xfrm flipV="1">
              <a:off x="2314" y="2639"/>
              <a:ext cx="1" cy="1"/>
            </a:xfrm>
            <a:prstGeom prst="line">
              <a:avLst/>
            </a:prstGeom>
            <a:noFill/>
            <a:ln w="14288">
              <a:solidFill>
                <a:srgbClr val="000000"/>
              </a:solidFill>
              <a:round/>
              <a:headEnd/>
              <a:tailEnd/>
            </a:ln>
          </p:spPr>
          <p:txBody>
            <a:bodyPr/>
            <a:lstStyle/>
            <a:p>
              <a:endParaRPr lang="en-US"/>
            </a:p>
          </p:txBody>
        </p:sp>
        <p:sp>
          <p:nvSpPr>
            <p:cNvPr id="169082" name="Line 2170"/>
            <p:cNvSpPr>
              <a:spLocks noChangeShapeType="1"/>
            </p:cNvSpPr>
            <p:nvPr/>
          </p:nvSpPr>
          <p:spPr bwMode="auto">
            <a:xfrm>
              <a:off x="2321" y="2650"/>
              <a:ext cx="1" cy="2"/>
            </a:xfrm>
            <a:prstGeom prst="line">
              <a:avLst/>
            </a:prstGeom>
            <a:noFill/>
            <a:ln w="14288">
              <a:solidFill>
                <a:srgbClr val="000000"/>
              </a:solidFill>
              <a:round/>
              <a:headEnd/>
              <a:tailEnd/>
            </a:ln>
          </p:spPr>
          <p:txBody>
            <a:bodyPr/>
            <a:lstStyle/>
            <a:p>
              <a:endParaRPr lang="en-US"/>
            </a:p>
          </p:txBody>
        </p:sp>
        <p:sp>
          <p:nvSpPr>
            <p:cNvPr id="169083" name="Line 2171"/>
            <p:cNvSpPr>
              <a:spLocks noChangeShapeType="1"/>
            </p:cNvSpPr>
            <p:nvPr/>
          </p:nvSpPr>
          <p:spPr bwMode="auto">
            <a:xfrm>
              <a:off x="2328" y="2663"/>
              <a:ext cx="1" cy="3"/>
            </a:xfrm>
            <a:prstGeom prst="line">
              <a:avLst/>
            </a:prstGeom>
            <a:noFill/>
            <a:ln w="14288">
              <a:solidFill>
                <a:srgbClr val="000000"/>
              </a:solidFill>
              <a:round/>
              <a:headEnd/>
              <a:tailEnd/>
            </a:ln>
          </p:spPr>
          <p:txBody>
            <a:bodyPr/>
            <a:lstStyle/>
            <a:p>
              <a:endParaRPr lang="en-US"/>
            </a:p>
          </p:txBody>
        </p:sp>
        <p:sp>
          <p:nvSpPr>
            <p:cNvPr id="169084" name="Line 2172"/>
            <p:cNvSpPr>
              <a:spLocks noChangeShapeType="1"/>
            </p:cNvSpPr>
            <p:nvPr/>
          </p:nvSpPr>
          <p:spPr bwMode="auto">
            <a:xfrm>
              <a:off x="2338" y="2672"/>
              <a:ext cx="2" cy="1"/>
            </a:xfrm>
            <a:prstGeom prst="line">
              <a:avLst/>
            </a:prstGeom>
            <a:noFill/>
            <a:ln w="14288">
              <a:solidFill>
                <a:srgbClr val="000000"/>
              </a:solidFill>
              <a:round/>
              <a:headEnd/>
              <a:tailEnd/>
            </a:ln>
          </p:spPr>
          <p:txBody>
            <a:bodyPr/>
            <a:lstStyle/>
            <a:p>
              <a:endParaRPr lang="en-US"/>
            </a:p>
          </p:txBody>
        </p:sp>
        <p:sp>
          <p:nvSpPr>
            <p:cNvPr id="169085" name="Line 2173"/>
            <p:cNvSpPr>
              <a:spLocks noChangeShapeType="1"/>
            </p:cNvSpPr>
            <p:nvPr/>
          </p:nvSpPr>
          <p:spPr bwMode="auto">
            <a:xfrm flipV="1">
              <a:off x="2348" y="2667"/>
              <a:ext cx="1" cy="1"/>
            </a:xfrm>
            <a:prstGeom prst="line">
              <a:avLst/>
            </a:prstGeom>
            <a:noFill/>
            <a:ln w="14288">
              <a:solidFill>
                <a:srgbClr val="000000"/>
              </a:solidFill>
              <a:round/>
              <a:headEnd/>
              <a:tailEnd/>
            </a:ln>
          </p:spPr>
          <p:txBody>
            <a:bodyPr/>
            <a:lstStyle/>
            <a:p>
              <a:endParaRPr lang="en-US"/>
            </a:p>
          </p:txBody>
        </p:sp>
        <p:sp>
          <p:nvSpPr>
            <p:cNvPr id="169086" name="Line 2174"/>
            <p:cNvSpPr>
              <a:spLocks noChangeShapeType="1"/>
            </p:cNvSpPr>
            <p:nvPr/>
          </p:nvSpPr>
          <p:spPr bwMode="auto">
            <a:xfrm flipV="1">
              <a:off x="2355" y="2654"/>
              <a:ext cx="1" cy="1"/>
            </a:xfrm>
            <a:prstGeom prst="line">
              <a:avLst/>
            </a:prstGeom>
            <a:noFill/>
            <a:ln w="14288">
              <a:solidFill>
                <a:srgbClr val="000000"/>
              </a:solidFill>
              <a:round/>
              <a:headEnd/>
              <a:tailEnd/>
            </a:ln>
          </p:spPr>
          <p:txBody>
            <a:bodyPr/>
            <a:lstStyle/>
            <a:p>
              <a:endParaRPr lang="en-US"/>
            </a:p>
          </p:txBody>
        </p:sp>
        <p:sp>
          <p:nvSpPr>
            <p:cNvPr id="169087" name="Line 2175"/>
            <p:cNvSpPr>
              <a:spLocks noChangeShapeType="1"/>
            </p:cNvSpPr>
            <p:nvPr/>
          </p:nvSpPr>
          <p:spPr bwMode="auto">
            <a:xfrm>
              <a:off x="2363" y="2645"/>
              <a:ext cx="1" cy="0"/>
            </a:xfrm>
            <a:prstGeom prst="line">
              <a:avLst/>
            </a:prstGeom>
            <a:noFill/>
            <a:ln w="14288">
              <a:solidFill>
                <a:srgbClr val="000000"/>
              </a:solidFill>
              <a:round/>
              <a:headEnd/>
              <a:tailEnd/>
            </a:ln>
          </p:spPr>
          <p:txBody>
            <a:bodyPr/>
            <a:lstStyle/>
            <a:p>
              <a:endParaRPr lang="en-US"/>
            </a:p>
          </p:txBody>
        </p:sp>
        <p:sp>
          <p:nvSpPr>
            <p:cNvPr id="169088" name="Line 2176"/>
            <p:cNvSpPr>
              <a:spLocks noChangeShapeType="1"/>
            </p:cNvSpPr>
            <p:nvPr/>
          </p:nvSpPr>
          <p:spPr bwMode="auto">
            <a:xfrm flipV="1">
              <a:off x="2376" y="2643"/>
              <a:ext cx="1" cy="0"/>
            </a:xfrm>
            <a:prstGeom prst="line">
              <a:avLst/>
            </a:prstGeom>
            <a:noFill/>
            <a:ln w="14288">
              <a:solidFill>
                <a:srgbClr val="000000"/>
              </a:solidFill>
              <a:round/>
              <a:headEnd/>
              <a:tailEnd/>
            </a:ln>
          </p:spPr>
          <p:txBody>
            <a:bodyPr/>
            <a:lstStyle/>
            <a:p>
              <a:endParaRPr lang="en-US"/>
            </a:p>
          </p:txBody>
        </p:sp>
        <p:sp>
          <p:nvSpPr>
            <p:cNvPr id="169089" name="Line 2177"/>
            <p:cNvSpPr>
              <a:spLocks noChangeShapeType="1"/>
            </p:cNvSpPr>
            <p:nvPr/>
          </p:nvSpPr>
          <p:spPr bwMode="auto">
            <a:xfrm flipV="1">
              <a:off x="2386" y="2631"/>
              <a:ext cx="1" cy="1"/>
            </a:xfrm>
            <a:prstGeom prst="line">
              <a:avLst/>
            </a:prstGeom>
            <a:noFill/>
            <a:ln w="14288">
              <a:solidFill>
                <a:srgbClr val="000000"/>
              </a:solidFill>
              <a:round/>
              <a:headEnd/>
              <a:tailEnd/>
            </a:ln>
          </p:spPr>
          <p:txBody>
            <a:bodyPr/>
            <a:lstStyle/>
            <a:p>
              <a:endParaRPr lang="en-US"/>
            </a:p>
          </p:txBody>
        </p:sp>
        <p:sp>
          <p:nvSpPr>
            <p:cNvPr id="169090" name="Line 2178"/>
            <p:cNvSpPr>
              <a:spLocks noChangeShapeType="1"/>
            </p:cNvSpPr>
            <p:nvPr/>
          </p:nvSpPr>
          <p:spPr bwMode="auto">
            <a:xfrm>
              <a:off x="2393" y="2633"/>
              <a:ext cx="1" cy="3"/>
            </a:xfrm>
            <a:prstGeom prst="line">
              <a:avLst/>
            </a:prstGeom>
            <a:noFill/>
            <a:ln w="14288">
              <a:solidFill>
                <a:srgbClr val="000000"/>
              </a:solidFill>
              <a:round/>
              <a:headEnd/>
              <a:tailEnd/>
            </a:ln>
          </p:spPr>
          <p:txBody>
            <a:bodyPr/>
            <a:lstStyle/>
            <a:p>
              <a:endParaRPr lang="en-US"/>
            </a:p>
          </p:txBody>
        </p:sp>
        <p:sp>
          <p:nvSpPr>
            <p:cNvPr id="169091" name="Line 2179"/>
            <p:cNvSpPr>
              <a:spLocks noChangeShapeType="1"/>
            </p:cNvSpPr>
            <p:nvPr/>
          </p:nvSpPr>
          <p:spPr bwMode="auto">
            <a:xfrm>
              <a:off x="2398" y="2648"/>
              <a:ext cx="1" cy="2"/>
            </a:xfrm>
            <a:prstGeom prst="line">
              <a:avLst/>
            </a:prstGeom>
            <a:noFill/>
            <a:ln w="14288">
              <a:solidFill>
                <a:srgbClr val="000000"/>
              </a:solidFill>
              <a:round/>
              <a:headEnd/>
              <a:tailEnd/>
            </a:ln>
          </p:spPr>
          <p:txBody>
            <a:bodyPr/>
            <a:lstStyle/>
            <a:p>
              <a:endParaRPr lang="en-US"/>
            </a:p>
          </p:txBody>
        </p:sp>
        <p:sp>
          <p:nvSpPr>
            <p:cNvPr id="169092" name="Line 2180"/>
            <p:cNvSpPr>
              <a:spLocks noChangeShapeType="1"/>
            </p:cNvSpPr>
            <p:nvPr/>
          </p:nvSpPr>
          <p:spPr bwMode="auto">
            <a:xfrm>
              <a:off x="2403" y="2661"/>
              <a:ext cx="1" cy="2"/>
            </a:xfrm>
            <a:prstGeom prst="line">
              <a:avLst/>
            </a:prstGeom>
            <a:noFill/>
            <a:ln w="14288">
              <a:solidFill>
                <a:srgbClr val="000000"/>
              </a:solidFill>
              <a:round/>
              <a:headEnd/>
              <a:tailEnd/>
            </a:ln>
          </p:spPr>
          <p:txBody>
            <a:bodyPr/>
            <a:lstStyle/>
            <a:p>
              <a:endParaRPr lang="en-US"/>
            </a:p>
          </p:txBody>
        </p:sp>
        <p:sp>
          <p:nvSpPr>
            <p:cNvPr id="169093" name="Line 2181"/>
            <p:cNvSpPr>
              <a:spLocks noChangeShapeType="1"/>
            </p:cNvSpPr>
            <p:nvPr/>
          </p:nvSpPr>
          <p:spPr bwMode="auto">
            <a:xfrm flipV="1">
              <a:off x="2410" y="2661"/>
              <a:ext cx="1" cy="1"/>
            </a:xfrm>
            <a:prstGeom prst="line">
              <a:avLst/>
            </a:prstGeom>
            <a:noFill/>
            <a:ln w="14288">
              <a:solidFill>
                <a:srgbClr val="000000"/>
              </a:solidFill>
              <a:round/>
              <a:headEnd/>
              <a:tailEnd/>
            </a:ln>
          </p:spPr>
          <p:txBody>
            <a:bodyPr/>
            <a:lstStyle/>
            <a:p>
              <a:endParaRPr lang="en-US"/>
            </a:p>
          </p:txBody>
        </p:sp>
        <p:sp>
          <p:nvSpPr>
            <p:cNvPr id="169094" name="Freeform 2182"/>
            <p:cNvSpPr>
              <a:spLocks/>
            </p:cNvSpPr>
            <p:nvPr/>
          </p:nvSpPr>
          <p:spPr bwMode="auto">
            <a:xfrm>
              <a:off x="2419" y="2651"/>
              <a:ext cx="2" cy="1"/>
            </a:xfrm>
            <a:custGeom>
              <a:avLst/>
              <a:gdLst/>
              <a:ahLst/>
              <a:cxnLst>
                <a:cxn ang="0">
                  <a:pos x="0" y="1"/>
                </a:cxn>
                <a:cxn ang="0">
                  <a:pos x="1" y="0"/>
                </a:cxn>
                <a:cxn ang="0">
                  <a:pos x="2" y="0"/>
                </a:cxn>
              </a:cxnLst>
              <a:rect l="0" t="0" r="r" b="b"/>
              <a:pathLst>
                <a:path w="2" h="1">
                  <a:moveTo>
                    <a:pt x="0" y="1"/>
                  </a:moveTo>
                  <a:lnTo>
                    <a:pt x="1" y="0"/>
                  </a:lnTo>
                  <a:lnTo>
                    <a:pt x="2" y="0"/>
                  </a:lnTo>
                </a:path>
              </a:pathLst>
            </a:custGeom>
            <a:noFill/>
            <a:ln w="14288">
              <a:solidFill>
                <a:srgbClr val="000000"/>
              </a:solidFill>
              <a:prstDash val="solid"/>
              <a:round/>
              <a:headEnd/>
              <a:tailEnd/>
            </a:ln>
          </p:spPr>
          <p:txBody>
            <a:bodyPr/>
            <a:lstStyle/>
            <a:p>
              <a:endParaRPr lang="en-US"/>
            </a:p>
          </p:txBody>
        </p:sp>
        <p:sp>
          <p:nvSpPr>
            <p:cNvPr id="169095" name="Line 2183"/>
            <p:cNvSpPr>
              <a:spLocks noChangeShapeType="1"/>
            </p:cNvSpPr>
            <p:nvPr/>
          </p:nvSpPr>
          <p:spPr bwMode="auto">
            <a:xfrm flipV="1">
              <a:off x="2431" y="2642"/>
              <a:ext cx="2" cy="1"/>
            </a:xfrm>
            <a:prstGeom prst="line">
              <a:avLst/>
            </a:prstGeom>
            <a:noFill/>
            <a:ln w="14288">
              <a:solidFill>
                <a:srgbClr val="000000"/>
              </a:solidFill>
              <a:round/>
              <a:headEnd/>
              <a:tailEnd/>
            </a:ln>
          </p:spPr>
          <p:txBody>
            <a:bodyPr/>
            <a:lstStyle/>
            <a:p>
              <a:endParaRPr lang="en-US"/>
            </a:p>
          </p:txBody>
        </p:sp>
        <p:sp>
          <p:nvSpPr>
            <p:cNvPr id="169096" name="Line 2184"/>
            <p:cNvSpPr>
              <a:spLocks noChangeShapeType="1"/>
            </p:cNvSpPr>
            <p:nvPr/>
          </p:nvSpPr>
          <p:spPr bwMode="auto">
            <a:xfrm>
              <a:off x="2439" y="2647"/>
              <a:ext cx="1" cy="0"/>
            </a:xfrm>
            <a:prstGeom prst="line">
              <a:avLst/>
            </a:prstGeom>
            <a:noFill/>
            <a:ln w="14288">
              <a:solidFill>
                <a:srgbClr val="000000"/>
              </a:solidFill>
              <a:round/>
              <a:headEnd/>
              <a:tailEnd/>
            </a:ln>
          </p:spPr>
          <p:txBody>
            <a:bodyPr/>
            <a:lstStyle/>
            <a:p>
              <a:endParaRPr lang="en-US"/>
            </a:p>
          </p:txBody>
        </p:sp>
        <p:sp>
          <p:nvSpPr>
            <p:cNvPr id="169097" name="Line 2185"/>
            <p:cNvSpPr>
              <a:spLocks noChangeShapeType="1"/>
            </p:cNvSpPr>
            <p:nvPr/>
          </p:nvSpPr>
          <p:spPr bwMode="auto">
            <a:xfrm>
              <a:off x="2446" y="2659"/>
              <a:ext cx="0" cy="2"/>
            </a:xfrm>
            <a:prstGeom prst="line">
              <a:avLst/>
            </a:prstGeom>
            <a:noFill/>
            <a:ln w="14288">
              <a:solidFill>
                <a:srgbClr val="000000"/>
              </a:solidFill>
              <a:round/>
              <a:headEnd/>
              <a:tailEnd/>
            </a:ln>
          </p:spPr>
          <p:txBody>
            <a:bodyPr/>
            <a:lstStyle/>
            <a:p>
              <a:endParaRPr lang="en-US"/>
            </a:p>
          </p:txBody>
        </p:sp>
        <p:sp>
          <p:nvSpPr>
            <p:cNvPr id="169098" name="Line 2186"/>
            <p:cNvSpPr>
              <a:spLocks noChangeShapeType="1"/>
            </p:cNvSpPr>
            <p:nvPr/>
          </p:nvSpPr>
          <p:spPr bwMode="auto">
            <a:xfrm flipV="1">
              <a:off x="2454" y="2666"/>
              <a:ext cx="1" cy="0"/>
            </a:xfrm>
            <a:prstGeom prst="line">
              <a:avLst/>
            </a:prstGeom>
            <a:noFill/>
            <a:ln w="14288">
              <a:solidFill>
                <a:srgbClr val="000000"/>
              </a:solidFill>
              <a:round/>
              <a:headEnd/>
              <a:tailEnd/>
            </a:ln>
          </p:spPr>
          <p:txBody>
            <a:bodyPr/>
            <a:lstStyle/>
            <a:p>
              <a:endParaRPr lang="en-US"/>
            </a:p>
          </p:txBody>
        </p:sp>
        <p:sp>
          <p:nvSpPr>
            <p:cNvPr id="169099" name="Freeform 2187"/>
            <p:cNvSpPr>
              <a:spLocks/>
            </p:cNvSpPr>
            <p:nvPr/>
          </p:nvSpPr>
          <p:spPr bwMode="auto">
            <a:xfrm>
              <a:off x="2465" y="2657"/>
              <a:ext cx="2" cy="1"/>
            </a:xfrm>
            <a:custGeom>
              <a:avLst/>
              <a:gdLst/>
              <a:ahLst/>
              <a:cxnLst>
                <a:cxn ang="0">
                  <a:pos x="0" y="0"/>
                </a:cxn>
                <a:cxn ang="0">
                  <a:pos x="1" y="0"/>
                </a:cxn>
                <a:cxn ang="0">
                  <a:pos x="2" y="0"/>
                </a:cxn>
              </a:cxnLst>
              <a:rect l="0" t="0" r="r" b="b"/>
              <a:pathLst>
                <a:path w="2">
                  <a:moveTo>
                    <a:pt x="0" y="0"/>
                  </a:moveTo>
                  <a:lnTo>
                    <a:pt x="1" y="0"/>
                  </a:lnTo>
                  <a:lnTo>
                    <a:pt x="2" y="0"/>
                  </a:lnTo>
                </a:path>
              </a:pathLst>
            </a:custGeom>
            <a:noFill/>
            <a:ln w="14288">
              <a:solidFill>
                <a:srgbClr val="000000"/>
              </a:solidFill>
              <a:prstDash val="solid"/>
              <a:round/>
              <a:headEnd/>
              <a:tailEnd/>
            </a:ln>
          </p:spPr>
          <p:txBody>
            <a:bodyPr/>
            <a:lstStyle/>
            <a:p>
              <a:endParaRPr lang="en-US"/>
            </a:p>
          </p:txBody>
        </p:sp>
        <p:sp>
          <p:nvSpPr>
            <p:cNvPr id="169100" name="Line 2188"/>
            <p:cNvSpPr>
              <a:spLocks noChangeShapeType="1"/>
            </p:cNvSpPr>
            <p:nvPr/>
          </p:nvSpPr>
          <p:spPr bwMode="auto">
            <a:xfrm>
              <a:off x="2478" y="2661"/>
              <a:ext cx="1" cy="1"/>
            </a:xfrm>
            <a:prstGeom prst="line">
              <a:avLst/>
            </a:prstGeom>
            <a:noFill/>
            <a:ln w="14288">
              <a:solidFill>
                <a:srgbClr val="000000"/>
              </a:solidFill>
              <a:round/>
              <a:headEnd/>
              <a:tailEnd/>
            </a:ln>
          </p:spPr>
          <p:txBody>
            <a:bodyPr/>
            <a:lstStyle/>
            <a:p>
              <a:endParaRPr lang="en-US"/>
            </a:p>
          </p:txBody>
        </p:sp>
        <p:sp>
          <p:nvSpPr>
            <p:cNvPr id="169101" name="Line 2189"/>
            <p:cNvSpPr>
              <a:spLocks noChangeShapeType="1"/>
            </p:cNvSpPr>
            <p:nvPr/>
          </p:nvSpPr>
          <p:spPr bwMode="auto">
            <a:xfrm>
              <a:off x="2487" y="2673"/>
              <a:ext cx="0" cy="1"/>
            </a:xfrm>
            <a:prstGeom prst="line">
              <a:avLst/>
            </a:prstGeom>
            <a:noFill/>
            <a:ln w="14288">
              <a:solidFill>
                <a:srgbClr val="000000"/>
              </a:solidFill>
              <a:round/>
              <a:headEnd/>
              <a:tailEnd/>
            </a:ln>
          </p:spPr>
          <p:txBody>
            <a:bodyPr/>
            <a:lstStyle/>
            <a:p>
              <a:endParaRPr lang="en-US"/>
            </a:p>
          </p:txBody>
        </p:sp>
        <p:sp>
          <p:nvSpPr>
            <p:cNvPr id="169102" name="Line 2190"/>
            <p:cNvSpPr>
              <a:spLocks noChangeShapeType="1"/>
            </p:cNvSpPr>
            <p:nvPr/>
          </p:nvSpPr>
          <p:spPr bwMode="auto">
            <a:xfrm>
              <a:off x="2494" y="2685"/>
              <a:ext cx="1" cy="1"/>
            </a:xfrm>
            <a:prstGeom prst="line">
              <a:avLst/>
            </a:prstGeom>
            <a:noFill/>
            <a:ln w="14288">
              <a:solidFill>
                <a:srgbClr val="000000"/>
              </a:solidFill>
              <a:round/>
              <a:headEnd/>
              <a:tailEnd/>
            </a:ln>
          </p:spPr>
          <p:txBody>
            <a:bodyPr/>
            <a:lstStyle/>
            <a:p>
              <a:endParaRPr lang="en-US"/>
            </a:p>
          </p:txBody>
        </p:sp>
        <p:sp>
          <p:nvSpPr>
            <p:cNvPr id="169103" name="Line 2191"/>
            <p:cNvSpPr>
              <a:spLocks noChangeShapeType="1"/>
            </p:cNvSpPr>
            <p:nvPr/>
          </p:nvSpPr>
          <p:spPr bwMode="auto">
            <a:xfrm>
              <a:off x="419" y="2591"/>
              <a:ext cx="1" cy="2"/>
            </a:xfrm>
            <a:prstGeom prst="line">
              <a:avLst/>
            </a:prstGeom>
            <a:noFill/>
            <a:ln w="14288">
              <a:solidFill>
                <a:srgbClr val="000000"/>
              </a:solidFill>
              <a:round/>
              <a:headEnd/>
              <a:tailEnd/>
            </a:ln>
          </p:spPr>
          <p:txBody>
            <a:bodyPr/>
            <a:lstStyle/>
            <a:p>
              <a:endParaRPr lang="en-US"/>
            </a:p>
          </p:txBody>
        </p:sp>
        <p:sp>
          <p:nvSpPr>
            <p:cNvPr id="169104" name="Line 2192"/>
            <p:cNvSpPr>
              <a:spLocks noChangeShapeType="1"/>
            </p:cNvSpPr>
            <p:nvPr/>
          </p:nvSpPr>
          <p:spPr bwMode="auto">
            <a:xfrm>
              <a:off x="420" y="2606"/>
              <a:ext cx="2" cy="19"/>
            </a:xfrm>
            <a:prstGeom prst="line">
              <a:avLst/>
            </a:prstGeom>
            <a:noFill/>
            <a:ln w="14288">
              <a:solidFill>
                <a:srgbClr val="000000"/>
              </a:solidFill>
              <a:round/>
              <a:headEnd/>
              <a:tailEnd/>
            </a:ln>
          </p:spPr>
          <p:txBody>
            <a:bodyPr/>
            <a:lstStyle/>
            <a:p>
              <a:endParaRPr lang="en-US"/>
            </a:p>
          </p:txBody>
        </p:sp>
        <p:sp>
          <p:nvSpPr>
            <p:cNvPr id="169105" name="Line 2193"/>
            <p:cNvSpPr>
              <a:spLocks noChangeShapeType="1"/>
            </p:cNvSpPr>
            <p:nvPr/>
          </p:nvSpPr>
          <p:spPr bwMode="auto">
            <a:xfrm>
              <a:off x="424" y="2640"/>
              <a:ext cx="1" cy="2"/>
            </a:xfrm>
            <a:prstGeom prst="line">
              <a:avLst/>
            </a:prstGeom>
            <a:noFill/>
            <a:ln w="14288">
              <a:solidFill>
                <a:srgbClr val="000000"/>
              </a:solidFill>
              <a:round/>
              <a:headEnd/>
              <a:tailEnd/>
            </a:ln>
          </p:spPr>
          <p:txBody>
            <a:bodyPr/>
            <a:lstStyle/>
            <a:p>
              <a:endParaRPr lang="en-US"/>
            </a:p>
          </p:txBody>
        </p:sp>
        <p:sp>
          <p:nvSpPr>
            <p:cNvPr id="169106" name="Line 2194"/>
            <p:cNvSpPr>
              <a:spLocks noChangeShapeType="1"/>
            </p:cNvSpPr>
            <p:nvPr/>
          </p:nvSpPr>
          <p:spPr bwMode="auto">
            <a:xfrm>
              <a:off x="426" y="2655"/>
              <a:ext cx="2" cy="20"/>
            </a:xfrm>
            <a:prstGeom prst="line">
              <a:avLst/>
            </a:prstGeom>
            <a:noFill/>
            <a:ln w="14288">
              <a:solidFill>
                <a:srgbClr val="000000"/>
              </a:solidFill>
              <a:round/>
              <a:headEnd/>
              <a:tailEnd/>
            </a:ln>
          </p:spPr>
          <p:txBody>
            <a:bodyPr/>
            <a:lstStyle/>
            <a:p>
              <a:endParaRPr lang="en-US"/>
            </a:p>
          </p:txBody>
        </p:sp>
        <p:sp>
          <p:nvSpPr>
            <p:cNvPr id="169107" name="Line 2195"/>
            <p:cNvSpPr>
              <a:spLocks noChangeShapeType="1"/>
            </p:cNvSpPr>
            <p:nvPr/>
          </p:nvSpPr>
          <p:spPr bwMode="auto">
            <a:xfrm>
              <a:off x="429" y="2689"/>
              <a:ext cx="1" cy="2"/>
            </a:xfrm>
            <a:prstGeom prst="line">
              <a:avLst/>
            </a:prstGeom>
            <a:noFill/>
            <a:ln w="14288">
              <a:solidFill>
                <a:srgbClr val="000000"/>
              </a:solidFill>
              <a:round/>
              <a:headEnd/>
              <a:tailEnd/>
            </a:ln>
          </p:spPr>
          <p:txBody>
            <a:bodyPr/>
            <a:lstStyle/>
            <a:p>
              <a:endParaRPr lang="en-US"/>
            </a:p>
          </p:txBody>
        </p:sp>
        <p:sp>
          <p:nvSpPr>
            <p:cNvPr id="169108" name="Line 2196"/>
            <p:cNvSpPr>
              <a:spLocks noChangeShapeType="1"/>
            </p:cNvSpPr>
            <p:nvPr/>
          </p:nvSpPr>
          <p:spPr bwMode="auto">
            <a:xfrm>
              <a:off x="431" y="2704"/>
              <a:ext cx="1" cy="19"/>
            </a:xfrm>
            <a:prstGeom prst="line">
              <a:avLst/>
            </a:prstGeom>
            <a:noFill/>
            <a:ln w="14288">
              <a:solidFill>
                <a:srgbClr val="000000"/>
              </a:solidFill>
              <a:round/>
              <a:headEnd/>
              <a:tailEnd/>
            </a:ln>
          </p:spPr>
          <p:txBody>
            <a:bodyPr/>
            <a:lstStyle/>
            <a:p>
              <a:endParaRPr lang="en-US"/>
            </a:p>
          </p:txBody>
        </p:sp>
        <p:sp>
          <p:nvSpPr>
            <p:cNvPr id="169109" name="Line 2197"/>
            <p:cNvSpPr>
              <a:spLocks noChangeShapeType="1"/>
            </p:cNvSpPr>
            <p:nvPr/>
          </p:nvSpPr>
          <p:spPr bwMode="auto">
            <a:xfrm>
              <a:off x="435" y="2737"/>
              <a:ext cx="1" cy="2"/>
            </a:xfrm>
            <a:prstGeom prst="line">
              <a:avLst/>
            </a:prstGeom>
            <a:noFill/>
            <a:ln w="14288">
              <a:solidFill>
                <a:srgbClr val="000000"/>
              </a:solidFill>
              <a:round/>
              <a:headEnd/>
              <a:tailEnd/>
            </a:ln>
          </p:spPr>
          <p:txBody>
            <a:bodyPr/>
            <a:lstStyle/>
            <a:p>
              <a:endParaRPr lang="en-US"/>
            </a:p>
          </p:txBody>
        </p:sp>
        <p:sp>
          <p:nvSpPr>
            <p:cNvPr id="169110" name="Line 2198"/>
            <p:cNvSpPr>
              <a:spLocks noChangeShapeType="1"/>
            </p:cNvSpPr>
            <p:nvPr/>
          </p:nvSpPr>
          <p:spPr bwMode="auto">
            <a:xfrm>
              <a:off x="440" y="2751"/>
              <a:ext cx="8" cy="18"/>
            </a:xfrm>
            <a:prstGeom prst="line">
              <a:avLst/>
            </a:prstGeom>
            <a:noFill/>
            <a:ln w="14288">
              <a:solidFill>
                <a:srgbClr val="000000"/>
              </a:solidFill>
              <a:round/>
              <a:headEnd/>
              <a:tailEnd/>
            </a:ln>
          </p:spPr>
          <p:txBody>
            <a:bodyPr/>
            <a:lstStyle/>
            <a:p>
              <a:endParaRPr lang="en-US"/>
            </a:p>
          </p:txBody>
        </p:sp>
        <p:sp>
          <p:nvSpPr>
            <p:cNvPr id="169111" name="Line 2199"/>
            <p:cNvSpPr>
              <a:spLocks noChangeShapeType="1"/>
            </p:cNvSpPr>
            <p:nvPr/>
          </p:nvSpPr>
          <p:spPr bwMode="auto">
            <a:xfrm>
              <a:off x="451" y="2783"/>
              <a:ext cx="1" cy="1"/>
            </a:xfrm>
            <a:prstGeom prst="line">
              <a:avLst/>
            </a:prstGeom>
            <a:noFill/>
            <a:ln w="14288">
              <a:solidFill>
                <a:srgbClr val="000000"/>
              </a:solidFill>
              <a:round/>
              <a:headEnd/>
              <a:tailEnd/>
            </a:ln>
          </p:spPr>
          <p:txBody>
            <a:bodyPr/>
            <a:lstStyle/>
            <a:p>
              <a:endParaRPr lang="en-US"/>
            </a:p>
          </p:txBody>
        </p:sp>
        <p:sp>
          <p:nvSpPr>
            <p:cNvPr id="169112" name="Line 2200"/>
            <p:cNvSpPr>
              <a:spLocks noChangeShapeType="1"/>
            </p:cNvSpPr>
            <p:nvPr/>
          </p:nvSpPr>
          <p:spPr bwMode="auto">
            <a:xfrm>
              <a:off x="453" y="2797"/>
              <a:ext cx="3" cy="21"/>
            </a:xfrm>
            <a:prstGeom prst="line">
              <a:avLst/>
            </a:prstGeom>
            <a:noFill/>
            <a:ln w="14288">
              <a:solidFill>
                <a:srgbClr val="000000"/>
              </a:solidFill>
              <a:round/>
              <a:headEnd/>
              <a:tailEnd/>
            </a:ln>
          </p:spPr>
          <p:txBody>
            <a:bodyPr/>
            <a:lstStyle/>
            <a:p>
              <a:endParaRPr lang="en-US"/>
            </a:p>
          </p:txBody>
        </p:sp>
        <p:sp>
          <p:nvSpPr>
            <p:cNvPr id="169113" name="Line 2201"/>
            <p:cNvSpPr>
              <a:spLocks noChangeShapeType="1"/>
            </p:cNvSpPr>
            <p:nvPr/>
          </p:nvSpPr>
          <p:spPr bwMode="auto">
            <a:xfrm>
              <a:off x="458" y="2832"/>
              <a:ext cx="1" cy="1"/>
            </a:xfrm>
            <a:prstGeom prst="line">
              <a:avLst/>
            </a:prstGeom>
            <a:noFill/>
            <a:ln w="14288">
              <a:solidFill>
                <a:srgbClr val="000000"/>
              </a:solidFill>
              <a:round/>
              <a:headEnd/>
              <a:tailEnd/>
            </a:ln>
          </p:spPr>
          <p:txBody>
            <a:bodyPr/>
            <a:lstStyle/>
            <a:p>
              <a:endParaRPr lang="en-US"/>
            </a:p>
          </p:txBody>
        </p:sp>
        <p:sp>
          <p:nvSpPr>
            <p:cNvPr id="169114" name="Line 2202"/>
            <p:cNvSpPr>
              <a:spLocks noChangeShapeType="1"/>
            </p:cNvSpPr>
            <p:nvPr/>
          </p:nvSpPr>
          <p:spPr bwMode="auto">
            <a:xfrm>
              <a:off x="461" y="2847"/>
              <a:ext cx="2" cy="19"/>
            </a:xfrm>
            <a:prstGeom prst="line">
              <a:avLst/>
            </a:prstGeom>
            <a:noFill/>
            <a:ln w="14288">
              <a:solidFill>
                <a:srgbClr val="000000"/>
              </a:solidFill>
              <a:round/>
              <a:headEnd/>
              <a:tailEnd/>
            </a:ln>
          </p:spPr>
          <p:txBody>
            <a:bodyPr/>
            <a:lstStyle/>
            <a:p>
              <a:endParaRPr lang="en-US"/>
            </a:p>
          </p:txBody>
        </p:sp>
        <p:sp>
          <p:nvSpPr>
            <p:cNvPr id="169115" name="Line 2203"/>
            <p:cNvSpPr>
              <a:spLocks noChangeShapeType="1"/>
            </p:cNvSpPr>
            <p:nvPr/>
          </p:nvSpPr>
          <p:spPr bwMode="auto">
            <a:xfrm>
              <a:off x="464" y="2879"/>
              <a:ext cx="1" cy="2"/>
            </a:xfrm>
            <a:prstGeom prst="line">
              <a:avLst/>
            </a:prstGeom>
            <a:noFill/>
            <a:ln w="14288">
              <a:solidFill>
                <a:srgbClr val="000000"/>
              </a:solidFill>
              <a:round/>
              <a:headEnd/>
              <a:tailEnd/>
            </a:ln>
          </p:spPr>
          <p:txBody>
            <a:bodyPr/>
            <a:lstStyle/>
            <a:p>
              <a:endParaRPr lang="en-US"/>
            </a:p>
          </p:txBody>
        </p:sp>
        <p:sp>
          <p:nvSpPr>
            <p:cNvPr id="169116" name="Line 2204"/>
            <p:cNvSpPr>
              <a:spLocks noChangeShapeType="1"/>
            </p:cNvSpPr>
            <p:nvPr/>
          </p:nvSpPr>
          <p:spPr bwMode="auto">
            <a:xfrm>
              <a:off x="466" y="2895"/>
              <a:ext cx="1" cy="20"/>
            </a:xfrm>
            <a:prstGeom prst="line">
              <a:avLst/>
            </a:prstGeom>
            <a:noFill/>
            <a:ln w="14288">
              <a:solidFill>
                <a:srgbClr val="000000"/>
              </a:solidFill>
              <a:round/>
              <a:headEnd/>
              <a:tailEnd/>
            </a:ln>
          </p:spPr>
          <p:txBody>
            <a:bodyPr/>
            <a:lstStyle/>
            <a:p>
              <a:endParaRPr lang="en-US"/>
            </a:p>
          </p:txBody>
        </p:sp>
        <p:sp>
          <p:nvSpPr>
            <p:cNvPr id="169117" name="Line 2205"/>
            <p:cNvSpPr>
              <a:spLocks noChangeShapeType="1"/>
            </p:cNvSpPr>
            <p:nvPr/>
          </p:nvSpPr>
          <p:spPr bwMode="auto">
            <a:xfrm>
              <a:off x="468" y="2928"/>
              <a:ext cx="1" cy="2"/>
            </a:xfrm>
            <a:prstGeom prst="line">
              <a:avLst/>
            </a:prstGeom>
            <a:noFill/>
            <a:ln w="14288">
              <a:solidFill>
                <a:srgbClr val="000000"/>
              </a:solidFill>
              <a:round/>
              <a:headEnd/>
              <a:tailEnd/>
            </a:ln>
          </p:spPr>
          <p:txBody>
            <a:bodyPr/>
            <a:lstStyle/>
            <a:p>
              <a:endParaRPr lang="en-US"/>
            </a:p>
          </p:txBody>
        </p:sp>
        <p:sp>
          <p:nvSpPr>
            <p:cNvPr id="169118" name="Line 2206"/>
            <p:cNvSpPr>
              <a:spLocks noChangeShapeType="1"/>
            </p:cNvSpPr>
            <p:nvPr/>
          </p:nvSpPr>
          <p:spPr bwMode="auto">
            <a:xfrm>
              <a:off x="470" y="2945"/>
              <a:ext cx="1" cy="19"/>
            </a:xfrm>
            <a:prstGeom prst="line">
              <a:avLst/>
            </a:prstGeom>
            <a:noFill/>
            <a:ln w="14288">
              <a:solidFill>
                <a:srgbClr val="000000"/>
              </a:solidFill>
              <a:round/>
              <a:headEnd/>
              <a:tailEnd/>
            </a:ln>
          </p:spPr>
          <p:txBody>
            <a:bodyPr/>
            <a:lstStyle/>
            <a:p>
              <a:endParaRPr lang="en-US"/>
            </a:p>
          </p:txBody>
        </p:sp>
        <p:sp>
          <p:nvSpPr>
            <p:cNvPr id="169119" name="Line 2207"/>
            <p:cNvSpPr>
              <a:spLocks noChangeShapeType="1"/>
            </p:cNvSpPr>
            <p:nvPr/>
          </p:nvSpPr>
          <p:spPr bwMode="auto">
            <a:xfrm>
              <a:off x="472" y="2977"/>
              <a:ext cx="0" cy="2"/>
            </a:xfrm>
            <a:prstGeom prst="line">
              <a:avLst/>
            </a:prstGeom>
            <a:noFill/>
            <a:ln w="14288">
              <a:solidFill>
                <a:srgbClr val="000000"/>
              </a:solidFill>
              <a:round/>
              <a:headEnd/>
              <a:tailEnd/>
            </a:ln>
          </p:spPr>
          <p:txBody>
            <a:bodyPr/>
            <a:lstStyle/>
            <a:p>
              <a:endParaRPr lang="en-US"/>
            </a:p>
          </p:txBody>
        </p:sp>
        <p:sp>
          <p:nvSpPr>
            <p:cNvPr id="169120" name="Line 2208"/>
            <p:cNvSpPr>
              <a:spLocks noChangeShapeType="1"/>
            </p:cNvSpPr>
            <p:nvPr/>
          </p:nvSpPr>
          <p:spPr bwMode="auto">
            <a:xfrm>
              <a:off x="473" y="2993"/>
              <a:ext cx="2" cy="19"/>
            </a:xfrm>
            <a:prstGeom prst="line">
              <a:avLst/>
            </a:prstGeom>
            <a:noFill/>
            <a:ln w="14288">
              <a:solidFill>
                <a:srgbClr val="000000"/>
              </a:solidFill>
              <a:round/>
              <a:headEnd/>
              <a:tailEnd/>
            </a:ln>
          </p:spPr>
          <p:txBody>
            <a:bodyPr/>
            <a:lstStyle/>
            <a:p>
              <a:endParaRPr lang="en-US"/>
            </a:p>
          </p:txBody>
        </p:sp>
        <p:sp>
          <p:nvSpPr>
            <p:cNvPr id="169121" name="Line 2209"/>
            <p:cNvSpPr>
              <a:spLocks noChangeShapeType="1"/>
            </p:cNvSpPr>
            <p:nvPr/>
          </p:nvSpPr>
          <p:spPr bwMode="auto">
            <a:xfrm>
              <a:off x="476" y="3026"/>
              <a:ext cx="0" cy="3"/>
            </a:xfrm>
            <a:prstGeom prst="line">
              <a:avLst/>
            </a:prstGeom>
            <a:noFill/>
            <a:ln w="14288">
              <a:solidFill>
                <a:srgbClr val="000000"/>
              </a:solidFill>
              <a:round/>
              <a:headEnd/>
              <a:tailEnd/>
            </a:ln>
          </p:spPr>
          <p:txBody>
            <a:bodyPr/>
            <a:lstStyle/>
            <a:p>
              <a:endParaRPr lang="en-US"/>
            </a:p>
          </p:txBody>
        </p:sp>
        <p:sp>
          <p:nvSpPr>
            <p:cNvPr id="169122" name="Line 2210"/>
            <p:cNvSpPr>
              <a:spLocks noChangeShapeType="1"/>
            </p:cNvSpPr>
            <p:nvPr/>
          </p:nvSpPr>
          <p:spPr bwMode="auto">
            <a:xfrm>
              <a:off x="477" y="3041"/>
              <a:ext cx="2" cy="21"/>
            </a:xfrm>
            <a:prstGeom prst="line">
              <a:avLst/>
            </a:prstGeom>
            <a:noFill/>
            <a:ln w="14288">
              <a:solidFill>
                <a:srgbClr val="000000"/>
              </a:solidFill>
              <a:round/>
              <a:headEnd/>
              <a:tailEnd/>
            </a:ln>
          </p:spPr>
          <p:txBody>
            <a:bodyPr/>
            <a:lstStyle/>
            <a:p>
              <a:endParaRPr lang="en-US"/>
            </a:p>
          </p:txBody>
        </p:sp>
        <p:sp>
          <p:nvSpPr>
            <p:cNvPr id="169123" name="Line 2211"/>
            <p:cNvSpPr>
              <a:spLocks noChangeShapeType="1"/>
            </p:cNvSpPr>
            <p:nvPr/>
          </p:nvSpPr>
          <p:spPr bwMode="auto">
            <a:xfrm flipV="1">
              <a:off x="479" y="3062"/>
              <a:ext cx="1" cy="2"/>
            </a:xfrm>
            <a:prstGeom prst="line">
              <a:avLst/>
            </a:prstGeom>
            <a:noFill/>
            <a:ln w="14288">
              <a:solidFill>
                <a:srgbClr val="000000"/>
              </a:solidFill>
              <a:round/>
              <a:headEnd/>
              <a:tailEnd/>
            </a:ln>
          </p:spPr>
          <p:txBody>
            <a:bodyPr/>
            <a:lstStyle/>
            <a:p>
              <a:endParaRPr lang="en-US"/>
            </a:p>
          </p:txBody>
        </p:sp>
        <p:sp>
          <p:nvSpPr>
            <p:cNvPr id="169124" name="Line 2212"/>
            <p:cNvSpPr>
              <a:spLocks noChangeShapeType="1"/>
            </p:cNvSpPr>
            <p:nvPr/>
          </p:nvSpPr>
          <p:spPr bwMode="auto">
            <a:xfrm flipV="1">
              <a:off x="479" y="3029"/>
              <a:ext cx="1" cy="19"/>
            </a:xfrm>
            <a:prstGeom prst="line">
              <a:avLst/>
            </a:prstGeom>
            <a:noFill/>
            <a:ln w="14288">
              <a:solidFill>
                <a:srgbClr val="000000"/>
              </a:solidFill>
              <a:round/>
              <a:headEnd/>
              <a:tailEnd/>
            </a:ln>
          </p:spPr>
          <p:txBody>
            <a:bodyPr/>
            <a:lstStyle/>
            <a:p>
              <a:endParaRPr lang="en-US"/>
            </a:p>
          </p:txBody>
        </p:sp>
        <p:sp>
          <p:nvSpPr>
            <p:cNvPr id="169125" name="Line 2213"/>
            <p:cNvSpPr>
              <a:spLocks noChangeShapeType="1"/>
            </p:cNvSpPr>
            <p:nvPr/>
          </p:nvSpPr>
          <p:spPr bwMode="auto">
            <a:xfrm flipV="1">
              <a:off x="480" y="3012"/>
              <a:ext cx="1" cy="3"/>
            </a:xfrm>
            <a:prstGeom prst="line">
              <a:avLst/>
            </a:prstGeom>
            <a:noFill/>
            <a:ln w="14288">
              <a:solidFill>
                <a:srgbClr val="000000"/>
              </a:solidFill>
              <a:round/>
              <a:headEnd/>
              <a:tailEnd/>
            </a:ln>
          </p:spPr>
          <p:txBody>
            <a:bodyPr/>
            <a:lstStyle/>
            <a:p>
              <a:endParaRPr lang="en-US"/>
            </a:p>
          </p:txBody>
        </p:sp>
        <p:sp>
          <p:nvSpPr>
            <p:cNvPr id="169126" name="Line 2214"/>
            <p:cNvSpPr>
              <a:spLocks noChangeShapeType="1"/>
            </p:cNvSpPr>
            <p:nvPr/>
          </p:nvSpPr>
          <p:spPr bwMode="auto">
            <a:xfrm flipV="1">
              <a:off x="481" y="2979"/>
              <a:ext cx="0" cy="21"/>
            </a:xfrm>
            <a:prstGeom prst="line">
              <a:avLst/>
            </a:prstGeom>
            <a:noFill/>
            <a:ln w="14288">
              <a:solidFill>
                <a:srgbClr val="000000"/>
              </a:solidFill>
              <a:round/>
              <a:headEnd/>
              <a:tailEnd/>
            </a:ln>
          </p:spPr>
          <p:txBody>
            <a:bodyPr/>
            <a:lstStyle/>
            <a:p>
              <a:endParaRPr lang="en-US"/>
            </a:p>
          </p:txBody>
        </p:sp>
        <p:sp>
          <p:nvSpPr>
            <p:cNvPr id="169127" name="Line 2215"/>
            <p:cNvSpPr>
              <a:spLocks noChangeShapeType="1"/>
            </p:cNvSpPr>
            <p:nvPr/>
          </p:nvSpPr>
          <p:spPr bwMode="auto">
            <a:xfrm flipV="1">
              <a:off x="482" y="2964"/>
              <a:ext cx="1" cy="1"/>
            </a:xfrm>
            <a:prstGeom prst="line">
              <a:avLst/>
            </a:prstGeom>
            <a:noFill/>
            <a:ln w="14288">
              <a:solidFill>
                <a:srgbClr val="000000"/>
              </a:solidFill>
              <a:round/>
              <a:headEnd/>
              <a:tailEnd/>
            </a:ln>
          </p:spPr>
          <p:txBody>
            <a:bodyPr/>
            <a:lstStyle/>
            <a:p>
              <a:endParaRPr lang="en-US"/>
            </a:p>
          </p:txBody>
        </p:sp>
        <p:sp>
          <p:nvSpPr>
            <p:cNvPr id="169128" name="Line 2216"/>
            <p:cNvSpPr>
              <a:spLocks noChangeShapeType="1"/>
            </p:cNvSpPr>
            <p:nvPr/>
          </p:nvSpPr>
          <p:spPr bwMode="auto">
            <a:xfrm flipV="1">
              <a:off x="482" y="2930"/>
              <a:ext cx="1" cy="20"/>
            </a:xfrm>
            <a:prstGeom prst="line">
              <a:avLst/>
            </a:prstGeom>
            <a:noFill/>
            <a:ln w="14288">
              <a:solidFill>
                <a:srgbClr val="000000"/>
              </a:solidFill>
              <a:round/>
              <a:headEnd/>
              <a:tailEnd/>
            </a:ln>
          </p:spPr>
          <p:txBody>
            <a:bodyPr/>
            <a:lstStyle/>
            <a:p>
              <a:endParaRPr lang="en-US"/>
            </a:p>
          </p:txBody>
        </p:sp>
        <p:sp>
          <p:nvSpPr>
            <p:cNvPr id="169129" name="Line 2217"/>
            <p:cNvSpPr>
              <a:spLocks noChangeShapeType="1"/>
            </p:cNvSpPr>
            <p:nvPr/>
          </p:nvSpPr>
          <p:spPr bwMode="auto">
            <a:xfrm flipV="1">
              <a:off x="483" y="2915"/>
              <a:ext cx="0" cy="2"/>
            </a:xfrm>
            <a:prstGeom prst="line">
              <a:avLst/>
            </a:prstGeom>
            <a:noFill/>
            <a:ln w="14288">
              <a:solidFill>
                <a:srgbClr val="000000"/>
              </a:solidFill>
              <a:round/>
              <a:headEnd/>
              <a:tailEnd/>
            </a:ln>
          </p:spPr>
          <p:txBody>
            <a:bodyPr/>
            <a:lstStyle/>
            <a:p>
              <a:endParaRPr lang="en-US"/>
            </a:p>
          </p:txBody>
        </p:sp>
        <p:sp>
          <p:nvSpPr>
            <p:cNvPr id="169130" name="Line 2218"/>
            <p:cNvSpPr>
              <a:spLocks noChangeShapeType="1"/>
            </p:cNvSpPr>
            <p:nvPr/>
          </p:nvSpPr>
          <p:spPr bwMode="auto">
            <a:xfrm flipV="1">
              <a:off x="483" y="2881"/>
              <a:ext cx="1" cy="21"/>
            </a:xfrm>
            <a:prstGeom prst="line">
              <a:avLst/>
            </a:prstGeom>
            <a:noFill/>
            <a:ln w="14288">
              <a:solidFill>
                <a:srgbClr val="000000"/>
              </a:solidFill>
              <a:round/>
              <a:headEnd/>
              <a:tailEnd/>
            </a:ln>
          </p:spPr>
          <p:txBody>
            <a:bodyPr/>
            <a:lstStyle/>
            <a:p>
              <a:endParaRPr lang="en-US"/>
            </a:p>
          </p:txBody>
        </p:sp>
        <p:sp>
          <p:nvSpPr>
            <p:cNvPr id="169131" name="Line 2219"/>
            <p:cNvSpPr>
              <a:spLocks noChangeShapeType="1"/>
            </p:cNvSpPr>
            <p:nvPr/>
          </p:nvSpPr>
          <p:spPr bwMode="auto">
            <a:xfrm flipV="1">
              <a:off x="484" y="2866"/>
              <a:ext cx="1" cy="1"/>
            </a:xfrm>
            <a:prstGeom prst="line">
              <a:avLst/>
            </a:prstGeom>
            <a:noFill/>
            <a:ln w="14288">
              <a:solidFill>
                <a:srgbClr val="000000"/>
              </a:solidFill>
              <a:round/>
              <a:headEnd/>
              <a:tailEnd/>
            </a:ln>
          </p:spPr>
          <p:txBody>
            <a:bodyPr/>
            <a:lstStyle/>
            <a:p>
              <a:endParaRPr lang="en-US"/>
            </a:p>
          </p:txBody>
        </p:sp>
        <p:sp>
          <p:nvSpPr>
            <p:cNvPr id="169132" name="Line 2220"/>
            <p:cNvSpPr>
              <a:spLocks noChangeShapeType="1"/>
            </p:cNvSpPr>
            <p:nvPr/>
          </p:nvSpPr>
          <p:spPr bwMode="auto">
            <a:xfrm flipV="1">
              <a:off x="484" y="2832"/>
              <a:ext cx="1" cy="20"/>
            </a:xfrm>
            <a:prstGeom prst="line">
              <a:avLst/>
            </a:prstGeom>
            <a:noFill/>
            <a:ln w="14288">
              <a:solidFill>
                <a:srgbClr val="000000"/>
              </a:solidFill>
              <a:round/>
              <a:headEnd/>
              <a:tailEnd/>
            </a:ln>
          </p:spPr>
          <p:txBody>
            <a:bodyPr/>
            <a:lstStyle/>
            <a:p>
              <a:endParaRPr lang="en-US"/>
            </a:p>
          </p:txBody>
        </p:sp>
        <p:sp>
          <p:nvSpPr>
            <p:cNvPr id="169133" name="Line 2221"/>
            <p:cNvSpPr>
              <a:spLocks noChangeShapeType="1"/>
            </p:cNvSpPr>
            <p:nvPr/>
          </p:nvSpPr>
          <p:spPr bwMode="auto">
            <a:xfrm flipV="1">
              <a:off x="485" y="2817"/>
              <a:ext cx="0" cy="2"/>
            </a:xfrm>
            <a:prstGeom prst="line">
              <a:avLst/>
            </a:prstGeom>
            <a:noFill/>
            <a:ln w="14288">
              <a:solidFill>
                <a:srgbClr val="000000"/>
              </a:solidFill>
              <a:round/>
              <a:headEnd/>
              <a:tailEnd/>
            </a:ln>
          </p:spPr>
          <p:txBody>
            <a:bodyPr/>
            <a:lstStyle/>
            <a:p>
              <a:endParaRPr lang="en-US"/>
            </a:p>
          </p:txBody>
        </p:sp>
        <p:sp>
          <p:nvSpPr>
            <p:cNvPr id="169134" name="Line 2222"/>
            <p:cNvSpPr>
              <a:spLocks noChangeShapeType="1"/>
            </p:cNvSpPr>
            <p:nvPr/>
          </p:nvSpPr>
          <p:spPr bwMode="auto">
            <a:xfrm flipV="1">
              <a:off x="485" y="2783"/>
              <a:ext cx="1" cy="20"/>
            </a:xfrm>
            <a:prstGeom prst="line">
              <a:avLst/>
            </a:prstGeom>
            <a:noFill/>
            <a:ln w="14288">
              <a:solidFill>
                <a:srgbClr val="000000"/>
              </a:solidFill>
              <a:round/>
              <a:headEnd/>
              <a:tailEnd/>
            </a:ln>
          </p:spPr>
          <p:txBody>
            <a:bodyPr/>
            <a:lstStyle/>
            <a:p>
              <a:endParaRPr lang="en-US"/>
            </a:p>
          </p:txBody>
        </p:sp>
        <p:sp>
          <p:nvSpPr>
            <p:cNvPr id="169135" name="Line 2223"/>
            <p:cNvSpPr>
              <a:spLocks noChangeShapeType="1"/>
            </p:cNvSpPr>
            <p:nvPr/>
          </p:nvSpPr>
          <p:spPr bwMode="auto">
            <a:xfrm flipV="1">
              <a:off x="486" y="2767"/>
              <a:ext cx="1" cy="2"/>
            </a:xfrm>
            <a:prstGeom prst="line">
              <a:avLst/>
            </a:prstGeom>
            <a:noFill/>
            <a:ln w="14288">
              <a:solidFill>
                <a:srgbClr val="000000"/>
              </a:solidFill>
              <a:round/>
              <a:headEnd/>
              <a:tailEnd/>
            </a:ln>
          </p:spPr>
          <p:txBody>
            <a:bodyPr/>
            <a:lstStyle/>
            <a:p>
              <a:endParaRPr lang="en-US"/>
            </a:p>
          </p:txBody>
        </p:sp>
        <p:sp>
          <p:nvSpPr>
            <p:cNvPr id="169136" name="Line 2224"/>
            <p:cNvSpPr>
              <a:spLocks noChangeShapeType="1"/>
            </p:cNvSpPr>
            <p:nvPr/>
          </p:nvSpPr>
          <p:spPr bwMode="auto">
            <a:xfrm flipV="1">
              <a:off x="486" y="2734"/>
              <a:ext cx="1" cy="20"/>
            </a:xfrm>
            <a:prstGeom prst="line">
              <a:avLst/>
            </a:prstGeom>
            <a:noFill/>
            <a:ln w="14288">
              <a:solidFill>
                <a:srgbClr val="000000"/>
              </a:solidFill>
              <a:round/>
              <a:headEnd/>
              <a:tailEnd/>
            </a:ln>
          </p:spPr>
          <p:txBody>
            <a:bodyPr/>
            <a:lstStyle/>
            <a:p>
              <a:endParaRPr lang="en-US"/>
            </a:p>
          </p:txBody>
        </p:sp>
        <p:sp>
          <p:nvSpPr>
            <p:cNvPr id="169137" name="Line 2225"/>
            <p:cNvSpPr>
              <a:spLocks noChangeShapeType="1"/>
            </p:cNvSpPr>
            <p:nvPr/>
          </p:nvSpPr>
          <p:spPr bwMode="auto">
            <a:xfrm flipV="1">
              <a:off x="488" y="2719"/>
              <a:ext cx="0" cy="1"/>
            </a:xfrm>
            <a:prstGeom prst="line">
              <a:avLst/>
            </a:prstGeom>
            <a:noFill/>
            <a:ln w="14288">
              <a:solidFill>
                <a:srgbClr val="000000"/>
              </a:solidFill>
              <a:round/>
              <a:headEnd/>
              <a:tailEnd/>
            </a:ln>
          </p:spPr>
          <p:txBody>
            <a:bodyPr/>
            <a:lstStyle/>
            <a:p>
              <a:endParaRPr lang="en-US"/>
            </a:p>
          </p:txBody>
        </p:sp>
        <p:sp>
          <p:nvSpPr>
            <p:cNvPr id="169138" name="Line 2226"/>
            <p:cNvSpPr>
              <a:spLocks noChangeShapeType="1"/>
            </p:cNvSpPr>
            <p:nvPr/>
          </p:nvSpPr>
          <p:spPr bwMode="auto">
            <a:xfrm flipV="1">
              <a:off x="488" y="2685"/>
              <a:ext cx="0" cy="20"/>
            </a:xfrm>
            <a:prstGeom prst="line">
              <a:avLst/>
            </a:prstGeom>
            <a:noFill/>
            <a:ln w="14288">
              <a:solidFill>
                <a:srgbClr val="000000"/>
              </a:solidFill>
              <a:round/>
              <a:headEnd/>
              <a:tailEnd/>
            </a:ln>
          </p:spPr>
          <p:txBody>
            <a:bodyPr/>
            <a:lstStyle/>
            <a:p>
              <a:endParaRPr lang="en-US"/>
            </a:p>
          </p:txBody>
        </p:sp>
        <p:sp>
          <p:nvSpPr>
            <p:cNvPr id="169139" name="Line 2227"/>
            <p:cNvSpPr>
              <a:spLocks noChangeShapeType="1"/>
            </p:cNvSpPr>
            <p:nvPr/>
          </p:nvSpPr>
          <p:spPr bwMode="auto">
            <a:xfrm flipV="1">
              <a:off x="488" y="2669"/>
              <a:ext cx="1" cy="1"/>
            </a:xfrm>
            <a:prstGeom prst="line">
              <a:avLst/>
            </a:prstGeom>
            <a:noFill/>
            <a:ln w="14288">
              <a:solidFill>
                <a:srgbClr val="000000"/>
              </a:solidFill>
              <a:round/>
              <a:headEnd/>
              <a:tailEnd/>
            </a:ln>
          </p:spPr>
          <p:txBody>
            <a:bodyPr/>
            <a:lstStyle/>
            <a:p>
              <a:endParaRPr lang="en-US"/>
            </a:p>
          </p:txBody>
        </p:sp>
        <p:sp>
          <p:nvSpPr>
            <p:cNvPr id="169140" name="Line 2228"/>
            <p:cNvSpPr>
              <a:spLocks noChangeShapeType="1"/>
            </p:cNvSpPr>
            <p:nvPr/>
          </p:nvSpPr>
          <p:spPr bwMode="auto">
            <a:xfrm flipV="1">
              <a:off x="489" y="2636"/>
              <a:ext cx="1" cy="21"/>
            </a:xfrm>
            <a:prstGeom prst="line">
              <a:avLst/>
            </a:prstGeom>
            <a:noFill/>
            <a:ln w="14288">
              <a:solidFill>
                <a:srgbClr val="000000"/>
              </a:solidFill>
              <a:round/>
              <a:headEnd/>
              <a:tailEnd/>
            </a:ln>
          </p:spPr>
          <p:txBody>
            <a:bodyPr/>
            <a:lstStyle/>
            <a:p>
              <a:endParaRPr lang="en-US"/>
            </a:p>
          </p:txBody>
        </p:sp>
        <p:sp>
          <p:nvSpPr>
            <p:cNvPr id="169141" name="Line 2229"/>
            <p:cNvSpPr>
              <a:spLocks noChangeShapeType="1"/>
            </p:cNvSpPr>
            <p:nvPr/>
          </p:nvSpPr>
          <p:spPr bwMode="auto">
            <a:xfrm flipV="1">
              <a:off x="490" y="2621"/>
              <a:ext cx="1" cy="1"/>
            </a:xfrm>
            <a:prstGeom prst="line">
              <a:avLst/>
            </a:prstGeom>
            <a:noFill/>
            <a:ln w="14288">
              <a:solidFill>
                <a:srgbClr val="000000"/>
              </a:solidFill>
              <a:round/>
              <a:headEnd/>
              <a:tailEnd/>
            </a:ln>
          </p:spPr>
          <p:txBody>
            <a:bodyPr/>
            <a:lstStyle/>
            <a:p>
              <a:endParaRPr lang="en-US"/>
            </a:p>
          </p:txBody>
        </p:sp>
        <p:sp>
          <p:nvSpPr>
            <p:cNvPr id="169142" name="Line 2230"/>
            <p:cNvSpPr>
              <a:spLocks noChangeShapeType="1"/>
            </p:cNvSpPr>
            <p:nvPr/>
          </p:nvSpPr>
          <p:spPr bwMode="auto">
            <a:xfrm flipV="1">
              <a:off x="490" y="2586"/>
              <a:ext cx="1" cy="21"/>
            </a:xfrm>
            <a:prstGeom prst="line">
              <a:avLst/>
            </a:prstGeom>
            <a:noFill/>
            <a:ln w="14288">
              <a:solidFill>
                <a:srgbClr val="000000"/>
              </a:solidFill>
              <a:round/>
              <a:headEnd/>
              <a:tailEnd/>
            </a:ln>
          </p:spPr>
          <p:txBody>
            <a:bodyPr/>
            <a:lstStyle/>
            <a:p>
              <a:endParaRPr lang="en-US"/>
            </a:p>
          </p:txBody>
        </p:sp>
        <p:sp>
          <p:nvSpPr>
            <p:cNvPr id="169143" name="Line 2231"/>
            <p:cNvSpPr>
              <a:spLocks noChangeShapeType="1"/>
            </p:cNvSpPr>
            <p:nvPr/>
          </p:nvSpPr>
          <p:spPr bwMode="auto">
            <a:xfrm flipV="1">
              <a:off x="491" y="2571"/>
              <a:ext cx="1" cy="1"/>
            </a:xfrm>
            <a:prstGeom prst="line">
              <a:avLst/>
            </a:prstGeom>
            <a:noFill/>
            <a:ln w="14288">
              <a:solidFill>
                <a:srgbClr val="000000"/>
              </a:solidFill>
              <a:round/>
              <a:headEnd/>
              <a:tailEnd/>
            </a:ln>
          </p:spPr>
          <p:txBody>
            <a:bodyPr/>
            <a:lstStyle/>
            <a:p>
              <a:endParaRPr lang="en-US"/>
            </a:p>
          </p:txBody>
        </p:sp>
        <p:sp>
          <p:nvSpPr>
            <p:cNvPr id="169144" name="Line 2232"/>
            <p:cNvSpPr>
              <a:spLocks noChangeShapeType="1"/>
            </p:cNvSpPr>
            <p:nvPr/>
          </p:nvSpPr>
          <p:spPr bwMode="auto">
            <a:xfrm flipV="1">
              <a:off x="492" y="2538"/>
              <a:ext cx="0" cy="19"/>
            </a:xfrm>
            <a:prstGeom prst="line">
              <a:avLst/>
            </a:prstGeom>
            <a:noFill/>
            <a:ln w="14288">
              <a:solidFill>
                <a:srgbClr val="000000"/>
              </a:solidFill>
              <a:round/>
              <a:headEnd/>
              <a:tailEnd/>
            </a:ln>
          </p:spPr>
          <p:txBody>
            <a:bodyPr/>
            <a:lstStyle/>
            <a:p>
              <a:endParaRPr lang="en-US"/>
            </a:p>
          </p:txBody>
        </p:sp>
        <p:sp>
          <p:nvSpPr>
            <p:cNvPr id="169145" name="Line 2233"/>
            <p:cNvSpPr>
              <a:spLocks noChangeShapeType="1"/>
            </p:cNvSpPr>
            <p:nvPr/>
          </p:nvSpPr>
          <p:spPr bwMode="auto">
            <a:xfrm flipV="1">
              <a:off x="492" y="2522"/>
              <a:ext cx="1" cy="2"/>
            </a:xfrm>
            <a:prstGeom prst="line">
              <a:avLst/>
            </a:prstGeom>
            <a:noFill/>
            <a:ln w="14288">
              <a:solidFill>
                <a:srgbClr val="000000"/>
              </a:solidFill>
              <a:round/>
              <a:headEnd/>
              <a:tailEnd/>
            </a:ln>
          </p:spPr>
          <p:txBody>
            <a:bodyPr/>
            <a:lstStyle/>
            <a:p>
              <a:endParaRPr lang="en-US"/>
            </a:p>
          </p:txBody>
        </p:sp>
        <p:sp>
          <p:nvSpPr>
            <p:cNvPr id="169146" name="Line 2234"/>
            <p:cNvSpPr>
              <a:spLocks noChangeShapeType="1"/>
            </p:cNvSpPr>
            <p:nvPr/>
          </p:nvSpPr>
          <p:spPr bwMode="auto">
            <a:xfrm flipV="1">
              <a:off x="492" y="2488"/>
              <a:ext cx="1" cy="20"/>
            </a:xfrm>
            <a:prstGeom prst="line">
              <a:avLst/>
            </a:prstGeom>
            <a:noFill/>
            <a:ln w="14288">
              <a:solidFill>
                <a:srgbClr val="000000"/>
              </a:solidFill>
              <a:round/>
              <a:headEnd/>
              <a:tailEnd/>
            </a:ln>
          </p:spPr>
          <p:txBody>
            <a:bodyPr/>
            <a:lstStyle/>
            <a:p>
              <a:endParaRPr lang="en-US"/>
            </a:p>
          </p:txBody>
        </p:sp>
        <p:sp>
          <p:nvSpPr>
            <p:cNvPr id="169147" name="Line 2235"/>
            <p:cNvSpPr>
              <a:spLocks noChangeShapeType="1"/>
            </p:cNvSpPr>
            <p:nvPr/>
          </p:nvSpPr>
          <p:spPr bwMode="auto">
            <a:xfrm flipV="1">
              <a:off x="493" y="2472"/>
              <a:ext cx="1" cy="3"/>
            </a:xfrm>
            <a:prstGeom prst="line">
              <a:avLst/>
            </a:prstGeom>
            <a:noFill/>
            <a:ln w="14288">
              <a:solidFill>
                <a:srgbClr val="000000"/>
              </a:solidFill>
              <a:round/>
              <a:headEnd/>
              <a:tailEnd/>
            </a:ln>
          </p:spPr>
          <p:txBody>
            <a:bodyPr/>
            <a:lstStyle/>
            <a:p>
              <a:endParaRPr lang="en-US"/>
            </a:p>
          </p:txBody>
        </p:sp>
        <p:sp>
          <p:nvSpPr>
            <p:cNvPr id="169148" name="Freeform 2236"/>
            <p:cNvSpPr>
              <a:spLocks/>
            </p:cNvSpPr>
            <p:nvPr/>
          </p:nvSpPr>
          <p:spPr bwMode="auto">
            <a:xfrm>
              <a:off x="494" y="2448"/>
              <a:ext cx="0" cy="12"/>
            </a:xfrm>
            <a:custGeom>
              <a:avLst/>
              <a:gdLst/>
              <a:ahLst/>
              <a:cxnLst>
                <a:cxn ang="0">
                  <a:pos x="0" y="15"/>
                </a:cxn>
                <a:cxn ang="0">
                  <a:pos x="0" y="0"/>
                </a:cxn>
                <a:cxn ang="0">
                  <a:pos x="1" y="9"/>
                </a:cxn>
              </a:cxnLst>
              <a:rect l="0" t="0" r="r" b="b"/>
              <a:pathLst>
                <a:path w="1" h="15">
                  <a:moveTo>
                    <a:pt x="0" y="15"/>
                  </a:moveTo>
                  <a:lnTo>
                    <a:pt x="0" y="0"/>
                  </a:lnTo>
                  <a:lnTo>
                    <a:pt x="1" y="9"/>
                  </a:lnTo>
                </a:path>
              </a:pathLst>
            </a:custGeom>
            <a:noFill/>
            <a:ln w="14288">
              <a:solidFill>
                <a:srgbClr val="000000"/>
              </a:solidFill>
              <a:prstDash val="solid"/>
              <a:round/>
              <a:headEnd/>
              <a:tailEnd/>
            </a:ln>
          </p:spPr>
          <p:txBody>
            <a:bodyPr/>
            <a:lstStyle/>
            <a:p>
              <a:endParaRPr lang="en-US"/>
            </a:p>
          </p:txBody>
        </p:sp>
        <p:sp>
          <p:nvSpPr>
            <p:cNvPr id="169149" name="Line 2237"/>
            <p:cNvSpPr>
              <a:spLocks noChangeShapeType="1"/>
            </p:cNvSpPr>
            <p:nvPr/>
          </p:nvSpPr>
          <p:spPr bwMode="auto">
            <a:xfrm>
              <a:off x="495" y="2469"/>
              <a:ext cx="1" cy="1"/>
            </a:xfrm>
            <a:prstGeom prst="line">
              <a:avLst/>
            </a:prstGeom>
            <a:noFill/>
            <a:ln w="14288">
              <a:solidFill>
                <a:srgbClr val="000000"/>
              </a:solidFill>
              <a:round/>
              <a:headEnd/>
              <a:tailEnd/>
            </a:ln>
          </p:spPr>
          <p:txBody>
            <a:bodyPr/>
            <a:lstStyle/>
            <a:p>
              <a:endParaRPr lang="en-US"/>
            </a:p>
          </p:txBody>
        </p:sp>
        <p:sp>
          <p:nvSpPr>
            <p:cNvPr id="169150" name="Line 2238"/>
            <p:cNvSpPr>
              <a:spLocks noChangeShapeType="1"/>
            </p:cNvSpPr>
            <p:nvPr/>
          </p:nvSpPr>
          <p:spPr bwMode="auto">
            <a:xfrm>
              <a:off x="496" y="2485"/>
              <a:ext cx="1" cy="19"/>
            </a:xfrm>
            <a:prstGeom prst="line">
              <a:avLst/>
            </a:prstGeom>
            <a:noFill/>
            <a:ln w="14288">
              <a:solidFill>
                <a:srgbClr val="000000"/>
              </a:solidFill>
              <a:round/>
              <a:headEnd/>
              <a:tailEnd/>
            </a:ln>
          </p:spPr>
          <p:txBody>
            <a:bodyPr/>
            <a:lstStyle/>
            <a:p>
              <a:endParaRPr lang="en-US"/>
            </a:p>
          </p:txBody>
        </p:sp>
        <p:sp>
          <p:nvSpPr>
            <p:cNvPr id="169151" name="Line 2239"/>
            <p:cNvSpPr>
              <a:spLocks noChangeShapeType="1"/>
            </p:cNvSpPr>
            <p:nvPr/>
          </p:nvSpPr>
          <p:spPr bwMode="auto">
            <a:xfrm>
              <a:off x="499" y="2517"/>
              <a:ext cx="0" cy="2"/>
            </a:xfrm>
            <a:prstGeom prst="line">
              <a:avLst/>
            </a:prstGeom>
            <a:noFill/>
            <a:ln w="14288">
              <a:solidFill>
                <a:srgbClr val="000000"/>
              </a:solidFill>
              <a:round/>
              <a:headEnd/>
              <a:tailEnd/>
            </a:ln>
          </p:spPr>
          <p:txBody>
            <a:bodyPr/>
            <a:lstStyle/>
            <a:p>
              <a:endParaRPr lang="en-US"/>
            </a:p>
          </p:txBody>
        </p:sp>
        <p:sp>
          <p:nvSpPr>
            <p:cNvPr id="169152" name="Line 2240"/>
            <p:cNvSpPr>
              <a:spLocks noChangeShapeType="1"/>
            </p:cNvSpPr>
            <p:nvPr/>
          </p:nvSpPr>
          <p:spPr bwMode="auto">
            <a:xfrm>
              <a:off x="499" y="2533"/>
              <a:ext cx="2" cy="20"/>
            </a:xfrm>
            <a:prstGeom prst="line">
              <a:avLst/>
            </a:prstGeom>
            <a:noFill/>
            <a:ln w="14288">
              <a:solidFill>
                <a:srgbClr val="000000"/>
              </a:solidFill>
              <a:round/>
              <a:headEnd/>
              <a:tailEnd/>
            </a:ln>
          </p:spPr>
          <p:txBody>
            <a:bodyPr/>
            <a:lstStyle/>
            <a:p>
              <a:endParaRPr lang="en-US"/>
            </a:p>
          </p:txBody>
        </p:sp>
        <p:sp>
          <p:nvSpPr>
            <p:cNvPr id="169153" name="Line 2241"/>
            <p:cNvSpPr>
              <a:spLocks noChangeShapeType="1"/>
            </p:cNvSpPr>
            <p:nvPr/>
          </p:nvSpPr>
          <p:spPr bwMode="auto">
            <a:xfrm>
              <a:off x="501" y="2567"/>
              <a:ext cx="1" cy="2"/>
            </a:xfrm>
            <a:prstGeom prst="line">
              <a:avLst/>
            </a:prstGeom>
            <a:noFill/>
            <a:ln w="14288">
              <a:solidFill>
                <a:srgbClr val="000000"/>
              </a:solidFill>
              <a:round/>
              <a:headEnd/>
              <a:tailEnd/>
            </a:ln>
          </p:spPr>
          <p:txBody>
            <a:bodyPr/>
            <a:lstStyle/>
            <a:p>
              <a:endParaRPr lang="en-US"/>
            </a:p>
          </p:txBody>
        </p:sp>
        <p:sp>
          <p:nvSpPr>
            <p:cNvPr id="169154" name="Line 2242"/>
            <p:cNvSpPr>
              <a:spLocks noChangeShapeType="1"/>
            </p:cNvSpPr>
            <p:nvPr/>
          </p:nvSpPr>
          <p:spPr bwMode="auto">
            <a:xfrm>
              <a:off x="502" y="2582"/>
              <a:ext cx="1" cy="20"/>
            </a:xfrm>
            <a:prstGeom prst="line">
              <a:avLst/>
            </a:prstGeom>
            <a:noFill/>
            <a:ln w="14288">
              <a:solidFill>
                <a:srgbClr val="000000"/>
              </a:solidFill>
              <a:round/>
              <a:headEnd/>
              <a:tailEnd/>
            </a:ln>
          </p:spPr>
          <p:txBody>
            <a:bodyPr/>
            <a:lstStyle/>
            <a:p>
              <a:endParaRPr lang="en-US"/>
            </a:p>
          </p:txBody>
        </p:sp>
        <p:sp>
          <p:nvSpPr>
            <p:cNvPr id="169155" name="Line 2243"/>
            <p:cNvSpPr>
              <a:spLocks noChangeShapeType="1"/>
            </p:cNvSpPr>
            <p:nvPr/>
          </p:nvSpPr>
          <p:spPr bwMode="auto">
            <a:xfrm>
              <a:off x="504" y="2616"/>
              <a:ext cx="1" cy="1"/>
            </a:xfrm>
            <a:prstGeom prst="line">
              <a:avLst/>
            </a:prstGeom>
            <a:noFill/>
            <a:ln w="14288">
              <a:solidFill>
                <a:srgbClr val="000000"/>
              </a:solidFill>
              <a:round/>
              <a:headEnd/>
              <a:tailEnd/>
            </a:ln>
          </p:spPr>
          <p:txBody>
            <a:bodyPr/>
            <a:lstStyle/>
            <a:p>
              <a:endParaRPr lang="en-US"/>
            </a:p>
          </p:txBody>
        </p:sp>
        <p:sp>
          <p:nvSpPr>
            <p:cNvPr id="169156" name="Line 2244"/>
            <p:cNvSpPr>
              <a:spLocks noChangeShapeType="1"/>
            </p:cNvSpPr>
            <p:nvPr/>
          </p:nvSpPr>
          <p:spPr bwMode="auto">
            <a:xfrm>
              <a:off x="505" y="2631"/>
              <a:ext cx="2" cy="21"/>
            </a:xfrm>
            <a:prstGeom prst="line">
              <a:avLst/>
            </a:prstGeom>
            <a:noFill/>
            <a:ln w="14288">
              <a:solidFill>
                <a:srgbClr val="000000"/>
              </a:solidFill>
              <a:round/>
              <a:headEnd/>
              <a:tailEnd/>
            </a:ln>
          </p:spPr>
          <p:txBody>
            <a:bodyPr/>
            <a:lstStyle/>
            <a:p>
              <a:endParaRPr lang="en-US"/>
            </a:p>
          </p:txBody>
        </p:sp>
        <p:sp>
          <p:nvSpPr>
            <p:cNvPr id="169157" name="Line 2245"/>
            <p:cNvSpPr>
              <a:spLocks noChangeShapeType="1"/>
            </p:cNvSpPr>
            <p:nvPr/>
          </p:nvSpPr>
          <p:spPr bwMode="auto">
            <a:xfrm>
              <a:off x="508" y="2665"/>
              <a:ext cx="0" cy="1"/>
            </a:xfrm>
            <a:prstGeom prst="line">
              <a:avLst/>
            </a:prstGeom>
            <a:noFill/>
            <a:ln w="14288">
              <a:solidFill>
                <a:srgbClr val="000000"/>
              </a:solidFill>
              <a:round/>
              <a:headEnd/>
              <a:tailEnd/>
            </a:ln>
          </p:spPr>
          <p:txBody>
            <a:bodyPr/>
            <a:lstStyle/>
            <a:p>
              <a:endParaRPr lang="en-US"/>
            </a:p>
          </p:txBody>
        </p:sp>
        <p:sp>
          <p:nvSpPr>
            <p:cNvPr id="169158" name="Freeform 2246"/>
            <p:cNvSpPr>
              <a:spLocks/>
            </p:cNvSpPr>
            <p:nvPr/>
          </p:nvSpPr>
          <p:spPr bwMode="auto">
            <a:xfrm>
              <a:off x="508" y="2680"/>
              <a:ext cx="2" cy="20"/>
            </a:xfrm>
            <a:custGeom>
              <a:avLst/>
              <a:gdLst/>
              <a:ahLst/>
              <a:cxnLst>
                <a:cxn ang="0">
                  <a:pos x="0" y="0"/>
                </a:cxn>
                <a:cxn ang="0">
                  <a:pos x="1" y="24"/>
                </a:cxn>
                <a:cxn ang="0">
                  <a:pos x="2" y="27"/>
                </a:cxn>
              </a:cxnLst>
              <a:rect l="0" t="0" r="r" b="b"/>
              <a:pathLst>
                <a:path w="2" h="27">
                  <a:moveTo>
                    <a:pt x="0" y="0"/>
                  </a:moveTo>
                  <a:lnTo>
                    <a:pt x="1" y="24"/>
                  </a:lnTo>
                  <a:lnTo>
                    <a:pt x="2" y="27"/>
                  </a:lnTo>
                </a:path>
              </a:pathLst>
            </a:custGeom>
            <a:noFill/>
            <a:ln w="14288">
              <a:solidFill>
                <a:srgbClr val="000000"/>
              </a:solidFill>
              <a:prstDash val="solid"/>
              <a:round/>
              <a:headEnd/>
              <a:tailEnd/>
            </a:ln>
          </p:spPr>
          <p:txBody>
            <a:bodyPr/>
            <a:lstStyle/>
            <a:p>
              <a:endParaRPr lang="en-US"/>
            </a:p>
          </p:txBody>
        </p:sp>
        <p:sp>
          <p:nvSpPr>
            <p:cNvPr id="169159" name="Line 2247"/>
            <p:cNvSpPr>
              <a:spLocks noChangeShapeType="1"/>
            </p:cNvSpPr>
            <p:nvPr/>
          </p:nvSpPr>
          <p:spPr bwMode="auto">
            <a:xfrm>
              <a:off x="510" y="2713"/>
              <a:ext cx="1" cy="2"/>
            </a:xfrm>
            <a:prstGeom prst="line">
              <a:avLst/>
            </a:prstGeom>
            <a:noFill/>
            <a:ln w="14288">
              <a:solidFill>
                <a:srgbClr val="000000"/>
              </a:solidFill>
              <a:round/>
              <a:headEnd/>
              <a:tailEnd/>
            </a:ln>
          </p:spPr>
          <p:txBody>
            <a:bodyPr/>
            <a:lstStyle/>
            <a:p>
              <a:endParaRPr lang="en-US"/>
            </a:p>
          </p:txBody>
        </p:sp>
        <p:sp>
          <p:nvSpPr>
            <p:cNvPr id="169160" name="Line 2248"/>
            <p:cNvSpPr>
              <a:spLocks noChangeShapeType="1"/>
            </p:cNvSpPr>
            <p:nvPr/>
          </p:nvSpPr>
          <p:spPr bwMode="auto">
            <a:xfrm>
              <a:off x="512" y="2729"/>
              <a:ext cx="3" cy="20"/>
            </a:xfrm>
            <a:prstGeom prst="line">
              <a:avLst/>
            </a:prstGeom>
            <a:noFill/>
            <a:ln w="14288">
              <a:solidFill>
                <a:srgbClr val="000000"/>
              </a:solidFill>
              <a:round/>
              <a:headEnd/>
              <a:tailEnd/>
            </a:ln>
          </p:spPr>
          <p:txBody>
            <a:bodyPr/>
            <a:lstStyle/>
            <a:p>
              <a:endParaRPr lang="en-US"/>
            </a:p>
          </p:txBody>
        </p:sp>
        <p:sp>
          <p:nvSpPr>
            <p:cNvPr id="169161" name="Line 2249"/>
            <p:cNvSpPr>
              <a:spLocks noChangeShapeType="1"/>
            </p:cNvSpPr>
            <p:nvPr/>
          </p:nvSpPr>
          <p:spPr bwMode="auto">
            <a:xfrm>
              <a:off x="516" y="2763"/>
              <a:ext cx="1" cy="2"/>
            </a:xfrm>
            <a:prstGeom prst="line">
              <a:avLst/>
            </a:prstGeom>
            <a:noFill/>
            <a:ln w="14288">
              <a:solidFill>
                <a:srgbClr val="000000"/>
              </a:solidFill>
              <a:round/>
              <a:headEnd/>
              <a:tailEnd/>
            </a:ln>
          </p:spPr>
          <p:txBody>
            <a:bodyPr/>
            <a:lstStyle/>
            <a:p>
              <a:endParaRPr lang="en-US"/>
            </a:p>
          </p:txBody>
        </p:sp>
        <p:sp>
          <p:nvSpPr>
            <p:cNvPr id="169162" name="Line 2250"/>
            <p:cNvSpPr>
              <a:spLocks noChangeShapeType="1"/>
            </p:cNvSpPr>
            <p:nvPr/>
          </p:nvSpPr>
          <p:spPr bwMode="auto">
            <a:xfrm>
              <a:off x="517" y="2777"/>
              <a:ext cx="2" cy="21"/>
            </a:xfrm>
            <a:prstGeom prst="line">
              <a:avLst/>
            </a:prstGeom>
            <a:noFill/>
            <a:ln w="14288">
              <a:solidFill>
                <a:srgbClr val="000000"/>
              </a:solidFill>
              <a:round/>
              <a:headEnd/>
              <a:tailEnd/>
            </a:ln>
          </p:spPr>
          <p:txBody>
            <a:bodyPr/>
            <a:lstStyle/>
            <a:p>
              <a:endParaRPr lang="en-US"/>
            </a:p>
          </p:txBody>
        </p:sp>
        <p:sp>
          <p:nvSpPr>
            <p:cNvPr id="169163" name="Line 2251"/>
            <p:cNvSpPr>
              <a:spLocks noChangeShapeType="1"/>
            </p:cNvSpPr>
            <p:nvPr/>
          </p:nvSpPr>
          <p:spPr bwMode="auto">
            <a:xfrm>
              <a:off x="520" y="2812"/>
              <a:ext cx="1" cy="1"/>
            </a:xfrm>
            <a:prstGeom prst="line">
              <a:avLst/>
            </a:prstGeom>
            <a:noFill/>
            <a:ln w="14288">
              <a:solidFill>
                <a:srgbClr val="000000"/>
              </a:solidFill>
              <a:round/>
              <a:headEnd/>
              <a:tailEnd/>
            </a:ln>
          </p:spPr>
          <p:txBody>
            <a:bodyPr/>
            <a:lstStyle/>
            <a:p>
              <a:endParaRPr lang="en-US"/>
            </a:p>
          </p:txBody>
        </p:sp>
        <p:sp>
          <p:nvSpPr>
            <p:cNvPr id="169164" name="Line 2252"/>
            <p:cNvSpPr>
              <a:spLocks noChangeShapeType="1"/>
            </p:cNvSpPr>
            <p:nvPr/>
          </p:nvSpPr>
          <p:spPr bwMode="auto">
            <a:xfrm>
              <a:off x="522" y="2826"/>
              <a:ext cx="2" cy="21"/>
            </a:xfrm>
            <a:prstGeom prst="line">
              <a:avLst/>
            </a:prstGeom>
            <a:noFill/>
            <a:ln w="14288">
              <a:solidFill>
                <a:srgbClr val="000000"/>
              </a:solidFill>
              <a:round/>
              <a:headEnd/>
              <a:tailEnd/>
            </a:ln>
          </p:spPr>
          <p:txBody>
            <a:bodyPr/>
            <a:lstStyle/>
            <a:p>
              <a:endParaRPr lang="en-US"/>
            </a:p>
          </p:txBody>
        </p:sp>
        <p:sp>
          <p:nvSpPr>
            <p:cNvPr id="169165" name="Line 2253"/>
            <p:cNvSpPr>
              <a:spLocks noChangeShapeType="1"/>
            </p:cNvSpPr>
            <p:nvPr/>
          </p:nvSpPr>
          <p:spPr bwMode="auto">
            <a:xfrm flipV="1">
              <a:off x="524" y="2834"/>
              <a:ext cx="1" cy="2"/>
            </a:xfrm>
            <a:prstGeom prst="line">
              <a:avLst/>
            </a:prstGeom>
            <a:noFill/>
            <a:ln w="14288">
              <a:solidFill>
                <a:srgbClr val="000000"/>
              </a:solidFill>
              <a:round/>
              <a:headEnd/>
              <a:tailEnd/>
            </a:ln>
          </p:spPr>
          <p:txBody>
            <a:bodyPr/>
            <a:lstStyle/>
            <a:p>
              <a:endParaRPr lang="en-US"/>
            </a:p>
          </p:txBody>
        </p:sp>
        <p:sp>
          <p:nvSpPr>
            <p:cNvPr id="169166" name="Line 2254"/>
            <p:cNvSpPr>
              <a:spLocks noChangeShapeType="1"/>
            </p:cNvSpPr>
            <p:nvPr/>
          </p:nvSpPr>
          <p:spPr bwMode="auto">
            <a:xfrm flipV="1">
              <a:off x="525" y="2801"/>
              <a:ext cx="1" cy="20"/>
            </a:xfrm>
            <a:prstGeom prst="line">
              <a:avLst/>
            </a:prstGeom>
            <a:noFill/>
            <a:ln w="14288">
              <a:solidFill>
                <a:srgbClr val="000000"/>
              </a:solidFill>
              <a:round/>
              <a:headEnd/>
              <a:tailEnd/>
            </a:ln>
          </p:spPr>
          <p:txBody>
            <a:bodyPr/>
            <a:lstStyle/>
            <a:p>
              <a:endParaRPr lang="en-US"/>
            </a:p>
          </p:txBody>
        </p:sp>
        <p:sp>
          <p:nvSpPr>
            <p:cNvPr id="169167" name="Line 2255"/>
            <p:cNvSpPr>
              <a:spLocks noChangeShapeType="1"/>
            </p:cNvSpPr>
            <p:nvPr/>
          </p:nvSpPr>
          <p:spPr bwMode="auto">
            <a:xfrm flipV="1">
              <a:off x="526" y="2786"/>
              <a:ext cx="0" cy="1"/>
            </a:xfrm>
            <a:prstGeom prst="line">
              <a:avLst/>
            </a:prstGeom>
            <a:noFill/>
            <a:ln w="14288">
              <a:solidFill>
                <a:srgbClr val="000000"/>
              </a:solidFill>
              <a:round/>
              <a:headEnd/>
              <a:tailEnd/>
            </a:ln>
          </p:spPr>
          <p:txBody>
            <a:bodyPr/>
            <a:lstStyle/>
            <a:p>
              <a:endParaRPr lang="en-US"/>
            </a:p>
          </p:txBody>
        </p:sp>
        <p:sp>
          <p:nvSpPr>
            <p:cNvPr id="169168" name="Line 2256"/>
            <p:cNvSpPr>
              <a:spLocks noChangeShapeType="1"/>
            </p:cNvSpPr>
            <p:nvPr/>
          </p:nvSpPr>
          <p:spPr bwMode="auto">
            <a:xfrm flipV="1">
              <a:off x="526" y="2751"/>
              <a:ext cx="1" cy="21"/>
            </a:xfrm>
            <a:prstGeom prst="line">
              <a:avLst/>
            </a:prstGeom>
            <a:noFill/>
            <a:ln w="14288">
              <a:solidFill>
                <a:srgbClr val="000000"/>
              </a:solidFill>
              <a:round/>
              <a:headEnd/>
              <a:tailEnd/>
            </a:ln>
          </p:spPr>
          <p:txBody>
            <a:bodyPr/>
            <a:lstStyle/>
            <a:p>
              <a:endParaRPr lang="en-US"/>
            </a:p>
          </p:txBody>
        </p:sp>
        <p:sp>
          <p:nvSpPr>
            <p:cNvPr id="169169" name="Line 2257"/>
            <p:cNvSpPr>
              <a:spLocks noChangeShapeType="1"/>
            </p:cNvSpPr>
            <p:nvPr/>
          </p:nvSpPr>
          <p:spPr bwMode="auto">
            <a:xfrm flipV="1">
              <a:off x="527" y="2737"/>
              <a:ext cx="1" cy="1"/>
            </a:xfrm>
            <a:prstGeom prst="line">
              <a:avLst/>
            </a:prstGeom>
            <a:noFill/>
            <a:ln w="14288">
              <a:solidFill>
                <a:srgbClr val="000000"/>
              </a:solidFill>
              <a:round/>
              <a:headEnd/>
              <a:tailEnd/>
            </a:ln>
          </p:spPr>
          <p:txBody>
            <a:bodyPr/>
            <a:lstStyle/>
            <a:p>
              <a:endParaRPr lang="en-US"/>
            </a:p>
          </p:txBody>
        </p:sp>
        <p:sp>
          <p:nvSpPr>
            <p:cNvPr id="169170" name="Line 2258"/>
            <p:cNvSpPr>
              <a:spLocks noChangeShapeType="1"/>
            </p:cNvSpPr>
            <p:nvPr/>
          </p:nvSpPr>
          <p:spPr bwMode="auto">
            <a:xfrm flipV="1">
              <a:off x="528" y="2703"/>
              <a:ext cx="0" cy="19"/>
            </a:xfrm>
            <a:prstGeom prst="line">
              <a:avLst/>
            </a:prstGeom>
            <a:noFill/>
            <a:ln w="14288">
              <a:solidFill>
                <a:srgbClr val="000000"/>
              </a:solidFill>
              <a:round/>
              <a:headEnd/>
              <a:tailEnd/>
            </a:ln>
          </p:spPr>
          <p:txBody>
            <a:bodyPr/>
            <a:lstStyle/>
            <a:p>
              <a:endParaRPr lang="en-US"/>
            </a:p>
          </p:txBody>
        </p:sp>
        <p:sp>
          <p:nvSpPr>
            <p:cNvPr id="169171" name="Line 2259"/>
            <p:cNvSpPr>
              <a:spLocks noChangeShapeType="1"/>
            </p:cNvSpPr>
            <p:nvPr/>
          </p:nvSpPr>
          <p:spPr bwMode="auto">
            <a:xfrm flipV="1">
              <a:off x="528" y="2688"/>
              <a:ext cx="1" cy="1"/>
            </a:xfrm>
            <a:prstGeom prst="line">
              <a:avLst/>
            </a:prstGeom>
            <a:noFill/>
            <a:ln w="14288">
              <a:solidFill>
                <a:srgbClr val="000000"/>
              </a:solidFill>
              <a:round/>
              <a:headEnd/>
              <a:tailEnd/>
            </a:ln>
          </p:spPr>
          <p:txBody>
            <a:bodyPr/>
            <a:lstStyle/>
            <a:p>
              <a:endParaRPr lang="en-US"/>
            </a:p>
          </p:txBody>
        </p:sp>
        <p:sp>
          <p:nvSpPr>
            <p:cNvPr id="169172" name="Line 2260"/>
            <p:cNvSpPr>
              <a:spLocks noChangeShapeType="1"/>
            </p:cNvSpPr>
            <p:nvPr/>
          </p:nvSpPr>
          <p:spPr bwMode="auto">
            <a:xfrm flipV="1">
              <a:off x="529" y="2653"/>
              <a:ext cx="1" cy="21"/>
            </a:xfrm>
            <a:prstGeom prst="line">
              <a:avLst/>
            </a:prstGeom>
            <a:noFill/>
            <a:ln w="14288">
              <a:solidFill>
                <a:srgbClr val="000000"/>
              </a:solidFill>
              <a:round/>
              <a:headEnd/>
              <a:tailEnd/>
            </a:ln>
          </p:spPr>
          <p:txBody>
            <a:bodyPr/>
            <a:lstStyle/>
            <a:p>
              <a:endParaRPr lang="en-US"/>
            </a:p>
          </p:txBody>
        </p:sp>
        <p:sp>
          <p:nvSpPr>
            <p:cNvPr id="169173" name="Line 2261"/>
            <p:cNvSpPr>
              <a:spLocks noChangeShapeType="1"/>
            </p:cNvSpPr>
            <p:nvPr/>
          </p:nvSpPr>
          <p:spPr bwMode="auto">
            <a:xfrm flipV="1">
              <a:off x="531" y="2638"/>
              <a:ext cx="0" cy="2"/>
            </a:xfrm>
            <a:prstGeom prst="line">
              <a:avLst/>
            </a:prstGeom>
            <a:noFill/>
            <a:ln w="14288">
              <a:solidFill>
                <a:srgbClr val="000000"/>
              </a:solidFill>
              <a:round/>
              <a:headEnd/>
              <a:tailEnd/>
            </a:ln>
          </p:spPr>
          <p:txBody>
            <a:bodyPr/>
            <a:lstStyle/>
            <a:p>
              <a:endParaRPr lang="en-US"/>
            </a:p>
          </p:txBody>
        </p:sp>
        <p:sp>
          <p:nvSpPr>
            <p:cNvPr id="169174" name="Line 2262"/>
            <p:cNvSpPr>
              <a:spLocks noChangeShapeType="1"/>
            </p:cNvSpPr>
            <p:nvPr/>
          </p:nvSpPr>
          <p:spPr bwMode="auto">
            <a:xfrm flipV="1">
              <a:off x="531" y="2605"/>
              <a:ext cx="0" cy="20"/>
            </a:xfrm>
            <a:prstGeom prst="line">
              <a:avLst/>
            </a:prstGeom>
            <a:noFill/>
            <a:ln w="14288">
              <a:solidFill>
                <a:srgbClr val="000000"/>
              </a:solidFill>
              <a:round/>
              <a:headEnd/>
              <a:tailEnd/>
            </a:ln>
          </p:spPr>
          <p:txBody>
            <a:bodyPr/>
            <a:lstStyle/>
            <a:p>
              <a:endParaRPr lang="en-US"/>
            </a:p>
          </p:txBody>
        </p:sp>
        <p:sp>
          <p:nvSpPr>
            <p:cNvPr id="169175" name="Line 2263"/>
            <p:cNvSpPr>
              <a:spLocks noChangeShapeType="1"/>
            </p:cNvSpPr>
            <p:nvPr/>
          </p:nvSpPr>
          <p:spPr bwMode="auto">
            <a:xfrm flipV="1">
              <a:off x="532" y="2590"/>
              <a:ext cx="1" cy="2"/>
            </a:xfrm>
            <a:prstGeom prst="line">
              <a:avLst/>
            </a:prstGeom>
            <a:noFill/>
            <a:ln w="14288">
              <a:solidFill>
                <a:srgbClr val="000000"/>
              </a:solidFill>
              <a:round/>
              <a:headEnd/>
              <a:tailEnd/>
            </a:ln>
          </p:spPr>
          <p:txBody>
            <a:bodyPr/>
            <a:lstStyle/>
            <a:p>
              <a:endParaRPr lang="en-US"/>
            </a:p>
          </p:txBody>
        </p:sp>
        <p:sp>
          <p:nvSpPr>
            <p:cNvPr id="169176" name="Line 2264"/>
            <p:cNvSpPr>
              <a:spLocks noChangeShapeType="1"/>
            </p:cNvSpPr>
            <p:nvPr/>
          </p:nvSpPr>
          <p:spPr bwMode="auto">
            <a:xfrm flipV="1">
              <a:off x="532" y="2556"/>
              <a:ext cx="1" cy="20"/>
            </a:xfrm>
            <a:prstGeom prst="line">
              <a:avLst/>
            </a:prstGeom>
            <a:noFill/>
            <a:ln w="14288">
              <a:solidFill>
                <a:srgbClr val="000000"/>
              </a:solidFill>
              <a:round/>
              <a:headEnd/>
              <a:tailEnd/>
            </a:ln>
          </p:spPr>
          <p:txBody>
            <a:bodyPr/>
            <a:lstStyle/>
            <a:p>
              <a:endParaRPr lang="en-US"/>
            </a:p>
          </p:txBody>
        </p:sp>
        <p:sp>
          <p:nvSpPr>
            <p:cNvPr id="169177" name="Line 2265"/>
            <p:cNvSpPr>
              <a:spLocks noChangeShapeType="1"/>
            </p:cNvSpPr>
            <p:nvPr/>
          </p:nvSpPr>
          <p:spPr bwMode="auto">
            <a:xfrm flipV="1">
              <a:off x="533" y="2541"/>
              <a:ext cx="1" cy="1"/>
            </a:xfrm>
            <a:prstGeom prst="line">
              <a:avLst/>
            </a:prstGeom>
            <a:noFill/>
            <a:ln w="14288">
              <a:solidFill>
                <a:srgbClr val="000000"/>
              </a:solidFill>
              <a:round/>
              <a:headEnd/>
              <a:tailEnd/>
            </a:ln>
          </p:spPr>
          <p:txBody>
            <a:bodyPr/>
            <a:lstStyle/>
            <a:p>
              <a:endParaRPr lang="en-US"/>
            </a:p>
          </p:txBody>
        </p:sp>
        <p:sp>
          <p:nvSpPr>
            <p:cNvPr id="169178" name="Line 2266"/>
            <p:cNvSpPr>
              <a:spLocks noChangeShapeType="1"/>
            </p:cNvSpPr>
            <p:nvPr/>
          </p:nvSpPr>
          <p:spPr bwMode="auto">
            <a:xfrm flipV="1">
              <a:off x="533" y="2507"/>
              <a:ext cx="1" cy="19"/>
            </a:xfrm>
            <a:prstGeom prst="line">
              <a:avLst/>
            </a:prstGeom>
            <a:noFill/>
            <a:ln w="14288">
              <a:solidFill>
                <a:srgbClr val="000000"/>
              </a:solidFill>
              <a:round/>
              <a:headEnd/>
              <a:tailEnd/>
            </a:ln>
          </p:spPr>
          <p:txBody>
            <a:bodyPr/>
            <a:lstStyle/>
            <a:p>
              <a:endParaRPr lang="en-US"/>
            </a:p>
          </p:txBody>
        </p:sp>
        <p:sp>
          <p:nvSpPr>
            <p:cNvPr id="169179" name="Line 2267"/>
            <p:cNvSpPr>
              <a:spLocks noChangeShapeType="1"/>
            </p:cNvSpPr>
            <p:nvPr/>
          </p:nvSpPr>
          <p:spPr bwMode="auto">
            <a:xfrm flipV="1">
              <a:off x="534" y="2492"/>
              <a:ext cx="1" cy="2"/>
            </a:xfrm>
            <a:prstGeom prst="line">
              <a:avLst/>
            </a:prstGeom>
            <a:noFill/>
            <a:ln w="14288">
              <a:solidFill>
                <a:srgbClr val="000000"/>
              </a:solidFill>
              <a:round/>
              <a:headEnd/>
              <a:tailEnd/>
            </a:ln>
          </p:spPr>
          <p:txBody>
            <a:bodyPr/>
            <a:lstStyle/>
            <a:p>
              <a:endParaRPr lang="en-US"/>
            </a:p>
          </p:txBody>
        </p:sp>
        <p:sp>
          <p:nvSpPr>
            <p:cNvPr id="169180" name="Line 2268"/>
            <p:cNvSpPr>
              <a:spLocks noChangeShapeType="1"/>
            </p:cNvSpPr>
            <p:nvPr/>
          </p:nvSpPr>
          <p:spPr bwMode="auto">
            <a:xfrm flipV="1">
              <a:off x="535" y="2458"/>
              <a:ext cx="0" cy="20"/>
            </a:xfrm>
            <a:prstGeom prst="line">
              <a:avLst/>
            </a:prstGeom>
            <a:noFill/>
            <a:ln w="14288">
              <a:solidFill>
                <a:srgbClr val="000000"/>
              </a:solidFill>
              <a:round/>
              <a:headEnd/>
              <a:tailEnd/>
            </a:ln>
          </p:spPr>
          <p:txBody>
            <a:bodyPr/>
            <a:lstStyle/>
            <a:p>
              <a:endParaRPr lang="en-US"/>
            </a:p>
          </p:txBody>
        </p:sp>
        <p:sp>
          <p:nvSpPr>
            <p:cNvPr id="169181" name="Line 2269"/>
            <p:cNvSpPr>
              <a:spLocks noChangeShapeType="1"/>
            </p:cNvSpPr>
            <p:nvPr/>
          </p:nvSpPr>
          <p:spPr bwMode="auto">
            <a:xfrm flipV="1">
              <a:off x="535" y="2442"/>
              <a:ext cx="1" cy="3"/>
            </a:xfrm>
            <a:prstGeom prst="line">
              <a:avLst/>
            </a:prstGeom>
            <a:noFill/>
            <a:ln w="14288">
              <a:solidFill>
                <a:srgbClr val="000000"/>
              </a:solidFill>
              <a:round/>
              <a:headEnd/>
              <a:tailEnd/>
            </a:ln>
          </p:spPr>
          <p:txBody>
            <a:bodyPr/>
            <a:lstStyle/>
            <a:p>
              <a:endParaRPr lang="en-US"/>
            </a:p>
          </p:txBody>
        </p:sp>
        <p:sp>
          <p:nvSpPr>
            <p:cNvPr id="169182" name="Line 2270"/>
            <p:cNvSpPr>
              <a:spLocks noChangeShapeType="1"/>
            </p:cNvSpPr>
            <p:nvPr/>
          </p:nvSpPr>
          <p:spPr bwMode="auto">
            <a:xfrm flipV="1">
              <a:off x="536" y="2409"/>
              <a:ext cx="1" cy="19"/>
            </a:xfrm>
            <a:prstGeom prst="line">
              <a:avLst/>
            </a:prstGeom>
            <a:noFill/>
            <a:ln w="14288">
              <a:solidFill>
                <a:srgbClr val="000000"/>
              </a:solidFill>
              <a:round/>
              <a:headEnd/>
              <a:tailEnd/>
            </a:ln>
          </p:spPr>
          <p:txBody>
            <a:bodyPr/>
            <a:lstStyle/>
            <a:p>
              <a:endParaRPr lang="en-US"/>
            </a:p>
          </p:txBody>
        </p:sp>
        <p:sp>
          <p:nvSpPr>
            <p:cNvPr id="169183" name="Line 2271"/>
            <p:cNvSpPr>
              <a:spLocks noChangeShapeType="1"/>
            </p:cNvSpPr>
            <p:nvPr/>
          </p:nvSpPr>
          <p:spPr bwMode="auto">
            <a:xfrm flipV="1">
              <a:off x="537" y="2394"/>
              <a:ext cx="0" cy="1"/>
            </a:xfrm>
            <a:prstGeom prst="line">
              <a:avLst/>
            </a:prstGeom>
            <a:noFill/>
            <a:ln w="14288">
              <a:solidFill>
                <a:srgbClr val="000000"/>
              </a:solidFill>
              <a:round/>
              <a:headEnd/>
              <a:tailEnd/>
            </a:ln>
          </p:spPr>
          <p:txBody>
            <a:bodyPr/>
            <a:lstStyle/>
            <a:p>
              <a:endParaRPr lang="en-US"/>
            </a:p>
          </p:txBody>
        </p:sp>
        <p:sp>
          <p:nvSpPr>
            <p:cNvPr id="169184" name="Line 2272"/>
            <p:cNvSpPr>
              <a:spLocks noChangeShapeType="1"/>
            </p:cNvSpPr>
            <p:nvPr/>
          </p:nvSpPr>
          <p:spPr bwMode="auto">
            <a:xfrm flipV="1">
              <a:off x="537" y="2359"/>
              <a:ext cx="2" cy="21"/>
            </a:xfrm>
            <a:prstGeom prst="line">
              <a:avLst/>
            </a:prstGeom>
            <a:noFill/>
            <a:ln w="14288">
              <a:solidFill>
                <a:srgbClr val="000000"/>
              </a:solidFill>
              <a:round/>
              <a:headEnd/>
              <a:tailEnd/>
            </a:ln>
          </p:spPr>
          <p:txBody>
            <a:bodyPr/>
            <a:lstStyle/>
            <a:p>
              <a:endParaRPr lang="en-US"/>
            </a:p>
          </p:txBody>
        </p:sp>
        <p:sp>
          <p:nvSpPr>
            <p:cNvPr id="169185" name="Line 2273"/>
            <p:cNvSpPr>
              <a:spLocks noChangeShapeType="1"/>
            </p:cNvSpPr>
            <p:nvPr/>
          </p:nvSpPr>
          <p:spPr bwMode="auto">
            <a:xfrm flipV="1">
              <a:off x="539" y="2344"/>
              <a:ext cx="1" cy="2"/>
            </a:xfrm>
            <a:prstGeom prst="line">
              <a:avLst/>
            </a:prstGeom>
            <a:noFill/>
            <a:ln w="14288">
              <a:solidFill>
                <a:srgbClr val="000000"/>
              </a:solidFill>
              <a:round/>
              <a:headEnd/>
              <a:tailEnd/>
            </a:ln>
          </p:spPr>
          <p:txBody>
            <a:bodyPr/>
            <a:lstStyle/>
            <a:p>
              <a:endParaRPr lang="en-US"/>
            </a:p>
          </p:txBody>
        </p:sp>
        <p:sp>
          <p:nvSpPr>
            <p:cNvPr id="169186" name="Freeform 2274"/>
            <p:cNvSpPr>
              <a:spLocks/>
            </p:cNvSpPr>
            <p:nvPr/>
          </p:nvSpPr>
          <p:spPr bwMode="auto">
            <a:xfrm>
              <a:off x="540" y="2321"/>
              <a:ext cx="0" cy="12"/>
            </a:xfrm>
            <a:custGeom>
              <a:avLst/>
              <a:gdLst/>
              <a:ahLst/>
              <a:cxnLst>
                <a:cxn ang="0">
                  <a:pos x="0" y="12"/>
                </a:cxn>
                <a:cxn ang="0">
                  <a:pos x="0" y="0"/>
                </a:cxn>
                <a:cxn ang="0">
                  <a:pos x="1" y="14"/>
                </a:cxn>
              </a:cxnLst>
              <a:rect l="0" t="0" r="r" b="b"/>
              <a:pathLst>
                <a:path w="1" h="14">
                  <a:moveTo>
                    <a:pt x="0" y="12"/>
                  </a:moveTo>
                  <a:lnTo>
                    <a:pt x="0" y="0"/>
                  </a:lnTo>
                  <a:lnTo>
                    <a:pt x="1" y="14"/>
                  </a:lnTo>
                </a:path>
              </a:pathLst>
            </a:custGeom>
            <a:noFill/>
            <a:ln w="14288">
              <a:solidFill>
                <a:srgbClr val="000000"/>
              </a:solidFill>
              <a:prstDash val="solid"/>
              <a:round/>
              <a:headEnd/>
              <a:tailEnd/>
            </a:ln>
          </p:spPr>
          <p:txBody>
            <a:bodyPr/>
            <a:lstStyle/>
            <a:p>
              <a:endParaRPr lang="en-US"/>
            </a:p>
          </p:txBody>
        </p:sp>
        <p:sp>
          <p:nvSpPr>
            <p:cNvPr id="169187" name="Line 2275"/>
            <p:cNvSpPr>
              <a:spLocks noChangeShapeType="1"/>
            </p:cNvSpPr>
            <p:nvPr/>
          </p:nvSpPr>
          <p:spPr bwMode="auto">
            <a:xfrm>
              <a:off x="541" y="2346"/>
              <a:ext cx="1" cy="2"/>
            </a:xfrm>
            <a:prstGeom prst="line">
              <a:avLst/>
            </a:prstGeom>
            <a:noFill/>
            <a:ln w="14288">
              <a:solidFill>
                <a:srgbClr val="000000"/>
              </a:solidFill>
              <a:round/>
              <a:headEnd/>
              <a:tailEnd/>
            </a:ln>
          </p:spPr>
          <p:txBody>
            <a:bodyPr/>
            <a:lstStyle/>
            <a:p>
              <a:endParaRPr lang="en-US"/>
            </a:p>
          </p:txBody>
        </p:sp>
        <p:sp>
          <p:nvSpPr>
            <p:cNvPr id="169188" name="Line 2276"/>
            <p:cNvSpPr>
              <a:spLocks noChangeShapeType="1"/>
            </p:cNvSpPr>
            <p:nvPr/>
          </p:nvSpPr>
          <p:spPr bwMode="auto">
            <a:xfrm>
              <a:off x="542" y="2362"/>
              <a:ext cx="0" cy="19"/>
            </a:xfrm>
            <a:prstGeom prst="line">
              <a:avLst/>
            </a:prstGeom>
            <a:noFill/>
            <a:ln w="14288">
              <a:solidFill>
                <a:srgbClr val="000000"/>
              </a:solidFill>
              <a:round/>
              <a:headEnd/>
              <a:tailEnd/>
            </a:ln>
          </p:spPr>
          <p:txBody>
            <a:bodyPr/>
            <a:lstStyle/>
            <a:p>
              <a:endParaRPr lang="en-US"/>
            </a:p>
          </p:txBody>
        </p:sp>
        <p:sp>
          <p:nvSpPr>
            <p:cNvPr id="169189" name="Line 2277"/>
            <p:cNvSpPr>
              <a:spLocks noChangeShapeType="1"/>
            </p:cNvSpPr>
            <p:nvPr/>
          </p:nvSpPr>
          <p:spPr bwMode="auto">
            <a:xfrm>
              <a:off x="543" y="2395"/>
              <a:ext cx="1" cy="2"/>
            </a:xfrm>
            <a:prstGeom prst="line">
              <a:avLst/>
            </a:prstGeom>
            <a:noFill/>
            <a:ln w="14288">
              <a:solidFill>
                <a:srgbClr val="000000"/>
              </a:solidFill>
              <a:round/>
              <a:headEnd/>
              <a:tailEnd/>
            </a:ln>
          </p:spPr>
          <p:txBody>
            <a:bodyPr/>
            <a:lstStyle/>
            <a:p>
              <a:endParaRPr lang="en-US"/>
            </a:p>
          </p:txBody>
        </p:sp>
        <p:sp>
          <p:nvSpPr>
            <p:cNvPr id="169190" name="Line 2278"/>
            <p:cNvSpPr>
              <a:spLocks noChangeShapeType="1"/>
            </p:cNvSpPr>
            <p:nvPr/>
          </p:nvSpPr>
          <p:spPr bwMode="auto">
            <a:xfrm>
              <a:off x="544" y="2410"/>
              <a:ext cx="1" cy="21"/>
            </a:xfrm>
            <a:prstGeom prst="line">
              <a:avLst/>
            </a:prstGeom>
            <a:noFill/>
            <a:ln w="14288">
              <a:solidFill>
                <a:srgbClr val="000000"/>
              </a:solidFill>
              <a:round/>
              <a:headEnd/>
              <a:tailEnd/>
            </a:ln>
          </p:spPr>
          <p:txBody>
            <a:bodyPr/>
            <a:lstStyle/>
            <a:p>
              <a:endParaRPr lang="en-US"/>
            </a:p>
          </p:txBody>
        </p:sp>
        <p:sp>
          <p:nvSpPr>
            <p:cNvPr id="169191" name="Line 2279"/>
            <p:cNvSpPr>
              <a:spLocks noChangeShapeType="1"/>
            </p:cNvSpPr>
            <p:nvPr/>
          </p:nvSpPr>
          <p:spPr bwMode="auto">
            <a:xfrm>
              <a:off x="546" y="2445"/>
              <a:ext cx="0" cy="1"/>
            </a:xfrm>
            <a:prstGeom prst="line">
              <a:avLst/>
            </a:prstGeom>
            <a:noFill/>
            <a:ln w="14288">
              <a:solidFill>
                <a:srgbClr val="000000"/>
              </a:solidFill>
              <a:round/>
              <a:headEnd/>
              <a:tailEnd/>
            </a:ln>
          </p:spPr>
          <p:txBody>
            <a:bodyPr/>
            <a:lstStyle/>
            <a:p>
              <a:endParaRPr lang="en-US"/>
            </a:p>
          </p:txBody>
        </p:sp>
        <p:sp>
          <p:nvSpPr>
            <p:cNvPr id="169192" name="Line 2280"/>
            <p:cNvSpPr>
              <a:spLocks noChangeShapeType="1"/>
            </p:cNvSpPr>
            <p:nvPr/>
          </p:nvSpPr>
          <p:spPr bwMode="auto">
            <a:xfrm>
              <a:off x="547" y="2460"/>
              <a:ext cx="1" cy="20"/>
            </a:xfrm>
            <a:prstGeom prst="line">
              <a:avLst/>
            </a:prstGeom>
            <a:noFill/>
            <a:ln w="14288">
              <a:solidFill>
                <a:srgbClr val="000000"/>
              </a:solidFill>
              <a:round/>
              <a:headEnd/>
              <a:tailEnd/>
            </a:ln>
          </p:spPr>
          <p:txBody>
            <a:bodyPr/>
            <a:lstStyle/>
            <a:p>
              <a:endParaRPr lang="en-US"/>
            </a:p>
          </p:txBody>
        </p:sp>
        <p:sp>
          <p:nvSpPr>
            <p:cNvPr id="169193" name="Line 2281"/>
            <p:cNvSpPr>
              <a:spLocks noChangeShapeType="1"/>
            </p:cNvSpPr>
            <p:nvPr/>
          </p:nvSpPr>
          <p:spPr bwMode="auto">
            <a:xfrm>
              <a:off x="549" y="2494"/>
              <a:ext cx="0" cy="1"/>
            </a:xfrm>
            <a:prstGeom prst="line">
              <a:avLst/>
            </a:prstGeom>
            <a:noFill/>
            <a:ln w="14288">
              <a:solidFill>
                <a:srgbClr val="000000"/>
              </a:solidFill>
              <a:round/>
              <a:headEnd/>
              <a:tailEnd/>
            </a:ln>
          </p:spPr>
          <p:txBody>
            <a:bodyPr/>
            <a:lstStyle/>
            <a:p>
              <a:endParaRPr lang="en-US"/>
            </a:p>
          </p:txBody>
        </p:sp>
        <p:sp>
          <p:nvSpPr>
            <p:cNvPr id="169194" name="Line 2282"/>
            <p:cNvSpPr>
              <a:spLocks noChangeShapeType="1"/>
            </p:cNvSpPr>
            <p:nvPr/>
          </p:nvSpPr>
          <p:spPr bwMode="auto">
            <a:xfrm>
              <a:off x="549" y="2508"/>
              <a:ext cx="2" cy="22"/>
            </a:xfrm>
            <a:prstGeom prst="line">
              <a:avLst/>
            </a:prstGeom>
            <a:noFill/>
            <a:ln w="14288">
              <a:solidFill>
                <a:srgbClr val="000000"/>
              </a:solidFill>
              <a:round/>
              <a:headEnd/>
              <a:tailEnd/>
            </a:ln>
          </p:spPr>
          <p:txBody>
            <a:bodyPr/>
            <a:lstStyle/>
            <a:p>
              <a:endParaRPr lang="en-US"/>
            </a:p>
          </p:txBody>
        </p:sp>
        <p:sp>
          <p:nvSpPr>
            <p:cNvPr id="169195" name="Line 2283"/>
            <p:cNvSpPr>
              <a:spLocks noChangeShapeType="1"/>
            </p:cNvSpPr>
            <p:nvPr/>
          </p:nvSpPr>
          <p:spPr bwMode="auto">
            <a:xfrm>
              <a:off x="551" y="2542"/>
              <a:ext cx="1" cy="2"/>
            </a:xfrm>
            <a:prstGeom prst="line">
              <a:avLst/>
            </a:prstGeom>
            <a:noFill/>
            <a:ln w="14288">
              <a:solidFill>
                <a:srgbClr val="000000"/>
              </a:solidFill>
              <a:round/>
              <a:headEnd/>
              <a:tailEnd/>
            </a:ln>
          </p:spPr>
          <p:txBody>
            <a:bodyPr/>
            <a:lstStyle/>
            <a:p>
              <a:endParaRPr lang="en-US"/>
            </a:p>
          </p:txBody>
        </p:sp>
        <p:sp>
          <p:nvSpPr>
            <p:cNvPr id="169196" name="Line 2284"/>
            <p:cNvSpPr>
              <a:spLocks noChangeShapeType="1"/>
            </p:cNvSpPr>
            <p:nvPr/>
          </p:nvSpPr>
          <p:spPr bwMode="auto">
            <a:xfrm>
              <a:off x="552" y="2557"/>
              <a:ext cx="1" cy="21"/>
            </a:xfrm>
            <a:prstGeom prst="line">
              <a:avLst/>
            </a:prstGeom>
            <a:noFill/>
            <a:ln w="14288">
              <a:solidFill>
                <a:srgbClr val="000000"/>
              </a:solidFill>
              <a:round/>
              <a:headEnd/>
              <a:tailEnd/>
            </a:ln>
          </p:spPr>
          <p:txBody>
            <a:bodyPr/>
            <a:lstStyle/>
            <a:p>
              <a:endParaRPr lang="en-US"/>
            </a:p>
          </p:txBody>
        </p:sp>
        <p:sp>
          <p:nvSpPr>
            <p:cNvPr id="169197" name="Line 2285"/>
            <p:cNvSpPr>
              <a:spLocks noChangeShapeType="1"/>
            </p:cNvSpPr>
            <p:nvPr/>
          </p:nvSpPr>
          <p:spPr bwMode="auto">
            <a:xfrm>
              <a:off x="553" y="2592"/>
              <a:ext cx="1" cy="1"/>
            </a:xfrm>
            <a:prstGeom prst="line">
              <a:avLst/>
            </a:prstGeom>
            <a:noFill/>
            <a:ln w="14288">
              <a:solidFill>
                <a:srgbClr val="000000"/>
              </a:solidFill>
              <a:round/>
              <a:headEnd/>
              <a:tailEnd/>
            </a:ln>
          </p:spPr>
          <p:txBody>
            <a:bodyPr/>
            <a:lstStyle/>
            <a:p>
              <a:endParaRPr lang="en-US"/>
            </a:p>
          </p:txBody>
        </p:sp>
        <p:sp>
          <p:nvSpPr>
            <p:cNvPr id="169198" name="Line 2286"/>
            <p:cNvSpPr>
              <a:spLocks noChangeShapeType="1"/>
            </p:cNvSpPr>
            <p:nvPr/>
          </p:nvSpPr>
          <p:spPr bwMode="auto">
            <a:xfrm>
              <a:off x="556" y="2606"/>
              <a:ext cx="4" cy="19"/>
            </a:xfrm>
            <a:prstGeom prst="line">
              <a:avLst/>
            </a:prstGeom>
            <a:noFill/>
            <a:ln w="14288">
              <a:solidFill>
                <a:srgbClr val="000000"/>
              </a:solidFill>
              <a:round/>
              <a:headEnd/>
              <a:tailEnd/>
            </a:ln>
          </p:spPr>
          <p:txBody>
            <a:bodyPr/>
            <a:lstStyle/>
            <a:p>
              <a:endParaRPr lang="en-US"/>
            </a:p>
          </p:txBody>
        </p:sp>
        <p:sp>
          <p:nvSpPr>
            <p:cNvPr id="169199" name="Line 2287"/>
            <p:cNvSpPr>
              <a:spLocks noChangeShapeType="1"/>
            </p:cNvSpPr>
            <p:nvPr/>
          </p:nvSpPr>
          <p:spPr bwMode="auto">
            <a:xfrm>
              <a:off x="563" y="2640"/>
              <a:ext cx="1" cy="0"/>
            </a:xfrm>
            <a:prstGeom prst="line">
              <a:avLst/>
            </a:prstGeom>
            <a:noFill/>
            <a:ln w="14288">
              <a:solidFill>
                <a:srgbClr val="000000"/>
              </a:solidFill>
              <a:round/>
              <a:headEnd/>
              <a:tailEnd/>
            </a:ln>
          </p:spPr>
          <p:txBody>
            <a:bodyPr/>
            <a:lstStyle/>
            <a:p>
              <a:endParaRPr lang="en-US"/>
            </a:p>
          </p:txBody>
        </p:sp>
        <p:sp>
          <p:nvSpPr>
            <p:cNvPr id="169200" name="Line 2288"/>
            <p:cNvSpPr>
              <a:spLocks noChangeShapeType="1"/>
            </p:cNvSpPr>
            <p:nvPr/>
          </p:nvSpPr>
          <p:spPr bwMode="auto">
            <a:xfrm>
              <a:off x="565" y="2654"/>
              <a:ext cx="4" cy="21"/>
            </a:xfrm>
            <a:prstGeom prst="line">
              <a:avLst/>
            </a:prstGeom>
            <a:noFill/>
            <a:ln w="14288">
              <a:solidFill>
                <a:srgbClr val="000000"/>
              </a:solidFill>
              <a:round/>
              <a:headEnd/>
              <a:tailEnd/>
            </a:ln>
          </p:spPr>
          <p:txBody>
            <a:bodyPr/>
            <a:lstStyle/>
            <a:p>
              <a:endParaRPr lang="en-US"/>
            </a:p>
          </p:txBody>
        </p:sp>
        <p:sp>
          <p:nvSpPr>
            <p:cNvPr id="169201" name="Line 2289"/>
            <p:cNvSpPr>
              <a:spLocks noChangeShapeType="1"/>
            </p:cNvSpPr>
            <p:nvPr/>
          </p:nvSpPr>
          <p:spPr bwMode="auto">
            <a:xfrm>
              <a:off x="575" y="2686"/>
              <a:ext cx="1" cy="2"/>
            </a:xfrm>
            <a:prstGeom prst="line">
              <a:avLst/>
            </a:prstGeom>
            <a:noFill/>
            <a:ln w="14288">
              <a:solidFill>
                <a:srgbClr val="000000"/>
              </a:solidFill>
              <a:round/>
              <a:headEnd/>
              <a:tailEnd/>
            </a:ln>
          </p:spPr>
          <p:txBody>
            <a:bodyPr/>
            <a:lstStyle/>
            <a:p>
              <a:endParaRPr lang="en-US"/>
            </a:p>
          </p:txBody>
        </p:sp>
        <p:sp>
          <p:nvSpPr>
            <p:cNvPr id="169202" name="Freeform 2290"/>
            <p:cNvSpPr>
              <a:spLocks/>
            </p:cNvSpPr>
            <p:nvPr/>
          </p:nvSpPr>
          <p:spPr bwMode="auto">
            <a:xfrm>
              <a:off x="582" y="2691"/>
              <a:ext cx="3" cy="14"/>
            </a:xfrm>
            <a:custGeom>
              <a:avLst/>
              <a:gdLst/>
              <a:ahLst/>
              <a:cxnLst>
                <a:cxn ang="0">
                  <a:pos x="0" y="10"/>
                </a:cxn>
                <a:cxn ang="0">
                  <a:pos x="3" y="18"/>
                </a:cxn>
                <a:cxn ang="0">
                  <a:pos x="4" y="0"/>
                </a:cxn>
              </a:cxnLst>
              <a:rect l="0" t="0" r="r" b="b"/>
              <a:pathLst>
                <a:path w="4" h="18">
                  <a:moveTo>
                    <a:pt x="0" y="10"/>
                  </a:moveTo>
                  <a:lnTo>
                    <a:pt x="3" y="18"/>
                  </a:lnTo>
                  <a:lnTo>
                    <a:pt x="4" y="0"/>
                  </a:lnTo>
                </a:path>
              </a:pathLst>
            </a:custGeom>
            <a:noFill/>
            <a:ln w="14288">
              <a:solidFill>
                <a:srgbClr val="000000"/>
              </a:solidFill>
              <a:prstDash val="solid"/>
              <a:round/>
              <a:headEnd/>
              <a:tailEnd/>
            </a:ln>
          </p:spPr>
          <p:txBody>
            <a:bodyPr/>
            <a:lstStyle/>
            <a:p>
              <a:endParaRPr lang="en-US"/>
            </a:p>
          </p:txBody>
        </p:sp>
        <p:sp>
          <p:nvSpPr>
            <p:cNvPr id="169203" name="Line 2291"/>
            <p:cNvSpPr>
              <a:spLocks noChangeShapeType="1"/>
            </p:cNvSpPr>
            <p:nvPr/>
          </p:nvSpPr>
          <p:spPr bwMode="auto">
            <a:xfrm flipV="1">
              <a:off x="585" y="2675"/>
              <a:ext cx="0" cy="2"/>
            </a:xfrm>
            <a:prstGeom prst="line">
              <a:avLst/>
            </a:prstGeom>
            <a:noFill/>
            <a:ln w="14288">
              <a:solidFill>
                <a:srgbClr val="000000"/>
              </a:solidFill>
              <a:round/>
              <a:headEnd/>
              <a:tailEnd/>
            </a:ln>
          </p:spPr>
          <p:txBody>
            <a:bodyPr/>
            <a:lstStyle/>
            <a:p>
              <a:endParaRPr lang="en-US"/>
            </a:p>
          </p:txBody>
        </p:sp>
        <p:sp>
          <p:nvSpPr>
            <p:cNvPr id="169204" name="Line 2292"/>
            <p:cNvSpPr>
              <a:spLocks noChangeShapeType="1"/>
            </p:cNvSpPr>
            <p:nvPr/>
          </p:nvSpPr>
          <p:spPr bwMode="auto">
            <a:xfrm flipV="1">
              <a:off x="585" y="2642"/>
              <a:ext cx="1" cy="19"/>
            </a:xfrm>
            <a:prstGeom prst="line">
              <a:avLst/>
            </a:prstGeom>
            <a:noFill/>
            <a:ln w="14288">
              <a:solidFill>
                <a:srgbClr val="000000"/>
              </a:solidFill>
              <a:round/>
              <a:headEnd/>
              <a:tailEnd/>
            </a:ln>
          </p:spPr>
          <p:txBody>
            <a:bodyPr/>
            <a:lstStyle/>
            <a:p>
              <a:endParaRPr lang="en-US"/>
            </a:p>
          </p:txBody>
        </p:sp>
        <p:sp>
          <p:nvSpPr>
            <p:cNvPr id="169205" name="Line 2293"/>
            <p:cNvSpPr>
              <a:spLocks noChangeShapeType="1"/>
            </p:cNvSpPr>
            <p:nvPr/>
          </p:nvSpPr>
          <p:spPr bwMode="auto">
            <a:xfrm flipV="1">
              <a:off x="586" y="2625"/>
              <a:ext cx="1" cy="3"/>
            </a:xfrm>
            <a:prstGeom prst="line">
              <a:avLst/>
            </a:prstGeom>
            <a:noFill/>
            <a:ln w="14288">
              <a:solidFill>
                <a:srgbClr val="000000"/>
              </a:solidFill>
              <a:round/>
              <a:headEnd/>
              <a:tailEnd/>
            </a:ln>
          </p:spPr>
          <p:txBody>
            <a:bodyPr/>
            <a:lstStyle/>
            <a:p>
              <a:endParaRPr lang="en-US"/>
            </a:p>
          </p:txBody>
        </p:sp>
        <p:sp>
          <p:nvSpPr>
            <p:cNvPr id="169206" name="Line 2294"/>
            <p:cNvSpPr>
              <a:spLocks noChangeShapeType="1"/>
            </p:cNvSpPr>
            <p:nvPr/>
          </p:nvSpPr>
          <p:spPr bwMode="auto">
            <a:xfrm flipV="1">
              <a:off x="587" y="2593"/>
              <a:ext cx="1" cy="20"/>
            </a:xfrm>
            <a:prstGeom prst="line">
              <a:avLst/>
            </a:prstGeom>
            <a:noFill/>
            <a:ln w="14288">
              <a:solidFill>
                <a:srgbClr val="000000"/>
              </a:solidFill>
              <a:round/>
              <a:headEnd/>
              <a:tailEnd/>
            </a:ln>
          </p:spPr>
          <p:txBody>
            <a:bodyPr/>
            <a:lstStyle/>
            <a:p>
              <a:endParaRPr lang="en-US"/>
            </a:p>
          </p:txBody>
        </p:sp>
        <p:sp>
          <p:nvSpPr>
            <p:cNvPr id="169207" name="Line 2295"/>
            <p:cNvSpPr>
              <a:spLocks noChangeShapeType="1"/>
            </p:cNvSpPr>
            <p:nvPr/>
          </p:nvSpPr>
          <p:spPr bwMode="auto">
            <a:xfrm flipV="1">
              <a:off x="588" y="2577"/>
              <a:ext cx="1" cy="1"/>
            </a:xfrm>
            <a:prstGeom prst="line">
              <a:avLst/>
            </a:prstGeom>
            <a:noFill/>
            <a:ln w="14288">
              <a:solidFill>
                <a:srgbClr val="000000"/>
              </a:solidFill>
              <a:round/>
              <a:headEnd/>
              <a:tailEnd/>
            </a:ln>
          </p:spPr>
          <p:txBody>
            <a:bodyPr/>
            <a:lstStyle/>
            <a:p>
              <a:endParaRPr lang="en-US"/>
            </a:p>
          </p:txBody>
        </p:sp>
        <p:sp>
          <p:nvSpPr>
            <p:cNvPr id="169208" name="Line 2296"/>
            <p:cNvSpPr>
              <a:spLocks noChangeShapeType="1"/>
            </p:cNvSpPr>
            <p:nvPr/>
          </p:nvSpPr>
          <p:spPr bwMode="auto">
            <a:xfrm flipV="1">
              <a:off x="589" y="2544"/>
              <a:ext cx="0" cy="19"/>
            </a:xfrm>
            <a:prstGeom prst="line">
              <a:avLst/>
            </a:prstGeom>
            <a:noFill/>
            <a:ln w="14288">
              <a:solidFill>
                <a:srgbClr val="000000"/>
              </a:solidFill>
              <a:round/>
              <a:headEnd/>
              <a:tailEnd/>
            </a:ln>
          </p:spPr>
          <p:txBody>
            <a:bodyPr/>
            <a:lstStyle/>
            <a:p>
              <a:endParaRPr lang="en-US"/>
            </a:p>
          </p:txBody>
        </p:sp>
        <p:sp>
          <p:nvSpPr>
            <p:cNvPr id="169209" name="Line 2297"/>
            <p:cNvSpPr>
              <a:spLocks noChangeShapeType="1"/>
            </p:cNvSpPr>
            <p:nvPr/>
          </p:nvSpPr>
          <p:spPr bwMode="auto">
            <a:xfrm flipV="1">
              <a:off x="589" y="2528"/>
              <a:ext cx="1" cy="2"/>
            </a:xfrm>
            <a:prstGeom prst="line">
              <a:avLst/>
            </a:prstGeom>
            <a:noFill/>
            <a:ln w="14288">
              <a:solidFill>
                <a:srgbClr val="000000"/>
              </a:solidFill>
              <a:round/>
              <a:headEnd/>
              <a:tailEnd/>
            </a:ln>
          </p:spPr>
          <p:txBody>
            <a:bodyPr/>
            <a:lstStyle/>
            <a:p>
              <a:endParaRPr lang="en-US"/>
            </a:p>
          </p:txBody>
        </p:sp>
        <p:sp>
          <p:nvSpPr>
            <p:cNvPr id="169210" name="Line 2298"/>
            <p:cNvSpPr>
              <a:spLocks noChangeShapeType="1"/>
            </p:cNvSpPr>
            <p:nvPr/>
          </p:nvSpPr>
          <p:spPr bwMode="auto">
            <a:xfrm flipV="1">
              <a:off x="590" y="2494"/>
              <a:ext cx="1" cy="21"/>
            </a:xfrm>
            <a:prstGeom prst="line">
              <a:avLst/>
            </a:prstGeom>
            <a:noFill/>
            <a:ln w="14288">
              <a:solidFill>
                <a:srgbClr val="000000"/>
              </a:solidFill>
              <a:round/>
              <a:headEnd/>
              <a:tailEnd/>
            </a:ln>
          </p:spPr>
          <p:txBody>
            <a:bodyPr/>
            <a:lstStyle/>
            <a:p>
              <a:endParaRPr lang="en-US"/>
            </a:p>
          </p:txBody>
        </p:sp>
        <p:sp>
          <p:nvSpPr>
            <p:cNvPr id="169211" name="Line 2299"/>
            <p:cNvSpPr>
              <a:spLocks noChangeShapeType="1"/>
            </p:cNvSpPr>
            <p:nvPr/>
          </p:nvSpPr>
          <p:spPr bwMode="auto">
            <a:xfrm flipV="1">
              <a:off x="591" y="2479"/>
              <a:ext cx="0" cy="1"/>
            </a:xfrm>
            <a:prstGeom prst="line">
              <a:avLst/>
            </a:prstGeom>
            <a:noFill/>
            <a:ln w="14288">
              <a:solidFill>
                <a:srgbClr val="000000"/>
              </a:solidFill>
              <a:round/>
              <a:headEnd/>
              <a:tailEnd/>
            </a:ln>
          </p:spPr>
          <p:txBody>
            <a:bodyPr/>
            <a:lstStyle/>
            <a:p>
              <a:endParaRPr lang="en-US"/>
            </a:p>
          </p:txBody>
        </p:sp>
        <p:sp>
          <p:nvSpPr>
            <p:cNvPr id="169212" name="Line 2300"/>
            <p:cNvSpPr>
              <a:spLocks noChangeShapeType="1"/>
            </p:cNvSpPr>
            <p:nvPr/>
          </p:nvSpPr>
          <p:spPr bwMode="auto">
            <a:xfrm flipV="1">
              <a:off x="591" y="2445"/>
              <a:ext cx="0" cy="20"/>
            </a:xfrm>
            <a:prstGeom prst="line">
              <a:avLst/>
            </a:prstGeom>
            <a:noFill/>
            <a:ln w="14288">
              <a:solidFill>
                <a:srgbClr val="000000"/>
              </a:solidFill>
              <a:round/>
              <a:headEnd/>
              <a:tailEnd/>
            </a:ln>
          </p:spPr>
          <p:txBody>
            <a:bodyPr/>
            <a:lstStyle/>
            <a:p>
              <a:endParaRPr lang="en-US"/>
            </a:p>
          </p:txBody>
        </p:sp>
        <p:sp>
          <p:nvSpPr>
            <p:cNvPr id="169213" name="Line 2301"/>
            <p:cNvSpPr>
              <a:spLocks noChangeShapeType="1"/>
            </p:cNvSpPr>
            <p:nvPr/>
          </p:nvSpPr>
          <p:spPr bwMode="auto">
            <a:xfrm flipV="1">
              <a:off x="592" y="2431"/>
              <a:ext cx="1" cy="1"/>
            </a:xfrm>
            <a:prstGeom prst="line">
              <a:avLst/>
            </a:prstGeom>
            <a:noFill/>
            <a:ln w="14288">
              <a:solidFill>
                <a:srgbClr val="000000"/>
              </a:solidFill>
              <a:round/>
              <a:headEnd/>
              <a:tailEnd/>
            </a:ln>
          </p:spPr>
          <p:txBody>
            <a:bodyPr/>
            <a:lstStyle/>
            <a:p>
              <a:endParaRPr lang="en-US"/>
            </a:p>
          </p:txBody>
        </p:sp>
        <p:sp>
          <p:nvSpPr>
            <p:cNvPr id="169214" name="Line 2302"/>
            <p:cNvSpPr>
              <a:spLocks noChangeShapeType="1"/>
            </p:cNvSpPr>
            <p:nvPr/>
          </p:nvSpPr>
          <p:spPr bwMode="auto">
            <a:xfrm flipV="1">
              <a:off x="592" y="2396"/>
              <a:ext cx="1" cy="20"/>
            </a:xfrm>
            <a:prstGeom prst="line">
              <a:avLst/>
            </a:prstGeom>
            <a:noFill/>
            <a:ln w="14288">
              <a:solidFill>
                <a:srgbClr val="000000"/>
              </a:solidFill>
              <a:round/>
              <a:headEnd/>
              <a:tailEnd/>
            </a:ln>
          </p:spPr>
          <p:txBody>
            <a:bodyPr/>
            <a:lstStyle/>
            <a:p>
              <a:endParaRPr lang="en-US"/>
            </a:p>
          </p:txBody>
        </p:sp>
        <p:sp>
          <p:nvSpPr>
            <p:cNvPr id="169215" name="Line 2303"/>
            <p:cNvSpPr>
              <a:spLocks noChangeShapeType="1"/>
            </p:cNvSpPr>
            <p:nvPr/>
          </p:nvSpPr>
          <p:spPr bwMode="auto">
            <a:xfrm flipV="1">
              <a:off x="594" y="2381"/>
              <a:ext cx="0" cy="1"/>
            </a:xfrm>
            <a:prstGeom prst="line">
              <a:avLst/>
            </a:prstGeom>
            <a:noFill/>
            <a:ln w="14288">
              <a:solidFill>
                <a:srgbClr val="000000"/>
              </a:solidFill>
              <a:round/>
              <a:headEnd/>
              <a:tailEnd/>
            </a:ln>
          </p:spPr>
          <p:txBody>
            <a:bodyPr/>
            <a:lstStyle/>
            <a:p>
              <a:endParaRPr lang="en-US"/>
            </a:p>
          </p:txBody>
        </p:sp>
        <p:sp>
          <p:nvSpPr>
            <p:cNvPr id="169216" name="Line 2304"/>
            <p:cNvSpPr>
              <a:spLocks noChangeShapeType="1"/>
            </p:cNvSpPr>
            <p:nvPr/>
          </p:nvSpPr>
          <p:spPr bwMode="auto">
            <a:xfrm flipV="1">
              <a:off x="594" y="2347"/>
              <a:ext cx="1" cy="20"/>
            </a:xfrm>
            <a:prstGeom prst="line">
              <a:avLst/>
            </a:prstGeom>
            <a:noFill/>
            <a:ln w="14288">
              <a:solidFill>
                <a:srgbClr val="000000"/>
              </a:solidFill>
              <a:round/>
              <a:headEnd/>
              <a:tailEnd/>
            </a:ln>
          </p:spPr>
          <p:txBody>
            <a:bodyPr/>
            <a:lstStyle/>
            <a:p>
              <a:endParaRPr lang="en-US"/>
            </a:p>
          </p:txBody>
        </p:sp>
        <p:sp>
          <p:nvSpPr>
            <p:cNvPr id="169217" name="Line 2305"/>
            <p:cNvSpPr>
              <a:spLocks noChangeShapeType="1"/>
            </p:cNvSpPr>
            <p:nvPr/>
          </p:nvSpPr>
          <p:spPr bwMode="auto">
            <a:xfrm flipV="1">
              <a:off x="595" y="2332"/>
              <a:ext cx="1" cy="2"/>
            </a:xfrm>
            <a:prstGeom prst="line">
              <a:avLst/>
            </a:prstGeom>
            <a:noFill/>
            <a:ln w="14288">
              <a:solidFill>
                <a:srgbClr val="000000"/>
              </a:solidFill>
              <a:round/>
              <a:headEnd/>
              <a:tailEnd/>
            </a:ln>
          </p:spPr>
          <p:txBody>
            <a:bodyPr/>
            <a:lstStyle/>
            <a:p>
              <a:endParaRPr lang="en-US"/>
            </a:p>
          </p:txBody>
        </p:sp>
        <p:sp>
          <p:nvSpPr>
            <p:cNvPr id="169218" name="Line 2306"/>
            <p:cNvSpPr>
              <a:spLocks noChangeShapeType="1"/>
            </p:cNvSpPr>
            <p:nvPr/>
          </p:nvSpPr>
          <p:spPr bwMode="auto">
            <a:xfrm flipV="1">
              <a:off x="596" y="2298"/>
              <a:ext cx="0" cy="20"/>
            </a:xfrm>
            <a:prstGeom prst="line">
              <a:avLst/>
            </a:prstGeom>
            <a:noFill/>
            <a:ln w="14288">
              <a:solidFill>
                <a:srgbClr val="000000"/>
              </a:solidFill>
              <a:round/>
              <a:headEnd/>
              <a:tailEnd/>
            </a:ln>
          </p:spPr>
          <p:txBody>
            <a:bodyPr/>
            <a:lstStyle/>
            <a:p>
              <a:endParaRPr lang="en-US"/>
            </a:p>
          </p:txBody>
        </p:sp>
        <p:sp>
          <p:nvSpPr>
            <p:cNvPr id="169219" name="Line 2307"/>
            <p:cNvSpPr>
              <a:spLocks noChangeShapeType="1"/>
            </p:cNvSpPr>
            <p:nvPr/>
          </p:nvSpPr>
          <p:spPr bwMode="auto">
            <a:xfrm flipV="1">
              <a:off x="596" y="2282"/>
              <a:ext cx="1" cy="2"/>
            </a:xfrm>
            <a:prstGeom prst="line">
              <a:avLst/>
            </a:prstGeom>
            <a:noFill/>
            <a:ln w="14288">
              <a:solidFill>
                <a:srgbClr val="000000"/>
              </a:solidFill>
              <a:round/>
              <a:headEnd/>
              <a:tailEnd/>
            </a:ln>
          </p:spPr>
          <p:txBody>
            <a:bodyPr/>
            <a:lstStyle/>
            <a:p>
              <a:endParaRPr lang="en-US"/>
            </a:p>
          </p:txBody>
        </p:sp>
        <p:sp>
          <p:nvSpPr>
            <p:cNvPr id="169220" name="Line 2308"/>
            <p:cNvSpPr>
              <a:spLocks noChangeShapeType="1"/>
            </p:cNvSpPr>
            <p:nvPr/>
          </p:nvSpPr>
          <p:spPr bwMode="auto">
            <a:xfrm flipV="1">
              <a:off x="597" y="2249"/>
              <a:ext cx="1" cy="20"/>
            </a:xfrm>
            <a:prstGeom prst="line">
              <a:avLst/>
            </a:prstGeom>
            <a:noFill/>
            <a:ln w="14288">
              <a:solidFill>
                <a:srgbClr val="000000"/>
              </a:solidFill>
              <a:round/>
              <a:headEnd/>
              <a:tailEnd/>
            </a:ln>
          </p:spPr>
          <p:txBody>
            <a:bodyPr/>
            <a:lstStyle/>
            <a:p>
              <a:endParaRPr lang="en-US"/>
            </a:p>
          </p:txBody>
        </p:sp>
        <p:sp>
          <p:nvSpPr>
            <p:cNvPr id="169221" name="Line 2309"/>
            <p:cNvSpPr>
              <a:spLocks noChangeShapeType="1"/>
            </p:cNvSpPr>
            <p:nvPr/>
          </p:nvSpPr>
          <p:spPr bwMode="auto">
            <a:xfrm flipV="1">
              <a:off x="598" y="2234"/>
              <a:ext cx="0" cy="1"/>
            </a:xfrm>
            <a:prstGeom prst="line">
              <a:avLst/>
            </a:prstGeom>
            <a:noFill/>
            <a:ln w="14288">
              <a:solidFill>
                <a:srgbClr val="000000"/>
              </a:solidFill>
              <a:round/>
              <a:headEnd/>
              <a:tailEnd/>
            </a:ln>
          </p:spPr>
          <p:txBody>
            <a:bodyPr/>
            <a:lstStyle/>
            <a:p>
              <a:endParaRPr lang="en-US"/>
            </a:p>
          </p:txBody>
        </p:sp>
        <p:sp>
          <p:nvSpPr>
            <p:cNvPr id="169222" name="Line 2310"/>
            <p:cNvSpPr>
              <a:spLocks noChangeShapeType="1"/>
            </p:cNvSpPr>
            <p:nvPr/>
          </p:nvSpPr>
          <p:spPr bwMode="auto">
            <a:xfrm flipV="1">
              <a:off x="598" y="2199"/>
              <a:ext cx="1" cy="21"/>
            </a:xfrm>
            <a:prstGeom prst="line">
              <a:avLst/>
            </a:prstGeom>
            <a:noFill/>
            <a:ln w="14288">
              <a:solidFill>
                <a:srgbClr val="000000"/>
              </a:solidFill>
              <a:round/>
              <a:headEnd/>
              <a:tailEnd/>
            </a:ln>
          </p:spPr>
          <p:txBody>
            <a:bodyPr/>
            <a:lstStyle/>
            <a:p>
              <a:endParaRPr lang="en-US"/>
            </a:p>
          </p:txBody>
        </p:sp>
        <p:sp>
          <p:nvSpPr>
            <p:cNvPr id="169223" name="Line 2311"/>
            <p:cNvSpPr>
              <a:spLocks noChangeShapeType="1"/>
            </p:cNvSpPr>
            <p:nvPr/>
          </p:nvSpPr>
          <p:spPr bwMode="auto">
            <a:xfrm flipV="1">
              <a:off x="599" y="2184"/>
              <a:ext cx="1" cy="3"/>
            </a:xfrm>
            <a:prstGeom prst="line">
              <a:avLst/>
            </a:prstGeom>
            <a:noFill/>
            <a:ln w="14288">
              <a:solidFill>
                <a:srgbClr val="000000"/>
              </a:solidFill>
              <a:round/>
              <a:headEnd/>
              <a:tailEnd/>
            </a:ln>
          </p:spPr>
          <p:txBody>
            <a:bodyPr/>
            <a:lstStyle/>
            <a:p>
              <a:endParaRPr lang="en-US"/>
            </a:p>
          </p:txBody>
        </p:sp>
        <p:sp>
          <p:nvSpPr>
            <p:cNvPr id="169224" name="Line 2312"/>
            <p:cNvSpPr>
              <a:spLocks noChangeShapeType="1"/>
            </p:cNvSpPr>
            <p:nvPr/>
          </p:nvSpPr>
          <p:spPr bwMode="auto">
            <a:xfrm>
              <a:off x="600" y="2184"/>
              <a:ext cx="0" cy="21"/>
            </a:xfrm>
            <a:prstGeom prst="line">
              <a:avLst/>
            </a:prstGeom>
            <a:noFill/>
            <a:ln w="14288">
              <a:solidFill>
                <a:srgbClr val="000000"/>
              </a:solidFill>
              <a:round/>
              <a:headEnd/>
              <a:tailEnd/>
            </a:ln>
          </p:spPr>
          <p:txBody>
            <a:bodyPr/>
            <a:lstStyle/>
            <a:p>
              <a:endParaRPr lang="en-US"/>
            </a:p>
          </p:txBody>
        </p:sp>
        <p:sp>
          <p:nvSpPr>
            <p:cNvPr id="169225" name="Line 2313"/>
            <p:cNvSpPr>
              <a:spLocks noChangeShapeType="1"/>
            </p:cNvSpPr>
            <p:nvPr/>
          </p:nvSpPr>
          <p:spPr bwMode="auto">
            <a:xfrm>
              <a:off x="601" y="2218"/>
              <a:ext cx="1" cy="2"/>
            </a:xfrm>
            <a:prstGeom prst="line">
              <a:avLst/>
            </a:prstGeom>
            <a:noFill/>
            <a:ln w="14288">
              <a:solidFill>
                <a:srgbClr val="000000"/>
              </a:solidFill>
              <a:round/>
              <a:headEnd/>
              <a:tailEnd/>
            </a:ln>
          </p:spPr>
          <p:txBody>
            <a:bodyPr/>
            <a:lstStyle/>
            <a:p>
              <a:endParaRPr lang="en-US"/>
            </a:p>
          </p:txBody>
        </p:sp>
        <p:sp>
          <p:nvSpPr>
            <p:cNvPr id="169226" name="Line 2314"/>
            <p:cNvSpPr>
              <a:spLocks noChangeShapeType="1"/>
            </p:cNvSpPr>
            <p:nvPr/>
          </p:nvSpPr>
          <p:spPr bwMode="auto">
            <a:xfrm>
              <a:off x="602" y="2234"/>
              <a:ext cx="2" cy="19"/>
            </a:xfrm>
            <a:prstGeom prst="line">
              <a:avLst/>
            </a:prstGeom>
            <a:noFill/>
            <a:ln w="14288">
              <a:solidFill>
                <a:srgbClr val="000000"/>
              </a:solidFill>
              <a:round/>
              <a:headEnd/>
              <a:tailEnd/>
            </a:ln>
          </p:spPr>
          <p:txBody>
            <a:bodyPr/>
            <a:lstStyle/>
            <a:p>
              <a:endParaRPr lang="en-US"/>
            </a:p>
          </p:txBody>
        </p:sp>
        <p:sp>
          <p:nvSpPr>
            <p:cNvPr id="169227" name="Line 2315"/>
            <p:cNvSpPr>
              <a:spLocks noChangeShapeType="1"/>
            </p:cNvSpPr>
            <p:nvPr/>
          </p:nvSpPr>
          <p:spPr bwMode="auto">
            <a:xfrm>
              <a:off x="605" y="2267"/>
              <a:ext cx="0" cy="2"/>
            </a:xfrm>
            <a:prstGeom prst="line">
              <a:avLst/>
            </a:prstGeom>
            <a:noFill/>
            <a:ln w="14288">
              <a:solidFill>
                <a:srgbClr val="000000"/>
              </a:solidFill>
              <a:round/>
              <a:headEnd/>
              <a:tailEnd/>
            </a:ln>
          </p:spPr>
          <p:txBody>
            <a:bodyPr/>
            <a:lstStyle/>
            <a:p>
              <a:endParaRPr lang="en-US"/>
            </a:p>
          </p:txBody>
        </p:sp>
        <p:sp>
          <p:nvSpPr>
            <p:cNvPr id="169228" name="Line 2316"/>
            <p:cNvSpPr>
              <a:spLocks noChangeShapeType="1"/>
            </p:cNvSpPr>
            <p:nvPr/>
          </p:nvSpPr>
          <p:spPr bwMode="auto">
            <a:xfrm>
              <a:off x="605" y="2282"/>
              <a:ext cx="2" cy="21"/>
            </a:xfrm>
            <a:prstGeom prst="line">
              <a:avLst/>
            </a:prstGeom>
            <a:noFill/>
            <a:ln w="14288">
              <a:solidFill>
                <a:srgbClr val="000000"/>
              </a:solidFill>
              <a:round/>
              <a:headEnd/>
              <a:tailEnd/>
            </a:ln>
          </p:spPr>
          <p:txBody>
            <a:bodyPr/>
            <a:lstStyle/>
            <a:p>
              <a:endParaRPr lang="en-US"/>
            </a:p>
          </p:txBody>
        </p:sp>
        <p:sp>
          <p:nvSpPr>
            <p:cNvPr id="169229" name="Line 2317"/>
            <p:cNvSpPr>
              <a:spLocks noChangeShapeType="1"/>
            </p:cNvSpPr>
            <p:nvPr/>
          </p:nvSpPr>
          <p:spPr bwMode="auto">
            <a:xfrm>
              <a:off x="607" y="2317"/>
              <a:ext cx="1" cy="1"/>
            </a:xfrm>
            <a:prstGeom prst="line">
              <a:avLst/>
            </a:prstGeom>
            <a:noFill/>
            <a:ln w="14288">
              <a:solidFill>
                <a:srgbClr val="000000"/>
              </a:solidFill>
              <a:round/>
              <a:headEnd/>
              <a:tailEnd/>
            </a:ln>
          </p:spPr>
          <p:txBody>
            <a:bodyPr/>
            <a:lstStyle/>
            <a:p>
              <a:endParaRPr lang="en-US"/>
            </a:p>
          </p:txBody>
        </p:sp>
        <p:sp>
          <p:nvSpPr>
            <p:cNvPr id="169230" name="Line 2318"/>
            <p:cNvSpPr>
              <a:spLocks noChangeShapeType="1"/>
            </p:cNvSpPr>
            <p:nvPr/>
          </p:nvSpPr>
          <p:spPr bwMode="auto">
            <a:xfrm>
              <a:off x="608" y="2332"/>
              <a:ext cx="1" cy="20"/>
            </a:xfrm>
            <a:prstGeom prst="line">
              <a:avLst/>
            </a:prstGeom>
            <a:noFill/>
            <a:ln w="14288">
              <a:solidFill>
                <a:srgbClr val="000000"/>
              </a:solidFill>
              <a:round/>
              <a:headEnd/>
              <a:tailEnd/>
            </a:ln>
          </p:spPr>
          <p:txBody>
            <a:bodyPr/>
            <a:lstStyle/>
            <a:p>
              <a:endParaRPr lang="en-US"/>
            </a:p>
          </p:txBody>
        </p:sp>
        <p:sp>
          <p:nvSpPr>
            <p:cNvPr id="169231" name="Line 2319"/>
            <p:cNvSpPr>
              <a:spLocks noChangeShapeType="1"/>
            </p:cNvSpPr>
            <p:nvPr/>
          </p:nvSpPr>
          <p:spPr bwMode="auto">
            <a:xfrm>
              <a:off x="609" y="2365"/>
              <a:ext cx="1" cy="2"/>
            </a:xfrm>
            <a:prstGeom prst="line">
              <a:avLst/>
            </a:prstGeom>
            <a:noFill/>
            <a:ln w="14288">
              <a:solidFill>
                <a:srgbClr val="000000"/>
              </a:solidFill>
              <a:round/>
              <a:headEnd/>
              <a:tailEnd/>
            </a:ln>
          </p:spPr>
          <p:txBody>
            <a:bodyPr/>
            <a:lstStyle/>
            <a:p>
              <a:endParaRPr lang="en-US"/>
            </a:p>
          </p:txBody>
        </p:sp>
        <p:sp>
          <p:nvSpPr>
            <p:cNvPr id="169232" name="Line 2320"/>
            <p:cNvSpPr>
              <a:spLocks noChangeShapeType="1"/>
            </p:cNvSpPr>
            <p:nvPr/>
          </p:nvSpPr>
          <p:spPr bwMode="auto">
            <a:xfrm>
              <a:off x="610" y="2381"/>
              <a:ext cx="2" cy="20"/>
            </a:xfrm>
            <a:prstGeom prst="line">
              <a:avLst/>
            </a:prstGeom>
            <a:noFill/>
            <a:ln w="14288">
              <a:solidFill>
                <a:srgbClr val="000000"/>
              </a:solidFill>
              <a:round/>
              <a:headEnd/>
              <a:tailEnd/>
            </a:ln>
          </p:spPr>
          <p:txBody>
            <a:bodyPr/>
            <a:lstStyle/>
            <a:p>
              <a:endParaRPr lang="en-US"/>
            </a:p>
          </p:txBody>
        </p:sp>
        <p:sp>
          <p:nvSpPr>
            <p:cNvPr id="169233" name="Line 2321"/>
            <p:cNvSpPr>
              <a:spLocks noChangeShapeType="1"/>
            </p:cNvSpPr>
            <p:nvPr/>
          </p:nvSpPr>
          <p:spPr bwMode="auto">
            <a:xfrm>
              <a:off x="613" y="2415"/>
              <a:ext cx="1" cy="1"/>
            </a:xfrm>
            <a:prstGeom prst="line">
              <a:avLst/>
            </a:prstGeom>
            <a:noFill/>
            <a:ln w="14288">
              <a:solidFill>
                <a:srgbClr val="000000"/>
              </a:solidFill>
              <a:round/>
              <a:headEnd/>
              <a:tailEnd/>
            </a:ln>
          </p:spPr>
          <p:txBody>
            <a:bodyPr/>
            <a:lstStyle/>
            <a:p>
              <a:endParaRPr lang="en-US"/>
            </a:p>
          </p:txBody>
        </p:sp>
        <p:sp>
          <p:nvSpPr>
            <p:cNvPr id="169234" name="Freeform 2322"/>
            <p:cNvSpPr>
              <a:spLocks/>
            </p:cNvSpPr>
            <p:nvPr/>
          </p:nvSpPr>
          <p:spPr bwMode="auto">
            <a:xfrm>
              <a:off x="614" y="2431"/>
              <a:ext cx="2" cy="17"/>
            </a:xfrm>
            <a:custGeom>
              <a:avLst/>
              <a:gdLst/>
              <a:ahLst/>
              <a:cxnLst>
                <a:cxn ang="0">
                  <a:pos x="0" y="0"/>
                </a:cxn>
                <a:cxn ang="0">
                  <a:pos x="1" y="23"/>
                </a:cxn>
                <a:cxn ang="0">
                  <a:pos x="4" y="21"/>
                </a:cxn>
              </a:cxnLst>
              <a:rect l="0" t="0" r="r" b="b"/>
              <a:pathLst>
                <a:path w="4" h="23">
                  <a:moveTo>
                    <a:pt x="0" y="0"/>
                  </a:moveTo>
                  <a:lnTo>
                    <a:pt x="1" y="23"/>
                  </a:lnTo>
                  <a:lnTo>
                    <a:pt x="4" y="21"/>
                  </a:lnTo>
                </a:path>
              </a:pathLst>
            </a:custGeom>
            <a:noFill/>
            <a:ln w="14288">
              <a:solidFill>
                <a:srgbClr val="000000"/>
              </a:solidFill>
              <a:prstDash val="solid"/>
              <a:round/>
              <a:headEnd/>
              <a:tailEnd/>
            </a:ln>
          </p:spPr>
          <p:txBody>
            <a:bodyPr/>
            <a:lstStyle/>
            <a:p>
              <a:endParaRPr lang="en-US"/>
            </a:p>
          </p:txBody>
        </p:sp>
        <p:sp>
          <p:nvSpPr>
            <p:cNvPr id="169235" name="Freeform 2323"/>
            <p:cNvSpPr>
              <a:spLocks/>
            </p:cNvSpPr>
            <p:nvPr/>
          </p:nvSpPr>
          <p:spPr bwMode="auto">
            <a:xfrm>
              <a:off x="628" y="2441"/>
              <a:ext cx="2" cy="1"/>
            </a:xfrm>
            <a:custGeom>
              <a:avLst/>
              <a:gdLst/>
              <a:ahLst/>
              <a:cxnLst>
                <a:cxn ang="0">
                  <a:pos x="0" y="1"/>
                </a:cxn>
                <a:cxn ang="0">
                  <a:pos x="2" y="0"/>
                </a:cxn>
                <a:cxn ang="0">
                  <a:pos x="2" y="0"/>
                </a:cxn>
              </a:cxnLst>
              <a:rect l="0" t="0" r="r" b="b"/>
              <a:pathLst>
                <a:path w="2" h="1">
                  <a:moveTo>
                    <a:pt x="0" y="1"/>
                  </a:moveTo>
                  <a:lnTo>
                    <a:pt x="2" y="0"/>
                  </a:lnTo>
                  <a:lnTo>
                    <a:pt x="2" y="0"/>
                  </a:lnTo>
                </a:path>
              </a:pathLst>
            </a:custGeom>
            <a:noFill/>
            <a:ln w="14288">
              <a:solidFill>
                <a:srgbClr val="000000"/>
              </a:solidFill>
              <a:prstDash val="solid"/>
              <a:round/>
              <a:headEnd/>
              <a:tailEnd/>
            </a:ln>
          </p:spPr>
          <p:txBody>
            <a:bodyPr/>
            <a:lstStyle/>
            <a:p>
              <a:endParaRPr lang="en-US"/>
            </a:p>
          </p:txBody>
        </p:sp>
        <p:sp>
          <p:nvSpPr>
            <p:cNvPr id="169236" name="Freeform 2324"/>
            <p:cNvSpPr>
              <a:spLocks/>
            </p:cNvSpPr>
            <p:nvPr/>
          </p:nvSpPr>
          <p:spPr bwMode="auto">
            <a:xfrm>
              <a:off x="639" y="2416"/>
              <a:ext cx="9" cy="17"/>
            </a:xfrm>
            <a:custGeom>
              <a:avLst/>
              <a:gdLst/>
              <a:ahLst/>
              <a:cxnLst>
                <a:cxn ang="0">
                  <a:pos x="0" y="22"/>
                </a:cxn>
                <a:cxn ang="0">
                  <a:pos x="8" y="16"/>
                </a:cxn>
                <a:cxn ang="0">
                  <a:pos x="12" y="0"/>
                </a:cxn>
              </a:cxnLst>
              <a:rect l="0" t="0" r="r" b="b"/>
              <a:pathLst>
                <a:path w="12" h="22">
                  <a:moveTo>
                    <a:pt x="0" y="22"/>
                  </a:moveTo>
                  <a:lnTo>
                    <a:pt x="8" y="16"/>
                  </a:lnTo>
                  <a:lnTo>
                    <a:pt x="12" y="0"/>
                  </a:lnTo>
                </a:path>
              </a:pathLst>
            </a:custGeom>
            <a:noFill/>
            <a:ln w="14288">
              <a:solidFill>
                <a:srgbClr val="000000"/>
              </a:solidFill>
              <a:prstDash val="solid"/>
              <a:round/>
              <a:headEnd/>
              <a:tailEnd/>
            </a:ln>
          </p:spPr>
          <p:txBody>
            <a:bodyPr/>
            <a:lstStyle/>
            <a:p>
              <a:endParaRPr lang="en-US"/>
            </a:p>
          </p:txBody>
        </p:sp>
        <p:sp>
          <p:nvSpPr>
            <p:cNvPr id="169237" name="Line 2325"/>
            <p:cNvSpPr>
              <a:spLocks noChangeShapeType="1"/>
            </p:cNvSpPr>
            <p:nvPr/>
          </p:nvSpPr>
          <p:spPr bwMode="auto">
            <a:xfrm flipV="1">
              <a:off x="650" y="2402"/>
              <a:ext cx="1" cy="1"/>
            </a:xfrm>
            <a:prstGeom prst="line">
              <a:avLst/>
            </a:prstGeom>
            <a:noFill/>
            <a:ln w="14288">
              <a:solidFill>
                <a:srgbClr val="000000"/>
              </a:solidFill>
              <a:round/>
              <a:headEnd/>
              <a:tailEnd/>
            </a:ln>
          </p:spPr>
          <p:txBody>
            <a:bodyPr/>
            <a:lstStyle/>
            <a:p>
              <a:endParaRPr lang="en-US"/>
            </a:p>
          </p:txBody>
        </p:sp>
        <p:sp>
          <p:nvSpPr>
            <p:cNvPr id="169238" name="Line 2326"/>
            <p:cNvSpPr>
              <a:spLocks noChangeShapeType="1"/>
            </p:cNvSpPr>
            <p:nvPr/>
          </p:nvSpPr>
          <p:spPr bwMode="auto">
            <a:xfrm flipV="1">
              <a:off x="654" y="2369"/>
              <a:ext cx="4" cy="19"/>
            </a:xfrm>
            <a:prstGeom prst="line">
              <a:avLst/>
            </a:prstGeom>
            <a:noFill/>
            <a:ln w="14288">
              <a:solidFill>
                <a:srgbClr val="000000"/>
              </a:solidFill>
              <a:round/>
              <a:headEnd/>
              <a:tailEnd/>
            </a:ln>
          </p:spPr>
          <p:txBody>
            <a:bodyPr/>
            <a:lstStyle/>
            <a:p>
              <a:endParaRPr lang="en-US"/>
            </a:p>
          </p:txBody>
        </p:sp>
        <p:sp>
          <p:nvSpPr>
            <p:cNvPr id="169239" name="Line 2327"/>
            <p:cNvSpPr>
              <a:spLocks noChangeShapeType="1"/>
            </p:cNvSpPr>
            <p:nvPr/>
          </p:nvSpPr>
          <p:spPr bwMode="auto">
            <a:xfrm flipV="1">
              <a:off x="666" y="2358"/>
              <a:ext cx="0" cy="1"/>
            </a:xfrm>
            <a:prstGeom prst="line">
              <a:avLst/>
            </a:prstGeom>
            <a:noFill/>
            <a:ln w="14288">
              <a:solidFill>
                <a:srgbClr val="000000"/>
              </a:solidFill>
              <a:round/>
              <a:headEnd/>
              <a:tailEnd/>
            </a:ln>
          </p:spPr>
          <p:txBody>
            <a:bodyPr/>
            <a:lstStyle/>
            <a:p>
              <a:endParaRPr lang="en-US"/>
            </a:p>
          </p:txBody>
        </p:sp>
        <p:sp>
          <p:nvSpPr>
            <p:cNvPr id="169240" name="Line 2328"/>
            <p:cNvSpPr>
              <a:spLocks noChangeShapeType="1"/>
            </p:cNvSpPr>
            <p:nvPr/>
          </p:nvSpPr>
          <p:spPr bwMode="auto">
            <a:xfrm>
              <a:off x="676" y="2354"/>
              <a:ext cx="9" cy="17"/>
            </a:xfrm>
            <a:prstGeom prst="line">
              <a:avLst/>
            </a:prstGeom>
            <a:noFill/>
            <a:ln w="14288">
              <a:solidFill>
                <a:srgbClr val="000000"/>
              </a:solidFill>
              <a:round/>
              <a:headEnd/>
              <a:tailEnd/>
            </a:ln>
          </p:spPr>
          <p:txBody>
            <a:bodyPr/>
            <a:lstStyle/>
            <a:p>
              <a:endParaRPr lang="en-US"/>
            </a:p>
          </p:txBody>
        </p:sp>
        <p:sp>
          <p:nvSpPr>
            <p:cNvPr id="169241" name="Line 2329"/>
            <p:cNvSpPr>
              <a:spLocks noChangeShapeType="1"/>
            </p:cNvSpPr>
            <p:nvPr/>
          </p:nvSpPr>
          <p:spPr bwMode="auto">
            <a:xfrm>
              <a:off x="691" y="2384"/>
              <a:ext cx="1" cy="2"/>
            </a:xfrm>
            <a:prstGeom prst="line">
              <a:avLst/>
            </a:prstGeom>
            <a:noFill/>
            <a:ln w="14288">
              <a:solidFill>
                <a:srgbClr val="000000"/>
              </a:solidFill>
              <a:round/>
              <a:headEnd/>
              <a:tailEnd/>
            </a:ln>
          </p:spPr>
          <p:txBody>
            <a:bodyPr/>
            <a:lstStyle/>
            <a:p>
              <a:endParaRPr lang="en-US"/>
            </a:p>
          </p:txBody>
        </p:sp>
        <p:sp>
          <p:nvSpPr>
            <p:cNvPr id="169242" name="Freeform 2330"/>
            <p:cNvSpPr>
              <a:spLocks/>
            </p:cNvSpPr>
            <p:nvPr/>
          </p:nvSpPr>
          <p:spPr bwMode="auto">
            <a:xfrm>
              <a:off x="697" y="2397"/>
              <a:ext cx="9" cy="18"/>
            </a:xfrm>
            <a:custGeom>
              <a:avLst/>
              <a:gdLst/>
              <a:ahLst/>
              <a:cxnLst>
                <a:cxn ang="0">
                  <a:pos x="0" y="0"/>
                </a:cxn>
                <a:cxn ang="0">
                  <a:pos x="10" y="19"/>
                </a:cxn>
                <a:cxn ang="0">
                  <a:pos x="12" y="23"/>
                </a:cxn>
              </a:cxnLst>
              <a:rect l="0" t="0" r="r" b="b"/>
              <a:pathLst>
                <a:path w="12" h="23">
                  <a:moveTo>
                    <a:pt x="0" y="0"/>
                  </a:moveTo>
                  <a:lnTo>
                    <a:pt x="10" y="19"/>
                  </a:lnTo>
                  <a:lnTo>
                    <a:pt x="12" y="23"/>
                  </a:lnTo>
                </a:path>
              </a:pathLst>
            </a:custGeom>
            <a:noFill/>
            <a:ln w="14288">
              <a:solidFill>
                <a:srgbClr val="000000"/>
              </a:solidFill>
              <a:prstDash val="solid"/>
              <a:round/>
              <a:headEnd/>
              <a:tailEnd/>
            </a:ln>
          </p:spPr>
          <p:txBody>
            <a:bodyPr/>
            <a:lstStyle/>
            <a:p>
              <a:endParaRPr lang="en-US"/>
            </a:p>
          </p:txBody>
        </p:sp>
        <p:sp>
          <p:nvSpPr>
            <p:cNvPr id="169243" name="Line 2331"/>
            <p:cNvSpPr>
              <a:spLocks noChangeShapeType="1"/>
            </p:cNvSpPr>
            <p:nvPr/>
          </p:nvSpPr>
          <p:spPr bwMode="auto">
            <a:xfrm>
              <a:off x="711" y="2426"/>
              <a:ext cx="1" cy="1"/>
            </a:xfrm>
            <a:prstGeom prst="line">
              <a:avLst/>
            </a:prstGeom>
            <a:noFill/>
            <a:ln w="14288">
              <a:solidFill>
                <a:srgbClr val="000000"/>
              </a:solidFill>
              <a:round/>
              <a:headEnd/>
              <a:tailEnd/>
            </a:ln>
          </p:spPr>
          <p:txBody>
            <a:bodyPr/>
            <a:lstStyle/>
            <a:p>
              <a:endParaRPr lang="en-US"/>
            </a:p>
          </p:txBody>
        </p:sp>
        <p:sp>
          <p:nvSpPr>
            <p:cNvPr id="169244" name="Freeform 2332"/>
            <p:cNvSpPr>
              <a:spLocks/>
            </p:cNvSpPr>
            <p:nvPr/>
          </p:nvSpPr>
          <p:spPr bwMode="auto">
            <a:xfrm>
              <a:off x="717" y="2440"/>
              <a:ext cx="6" cy="20"/>
            </a:xfrm>
            <a:custGeom>
              <a:avLst/>
              <a:gdLst/>
              <a:ahLst/>
              <a:cxnLst>
                <a:cxn ang="0">
                  <a:pos x="0" y="0"/>
                </a:cxn>
                <a:cxn ang="0">
                  <a:pos x="4" y="10"/>
                </a:cxn>
                <a:cxn ang="0">
                  <a:pos x="9" y="25"/>
                </a:cxn>
              </a:cxnLst>
              <a:rect l="0" t="0" r="r" b="b"/>
              <a:pathLst>
                <a:path w="9" h="25">
                  <a:moveTo>
                    <a:pt x="0" y="0"/>
                  </a:moveTo>
                  <a:lnTo>
                    <a:pt x="4" y="10"/>
                  </a:lnTo>
                  <a:lnTo>
                    <a:pt x="9" y="25"/>
                  </a:lnTo>
                </a:path>
              </a:pathLst>
            </a:custGeom>
            <a:noFill/>
            <a:ln w="14288">
              <a:solidFill>
                <a:srgbClr val="000000"/>
              </a:solidFill>
              <a:prstDash val="solid"/>
              <a:round/>
              <a:headEnd/>
              <a:tailEnd/>
            </a:ln>
          </p:spPr>
          <p:txBody>
            <a:bodyPr/>
            <a:lstStyle/>
            <a:p>
              <a:endParaRPr lang="en-US"/>
            </a:p>
          </p:txBody>
        </p:sp>
        <p:sp>
          <p:nvSpPr>
            <p:cNvPr id="169245" name="Line 2333"/>
            <p:cNvSpPr>
              <a:spLocks noChangeShapeType="1"/>
            </p:cNvSpPr>
            <p:nvPr/>
          </p:nvSpPr>
          <p:spPr bwMode="auto">
            <a:xfrm>
              <a:off x="728" y="2472"/>
              <a:ext cx="1" cy="1"/>
            </a:xfrm>
            <a:prstGeom prst="line">
              <a:avLst/>
            </a:prstGeom>
            <a:noFill/>
            <a:ln w="14288">
              <a:solidFill>
                <a:srgbClr val="000000"/>
              </a:solidFill>
              <a:round/>
              <a:headEnd/>
              <a:tailEnd/>
            </a:ln>
          </p:spPr>
          <p:txBody>
            <a:bodyPr/>
            <a:lstStyle/>
            <a:p>
              <a:endParaRPr lang="en-US"/>
            </a:p>
          </p:txBody>
        </p:sp>
        <p:sp>
          <p:nvSpPr>
            <p:cNvPr id="169246" name="Freeform 2334"/>
            <p:cNvSpPr>
              <a:spLocks/>
            </p:cNvSpPr>
            <p:nvPr/>
          </p:nvSpPr>
          <p:spPr bwMode="auto">
            <a:xfrm>
              <a:off x="732" y="2487"/>
              <a:ext cx="7" cy="19"/>
            </a:xfrm>
            <a:custGeom>
              <a:avLst/>
              <a:gdLst/>
              <a:ahLst/>
              <a:cxnLst>
                <a:cxn ang="0">
                  <a:pos x="0" y="0"/>
                </a:cxn>
                <a:cxn ang="0">
                  <a:pos x="4" y="11"/>
                </a:cxn>
                <a:cxn ang="0">
                  <a:pos x="10" y="24"/>
                </a:cxn>
              </a:cxnLst>
              <a:rect l="0" t="0" r="r" b="b"/>
              <a:pathLst>
                <a:path w="10" h="24">
                  <a:moveTo>
                    <a:pt x="0" y="0"/>
                  </a:moveTo>
                  <a:lnTo>
                    <a:pt x="4" y="11"/>
                  </a:lnTo>
                  <a:lnTo>
                    <a:pt x="10" y="24"/>
                  </a:lnTo>
                </a:path>
              </a:pathLst>
            </a:custGeom>
            <a:noFill/>
            <a:ln w="14288">
              <a:solidFill>
                <a:srgbClr val="000000"/>
              </a:solidFill>
              <a:prstDash val="solid"/>
              <a:round/>
              <a:headEnd/>
              <a:tailEnd/>
            </a:ln>
          </p:spPr>
          <p:txBody>
            <a:bodyPr/>
            <a:lstStyle/>
            <a:p>
              <a:endParaRPr lang="en-US"/>
            </a:p>
          </p:txBody>
        </p:sp>
        <p:sp>
          <p:nvSpPr>
            <p:cNvPr id="169247" name="Line 2335"/>
            <p:cNvSpPr>
              <a:spLocks noChangeShapeType="1"/>
            </p:cNvSpPr>
            <p:nvPr/>
          </p:nvSpPr>
          <p:spPr bwMode="auto">
            <a:xfrm>
              <a:off x="744" y="2517"/>
              <a:ext cx="1" cy="1"/>
            </a:xfrm>
            <a:prstGeom prst="line">
              <a:avLst/>
            </a:prstGeom>
            <a:noFill/>
            <a:ln w="14288">
              <a:solidFill>
                <a:srgbClr val="000000"/>
              </a:solidFill>
              <a:round/>
              <a:headEnd/>
              <a:tailEnd/>
            </a:ln>
          </p:spPr>
          <p:txBody>
            <a:bodyPr/>
            <a:lstStyle/>
            <a:p>
              <a:endParaRPr lang="en-US"/>
            </a:p>
          </p:txBody>
        </p:sp>
        <p:sp>
          <p:nvSpPr>
            <p:cNvPr id="169248" name="Freeform 2336"/>
            <p:cNvSpPr>
              <a:spLocks/>
            </p:cNvSpPr>
            <p:nvPr/>
          </p:nvSpPr>
          <p:spPr bwMode="auto">
            <a:xfrm>
              <a:off x="750" y="2531"/>
              <a:ext cx="15" cy="9"/>
            </a:xfrm>
            <a:custGeom>
              <a:avLst/>
              <a:gdLst/>
              <a:ahLst/>
              <a:cxnLst>
                <a:cxn ang="0">
                  <a:pos x="0" y="0"/>
                </a:cxn>
                <a:cxn ang="0">
                  <a:pos x="22" y="9"/>
                </a:cxn>
                <a:cxn ang="0">
                  <a:pos x="22" y="12"/>
                </a:cxn>
              </a:cxnLst>
              <a:rect l="0" t="0" r="r" b="b"/>
              <a:pathLst>
                <a:path w="22" h="12">
                  <a:moveTo>
                    <a:pt x="0" y="0"/>
                  </a:moveTo>
                  <a:lnTo>
                    <a:pt x="22" y="9"/>
                  </a:lnTo>
                  <a:lnTo>
                    <a:pt x="22" y="12"/>
                  </a:lnTo>
                </a:path>
              </a:pathLst>
            </a:custGeom>
            <a:noFill/>
            <a:ln w="14288">
              <a:solidFill>
                <a:srgbClr val="000000"/>
              </a:solidFill>
              <a:prstDash val="solid"/>
              <a:round/>
              <a:headEnd/>
              <a:tailEnd/>
            </a:ln>
          </p:spPr>
          <p:txBody>
            <a:bodyPr/>
            <a:lstStyle/>
            <a:p>
              <a:endParaRPr lang="en-US"/>
            </a:p>
          </p:txBody>
        </p:sp>
        <p:sp>
          <p:nvSpPr>
            <p:cNvPr id="169249" name="Line 2337"/>
            <p:cNvSpPr>
              <a:spLocks noChangeShapeType="1"/>
            </p:cNvSpPr>
            <p:nvPr/>
          </p:nvSpPr>
          <p:spPr bwMode="auto">
            <a:xfrm>
              <a:off x="767" y="2553"/>
              <a:ext cx="1" cy="2"/>
            </a:xfrm>
            <a:prstGeom prst="line">
              <a:avLst/>
            </a:prstGeom>
            <a:noFill/>
            <a:ln w="14288">
              <a:solidFill>
                <a:srgbClr val="000000"/>
              </a:solidFill>
              <a:round/>
              <a:headEnd/>
              <a:tailEnd/>
            </a:ln>
          </p:spPr>
          <p:txBody>
            <a:bodyPr/>
            <a:lstStyle/>
            <a:p>
              <a:endParaRPr lang="en-US"/>
            </a:p>
          </p:txBody>
        </p:sp>
        <p:sp>
          <p:nvSpPr>
            <p:cNvPr id="169250" name="Line 2338"/>
            <p:cNvSpPr>
              <a:spLocks noChangeShapeType="1"/>
            </p:cNvSpPr>
            <p:nvPr/>
          </p:nvSpPr>
          <p:spPr bwMode="auto">
            <a:xfrm>
              <a:off x="769" y="2569"/>
              <a:ext cx="4" cy="20"/>
            </a:xfrm>
            <a:prstGeom prst="line">
              <a:avLst/>
            </a:prstGeom>
            <a:noFill/>
            <a:ln w="14288">
              <a:solidFill>
                <a:srgbClr val="000000"/>
              </a:solidFill>
              <a:round/>
              <a:headEnd/>
              <a:tailEnd/>
            </a:ln>
          </p:spPr>
          <p:txBody>
            <a:bodyPr/>
            <a:lstStyle/>
            <a:p>
              <a:endParaRPr lang="en-US"/>
            </a:p>
          </p:txBody>
        </p:sp>
        <p:sp>
          <p:nvSpPr>
            <p:cNvPr id="169251" name="Line 2339"/>
            <p:cNvSpPr>
              <a:spLocks noChangeShapeType="1"/>
            </p:cNvSpPr>
            <p:nvPr/>
          </p:nvSpPr>
          <p:spPr bwMode="auto">
            <a:xfrm>
              <a:off x="775" y="2602"/>
              <a:ext cx="1" cy="2"/>
            </a:xfrm>
            <a:prstGeom prst="line">
              <a:avLst/>
            </a:prstGeom>
            <a:noFill/>
            <a:ln w="14288">
              <a:solidFill>
                <a:srgbClr val="000000"/>
              </a:solidFill>
              <a:round/>
              <a:headEnd/>
              <a:tailEnd/>
            </a:ln>
          </p:spPr>
          <p:txBody>
            <a:bodyPr/>
            <a:lstStyle/>
            <a:p>
              <a:endParaRPr lang="en-US"/>
            </a:p>
          </p:txBody>
        </p:sp>
        <p:sp>
          <p:nvSpPr>
            <p:cNvPr id="169252" name="Freeform 2340"/>
            <p:cNvSpPr>
              <a:spLocks/>
            </p:cNvSpPr>
            <p:nvPr/>
          </p:nvSpPr>
          <p:spPr bwMode="auto">
            <a:xfrm>
              <a:off x="777" y="2616"/>
              <a:ext cx="4" cy="17"/>
            </a:xfrm>
            <a:custGeom>
              <a:avLst/>
              <a:gdLst/>
              <a:ahLst/>
              <a:cxnLst>
                <a:cxn ang="0">
                  <a:pos x="0" y="0"/>
                </a:cxn>
                <a:cxn ang="0">
                  <a:pos x="5" y="21"/>
                </a:cxn>
                <a:cxn ang="0">
                  <a:pos x="5" y="16"/>
                </a:cxn>
              </a:cxnLst>
              <a:rect l="0" t="0" r="r" b="b"/>
              <a:pathLst>
                <a:path w="5" h="21">
                  <a:moveTo>
                    <a:pt x="0" y="0"/>
                  </a:moveTo>
                  <a:lnTo>
                    <a:pt x="5" y="21"/>
                  </a:lnTo>
                  <a:lnTo>
                    <a:pt x="5" y="16"/>
                  </a:lnTo>
                </a:path>
              </a:pathLst>
            </a:custGeom>
            <a:noFill/>
            <a:ln w="14288">
              <a:solidFill>
                <a:srgbClr val="000000"/>
              </a:solidFill>
              <a:prstDash val="solid"/>
              <a:round/>
              <a:headEnd/>
              <a:tailEnd/>
            </a:ln>
          </p:spPr>
          <p:txBody>
            <a:bodyPr/>
            <a:lstStyle/>
            <a:p>
              <a:endParaRPr lang="en-US"/>
            </a:p>
          </p:txBody>
        </p:sp>
        <p:sp>
          <p:nvSpPr>
            <p:cNvPr id="169253" name="Line 2341"/>
            <p:cNvSpPr>
              <a:spLocks noChangeShapeType="1"/>
            </p:cNvSpPr>
            <p:nvPr/>
          </p:nvSpPr>
          <p:spPr bwMode="auto">
            <a:xfrm flipV="1">
              <a:off x="781" y="2614"/>
              <a:ext cx="0" cy="1"/>
            </a:xfrm>
            <a:prstGeom prst="line">
              <a:avLst/>
            </a:prstGeom>
            <a:noFill/>
            <a:ln w="14288">
              <a:solidFill>
                <a:srgbClr val="000000"/>
              </a:solidFill>
              <a:round/>
              <a:headEnd/>
              <a:tailEnd/>
            </a:ln>
          </p:spPr>
          <p:txBody>
            <a:bodyPr/>
            <a:lstStyle/>
            <a:p>
              <a:endParaRPr lang="en-US"/>
            </a:p>
          </p:txBody>
        </p:sp>
        <p:sp>
          <p:nvSpPr>
            <p:cNvPr id="169254" name="Line 2342"/>
            <p:cNvSpPr>
              <a:spLocks noChangeShapeType="1"/>
            </p:cNvSpPr>
            <p:nvPr/>
          </p:nvSpPr>
          <p:spPr bwMode="auto">
            <a:xfrm flipV="1">
              <a:off x="781" y="2579"/>
              <a:ext cx="1" cy="21"/>
            </a:xfrm>
            <a:prstGeom prst="line">
              <a:avLst/>
            </a:prstGeom>
            <a:noFill/>
            <a:ln w="14288">
              <a:solidFill>
                <a:srgbClr val="000000"/>
              </a:solidFill>
              <a:round/>
              <a:headEnd/>
              <a:tailEnd/>
            </a:ln>
          </p:spPr>
          <p:txBody>
            <a:bodyPr/>
            <a:lstStyle/>
            <a:p>
              <a:endParaRPr lang="en-US"/>
            </a:p>
          </p:txBody>
        </p:sp>
        <p:sp>
          <p:nvSpPr>
            <p:cNvPr id="169255" name="Line 2343"/>
            <p:cNvSpPr>
              <a:spLocks noChangeShapeType="1"/>
            </p:cNvSpPr>
            <p:nvPr/>
          </p:nvSpPr>
          <p:spPr bwMode="auto">
            <a:xfrm flipV="1">
              <a:off x="782" y="2564"/>
              <a:ext cx="1" cy="3"/>
            </a:xfrm>
            <a:prstGeom prst="line">
              <a:avLst/>
            </a:prstGeom>
            <a:noFill/>
            <a:ln w="14288">
              <a:solidFill>
                <a:srgbClr val="000000"/>
              </a:solidFill>
              <a:round/>
              <a:headEnd/>
              <a:tailEnd/>
            </a:ln>
          </p:spPr>
          <p:txBody>
            <a:bodyPr/>
            <a:lstStyle/>
            <a:p>
              <a:endParaRPr lang="en-US"/>
            </a:p>
          </p:txBody>
        </p:sp>
        <p:sp>
          <p:nvSpPr>
            <p:cNvPr id="169256" name="Line 2344"/>
            <p:cNvSpPr>
              <a:spLocks noChangeShapeType="1"/>
            </p:cNvSpPr>
            <p:nvPr/>
          </p:nvSpPr>
          <p:spPr bwMode="auto">
            <a:xfrm flipV="1">
              <a:off x="782" y="2531"/>
              <a:ext cx="1" cy="20"/>
            </a:xfrm>
            <a:prstGeom prst="line">
              <a:avLst/>
            </a:prstGeom>
            <a:noFill/>
            <a:ln w="14288">
              <a:solidFill>
                <a:srgbClr val="000000"/>
              </a:solidFill>
              <a:round/>
              <a:headEnd/>
              <a:tailEnd/>
            </a:ln>
          </p:spPr>
          <p:txBody>
            <a:bodyPr/>
            <a:lstStyle/>
            <a:p>
              <a:endParaRPr lang="en-US"/>
            </a:p>
          </p:txBody>
        </p:sp>
        <p:sp>
          <p:nvSpPr>
            <p:cNvPr id="169257" name="Line 2345"/>
            <p:cNvSpPr>
              <a:spLocks noChangeShapeType="1"/>
            </p:cNvSpPr>
            <p:nvPr/>
          </p:nvSpPr>
          <p:spPr bwMode="auto">
            <a:xfrm flipV="1">
              <a:off x="783" y="2515"/>
              <a:ext cx="0" cy="2"/>
            </a:xfrm>
            <a:prstGeom prst="line">
              <a:avLst/>
            </a:prstGeom>
            <a:noFill/>
            <a:ln w="14288">
              <a:solidFill>
                <a:srgbClr val="000000"/>
              </a:solidFill>
              <a:round/>
              <a:headEnd/>
              <a:tailEnd/>
            </a:ln>
          </p:spPr>
          <p:txBody>
            <a:bodyPr/>
            <a:lstStyle/>
            <a:p>
              <a:endParaRPr lang="en-US"/>
            </a:p>
          </p:txBody>
        </p:sp>
        <p:sp>
          <p:nvSpPr>
            <p:cNvPr id="169258" name="Line 2346"/>
            <p:cNvSpPr>
              <a:spLocks noChangeShapeType="1"/>
            </p:cNvSpPr>
            <p:nvPr/>
          </p:nvSpPr>
          <p:spPr bwMode="auto">
            <a:xfrm flipV="1">
              <a:off x="783" y="2481"/>
              <a:ext cx="1" cy="21"/>
            </a:xfrm>
            <a:prstGeom prst="line">
              <a:avLst/>
            </a:prstGeom>
            <a:noFill/>
            <a:ln w="14288">
              <a:solidFill>
                <a:srgbClr val="000000"/>
              </a:solidFill>
              <a:round/>
              <a:headEnd/>
              <a:tailEnd/>
            </a:ln>
          </p:spPr>
          <p:txBody>
            <a:bodyPr/>
            <a:lstStyle/>
            <a:p>
              <a:endParaRPr lang="en-US"/>
            </a:p>
          </p:txBody>
        </p:sp>
        <p:sp>
          <p:nvSpPr>
            <p:cNvPr id="169259" name="Line 2347"/>
            <p:cNvSpPr>
              <a:spLocks noChangeShapeType="1"/>
            </p:cNvSpPr>
            <p:nvPr/>
          </p:nvSpPr>
          <p:spPr bwMode="auto">
            <a:xfrm flipV="1">
              <a:off x="784" y="2466"/>
              <a:ext cx="1" cy="2"/>
            </a:xfrm>
            <a:prstGeom prst="line">
              <a:avLst/>
            </a:prstGeom>
            <a:noFill/>
            <a:ln w="14288">
              <a:solidFill>
                <a:srgbClr val="000000"/>
              </a:solidFill>
              <a:round/>
              <a:headEnd/>
              <a:tailEnd/>
            </a:ln>
          </p:spPr>
          <p:txBody>
            <a:bodyPr/>
            <a:lstStyle/>
            <a:p>
              <a:endParaRPr lang="en-US"/>
            </a:p>
          </p:txBody>
        </p:sp>
        <p:sp>
          <p:nvSpPr>
            <p:cNvPr id="169260" name="Line 2348"/>
            <p:cNvSpPr>
              <a:spLocks noChangeShapeType="1"/>
            </p:cNvSpPr>
            <p:nvPr/>
          </p:nvSpPr>
          <p:spPr bwMode="auto">
            <a:xfrm flipV="1">
              <a:off x="785" y="2433"/>
              <a:ext cx="0" cy="20"/>
            </a:xfrm>
            <a:prstGeom prst="line">
              <a:avLst/>
            </a:prstGeom>
            <a:noFill/>
            <a:ln w="14288">
              <a:solidFill>
                <a:srgbClr val="000000"/>
              </a:solidFill>
              <a:round/>
              <a:headEnd/>
              <a:tailEnd/>
            </a:ln>
          </p:spPr>
          <p:txBody>
            <a:bodyPr/>
            <a:lstStyle/>
            <a:p>
              <a:endParaRPr lang="en-US"/>
            </a:p>
          </p:txBody>
        </p:sp>
        <p:sp>
          <p:nvSpPr>
            <p:cNvPr id="169261" name="Line 2349"/>
            <p:cNvSpPr>
              <a:spLocks noChangeShapeType="1"/>
            </p:cNvSpPr>
            <p:nvPr/>
          </p:nvSpPr>
          <p:spPr bwMode="auto">
            <a:xfrm flipV="1">
              <a:off x="785" y="2417"/>
              <a:ext cx="1" cy="1"/>
            </a:xfrm>
            <a:prstGeom prst="line">
              <a:avLst/>
            </a:prstGeom>
            <a:noFill/>
            <a:ln w="14288">
              <a:solidFill>
                <a:srgbClr val="000000"/>
              </a:solidFill>
              <a:round/>
              <a:headEnd/>
              <a:tailEnd/>
            </a:ln>
          </p:spPr>
          <p:txBody>
            <a:bodyPr/>
            <a:lstStyle/>
            <a:p>
              <a:endParaRPr lang="en-US"/>
            </a:p>
          </p:txBody>
        </p:sp>
        <p:sp>
          <p:nvSpPr>
            <p:cNvPr id="169262" name="Line 2350"/>
            <p:cNvSpPr>
              <a:spLocks noChangeShapeType="1"/>
            </p:cNvSpPr>
            <p:nvPr/>
          </p:nvSpPr>
          <p:spPr bwMode="auto">
            <a:xfrm flipV="1">
              <a:off x="785" y="2384"/>
              <a:ext cx="1" cy="20"/>
            </a:xfrm>
            <a:prstGeom prst="line">
              <a:avLst/>
            </a:prstGeom>
            <a:noFill/>
            <a:ln w="14288">
              <a:solidFill>
                <a:srgbClr val="000000"/>
              </a:solidFill>
              <a:round/>
              <a:headEnd/>
              <a:tailEnd/>
            </a:ln>
          </p:spPr>
          <p:txBody>
            <a:bodyPr/>
            <a:lstStyle/>
            <a:p>
              <a:endParaRPr lang="en-US"/>
            </a:p>
          </p:txBody>
        </p:sp>
        <p:sp>
          <p:nvSpPr>
            <p:cNvPr id="169263" name="Line 2351"/>
            <p:cNvSpPr>
              <a:spLocks noChangeShapeType="1"/>
            </p:cNvSpPr>
            <p:nvPr/>
          </p:nvSpPr>
          <p:spPr bwMode="auto">
            <a:xfrm flipV="1">
              <a:off x="786" y="2369"/>
              <a:ext cx="1" cy="1"/>
            </a:xfrm>
            <a:prstGeom prst="line">
              <a:avLst/>
            </a:prstGeom>
            <a:noFill/>
            <a:ln w="14288">
              <a:solidFill>
                <a:srgbClr val="000000"/>
              </a:solidFill>
              <a:round/>
              <a:headEnd/>
              <a:tailEnd/>
            </a:ln>
          </p:spPr>
          <p:txBody>
            <a:bodyPr/>
            <a:lstStyle/>
            <a:p>
              <a:endParaRPr lang="en-US"/>
            </a:p>
          </p:txBody>
        </p:sp>
        <p:sp>
          <p:nvSpPr>
            <p:cNvPr id="169264" name="Line 2352"/>
            <p:cNvSpPr>
              <a:spLocks noChangeShapeType="1"/>
            </p:cNvSpPr>
            <p:nvPr/>
          </p:nvSpPr>
          <p:spPr bwMode="auto">
            <a:xfrm flipV="1">
              <a:off x="787" y="2334"/>
              <a:ext cx="0" cy="21"/>
            </a:xfrm>
            <a:prstGeom prst="line">
              <a:avLst/>
            </a:prstGeom>
            <a:noFill/>
            <a:ln w="14288">
              <a:solidFill>
                <a:srgbClr val="000000"/>
              </a:solidFill>
              <a:round/>
              <a:headEnd/>
              <a:tailEnd/>
            </a:ln>
          </p:spPr>
          <p:txBody>
            <a:bodyPr/>
            <a:lstStyle/>
            <a:p>
              <a:endParaRPr lang="en-US"/>
            </a:p>
          </p:txBody>
        </p:sp>
        <p:sp>
          <p:nvSpPr>
            <p:cNvPr id="169265" name="Line 2353"/>
            <p:cNvSpPr>
              <a:spLocks noChangeShapeType="1"/>
            </p:cNvSpPr>
            <p:nvPr/>
          </p:nvSpPr>
          <p:spPr bwMode="auto">
            <a:xfrm flipV="1">
              <a:off x="787" y="2319"/>
              <a:ext cx="1" cy="1"/>
            </a:xfrm>
            <a:prstGeom prst="line">
              <a:avLst/>
            </a:prstGeom>
            <a:noFill/>
            <a:ln w="14288">
              <a:solidFill>
                <a:srgbClr val="000000"/>
              </a:solidFill>
              <a:round/>
              <a:headEnd/>
              <a:tailEnd/>
            </a:ln>
          </p:spPr>
          <p:txBody>
            <a:bodyPr/>
            <a:lstStyle/>
            <a:p>
              <a:endParaRPr lang="en-US"/>
            </a:p>
          </p:txBody>
        </p:sp>
        <p:sp>
          <p:nvSpPr>
            <p:cNvPr id="169266" name="Line 2354"/>
            <p:cNvSpPr>
              <a:spLocks noChangeShapeType="1"/>
            </p:cNvSpPr>
            <p:nvPr/>
          </p:nvSpPr>
          <p:spPr bwMode="auto">
            <a:xfrm flipV="1">
              <a:off x="787" y="2286"/>
              <a:ext cx="2" cy="19"/>
            </a:xfrm>
            <a:prstGeom prst="line">
              <a:avLst/>
            </a:prstGeom>
            <a:noFill/>
            <a:ln w="14288">
              <a:solidFill>
                <a:srgbClr val="000000"/>
              </a:solidFill>
              <a:round/>
              <a:headEnd/>
              <a:tailEnd/>
            </a:ln>
          </p:spPr>
          <p:txBody>
            <a:bodyPr/>
            <a:lstStyle/>
            <a:p>
              <a:endParaRPr lang="en-US"/>
            </a:p>
          </p:txBody>
        </p:sp>
        <p:sp>
          <p:nvSpPr>
            <p:cNvPr id="169267" name="Line 2355"/>
            <p:cNvSpPr>
              <a:spLocks noChangeShapeType="1"/>
            </p:cNvSpPr>
            <p:nvPr/>
          </p:nvSpPr>
          <p:spPr bwMode="auto">
            <a:xfrm flipV="1">
              <a:off x="790" y="2269"/>
              <a:ext cx="0" cy="3"/>
            </a:xfrm>
            <a:prstGeom prst="line">
              <a:avLst/>
            </a:prstGeom>
            <a:noFill/>
            <a:ln w="14288">
              <a:solidFill>
                <a:srgbClr val="000000"/>
              </a:solidFill>
              <a:round/>
              <a:headEnd/>
              <a:tailEnd/>
            </a:ln>
          </p:spPr>
          <p:txBody>
            <a:bodyPr/>
            <a:lstStyle/>
            <a:p>
              <a:endParaRPr lang="en-US"/>
            </a:p>
          </p:txBody>
        </p:sp>
        <p:sp>
          <p:nvSpPr>
            <p:cNvPr id="169268" name="Line 2356"/>
            <p:cNvSpPr>
              <a:spLocks noChangeShapeType="1"/>
            </p:cNvSpPr>
            <p:nvPr/>
          </p:nvSpPr>
          <p:spPr bwMode="auto">
            <a:xfrm flipV="1">
              <a:off x="790" y="2236"/>
              <a:ext cx="0" cy="20"/>
            </a:xfrm>
            <a:prstGeom prst="line">
              <a:avLst/>
            </a:prstGeom>
            <a:noFill/>
            <a:ln w="14288">
              <a:solidFill>
                <a:srgbClr val="000000"/>
              </a:solidFill>
              <a:round/>
              <a:headEnd/>
              <a:tailEnd/>
            </a:ln>
          </p:spPr>
          <p:txBody>
            <a:bodyPr/>
            <a:lstStyle/>
            <a:p>
              <a:endParaRPr lang="en-US"/>
            </a:p>
          </p:txBody>
        </p:sp>
        <p:sp>
          <p:nvSpPr>
            <p:cNvPr id="169269" name="Line 2357"/>
            <p:cNvSpPr>
              <a:spLocks noChangeShapeType="1"/>
            </p:cNvSpPr>
            <p:nvPr/>
          </p:nvSpPr>
          <p:spPr bwMode="auto">
            <a:xfrm flipV="1">
              <a:off x="790" y="2220"/>
              <a:ext cx="1" cy="2"/>
            </a:xfrm>
            <a:prstGeom prst="line">
              <a:avLst/>
            </a:prstGeom>
            <a:noFill/>
            <a:ln w="14288">
              <a:solidFill>
                <a:srgbClr val="000000"/>
              </a:solidFill>
              <a:round/>
              <a:headEnd/>
              <a:tailEnd/>
            </a:ln>
          </p:spPr>
          <p:txBody>
            <a:bodyPr/>
            <a:lstStyle/>
            <a:p>
              <a:endParaRPr lang="en-US"/>
            </a:p>
          </p:txBody>
        </p:sp>
        <p:sp>
          <p:nvSpPr>
            <p:cNvPr id="169270" name="Line 2358"/>
            <p:cNvSpPr>
              <a:spLocks noChangeShapeType="1"/>
            </p:cNvSpPr>
            <p:nvPr/>
          </p:nvSpPr>
          <p:spPr bwMode="auto">
            <a:xfrm flipV="1">
              <a:off x="791" y="2188"/>
              <a:ext cx="1" cy="19"/>
            </a:xfrm>
            <a:prstGeom prst="line">
              <a:avLst/>
            </a:prstGeom>
            <a:noFill/>
            <a:ln w="14288">
              <a:solidFill>
                <a:srgbClr val="000000"/>
              </a:solidFill>
              <a:round/>
              <a:headEnd/>
              <a:tailEnd/>
            </a:ln>
          </p:spPr>
          <p:txBody>
            <a:bodyPr/>
            <a:lstStyle/>
            <a:p>
              <a:endParaRPr lang="en-US"/>
            </a:p>
          </p:txBody>
        </p:sp>
        <p:sp>
          <p:nvSpPr>
            <p:cNvPr id="169271" name="Line 2359"/>
            <p:cNvSpPr>
              <a:spLocks noChangeShapeType="1"/>
            </p:cNvSpPr>
            <p:nvPr/>
          </p:nvSpPr>
          <p:spPr bwMode="auto">
            <a:xfrm flipV="1">
              <a:off x="792" y="2172"/>
              <a:ext cx="0" cy="1"/>
            </a:xfrm>
            <a:prstGeom prst="line">
              <a:avLst/>
            </a:prstGeom>
            <a:noFill/>
            <a:ln w="14288">
              <a:solidFill>
                <a:srgbClr val="000000"/>
              </a:solidFill>
              <a:round/>
              <a:headEnd/>
              <a:tailEnd/>
            </a:ln>
          </p:spPr>
          <p:txBody>
            <a:bodyPr/>
            <a:lstStyle/>
            <a:p>
              <a:endParaRPr lang="en-US"/>
            </a:p>
          </p:txBody>
        </p:sp>
        <p:sp>
          <p:nvSpPr>
            <p:cNvPr id="169272" name="Line 2360"/>
            <p:cNvSpPr>
              <a:spLocks noChangeShapeType="1"/>
            </p:cNvSpPr>
            <p:nvPr/>
          </p:nvSpPr>
          <p:spPr bwMode="auto">
            <a:xfrm flipV="1">
              <a:off x="792" y="2138"/>
              <a:ext cx="0" cy="20"/>
            </a:xfrm>
            <a:prstGeom prst="line">
              <a:avLst/>
            </a:prstGeom>
            <a:noFill/>
            <a:ln w="14288">
              <a:solidFill>
                <a:srgbClr val="000000"/>
              </a:solidFill>
              <a:round/>
              <a:headEnd/>
              <a:tailEnd/>
            </a:ln>
          </p:spPr>
          <p:txBody>
            <a:bodyPr/>
            <a:lstStyle/>
            <a:p>
              <a:endParaRPr lang="en-US"/>
            </a:p>
          </p:txBody>
        </p:sp>
        <p:sp>
          <p:nvSpPr>
            <p:cNvPr id="169273" name="Line 2361"/>
            <p:cNvSpPr>
              <a:spLocks noChangeShapeType="1"/>
            </p:cNvSpPr>
            <p:nvPr/>
          </p:nvSpPr>
          <p:spPr bwMode="auto">
            <a:xfrm flipV="1">
              <a:off x="792" y="2122"/>
              <a:ext cx="1" cy="2"/>
            </a:xfrm>
            <a:prstGeom prst="line">
              <a:avLst/>
            </a:prstGeom>
            <a:noFill/>
            <a:ln w="14288">
              <a:solidFill>
                <a:srgbClr val="000000"/>
              </a:solidFill>
              <a:round/>
              <a:headEnd/>
              <a:tailEnd/>
            </a:ln>
          </p:spPr>
          <p:txBody>
            <a:bodyPr/>
            <a:lstStyle/>
            <a:p>
              <a:endParaRPr lang="en-US"/>
            </a:p>
          </p:txBody>
        </p:sp>
        <p:sp>
          <p:nvSpPr>
            <p:cNvPr id="169274" name="Line 2362"/>
            <p:cNvSpPr>
              <a:spLocks noChangeShapeType="1"/>
            </p:cNvSpPr>
            <p:nvPr/>
          </p:nvSpPr>
          <p:spPr bwMode="auto">
            <a:xfrm flipV="1">
              <a:off x="793" y="2089"/>
              <a:ext cx="1" cy="20"/>
            </a:xfrm>
            <a:prstGeom prst="line">
              <a:avLst/>
            </a:prstGeom>
            <a:noFill/>
            <a:ln w="14288">
              <a:solidFill>
                <a:srgbClr val="000000"/>
              </a:solidFill>
              <a:round/>
              <a:headEnd/>
              <a:tailEnd/>
            </a:ln>
          </p:spPr>
          <p:txBody>
            <a:bodyPr/>
            <a:lstStyle/>
            <a:p>
              <a:endParaRPr lang="en-US"/>
            </a:p>
          </p:txBody>
        </p:sp>
        <p:sp>
          <p:nvSpPr>
            <p:cNvPr id="169275" name="Line 2363"/>
            <p:cNvSpPr>
              <a:spLocks noChangeShapeType="1"/>
            </p:cNvSpPr>
            <p:nvPr/>
          </p:nvSpPr>
          <p:spPr bwMode="auto">
            <a:xfrm flipV="1">
              <a:off x="794" y="2074"/>
              <a:ext cx="0" cy="1"/>
            </a:xfrm>
            <a:prstGeom prst="line">
              <a:avLst/>
            </a:prstGeom>
            <a:noFill/>
            <a:ln w="14288">
              <a:solidFill>
                <a:srgbClr val="000000"/>
              </a:solidFill>
              <a:round/>
              <a:headEnd/>
              <a:tailEnd/>
            </a:ln>
          </p:spPr>
          <p:txBody>
            <a:bodyPr/>
            <a:lstStyle/>
            <a:p>
              <a:endParaRPr lang="en-US"/>
            </a:p>
          </p:txBody>
        </p:sp>
        <p:sp>
          <p:nvSpPr>
            <p:cNvPr id="169276" name="Line 2364"/>
            <p:cNvSpPr>
              <a:spLocks noChangeShapeType="1"/>
            </p:cNvSpPr>
            <p:nvPr/>
          </p:nvSpPr>
          <p:spPr bwMode="auto">
            <a:xfrm flipV="1">
              <a:off x="794" y="2039"/>
              <a:ext cx="1" cy="21"/>
            </a:xfrm>
            <a:prstGeom prst="line">
              <a:avLst/>
            </a:prstGeom>
            <a:noFill/>
            <a:ln w="14288">
              <a:solidFill>
                <a:srgbClr val="000000"/>
              </a:solidFill>
              <a:round/>
              <a:headEnd/>
              <a:tailEnd/>
            </a:ln>
          </p:spPr>
          <p:txBody>
            <a:bodyPr/>
            <a:lstStyle/>
            <a:p>
              <a:endParaRPr lang="en-US"/>
            </a:p>
          </p:txBody>
        </p:sp>
        <p:sp>
          <p:nvSpPr>
            <p:cNvPr id="169277" name="Line 2365"/>
            <p:cNvSpPr>
              <a:spLocks noChangeShapeType="1"/>
            </p:cNvSpPr>
            <p:nvPr/>
          </p:nvSpPr>
          <p:spPr bwMode="auto">
            <a:xfrm>
              <a:off x="795" y="2030"/>
              <a:ext cx="1" cy="2"/>
            </a:xfrm>
            <a:prstGeom prst="line">
              <a:avLst/>
            </a:prstGeom>
            <a:noFill/>
            <a:ln w="14288">
              <a:solidFill>
                <a:srgbClr val="000000"/>
              </a:solidFill>
              <a:round/>
              <a:headEnd/>
              <a:tailEnd/>
            </a:ln>
          </p:spPr>
          <p:txBody>
            <a:bodyPr/>
            <a:lstStyle/>
            <a:p>
              <a:endParaRPr lang="en-US"/>
            </a:p>
          </p:txBody>
        </p:sp>
        <p:sp>
          <p:nvSpPr>
            <p:cNvPr id="169278" name="Line 2366"/>
            <p:cNvSpPr>
              <a:spLocks noChangeShapeType="1"/>
            </p:cNvSpPr>
            <p:nvPr/>
          </p:nvSpPr>
          <p:spPr bwMode="auto">
            <a:xfrm>
              <a:off x="795" y="2046"/>
              <a:ext cx="2" cy="20"/>
            </a:xfrm>
            <a:prstGeom prst="line">
              <a:avLst/>
            </a:prstGeom>
            <a:noFill/>
            <a:ln w="14288">
              <a:solidFill>
                <a:srgbClr val="000000"/>
              </a:solidFill>
              <a:round/>
              <a:headEnd/>
              <a:tailEnd/>
            </a:ln>
          </p:spPr>
          <p:txBody>
            <a:bodyPr/>
            <a:lstStyle/>
            <a:p>
              <a:endParaRPr lang="en-US"/>
            </a:p>
          </p:txBody>
        </p:sp>
        <p:sp>
          <p:nvSpPr>
            <p:cNvPr id="169279" name="Line 2367"/>
            <p:cNvSpPr>
              <a:spLocks noChangeShapeType="1"/>
            </p:cNvSpPr>
            <p:nvPr/>
          </p:nvSpPr>
          <p:spPr bwMode="auto">
            <a:xfrm>
              <a:off x="797" y="2079"/>
              <a:ext cx="1" cy="3"/>
            </a:xfrm>
            <a:prstGeom prst="line">
              <a:avLst/>
            </a:prstGeom>
            <a:noFill/>
            <a:ln w="14288">
              <a:solidFill>
                <a:srgbClr val="000000"/>
              </a:solidFill>
              <a:round/>
              <a:headEnd/>
              <a:tailEnd/>
            </a:ln>
          </p:spPr>
          <p:txBody>
            <a:bodyPr/>
            <a:lstStyle/>
            <a:p>
              <a:endParaRPr lang="en-US"/>
            </a:p>
          </p:txBody>
        </p:sp>
        <p:sp>
          <p:nvSpPr>
            <p:cNvPr id="169280" name="Line 2368"/>
            <p:cNvSpPr>
              <a:spLocks noChangeShapeType="1"/>
            </p:cNvSpPr>
            <p:nvPr/>
          </p:nvSpPr>
          <p:spPr bwMode="auto">
            <a:xfrm>
              <a:off x="798" y="2094"/>
              <a:ext cx="1" cy="21"/>
            </a:xfrm>
            <a:prstGeom prst="line">
              <a:avLst/>
            </a:prstGeom>
            <a:noFill/>
            <a:ln w="14288">
              <a:solidFill>
                <a:srgbClr val="000000"/>
              </a:solidFill>
              <a:round/>
              <a:headEnd/>
              <a:tailEnd/>
            </a:ln>
          </p:spPr>
          <p:txBody>
            <a:bodyPr/>
            <a:lstStyle/>
            <a:p>
              <a:endParaRPr lang="en-US"/>
            </a:p>
          </p:txBody>
        </p:sp>
        <p:sp>
          <p:nvSpPr>
            <p:cNvPr id="169281" name="Line 2369"/>
            <p:cNvSpPr>
              <a:spLocks noChangeShapeType="1"/>
            </p:cNvSpPr>
            <p:nvPr/>
          </p:nvSpPr>
          <p:spPr bwMode="auto">
            <a:xfrm>
              <a:off x="799" y="2129"/>
              <a:ext cx="0" cy="1"/>
            </a:xfrm>
            <a:prstGeom prst="line">
              <a:avLst/>
            </a:prstGeom>
            <a:noFill/>
            <a:ln w="14288">
              <a:solidFill>
                <a:srgbClr val="000000"/>
              </a:solidFill>
              <a:round/>
              <a:headEnd/>
              <a:tailEnd/>
            </a:ln>
          </p:spPr>
          <p:txBody>
            <a:bodyPr/>
            <a:lstStyle/>
            <a:p>
              <a:endParaRPr lang="en-US"/>
            </a:p>
          </p:txBody>
        </p:sp>
        <p:sp>
          <p:nvSpPr>
            <p:cNvPr id="169282" name="Line 2370"/>
            <p:cNvSpPr>
              <a:spLocks noChangeShapeType="1"/>
            </p:cNvSpPr>
            <p:nvPr/>
          </p:nvSpPr>
          <p:spPr bwMode="auto">
            <a:xfrm>
              <a:off x="799" y="2144"/>
              <a:ext cx="1" cy="19"/>
            </a:xfrm>
            <a:prstGeom prst="line">
              <a:avLst/>
            </a:prstGeom>
            <a:noFill/>
            <a:ln w="14288">
              <a:solidFill>
                <a:srgbClr val="000000"/>
              </a:solidFill>
              <a:round/>
              <a:headEnd/>
              <a:tailEnd/>
            </a:ln>
          </p:spPr>
          <p:txBody>
            <a:bodyPr/>
            <a:lstStyle/>
            <a:p>
              <a:endParaRPr lang="en-US"/>
            </a:p>
          </p:txBody>
        </p:sp>
        <p:sp>
          <p:nvSpPr>
            <p:cNvPr id="169283" name="Line 2371"/>
            <p:cNvSpPr>
              <a:spLocks noChangeShapeType="1"/>
            </p:cNvSpPr>
            <p:nvPr/>
          </p:nvSpPr>
          <p:spPr bwMode="auto">
            <a:xfrm>
              <a:off x="801" y="2178"/>
              <a:ext cx="0" cy="2"/>
            </a:xfrm>
            <a:prstGeom prst="line">
              <a:avLst/>
            </a:prstGeom>
            <a:noFill/>
            <a:ln w="14288">
              <a:solidFill>
                <a:srgbClr val="000000"/>
              </a:solidFill>
              <a:round/>
              <a:headEnd/>
              <a:tailEnd/>
            </a:ln>
          </p:spPr>
          <p:txBody>
            <a:bodyPr/>
            <a:lstStyle/>
            <a:p>
              <a:endParaRPr lang="en-US"/>
            </a:p>
          </p:txBody>
        </p:sp>
        <p:sp>
          <p:nvSpPr>
            <p:cNvPr id="169284" name="Line 2372"/>
            <p:cNvSpPr>
              <a:spLocks noChangeShapeType="1"/>
            </p:cNvSpPr>
            <p:nvPr/>
          </p:nvSpPr>
          <p:spPr bwMode="auto">
            <a:xfrm>
              <a:off x="801" y="2192"/>
              <a:ext cx="1" cy="21"/>
            </a:xfrm>
            <a:prstGeom prst="line">
              <a:avLst/>
            </a:prstGeom>
            <a:noFill/>
            <a:ln w="14288">
              <a:solidFill>
                <a:srgbClr val="000000"/>
              </a:solidFill>
              <a:round/>
              <a:headEnd/>
              <a:tailEnd/>
            </a:ln>
          </p:spPr>
          <p:txBody>
            <a:bodyPr/>
            <a:lstStyle/>
            <a:p>
              <a:endParaRPr lang="en-US"/>
            </a:p>
          </p:txBody>
        </p:sp>
        <p:sp>
          <p:nvSpPr>
            <p:cNvPr id="169285" name="Line 2373"/>
            <p:cNvSpPr>
              <a:spLocks noChangeShapeType="1"/>
            </p:cNvSpPr>
            <p:nvPr/>
          </p:nvSpPr>
          <p:spPr bwMode="auto">
            <a:xfrm>
              <a:off x="802" y="2227"/>
              <a:ext cx="1" cy="1"/>
            </a:xfrm>
            <a:prstGeom prst="line">
              <a:avLst/>
            </a:prstGeom>
            <a:noFill/>
            <a:ln w="14288">
              <a:solidFill>
                <a:srgbClr val="000000"/>
              </a:solidFill>
              <a:round/>
              <a:headEnd/>
              <a:tailEnd/>
            </a:ln>
          </p:spPr>
          <p:txBody>
            <a:bodyPr/>
            <a:lstStyle/>
            <a:p>
              <a:endParaRPr lang="en-US"/>
            </a:p>
          </p:txBody>
        </p:sp>
        <p:sp>
          <p:nvSpPr>
            <p:cNvPr id="169286" name="Line 2374"/>
            <p:cNvSpPr>
              <a:spLocks noChangeShapeType="1"/>
            </p:cNvSpPr>
            <p:nvPr/>
          </p:nvSpPr>
          <p:spPr bwMode="auto">
            <a:xfrm>
              <a:off x="803" y="2242"/>
              <a:ext cx="0" cy="21"/>
            </a:xfrm>
            <a:prstGeom prst="line">
              <a:avLst/>
            </a:prstGeom>
            <a:noFill/>
            <a:ln w="14288">
              <a:solidFill>
                <a:srgbClr val="000000"/>
              </a:solidFill>
              <a:round/>
              <a:headEnd/>
              <a:tailEnd/>
            </a:ln>
          </p:spPr>
          <p:txBody>
            <a:bodyPr/>
            <a:lstStyle/>
            <a:p>
              <a:endParaRPr lang="en-US"/>
            </a:p>
          </p:txBody>
        </p:sp>
        <p:sp>
          <p:nvSpPr>
            <p:cNvPr id="169287" name="Line 2375"/>
            <p:cNvSpPr>
              <a:spLocks noChangeShapeType="1"/>
            </p:cNvSpPr>
            <p:nvPr/>
          </p:nvSpPr>
          <p:spPr bwMode="auto">
            <a:xfrm>
              <a:off x="803" y="2275"/>
              <a:ext cx="2" cy="3"/>
            </a:xfrm>
            <a:prstGeom prst="line">
              <a:avLst/>
            </a:prstGeom>
            <a:noFill/>
            <a:ln w="14288">
              <a:solidFill>
                <a:srgbClr val="000000"/>
              </a:solidFill>
              <a:round/>
              <a:headEnd/>
              <a:tailEnd/>
            </a:ln>
          </p:spPr>
          <p:txBody>
            <a:bodyPr/>
            <a:lstStyle/>
            <a:p>
              <a:endParaRPr lang="en-US"/>
            </a:p>
          </p:txBody>
        </p:sp>
        <p:sp>
          <p:nvSpPr>
            <p:cNvPr id="169288" name="Line 2376"/>
            <p:cNvSpPr>
              <a:spLocks noChangeShapeType="1"/>
            </p:cNvSpPr>
            <p:nvPr/>
          </p:nvSpPr>
          <p:spPr bwMode="auto">
            <a:xfrm>
              <a:off x="805" y="2291"/>
              <a:ext cx="1" cy="20"/>
            </a:xfrm>
            <a:prstGeom prst="line">
              <a:avLst/>
            </a:prstGeom>
            <a:noFill/>
            <a:ln w="14288">
              <a:solidFill>
                <a:srgbClr val="000000"/>
              </a:solidFill>
              <a:round/>
              <a:headEnd/>
              <a:tailEnd/>
            </a:ln>
          </p:spPr>
          <p:txBody>
            <a:bodyPr/>
            <a:lstStyle/>
            <a:p>
              <a:endParaRPr lang="en-US"/>
            </a:p>
          </p:txBody>
        </p:sp>
        <p:sp>
          <p:nvSpPr>
            <p:cNvPr id="169289" name="Line 2377"/>
            <p:cNvSpPr>
              <a:spLocks noChangeShapeType="1"/>
            </p:cNvSpPr>
            <p:nvPr/>
          </p:nvSpPr>
          <p:spPr bwMode="auto">
            <a:xfrm>
              <a:off x="806" y="2325"/>
              <a:ext cx="1" cy="1"/>
            </a:xfrm>
            <a:prstGeom prst="line">
              <a:avLst/>
            </a:prstGeom>
            <a:noFill/>
            <a:ln w="14288">
              <a:solidFill>
                <a:srgbClr val="000000"/>
              </a:solidFill>
              <a:round/>
              <a:headEnd/>
              <a:tailEnd/>
            </a:ln>
          </p:spPr>
          <p:txBody>
            <a:bodyPr/>
            <a:lstStyle/>
            <a:p>
              <a:endParaRPr lang="en-US"/>
            </a:p>
          </p:txBody>
        </p:sp>
        <p:sp>
          <p:nvSpPr>
            <p:cNvPr id="169290" name="Line 2378"/>
            <p:cNvSpPr>
              <a:spLocks noChangeShapeType="1"/>
            </p:cNvSpPr>
            <p:nvPr/>
          </p:nvSpPr>
          <p:spPr bwMode="auto">
            <a:xfrm>
              <a:off x="807" y="2341"/>
              <a:ext cx="1" cy="19"/>
            </a:xfrm>
            <a:prstGeom prst="line">
              <a:avLst/>
            </a:prstGeom>
            <a:noFill/>
            <a:ln w="14288">
              <a:solidFill>
                <a:srgbClr val="000000"/>
              </a:solidFill>
              <a:round/>
              <a:headEnd/>
              <a:tailEnd/>
            </a:ln>
          </p:spPr>
          <p:txBody>
            <a:bodyPr/>
            <a:lstStyle/>
            <a:p>
              <a:endParaRPr lang="en-US"/>
            </a:p>
          </p:txBody>
        </p:sp>
        <p:sp>
          <p:nvSpPr>
            <p:cNvPr id="169291" name="Line 2379"/>
            <p:cNvSpPr>
              <a:spLocks noChangeShapeType="1"/>
            </p:cNvSpPr>
            <p:nvPr/>
          </p:nvSpPr>
          <p:spPr bwMode="auto">
            <a:xfrm>
              <a:off x="808" y="2373"/>
              <a:ext cx="0" cy="2"/>
            </a:xfrm>
            <a:prstGeom prst="line">
              <a:avLst/>
            </a:prstGeom>
            <a:noFill/>
            <a:ln w="14288">
              <a:solidFill>
                <a:srgbClr val="000000"/>
              </a:solidFill>
              <a:round/>
              <a:headEnd/>
              <a:tailEnd/>
            </a:ln>
          </p:spPr>
          <p:txBody>
            <a:bodyPr/>
            <a:lstStyle/>
            <a:p>
              <a:endParaRPr lang="en-US"/>
            </a:p>
          </p:txBody>
        </p:sp>
        <p:sp>
          <p:nvSpPr>
            <p:cNvPr id="169292" name="Line 2380"/>
            <p:cNvSpPr>
              <a:spLocks noChangeShapeType="1"/>
            </p:cNvSpPr>
            <p:nvPr/>
          </p:nvSpPr>
          <p:spPr bwMode="auto">
            <a:xfrm>
              <a:off x="808" y="2389"/>
              <a:ext cx="1" cy="20"/>
            </a:xfrm>
            <a:prstGeom prst="line">
              <a:avLst/>
            </a:prstGeom>
            <a:noFill/>
            <a:ln w="14288">
              <a:solidFill>
                <a:srgbClr val="000000"/>
              </a:solidFill>
              <a:round/>
              <a:headEnd/>
              <a:tailEnd/>
            </a:ln>
          </p:spPr>
          <p:txBody>
            <a:bodyPr/>
            <a:lstStyle/>
            <a:p>
              <a:endParaRPr lang="en-US"/>
            </a:p>
          </p:txBody>
        </p:sp>
        <p:sp>
          <p:nvSpPr>
            <p:cNvPr id="169293" name="Line 2381"/>
            <p:cNvSpPr>
              <a:spLocks noChangeShapeType="1"/>
            </p:cNvSpPr>
            <p:nvPr/>
          </p:nvSpPr>
          <p:spPr bwMode="auto">
            <a:xfrm>
              <a:off x="809" y="2423"/>
              <a:ext cx="1" cy="2"/>
            </a:xfrm>
            <a:prstGeom prst="line">
              <a:avLst/>
            </a:prstGeom>
            <a:noFill/>
            <a:ln w="14288">
              <a:solidFill>
                <a:srgbClr val="000000"/>
              </a:solidFill>
              <a:round/>
              <a:headEnd/>
              <a:tailEnd/>
            </a:ln>
          </p:spPr>
          <p:txBody>
            <a:bodyPr/>
            <a:lstStyle/>
            <a:p>
              <a:endParaRPr lang="en-US"/>
            </a:p>
          </p:txBody>
        </p:sp>
        <p:sp>
          <p:nvSpPr>
            <p:cNvPr id="169294" name="Freeform 2382"/>
            <p:cNvSpPr>
              <a:spLocks/>
            </p:cNvSpPr>
            <p:nvPr/>
          </p:nvSpPr>
          <p:spPr bwMode="auto">
            <a:xfrm>
              <a:off x="810" y="2427"/>
              <a:ext cx="9" cy="14"/>
            </a:xfrm>
            <a:custGeom>
              <a:avLst/>
              <a:gdLst/>
              <a:ahLst/>
              <a:cxnLst>
                <a:cxn ang="0">
                  <a:pos x="0" y="15"/>
                </a:cxn>
                <a:cxn ang="0">
                  <a:pos x="0" y="18"/>
                </a:cxn>
                <a:cxn ang="0">
                  <a:pos x="13" y="0"/>
                </a:cxn>
              </a:cxnLst>
              <a:rect l="0" t="0" r="r" b="b"/>
              <a:pathLst>
                <a:path w="13" h="18">
                  <a:moveTo>
                    <a:pt x="0" y="15"/>
                  </a:moveTo>
                  <a:lnTo>
                    <a:pt x="0" y="18"/>
                  </a:lnTo>
                  <a:lnTo>
                    <a:pt x="13" y="0"/>
                  </a:lnTo>
                </a:path>
              </a:pathLst>
            </a:custGeom>
            <a:noFill/>
            <a:ln w="14288">
              <a:solidFill>
                <a:srgbClr val="000000"/>
              </a:solidFill>
              <a:prstDash val="solid"/>
              <a:round/>
              <a:headEnd/>
              <a:tailEnd/>
            </a:ln>
          </p:spPr>
          <p:txBody>
            <a:bodyPr/>
            <a:lstStyle/>
            <a:p>
              <a:endParaRPr lang="en-US"/>
            </a:p>
          </p:txBody>
        </p:sp>
        <p:sp>
          <p:nvSpPr>
            <p:cNvPr id="169295" name="Line 2383"/>
            <p:cNvSpPr>
              <a:spLocks noChangeShapeType="1"/>
            </p:cNvSpPr>
            <p:nvPr/>
          </p:nvSpPr>
          <p:spPr bwMode="auto">
            <a:xfrm flipV="1">
              <a:off x="826" y="2415"/>
              <a:ext cx="0" cy="1"/>
            </a:xfrm>
            <a:prstGeom prst="line">
              <a:avLst/>
            </a:prstGeom>
            <a:noFill/>
            <a:ln w="14288">
              <a:solidFill>
                <a:srgbClr val="000000"/>
              </a:solidFill>
              <a:round/>
              <a:headEnd/>
              <a:tailEnd/>
            </a:ln>
          </p:spPr>
          <p:txBody>
            <a:bodyPr/>
            <a:lstStyle/>
            <a:p>
              <a:endParaRPr lang="en-US"/>
            </a:p>
          </p:txBody>
        </p:sp>
        <p:sp>
          <p:nvSpPr>
            <p:cNvPr id="169296" name="Freeform 2384"/>
            <p:cNvSpPr>
              <a:spLocks/>
            </p:cNvSpPr>
            <p:nvPr/>
          </p:nvSpPr>
          <p:spPr bwMode="auto">
            <a:xfrm>
              <a:off x="834" y="2394"/>
              <a:ext cx="8" cy="10"/>
            </a:xfrm>
            <a:custGeom>
              <a:avLst/>
              <a:gdLst/>
              <a:ahLst/>
              <a:cxnLst>
                <a:cxn ang="0">
                  <a:pos x="0" y="13"/>
                </a:cxn>
                <a:cxn ang="0">
                  <a:pos x="9" y="0"/>
                </a:cxn>
                <a:cxn ang="0">
                  <a:pos x="11" y="9"/>
                </a:cxn>
              </a:cxnLst>
              <a:rect l="0" t="0" r="r" b="b"/>
              <a:pathLst>
                <a:path w="11" h="13">
                  <a:moveTo>
                    <a:pt x="0" y="13"/>
                  </a:moveTo>
                  <a:lnTo>
                    <a:pt x="9" y="0"/>
                  </a:lnTo>
                  <a:lnTo>
                    <a:pt x="11" y="9"/>
                  </a:lnTo>
                </a:path>
              </a:pathLst>
            </a:custGeom>
            <a:noFill/>
            <a:ln w="14288">
              <a:solidFill>
                <a:srgbClr val="000000"/>
              </a:solidFill>
              <a:prstDash val="solid"/>
              <a:round/>
              <a:headEnd/>
              <a:tailEnd/>
            </a:ln>
          </p:spPr>
          <p:txBody>
            <a:bodyPr/>
            <a:lstStyle/>
            <a:p>
              <a:endParaRPr lang="en-US"/>
            </a:p>
          </p:txBody>
        </p:sp>
        <p:sp>
          <p:nvSpPr>
            <p:cNvPr id="169297" name="Line 2385"/>
            <p:cNvSpPr>
              <a:spLocks noChangeShapeType="1"/>
            </p:cNvSpPr>
            <p:nvPr/>
          </p:nvSpPr>
          <p:spPr bwMode="auto">
            <a:xfrm>
              <a:off x="844" y="2415"/>
              <a:ext cx="0" cy="1"/>
            </a:xfrm>
            <a:prstGeom prst="line">
              <a:avLst/>
            </a:prstGeom>
            <a:noFill/>
            <a:ln w="14288">
              <a:solidFill>
                <a:srgbClr val="000000"/>
              </a:solidFill>
              <a:round/>
              <a:headEnd/>
              <a:tailEnd/>
            </a:ln>
          </p:spPr>
          <p:txBody>
            <a:bodyPr/>
            <a:lstStyle/>
            <a:p>
              <a:endParaRPr lang="en-US"/>
            </a:p>
          </p:txBody>
        </p:sp>
        <p:sp>
          <p:nvSpPr>
            <p:cNvPr id="169298" name="Line 2386"/>
            <p:cNvSpPr>
              <a:spLocks noChangeShapeType="1"/>
            </p:cNvSpPr>
            <p:nvPr/>
          </p:nvSpPr>
          <p:spPr bwMode="auto">
            <a:xfrm>
              <a:off x="847" y="2431"/>
              <a:ext cx="3" cy="18"/>
            </a:xfrm>
            <a:prstGeom prst="line">
              <a:avLst/>
            </a:prstGeom>
            <a:noFill/>
            <a:ln w="14288">
              <a:solidFill>
                <a:srgbClr val="000000"/>
              </a:solidFill>
              <a:round/>
              <a:headEnd/>
              <a:tailEnd/>
            </a:ln>
          </p:spPr>
          <p:txBody>
            <a:bodyPr/>
            <a:lstStyle/>
            <a:p>
              <a:endParaRPr lang="en-US"/>
            </a:p>
          </p:txBody>
        </p:sp>
        <p:sp>
          <p:nvSpPr>
            <p:cNvPr id="169299" name="Line 2387"/>
            <p:cNvSpPr>
              <a:spLocks noChangeShapeType="1"/>
            </p:cNvSpPr>
            <p:nvPr/>
          </p:nvSpPr>
          <p:spPr bwMode="auto">
            <a:xfrm>
              <a:off x="853" y="2463"/>
              <a:ext cx="1" cy="1"/>
            </a:xfrm>
            <a:prstGeom prst="line">
              <a:avLst/>
            </a:prstGeom>
            <a:noFill/>
            <a:ln w="14288">
              <a:solidFill>
                <a:srgbClr val="000000"/>
              </a:solidFill>
              <a:round/>
              <a:headEnd/>
              <a:tailEnd/>
            </a:ln>
          </p:spPr>
          <p:txBody>
            <a:bodyPr/>
            <a:lstStyle/>
            <a:p>
              <a:endParaRPr lang="en-US"/>
            </a:p>
          </p:txBody>
        </p:sp>
        <p:sp>
          <p:nvSpPr>
            <p:cNvPr id="169300" name="Line 2388"/>
            <p:cNvSpPr>
              <a:spLocks noChangeShapeType="1"/>
            </p:cNvSpPr>
            <p:nvPr/>
          </p:nvSpPr>
          <p:spPr bwMode="auto">
            <a:xfrm>
              <a:off x="855" y="2477"/>
              <a:ext cx="13" cy="16"/>
            </a:xfrm>
            <a:prstGeom prst="line">
              <a:avLst/>
            </a:prstGeom>
            <a:noFill/>
            <a:ln w="14288">
              <a:solidFill>
                <a:srgbClr val="000000"/>
              </a:solidFill>
              <a:round/>
              <a:headEnd/>
              <a:tailEnd/>
            </a:ln>
          </p:spPr>
          <p:txBody>
            <a:bodyPr/>
            <a:lstStyle/>
            <a:p>
              <a:endParaRPr lang="en-US"/>
            </a:p>
          </p:txBody>
        </p:sp>
        <p:sp>
          <p:nvSpPr>
            <p:cNvPr id="169301" name="Line 2389"/>
            <p:cNvSpPr>
              <a:spLocks noChangeShapeType="1"/>
            </p:cNvSpPr>
            <p:nvPr/>
          </p:nvSpPr>
          <p:spPr bwMode="auto">
            <a:xfrm flipV="1">
              <a:off x="874" y="2485"/>
              <a:ext cx="1" cy="2"/>
            </a:xfrm>
            <a:prstGeom prst="line">
              <a:avLst/>
            </a:prstGeom>
            <a:noFill/>
            <a:ln w="14288">
              <a:solidFill>
                <a:srgbClr val="000000"/>
              </a:solidFill>
              <a:round/>
              <a:headEnd/>
              <a:tailEnd/>
            </a:ln>
          </p:spPr>
          <p:txBody>
            <a:bodyPr/>
            <a:lstStyle/>
            <a:p>
              <a:endParaRPr lang="en-US"/>
            </a:p>
          </p:txBody>
        </p:sp>
        <p:sp>
          <p:nvSpPr>
            <p:cNvPr id="169302" name="Freeform 2390"/>
            <p:cNvSpPr>
              <a:spLocks/>
            </p:cNvSpPr>
            <p:nvPr/>
          </p:nvSpPr>
          <p:spPr bwMode="auto">
            <a:xfrm>
              <a:off x="881" y="2465"/>
              <a:ext cx="8" cy="10"/>
            </a:xfrm>
            <a:custGeom>
              <a:avLst/>
              <a:gdLst/>
              <a:ahLst/>
              <a:cxnLst>
                <a:cxn ang="0">
                  <a:pos x="0" y="9"/>
                </a:cxn>
                <a:cxn ang="0">
                  <a:pos x="7" y="0"/>
                </a:cxn>
                <a:cxn ang="0">
                  <a:pos x="12" y="12"/>
                </a:cxn>
              </a:cxnLst>
              <a:rect l="0" t="0" r="r" b="b"/>
              <a:pathLst>
                <a:path w="12" h="12">
                  <a:moveTo>
                    <a:pt x="0" y="9"/>
                  </a:moveTo>
                  <a:lnTo>
                    <a:pt x="7" y="0"/>
                  </a:lnTo>
                  <a:lnTo>
                    <a:pt x="12" y="12"/>
                  </a:lnTo>
                </a:path>
              </a:pathLst>
            </a:custGeom>
            <a:noFill/>
            <a:ln w="14288">
              <a:solidFill>
                <a:srgbClr val="000000"/>
              </a:solidFill>
              <a:prstDash val="solid"/>
              <a:round/>
              <a:headEnd/>
              <a:tailEnd/>
            </a:ln>
          </p:spPr>
          <p:txBody>
            <a:bodyPr/>
            <a:lstStyle/>
            <a:p>
              <a:endParaRPr lang="en-US"/>
            </a:p>
          </p:txBody>
        </p:sp>
        <p:sp>
          <p:nvSpPr>
            <p:cNvPr id="169303" name="Line 2391"/>
            <p:cNvSpPr>
              <a:spLocks noChangeShapeType="1"/>
            </p:cNvSpPr>
            <p:nvPr/>
          </p:nvSpPr>
          <p:spPr bwMode="auto">
            <a:xfrm>
              <a:off x="895" y="2487"/>
              <a:ext cx="1" cy="3"/>
            </a:xfrm>
            <a:prstGeom prst="line">
              <a:avLst/>
            </a:prstGeom>
            <a:noFill/>
            <a:ln w="14288">
              <a:solidFill>
                <a:srgbClr val="000000"/>
              </a:solidFill>
              <a:round/>
              <a:headEnd/>
              <a:tailEnd/>
            </a:ln>
          </p:spPr>
          <p:txBody>
            <a:bodyPr/>
            <a:lstStyle/>
            <a:p>
              <a:endParaRPr lang="en-US"/>
            </a:p>
          </p:txBody>
        </p:sp>
        <p:sp>
          <p:nvSpPr>
            <p:cNvPr id="169304" name="Freeform 2392"/>
            <p:cNvSpPr>
              <a:spLocks/>
            </p:cNvSpPr>
            <p:nvPr/>
          </p:nvSpPr>
          <p:spPr bwMode="auto">
            <a:xfrm>
              <a:off x="901" y="2499"/>
              <a:ext cx="17" cy="2"/>
            </a:xfrm>
            <a:custGeom>
              <a:avLst/>
              <a:gdLst/>
              <a:ahLst/>
              <a:cxnLst>
                <a:cxn ang="0">
                  <a:pos x="0" y="3"/>
                </a:cxn>
                <a:cxn ang="0">
                  <a:pos x="20" y="3"/>
                </a:cxn>
                <a:cxn ang="0">
                  <a:pos x="25" y="0"/>
                </a:cxn>
              </a:cxnLst>
              <a:rect l="0" t="0" r="r" b="b"/>
              <a:pathLst>
                <a:path w="25" h="3">
                  <a:moveTo>
                    <a:pt x="0" y="3"/>
                  </a:moveTo>
                  <a:lnTo>
                    <a:pt x="20" y="3"/>
                  </a:lnTo>
                  <a:lnTo>
                    <a:pt x="25" y="0"/>
                  </a:lnTo>
                </a:path>
              </a:pathLst>
            </a:custGeom>
            <a:noFill/>
            <a:ln w="14288">
              <a:solidFill>
                <a:srgbClr val="000000"/>
              </a:solidFill>
              <a:prstDash val="solid"/>
              <a:round/>
              <a:headEnd/>
              <a:tailEnd/>
            </a:ln>
          </p:spPr>
          <p:txBody>
            <a:bodyPr/>
            <a:lstStyle/>
            <a:p>
              <a:endParaRPr lang="en-US"/>
            </a:p>
          </p:txBody>
        </p:sp>
        <p:sp>
          <p:nvSpPr>
            <p:cNvPr id="169305" name="Line 2393"/>
            <p:cNvSpPr>
              <a:spLocks noChangeShapeType="1"/>
            </p:cNvSpPr>
            <p:nvPr/>
          </p:nvSpPr>
          <p:spPr bwMode="auto">
            <a:xfrm flipV="1">
              <a:off x="928" y="2490"/>
              <a:ext cx="1" cy="1"/>
            </a:xfrm>
            <a:prstGeom prst="line">
              <a:avLst/>
            </a:prstGeom>
            <a:noFill/>
            <a:ln w="14288">
              <a:solidFill>
                <a:srgbClr val="000000"/>
              </a:solidFill>
              <a:round/>
              <a:headEnd/>
              <a:tailEnd/>
            </a:ln>
          </p:spPr>
          <p:txBody>
            <a:bodyPr/>
            <a:lstStyle/>
            <a:p>
              <a:endParaRPr lang="en-US"/>
            </a:p>
          </p:txBody>
        </p:sp>
        <p:sp>
          <p:nvSpPr>
            <p:cNvPr id="169306" name="Freeform 2394"/>
            <p:cNvSpPr>
              <a:spLocks/>
            </p:cNvSpPr>
            <p:nvPr/>
          </p:nvSpPr>
          <p:spPr bwMode="auto">
            <a:xfrm>
              <a:off x="938" y="2471"/>
              <a:ext cx="10" cy="9"/>
            </a:xfrm>
            <a:custGeom>
              <a:avLst/>
              <a:gdLst/>
              <a:ahLst/>
              <a:cxnLst>
                <a:cxn ang="0">
                  <a:pos x="0" y="12"/>
                </a:cxn>
                <a:cxn ang="0">
                  <a:pos x="11" y="0"/>
                </a:cxn>
                <a:cxn ang="0">
                  <a:pos x="14" y="9"/>
                </a:cxn>
              </a:cxnLst>
              <a:rect l="0" t="0" r="r" b="b"/>
              <a:pathLst>
                <a:path w="14" h="12">
                  <a:moveTo>
                    <a:pt x="0" y="12"/>
                  </a:moveTo>
                  <a:lnTo>
                    <a:pt x="11" y="0"/>
                  </a:lnTo>
                  <a:lnTo>
                    <a:pt x="14" y="9"/>
                  </a:lnTo>
                </a:path>
              </a:pathLst>
            </a:custGeom>
            <a:noFill/>
            <a:ln w="14288">
              <a:solidFill>
                <a:srgbClr val="000000"/>
              </a:solidFill>
              <a:prstDash val="solid"/>
              <a:round/>
              <a:headEnd/>
              <a:tailEnd/>
            </a:ln>
          </p:spPr>
          <p:txBody>
            <a:bodyPr/>
            <a:lstStyle/>
            <a:p>
              <a:endParaRPr lang="en-US"/>
            </a:p>
          </p:txBody>
        </p:sp>
        <p:sp>
          <p:nvSpPr>
            <p:cNvPr id="169307" name="Line 2395"/>
            <p:cNvSpPr>
              <a:spLocks noChangeShapeType="1"/>
            </p:cNvSpPr>
            <p:nvPr/>
          </p:nvSpPr>
          <p:spPr bwMode="auto">
            <a:xfrm>
              <a:off x="952" y="2492"/>
              <a:ext cx="0" cy="2"/>
            </a:xfrm>
            <a:prstGeom prst="line">
              <a:avLst/>
            </a:prstGeom>
            <a:noFill/>
            <a:ln w="14288">
              <a:solidFill>
                <a:srgbClr val="000000"/>
              </a:solidFill>
              <a:round/>
              <a:headEnd/>
              <a:tailEnd/>
            </a:ln>
          </p:spPr>
          <p:txBody>
            <a:bodyPr/>
            <a:lstStyle/>
            <a:p>
              <a:endParaRPr lang="en-US"/>
            </a:p>
          </p:txBody>
        </p:sp>
        <p:sp>
          <p:nvSpPr>
            <p:cNvPr id="169308" name="Freeform 2396"/>
            <p:cNvSpPr>
              <a:spLocks/>
            </p:cNvSpPr>
            <p:nvPr/>
          </p:nvSpPr>
          <p:spPr bwMode="auto">
            <a:xfrm>
              <a:off x="955" y="2506"/>
              <a:ext cx="6" cy="19"/>
            </a:xfrm>
            <a:custGeom>
              <a:avLst/>
              <a:gdLst/>
              <a:ahLst/>
              <a:cxnLst>
                <a:cxn ang="0">
                  <a:pos x="0" y="0"/>
                </a:cxn>
                <a:cxn ang="0">
                  <a:pos x="8" y="24"/>
                </a:cxn>
                <a:cxn ang="0">
                  <a:pos x="8" y="25"/>
                </a:cxn>
              </a:cxnLst>
              <a:rect l="0" t="0" r="r" b="b"/>
              <a:pathLst>
                <a:path w="8" h="25">
                  <a:moveTo>
                    <a:pt x="0" y="0"/>
                  </a:moveTo>
                  <a:lnTo>
                    <a:pt x="8" y="24"/>
                  </a:lnTo>
                  <a:lnTo>
                    <a:pt x="8" y="25"/>
                  </a:lnTo>
                </a:path>
              </a:pathLst>
            </a:custGeom>
            <a:noFill/>
            <a:ln w="14288">
              <a:solidFill>
                <a:srgbClr val="000000"/>
              </a:solidFill>
              <a:prstDash val="solid"/>
              <a:round/>
              <a:headEnd/>
              <a:tailEnd/>
            </a:ln>
          </p:spPr>
          <p:txBody>
            <a:bodyPr/>
            <a:lstStyle/>
            <a:p>
              <a:endParaRPr lang="en-US"/>
            </a:p>
          </p:txBody>
        </p:sp>
        <p:sp>
          <p:nvSpPr>
            <p:cNvPr id="169309" name="Line 2397"/>
            <p:cNvSpPr>
              <a:spLocks noChangeShapeType="1"/>
            </p:cNvSpPr>
            <p:nvPr/>
          </p:nvSpPr>
          <p:spPr bwMode="auto">
            <a:xfrm>
              <a:off x="969" y="2534"/>
              <a:ext cx="1" cy="3"/>
            </a:xfrm>
            <a:prstGeom prst="line">
              <a:avLst/>
            </a:prstGeom>
            <a:noFill/>
            <a:ln w="14288">
              <a:solidFill>
                <a:srgbClr val="000000"/>
              </a:solidFill>
              <a:round/>
              <a:headEnd/>
              <a:tailEnd/>
            </a:ln>
          </p:spPr>
          <p:txBody>
            <a:bodyPr/>
            <a:lstStyle/>
            <a:p>
              <a:endParaRPr lang="en-US"/>
            </a:p>
          </p:txBody>
        </p:sp>
        <p:sp>
          <p:nvSpPr>
            <p:cNvPr id="169310" name="Line 2398"/>
            <p:cNvSpPr>
              <a:spLocks noChangeShapeType="1"/>
            </p:cNvSpPr>
            <p:nvPr/>
          </p:nvSpPr>
          <p:spPr bwMode="auto">
            <a:xfrm>
              <a:off x="977" y="2548"/>
              <a:ext cx="8" cy="18"/>
            </a:xfrm>
            <a:prstGeom prst="line">
              <a:avLst/>
            </a:prstGeom>
            <a:noFill/>
            <a:ln w="14288">
              <a:solidFill>
                <a:srgbClr val="000000"/>
              </a:solidFill>
              <a:round/>
              <a:headEnd/>
              <a:tailEnd/>
            </a:ln>
          </p:spPr>
          <p:txBody>
            <a:bodyPr/>
            <a:lstStyle/>
            <a:p>
              <a:endParaRPr lang="en-US"/>
            </a:p>
          </p:txBody>
        </p:sp>
        <p:sp>
          <p:nvSpPr>
            <p:cNvPr id="169311" name="Freeform 2399"/>
            <p:cNvSpPr>
              <a:spLocks/>
            </p:cNvSpPr>
            <p:nvPr/>
          </p:nvSpPr>
          <p:spPr bwMode="auto">
            <a:xfrm>
              <a:off x="990" y="2578"/>
              <a:ext cx="1" cy="1"/>
            </a:xfrm>
            <a:custGeom>
              <a:avLst/>
              <a:gdLst/>
              <a:ahLst/>
              <a:cxnLst>
                <a:cxn ang="0">
                  <a:pos x="0" y="0"/>
                </a:cxn>
                <a:cxn ang="0">
                  <a:pos x="1" y="1"/>
                </a:cxn>
                <a:cxn ang="0">
                  <a:pos x="1" y="2"/>
                </a:cxn>
              </a:cxnLst>
              <a:rect l="0" t="0" r="r" b="b"/>
              <a:pathLst>
                <a:path w="1" h="2">
                  <a:moveTo>
                    <a:pt x="0" y="0"/>
                  </a:moveTo>
                  <a:lnTo>
                    <a:pt x="1" y="1"/>
                  </a:lnTo>
                  <a:lnTo>
                    <a:pt x="1" y="2"/>
                  </a:lnTo>
                </a:path>
              </a:pathLst>
            </a:custGeom>
            <a:noFill/>
            <a:ln w="14288">
              <a:solidFill>
                <a:srgbClr val="000000"/>
              </a:solidFill>
              <a:prstDash val="solid"/>
              <a:round/>
              <a:headEnd/>
              <a:tailEnd/>
            </a:ln>
          </p:spPr>
          <p:txBody>
            <a:bodyPr/>
            <a:lstStyle/>
            <a:p>
              <a:endParaRPr lang="en-US"/>
            </a:p>
          </p:txBody>
        </p:sp>
        <p:sp>
          <p:nvSpPr>
            <p:cNvPr id="169312" name="Line 2400"/>
            <p:cNvSpPr>
              <a:spLocks noChangeShapeType="1"/>
            </p:cNvSpPr>
            <p:nvPr/>
          </p:nvSpPr>
          <p:spPr bwMode="auto">
            <a:xfrm>
              <a:off x="997" y="2591"/>
              <a:ext cx="9" cy="17"/>
            </a:xfrm>
            <a:prstGeom prst="line">
              <a:avLst/>
            </a:prstGeom>
            <a:noFill/>
            <a:ln w="14288">
              <a:solidFill>
                <a:srgbClr val="000000"/>
              </a:solidFill>
              <a:round/>
              <a:headEnd/>
              <a:tailEnd/>
            </a:ln>
          </p:spPr>
          <p:txBody>
            <a:bodyPr/>
            <a:lstStyle/>
            <a:p>
              <a:endParaRPr lang="en-US"/>
            </a:p>
          </p:txBody>
        </p:sp>
        <p:sp>
          <p:nvSpPr>
            <p:cNvPr id="169313" name="Line 2401"/>
            <p:cNvSpPr>
              <a:spLocks noChangeShapeType="1"/>
            </p:cNvSpPr>
            <p:nvPr/>
          </p:nvSpPr>
          <p:spPr bwMode="auto">
            <a:xfrm flipV="1">
              <a:off x="1011" y="2595"/>
              <a:ext cx="0" cy="0"/>
            </a:xfrm>
            <a:prstGeom prst="line">
              <a:avLst/>
            </a:prstGeom>
            <a:noFill/>
            <a:ln w="14288">
              <a:solidFill>
                <a:srgbClr val="000000"/>
              </a:solidFill>
              <a:round/>
              <a:headEnd/>
              <a:tailEnd/>
            </a:ln>
          </p:spPr>
          <p:txBody>
            <a:bodyPr/>
            <a:lstStyle/>
            <a:p>
              <a:endParaRPr lang="en-US"/>
            </a:p>
          </p:txBody>
        </p:sp>
        <p:sp>
          <p:nvSpPr>
            <p:cNvPr id="169314" name="Freeform 2402"/>
            <p:cNvSpPr>
              <a:spLocks/>
            </p:cNvSpPr>
            <p:nvPr/>
          </p:nvSpPr>
          <p:spPr bwMode="auto">
            <a:xfrm>
              <a:off x="1015" y="2567"/>
              <a:ext cx="7" cy="15"/>
            </a:xfrm>
            <a:custGeom>
              <a:avLst/>
              <a:gdLst/>
              <a:ahLst/>
              <a:cxnLst>
                <a:cxn ang="0">
                  <a:pos x="0" y="19"/>
                </a:cxn>
                <a:cxn ang="0">
                  <a:pos x="7" y="0"/>
                </a:cxn>
                <a:cxn ang="0">
                  <a:pos x="10" y="4"/>
                </a:cxn>
              </a:cxnLst>
              <a:rect l="0" t="0" r="r" b="b"/>
              <a:pathLst>
                <a:path w="10" h="19">
                  <a:moveTo>
                    <a:pt x="0" y="19"/>
                  </a:moveTo>
                  <a:lnTo>
                    <a:pt x="7" y="0"/>
                  </a:lnTo>
                  <a:lnTo>
                    <a:pt x="10" y="4"/>
                  </a:lnTo>
                </a:path>
              </a:pathLst>
            </a:custGeom>
            <a:noFill/>
            <a:ln w="14288">
              <a:solidFill>
                <a:srgbClr val="000000"/>
              </a:solidFill>
              <a:prstDash val="solid"/>
              <a:round/>
              <a:headEnd/>
              <a:tailEnd/>
            </a:ln>
          </p:spPr>
          <p:txBody>
            <a:bodyPr/>
            <a:lstStyle/>
            <a:p>
              <a:endParaRPr lang="en-US"/>
            </a:p>
          </p:txBody>
        </p:sp>
        <p:sp>
          <p:nvSpPr>
            <p:cNvPr id="169315" name="Line 2403"/>
            <p:cNvSpPr>
              <a:spLocks noChangeShapeType="1"/>
            </p:cNvSpPr>
            <p:nvPr/>
          </p:nvSpPr>
          <p:spPr bwMode="auto">
            <a:xfrm>
              <a:off x="1027" y="2584"/>
              <a:ext cx="1" cy="1"/>
            </a:xfrm>
            <a:prstGeom prst="line">
              <a:avLst/>
            </a:prstGeom>
            <a:noFill/>
            <a:ln w="14288">
              <a:solidFill>
                <a:srgbClr val="000000"/>
              </a:solidFill>
              <a:round/>
              <a:headEnd/>
              <a:tailEnd/>
            </a:ln>
          </p:spPr>
          <p:txBody>
            <a:bodyPr/>
            <a:lstStyle/>
            <a:p>
              <a:endParaRPr lang="en-US"/>
            </a:p>
          </p:txBody>
        </p:sp>
        <p:sp>
          <p:nvSpPr>
            <p:cNvPr id="169316" name="Freeform 2404"/>
            <p:cNvSpPr>
              <a:spLocks/>
            </p:cNvSpPr>
            <p:nvPr/>
          </p:nvSpPr>
          <p:spPr bwMode="auto">
            <a:xfrm>
              <a:off x="1033" y="2597"/>
              <a:ext cx="14" cy="10"/>
            </a:xfrm>
            <a:custGeom>
              <a:avLst/>
              <a:gdLst/>
              <a:ahLst/>
              <a:cxnLst>
                <a:cxn ang="0">
                  <a:pos x="0" y="0"/>
                </a:cxn>
                <a:cxn ang="0">
                  <a:pos x="3" y="8"/>
                </a:cxn>
                <a:cxn ang="0">
                  <a:pos x="20" y="14"/>
                </a:cxn>
              </a:cxnLst>
              <a:rect l="0" t="0" r="r" b="b"/>
              <a:pathLst>
                <a:path w="20" h="14">
                  <a:moveTo>
                    <a:pt x="0" y="0"/>
                  </a:moveTo>
                  <a:lnTo>
                    <a:pt x="3" y="8"/>
                  </a:lnTo>
                  <a:lnTo>
                    <a:pt x="20" y="14"/>
                  </a:lnTo>
                </a:path>
              </a:pathLst>
            </a:custGeom>
            <a:noFill/>
            <a:ln w="14288">
              <a:solidFill>
                <a:srgbClr val="000000"/>
              </a:solidFill>
              <a:prstDash val="solid"/>
              <a:round/>
              <a:headEnd/>
              <a:tailEnd/>
            </a:ln>
          </p:spPr>
          <p:txBody>
            <a:bodyPr/>
            <a:lstStyle/>
            <a:p>
              <a:endParaRPr lang="en-US"/>
            </a:p>
          </p:txBody>
        </p:sp>
        <p:sp>
          <p:nvSpPr>
            <p:cNvPr id="169317" name="Line 2405"/>
            <p:cNvSpPr>
              <a:spLocks noChangeShapeType="1"/>
            </p:cNvSpPr>
            <p:nvPr/>
          </p:nvSpPr>
          <p:spPr bwMode="auto">
            <a:xfrm>
              <a:off x="1058" y="2614"/>
              <a:ext cx="1" cy="1"/>
            </a:xfrm>
            <a:prstGeom prst="line">
              <a:avLst/>
            </a:prstGeom>
            <a:noFill/>
            <a:ln w="14288">
              <a:solidFill>
                <a:srgbClr val="000000"/>
              </a:solidFill>
              <a:round/>
              <a:headEnd/>
              <a:tailEnd/>
            </a:ln>
          </p:spPr>
          <p:txBody>
            <a:bodyPr/>
            <a:lstStyle/>
            <a:p>
              <a:endParaRPr lang="en-US"/>
            </a:p>
          </p:txBody>
        </p:sp>
        <p:sp>
          <p:nvSpPr>
            <p:cNvPr id="169318" name="Line 2406"/>
            <p:cNvSpPr>
              <a:spLocks noChangeShapeType="1"/>
            </p:cNvSpPr>
            <p:nvPr/>
          </p:nvSpPr>
          <p:spPr bwMode="auto">
            <a:xfrm>
              <a:off x="1068" y="2623"/>
              <a:ext cx="11" cy="17"/>
            </a:xfrm>
            <a:prstGeom prst="line">
              <a:avLst/>
            </a:prstGeom>
            <a:noFill/>
            <a:ln w="14288">
              <a:solidFill>
                <a:srgbClr val="000000"/>
              </a:solidFill>
              <a:round/>
              <a:headEnd/>
              <a:tailEnd/>
            </a:ln>
          </p:spPr>
          <p:txBody>
            <a:bodyPr/>
            <a:lstStyle/>
            <a:p>
              <a:endParaRPr lang="en-US"/>
            </a:p>
          </p:txBody>
        </p:sp>
        <p:sp>
          <p:nvSpPr>
            <p:cNvPr id="169319" name="Line 2407"/>
            <p:cNvSpPr>
              <a:spLocks noChangeShapeType="1"/>
            </p:cNvSpPr>
            <p:nvPr/>
          </p:nvSpPr>
          <p:spPr bwMode="auto">
            <a:xfrm flipV="1">
              <a:off x="1087" y="2638"/>
              <a:ext cx="0" cy="0"/>
            </a:xfrm>
            <a:prstGeom prst="line">
              <a:avLst/>
            </a:prstGeom>
            <a:noFill/>
            <a:ln w="14288">
              <a:solidFill>
                <a:srgbClr val="000000"/>
              </a:solidFill>
              <a:round/>
              <a:headEnd/>
              <a:tailEnd/>
            </a:ln>
          </p:spPr>
          <p:txBody>
            <a:bodyPr/>
            <a:lstStyle/>
            <a:p>
              <a:endParaRPr lang="en-US"/>
            </a:p>
          </p:txBody>
        </p:sp>
        <p:sp>
          <p:nvSpPr>
            <p:cNvPr id="169320" name="Line 2408"/>
            <p:cNvSpPr>
              <a:spLocks noChangeShapeType="1"/>
            </p:cNvSpPr>
            <p:nvPr/>
          </p:nvSpPr>
          <p:spPr bwMode="auto">
            <a:xfrm>
              <a:off x="1096" y="2627"/>
              <a:ext cx="0" cy="1"/>
            </a:xfrm>
            <a:prstGeom prst="line">
              <a:avLst/>
            </a:prstGeom>
            <a:noFill/>
            <a:ln w="14288">
              <a:solidFill>
                <a:srgbClr val="000000"/>
              </a:solidFill>
              <a:round/>
              <a:headEnd/>
              <a:tailEnd/>
            </a:ln>
          </p:spPr>
          <p:txBody>
            <a:bodyPr/>
            <a:lstStyle/>
            <a:p>
              <a:endParaRPr lang="en-US"/>
            </a:p>
          </p:txBody>
        </p:sp>
        <p:sp>
          <p:nvSpPr>
            <p:cNvPr id="169321" name="Freeform 2409"/>
            <p:cNvSpPr>
              <a:spLocks/>
            </p:cNvSpPr>
            <p:nvPr/>
          </p:nvSpPr>
          <p:spPr bwMode="auto">
            <a:xfrm>
              <a:off x="1096" y="2627"/>
              <a:ext cx="17" cy="2"/>
            </a:xfrm>
            <a:custGeom>
              <a:avLst/>
              <a:gdLst/>
              <a:ahLst/>
              <a:cxnLst>
                <a:cxn ang="0">
                  <a:pos x="0" y="0"/>
                </a:cxn>
                <a:cxn ang="0">
                  <a:pos x="22" y="0"/>
                </a:cxn>
                <a:cxn ang="0">
                  <a:pos x="24" y="3"/>
                </a:cxn>
              </a:cxnLst>
              <a:rect l="0" t="0" r="r" b="b"/>
              <a:pathLst>
                <a:path w="24" h="3">
                  <a:moveTo>
                    <a:pt x="0" y="0"/>
                  </a:moveTo>
                  <a:lnTo>
                    <a:pt x="22" y="0"/>
                  </a:lnTo>
                  <a:lnTo>
                    <a:pt x="24" y="3"/>
                  </a:lnTo>
                </a:path>
              </a:pathLst>
            </a:custGeom>
            <a:noFill/>
            <a:ln w="14288">
              <a:solidFill>
                <a:srgbClr val="000000"/>
              </a:solidFill>
              <a:prstDash val="solid"/>
              <a:round/>
              <a:headEnd/>
              <a:tailEnd/>
            </a:ln>
          </p:spPr>
          <p:txBody>
            <a:bodyPr/>
            <a:lstStyle/>
            <a:p>
              <a:endParaRPr lang="en-US"/>
            </a:p>
          </p:txBody>
        </p:sp>
        <p:sp>
          <p:nvSpPr>
            <p:cNvPr id="169322" name="Line 2410"/>
            <p:cNvSpPr>
              <a:spLocks noChangeShapeType="1"/>
            </p:cNvSpPr>
            <p:nvPr/>
          </p:nvSpPr>
          <p:spPr bwMode="auto">
            <a:xfrm>
              <a:off x="1120" y="2640"/>
              <a:ext cx="1" cy="2"/>
            </a:xfrm>
            <a:prstGeom prst="line">
              <a:avLst/>
            </a:prstGeom>
            <a:noFill/>
            <a:ln w="14288">
              <a:solidFill>
                <a:srgbClr val="000000"/>
              </a:solidFill>
              <a:round/>
              <a:headEnd/>
              <a:tailEnd/>
            </a:ln>
          </p:spPr>
          <p:txBody>
            <a:bodyPr/>
            <a:lstStyle/>
            <a:p>
              <a:endParaRPr lang="en-US"/>
            </a:p>
          </p:txBody>
        </p:sp>
        <p:sp>
          <p:nvSpPr>
            <p:cNvPr id="169323" name="Freeform 2411"/>
            <p:cNvSpPr>
              <a:spLocks/>
            </p:cNvSpPr>
            <p:nvPr/>
          </p:nvSpPr>
          <p:spPr bwMode="auto">
            <a:xfrm>
              <a:off x="1128" y="2645"/>
              <a:ext cx="17" cy="5"/>
            </a:xfrm>
            <a:custGeom>
              <a:avLst/>
              <a:gdLst/>
              <a:ahLst/>
              <a:cxnLst>
                <a:cxn ang="0">
                  <a:pos x="0" y="7"/>
                </a:cxn>
                <a:cxn ang="0">
                  <a:pos x="18" y="0"/>
                </a:cxn>
                <a:cxn ang="0">
                  <a:pos x="24" y="4"/>
                </a:cxn>
              </a:cxnLst>
              <a:rect l="0" t="0" r="r" b="b"/>
              <a:pathLst>
                <a:path w="24" h="7">
                  <a:moveTo>
                    <a:pt x="0" y="7"/>
                  </a:moveTo>
                  <a:lnTo>
                    <a:pt x="18" y="0"/>
                  </a:lnTo>
                  <a:lnTo>
                    <a:pt x="24" y="4"/>
                  </a:lnTo>
                </a:path>
              </a:pathLst>
            </a:custGeom>
            <a:noFill/>
            <a:ln w="14288">
              <a:solidFill>
                <a:srgbClr val="000000"/>
              </a:solidFill>
              <a:prstDash val="solid"/>
              <a:round/>
              <a:headEnd/>
              <a:tailEnd/>
            </a:ln>
          </p:spPr>
          <p:txBody>
            <a:bodyPr/>
            <a:lstStyle/>
            <a:p>
              <a:endParaRPr lang="en-US"/>
            </a:p>
          </p:txBody>
        </p:sp>
        <p:sp>
          <p:nvSpPr>
            <p:cNvPr id="169324" name="Line 2412"/>
            <p:cNvSpPr>
              <a:spLocks noChangeShapeType="1"/>
            </p:cNvSpPr>
            <p:nvPr/>
          </p:nvSpPr>
          <p:spPr bwMode="auto">
            <a:xfrm>
              <a:off x="1155" y="2655"/>
              <a:ext cx="0" cy="2"/>
            </a:xfrm>
            <a:prstGeom prst="line">
              <a:avLst/>
            </a:prstGeom>
            <a:noFill/>
            <a:ln w="14288">
              <a:solidFill>
                <a:srgbClr val="000000"/>
              </a:solidFill>
              <a:round/>
              <a:headEnd/>
              <a:tailEnd/>
            </a:ln>
          </p:spPr>
          <p:txBody>
            <a:bodyPr/>
            <a:lstStyle/>
            <a:p>
              <a:endParaRPr lang="en-US"/>
            </a:p>
          </p:txBody>
        </p:sp>
        <p:sp>
          <p:nvSpPr>
            <p:cNvPr id="169325" name="Freeform 2413"/>
            <p:cNvSpPr>
              <a:spLocks/>
            </p:cNvSpPr>
            <p:nvPr/>
          </p:nvSpPr>
          <p:spPr bwMode="auto">
            <a:xfrm>
              <a:off x="1167" y="2651"/>
              <a:ext cx="13" cy="10"/>
            </a:xfrm>
            <a:custGeom>
              <a:avLst/>
              <a:gdLst/>
              <a:ahLst/>
              <a:cxnLst>
                <a:cxn ang="0">
                  <a:pos x="0" y="2"/>
                </a:cxn>
                <a:cxn ang="0">
                  <a:pos x="6" y="0"/>
                </a:cxn>
                <a:cxn ang="0">
                  <a:pos x="19" y="14"/>
                </a:cxn>
              </a:cxnLst>
              <a:rect l="0" t="0" r="r" b="b"/>
              <a:pathLst>
                <a:path w="19" h="14">
                  <a:moveTo>
                    <a:pt x="0" y="2"/>
                  </a:moveTo>
                  <a:lnTo>
                    <a:pt x="6" y="0"/>
                  </a:lnTo>
                  <a:lnTo>
                    <a:pt x="19" y="14"/>
                  </a:lnTo>
                </a:path>
              </a:pathLst>
            </a:custGeom>
            <a:noFill/>
            <a:ln w="14288">
              <a:solidFill>
                <a:srgbClr val="000000"/>
              </a:solidFill>
              <a:prstDash val="solid"/>
              <a:round/>
              <a:headEnd/>
              <a:tailEnd/>
            </a:ln>
          </p:spPr>
          <p:txBody>
            <a:bodyPr/>
            <a:lstStyle/>
            <a:p>
              <a:endParaRPr lang="en-US"/>
            </a:p>
          </p:txBody>
        </p:sp>
        <p:sp>
          <p:nvSpPr>
            <p:cNvPr id="169326" name="Line 2414"/>
            <p:cNvSpPr>
              <a:spLocks noChangeShapeType="1"/>
            </p:cNvSpPr>
            <p:nvPr/>
          </p:nvSpPr>
          <p:spPr bwMode="auto">
            <a:xfrm flipV="1">
              <a:off x="1189" y="2663"/>
              <a:ext cx="0" cy="3"/>
            </a:xfrm>
            <a:prstGeom prst="line">
              <a:avLst/>
            </a:prstGeom>
            <a:noFill/>
            <a:ln w="14288">
              <a:solidFill>
                <a:srgbClr val="000000"/>
              </a:solidFill>
              <a:round/>
              <a:headEnd/>
              <a:tailEnd/>
            </a:ln>
          </p:spPr>
          <p:txBody>
            <a:bodyPr/>
            <a:lstStyle/>
            <a:p>
              <a:endParaRPr lang="en-US"/>
            </a:p>
          </p:txBody>
        </p:sp>
        <p:sp>
          <p:nvSpPr>
            <p:cNvPr id="169327" name="Freeform 2415"/>
            <p:cNvSpPr>
              <a:spLocks/>
            </p:cNvSpPr>
            <p:nvPr/>
          </p:nvSpPr>
          <p:spPr bwMode="auto">
            <a:xfrm>
              <a:off x="1196" y="2645"/>
              <a:ext cx="13" cy="7"/>
            </a:xfrm>
            <a:custGeom>
              <a:avLst/>
              <a:gdLst/>
              <a:ahLst/>
              <a:cxnLst>
                <a:cxn ang="0">
                  <a:pos x="0" y="10"/>
                </a:cxn>
                <a:cxn ang="0">
                  <a:pos x="8" y="0"/>
                </a:cxn>
                <a:cxn ang="0">
                  <a:pos x="19" y="8"/>
                </a:cxn>
              </a:cxnLst>
              <a:rect l="0" t="0" r="r" b="b"/>
              <a:pathLst>
                <a:path w="19" h="10">
                  <a:moveTo>
                    <a:pt x="0" y="10"/>
                  </a:moveTo>
                  <a:lnTo>
                    <a:pt x="8" y="0"/>
                  </a:lnTo>
                  <a:lnTo>
                    <a:pt x="19" y="8"/>
                  </a:lnTo>
                </a:path>
              </a:pathLst>
            </a:custGeom>
            <a:noFill/>
            <a:ln w="14288">
              <a:solidFill>
                <a:srgbClr val="000000"/>
              </a:solidFill>
              <a:prstDash val="solid"/>
              <a:round/>
              <a:headEnd/>
              <a:tailEnd/>
            </a:ln>
          </p:spPr>
          <p:txBody>
            <a:bodyPr/>
            <a:lstStyle/>
            <a:p>
              <a:endParaRPr lang="en-US"/>
            </a:p>
          </p:txBody>
        </p:sp>
        <p:sp>
          <p:nvSpPr>
            <p:cNvPr id="169328" name="Line 2416"/>
            <p:cNvSpPr>
              <a:spLocks noChangeShapeType="1"/>
            </p:cNvSpPr>
            <p:nvPr/>
          </p:nvSpPr>
          <p:spPr bwMode="auto">
            <a:xfrm>
              <a:off x="1220" y="2657"/>
              <a:ext cx="1" cy="1"/>
            </a:xfrm>
            <a:prstGeom prst="line">
              <a:avLst/>
            </a:prstGeom>
            <a:noFill/>
            <a:ln w="14288">
              <a:solidFill>
                <a:srgbClr val="000000"/>
              </a:solidFill>
              <a:round/>
              <a:headEnd/>
              <a:tailEnd/>
            </a:ln>
          </p:spPr>
          <p:txBody>
            <a:bodyPr/>
            <a:lstStyle/>
            <a:p>
              <a:endParaRPr lang="en-US"/>
            </a:p>
          </p:txBody>
        </p:sp>
        <p:sp>
          <p:nvSpPr>
            <p:cNvPr id="169329" name="Line 2417"/>
            <p:cNvSpPr>
              <a:spLocks noChangeShapeType="1"/>
            </p:cNvSpPr>
            <p:nvPr/>
          </p:nvSpPr>
          <p:spPr bwMode="auto">
            <a:xfrm flipV="1">
              <a:off x="1233" y="2640"/>
              <a:ext cx="12" cy="15"/>
            </a:xfrm>
            <a:prstGeom prst="line">
              <a:avLst/>
            </a:prstGeom>
            <a:noFill/>
            <a:ln w="14288">
              <a:solidFill>
                <a:srgbClr val="000000"/>
              </a:solidFill>
              <a:round/>
              <a:headEnd/>
              <a:tailEnd/>
            </a:ln>
          </p:spPr>
          <p:txBody>
            <a:bodyPr/>
            <a:lstStyle/>
            <a:p>
              <a:endParaRPr lang="en-US"/>
            </a:p>
          </p:txBody>
        </p:sp>
        <p:sp>
          <p:nvSpPr>
            <p:cNvPr id="169330" name="Line 2418"/>
            <p:cNvSpPr>
              <a:spLocks noChangeShapeType="1"/>
            </p:cNvSpPr>
            <p:nvPr/>
          </p:nvSpPr>
          <p:spPr bwMode="auto">
            <a:xfrm>
              <a:off x="1252" y="2648"/>
              <a:ext cx="0" cy="2"/>
            </a:xfrm>
            <a:prstGeom prst="line">
              <a:avLst/>
            </a:prstGeom>
            <a:noFill/>
            <a:ln w="14288">
              <a:solidFill>
                <a:srgbClr val="000000"/>
              </a:solidFill>
              <a:round/>
              <a:headEnd/>
              <a:tailEnd/>
            </a:ln>
          </p:spPr>
          <p:txBody>
            <a:bodyPr/>
            <a:lstStyle/>
            <a:p>
              <a:endParaRPr lang="en-US"/>
            </a:p>
          </p:txBody>
        </p:sp>
        <p:sp>
          <p:nvSpPr>
            <p:cNvPr id="169331" name="Freeform 2419"/>
            <p:cNvSpPr>
              <a:spLocks/>
            </p:cNvSpPr>
            <p:nvPr/>
          </p:nvSpPr>
          <p:spPr bwMode="auto">
            <a:xfrm>
              <a:off x="1258" y="2659"/>
              <a:ext cx="11" cy="9"/>
            </a:xfrm>
            <a:custGeom>
              <a:avLst/>
              <a:gdLst/>
              <a:ahLst/>
              <a:cxnLst>
                <a:cxn ang="0">
                  <a:pos x="0" y="3"/>
                </a:cxn>
                <a:cxn ang="0">
                  <a:pos x="5" y="12"/>
                </a:cxn>
                <a:cxn ang="0">
                  <a:pos x="16" y="0"/>
                </a:cxn>
              </a:cxnLst>
              <a:rect l="0" t="0" r="r" b="b"/>
              <a:pathLst>
                <a:path w="16" h="12">
                  <a:moveTo>
                    <a:pt x="0" y="3"/>
                  </a:moveTo>
                  <a:lnTo>
                    <a:pt x="5" y="12"/>
                  </a:lnTo>
                  <a:lnTo>
                    <a:pt x="16" y="0"/>
                  </a:lnTo>
                </a:path>
              </a:pathLst>
            </a:custGeom>
            <a:noFill/>
            <a:ln w="14288">
              <a:solidFill>
                <a:srgbClr val="000000"/>
              </a:solidFill>
              <a:prstDash val="solid"/>
              <a:round/>
              <a:headEnd/>
              <a:tailEnd/>
            </a:ln>
          </p:spPr>
          <p:txBody>
            <a:bodyPr/>
            <a:lstStyle/>
            <a:p>
              <a:endParaRPr lang="en-US"/>
            </a:p>
          </p:txBody>
        </p:sp>
        <p:sp>
          <p:nvSpPr>
            <p:cNvPr id="169332" name="Line 2420"/>
            <p:cNvSpPr>
              <a:spLocks noChangeShapeType="1"/>
            </p:cNvSpPr>
            <p:nvPr/>
          </p:nvSpPr>
          <p:spPr bwMode="auto">
            <a:xfrm flipV="1">
              <a:off x="1277" y="2650"/>
              <a:ext cx="2" cy="0"/>
            </a:xfrm>
            <a:prstGeom prst="line">
              <a:avLst/>
            </a:prstGeom>
            <a:noFill/>
            <a:ln w="14288">
              <a:solidFill>
                <a:srgbClr val="000000"/>
              </a:solidFill>
              <a:round/>
              <a:headEnd/>
              <a:tailEnd/>
            </a:ln>
          </p:spPr>
          <p:txBody>
            <a:bodyPr/>
            <a:lstStyle/>
            <a:p>
              <a:endParaRPr lang="en-US"/>
            </a:p>
          </p:txBody>
        </p:sp>
        <p:sp>
          <p:nvSpPr>
            <p:cNvPr id="169333" name="Freeform 2421"/>
            <p:cNvSpPr>
              <a:spLocks/>
            </p:cNvSpPr>
            <p:nvPr/>
          </p:nvSpPr>
          <p:spPr bwMode="auto">
            <a:xfrm>
              <a:off x="1289" y="2633"/>
              <a:ext cx="17" cy="9"/>
            </a:xfrm>
            <a:custGeom>
              <a:avLst/>
              <a:gdLst/>
              <a:ahLst/>
              <a:cxnLst>
                <a:cxn ang="0">
                  <a:pos x="0" y="11"/>
                </a:cxn>
                <a:cxn ang="0">
                  <a:pos x="4" y="8"/>
                </a:cxn>
                <a:cxn ang="0">
                  <a:pos x="24" y="0"/>
                </a:cxn>
              </a:cxnLst>
              <a:rect l="0" t="0" r="r" b="b"/>
              <a:pathLst>
                <a:path w="24" h="11">
                  <a:moveTo>
                    <a:pt x="0" y="11"/>
                  </a:moveTo>
                  <a:lnTo>
                    <a:pt x="4" y="8"/>
                  </a:lnTo>
                  <a:lnTo>
                    <a:pt x="24" y="0"/>
                  </a:lnTo>
                </a:path>
              </a:pathLst>
            </a:custGeom>
            <a:noFill/>
            <a:ln w="14288">
              <a:solidFill>
                <a:srgbClr val="000000"/>
              </a:solidFill>
              <a:prstDash val="solid"/>
              <a:round/>
              <a:headEnd/>
              <a:tailEnd/>
            </a:ln>
          </p:spPr>
          <p:txBody>
            <a:bodyPr/>
            <a:lstStyle/>
            <a:p>
              <a:endParaRPr lang="en-US"/>
            </a:p>
          </p:txBody>
        </p:sp>
        <p:sp>
          <p:nvSpPr>
            <p:cNvPr id="169334" name="Line 2422"/>
            <p:cNvSpPr>
              <a:spLocks noChangeShapeType="1"/>
            </p:cNvSpPr>
            <p:nvPr/>
          </p:nvSpPr>
          <p:spPr bwMode="auto">
            <a:xfrm flipV="1">
              <a:off x="1314" y="2623"/>
              <a:ext cx="1" cy="0"/>
            </a:xfrm>
            <a:prstGeom prst="line">
              <a:avLst/>
            </a:prstGeom>
            <a:noFill/>
            <a:ln w="14288">
              <a:solidFill>
                <a:srgbClr val="000000"/>
              </a:solidFill>
              <a:round/>
              <a:headEnd/>
              <a:tailEnd/>
            </a:ln>
          </p:spPr>
          <p:txBody>
            <a:bodyPr/>
            <a:lstStyle/>
            <a:p>
              <a:endParaRPr lang="en-US"/>
            </a:p>
          </p:txBody>
        </p:sp>
        <p:sp>
          <p:nvSpPr>
            <p:cNvPr id="169335" name="Line 2423"/>
            <p:cNvSpPr>
              <a:spLocks noChangeShapeType="1"/>
            </p:cNvSpPr>
            <p:nvPr/>
          </p:nvSpPr>
          <p:spPr bwMode="auto">
            <a:xfrm>
              <a:off x="1324" y="2616"/>
              <a:ext cx="11" cy="15"/>
            </a:xfrm>
            <a:prstGeom prst="line">
              <a:avLst/>
            </a:prstGeom>
            <a:noFill/>
            <a:ln w="14288">
              <a:solidFill>
                <a:srgbClr val="000000"/>
              </a:solidFill>
              <a:round/>
              <a:headEnd/>
              <a:tailEnd/>
            </a:ln>
          </p:spPr>
          <p:txBody>
            <a:bodyPr/>
            <a:lstStyle/>
            <a:p>
              <a:endParaRPr lang="en-US"/>
            </a:p>
          </p:txBody>
        </p:sp>
        <p:sp>
          <p:nvSpPr>
            <p:cNvPr id="169336" name="Line 2424"/>
            <p:cNvSpPr>
              <a:spLocks noChangeShapeType="1"/>
            </p:cNvSpPr>
            <p:nvPr/>
          </p:nvSpPr>
          <p:spPr bwMode="auto">
            <a:xfrm flipV="1">
              <a:off x="1344" y="2623"/>
              <a:ext cx="1" cy="1"/>
            </a:xfrm>
            <a:prstGeom prst="line">
              <a:avLst/>
            </a:prstGeom>
            <a:noFill/>
            <a:ln w="14288">
              <a:solidFill>
                <a:srgbClr val="000000"/>
              </a:solidFill>
              <a:round/>
              <a:headEnd/>
              <a:tailEnd/>
            </a:ln>
          </p:spPr>
          <p:txBody>
            <a:bodyPr/>
            <a:lstStyle/>
            <a:p>
              <a:endParaRPr lang="en-US"/>
            </a:p>
          </p:txBody>
        </p:sp>
        <p:sp>
          <p:nvSpPr>
            <p:cNvPr id="169337" name="Freeform 2425"/>
            <p:cNvSpPr>
              <a:spLocks/>
            </p:cNvSpPr>
            <p:nvPr/>
          </p:nvSpPr>
          <p:spPr bwMode="auto">
            <a:xfrm>
              <a:off x="1353" y="2616"/>
              <a:ext cx="16" cy="11"/>
            </a:xfrm>
            <a:custGeom>
              <a:avLst/>
              <a:gdLst/>
              <a:ahLst/>
              <a:cxnLst>
                <a:cxn ang="0">
                  <a:pos x="0" y="0"/>
                </a:cxn>
                <a:cxn ang="0">
                  <a:pos x="19" y="14"/>
                </a:cxn>
                <a:cxn ang="0">
                  <a:pos x="22" y="13"/>
                </a:cxn>
              </a:cxnLst>
              <a:rect l="0" t="0" r="r" b="b"/>
              <a:pathLst>
                <a:path w="22" h="14">
                  <a:moveTo>
                    <a:pt x="0" y="0"/>
                  </a:moveTo>
                  <a:lnTo>
                    <a:pt x="19" y="14"/>
                  </a:lnTo>
                  <a:lnTo>
                    <a:pt x="22" y="13"/>
                  </a:lnTo>
                </a:path>
              </a:pathLst>
            </a:custGeom>
            <a:noFill/>
            <a:ln w="14288">
              <a:solidFill>
                <a:srgbClr val="000000"/>
              </a:solidFill>
              <a:prstDash val="solid"/>
              <a:round/>
              <a:headEnd/>
              <a:tailEnd/>
            </a:ln>
          </p:spPr>
          <p:txBody>
            <a:bodyPr/>
            <a:lstStyle/>
            <a:p>
              <a:endParaRPr lang="en-US"/>
            </a:p>
          </p:txBody>
        </p:sp>
        <p:sp>
          <p:nvSpPr>
            <p:cNvPr id="169338" name="Line 2426"/>
            <p:cNvSpPr>
              <a:spLocks noChangeShapeType="1"/>
            </p:cNvSpPr>
            <p:nvPr/>
          </p:nvSpPr>
          <p:spPr bwMode="auto">
            <a:xfrm flipV="1">
              <a:off x="1380" y="2621"/>
              <a:ext cx="1" cy="1"/>
            </a:xfrm>
            <a:prstGeom prst="line">
              <a:avLst/>
            </a:prstGeom>
            <a:noFill/>
            <a:ln w="14288">
              <a:solidFill>
                <a:srgbClr val="000000"/>
              </a:solidFill>
              <a:round/>
              <a:headEnd/>
              <a:tailEnd/>
            </a:ln>
          </p:spPr>
          <p:txBody>
            <a:bodyPr/>
            <a:lstStyle/>
            <a:p>
              <a:endParaRPr lang="en-US"/>
            </a:p>
          </p:txBody>
        </p:sp>
        <p:sp>
          <p:nvSpPr>
            <p:cNvPr id="169339" name="Freeform 2427"/>
            <p:cNvSpPr>
              <a:spLocks/>
            </p:cNvSpPr>
            <p:nvPr/>
          </p:nvSpPr>
          <p:spPr bwMode="auto">
            <a:xfrm>
              <a:off x="1391" y="2628"/>
              <a:ext cx="16" cy="10"/>
            </a:xfrm>
            <a:custGeom>
              <a:avLst/>
              <a:gdLst/>
              <a:ahLst/>
              <a:cxnLst>
                <a:cxn ang="0">
                  <a:pos x="0" y="0"/>
                </a:cxn>
                <a:cxn ang="0">
                  <a:pos x="9" y="6"/>
                </a:cxn>
                <a:cxn ang="0">
                  <a:pos x="24" y="12"/>
                </a:cxn>
              </a:cxnLst>
              <a:rect l="0" t="0" r="r" b="b"/>
              <a:pathLst>
                <a:path w="24" h="12">
                  <a:moveTo>
                    <a:pt x="0" y="0"/>
                  </a:moveTo>
                  <a:lnTo>
                    <a:pt x="9" y="6"/>
                  </a:lnTo>
                  <a:lnTo>
                    <a:pt x="24" y="12"/>
                  </a:lnTo>
                </a:path>
              </a:pathLst>
            </a:custGeom>
            <a:noFill/>
            <a:ln w="14288">
              <a:solidFill>
                <a:srgbClr val="000000"/>
              </a:solidFill>
              <a:prstDash val="solid"/>
              <a:round/>
              <a:headEnd/>
              <a:tailEnd/>
            </a:ln>
          </p:spPr>
          <p:txBody>
            <a:bodyPr/>
            <a:lstStyle/>
            <a:p>
              <a:endParaRPr lang="en-US"/>
            </a:p>
          </p:txBody>
        </p:sp>
        <p:sp>
          <p:nvSpPr>
            <p:cNvPr id="169340" name="Line 2428"/>
            <p:cNvSpPr>
              <a:spLocks noChangeShapeType="1"/>
            </p:cNvSpPr>
            <p:nvPr/>
          </p:nvSpPr>
          <p:spPr bwMode="auto">
            <a:xfrm>
              <a:off x="1420" y="2639"/>
              <a:ext cx="1" cy="1"/>
            </a:xfrm>
            <a:prstGeom prst="line">
              <a:avLst/>
            </a:prstGeom>
            <a:noFill/>
            <a:ln w="14288">
              <a:solidFill>
                <a:srgbClr val="000000"/>
              </a:solidFill>
              <a:round/>
              <a:headEnd/>
              <a:tailEnd/>
            </a:ln>
          </p:spPr>
          <p:txBody>
            <a:bodyPr/>
            <a:lstStyle/>
            <a:p>
              <a:endParaRPr lang="en-US"/>
            </a:p>
          </p:txBody>
        </p:sp>
        <p:sp>
          <p:nvSpPr>
            <p:cNvPr id="169341" name="Line 2429"/>
            <p:cNvSpPr>
              <a:spLocks noChangeShapeType="1"/>
            </p:cNvSpPr>
            <p:nvPr/>
          </p:nvSpPr>
          <p:spPr bwMode="auto">
            <a:xfrm>
              <a:off x="1430" y="2644"/>
              <a:ext cx="11" cy="17"/>
            </a:xfrm>
            <a:prstGeom prst="line">
              <a:avLst/>
            </a:prstGeom>
            <a:noFill/>
            <a:ln w="14288">
              <a:solidFill>
                <a:srgbClr val="000000"/>
              </a:solidFill>
              <a:round/>
              <a:headEnd/>
              <a:tailEnd/>
            </a:ln>
          </p:spPr>
          <p:txBody>
            <a:bodyPr/>
            <a:lstStyle/>
            <a:p>
              <a:endParaRPr lang="en-US"/>
            </a:p>
          </p:txBody>
        </p:sp>
        <p:sp>
          <p:nvSpPr>
            <p:cNvPr id="169342" name="Line 2430"/>
            <p:cNvSpPr>
              <a:spLocks noChangeShapeType="1"/>
            </p:cNvSpPr>
            <p:nvPr/>
          </p:nvSpPr>
          <p:spPr bwMode="auto">
            <a:xfrm flipV="1">
              <a:off x="1452" y="2659"/>
              <a:ext cx="1" cy="0"/>
            </a:xfrm>
            <a:prstGeom prst="line">
              <a:avLst/>
            </a:prstGeom>
            <a:noFill/>
            <a:ln w="14288">
              <a:solidFill>
                <a:srgbClr val="000000"/>
              </a:solidFill>
              <a:round/>
              <a:headEnd/>
              <a:tailEnd/>
            </a:ln>
          </p:spPr>
          <p:txBody>
            <a:bodyPr/>
            <a:lstStyle/>
            <a:p>
              <a:endParaRPr lang="en-US"/>
            </a:p>
          </p:txBody>
        </p:sp>
        <p:sp>
          <p:nvSpPr>
            <p:cNvPr id="169343" name="Freeform 2431"/>
            <p:cNvSpPr>
              <a:spLocks/>
            </p:cNvSpPr>
            <p:nvPr/>
          </p:nvSpPr>
          <p:spPr bwMode="auto">
            <a:xfrm>
              <a:off x="1464" y="2661"/>
              <a:ext cx="14" cy="13"/>
            </a:xfrm>
            <a:custGeom>
              <a:avLst/>
              <a:gdLst/>
              <a:ahLst/>
              <a:cxnLst>
                <a:cxn ang="0">
                  <a:pos x="0" y="0"/>
                </a:cxn>
                <a:cxn ang="0">
                  <a:pos x="12" y="9"/>
                </a:cxn>
                <a:cxn ang="0">
                  <a:pos x="21" y="16"/>
                </a:cxn>
              </a:cxnLst>
              <a:rect l="0" t="0" r="r" b="b"/>
              <a:pathLst>
                <a:path w="21" h="16">
                  <a:moveTo>
                    <a:pt x="0" y="0"/>
                  </a:moveTo>
                  <a:lnTo>
                    <a:pt x="12" y="9"/>
                  </a:lnTo>
                  <a:lnTo>
                    <a:pt x="21" y="16"/>
                  </a:lnTo>
                </a:path>
              </a:pathLst>
            </a:custGeom>
            <a:noFill/>
            <a:ln w="14288">
              <a:solidFill>
                <a:srgbClr val="000000"/>
              </a:solidFill>
              <a:prstDash val="solid"/>
              <a:round/>
              <a:headEnd/>
              <a:tailEnd/>
            </a:ln>
          </p:spPr>
          <p:txBody>
            <a:bodyPr/>
            <a:lstStyle/>
            <a:p>
              <a:endParaRPr lang="en-US"/>
            </a:p>
          </p:txBody>
        </p:sp>
        <p:sp>
          <p:nvSpPr>
            <p:cNvPr id="169344" name="Line 2432"/>
            <p:cNvSpPr>
              <a:spLocks noChangeShapeType="1"/>
            </p:cNvSpPr>
            <p:nvPr/>
          </p:nvSpPr>
          <p:spPr bwMode="auto">
            <a:xfrm>
              <a:off x="1488" y="2681"/>
              <a:ext cx="0" cy="2"/>
            </a:xfrm>
            <a:prstGeom prst="line">
              <a:avLst/>
            </a:prstGeom>
            <a:noFill/>
            <a:ln w="14288">
              <a:solidFill>
                <a:srgbClr val="000000"/>
              </a:solidFill>
              <a:round/>
              <a:headEnd/>
              <a:tailEnd/>
            </a:ln>
          </p:spPr>
          <p:txBody>
            <a:bodyPr/>
            <a:lstStyle/>
            <a:p>
              <a:endParaRPr lang="en-US"/>
            </a:p>
          </p:txBody>
        </p:sp>
        <p:sp>
          <p:nvSpPr>
            <p:cNvPr id="169345" name="Freeform 2433"/>
            <p:cNvSpPr>
              <a:spLocks/>
            </p:cNvSpPr>
            <p:nvPr/>
          </p:nvSpPr>
          <p:spPr bwMode="auto">
            <a:xfrm>
              <a:off x="1497" y="2688"/>
              <a:ext cx="10" cy="10"/>
            </a:xfrm>
            <a:custGeom>
              <a:avLst/>
              <a:gdLst/>
              <a:ahLst/>
              <a:cxnLst>
                <a:cxn ang="0">
                  <a:pos x="0" y="7"/>
                </a:cxn>
                <a:cxn ang="0">
                  <a:pos x="7" y="14"/>
                </a:cxn>
                <a:cxn ang="0">
                  <a:pos x="14" y="0"/>
                </a:cxn>
              </a:cxnLst>
              <a:rect l="0" t="0" r="r" b="b"/>
              <a:pathLst>
                <a:path w="14" h="14">
                  <a:moveTo>
                    <a:pt x="0" y="7"/>
                  </a:moveTo>
                  <a:lnTo>
                    <a:pt x="7" y="14"/>
                  </a:lnTo>
                  <a:lnTo>
                    <a:pt x="14" y="0"/>
                  </a:lnTo>
                </a:path>
              </a:pathLst>
            </a:custGeom>
            <a:noFill/>
            <a:ln w="14288">
              <a:solidFill>
                <a:srgbClr val="000000"/>
              </a:solidFill>
              <a:prstDash val="solid"/>
              <a:round/>
              <a:headEnd/>
              <a:tailEnd/>
            </a:ln>
          </p:spPr>
          <p:txBody>
            <a:bodyPr/>
            <a:lstStyle/>
            <a:p>
              <a:endParaRPr lang="en-US"/>
            </a:p>
          </p:txBody>
        </p:sp>
        <p:sp>
          <p:nvSpPr>
            <p:cNvPr id="169346" name="Line 2434"/>
            <p:cNvSpPr>
              <a:spLocks noChangeShapeType="1"/>
            </p:cNvSpPr>
            <p:nvPr/>
          </p:nvSpPr>
          <p:spPr bwMode="auto">
            <a:xfrm flipV="1">
              <a:off x="1512" y="2674"/>
              <a:ext cx="1" cy="1"/>
            </a:xfrm>
            <a:prstGeom prst="line">
              <a:avLst/>
            </a:prstGeom>
            <a:noFill/>
            <a:ln w="14288">
              <a:solidFill>
                <a:srgbClr val="000000"/>
              </a:solidFill>
              <a:round/>
              <a:headEnd/>
              <a:tailEnd/>
            </a:ln>
          </p:spPr>
          <p:txBody>
            <a:bodyPr/>
            <a:lstStyle/>
            <a:p>
              <a:endParaRPr lang="en-US"/>
            </a:p>
          </p:txBody>
        </p:sp>
        <p:sp>
          <p:nvSpPr>
            <p:cNvPr id="169347" name="Line 2435"/>
            <p:cNvSpPr>
              <a:spLocks noChangeShapeType="1"/>
            </p:cNvSpPr>
            <p:nvPr/>
          </p:nvSpPr>
          <p:spPr bwMode="auto">
            <a:xfrm>
              <a:off x="1518" y="2665"/>
              <a:ext cx="9" cy="16"/>
            </a:xfrm>
            <a:prstGeom prst="line">
              <a:avLst/>
            </a:prstGeom>
            <a:noFill/>
            <a:ln w="14288">
              <a:solidFill>
                <a:srgbClr val="000000"/>
              </a:solidFill>
              <a:round/>
              <a:headEnd/>
              <a:tailEnd/>
            </a:ln>
          </p:spPr>
          <p:txBody>
            <a:bodyPr/>
            <a:lstStyle/>
            <a:p>
              <a:endParaRPr lang="en-US"/>
            </a:p>
          </p:txBody>
        </p:sp>
        <p:sp>
          <p:nvSpPr>
            <p:cNvPr id="169348" name="Line 2436"/>
            <p:cNvSpPr>
              <a:spLocks noChangeShapeType="1"/>
            </p:cNvSpPr>
            <p:nvPr/>
          </p:nvSpPr>
          <p:spPr bwMode="auto">
            <a:xfrm>
              <a:off x="1534" y="2692"/>
              <a:ext cx="1" cy="1"/>
            </a:xfrm>
            <a:prstGeom prst="line">
              <a:avLst/>
            </a:prstGeom>
            <a:noFill/>
            <a:ln w="14288">
              <a:solidFill>
                <a:srgbClr val="000000"/>
              </a:solidFill>
              <a:round/>
              <a:headEnd/>
              <a:tailEnd/>
            </a:ln>
          </p:spPr>
          <p:txBody>
            <a:bodyPr/>
            <a:lstStyle/>
            <a:p>
              <a:endParaRPr lang="en-US"/>
            </a:p>
          </p:txBody>
        </p:sp>
        <p:sp>
          <p:nvSpPr>
            <p:cNvPr id="169349" name="Freeform 2437"/>
            <p:cNvSpPr>
              <a:spLocks/>
            </p:cNvSpPr>
            <p:nvPr/>
          </p:nvSpPr>
          <p:spPr bwMode="auto">
            <a:xfrm>
              <a:off x="1547" y="2676"/>
              <a:ext cx="11" cy="16"/>
            </a:xfrm>
            <a:custGeom>
              <a:avLst/>
              <a:gdLst/>
              <a:ahLst/>
              <a:cxnLst>
                <a:cxn ang="0">
                  <a:pos x="0" y="21"/>
                </a:cxn>
                <a:cxn ang="0">
                  <a:pos x="0" y="21"/>
                </a:cxn>
                <a:cxn ang="0">
                  <a:pos x="15" y="0"/>
                </a:cxn>
              </a:cxnLst>
              <a:rect l="0" t="0" r="r" b="b"/>
              <a:pathLst>
                <a:path w="15" h="21">
                  <a:moveTo>
                    <a:pt x="0" y="21"/>
                  </a:moveTo>
                  <a:lnTo>
                    <a:pt x="0" y="21"/>
                  </a:lnTo>
                  <a:lnTo>
                    <a:pt x="15" y="0"/>
                  </a:lnTo>
                </a:path>
              </a:pathLst>
            </a:custGeom>
            <a:noFill/>
            <a:ln w="14288">
              <a:solidFill>
                <a:srgbClr val="000000"/>
              </a:solidFill>
              <a:prstDash val="solid"/>
              <a:round/>
              <a:headEnd/>
              <a:tailEnd/>
            </a:ln>
          </p:spPr>
          <p:txBody>
            <a:bodyPr/>
            <a:lstStyle/>
            <a:p>
              <a:endParaRPr lang="en-US"/>
            </a:p>
          </p:txBody>
        </p:sp>
        <p:sp>
          <p:nvSpPr>
            <p:cNvPr id="169350" name="Line 2438"/>
            <p:cNvSpPr>
              <a:spLocks noChangeShapeType="1"/>
            </p:cNvSpPr>
            <p:nvPr/>
          </p:nvSpPr>
          <p:spPr bwMode="auto">
            <a:xfrm>
              <a:off x="1565" y="2670"/>
              <a:ext cx="2" cy="2"/>
            </a:xfrm>
            <a:prstGeom prst="line">
              <a:avLst/>
            </a:prstGeom>
            <a:noFill/>
            <a:ln w="14288">
              <a:solidFill>
                <a:srgbClr val="000000"/>
              </a:solidFill>
              <a:round/>
              <a:headEnd/>
              <a:tailEnd/>
            </a:ln>
          </p:spPr>
          <p:txBody>
            <a:bodyPr/>
            <a:lstStyle/>
            <a:p>
              <a:endParaRPr lang="en-US"/>
            </a:p>
          </p:txBody>
        </p:sp>
        <p:sp>
          <p:nvSpPr>
            <p:cNvPr id="169351" name="Line 2439"/>
            <p:cNvSpPr>
              <a:spLocks noChangeShapeType="1"/>
            </p:cNvSpPr>
            <p:nvPr/>
          </p:nvSpPr>
          <p:spPr bwMode="auto">
            <a:xfrm>
              <a:off x="1576" y="2680"/>
              <a:ext cx="1" cy="1"/>
            </a:xfrm>
            <a:prstGeom prst="line">
              <a:avLst/>
            </a:prstGeom>
            <a:noFill/>
            <a:ln w="14288">
              <a:solidFill>
                <a:srgbClr val="000000"/>
              </a:solidFill>
              <a:round/>
              <a:headEnd/>
              <a:tailEnd/>
            </a:ln>
          </p:spPr>
          <p:txBody>
            <a:bodyPr/>
            <a:lstStyle/>
            <a:p>
              <a:endParaRPr lang="en-US"/>
            </a:p>
          </p:txBody>
        </p:sp>
        <p:sp>
          <p:nvSpPr>
            <p:cNvPr id="169352" name="Freeform 2440"/>
            <p:cNvSpPr>
              <a:spLocks/>
            </p:cNvSpPr>
            <p:nvPr/>
          </p:nvSpPr>
          <p:spPr bwMode="auto">
            <a:xfrm>
              <a:off x="1577" y="2681"/>
              <a:ext cx="17" cy="0"/>
            </a:xfrm>
            <a:custGeom>
              <a:avLst/>
              <a:gdLst/>
              <a:ahLst/>
              <a:cxnLst>
                <a:cxn ang="0">
                  <a:pos x="0" y="0"/>
                </a:cxn>
                <a:cxn ang="0">
                  <a:pos x="22" y="0"/>
                </a:cxn>
                <a:cxn ang="0">
                  <a:pos x="25" y="1"/>
                </a:cxn>
              </a:cxnLst>
              <a:rect l="0" t="0" r="r" b="b"/>
              <a:pathLst>
                <a:path w="25" h="1">
                  <a:moveTo>
                    <a:pt x="0" y="0"/>
                  </a:moveTo>
                  <a:lnTo>
                    <a:pt x="22" y="0"/>
                  </a:lnTo>
                  <a:lnTo>
                    <a:pt x="25" y="1"/>
                  </a:lnTo>
                </a:path>
              </a:pathLst>
            </a:custGeom>
            <a:noFill/>
            <a:ln w="14288">
              <a:solidFill>
                <a:srgbClr val="000000"/>
              </a:solidFill>
              <a:prstDash val="solid"/>
              <a:round/>
              <a:headEnd/>
              <a:tailEnd/>
            </a:ln>
          </p:spPr>
          <p:txBody>
            <a:bodyPr/>
            <a:lstStyle/>
            <a:p>
              <a:endParaRPr lang="en-US"/>
            </a:p>
          </p:txBody>
        </p:sp>
        <p:sp>
          <p:nvSpPr>
            <p:cNvPr id="169353" name="Line 2441"/>
            <p:cNvSpPr>
              <a:spLocks noChangeShapeType="1"/>
            </p:cNvSpPr>
            <p:nvPr/>
          </p:nvSpPr>
          <p:spPr bwMode="auto">
            <a:xfrm>
              <a:off x="1606" y="2685"/>
              <a:ext cx="1" cy="1"/>
            </a:xfrm>
            <a:prstGeom prst="line">
              <a:avLst/>
            </a:prstGeom>
            <a:noFill/>
            <a:ln w="14288">
              <a:solidFill>
                <a:srgbClr val="000000"/>
              </a:solidFill>
              <a:round/>
              <a:headEnd/>
              <a:tailEnd/>
            </a:ln>
          </p:spPr>
          <p:txBody>
            <a:bodyPr/>
            <a:lstStyle/>
            <a:p>
              <a:endParaRPr lang="en-US"/>
            </a:p>
          </p:txBody>
        </p:sp>
        <p:sp>
          <p:nvSpPr>
            <p:cNvPr id="169354" name="Line 2442"/>
            <p:cNvSpPr>
              <a:spLocks noChangeShapeType="1"/>
            </p:cNvSpPr>
            <p:nvPr/>
          </p:nvSpPr>
          <p:spPr bwMode="auto">
            <a:xfrm>
              <a:off x="1612" y="2698"/>
              <a:ext cx="9" cy="18"/>
            </a:xfrm>
            <a:prstGeom prst="line">
              <a:avLst/>
            </a:prstGeom>
            <a:noFill/>
            <a:ln w="14288">
              <a:solidFill>
                <a:srgbClr val="000000"/>
              </a:solidFill>
              <a:round/>
              <a:headEnd/>
              <a:tailEnd/>
            </a:ln>
          </p:spPr>
          <p:txBody>
            <a:bodyPr/>
            <a:lstStyle/>
            <a:p>
              <a:endParaRPr lang="en-US"/>
            </a:p>
          </p:txBody>
        </p:sp>
        <p:sp>
          <p:nvSpPr>
            <p:cNvPr id="169355" name="Line 2443"/>
            <p:cNvSpPr>
              <a:spLocks noChangeShapeType="1"/>
            </p:cNvSpPr>
            <p:nvPr/>
          </p:nvSpPr>
          <p:spPr bwMode="auto">
            <a:xfrm flipV="1">
              <a:off x="1625" y="2714"/>
              <a:ext cx="1" cy="1"/>
            </a:xfrm>
            <a:prstGeom prst="line">
              <a:avLst/>
            </a:prstGeom>
            <a:noFill/>
            <a:ln w="14288">
              <a:solidFill>
                <a:srgbClr val="000000"/>
              </a:solidFill>
              <a:round/>
              <a:headEnd/>
              <a:tailEnd/>
            </a:ln>
          </p:spPr>
          <p:txBody>
            <a:bodyPr/>
            <a:lstStyle/>
            <a:p>
              <a:endParaRPr lang="en-US"/>
            </a:p>
          </p:txBody>
        </p:sp>
        <p:sp>
          <p:nvSpPr>
            <p:cNvPr id="169356" name="Freeform 2444"/>
            <p:cNvSpPr>
              <a:spLocks/>
            </p:cNvSpPr>
            <p:nvPr/>
          </p:nvSpPr>
          <p:spPr bwMode="auto">
            <a:xfrm>
              <a:off x="1631" y="2686"/>
              <a:ext cx="8" cy="17"/>
            </a:xfrm>
            <a:custGeom>
              <a:avLst/>
              <a:gdLst/>
              <a:ahLst/>
              <a:cxnLst>
                <a:cxn ang="0">
                  <a:pos x="0" y="21"/>
                </a:cxn>
                <a:cxn ang="0">
                  <a:pos x="10" y="0"/>
                </a:cxn>
                <a:cxn ang="0">
                  <a:pos x="12" y="4"/>
                </a:cxn>
              </a:cxnLst>
              <a:rect l="0" t="0" r="r" b="b"/>
              <a:pathLst>
                <a:path w="12" h="21">
                  <a:moveTo>
                    <a:pt x="0" y="21"/>
                  </a:moveTo>
                  <a:lnTo>
                    <a:pt x="10" y="0"/>
                  </a:lnTo>
                  <a:lnTo>
                    <a:pt x="12" y="4"/>
                  </a:lnTo>
                </a:path>
              </a:pathLst>
            </a:custGeom>
            <a:noFill/>
            <a:ln w="14288">
              <a:solidFill>
                <a:srgbClr val="000000"/>
              </a:solidFill>
              <a:prstDash val="solid"/>
              <a:round/>
              <a:headEnd/>
              <a:tailEnd/>
            </a:ln>
          </p:spPr>
          <p:txBody>
            <a:bodyPr/>
            <a:lstStyle/>
            <a:p>
              <a:endParaRPr lang="en-US"/>
            </a:p>
          </p:txBody>
        </p:sp>
        <p:sp>
          <p:nvSpPr>
            <p:cNvPr id="169357" name="Line 2445"/>
            <p:cNvSpPr>
              <a:spLocks noChangeShapeType="1"/>
            </p:cNvSpPr>
            <p:nvPr/>
          </p:nvSpPr>
          <p:spPr bwMode="auto">
            <a:xfrm>
              <a:off x="1646" y="2701"/>
              <a:ext cx="1" cy="0"/>
            </a:xfrm>
            <a:prstGeom prst="line">
              <a:avLst/>
            </a:prstGeom>
            <a:noFill/>
            <a:ln w="14288">
              <a:solidFill>
                <a:srgbClr val="000000"/>
              </a:solidFill>
              <a:round/>
              <a:headEnd/>
              <a:tailEnd/>
            </a:ln>
          </p:spPr>
          <p:txBody>
            <a:bodyPr/>
            <a:lstStyle/>
            <a:p>
              <a:endParaRPr lang="en-US"/>
            </a:p>
          </p:txBody>
        </p:sp>
        <p:sp>
          <p:nvSpPr>
            <p:cNvPr id="169358" name="Freeform 2446"/>
            <p:cNvSpPr>
              <a:spLocks/>
            </p:cNvSpPr>
            <p:nvPr/>
          </p:nvSpPr>
          <p:spPr bwMode="auto">
            <a:xfrm>
              <a:off x="1655" y="2705"/>
              <a:ext cx="16" cy="6"/>
            </a:xfrm>
            <a:custGeom>
              <a:avLst/>
              <a:gdLst/>
              <a:ahLst/>
              <a:cxnLst>
                <a:cxn ang="0">
                  <a:pos x="0" y="8"/>
                </a:cxn>
                <a:cxn ang="0">
                  <a:pos x="18" y="8"/>
                </a:cxn>
                <a:cxn ang="0">
                  <a:pos x="22" y="0"/>
                </a:cxn>
              </a:cxnLst>
              <a:rect l="0" t="0" r="r" b="b"/>
              <a:pathLst>
                <a:path w="22" h="8">
                  <a:moveTo>
                    <a:pt x="0" y="8"/>
                  </a:moveTo>
                  <a:lnTo>
                    <a:pt x="18" y="8"/>
                  </a:lnTo>
                  <a:lnTo>
                    <a:pt x="22" y="0"/>
                  </a:lnTo>
                </a:path>
              </a:pathLst>
            </a:custGeom>
            <a:noFill/>
            <a:ln w="14288">
              <a:solidFill>
                <a:srgbClr val="000000"/>
              </a:solidFill>
              <a:prstDash val="solid"/>
              <a:round/>
              <a:headEnd/>
              <a:tailEnd/>
            </a:ln>
          </p:spPr>
          <p:txBody>
            <a:bodyPr/>
            <a:lstStyle/>
            <a:p>
              <a:endParaRPr lang="en-US"/>
            </a:p>
          </p:txBody>
        </p:sp>
        <p:sp>
          <p:nvSpPr>
            <p:cNvPr id="169359" name="Line 2447"/>
            <p:cNvSpPr>
              <a:spLocks noChangeShapeType="1"/>
            </p:cNvSpPr>
            <p:nvPr/>
          </p:nvSpPr>
          <p:spPr bwMode="auto">
            <a:xfrm flipV="1">
              <a:off x="1676" y="2692"/>
              <a:ext cx="0" cy="0"/>
            </a:xfrm>
            <a:prstGeom prst="line">
              <a:avLst/>
            </a:prstGeom>
            <a:noFill/>
            <a:ln w="14288">
              <a:solidFill>
                <a:srgbClr val="000000"/>
              </a:solidFill>
              <a:round/>
              <a:headEnd/>
              <a:tailEnd/>
            </a:ln>
          </p:spPr>
          <p:txBody>
            <a:bodyPr/>
            <a:lstStyle/>
            <a:p>
              <a:endParaRPr lang="en-US"/>
            </a:p>
          </p:txBody>
        </p:sp>
        <p:sp>
          <p:nvSpPr>
            <p:cNvPr id="169360" name="Freeform 2448"/>
            <p:cNvSpPr>
              <a:spLocks/>
            </p:cNvSpPr>
            <p:nvPr/>
          </p:nvSpPr>
          <p:spPr bwMode="auto">
            <a:xfrm>
              <a:off x="1681" y="2675"/>
              <a:ext cx="6" cy="15"/>
            </a:xfrm>
            <a:custGeom>
              <a:avLst/>
              <a:gdLst/>
              <a:ahLst/>
              <a:cxnLst>
                <a:cxn ang="0">
                  <a:pos x="0" y="5"/>
                </a:cxn>
                <a:cxn ang="0">
                  <a:pos x="3" y="0"/>
                </a:cxn>
                <a:cxn ang="0">
                  <a:pos x="9" y="19"/>
                </a:cxn>
              </a:cxnLst>
              <a:rect l="0" t="0" r="r" b="b"/>
              <a:pathLst>
                <a:path w="9" h="19">
                  <a:moveTo>
                    <a:pt x="0" y="5"/>
                  </a:moveTo>
                  <a:lnTo>
                    <a:pt x="3" y="0"/>
                  </a:lnTo>
                  <a:lnTo>
                    <a:pt x="9" y="19"/>
                  </a:lnTo>
                </a:path>
              </a:pathLst>
            </a:custGeom>
            <a:noFill/>
            <a:ln w="14288">
              <a:solidFill>
                <a:srgbClr val="000000"/>
              </a:solidFill>
              <a:prstDash val="solid"/>
              <a:round/>
              <a:headEnd/>
              <a:tailEnd/>
            </a:ln>
          </p:spPr>
          <p:txBody>
            <a:bodyPr/>
            <a:lstStyle/>
            <a:p>
              <a:endParaRPr lang="en-US"/>
            </a:p>
          </p:txBody>
        </p:sp>
        <p:sp>
          <p:nvSpPr>
            <p:cNvPr id="169361" name="Line 2449"/>
            <p:cNvSpPr>
              <a:spLocks noChangeShapeType="1"/>
            </p:cNvSpPr>
            <p:nvPr/>
          </p:nvSpPr>
          <p:spPr bwMode="auto">
            <a:xfrm>
              <a:off x="1690" y="2703"/>
              <a:ext cx="1" cy="1"/>
            </a:xfrm>
            <a:prstGeom prst="line">
              <a:avLst/>
            </a:prstGeom>
            <a:noFill/>
            <a:ln w="14288">
              <a:solidFill>
                <a:srgbClr val="000000"/>
              </a:solidFill>
              <a:round/>
              <a:headEnd/>
              <a:tailEnd/>
            </a:ln>
          </p:spPr>
          <p:txBody>
            <a:bodyPr/>
            <a:lstStyle/>
            <a:p>
              <a:endParaRPr lang="en-US"/>
            </a:p>
          </p:txBody>
        </p:sp>
        <p:sp>
          <p:nvSpPr>
            <p:cNvPr id="169362" name="Freeform 2450"/>
            <p:cNvSpPr>
              <a:spLocks/>
            </p:cNvSpPr>
            <p:nvPr/>
          </p:nvSpPr>
          <p:spPr bwMode="auto">
            <a:xfrm>
              <a:off x="1695" y="2716"/>
              <a:ext cx="8" cy="13"/>
            </a:xfrm>
            <a:custGeom>
              <a:avLst/>
              <a:gdLst/>
              <a:ahLst/>
              <a:cxnLst>
                <a:cxn ang="0">
                  <a:pos x="0" y="0"/>
                </a:cxn>
                <a:cxn ang="0">
                  <a:pos x="4" y="16"/>
                </a:cxn>
                <a:cxn ang="0">
                  <a:pos x="11" y="7"/>
                </a:cxn>
              </a:cxnLst>
              <a:rect l="0" t="0" r="r" b="b"/>
              <a:pathLst>
                <a:path w="11" h="16">
                  <a:moveTo>
                    <a:pt x="0" y="0"/>
                  </a:moveTo>
                  <a:lnTo>
                    <a:pt x="4" y="16"/>
                  </a:lnTo>
                  <a:lnTo>
                    <a:pt x="11" y="7"/>
                  </a:lnTo>
                </a:path>
              </a:pathLst>
            </a:custGeom>
            <a:noFill/>
            <a:ln w="14288">
              <a:solidFill>
                <a:srgbClr val="000000"/>
              </a:solidFill>
              <a:prstDash val="solid"/>
              <a:round/>
              <a:headEnd/>
              <a:tailEnd/>
            </a:ln>
          </p:spPr>
          <p:txBody>
            <a:bodyPr/>
            <a:lstStyle/>
            <a:p>
              <a:endParaRPr lang="en-US"/>
            </a:p>
          </p:txBody>
        </p:sp>
        <p:sp>
          <p:nvSpPr>
            <p:cNvPr id="169363" name="Line 2451"/>
            <p:cNvSpPr>
              <a:spLocks noChangeShapeType="1"/>
            </p:cNvSpPr>
            <p:nvPr/>
          </p:nvSpPr>
          <p:spPr bwMode="auto">
            <a:xfrm flipV="1">
              <a:off x="1709" y="2710"/>
              <a:ext cx="1" cy="1"/>
            </a:xfrm>
            <a:prstGeom prst="line">
              <a:avLst/>
            </a:prstGeom>
            <a:noFill/>
            <a:ln w="14288">
              <a:solidFill>
                <a:srgbClr val="000000"/>
              </a:solidFill>
              <a:round/>
              <a:headEnd/>
              <a:tailEnd/>
            </a:ln>
          </p:spPr>
          <p:txBody>
            <a:bodyPr/>
            <a:lstStyle/>
            <a:p>
              <a:endParaRPr lang="en-US"/>
            </a:p>
          </p:txBody>
        </p:sp>
        <p:sp>
          <p:nvSpPr>
            <p:cNvPr id="169364" name="Line 2452"/>
            <p:cNvSpPr>
              <a:spLocks noChangeShapeType="1"/>
            </p:cNvSpPr>
            <p:nvPr/>
          </p:nvSpPr>
          <p:spPr bwMode="auto">
            <a:xfrm>
              <a:off x="1717" y="2712"/>
              <a:ext cx="8" cy="17"/>
            </a:xfrm>
            <a:prstGeom prst="line">
              <a:avLst/>
            </a:prstGeom>
            <a:noFill/>
            <a:ln w="14288">
              <a:solidFill>
                <a:srgbClr val="000000"/>
              </a:solidFill>
              <a:round/>
              <a:headEnd/>
              <a:tailEnd/>
            </a:ln>
          </p:spPr>
          <p:txBody>
            <a:bodyPr/>
            <a:lstStyle/>
            <a:p>
              <a:endParaRPr lang="en-US"/>
            </a:p>
          </p:txBody>
        </p:sp>
        <p:sp>
          <p:nvSpPr>
            <p:cNvPr id="169365" name="Line 2453"/>
            <p:cNvSpPr>
              <a:spLocks noChangeShapeType="1"/>
            </p:cNvSpPr>
            <p:nvPr/>
          </p:nvSpPr>
          <p:spPr bwMode="auto">
            <a:xfrm flipV="1">
              <a:off x="1732" y="2726"/>
              <a:ext cx="0" cy="2"/>
            </a:xfrm>
            <a:prstGeom prst="line">
              <a:avLst/>
            </a:prstGeom>
            <a:noFill/>
            <a:ln w="14288">
              <a:solidFill>
                <a:srgbClr val="000000"/>
              </a:solidFill>
              <a:round/>
              <a:headEnd/>
              <a:tailEnd/>
            </a:ln>
          </p:spPr>
          <p:txBody>
            <a:bodyPr/>
            <a:lstStyle/>
            <a:p>
              <a:endParaRPr lang="en-US"/>
            </a:p>
          </p:txBody>
        </p:sp>
        <p:sp>
          <p:nvSpPr>
            <p:cNvPr id="169366" name="Freeform 2454"/>
            <p:cNvSpPr>
              <a:spLocks/>
            </p:cNvSpPr>
            <p:nvPr/>
          </p:nvSpPr>
          <p:spPr bwMode="auto">
            <a:xfrm>
              <a:off x="1738" y="2705"/>
              <a:ext cx="12" cy="10"/>
            </a:xfrm>
            <a:custGeom>
              <a:avLst/>
              <a:gdLst/>
              <a:ahLst/>
              <a:cxnLst>
                <a:cxn ang="0">
                  <a:pos x="0" y="13"/>
                </a:cxn>
                <a:cxn ang="0">
                  <a:pos x="8" y="0"/>
                </a:cxn>
                <a:cxn ang="0">
                  <a:pos x="18" y="3"/>
                </a:cxn>
              </a:cxnLst>
              <a:rect l="0" t="0" r="r" b="b"/>
              <a:pathLst>
                <a:path w="18" h="13">
                  <a:moveTo>
                    <a:pt x="0" y="13"/>
                  </a:moveTo>
                  <a:lnTo>
                    <a:pt x="8" y="0"/>
                  </a:lnTo>
                  <a:lnTo>
                    <a:pt x="18" y="3"/>
                  </a:lnTo>
                </a:path>
              </a:pathLst>
            </a:custGeom>
            <a:noFill/>
            <a:ln w="14288">
              <a:solidFill>
                <a:srgbClr val="000000"/>
              </a:solidFill>
              <a:prstDash val="solid"/>
              <a:round/>
              <a:headEnd/>
              <a:tailEnd/>
            </a:ln>
          </p:spPr>
          <p:txBody>
            <a:bodyPr/>
            <a:lstStyle/>
            <a:p>
              <a:endParaRPr lang="en-US"/>
            </a:p>
          </p:txBody>
        </p:sp>
        <p:sp>
          <p:nvSpPr>
            <p:cNvPr id="169367" name="Line 2455"/>
            <p:cNvSpPr>
              <a:spLocks noChangeShapeType="1"/>
            </p:cNvSpPr>
            <p:nvPr/>
          </p:nvSpPr>
          <p:spPr bwMode="auto">
            <a:xfrm>
              <a:off x="1761" y="2713"/>
              <a:ext cx="1" cy="2"/>
            </a:xfrm>
            <a:prstGeom prst="line">
              <a:avLst/>
            </a:prstGeom>
            <a:noFill/>
            <a:ln w="14288">
              <a:solidFill>
                <a:srgbClr val="000000"/>
              </a:solidFill>
              <a:round/>
              <a:headEnd/>
              <a:tailEnd/>
            </a:ln>
          </p:spPr>
          <p:txBody>
            <a:bodyPr/>
            <a:lstStyle/>
            <a:p>
              <a:endParaRPr lang="en-US"/>
            </a:p>
          </p:txBody>
        </p:sp>
        <p:sp>
          <p:nvSpPr>
            <p:cNvPr id="169368" name="Freeform 2456"/>
            <p:cNvSpPr>
              <a:spLocks/>
            </p:cNvSpPr>
            <p:nvPr/>
          </p:nvSpPr>
          <p:spPr bwMode="auto">
            <a:xfrm>
              <a:off x="1770" y="2723"/>
              <a:ext cx="16" cy="6"/>
            </a:xfrm>
            <a:custGeom>
              <a:avLst/>
              <a:gdLst/>
              <a:ahLst/>
              <a:cxnLst>
                <a:cxn ang="0">
                  <a:pos x="0" y="2"/>
                </a:cxn>
                <a:cxn ang="0">
                  <a:pos x="5" y="7"/>
                </a:cxn>
                <a:cxn ang="0">
                  <a:pos x="24" y="0"/>
                </a:cxn>
              </a:cxnLst>
              <a:rect l="0" t="0" r="r" b="b"/>
              <a:pathLst>
                <a:path w="24" h="7">
                  <a:moveTo>
                    <a:pt x="0" y="2"/>
                  </a:moveTo>
                  <a:lnTo>
                    <a:pt x="5" y="7"/>
                  </a:lnTo>
                  <a:lnTo>
                    <a:pt x="24" y="0"/>
                  </a:lnTo>
                </a:path>
              </a:pathLst>
            </a:custGeom>
            <a:noFill/>
            <a:ln w="14288">
              <a:solidFill>
                <a:srgbClr val="000000"/>
              </a:solidFill>
              <a:prstDash val="solid"/>
              <a:round/>
              <a:headEnd/>
              <a:tailEnd/>
            </a:ln>
          </p:spPr>
          <p:txBody>
            <a:bodyPr/>
            <a:lstStyle/>
            <a:p>
              <a:endParaRPr lang="en-US"/>
            </a:p>
          </p:txBody>
        </p:sp>
        <p:sp>
          <p:nvSpPr>
            <p:cNvPr id="169369" name="Line 2457"/>
            <p:cNvSpPr>
              <a:spLocks noChangeShapeType="1"/>
            </p:cNvSpPr>
            <p:nvPr/>
          </p:nvSpPr>
          <p:spPr bwMode="auto">
            <a:xfrm>
              <a:off x="1798" y="2726"/>
              <a:ext cx="1" cy="1"/>
            </a:xfrm>
            <a:prstGeom prst="line">
              <a:avLst/>
            </a:prstGeom>
            <a:noFill/>
            <a:ln w="14288">
              <a:solidFill>
                <a:srgbClr val="000000"/>
              </a:solidFill>
              <a:round/>
              <a:headEnd/>
              <a:tailEnd/>
            </a:ln>
          </p:spPr>
          <p:txBody>
            <a:bodyPr/>
            <a:lstStyle/>
            <a:p>
              <a:endParaRPr lang="en-US"/>
            </a:p>
          </p:txBody>
        </p:sp>
        <p:sp>
          <p:nvSpPr>
            <p:cNvPr id="169370" name="Line 2458"/>
            <p:cNvSpPr>
              <a:spLocks noChangeShapeType="1"/>
            </p:cNvSpPr>
            <p:nvPr/>
          </p:nvSpPr>
          <p:spPr bwMode="auto">
            <a:xfrm flipV="1">
              <a:off x="1808" y="2705"/>
              <a:ext cx="10" cy="16"/>
            </a:xfrm>
            <a:prstGeom prst="line">
              <a:avLst/>
            </a:prstGeom>
            <a:noFill/>
            <a:ln w="14288">
              <a:solidFill>
                <a:srgbClr val="000000"/>
              </a:solidFill>
              <a:round/>
              <a:headEnd/>
              <a:tailEnd/>
            </a:ln>
          </p:spPr>
          <p:txBody>
            <a:bodyPr/>
            <a:lstStyle/>
            <a:p>
              <a:endParaRPr lang="en-US"/>
            </a:p>
          </p:txBody>
        </p:sp>
        <p:sp>
          <p:nvSpPr>
            <p:cNvPr id="169371" name="Line 2459"/>
            <p:cNvSpPr>
              <a:spLocks noChangeShapeType="1"/>
            </p:cNvSpPr>
            <p:nvPr/>
          </p:nvSpPr>
          <p:spPr bwMode="auto">
            <a:xfrm>
              <a:off x="1824" y="2716"/>
              <a:ext cx="1" cy="2"/>
            </a:xfrm>
            <a:prstGeom prst="line">
              <a:avLst/>
            </a:prstGeom>
            <a:noFill/>
            <a:ln w="14288">
              <a:solidFill>
                <a:srgbClr val="000000"/>
              </a:solidFill>
              <a:round/>
              <a:headEnd/>
              <a:tailEnd/>
            </a:ln>
          </p:spPr>
          <p:txBody>
            <a:bodyPr/>
            <a:lstStyle/>
            <a:p>
              <a:endParaRPr lang="en-US"/>
            </a:p>
          </p:txBody>
        </p:sp>
        <p:sp>
          <p:nvSpPr>
            <p:cNvPr id="169372" name="Freeform 2460"/>
            <p:cNvSpPr>
              <a:spLocks/>
            </p:cNvSpPr>
            <p:nvPr/>
          </p:nvSpPr>
          <p:spPr bwMode="auto">
            <a:xfrm>
              <a:off x="1831" y="2729"/>
              <a:ext cx="11" cy="17"/>
            </a:xfrm>
            <a:custGeom>
              <a:avLst/>
              <a:gdLst/>
              <a:ahLst/>
              <a:cxnLst>
                <a:cxn ang="0">
                  <a:pos x="0" y="0"/>
                </a:cxn>
                <a:cxn ang="0">
                  <a:pos x="4" y="6"/>
                </a:cxn>
                <a:cxn ang="0">
                  <a:pos x="17" y="21"/>
                </a:cxn>
              </a:cxnLst>
              <a:rect l="0" t="0" r="r" b="b"/>
              <a:pathLst>
                <a:path w="17" h="21">
                  <a:moveTo>
                    <a:pt x="0" y="0"/>
                  </a:moveTo>
                  <a:lnTo>
                    <a:pt x="4" y="6"/>
                  </a:lnTo>
                  <a:lnTo>
                    <a:pt x="17" y="21"/>
                  </a:lnTo>
                </a:path>
              </a:pathLst>
            </a:custGeom>
            <a:noFill/>
            <a:ln w="14288">
              <a:solidFill>
                <a:srgbClr val="000000"/>
              </a:solidFill>
              <a:prstDash val="solid"/>
              <a:round/>
              <a:headEnd/>
              <a:tailEnd/>
            </a:ln>
          </p:spPr>
          <p:txBody>
            <a:bodyPr/>
            <a:lstStyle/>
            <a:p>
              <a:endParaRPr lang="en-US"/>
            </a:p>
          </p:txBody>
        </p:sp>
        <p:sp>
          <p:nvSpPr>
            <p:cNvPr id="169373" name="Line 2461"/>
            <p:cNvSpPr>
              <a:spLocks noChangeShapeType="1"/>
            </p:cNvSpPr>
            <p:nvPr/>
          </p:nvSpPr>
          <p:spPr bwMode="auto">
            <a:xfrm flipV="1">
              <a:off x="1849" y="2748"/>
              <a:ext cx="1" cy="1"/>
            </a:xfrm>
            <a:prstGeom prst="line">
              <a:avLst/>
            </a:prstGeom>
            <a:noFill/>
            <a:ln w="14288">
              <a:solidFill>
                <a:srgbClr val="000000"/>
              </a:solidFill>
              <a:round/>
              <a:headEnd/>
              <a:tailEnd/>
            </a:ln>
          </p:spPr>
          <p:txBody>
            <a:bodyPr/>
            <a:lstStyle/>
            <a:p>
              <a:endParaRPr lang="en-US"/>
            </a:p>
          </p:txBody>
        </p:sp>
        <p:sp>
          <p:nvSpPr>
            <p:cNvPr id="169374" name="Line 2462"/>
            <p:cNvSpPr>
              <a:spLocks noChangeShapeType="1"/>
            </p:cNvSpPr>
            <p:nvPr/>
          </p:nvSpPr>
          <p:spPr bwMode="auto">
            <a:xfrm flipV="1">
              <a:off x="1853" y="2714"/>
              <a:ext cx="4" cy="20"/>
            </a:xfrm>
            <a:prstGeom prst="line">
              <a:avLst/>
            </a:prstGeom>
            <a:noFill/>
            <a:ln w="14288">
              <a:solidFill>
                <a:srgbClr val="000000"/>
              </a:solidFill>
              <a:round/>
              <a:headEnd/>
              <a:tailEnd/>
            </a:ln>
          </p:spPr>
          <p:txBody>
            <a:bodyPr/>
            <a:lstStyle/>
            <a:p>
              <a:endParaRPr lang="en-US"/>
            </a:p>
          </p:txBody>
        </p:sp>
        <p:sp>
          <p:nvSpPr>
            <p:cNvPr id="169375" name="Line 2463"/>
            <p:cNvSpPr>
              <a:spLocks noChangeShapeType="1"/>
            </p:cNvSpPr>
            <p:nvPr/>
          </p:nvSpPr>
          <p:spPr bwMode="auto">
            <a:xfrm flipV="1">
              <a:off x="1860" y="2700"/>
              <a:ext cx="1" cy="1"/>
            </a:xfrm>
            <a:prstGeom prst="line">
              <a:avLst/>
            </a:prstGeom>
            <a:noFill/>
            <a:ln w="14288">
              <a:solidFill>
                <a:srgbClr val="000000"/>
              </a:solidFill>
              <a:round/>
              <a:headEnd/>
              <a:tailEnd/>
            </a:ln>
          </p:spPr>
          <p:txBody>
            <a:bodyPr/>
            <a:lstStyle/>
            <a:p>
              <a:endParaRPr lang="en-US"/>
            </a:p>
          </p:txBody>
        </p:sp>
        <p:sp>
          <p:nvSpPr>
            <p:cNvPr id="169376" name="Line 2464"/>
            <p:cNvSpPr>
              <a:spLocks noChangeShapeType="1"/>
            </p:cNvSpPr>
            <p:nvPr/>
          </p:nvSpPr>
          <p:spPr bwMode="auto">
            <a:xfrm>
              <a:off x="1864" y="2688"/>
              <a:ext cx="3" cy="18"/>
            </a:xfrm>
            <a:prstGeom prst="line">
              <a:avLst/>
            </a:prstGeom>
            <a:noFill/>
            <a:ln w="14288">
              <a:solidFill>
                <a:srgbClr val="000000"/>
              </a:solidFill>
              <a:round/>
              <a:headEnd/>
              <a:tailEnd/>
            </a:ln>
          </p:spPr>
          <p:txBody>
            <a:bodyPr/>
            <a:lstStyle/>
            <a:p>
              <a:endParaRPr lang="en-US"/>
            </a:p>
          </p:txBody>
        </p:sp>
        <p:sp>
          <p:nvSpPr>
            <p:cNvPr id="169377" name="Line 2465"/>
            <p:cNvSpPr>
              <a:spLocks noChangeShapeType="1"/>
            </p:cNvSpPr>
            <p:nvPr/>
          </p:nvSpPr>
          <p:spPr bwMode="auto">
            <a:xfrm>
              <a:off x="1870" y="2720"/>
              <a:ext cx="1" cy="2"/>
            </a:xfrm>
            <a:prstGeom prst="line">
              <a:avLst/>
            </a:prstGeom>
            <a:noFill/>
            <a:ln w="14288">
              <a:solidFill>
                <a:srgbClr val="000000"/>
              </a:solidFill>
              <a:round/>
              <a:headEnd/>
              <a:tailEnd/>
            </a:ln>
          </p:spPr>
          <p:txBody>
            <a:bodyPr/>
            <a:lstStyle/>
            <a:p>
              <a:endParaRPr lang="en-US"/>
            </a:p>
          </p:txBody>
        </p:sp>
        <p:sp>
          <p:nvSpPr>
            <p:cNvPr id="169378" name="Line 2466"/>
            <p:cNvSpPr>
              <a:spLocks noChangeShapeType="1"/>
            </p:cNvSpPr>
            <p:nvPr/>
          </p:nvSpPr>
          <p:spPr bwMode="auto">
            <a:xfrm>
              <a:off x="1873" y="2735"/>
              <a:ext cx="4" cy="21"/>
            </a:xfrm>
            <a:prstGeom prst="line">
              <a:avLst/>
            </a:prstGeom>
            <a:noFill/>
            <a:ln w="14288">
              <a:solidFill>
                <a:srgbClr val="000000"/>
              </a:solidFill>
              <a:round/>
              <a:headEnd/>
              <a:tailEnd/>
            </a:ln>
          </p:spPr>
          <p:txBody>
            <a:bodyPr/>
            <a:lstStyle/>
            <a:p>
              <a:endParaRPr lang="en-US"/>
            </a:p>
          </p:txBody>
        </p:sp>
        <p:sp>
          <p:nvSpPr>
            <p:cNvPr id="169379" name="Line 2467"/>
            <p:cNvSpPr>
              <a:spLocks noChangeShapeType="1"/>
            </p:cNvSpPr>
            <p:nvPr/>
          </p:nvSpPr>
          <p:spPr bwMode="auto">
            <a:xfrm flipV="1">
              <a:off x="1881" y="2760"/>
              <a:ext cx="1" cy="1"/>
            </a:xfrm>
            <a:prstGeom prst="line">
              <a:avLst/>
            </a:prstGeom>
            <a:noFill/>
            <a:ln w="14288">
              <a:solidFill>
                <a:srgbClr val="000000"/>
              </a:solidFill>
              <a:round/>
              <a:headEnd/>
              <a:tailEnd/>
            </a:ln>
          </p:spPr>
          <p:txBody>
            <a:bodyPr/>
            <a:lstStyle/>
            <a:p>
              <a:endParaRPr lang="en-US"/>
            </a:p>
          </p:txBody>
        </p:sp>
        <p:sp>
          <p:nvSpPr>
            <p:cNvPr id="169380" name="Freeform 2468"/>
            <p:cNvSpPr>
              <a:spLocks/>
            </p:cNvSpPr>
            <p:nvPr/>
          </p:nvSpPr>
          <p:spPr bwMode="auto">
            <a:xfrm>
              <a:off x="1890" y="2746"/>
              <a:ext cx="16" cy="5"/>
            </a:xfrm>
            <a:custGeom>
              <a:avLst/>
              <a:gdLst/>
              <a:ahLst/>
              <a:cxnLst>
                <a:cxn ang="0">
                  <a:pos x="0" y="5"/>
                </a:cxn>
                <a:cxn ang="0">
                  <a:pos x="6" y="0"/>
                </a:cxn>
                <a:cxn ang="0">
                  <a:pos x="24" y="0"/>
                </a:cxn>
              </a:cxnLst>
              <a:rect l="0" t="0" r="r" b="b"/>
              <a:pathLst>
                <a:path w="24" h="5">
                  <a:moveTo>
                    <a:pt x="0" y="5"/>
                  </a:moveTo>
                  <a:lnTo>
                    <a:pt x="6" y="0"/>
                  </a:lnTo>
                  <a:lnTo>
                    <a:pt x="24" y="0"/>
                  </a:lnTo>
                </a:path>
              </a:pathLst>
            </a:custGeom>
            <a:noFill/>
            <a:ln w="14288">
              <a:solidFill>
                <a:srgbClr val="000000"/>
              </a:solidFill>
              <a:prstDash val="solid"/>
              <a:round/>
              <a:headEnd/>
              <a:tailEnd/>
            </a:ln>
          </p:spPr>
          <p:txBody>
            <a:bodyPr/>
            <a:lstStyle/>
            <a:p>
              <a:endParaRPr lang="en-US"/>
            </a:p>
          </p:txBody>
        </p:sp>
        <p:sp>
          <p:nvSpPr>
            <p:cNvPr id="169381" name="Line 2469"/>
            <p:cNvSpPr>
              <a:spLocks noChangeShapeType="1"/>
            </p:cNvSpPr>
            <p:nvPr/>
          </p:nvSpPr>
          <p:spPr bwMode="auto">
            <a:xfrm flipV="1">
              <a:off x="1915" y="2737"/>
              <a:ext cx="1" cy="1"/>
            </a:xfrm>
            <a:prstGeom prst="line">
              <a:avLst/>
            </a:prstGeom>
            <a:noFill/>
            <a:ln w="14288">
              <a:solidFill>
                <a:srgbClr val="000000"/>
              </a:solidFill>
              <a:round/>
              <a:headEnd/>
              <a:tailEnd/>
            </a:ln>
          </p:spPr>
          <p:txBody>
            <a:bodyPr/>
            <a:lstStyle/>
            <a:p>
              <a:endParaRPr lang="en-US"/>
            </a:p>
          </p:txBody>
        </p:sp>
        <p:sp>
          <p:nvSpPr>
            <p:cNvPr id="169382" name="Line 2470"/>
            <p:cNvSpPr>
              <a:spLocks noChangeShapeType="1"/>
            </p:cNvSpPr>
            <p:nvPr/>
          </p:nvSpPr>
          <p:spPr bwMode="auto">
            <a:xfrm>
              <a:off x="1925" y="2729"/>
              <a:ext cx="10" cy="17"/>
            </a:xfrm>
            <a:prstGeom prst="line">
              <a:avLst/>
            </a:prstGeom>
            <a:noFill/>
            <a:ln w="14288">
              <a:solidFill>
                <a:srgbClr val="000000"/>
              </a:solidFill>
              <a:round/>
              <a:headEnd/>
              <a:tailEnd/>
            </a:ln>
          </p:spPr>
          <p:txBody>
            <a:bodyPr/>
            <a:lstStyle/>
            <a:p>
              <a:endParaRPr lang="en-US"/>
            </a:p>
          </p:txBody>
        </p:sp>
        <p:sp>
          <p:nvSpPr>
            <p:cNvPr id="169383" name="Line 2471"/>
            <p:cNvSpPr>
              <a:spLocks noChangeShapeType="1"/>
            </p:cNvSpPr>
            <p:nvPr/>
          </p:nvSpPr>
          <p:spPr bwMode="auto">
            <a:xfrm flipV="1">
              <a:off x="1943" y="2746"/>
              <a:ext cx="1" cy="3"/>
            </a:xfrm>
            <a:prstGeom prst="line">
              <a:avLst/>
            </a:prstGeom>
            <a:noFill/>
            <a:ln w="14288">
              <a:solidFill>
                <a:srgbClr val="000000"/>
              </a:solidFill>
              <a:round/>
              <a:headEnd/>
              <a:tailEnd/>
            </a:ln>
          </p:spPr>
          <p:txBody>
            <a:bodyPr/>
            <a:lstStyle/>
            <a:p>
              <a:endParaRPr lang="en-US"/>
            </a:p>
          </p:txBody>
        </p:sp>
        <p:sp>
          <p:nvSpPr>
            <p:cNvPr id="169384" name="Freeform 2472"/>
            <p:cNvSpPr>
              <a:spLocks/>
            </p:cNvSpPr>
            <p:nvPr/>
          </p:nvSpPr>
          <p:spPr bwMode="auto">
            <a:xfrm>
              <a:off x="1952" y="2735"/>
              <a:ext cx="10" cy="15"/>
            </a:xfrm>
            <a:custGeom>
              <a:avLst/>
              <a:gdLst/>
              <a:ahLst/>
              <a:cxnLst>
                <a:cxn ang="0">
                  <a:pos x="0" y="4"/>
                </a:cxn>
                <a:cxn ang="0">
                  <a:pos x="3" y="0"/>
                </a:cxn>
                <a:cxn ang="0">
                  <a:pos x="14" y="20"/>
                </a:cxn>
              </a:cxnLst>
              <a:rect l="0" t="0" r="r" b="b"/>
              <a:pathLst>
                <a:path w="14" h="20">
                  <a:moveTo>
                    <a:pt x="0" y="4"/>
                  </a:moveTo>
                  <a:lnTo>
                    <a:pt x="3" y="0"/>
                  </a:lnTo>
                  <a:lnTo>
                    <a:pt x="14" y="20"/>
                  </a:lnTo>
                </a:path>
              </a:pathLst>
            </a:custGeom>
            <a:noFill/>
            <a:ln w="14288">
              <a:solidFill>
                <a:srgbClr val="000000"/>
              </a:solidFill>
              <a:prstDash val="solid"/>
              <a:round/>
              <a:headEnd/>
              <a:tailEnd/>
            </a:ln>
          </p:spPr>
          <p:txBody>
            <a:bodyPr/>
            <a:lstStyle/>
            <a:p>
              <a:endParaRPr lang="en-US"/>
            </a:p>
          </p:txBody>
        </p:sp>
        <p:sp>
          <p:nvSpPr>
            <p:cNvPr id="169385" name="Line 2473"/>
            <p:cNvSpPr>
              <a:spLocks noChangeShapeType="1"/>
            </p:cNvSpPr>
            <p:nvPr/>
          </p:nvSpPr>
          <p:spPr bwMode="auto">
            <a:xfrm>
              <a:off x="1968" y="2761"/>
              <a:ext cx="1" cy="3"/>
            </a:xfrm>
            <a:prstGeom prst="line">
              <a:avLst/>
            </a:prstGeom>
            <a:noFill/>
            <a:ln w="14288">
              <a:solidFill>
                <a:srgbClr val="000000"/>
              </a:solidFill>
              <a:round/>
              <a:headEnd/>
              <a:tailEnd/>
            </a:ln>
          </p:spPr>
          <p:txBody>
            <a:bodyPr/>
            <a:lstStyle/>
            <a:p>
              <a:endParaRPr lang="en-US"/>
            </a:p>
          </p:txBody>
        </p:sp>
        <p:sp>
          <p:nvSpPr>
            <p:cNvPr id="169386" name="Line 2474"/>
            <p:cNvSpPr>
              <a:spLocks noChangeShapeType="1"/>
            </p:cNvSpPr>
            <p:nvPr/>
          </p:nvSpPr>
          <p:spPr bwMode="auto">
            <a:xfrm flipV="1">
              <a:off x="1974" y="2737"/>
              <a:ext cx="9" cy="17"/>
            </a:xfrm>
            <a:prstGeom prst="line">
              <a:avLst/>
            </a:prstGeom>
            <a:noFill/>
            <a:ln w="14288">
              <a:solidFill>
                <a:srgbClr val="000000"/>
              </a:solidFill>
              <a:round/>
              <a:headEnd/>
              <a:tailEnd/>
            </a:ln>
          </p:spPr>
          <p:txBody>
            <a:bodyPr/>
            <a:lstStyle/>
            <a:p>
              <a:endParaRPr lang="en-US"/>
            </a:p>
          </p:txBody>
        </p:sp>
        <p:sp>
          <p:nvSpPr>
            <p:cNvPr id="169387" name="Line 2475"/>
            <p:cNvSpPr>
              <a:spLocks noChangeShapeType="1"/>
            </p:cNvSpPr>
            <p:nvPr/>
          </p:nvSpPr>
          <p:spPr bwMode="auto">
            <a:xfrm>
              <a:off x="1989" y="2745"/>
              <a:ext cx="1" cy="1"/>
            </a:xfrm>
            <a:prstGeom prst="line">
              <a:avLst/>
            </a:prstGeom>
            <a:noFill/>
            <a:ln w="14288">
              <a:solidFill>
                <a:srgbClr val="000000"/>
              </a:solidFill>
              <a:round/>
              <a:headEnd/>
              <a:tailEnd/>
            </a:ln>
          </p:spPr>
          <p:txBody>
            <a:bodyPr/>
            <a:lstStyle/>
            <a:p>
              <a:endParaRPr lang="en-US"/>
            </a:p>
          </p:txBody>
        </p:sp>
        <p:sp>
          <p:nvSpPr>
            <p:cNvPr id="169388" name="Freeform 2476"/>
            <p:cNvSpPr>
              <a:spLocks/>
            </p:cNvSpPr>
            <p:nvPr/>
          </p:nvSpPr>
          <p:spPr bwMode="auto">
            <a:xfrm>
              <a:off x="1996" y="2753"/>
              <a:ext cx="9" cy="12"/>
            </a:xfrm>
            <a:custGeom>
              <a:avLst/>
              <a:gdLst/>
              <a:ahLst/>
              <a:cxnLst>
                <a:cxn ang="0">
                  <a:pos x="0" y="6"/>
                </a:cxn>
                <a:cxn ang="0">
                  <a:pos x="5" y="15"/>
                </a:cxn>
                <a:cxn ang="0">
                  <a:pos x="14" y="0"/>
                </a:cxn>
              </a:cxnLst>
              <a:rect l="0" t="0" r="r" b="b"/>
              <a:pathLst>
                <a:path w="14" h="15">
                  <a:moveTo>
                    <a:pt x="0" y="6"/>
                  </a:moveTo>
                  <a:lnTo>
                    <a:pt x="5" y="15"/>
                  </a:lnTo>
                  <a:lnTo>
                    <a:pt x="14" y="0"/>
                  </a:lnTo>
                </a:path>
              </a:pathLst>
            </a:custGeom>
            <a:noFill/>
            <a:ln w="14288">
              <a:solidFill>
                <a:srgbClr val="000000"/>
              </a:solidFill>
              <a:prstDash val="solid"/>
              <a:round/>
              <a:headEnd/>
              <a:tailEnd/>
            </a:ln>
          </p:spPr>
          <p:txBody>
            <a:bodyPr/>
            <a:lstStyle/>
            <a:p>
              <a:endParaRPr lang="en-US"/>
            </a:p>
          </p:txBody>
        </p:sp>
        <p:sp>
          <p:nvSpPr>
            <p:cNvPr id="169389" name="Line 2477"/>
            <p:cNvSpPr>
              <a:spLocks noChangeShapeType="1"/>
            </p:cNvSpPr>
            <p:nvPr/>
          </p:nvSpPr>
          <p:spPr bwMode="auto">
            <a:xfrm flipV="1">
              <a:off x="2010" y="2741"/>
              <a:ext cx="1" cy="1"/>
            </a:xfrm>
            <a:prstGeom prst="line">
              <a:avLst/>
            </a:prstGeom>
            <a:noFill/>
            <a:ln w="14288">
              <a:solidFill>
                <a:srgbClr val="000000"/>
              </a:solidFill>
              <a:round/>
              <a:headEnd/>
              <a:tailEnd/>
            </a:ln>
          </p:spPr>
          <p:txBody>
            <a:bodyPr/>
            <a:lstStyle/>
            <a:p>
              <a:endParaRPr lang="en-US"/>
            </a:p>
          </p:txBody>
        </p:sp>
        <p:sp>
          <p:nvSpPr>
            <p:cNvPr id="169390" name="Line 2478"/>
            <p:cNvSpPr>
              <a:spLocks noChangeShapeType="1"/>
            </p:cNvSpPr>
            <p:nvPr/>
          </p:nvSpPr>
          <p:spPr bwMode="auto">
            <a:xfrm>
              <a:off x="2016" y="2742"/>
              <a:ext cx="7" cy="18"/>
            </a:xfrm>
            <a:prstGeom prst="line">
              <a:avLst/>
            </a:prstGeom>
            <a:noFill/>
            <a:ln w="14288">
              <a:solidFill>
                <a:srgbClr val="000000"/>
              </a:solidFill>
              <a:round/>
              <a:headEnd/>
              <a:tailEnd/>
            </a:ln>
          </p:spPr>
          <p:txBody>
            <a:bodyPr/>
            <a:lstStyle/>
            <a:p>
              <a:endParaRPr lang="en-US"/>
            </a:p>
          </p:txBody>
        </p:sp>
        <p:sp>
          <p:nvSpPr>
            <p:cNvPr id="169391" name="Line 2479"/>
            <p:cNvSpPr>
              <a:spLocks noChangeShapeType="1"/>
            </p:cNvSpPr>
            <p:nvPr/>
          </p:nvSpPr>
          <p:spPr bwMode="auto">
            <a:xfrm>
              <a:off x="2027" y="2773"/>
              <a:ext cx="1" cy="1"/>
            </a:xfrm>
            <a:prstGeom prst="line">
              <a:avLst/>
            </a:prstGeom>
            <a:noFill/>
            <a:ln w="14288">
              <a:solidFill>
                <a:srgbClr val="000000"/>
              </a:solidFill>
              <a:round/>
              <a:headEnd/>
              <a:tailEnd/>
            </a:ln>
          </p:spPr>
          <p:txBody>
            <a:bodyPr/>
            <a:lstStyle/>
            <a:p>
              <a:endParaRPr lang="en-US"/>
            </a:p>
          </p:txBody>
        </p:sp>
        <p:sp>
          <p:nvSpPr>
            <p:cNvPr id="169392" name="Freeform 2480"/>
            <p:cNvSpPr>
              <a:spLocks/>
            </p:cNvSpPr>
            <p:nvPr/>
          </p:nvSpPr>
          <p:spPr bwMode="auto">
            <a:xfrm>
              <a:off x="2039" y="2765"/>
              <a:ext cx="13" cy="11"/>
            </a:xfrm>
            <a:custGeom>
              <a:avLst/>
              <a:gdLst/>
              <a:ahLst/>
              <a:cxnLst>
                <a:cxn ang="0">
                  <a:pos x="0" y="15"/>
                </a:cxn>
                <a:cxn ang="0">
                  <a:pos x="7" y="15"/>
                </a:cxn>
                <a:cxn ang="0">
                  <a:pos x="18" y="0"/>
                </a:cxn>
              </a:cxnLst>
              <a:rect l="0" t="0" r="r" b="b"/>
              <a:pathLst>
                <a:path w="18" h="15">
                  <a:moveTo>
                    <a:pt x="0" y="15"/>
                  </a:moveTo>
                  <a:lnTo>
                    <a:pt x="7" y="15"/>
                  </a:lnTo>
                  <a:lnTo>
                    <a:pt x="18" y="0"/>
                  </a:lnTo>
                </a:path>
              </a:pathLst>
            </a:custGeom>
            <a:noFill/>
            <a:ln w="14288">
              <a:solidFill>
                <a:srgbClr val="000000"/>
              </a:solidFill>
              <a:prstDash val="solid"/>
              <a:round/>
              <a:headEnd/>
              <a:tailEnd/>
            </a:ln>
          </p:spPr>
          <p:txBody>
            <a:bodyPr/>
            <a:lstStyle/>
            <a:p>
              <a:endParaRPr lang="en-US"/>
            </a:p>
          </p:txBody>
        </p:sp>
        <p:sp>
          <p:nvSpPr>
            <p:cNvPr id="169393" name="Freeform 2481"/>
            <p:cNvSpPr>
              <a:spLocks/>
            </p:cNvSpPr>
            <p:nvPr/>
          </p:nvSpPr>
          <p:spPr bwMode="auto">
            <a:xfrm>
              <a:off x="2059" y="2752"/>
              <a:ext cx="0" cy="1"/>
            </a:xfrm>
            <a:custGeom>
              <a:avLst/>
              <a:gdLst/>
              <a:ahLst/>
              <a:cxnLst>
                <a:cxn ang="0">
                  <a:pos x="0" y="1"/>
                </a:cxn>
                <a:cxn ang="0">
                  <a:pos x="1" y="0"/>
                </a:cxn>
                <a:cxn ang="0">
                  <a:pos x="1" y="0"/>
                </a:cxn>
              </a:cxnLst>
              <a:rect l="0" t="0" r="r" b="b"/>
              <a:pathLst>
                <a:path w="1" h="1">
                  <a:moveTo>
                    <a:pt x="0" y="1"/>
                  </a:moveTo>
                  <a:lnTo>
                    <a:pt x="1" y="0"/>
                  </a:lnTo>
                  <a:lnTo>
                    <a:pt x="1" y="0"/>
                  </a:lnTo>
                </a:path>
              </a:pathLst>
            </a:custGeom>
            <a:noFill/>
            <a:ln w="14288">
              <a:solidFill>
                <a:srgbClr val="000000"/>
              </a:solidFill>
              <a:prstDash val="solid"/>
              <a:round/>
              <a:headEnd/>
              <a:tailEnd/>
            </a:ln>
          </p:spPr>
          <p:txBody>
            <a:bodyPr/>
            <a:lstStyle/>
            <a:p>
              <a:endParaRPr lang="en-US"/>
            </a:p>
          </p:txBody>
        </p:sp>
        <p:sp>
          <p:nvSpPr>
            <p:cNvPr id="169394" name="Freeform 2482"/>
            <p:cNvSpPr>
              <a:spLocks/>
            </p:cNvSpPr>
            <p:nvPr/>
          </p:nvSpPr>
          <p:spPr bwMode="auto">
            <a:xfrm>
              <a:off x="2071" y="2741"/>
              <a:ext cx="17" cy="7"/>
            </a:xfrm>
            <a:custGeom>
              <a:avLst/>
              <a:gdLst/>
              <a:ahLst/>
              <a:cxnLst>
                <a:cxn ang="0">
                  <a:pos x="0" y="9"/>
                </a:cxn>
                <a:cxn ang="0">
                  <a:pos x="5" y="8"/>
                </a:cxn>
                <a:cxn ang="0">
                  <a:pos x="25" y="0"/>
                </a:cxn>
              </a:cxnLst>
              <a:rect l="0" t="0" r="r" b="b"/>
              <a:pathLst>
                <a:path w="25" h="9">
                  <a:moveTo>
                    <a:pt x="0" y="9"/>
                  </a:moveTo>
                  <a:lnTo>
                    <a:pt x="5" y="8"/>
                  </a:lnTo>
                  <a:lnTo>
                    <a:pt x="25" y="0"/>
                  </a:lnTo>
                </a:path>
              </a:pathLst>
            </a:custGeom>
            <a:noFill/>
            <a:ln w="14288">
              <a:solidFill>
                <a:srgbClr val="000000"/>
              </a:solidFill>
              <a:prstDash val="solid"/>
              <a:round/>
              <a:headEnd/>
              <a:tailEnd/>
            </a:ln>
          </p:spPr>
          <p:txBody>
            <a:bodyPr/>
            <a:lstStyle/>
            <a:p>
              <a:endParaRPr lang="en-US"/>
            </a:p>
          </p:txBody>
        </p:sp>
        <p:sp>
          <p:nvSpPr>
            <p:cNvPr id="169395" name="Line 2483"/>
            <p:cNvSpPr>
              <a:spLocks noChangeShapeType="1"/>
            </p:cNvSpPr>
            <p:nvPr/>
          </p:nvSpPr>
          <p:spPr bwMode="auto">
            <a:xfrm>
              <a:off x="2096" y="2751"/>
              <a:ext cx="1" cy="1"/>
            </a:xfrm>
            <a:prstGeom prst="line">
              <a:avLst/>
            </a:prstGeom>
            <a:noFill/>
            <a:ln w="14288">
              <a:solidFill>
                <a:srgbClr val="000000"/>
              </a:solidFill>
              <a:round/>
              <a:headEnd/>
              <a:tailEnd/>
            </a:ln>
          </p:spPr>
          <p:txBody>
            <a:bodyPr/>
            <a:lstStyle/>
            <a:p>
              <a:endParaRPr lang="en-US"/>
            </a:p>
          </p:txBody>
        </p:sp>
        <p:sp>
          <p:nvSpPr>
            <p:cNvPr id="169396" name="Freeform 2484"/>
            <p:cNvSpPr>
              <a:spLocks/>
            </p:cNvSpPr>
            <p:nvPr/>
          </p:nvSpPr>
          <p:spPr bwMode="auto">
            <a:xfrm>
              <a:off x="2104" y="2764"/>
              <a:ext cx="11" cy="13"/>
            </a:xfrm>
            <a:custGeom>
              <a:avLst/>
              <a:gdLst/>
              <a:ahLst/>
              <a:cxnLst>
                <a:cxn ang="0">
                  <a:pos x="0" y="0"/>
                </a:cxn>
                <a:cxn ang="0">
                  <a:pos x="1" y="1"/>
                </a:cxn>
                <a:cxn ang="0">
                  <a:pos x="17" y="18"/>
                </a:cxn>
              </a:cxnLst>
              <a:rect l="0" t="0" r="r" b="b"/>
              <a:pathLst>
                <a:path w="17" h="18">
                  <a:moveTo>
                    <a:pt x="0" y="0"/>
                  </a:moveTo>
                  <a:lnTo>
                    <a:pt x="1" y="1"/>
                  </a:lnTo>
                  <a:lnTo>
                    <a:pt x="17" y="18"/>
                  </a:lnTo>
                </a:path>
              </a:pathLst>
            </a:custGeom>
            <a:noFill/>
            <a:ln w="14288">
              <a:solidFill>
                <a:srgbClr val="000000"/>
              </a:solidFill>
              <a:prstDash val="solid"/>
              <a:round/>
              <a:headEnd/>
              <a:tailEnd/>
            </a:ln>
          </p:spPr>
          <p:txBody>
            <a:bodyPr/>
            <a:lstStyle/>
            <a:p>
              <a:endParaRPr lang="en-US"/>
            </a:p>
          </p:txBody>
        </p:sp>
        <p:sp>
          <p:nvSpPr>
            <p:cNvPr id="169397" name="Line 2485"/>
            <p:cNvSpPr>
              <a:spLocks noChangeShapeType="1"/>
            </p:cNvSpPr>
            <p:nvPr/>
          </p:nvSpPr>
          <p:spPr bwMode="auto">
            <a:xfrm flipV="1">
              <a:off x="2123" y="2774"/>
              <a:ext cx="1" cy="2"/>
            </a:xfrm>
            <a:prstGeom prst="line">
              <a:avLst/>
            </a:prstGeom>
            <a:noFill/>
            <a:ln w="14288">
              <a:solidFill>
                <a:srgbClr val="000000"/>
              </a:solidFill>
              <a:round/>
              <a:headEnd/>
              <a:tailEnd/>
            </a:ln>
          </p:spPr>
          <p:txBody>
            <a:bodyPr/>
            <a:lstStyle/>
            <a:p>
              <a:endParaRPr lang="en-US"/>
            </a:p>
          </p:txBody>
        </p:sp>
        <p:sp>
          <p:nvSpPr>
            <p:cNvPr id="169398" name="Freeform 2486"/>
            <p:cNvSpPr>
              <a:spLocks/>
            </p:cNvSpPr>
            <p:nvPr/>
          </p:nvSpPr>
          <p:spPr bwMode="auto">
            <a:xfrm>
              <a:off x="2131" y="2758"/>
              <a:ext cx="16" cy="6"/>
            </a:xfrm>
            <a:custGeom>
              <a:avLst/>
              <a:gdLst/>
              <a:ahLst/>
              <a:cxnLst>
                <a:cxn ang="0">
                  <a:pos x="0" y="7"/>
                </a:cxn>
                <a:cxn ang="0">
                  <a:pos x="5" y="0"/>
                </a:cxn>
                <a:cxn ang="0">
                  <a:pos x="22" y="7"/>
                </a:cxn>
              </a:cxnLst>
              <a:rect l="0" t="0" r="r" b="b"/>
              <a:pathLst>
                <a:path w="22" h="7">
                  <a:moveTo>
                    <a:pt x="0" y="7"/>
                  </a:moveTo>
                  <a:lnTo>
                    <a:pt x="5" y="0"/>
                  </a:lnTo>
                  <a:lnTo>
                    <a:pt x="22" y="7"/>
                  </a:lnTo>
                </a:path>
              </a:pathLst>
            </a:custGeom>
            <a:noFill/>
            <a:ln w="14288">
              <a:solidFill>
                <a:srgbClr val="000000"/>
              </a:solidFill>
              <a:prstDash val="solid"/>
              <a:round/>
              <a:headEnd/>
              <a:tailEnd/>
            </a:ln>
          </p:spPr>
          <p:txBody>
            <a:bodyPr/>
            <a:lstStyle/>
            <a:p>
              <a:endParaRPr lang="en-US"/>
            </a:p>
          </p:txBody>
        </p:sp>
        <p:sp>
          <p:nvSpPr>
            <p:cNvPr id="169399" name="Line 2487"/>
            <p:cNvSpPr>
              <a:spLocks noChangeShapeType="1"/>
            </p:cNvSpPr>
            <p:nvPr/>
          </p:nvSpPr>
          <p:spPr bwMode="auto">
            <a:xfrm>
              <a:off x="2158" y="2760"/>
              <a:ext cx="1" cy="1"/>
            </a:xfrm>
            <a:prstGeom prst="line">
              <a:avLst/>
            </a:prstGeom>
            <a:noFill/>
            <a:ln w="14288">
              <a:solidFill>
                <a:srgbClr val="000000"/>
              </a:solidFill>
              <a:round/>
              <a:headEnd/>
              <a:tailEnd/>
            </a:ln>
          </p:spPr>
          <p:txBody>
            <a:bodyPr/>
            <a:lstStyle/>
            <a:p>
              <a:endParaRPr lang="en-US"/>
            </a:p>
          </p:txBody>
        </p:sp>
        <p:sp>
          <p:nvSpPr>
            <p:cNvPr id="169400" name="Line 2488"/>
            <p:cNvSpPr>
              <a:spLocks noChangeShapeType="1"/>
            </p:cNvSpPr>
            <p:nvPr/>
          </p:nvSpPr>
          <p:spPr bwMode="auto">
            <a:xfrm>
              <a:off x="2168" y="2765"/>
              <a:ext cx="10" cy="15"/>
            </a:xfrm>
            <a:prstGeom prst="line">
              <a:avLst/>
            </a:prstGeom>
            <a:noFill/>
            <a:ln w="14288">
              <a:solidFill>
                <a:srgbClr val="000000"/>
              </a:solidFill>
              <a:round/>
              <a:headEnd/>
              <a:tailEnd/>
            </a:ln>
          </p:spPr>
          <p:txBody>
            <a:bodyPr/>
            <a:lstStyle/>
            <a:p>
              <a:endParaRPr lang="en-US"/>
            </a:p>
          </p:txBody>
        </p:sp>
        <p:sp>
          <p:nvSpPr>
            <p:cNvPr id="169401" name="Line 2489"/>
            <p:cNvSpPr>
              <a:spLocks noChangeShapeType="1"/>
            </p:cNvSpPr>
            <p:nvPr/>
          </p:nvSpPr>
          <p:spPr bwMode="auto">
            <a:xfrm flipV="1">
              <a:off x="2188" y="2774"/>
              <a:ext cx="1" cy="1"/>
            </a:xfrm>
            <a:prstGeom prst="line">
              <a:avLst/>
            </a:prstGeom>
            <a:noFill/>
            <a:ln w="14288">
              <a:solidFill>
                <a:srgbClr val="000000"/>
              </a:solidFill>
              <a:round/>
              <a:headEnd/>
              <a:tailEnd/>
            </a:ln>
          </p:spPr>
          <p:txBody>
            <a:bodyPr/>
            <a:lstStyle/>
            <a:p>
              <a:endParaRPr lang="en-US"/>
            </a:p>
          </p:txBody>
        </p:sp>
        <p:sp>
          <p:nvSpPr>
            <p:cNvPr id="169402" name="Freeform 2490"/>
            <p:cNvSpPr>
              <a:spLocks/>
            </p:cNvSpPr>
            <p:nvPr/>
          </p:nvSpPr>
          <p:spPr bwMode="auto">
            <a:xfrm>
              <a:off x="2199" y="2774"/>
              <a:ext cx="14" cy="8"/>
            </a:xfrm>
            <a:custGeom>
              <a:avLst/>
              <a:gdLst/>
              <a:ahLst/>
              <a:cxnLst>
                <a:cxn ang="0">
                  <a:pos x="0" y="0"/>
                </a:cxn>
                <a:cxn ang="0">
                  <a:pos x="15" y="10"/>
                </a:cxn>
                <a:cxn ang="0">
                  <a:pos x="20" y="4"/>
                </a:cxn>
              </a:cxnLst>
              <a:rect l="0" t="0" r="r" b="b"/>
              <a:pathLst>
                <a:path w="20" h="10">
                  <a:moveTo>
                    <a:pt x="0" y="0"/>
                  </a:moveTo>
                  <a:lnTo>
                    <a:pt x="15" y="10"/>
                  </a:lnTo>
                  <a:lnTo>
                    <a:pt x="20" y="4"/>
                  </a:lnTo>
                </a:path>
              </a:pathLst>
            </a:custGeom>
            <a:noFill/>
            <a:ln w="14288">
              <a:solidFill>
                <a:srgbClr val="000000"/>
              </a:solidFill>
              <a:prstDash val="solid"/>
              <a:round/>
              <a:headEnd/>
              <a:tailEnd/>
            </a:ln>
          </p:spPr>
          <p:txBody>
            <a:bodyPr/>
            <a:lstStyle/>
            <a:p>
              <a:endParaRPr lang="en-US"/>
            </a:p>
          </p:txBody>
        </p:sp>
        <p:sp>
          <p:nvSpPr>
            <p:cNvPr id="169403" name="Line 2491"/>
            <p:cNvSpPr>
              <a:spLocks noChangeShapeType="1"/>
            </p:cNvSpPr>
            <p:nvPr/>
          </p:nvSpPr>
          <p:spPr bwMode="auto">
            <a:xfrm flipV="1">
              <a:off x="2221" y="2767"/>
              <a:ext cx="2" cy="1"/>
            </a:xfrm>
            <a:prstGeom prst="line">
              <a:avLst/>
            </a:prstGeom>
            <a:noFill/>
            <a:ln w="14288">
              <a:solidFill>
                <a:srgbClr val="000000"/>
              </a:solidFill>
              <a:round/>
              <a:headEnd/>
              <a:tailEnd/>
            </a:ln>
          </p:spPr>
          <p:txBody>
            <a:bodyPr/>
            <a:lstStyle/>
            <a:p>
              <a:endParaRPr lang="en-US"/>
            </a:p>
          </p:txBody>
        </p:sp>
        <p:sp>
          <p:nvSpPr>
            <p:cNvPr id="169404" name="Freeform 2492"/>
            <p:cNvSpPr>
              <a:spLocks/>
            </p:cNvSpPr>
            <p:nvPr/>
          </p:nvSpPr>
          <p:spPr bwMode="auto">
            <a:xfrm>
              <a:off x="2231" y="2746"/>
              <a:ext cx="11" cy="11"/>
            </a:xfrm>
            <a:custGeom>
              <a:avLst/>
              <a:gdLst/>
              <a:ahLst/>
              <a:cxnLst>
                <a:cxn ang="0">
                  <a:pos x="0" y="13"/>
                </a:cxn>
                <a:cxn ang="0">
                  <a:pos x="13" y="0"/>
                </a:cxn>
                <a:cxn ang="0">
                  <a:pos x="16" y="6"/>
                </a:cxn>
              </a:cxnLst>
              <a:rect l="0" t="0" r="r" b="b"/>
              <a:pathLst>
                <a:path w="16" h="13">
                  <a:moveTo>
                    <a:pt x="0" y="13"/>
                  </a:moveTo>
                  <a:lnTo>
                    <a:pt x="13" y="0"/>
                  </a:lnTo>
                  <a:lnTo>
                    <a:pt x="16" y="6"/>
                  </a:lnTo>
                </a:path>
              </a:pathLst>
            </a:custGeom>
            <a:noFill/>
            <a:ln w="14288">
              <a:solidFill>
                <a:srgbClr val="000000"/>
              </a:solidFill>
              <a:prstDash val="solid"/>
              <a:round/>
              <a:headEnd/>
              <a:tailEnd/>
            </a:ln>
          </p:spPr>
          <p:txBody>
            <a:bodyPr/>
            <a:lstStyle/>
            <a:p>
              <a:endParaRPr lang="en-US"/>
            </a:p>
          </p:txBody>
        </p:sp>
        <p:sp>
          <p:nvSpPr>
            <p:cNvPr id="169405" name="Line 2493"/>
            <p:cNvSpPr>
              <a:spLocks noChangeShapeType="1"/>
            </p:cNvSpPr>
            <p:nvPr/>
          </p:nvSpPr>
          <p:spPr bwMode="auto">
            <a:xfrm>
              <a:off x="2248" y="2765"/>
              <a:ext cx="0" cy="1"/>
            </a:xfrm>
            <a:prstGeom prst="line">
              <a:avLst/>
            </a:prstGeom>
            <a:noFill/>
            <a:ln w="14288">
              <a:solidFill>
                <a:srgbClr val="000000"/>
              </a:solidFill>
              <a:round/>
              <a:headEnd/>
              <a:tailEnd/>
            </a:ln>
          </p:spPr>
          <p:txBody>
            <a:bodyPr/>
            <a:lstStyle/>
            <a:p>
              <a:endParaRPr lang="en-US"/>
            </a:p>
          </p:txBody>
        </p:sp>
        <p:sp>
          <p:nvSpPr>
            <p:cNvPr id="169406" name="Freeform 2494"/>
            <p:cNvSpPr>
              <a:spLocks/>
            </p:cNvSpPr>
            <p:nvPr/>
          </p:nvSpPr>
          <p:spPr bwMode="auto">
            <a:xfrm>
              <a:off x="2253" y="2769"/>
              <a:ext cx="9" cy="13"/>
            </a:xfrm>
            <a:custGeom>
              <a:avLst/>
              <a:gdLst/>
              <a:ahLst/>
              <a:cxnLst>
                <a:cxn ang="0">
                  <a:pos x="0" y="11"/>
                </a:cxn>
                <a:cxn ang="0">
                  <a:pos x="3" y="17"/>
                </a:cxn>
                <a:cxn ang="0">
                  <a:pos x="13" y="0"/>
                </a:cxn>
              </a:cxnLst>
              <a:rect l="0" t="0" r="r" b="b"/>
              <a:pathLst>
                <a:path w="13" h="17">
                  <a:moveTo>
                    <a:pt x="0" y="11"/>
                  </a:moveTo>
                  <a:lnTo>
                    <a:pt x="3" y="17"/>
                  </a:lnTo>
                  <a:lnTo>
                    <a:pt x="13" y="0"/>
                  </a:lnTo>
                </a:path>
              </a:pathLst>
            </a:custGeom>
            <a:noFill/>
            <a:ln w="14288">
              <a:solidFill>
                <a:srgbClr val="000000"/>
              </a:solidFill>
              <a:prstDash val="solid"/>
              <a:round/>
              <a:headEnd/>
              <a:tailEnd/>
            </a:ln>
          </p:spPr>
          <p:txBody>
            <a:bodyPr/>
            <a:lstStyle/>
            <a:p>
              <a:endParaRPr lang="en-US"/>
            </a:p>
          </p:txBody>
        </p:sp>
        <p:sp>
          <p:nvSpPr>
            <p:cNvPr id="169407" name="Freeform 2495"/>
            <p:cNvSpPr>
              <a:spLocks/>
            </p:cNvSpPr>
            <p:nvPr/>
          </p:nvSpPr>
          <p:spPr bwMode="auto">
            <a:xfrm>
              <a:off x="2270" y="2758"/>
              <a:ext cx="1" cy="2"/>
            </a:xfrm>
            <a:custGeom>
              <a:avLst/>
              <a:gdLst/>
              <a:ahLst/>
              <a:cxnLst>
                <a:cxn ang="0">
                  <a:pos x="0" y="0"/>
                </a:cxn>
                <a:cxn ang="0">
                  <a:pos x="0" y="0"/>
                </a:cxn>
                <a:cxn ang="0">
                  <a:pos x="0" y="2"/>
                </a:cxn>
              </a:cxnLst>
              <a:rect l="0" t="0" r="r" b="b"/>
              <a:pathLst>
                <a:path h="2">
                  <a:moveTo>
                    <a:pt x="0" y="0"/>
                  </a:moveTo>
                  <a:lnTo>
                    <a:pt x="0" y="0"/>
                  </a:lnTo>
                  <a:lnTo>
                    <a:pt x="0" y="2"/>
                  </a:lnTo>
                </a:path>
              </a:pathLst>
            </a:custGeom>
            <a:noFill/>
            <a:ln w="14288">
              <a:solidFill>
                <a:srgbClr val="000000"/>
              </a:solidFill>
              <a:prstDash val="solid"/>
              <a:round/>
              <a:headEnd/>
              <a:tailEnd/>
            </a:ln>
          </p:spPr>
          <p:txBody>
            <a:bodyPr/>
            <a:lstStyle/>
            <a:p>
              <a:endParaRPr lang="en-US"/>
            </a:p>
          </p:txBody>
        </p:sp>
        <p:sp>
          <p:nvSpPr>
            <p:cNvPr id="169408" name="Line 2496"/>
            <p:cNvSpPr>
              <a:spLocks noChangeShapeType="1"/>
            </p:cNvSpPr>
            <p:nvPr/>
          </p:nvSpPr>
          <p:spPr bwMode="auto">
            <a:xfrm>
              <a:off x="2275" y="2772"/>
              <a:ext cx="8" cy="19"/>
            </a:xfrm>
            <a:prstGeom prst="line">
              <a:avLst/>
            </a:prstGeom>
            <a:noFill/>
            <a:ln w="14288">
              <a:solidFill>
                <a:srgbClr val="000000"/>
              </a:solidFill>
              <a:round/>
              <a:headEnd/>
              <a:tailEnd/>
            </a:ln>
          </p:spPr>
          <p:txBody>
            <a:bodyPr/>
            <a:lstStyle/>
            <a:p>
              <a:endParaRPr lang="en-US"/>
            </a:p>
          </p:txBody>
        </p:sp>
        <p:sp>
          <p:nvSpPr>
            <p:cNvPr id="169409" name="Line 2497"/>
            <p:cNvSpPr>
              <a:spLocks noChangeShapeType="1"/>
            </p:cNvSpPr>
            <p:nvPr/>
          </p:nvSpPr>
          <p:spPr bwMode="auto">
            <a:xfrm flipV="1">
              <a:off x="2290" y="2786"/>
              <a:ext cx="1" cy="1"/>
            </a:xfrm>
            <a:prstGeom prst="line">
              <a:avLst/>
            </a:prstGeom>
            <a:noFill/>
            <a:ln w="14288">
              <a:solidFill>
                <a:srgbClr val="000000"/>
              </a:solidFill>
              <a:round/>
              <a:headEnd/>
              <a:tailEnd/>
            </a:ln>
          </p:spPr>
          <p:txBody>
            <a:bodyPr/>
            <a:lstStyle/>
            <a:p>
              <a:endParaRPr lang="en-US"/>
            </a:p>
          </p:txBody>
        </p:sp>
        <p:sp>
          <p:nvSpPr>
            <p:cNvPr id="169410" name="Freeform 2498"/>
            <p:cNvSpPr>
              <a:spLocks/>
            </p:cNvSpPr>
            <p:nvPr/>
          </p:nvSpPr>
          <p:spPr bwMode="auto">
            <a:xfrm>
              <a:off x="2298" y="2759"/>
              <a:ext cx="11" cy="15"/>
            </a:xfrm>
            <a:custGeom>
              <a:avLst/>
              <a:gdLst/>
              <a:ahLst/>
              <a:cxnLst>
                <a:cxn ang="0">
                  <a:pos x="0" y="20"/>
                </a:cxn>
                <a:cxn ang="0">
                  <a:pos x="3" y="14"/>
                </a:cxn>
                <a:cxn ang="0">
                  <a:pos x="17" y="0"/>
                </a:cxn>
              </a:cxnLst>
              <a:rect l="0" t="0" r="r" b="b"/>
              <a:pathLst>
                <a:path w="17" h="20">
                  <a:moveTo>
                    <a:pt x="0" y="20"/>
                  </a:moveTo>
                  <a:lnTo>
                    <a:pt x="3" y="14"/>
                  </a:lnTo>
                  <a:lnTo>
                    <a:pt x="17" y="0"/>
                  </a:lnTo>
                </a:path>
              </a:pathLst>
            </a:custGeom>
            <a:noFill/>
            <a:ln w="14288">
              <a:solidFill>
                <a:srgbClr val="000000"/>
              </a:solidFill>
              <a:prstDash val="solid"/>
              <a:round/>
              <a:headEnd/>
              <a:tailEnd/>
            </a:ln>
          </p:spPr>
          <p:txBody>
            <a:bodyPr/>
            <a:lstStyle/>
            <a:p>
              <a:endParaRPr lang="en-US"/>
            </a:p>
          </p:txBody>
        </p:sp>
        <p:sp>
          <p:nvSpPr>
            <p:cNvPr id="169411" name="Line 2499"/>
            <p:cNvSpPr>
              <a:spLocks noChangeShapeType="1"/>
            </p:cNvSpPr>
            <p:nvPr/>
          </p:nvSpPr>
          <p:spPr bwMode="auto">
            <a:xfrm>
              <a:off x="2316" y="2757"/>
              <a:ext cx="1" cy="1"/>
            </a:xfrm>
            <a:prstGeom prst="line">
              <a:avLst/>
            </a:prstGeom>
            <a:noFill/>
            <a:ln w="14288">
              <a:solidFill>
                <a:srgbClr val="000000"/>
              </a:solidFill>
              <a:round/>
              <a:headEnd/>
              <a:tailEnd/>
            </a:ln>
          </p:spPr>
          <p:txBody>
            <a:bodyPr/>
            <a:lstStyle/>
            <a:p>
              <a:endParaRPr lang="en-US"/>
            </a:p>
          </p:txBody>
        </p:sp>
        <p:sp>
          <p:nvSpPr>
            <p:cNvPr id="169412" name="Line 2500"/>
            <p:cNvSpPr>
              <a:spLocks noChangeShapeType="1"/>
            </p:cNvSpPr>
            <p:nvPr/>
          </p:nvSpPr>
          <p:spPr bwMode="auto">
            <a:xfrm>
              <a:off x="2322" y="2769"/>
              <a:ext cx="7" cy="20"/>
            </a:xfrm>
            <a:prstGeom prst="line">
              <a:avLst/>
            </a:prstGeom>
            <a:noFill/>
            <a:ln w="14288">
              <a:solidFill>
                <a:srgbClr val="000000"/>
              </a:solidFill>
              <a:round/>
              <a:headEnd/>
              <a:tailEnd/>
            </a:ln>
          </p:spPr>
          <p:txBody>
            <a:bodyPr/>
            <a:lstStyle/>
            <a:p>
              <a:endParaRPr lang="en-US"/>
            </a:p>
          </p:txBody>
        </p:sp>
        <p:sp>
          <p:nvSpPr>
            <p:cNvPr id="169413" name="Line 2501"/>
            <p:cNvSpPr>
              <a:spLocks noChangeShapeType="1"/>
            </p:cNvSpPr>
            <p:nvPr/>
          </p:nvSpPr>
          <p:spPr bwMode="auto">
            <a:xfrm flipV="1">
              <a:off x="2334" y="2787"/>
              <a:ext cx="0" cy="1"/>
            </a:xfrm>
            <a:prstGeom prst="line">
              <a:avLst/>
            </a:prstGeom>
            <a:noFill/>
            <a:ln w="14288">
              <a:solidFill>
                <a:srgbClr val="000000"/>
              </a:solidFill>
              <a:round/>
              <a:headEnd/>
              <a:tailEnd/>
            </a:ln>
          </p:spPr>
          <p:txBody>
            <a:bodyPr/>
            <a:lstStyle/>
            <a:p>
              <a:endParaRPr lang="en-US"/>
            </a:p>
          </p:txBody>
        </p:sp>
        <p:sp>
          <p:nvSpPr>
            <p:cNvPr id="169414" name="Freeform 2502"/>
            <p:cNvSpPr>
              <a:spLocks/>
            </p:cNvSpPr>
            <p:nvPr/>
          </p:nvSpPr>
          <p:spPr bwMode="auto">
            <a:xfrm>
              <a:off x="2340" y="2765"/>
              <a:ext cx="9" cy="9"/>
            </a:xfrm>
            <a:custGeom>
              <a:avLst/>
              <a:gdLst/>
              <a:ahLst/>
              <a:cxnLst>
                <a:cxn ang="0">
                  <a:pos x="0" y="13"/>
                </a:cxn>
                <a:cxn ang="0">
                  <a:pos x="7" y="0"/>
                </a:cxn>
                <a:cxn ang="0">
                  <a:pos x="12" y="11"/>
                </a:cxn>
              </a:cxnLst>
              <a:rect l="0" t="0" r="r" b="b"/>
              <a:pathLst>
                <a:path w="12" h="13">
                  <a:moveTo>
                    <a:pt x="0" y="13"/>
                  </a:moveTo>
                  <a:lnTo>
                    <a:pt x="7" y="0"/>
                  </a:lnTo>
                  <a:lnTo>
                    <a:pt x="12" y="11"/>
                  </a:lnTo>
                </a:path>
              </a:pathLst>
            </a:custGeom>
            <a:noFill/>
            <a:ln w="14288">
              <a:solidFill>
                <a:srgbClr val="000000"/>
              </a:solidFill>
              <a:prstDash val="solid"/>
              <a:round/>
              <a:headEnd/>
              <a:tailEnd/>
            </a:ln>
          </p:spPr>
          <p:txBody>
            <a:bodyPr/>
            <a:lstStyle/>
            <a:p>
              <a:endParaRPr lang="en-US"/>
            </a:p>
          </p:txBody>
        </p:sp>
        <p:sp>
          <p:nvSpPr>
            <p:cNvPr id="169415" name="Line 2503"/>
            <p:cNvSpPr>
              <a:spLocks noChangeShapeType="1"/>
            </p:cNvSpPr>
            <p:nvPr/>
          </p:nvSpPr>
          <p:spPr bwMode="auto">
            <a:xfrm>
              <a:off x="2355" y="2784"/>
              <a:ext cx="1" cy="2"/>
            </a:xfrm>
            <a:prstGeom prst="line">
              <a:avLst/>
            </a:prstGeom>
            <a:noFill/>
            <a:ln w="14288">
              <a:solidFill>
                <a:srgbClr val="000000"/>
              </a:solidFill>
              <a:round/>
              <a:headEnd/>
              <a:tailEnd/>
            </a:ln>
          </p:spPr>
          <p:txBody>
            <a:bodyPr/>
            <a:lstStyle/>
            <a:p>
              <a:endParaRPr lang="en-US"/>
            </a:p>
          </p:txBody>
        </p:sp>
        <p:sp>
          <p:nvSpPr>
            <p:cNvPr id="169416" name="Freeform 2504"/>
            <p:cNvSpPr>
              <a:spLocks/>
            </p:cNvSpPr>
            <p:nvPr/>
          </p:nvSpPr>
          <p:spPr bwMode="auto">
            <a:xfrm>
              <a:off x="2363" y="2784"/>
              <a:ext cx="17" cy="10"/>
            </a:xfrm>
            <a:custGeom>
              <a:avLst/>
              <a:gdLst/>
              <a:ahLst/>
              <a:cxnLst>
                <a:cxn ang="0">
                  <a:pos x="0" y="11"/>
                </a:cxn>
                <a:cxn ang="0">
                  <a:pos x="17" y="4"/>
                </a:cxn>
                <a:cxn ang="0">
                  <a:pos x="24" y="0"/>
                </a:cxn>
              </a:cxnLst>
              <a:rect l="0" t="0" r="r" b="b"/>
              <a:pathLst>
                <a:path w="24" h="11">
                  <a:moveTo>
                    <a:pt x="0" y="11"/>
                  </a:moveTo>
                  <a:lnTo>
                    <a:pt x="17" y="4"/>
                  </a:lnTo>
                  <a:lnTo>
                    <a:pt x="24" y="0"/>
                  </a:lnTo>
                </a:path>
              </a:pathLst>
            </a:custGeom>
            <a:noFill/>
            <a:ln w="14288">
              <a:solidFill>
                <a:srgbClr val="000000"/>
              </a:solidFill>
              <a:prstDash val="solid"/>
              <a:round/>
              <a:headEnd/>
              <a:tailEnd/>
            </a:ln>
          </p:spPr>
          <p:txBody>
            <a:bodyPr/>
            <a:lstStyle/>
            <a:p>
              <a:endParaRPr lang="en-US"/>
            </a:p>
          </p:txBody>
        </p:sp>
        <p:sp>
          <p:nvSpPr>
            <p:cNvPr id="169417" name="Freeform 2505"/>
            <p:cNvSpPr>
              <a:spLocks/>
            </p:cNvSpPr>
            <p:nvPr/>
          </p:nvSpPr>
          <p:spPr bwMode="auto">
            <a:xfrm>
              <a:off x="2390" y="2776"/>
              <a:ext cx="0" cy="0"/>
            </a:xfrm>
            <a:custGeom>
              <a:avLst/>
              <a:gdLst/>
              <a:ahLst/>
              <a:cxnLst>
                <a:cxn ang="0">
                  <a:pos x="0" y="1"/>
                </a:cxn>
                <a:cxn ang="0">
                  <a:pos x="1" y="0"/>
                </a:cxn>
                <a:cxn ang="0">
                  <a:pos x="1" y="0"/>
                </a:cxn>
              </a:cxnLst>
              <a:rect l="0" t="0" r="r" b="b"/>
              <a:pathLst>
                <a:path w="1" h="1">
                  <a:moveTo>
                    <a:pt x="0" y="1"/>
                  </a:moveTo>
                  <a:lnTo>
                    <a:pt x="1" y="0"/>
                  </a:lnTo>
                  <a:lnTo>
                    <a:pt x="1" y="0"/>
                  </a:lnTo>
                </a:path>
              </a:pathLst>
            </a:custGeom>
            <a:noFill/>
            <a:ln w="14288">
              <a:solidFill>
                <a:srgbClr val="000000"/>
              </a:solidFill>
              <a:prstDash val="solid"/>
              <a:round/>
              <a:headEnd/>
              <a:tailEnd/>
            </a:ln>
          </p:spPr>
          <p:txBody>
            <a:bodyPr/>
            <a:lstStyle/>
            <a:p>
              <a:endParaRPr lang="en-US"/>
            </a:p>
          </p:txBody>
        </p:sp>
        <p:sp>
          <p:nvSpPr>
            <p:cNvPr id="169418" name="Freeform 2506"/>
            <p:cNvSpPr>
              <a:spLocks/>
            </p:cNvSpPr>
            <p:nvPr/>
          </p:nvSpPr>
          <p:spPr bwMode="auto">
            <a:xfrm>
              <a:off x="2403" y="2769"/>
              <a:ext cx="15" cy="11"/>
            </a:xfrm>
            <a:custGeom>
              <a:avLst/>
              <a:gdLst/>
              <a:ahLst/>
              <a:cxnLst>
                <a:cxn ang="0">
                  <a:pos x="0" y="3"/>
                </a:cxn>
                <a:cxn ang="0">
                  <a:pos x="3" y="0"/>
                </a:cxn>
                <a:cxn ang="0">
                  <a:pos x="22" y="13"/>
                </a:cxn>
              </a:cxnLst>
              <a:rect l="0" t="0" r="r" b="b"/>
              <a:pathLst>
                <a:path w="22" h="13">
                  <a:moveTo>
                    <a:pt x="0" y="3"/>
                  </a:moveTo>
                  <a:lnTo>
                    <a:pt x="3" y="0"/>
                  </a:lnTo>
                  <a:lnTo>
                    <a:pt x="22" y="13"/>
                  </a:lnTo>
                </a:path>
              </a:pathLst>
            </a:custGeom>
            <a:noFill/>
            <a:ln w="14288">
              <a:solidFill>
                <a:srgbClr val="000000"/>
              </a:solidFill>
              <a:prstDash val="solid"/>
              <a:round/>
              <a:headEnd/>
              <a:tailEnd/>
            </a:ln>
          </p:spPr>
          <p:txBody>
            <a:bodyPr/>
            <a:lstStyle/>
            <a:p>
              <a:endParaRPr lang="en-US"/>
            </a:p>
          </p:txBody>
        </p:sp>
        <p:sp>
          <p:nvSpPr>
            <p:cNvPr id="169419" name="Line 2507"/>
            <p:cNvSpPr>
              <a:spLocks noChangeShapeType="1"/>
            </p:cNvSpPr>
            <p:nvPr/>
          </p:nvSpPr>
          <p:spPr bwMode="auto">
            <a:xfrm flipV="1">
              <a:off x="2428" y="2776"/>
              <a:ext cx="0" cy="0"/>
            </a:xfrm>
            <a:prstGeom prst="line">
              <a:avLst/>
            </a:prstGeom>
            <a:noFill/>
            <a:ln w="14288">
              <a:solidFill>
                <a:srgbClr val="000000"/>
              </a:solidFill>
              <a:round/>
              <a:headEnd/>
              <a:tailEnd/>
            </a:ln>
          </p:spPr>
          <p:txBody>
            <a:bodyPr/>
            <a:lstStyle/>
            <a:p>
              <a:endParaRPr lang="en-US"/>
            </a:p>
          </p:txBody>
        </p:sp>
        <p:sp>
          <p:nvSpPr>
            <p:cNvPr id="169420" name="Freeform 2508"/>
            <p:cNvSpPr>
              <a:spLocks/>
            </p:cNvSpPr>
            <p:nvPr/>
          </p:nvSpPr>
          <p:spPr bwMode="auto">
            <a:xfrm>
              <a:off x="2439" y="2773"/>
              <a:ext cx="15" cy="9"/>
            </a:xfrm>
            <a:custGeom>
              <a:avLst/>
              <a:gdLst/>
              <a:ahLst/>
              <a:cxnLst>
                <a:cxn ang="0">
                  <a:pos x="0" y="0"/>
                </a:cxn>
                <a:cxn ang="0">
                  <a:pos x="17" y="12"/>
                </a:cxn>
                <a:cxn ang="0">
                  <a:pos x="22" y="12"/>
                </a:cxn>
              </a:cxnLst>
              <a:rect l="0" t="0" r="r" b="b"/>
              <a:pathLst>
                <a:path w="22" h="12">
                  <a:moveTo>
                    <a:pt x="0" y="0"/>
                  </a:moveTo>
                  <a:lnTo>
                    <a:pt x="17" y="12"/>
                  </a:lnTo>
                  <a:lnTo>
                    <a:pt x="22" y="12"/>
                  </a:lnTo>
                </a:path>
              </a:pathLst>
            </a:custGeom>
            <a:noFill/>
            <a:ln w="14288">
              <a:solidFill>
                <a:srgbClr val="000000"/>
              </a:solidFill>
              <a:prstDash val="solid"/>
              <a:round/>
              <a:headEnd/>
              <a:tailEnd/>
            </a:ln>
          </p:spPr>
          <p:txBody>
            <a:bodyPr/>
            <a:lstStyle/>
            <a:p>
              <a:endParaRPr lang="en-US"/>
            </a:p>
          </p:txBody>
        </p:sp>
        <p:sp>
          <p:nvSpPr>
            <p:cNvPr id="169421" name="Line 2509"/>
            <p:cNvSpPr>
              <a:spLocks noChangeShapeType="1"/>
            </p:cNvSpPr>
            <p:nvPr/>
          </p:nvSpPr>
          <p:spPr bwMode="auto">
            <a:xfrm>
              <a:off x="2467" y="2782"/>
              <a:ext cx="1" cy="1"/>
            </a:xfrm>
            <a:prstGeom prst="line">
              <a:avLst/>
            </a:prstGeom>
            <a:noFill/>
            <a:ln w="14288">
              <a:solidFill>
                <a:srgbClr val="000000"/>
              </a:solidFill>
              <a:round/>
              <a:headEnd/>
              <a:tailEnd/>
            </a:ln>
          </p:spPr>
          <p:txBody>
            <a:bodyPr/>
            <a:lstStyle/>
            <a:p>
              <a:endParaRPr lang="en-US"/>
            </a:p>
          </p:txBody>
        </p:sp>
        <p:sp>
          <p:nvSpPr>
            <p:cNvPr id="169422" name="Freeform 2510"/>
            <p:cNvSpPr>
              <a:spLocks/>
            </p:cNvSpPr>
            <p:nvPr/>
          </p:nvSpPr>
          <p:spPr bwMode="auto">
            <a:xfrm>
              <a:off x="2480" y="2782"/>
              <a:ext cx="13" cy="14"/>
            </a:xfrm>
            <a:custGeom>
              <a:avLst/>
              <a:gdLst/>
              <a:ahLst/>
              <a:cxnLst>
                <a:cxn ang="0">
                  <a:pos x="0" y="0"/>
                </a:cxn>
                <a:cxn ang="0">
                  <a:pos x="2" y="0"/>
                </a:cxn>
                <a:cxn ang="0">
                  <a:pos x="19" y="18"/>
                </a:cxn>
              </a:cxnLst>
              <a:rect l="0" t="0" r="r" b="b"/>
              <a:pathLst>
                <a:path w="19" h="18">
                  <a:moveTo>
                    <a:pt x="0" y="0"/>
                  </a:moveTo>
                  <a:lnTo>
                    <a:pt x="2" y="0"/>
                  </a:lnTo>
                  <a:lnTo>
                    <a:pt x="19" y="18"/>
                  </a:lnTo>
                </a:path>
              </a:pathLst>
            </a:custGeom>
            <a:noFill/>
            <a:ln w="14288">
              <a:solidFill>
                <a:srgbClr val="000000"/>
              </a:solidFill>
              <a:prstDash val="solid"/>
              <a:round/>
              <a:headEnd/>
              <a:tailEnd/>
            </a:ln>
          </p:spPr>
          <p:txBody>
            <a:bodyPr/>
            <a:lstStyle/>
            <a:p>
              <a:endParaRPr lang="en-US"/>
            </a:p>
          </p:txBody>
        </p:sp>
        <p:sp>
          <p:nvSpPr>
            <p:cNvPr id="169423" name="Freeform 2511"/>
            <p:cNvSpPr>
              <a:spLocks/>
            </p:cNvSpPr>
            <p:nvPr/>
          </p:nvSpPr>
          <p:spPr bwMode="auto">
            <a:xfrm>
              <a:off x="161" y="2913"/>
              <a:ext cx="48" cy="50"/>
            </a:xfrm>
            <a:custGeom>
              <a:avLst/>
              <a:gdLst/>
              <a:ahLst/>
              <a:cxnLst>
                <a:cxn ang="0">
                  <a:pos x="70" y="0"/>
                </a:cxn>
                <a:cxn ang="0">
                  <a:pos x="70" y="19"/>
                </a:cxn>
                <a:cxn ang="0">
                  <a:pos x="35" y="19"/>
                </a:cxn>
                <a:cxn ang="0">
                  <a:pos x="28" y="19"/>
                </a:cxn>
                <a:cxn ang="0">
                  <a:pos x="24" y="19"/>
                </a:cxn>
                <a:cxn ang="0">
                  <a:pos x="20" y="20"/>
                </a:cxn>
                <a:cxn ang="0">
                  <a:pos x="17" y="21"/>
                </a:cxn>
                <a:cxn ang="0">
                  <a:pos x="15" y="23"/>
                </a:cxn>
                <a:cxn ang="0">
                  <a:pos x="14" y="26"/>
                </a:cxn>
                <a:cxn ang="0">
                  <a:pos x="14" y="30"/>
                </a:cxn>
                <a:cxn ang="0">
                  <a:pos x="14" y="35"/>
                </a:cxn>
                <a:cxn ang="0">
                  <a:pos x="16" y="39"/>
                </a:cxn>
                <a:cxn ang="0">
                  <a:pos x="19" y="42"/>
                </a:cxn>
                <a:cxn ang="0">
                  <a:pos x="23" y="44"/>
                </a:cxn>
                <a:cxn ang="0">
                  <a:pos x="27" y="45"/>
                </a:cxn>
                <a:cxn ang="0">
                  <a:pos x="31" y="46"/>
                </a:cxn>
                <a:cxn ang="0">
                  <a:pos x="39" y="46"/>
                </a:cxn>
                <a:cxn ang="0">
                  <a:pos x="70" y="46"/>
                </a:cxn>
                <a:cxn ang="0">
                  <a:pos x="70" y="64"/>
                </a:cxn>
                <a:cxn ang="0">
                  <a:pos x="1" y="64"/>
                </a:cxn>
                <a:cxn ang="0">
                  <a:pos x="1" y="46"/>
                </a:cxn>
                <a:cxn ang="0">
                  <a:pos x="12" y="46"/>
                </a:cxn>
                <a:cxn ang="0">
                  <a:pos x="3" y="36"/>
                </a:cxn>
                <a:cxn ang="0">
                  <a:pos x="0" y="23"/>
                </a:cxn>
                <a:cxn ang="0">
                  <a:pos x="1" y="18"/>
                </a:cxn>
                <a:cxn ang="0">
                  <a:pos x="2" y="12"/>
                </a:cxn>
                <a:cxn ang="0">
                  <a:pos x="4" y="8"/>
                </a:cxn>
                <a:cxn ang="0">
                  <a:pos x="7" y="6"/>
                </a:cxn>
                <a:cxn ang="0">
                  <a:pos x="11" y="4"/>
                </a:cxn>
                <a:cxn ang="0">
                  <a:pos x="15" y="1"/>
                </a:cxn>
                <a:cxn ang="0">
                  <a:pos x="18" y="1"/>
                </a:cxn>
                <a:cxn ang="0">
                  <a:pos x="23" y="1"/>
                </a:cxn>
                <a:cxn ang="0">
                  <a:pos x="27" y="0"/>
                </a:cxn>
                <a:cxn ang="0">
                  <a:pos x="70" y="0"/>
                </a:cxn>
              </a:cxnLst>
              <a:rect l="0" t="0" r="r" b="b"/>
              <a:pathLst>
                <a:path w="70" h="64">
                  <a:moveTo>
                    <a:pt x="70" y="0"/>
                  </a:moveTo>
                  <a:lnTo>
                    <a:pt x="70" y="19"/>
                  </a:lnTo>
                  <a:lnTo>
                    <a:pt x="35" y="19"/>
                  </a:lnTo>
                  <a:lnTo>
                    <a:pt x="28" y="19"/>
                  </a:lnTo>
                  <a:lnTo>
                    <a:pt x="24" y="19"/>
                  </a:lnTo>
                  <a:lnTo>
                    <a:pt x="20" y="20"/>
                  </a:lnTo>
                  <a:lnTo>
                    <a:pt x="17" y="21"/>
                  </a:lnTo>
                  <a:lnTo>
                    <a:pt x="15" y="23"/>
                  </a:lnTo>
                  <a:lnTo>
                    <a:pt x="14" y="26"/>
                  </a:lnTo>
                  <a:lnTo>
                    <a:pt x="14" y="30"/>
                  </a:lnTo>
                  <a:lnTo>
                    <a:pt x="14" y="35"/>
                  </a:lnTo>
                  <a:lnTo>
                    <a:pt x="16" y="39"/>
                  </a:lnTo>
                  <a:lnTo>
                    <a:pt x="19" y="42"/>
                  </a:lnTo>
                  <a:lnTo>
                    <a:pt x="23" y="44"/>
                  </a:lnTo>
                  <a:lnTo>
                    <a:pt x="27" y="45"/>
                  </a:lnTo>
                  <a:lnTo>
                    <a:pt x="31" y="46"/>
                  </a:lnTo>
                  <a:lnTo>
                    <a:pt x="39" y="46"/>
                  </a:lnTo>
                  <a:lnTo>
                    <a:pt x="70" y="46"/>
                  </a:lnTo>
                  <a:lnTo>
                    <a:pt x="70" y="64"/>
                  </a:lnTo>
                  <a:lnTo>
                    <a:pt x="1" y="64"/>
                  </a:lnTo>
                  <a:lnTo>
                    <a:pt x="1" y="46"/>
                  </a:lnTo>
                  <a:lnTo>
                    <a:pt x="12" y="46"/>
                  </a:lnTo>
                  <a:lnTo>
                    <a:pt x="3" y="36"/>
                  </a:lnTo>
                  <a:lnTo>
                    <a:pt x="0" y="23"/>
                  </a:lnTo>
                  <a:lnTo>
                    <a:pt x="1" y="18"/>
                  </a:lnTo>
                  <a:lnTo>
                    <a:pt x="2" y="12"/>
                  </a:lnTo>
                  <a:lnTo>
                    <a:pt x="4" y="8"/>
                  </a:lnTo>
                  <a:lnTo>
                    <a:pt x="7" y="6"/>
                  </a:lnTo>
                  <a:lnTo>
                    <a:pt x="11" y="4"/>
                  </a:lnTo>
                  <a:lnTo>
                    <a:pt x="15" y="1"/>
                  </a:lnTo>
                  <a:lnTo>
                    <a:pt x="18" y="1"/>
                  </a:lnTo>
                  <a:lnTo>
                    <a:pt x="23" y="1"/>
                  </a:lnTo>
                  <a:lnTo>
                    <a:pt x="27" y="0"/>
                  </a:lnTo>
                  <a:lnTo>
                    <a:pt x="70" y="0"/>
                  </a:lnTo>
                  <a:close/>
                </a:path>
              </a:pathLst>
            </a:custGeom>
            <a:solidFill>
              <a:srgbClr val="000000"/>
            </a:solidFill>
            <a:ln w="0">
              <a:solidFill>
                <a:srgbClr val="000000"/>
              </a:solidFill>
              <a:prstDash val="solid"/>
              <a:round/>
              <a:headEnd/>
              <a:tailEnd/>
            </a:ln>
          </p:spPr>
          <p:txBody>
            <a:bodyPr/>
            <a:lstStyle/>
            <a:p>
              <a:endParaRPr lang="en-US"/>
            </a:p>
          </p:txBody>
        </p:sp>
        <p:sp>
          <p:nvSpPr>
            <p:cNvPr id="169424" name="Freeform 2512"/>
            <p:cNvSpPr>
              <a:spLocks noEditPoints="1"/>
            </p:cNvSpPr>
            <p:nvPr/>
          </p:nvSpPr>
          <p:spPr bwMode="auto">
            <a:xfrm>
              <a:off x="144" y="2886"/>
              <a:ext cx="65" cy="14"/>
            </a:xfrm>
            <a:custGeom>
              <a:avLst/>
              <a:gdLst/>
              <a:ahLst/>
              <a:cxnLst>
                <a:cxn ang="0">
                  <a:pos x="16" y="18"/>
                </a:cxn>
                <a:cxn ang="0">
                  <a:pos x="0" y="18"/>
                </a:cxn>
                <a:cxn ang="0">
                  <a:pos x="0" y="0"/>
                </a:cxn>
                <a:cxn ang="0">
                  <a:pos x="16" y="0"/>
                </a:cxn>
                <a:cxn ang="0">
                  <a:pos x="16" y="18"/>
                </a:cxn>
                <a:cxn ang="0">
                  <a:pos x="94" y="18"/>
                </a:cxn>
                <a:cxn ang="0">
                  <a:pos x="25" y="18"/>
                </a:cxn>
                <a:cxn ang="0">
                  <a:pos x="25" y="0"/>
                </a:cxn>
                <a:cxn ang="0">
                  <a:pos x="94" y="0"/>
                </a:cxn>
                <a:cxn ang="0">
                  <a:pos x="94" y="18"/>
                </a:cxn>
              </a:cxnLst>
              <a:rect l="0" t="0" r="r" b="b"/>
              <a:pathLst>
                <a:path w="94" h="18">
                  <a:moveTo>
                    <a:pt x="16" y="18"/>
                  </a:moveTo>
                  <a:lnTo>
                    <a:pt x="0" y="18"/>
                  </a:lnTo>
                  <a:lnTo>
                    <a:pt x="0" y="0"/>
                  </a:lnTo>
                  <a:lnTo>
                    <a:pt x="16" y="0"/>
                  </a:lnTo>
                  <a:lnTo>
                    <a:pt x="16" y="18"/>
                  </a:lnTo>
                  <a:close/>
                  <a:moveTo>
                    <a:pt x="94" y="18"/>
                  </a:moveTo>
                  <a:lnTo>
                    <a:pt x="25" y="18"/>
                  </a:lnTo>
                  <a:lnTo>
                    <a:pt x="25" y="0"/>
                  </a:lnTo>
                  <a:lnTo>
                    <a:pt x="94" y="0"/>
                  </a:lnTo>
                  <a:lnTo>
                    <a:pt x="94" y="18"/>
                  </a:lnTo>
                  <a:close/>
                </a:path>
              </a:pathLst>
            </a:custGeom>
            <a:solidFill>
              <a:srgbClr val="000000"/>
            </a:solidFill>
            <a:ln w="0">
              <a:solidFill>
                <a:srgbClr val="000000"/>
              </a:solidFill>
              <a:prstDash val="solid"/>
              <a:round/>
              <a:headEnd/>
              <a:tailEnd/>
            </a:ln>
          </p:spPr>
          <p:txBody>
            <a:bodyPr/>
            <a:lstStyle/>
            <a:p>
              <a:endParaRPr lang="en-US"/>
            </a:p>
          </p:txBody>
        </p:sp>
        <p:sp>
          <p:nvSpPr>
            <p:cNvPr id="169425" name="Freeform 2513"/>
            <p:cNvSpPr>
              <a:spLocks/>
            </p:cNvSpPr>
            <p:nvPr/>
          </p:nvSpPr>
          <p:spPr bwMode="auto">
            <a:xfrm>
              <a:off x="145" y="2845"/>
              <a:ext cx="65" cy="32"/>
            </a:xfrm>
            <a:custGeom>
              <a:avLst/>
              <a:gdLst/>
              <a:ahLst/>
              <a:cxnLst>
                <a:cxn ang="0">
                  <a:pos x="24" y="1"/>
                </a:cxn>
                <a:cxn ang="0">
                  <a:pos x="38" y="1"/>
                </a:cxn>
                <a:cxn ang="0">
                  <a:pos x="38" y="15"/>
                </a:cxn>
                <a:cxn ang="0">
                  <a:pos x="66" y="15"/>
                </a:cxn>
                <a:cxn ang="0">
                  <a:pos x="72" y="15"/>
                </a:cxn>
                <a:cxn ang="0">
                  <a:pos x="75" y="15"/>
                </a:cxn>
                <a:cxn ang="0">
                  <a:pos x="77" y="15"/>
                </a:cxn>
                <a:cxn ang="0">
                  <a:pos x="78" y="14"/>
                </a:cxn>
                <a:cxn ang="0">
                  <a:pos x="80" y="13"/>
                </a:cxn>
                <a:cxn ang="0">
                  <a:pos x="81" y="11"/>
                </a:cxn>
                <a:cxn ang="0">
                  <a:pos x="81" y="9"/>
                </a:cxn>
                <a:cxn ang="0">
                  <a:pos x="80" y="5"/>
                </a:cxn>
                <a:cxn ang="0">
                  <a:pos x="78" y="1"/>
                </a:cxn>
                <a:cxn ang="0">
                  <a:pos x="92" y="0"/>
                </a:cxn>
                <a:cxn ang="0">
                  <a:pos x="94" y="6"/>
                </a:cxn>
                <a:cxn ang="0">
                  <a:pos x="94" y="15"/>
                </a:cxn>
                <a:cxn ang="0">
                  <a:pos x="94" y="19"/>
                </a:cxn>
                <a:cxn ang="0">
                  <a:pos x="93" y="24"/>
                </a:cxn>
                <a:cxn ang="0">
                  <a:pos x="90" y="27"/>
                </a:cxn>
                <a:cxn ang="0">
                  <a:pos x="88" y="29"/>
                </a:cxn>
                <a:cxn ang="0">
                  <a:pos x="85" y="31"/>
                </a:cxn>
                <a:cxn ang="0">
                  <a:pos x="81" y="32"/>
                </a:cxn>
                <a:cxn ang="0">
                  <a:pos x="78" y="32"/>
                </a:cxn>
                <a:cxn ang="0">
                  <a:pos x="74" y="32"/>
                </a:cxn>
                <a:cxn ang="0">
                  <a:pos x="69" y="32"/>
                </a:cxn>
                <a:cxn ang="0">
                  <a:pos x="38" y="32"/>
                </a:cxn>
                <a:cxn ang="0">
                  <a:pos x="38" y="41"/>
                </a:cxn>
                <a:cxn ang="0">
                  <a:pos x="24" y="41"/>
                </a:cxn>
                <a:cxn ang="0">
                  <a:pos x="24" y="32"/>
                </a:cxn>
                <a:cxn ang="0">
                  <a:pos x="11" y="32"/>
                </a:cxn>
                <a:cxn ang="0">
                  <a:pos x="0" y="15"/>
                </a:cxn>
                <a:cxn ang="0">
                  <a:pos x="24" y="15"/>
                </a:cxn>
                <a:cxn ang="0">
                  <a:pos x="24" y="1"/>
                </a:cxn>
              </a:cxnLst>
              <a:rect l="0" t="0" r="r" b="b"/>
              <a:pathLst>
                <a:path w="94" h="41">
                  <a:moveTo>
                    <a:pt x="24" y="1"/>
                  </a:moveTo>
                  <a:lnTo>
                    <a:pt x="38" y="1"/>
                  </a:lnTo>
                  <a:lnTo>
                    <a:pt x="38" y="15"/>
                  </a:lnTo>
                  <a:lnTo>
                    <a:pt x="66" y="15"/>
                  </a:lnTo>
                  <a:lnTo>
                    <a:pt x="72" y="15"/>
                  </a:lnTo>
                  <a:lnTo>
                    <a:pt x="75" y="15"/>
                  </a:lnTo>
                  <a:lnTo>
                    <a:pt x="77" y="15"/>
                  </a:lnTo>
                  <a:lnTo>
                    <a:pt x="78" y="14"/>
                  </a:lnTo>
                  <a:lnTo>
                    <a:pt x="80" y="13"/>
                  </a:lnTo>
                  <a:lnTo>
                    <a:pt x="81" y="11"/>
                  </a:lnTo>
                  <a:lnTo>
                    <a:pt x="81" y="9"/>
                  </a:lnTo>
                  <a:lnTo>
                    <a:pt x="80" y="5"/>
                  </a:lnTo>
                  <a:lnTo>
                    <a:pt x="78" y="1"/>
                  </a:lnTo>
                  <a:lnTo>
                    <a:pt x="92" y="0"/>
                  </a:lnTo>
                  <a:lnTo>
                    <a:pt x="94" y="6"/>
                  </a:lnTo>
                  <a:lnTo>
                    <a:pt x="94" y="15"/>
                  </a:lnTo>
                  <a:lnTo>
                    <a:pt x="94" y="19"/>
                  </a:lnTo>
                  <a:lnTo>
                    <a:pt x="93" y="24"/>
                  </a:lnTo>
                  <a:lnTo>
                    <a:pt x="90" y="27"/>
                  </a:lnTo>
                  <a:lnTo>
                    <a:pt x="88" y="29"/>
                  </a:lnTo>
                  <a:lnTo>
                    <a:pt x="85" y="31"/>
                  </a:lnTo>
                  <a:lnTo>
                    <a:pt x="81" y="32"/>
                  </a:lnTo>
                  <a:lnTo>
                    <a:pt x="78" y="32"/>
                  </a:lnTo>
                  <a:lnTo>
                    <a:pt x="74" y="32"/>
                  </a:lnTo>
                  <a:lnTo>
                    <a:pt x="69" y="32"/>
                  </a:lnTo>
                  <a:lnTo>
                    <a:pt x="38" y="32"/>
                  </a:lnTo>
                  <a:lnTo>
                    <a:pt x="38" y="41"/>
                  </a:lnTo>
                  <a:lnTo>
                    <a:pt x="24" y="41"/>
                  </a:lnTo>
                  <a:lnTo>
                    <a:pt x="24" y="32"/>
                  </a:lnTo>
                  <a:lnTo>
                    <a:pt x="11" y="32"/>
                  </a:lnTo>
                  <a:lnTo>
                    <a:pt x="0" y="15"/>
                  </a:lnTo>
                  <a:lnTo>
                    <a:pt x="24" y="15"/>
                  </a:lnTo>
                  <a:lnTo>
                    <a:pt x="24" y="1"/>
                  </a:lnTo>
                  <a:close/>
                </a:path>
              </a:pathLst>
            </a:custGeom>
            <a:solidFill>
              <a:srgbClr val="000000"/>
            </a:solidFill>
            <a:ln w="0">
              <a:solidFill>
                <a:srgbClr val="000000"/>
              </a:solidFill>
              <a:prstDash val="solid"/>
              <a:round/>
              <a:headEnd/>
              <a:tailEnd/>
            </a:ln>
          </p:spPr>
          <p:txBody>
            <a:bodyPr/>
            <a:lstStyle/>
            <a:p>
              <a:endParaRPr lang="en-US"/>
            </a:p>
          </p:txBody>
        </p:sp>
        <p:sp>
          <p:nvSpPr>
            <p:cNvPr id="169426" name="Freeform 2514"/>
            <p:cNvSpPr>
              <a:spLocks noEditPoints="1"/>
            </p:cNvSpPr>
            <p:nvPr/>
          </p:nvSpPr>
          <p:spPr bwMode="auto">
            <a:xfrm>
              <a:off x="161" y="2792"/>
              <a:ext cx="49" cy="49"/>
            </a:xfrm>
            <a:custGeom>
              <a:avLst/>
              <a:gdLst/>
              <a:ahLst/>
              <a:cxnLst>
                <a:cxn ang="0">
                  <a:pos x="48" y="18"/>
                </a:cxn>
                <a:cxn ang="0">
                  <a:pos x="50" y="1"/>
                </a:cxn>
                <a:cxn ang="0">
                  <a:pos x="57" y="3"/>
                </a:cxn>
                <a:cxn ang="0">
                  <a:pos x="62" y="7"/>
                </a:cxn>
                <a:cxn ang="0">
                  <a:pos x="65" y="12"/>
                </a:cxn>
                <a:cxn ang="0">
                  <a:pos x="70" y="21"/>
                </a:cxn>
                <a:cxn ang="0">
                  <a:pos x="71" y="30"/>
                </a:cxn>
                <a:cxn ang="0">
                  <a:pos x="70" y="41"/>
                </a:cxn>
                <a:cxn ang="0">
                  <a:pos x="66" y="50"/>
                </a:cxn>
                <a:cxn ang="0">
                  <a:pos x="60" y="57"/>
                </a:cxn>
                <a:cxn ang="0">
                  <a:pos x="49" y="62"/>
                </a:cxn>
                <a:cxn ang="0">
                  <a:pos x="36" y="63"/>
                </a:cxn>
                <a:cxn ang="0">
                  <a:pos x="20" y="61"/>
                </a:cxn>
                <a:cxn ang="0">
                  <a:pos x="9" y="54"/>
                </a:cxn>
                <a:cxn ang="0">
                  <a:pos x="2" y="45"/>
                </a:cxn>
                <a:cxn ang="0">
                  <a:pos x="0" y="33"/>
                </a:cxn>
                <a:cxn ang="0">
                  <a:pos x="3" y="18"/>
                </a:cxn>
                <a:cxn ang="0">
                  <a:pos x="9" y="7"/>
                </a:cxn>
                <a:cxn ang="0">
                  <a:pos x="18" y="3"/>
                </a:cxn>
                <a:cxn ang="0">
                  <a:pos x="28" y="0"/>
                </a:cxn>
                <a:cxn ang="0">
                  <a:pos x="41" y="0"/>
                </a:cxn>
                <a:cxn ang="0">
                  <a:pos x="41" y="46"/>
                </a:cxn>
                <a:cxn ang="0">
                  <a:pos x="46" y="46"/>
                </a:cxn>
                <a:cxn ang="0">
                  <a:pos x="50" y="44"/>
                </a:cxn>
                <a:cxn ang="0">
                  <a:pos x="53" y="41"/>
                </a:cxn>
                <a:cxn ang="0">
                  <a:pos x="55" y="38"/>
                </a:cxn>
                <a:cxn ang="0">
                  <a:pos x="57" y="35"/>
                </a:cxn>
                <a:cxn ang="0">
                  <a:pos x="58" y="30"/>
                </a:cxn>
                <a:cxn ang="0">
                  <a:pos x="57" y="26"/>
                </a:cxn>
                <a:cxn ang="0">
                  <a:pos x="55" y="23"/>
                </a:cxn>
                <a:cxn ang="0">
                  <a:pos x="52" y="21"/>
                </a:cxn>
                <a:cxn ang="0">
                  <a:pos x="48" y="18"/>
                </a:cxn>
                <a:cxn ang="0">
                  <a:pos x="30" y="17"/>
                </a:cxn>
                <a:cxn ang="0">
                  <a:pos x="25" y="17"/>
                </a:cxn>
                <a:cxn ang="0">
                  <a:pos x="22" y="19"/>
                </a:cxn>
                <a:cxn ang="0">
                  <a:pos x="18" y="22"/>
                </a:cxn>
                <a:cxn ang="0">
                  <a:pos x="15" y="24"/>
                </a:cxn>
                <a:cxn ang="0">
                  <a:pos x="14" y="27"/>
                </a:cxn>
                <a:cxn ang="0">
                  <a:pos x="14" y="32"/>
                </a:cxn>
                <a:cxn ang="0">
                  <a:pos x="14" y="35"/>
                </a:cxn>
                <a:cxn ang="0">
                  <a:pos x="16" y="39"/>
                </a:cxn>
                <a:cxn ang="0">
                  <a:pos x="18" y="41"/>
                </a:cxn>
                <a:cxn ang="0">
                  <a:pos x="22" y="44"/>
                </a:cxn>
                <a:cxn ang="0">
                  <a:pos x="25" y="45"/>
                </a:cxn>
                <a:cxn ang="0">
                  <a:pos x="30" y="46"/>
                </a:cxn>
                <a:cxn ang="0">
                  <a:pos x="30" y="17"/>
                </a:cxn>
              </a:cxnLst>
              <a:rect l="0" t="0" r="r" b="b"/>
              <a:pathLst>
                <a:path w="71" h="63">
                  <a:moveTo>
                    <a:pt x="48" y="18"/>
                  </a:moveTo>
                  <a:lnTo>
                    <a:pt x="50" y="1"/>
                  </a:lnTo>
                  <a:lnTo>
                    <a:pt x="57" y="3"/>
                  </a:lnTo>
                  <a:lnTo>
                    <a:pt x="62" y="7"/>
                  </a:lnTo>
                  <a:lnTo>
                    <a:pt x="65" y="12"/>
                  </a:lnTo>
                  <a:lnTo>
                    <a:pt x="70" y="21"/>
                  </a:lnTo>
                  <a:lnTo>
                    <a:pt x="71" y="30"/>
                  </a:lnTo>
                  <a:lnTo>
                    <a:pt x="70" y="41"/>
                  </a:lnTo>
                  <a:lnTo>
                    <a:pt x="66" y="50"/>
                  </a:lnTo>
                  <a:lnTo>
                    <a:pt x="60" y="57"/>
                  </a:lnTo>
                  <a:lnTo>
                    <a:pt x="49" y="62"/>
                  </a:lnTo>
                  <a:lnTo>
                    <a:pt x="36" y="63"/>
                  </a:lnTo>
                  <a:lnTo>
                    <a:pt x="20" y="61"/>
                  </a:lnTo>
                  <a:lnTo>
                    <a:pt x="9" y="54"/>
                  </a:lnTo>
                  <a:lnTo>
                    <a:pt x="2" y="45"/>
                  </a:lnTo>
                  <a:lnTo>
                    <a:pt x="0" y="33"/>
                  </a:lnTo>
                  <a:lnTo>
                    <a:pt x="3" y="18"/>
                  </a:lnTo>
                  <a:lnTo>
                    <a:pt x="9" y="7"/>
                  </a:lnTo>
                  <a:lnTo>
                    <a:pt x="18" y="3"/>
                  </a:lnTo>
                  <a:lnTo>
                    <a:pt x="28" y="0"/>
                  </a:lnTo>
                  <a:lnTo>
                    <a:pt x="41" y="0"/>
                  </a:lnTo>
                  <a:lnTo>
                    <a:pt x="41" y="46"/>
                  </a:lnTo>
                  <a:lnTo>
                    <a:pt x="46" y="46"/>
                  </a:lnTo>
                  <a:lnTo>
                    <a:pt x="50" y="44"/>
                  </a:lnTo>
                  <a:lnTo>
                    <a:pt x="53" y="41"/>
                  </a:lnTo>
                  <a:lnTo>
                    <a:pt x="55" y="38"/>
                  </a:lnTo>
                  <a:lnTo>
                    <a:pt x="57" y="35"/>
                  </a:lnTo>
                  <a:lnTo>
                    <a:pt x="58" y="30"/>
                  </a:lnTo>
                  <a:lnTo>
                    <a:pt x="57" y="26"/>
                  </a:lnTo>
                  <a:lnTo>
                    <a:pt x="55" y="23"/>
                  </a:lnTo>
                  <a:lnTo>
                    <a:pt x="52" y="21"/>
                  </a:lnTo>
                  <a:lnTo>
                    <a:pt x="48" y="18"/>
                  </a:lnTo>
                  <a:close/>
                  <a:moveTo>
                    <a:pt x="30" y="17"/>
                  </a:moveTo>
                  <a:lnTo>
                    <a:pt x="25" y="17"/>
                  </a:lnTo>
                  <a:lnTo>
                    <a:pt x="22" y="19"/>
                  </a:lnTo>
                  <a:lnTo>
                    <a:pt x="18" y="22"/>
                  </a:lnTo>
                  <a:lnTo>
                    <a:pt x="15" y="24"/>
                  </a:lnTo>
                  <a:lnTo>
                    <a:pt x="14" y="27"/>
                  </a:lnTo>
                  <a:lnTo>
                    <a:pt x="14" y="32"/>
                  </a:lnTo>
                  <a:lnTo>
                    <a:pt x="14" y="35"/>
                  </a:lnTo>
                  <a:lnTo>
                    <a:pt x="16" y="39"/>
                  </a:lnTo>
                  <a:lnTo>
                    <a:pt x="18" y="41"/>
                  </a:lnTo>
                  <a:lnTo>
                    <a:pt x="22" y="44"/>
                  </a:lnTo>
                  <a:lnTo>
                    <a:pt x="25" y="45"/>
                  </a:lnTo>
                  <a:lnTo>
                    <a:pt x="30" y="46"/>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9427" name="Freeform 2515"/>
            <p:cNvSpPr>
              <a:spLocks/>
            </p:cNvSpPr>
            <p:nvPr/>
          </p:nvSpPr>
          <p:spPr bwMode="auto">
            <a:xfrm>
              <a:off x="161" y="2749"/>
              <a:ext cx="48" cy="33"/>
            </a:xfrm>
            <a:custGeom>
              <a:avLst/>
              <a:gdLst/>
              <a:ahLst/>
              <a:cxnLst>
                <a:cxn ang="0">
                  <a:pos x="70" y="25"/>
                </a:cxn>
                <a:cxn ang="0">
                  <a:pos x="70" y="43"/>
                </a:cxn>
                <a:cxn ang="0">
                  <a:pos x="1" y="43"/>
                </a:cxn>
                <a:cxn ang="0">
                  <a:pos x="1" y="25"/>
                </a:cxn>
                <a:cxn ang="0">
                  <a:pos x="11" y="25"/>
                </a:cxn>
                <a:cxn ang="0">
                  <a:pos x="7" y="23"/>
                </a:cxn>
                <a:cxn ang="0">
                  <a:pos x="4" y="21"/>
                </a:cxn>
                <a:cxn ang="0">
                  <a:pos x="2" y="19"/>
                </a:cxn>
                <a:cxn ang="0">
                  <a:pos x="1" y="15"/>
                </a:cxn>
                <a:cxn ang="0">
                  <a:pos x="0" y="11"/>
                </a:cxn>
                <a:cxn ang="0">
                  <a:pos x="1" y="5"/>
                </a:cxn>
                <a:cxn ang="0">
                  <a:pos x="4" y="0"/>
                </a:cxn>
                <a:cxn ang="0">
                  <a:pos x="20" y="5"/>
                </a:cxn>
                <a:cxn ang="0">
                  <a:pos x="18" y="10"/>
                </a:cxn>
                <a:cxn ang="0">
                  <a:pos x="17" y="13"/>
                </a:cxn>
                <a:cxn ang="0">
                  <a:pos x="18" y="16"/>
                </a:cxn>
                <a:cxn ang="0">
                  <a:pos x="19" y="20"/>
                </a:cxn>
                <a:cxn ang="0">
                  <a:pos x="23" y="22"/>
                </a:cxn>
                <a:cxn ang="0">
                  <a:pos x="27" y="24"/>
                </a:cxn>
                <a:cxn ang="0">
                  <a:pos x="36" y="25"/>
                </a:cxn>
                <a:cxn ang="0">
                  <a:pos x="49" y="25"/>
                </a:cxn>
                <a:cxn ang="0">
                  <a:pos x="70" y="25"/>
                </a:cxn>
              </a:cxnLst>
              <a:rect l="0" t="0" r="r" b="b"/>
              <a:pathLst>
                <a:path w="70" h="43">
                  <a:moveTo>
                    <a:pt x="70" y="25"/>
                  </a:moveTo>
                  <a:lnTo>
                    <a:pt x="70" y="43"/>
                  </a:lnTo>
                  <a:lnTo>
                    <a:pt x="1" y="43"/>
                  </a:lnTo>
                  <a:lnTo>
                    <a:pt x="1" y="25"/>
                  </a:lnTo>
                  <a:lnTo>
                    <a:pt x="11" y="25"/>
                  </a:lnTo>
                  <a:lnTo>
                    <a:pt x="7" y="23"/>
                  </a:lnTo>
                  <a:lnTo>
                    <a:pt x="4" y="21"/>
                  </a:lnTo>
                  <a:lnTo>
                    <a:pt x="2" y="19"/>
                  </a:lnTo>
                  <a:lnTo>
                    <a:pt x="1" y="15"/>
                  </a:lnTo>
                  <a:lnTo>
                    <a:pt x="0" y="11"/>
                  </a:lnTo>
                  <a:lnTo>
                    <a:pt x="1" y="5"/>
                  </a:lnTo>
                  <a:lnTo>
                    <a:pt x="4" y="0"/>
                  </a:lnTo>
                  <a:lnTo>
                    <a:pt x="20" y="5"/>
                  </a:lnTo>
                  <a:lnTo>
                    <a:pt x="18" y="10"/>
                  </a:lnTo>
                  <a:lnTo>
                    <a:pt x="17" y="13"/>
                  </a:lnTo>
                  <a:lnTo>
                    <a:pt x="18" y="16"/>
                  </a:lnTo>
                  <a:lnTo>
                    <a:pt x="19" y="20"/>
                  </a:lnTo>
                  <a:lnTo>
                    <a:pt x="23" y="22"/>
                  </a:lnTo>
                  <a:lnTo>
                    <a:pt x="27" y="24"/>
                  </a:lnTo>
                  <a:lnTo>
                    <a:pt x="36" y="25"/>
                  </a:lnTo>
                  <a:lnTo>
                    <a:pt x="49" y="25"/>
                  </a:lnTo>
                  <a:lnTo>
                    <a:pt x="70" y="25"/>
                  </a:lnTo>
                  <a:close/>
                </a:path>
              </a:pathLst>
            </a:custGeom>
            <a:solidFill>
              <a:srgbClr val="000000"/>
            </a:solidFill>
            <a:ln w="0">
              <a:solidFill>
                <a:srgbClr val="000000"/>
              </a:solidFill>
              <a:prstDash val="solid"/>
              <a:round/>
              <a:headEnd/>
              <a:tailEnd/>
            </a:ln>
          </p:spPr>
          <p:txBody>
            <a:bodyPr/>
            <a:lstStyle/>
            <a:p>
              <a:endParaRPr lang="en-US"/>
            </a:p>
          </p:txBody>
        </p:sp>
        <p:sp>
          <p:nvSpPr>
            <p:cNvPr id="169428" name="Freeform 2516"/>
            <p:cNvSpPr>
              <a:spLocks/>
            </p:cNvSpPr>
            <p:nvPr/>
          </p:nvSpPr>
          <p:spPr bwMode="auto">
            <a:xfrm>
              <a:off x="161" y="2699"/>
              <a:ext cx="49" cy="50"/>
            </a:xfrm>
            <a:custGeom>
              <a:avLst/>
              <a:gdLst/>
              <a:ahLst/>
              <a:cxnLst>
                <a:cxn ang="0">
                  <a:pos x="47" y="46"/>
                </a:cxn>
                <a:cxn ang="0">
                  <a:pos x="52" y="44"/>
                </a:cxn>
                <a:cxn ang="0">
                  <a:pos x="57" y="39"/>
                </a:cxn>
                <a:cxn ang="0">
                  <a:pos x="58" y="31"/>
                </a:cxn>
                <a:cxn ang="0">
                  <a:pos x="57" y="23"/>
                </a:cxn>
                <a:cxn ang="0">
                  <a:pos x="53" y="18"/>
                </a:cxn>
                <a:cxn ang="0">
                  <a:pos x="49" y="18"/>
                </a:cxn>
                <a:cxn ang="0">
                  <a:pos x="46" y="21"/>
                </a:cxn>
                <a:cxn ang="0">
                  <a:pos x="40" y="43"/>
                </a:cxn>
                <a:cxn ang="0">
                  <a:pos x="32" y="57"/>
                </a:cxn>
                <a:cxn ang="0">
                  <a:pos x="26" y="61"/>
                </a:cxn>
                <a:cxn ang="0">
                  <a:pos x="15" y="61"/>
                </a:cxn>
                <a:cxn ang="0">
                  <a:pos x="6" y="55"/>
                </a:cxn>
                <a:cxn ang="0">
                  <a:pos x="0" y="33"/>
                </a:cxn>
                <a:cxn ang="0">
                  <a:pos x="5" y="12"/>
                </a:cxn>
                <a:cxn ang="0">
                  <a:pos x="13" y="5"/>
                </a:cxn>
                <a:cxn ang="0">
                  <a:pos x="22" y="20"/>
                </a:cxn>
                <a:cxn ang="0">
                  <a:pos x="16" y="25"/>
                </a:cxn>
                <a:cxn ang="0">
                  <a:pos x="14" y="29"/>
                </a:cxn>
                <a:cxn ang="0">
                  <a:pos x="14" y="37"/>
                </a:cxn>
                <a:cxn ang="0">
                  <a:pos x="16" y="42"/>
                </a:cxn>
                <a:cxn ang="0">
                  <a:pos x="19" y="44"/>
                </a:cxn>
                <a:cxn ang="0">
                  <a:pos x="23" y="42"/>
                </a:cxn>
                <a:cxn ang="0">
                  <a:pos x="25" y="37"/>
                </a:cxn>
                <a:cxn ang="0">
                  <a:pos x="27" y="26"/>
                </a:cxn>
                <a:cxn ang="0">
                  <a:pos x="35" y="6"/>
                </a:cxn>
                <a:cxn ang="0">
                  <a:pos x="43" y="0"/>
                </a:cxn>
                <a:cxn ang="0">
                  <a:pos x="53" y="0"/>
                </a:cxn>
                <a:cxn ang="0">
                  <a:pos x="61" y="5"/>
                </a:cxn>
                <a:cxn ang="0">
                  <a:pos x="70" y="18"/>
                </a:cxn>
                <a:cxn ang="0">
                  <a:pos x="70" y="44"/>
                </a:cxn>
                <a:cxn ang="0">
                  <a:pos x="62" y="57"/>
                </a:cxn>
                <a:cxn ang="0">
                  <a:pos x="54" y="63"/>
                </a:cxn>
              </a:cxnLst>
              <a:rect l="0" t="0" r="r" b="b"/>
              <a:pathLst>
                <a:path w="71" h="64">
                  <a:moveTo>
                    <a:pt x="49" y="64"/>
                  </a:moveTo>
                  <a:lnTo>
                    <a:pt x="47" y="46"/>
                  </a:lnTo>
                  <a:lnTo>
                    <a:pt x="50" y="45"/>
                  </a:lnTo>
                  <a:lnTo>
                    <a:pt x="52" y="44"/>
                  </a:lnTo>
                  <a:lnTo>
                    <a:pt x="54" y="42"/>
                  </a:lnTo>
                  <a:lnTo>
                    <a:pt x="57" y="39"/>
                  </a:lnTo>
                  <a:lnTo>
                    <a:pt x="57" y="35"/>
                  </a:lnTo>
                  <a:lnTo>
                    <a:pt x="58" y="31"/>
                  </a:lnTo>
                  <a:lnTo>
                    <a:pt x="57" y="27"/>
                  </a:lnTo>
                  <a:lnTo>
                    <a:pt x="57" y="23"/>
                  </a:lnTo>
                  <a:lnTo>
                    <a:pt x="54" y="20"/>
                  </a:lnTo>
                  <a:lnTo>
                    <a:pt x="53" y="18"/>
                  </a:lnTo>
                  <a:lnTo>
                    <a:pt x="50" y="18"/>
                  </a:lnTo>
                  <a:lnTo>
                    <a:pt x="49" y="18"/>
                  </a:lnTo>
                  <a:lnTo>
                    <a:pt x="47" y="19"/>
                  </a:lnTo>
                  <a:lnTo>
                    <a:pt x="46" y="21"/>
                  </a:lnTo>
                  <a:lnTo>
                    <a:pt x="44" y="26"/>
                  </a:lnTo>
                  <a:lnTo>
                    <a:pt x="40" y="43"/>
                  </a:lnTo>
                  <a:lnTo>
                    <a:pt x="36" y="53"/>
                  </a:lnTo>
                  <a:lnTo>
                    <a:pt x="32" y="57"/>
                  </a:lnTo>
                  <a:lnTo>
                    <a:pt x="29" y="60"/>
                  </a:lnTo>
                  <a:lnTo>
                    <a:pt x="26" y="61"/>
                  </a:lnTo>
                  <a:lnTo>
                    <a:pt x="20" y="62"/>
                  </a:lnTo>
                  <a:lnTo>
                    <a:pt x="15" y="61"/>
                  </a:lnTo>
                  <a:lnTo>
                    <a:pt x="11" y="58"/>
                  </a:lnTo>
                  <a:lnTo>
                    <a:pt x="6" y="55"/>
                  </a:lnTo>
                  <a:lnTo>
                    <a:pt x="2" y="45"/>
                  </a:lnTo>
                  <a:lnTo>
                    <a:pt x="0" y="33"/>
                  </a:lnTo>
                  <a:lnTo>
                    <a:pt x="1" y="21"/>
                  </a:lnTo>
                  <a:lnTo>
                    <a:pt x="5" y="12"/>
                  </a:lnTo>
                  <a:lnTo>
                    <a:pt x="8" y="8"/>
                  </a:lnTo>
                  <a:lnTo>
                    <a:pt x="13" y="5"/>
                  </a:lnTo>
                  <a:lnTo>
                    <a:pt x="19" y="3"/>
                  </a:lnTo>
                  <a:lnTo>
                    <a:pt x="22" y="20"/>
                  </a:lnTo>
                  <a:lnTo>
                    <a:pt x="18" y="22"/>
                  </a:lnTo>
                  <a:lnTo>
                    <a:pt x="16" y="25"/>
                  </a:lnTo>
                  <a:lnTo>
                    <a:pt x="15" y="27"/>
                  </a:lnTo>
                  <a:lnTo>
                    <a:pt x="14" y="29"/>
                  </a:lnTo>
                  <a:lnTo>
                    <a:pt x="14" y="32"/>
                  </a:lnTo>
                  <a:lnTo>
                    <a:pt x="14" y="37"/>
                  </a:lnTo>
                  <a:lnTo>
                    <a:pt x="15" y="40"/>
                  </a:lnTo>
                  <a:lnTo>
                    <a:pt x="16" y="42"/>
                  </a:lnTo>
                  <a:lnTo>
                    <a:pt x="17" y="43"/>
                  </a:lnTo>
                  <a:lnTo>
                    <a:pt x="19" y="44"/>
                  </a:lnTo>
                  <a:lnTo>
                    <a:pt x="20" y="43"/>
                  </a:lnTo>
                  <a:lnTo>
                    <a:pt x="23" y="42"/>
                  </a:lnTo>
                  <a:lnTo>
                    <a:pt x="24" y="40"/>
                  </a:lnTo>
                  <a:lnTo>
                    <a:pt x="25" y="37"/>
                  </a:lnTo>
                  <a:lnTo>
                    <a:pt x="26" y="32"/>
                  </a:lnTo>
                  <a:lnTo>
                    <a:pt x="27" y="26"/>
                  </a:lnTo>
                  <a:lnTo>
                    <a:pt x="30" y="14"/>
                  </a:lnTo>
                  <a:lnTo>
                    <a:pt x="35" y="6"/>
                  </a:lnTo>
                  <a:lnTo>
                    <a:pt x="39" y="3"/>
                  </a:lnTo>
                  <a:lnTo>
                    <a:pt x="43" y="0"/>
                  </a:lnTo>
                  <a:lnTo>
                    <a:pt x="49" y="0"/>
                  </a:lnTo>
                  <a:lnTo>
                    <a:pt x="53" y="0"/>
                  </a:lnTo>
                  <a:lnTo>
                    <a:pt x="57" y="2"/>
                  </a:lnTo>
                  <a:lnTo>
                    <a:pt x="61" y="5"/>
                  </a:lnTo>
                  <a:lnTo>
                    <a:pt x="64" y="8"/>
                  </a:lnTo>
                  <a:lnTo>
                    <a:pt x="70" y="18"/>
                  </a:lnTo>
                  <a:lnTo>
                    <a:pt x="71" y="31"/>
                  </a:lnTo>
                  <a:lnTo>
                    <a:pt x="70" y="44"/>
                  </a:lnTo>
                  <a:lnTo>
                    <a:pt x="65" y="54"/>
                  </a:lnTo>
                  <a:lnTo>
                    <a:pt x="62" y="57"/>
                  </a:lnTo>
                  <a:lnTo>
                    <a:pt x="59" y="61"/>
                  </a:lnTo>
                  <a:lnTo>
                    <a:pt x="54" y="63"/>
                  </a:lnTo>
                  <a:lnTo>
                    <a:pt x="49" y="64"/>
                  </a:lnTo>
                  <a:close/>
                </a:path>
              </a:pathLst>
            </a:custGeom>
            <a:solidFill>
              <a:srgbClr val="000000"/>
            </a:solidFill>
            <a:ln w="0">
              <a:solidFill>
                <a:srgbClr val="000000"/>
              </a:solidFill>
              <a:prstDash val="solid"/>
              <a:round/>
              <a:headEnd/>
              <a:tailEnd/>
            </a:ln>
          </p:spPr>
          <p:txBody>
            <a:bodyPr/>
            <a:lstStyle/>
            <a:p>
              <a:endParaRPr lang="en-US"/>
            </a:p>
          </p:txBody>
        </p:sp>
        <p:sp>
          <p:nvSpPr>
            <p:cNvPr id="169429" name="Line 2517"/>
            <p:cNvSpPr>
              <a:spLocks noChangeShapeType="1"/>
            </p:cNvSpPr>
            <p:nvPr/>
          </p:nvSpPr>
          <p:spPr bwMode="auto">
            <a:xfrm>
              <a:off x="404" y="3815"/>
              <a:ext cx="2107" cy="2"/>
            </a:xfrm>
            <a:prstGeom prst="line">
              <a:avLst/>
            </a:prstGeom>
            <a:noFill/>
            <a:ln w="3175">
              <a:solidFill>
                <a:srgbClr val="000000"/>
              </a:solidFill>
              <a:round/>
              <a:headEnd/>
              <a:tailEnd/>
            </a:ln>
          </p:spPr>
          <p:txBody>
            <a:bodyPr/>
            <a:lstStyle/>
            <a:p>
              <a:endParaRPr lang="en-US"/>
            </a:p>
          </p:txBody>
        </p:sp>
        <p:sp>
          <p:nvSpPr>
            <p:cNvPr id="169430" name="Line 2518"/>
            <p:cNvSpPr>
              <a:spLocks noChangeShapeType="1"/>
            </p:cNvSpPr>
            <p:nvPr/>
          </p:nvSpPr>
          <p:spPr bwMode="auto">
            <a:xfrm flipV="1">
              <a:off x="2511" y="1849"/>
              <a:ext cx="1" cy="1966"/>
            </a:xfrm>
            <a:prstGeom prst="line">
              <a:avLst/>
            </a:prstGeom>
            <a:noFill/>
            <a:ln w="3175">
              <a:solidFill>
                <a:srgbClr val="000000"/>
              </a:solidFill>
              <a:round/>
              <a:headEnd/>
              <a:tailEnd/>
            </a:ln>
          </p:spPr>
          <p:txBody>
            <a:bodyPr/>
            <a:lstStyle/>
            <a:p>
              <a:endParaRPr lang="en-US"/>
            </a:p>
          </p:txBody>
        </p:sp>
        <p:sp>
          <p:nvSpPr>
            <p:cNvPr id="169431" name="Line 2519"/>
            <p:cNvSpPr>
              <a:spLocks noChangeShapeType="1"/>
            </p:cNvSpPr>
            <p:nvPr/>
          </p:nvSpPr>
          <p:spPr bwMode="auto">
            <a:xfrm flipV="1">
              <a:off x="404" y="3792"/>
              <a:ext cx="0" cy="23"/>
            </a:xfrm>
            <a:prstGeom prst="line">
              <a:avLst/>
            </a:prstGeom>
            <a:noFill/>
            <a:ln w="3175">
              <a:solidFill>
                <a:srgbClr val="000000"/>
              </a:solidFill>
              <a:round/>
              <a:headEnd/>
              <a:tailEnd/>
            </a:ln>
          </p:spPr>
          <p:txBody>
            <a:bodyPr/>
            <a:lstStyle/>
            <a:p>
              <a:endParaRPr lang="en-US"/>
            </a:p>
          </p:txBody>
        </p:sp>
        <p:sp>
          <p:nvSpPr>
            <p:cNvPr id="169432" name="Freeform 2520"/>
            <p:cNvSpPr>
              <a:spLocks noEditPoints="1"/>
            </p:cNvSpPr>
            <p:nvPr/>
          </p:nvSpPr>
          <p:spPr bwMode="auto">
            <a:xfrm>
              <a:off x="382" y="3850"/>
              <a:ext cx="43" cy="74"/>
            </a:xfrm>
            <a:custGeom>
              <a:avLst/>
              <a:gdLst/>
              <a:ahLst/>
              <a:cxnLst>
                <a:cxn ang="0">
                  <a:pos x="31" y="0"/>
                </a:cxn>
                <a:cxn ang="0">
                  <a:pos x="43" y="2"/>
                </a:cxn>
                <a:cxn ang="0">
                  <a:pos x="53" y="10"/>
                </a:cxn>
                <a:cxn ang="0">
                  <a:pos x="57" y="20"/>
                </a:cxn>
                <a:cxn ang="0">
                  <a:pos x="60" y="32"/>
                </a:cxn>
                <a:cxn ang="0">
                  <a:pos x="61" y="48"/>
                </a:cxn>
                <a:cxn ang="0">
                  <a:pos x="60" y="65"/>
                </a:cxn>
                <a:cxn ang="0">
                  <a:pos x="57" y="77"/>
                </a:cxn>
                <a:cxn ang="0">
                  <a:pos x="53" y="87"/>
                </a:cxn>
                <a:cxn ang="0">
                  <a:pos x="43" y="93"/>
                </a:cxn>
                <a:cxn ang="0">
                  <a:pos x="31" y="96"/>
                </a:cxn>
                <a:cxn ang="0">
                  <a:pos x="19" y="93"/>
                </a:cxn>
                <a:cxn ang="0">
                  <a:pos x="9" y="85"/>
                </a:cxn>
                <a:cxn ang="0">
                  <a:pos x="3" y="77"/>
                </a:cxn>
                <a:cxn ang="0">
                  <a:pos x="1" y="64"/>
                </a:cxn>
                <a:cxn ang="0">
                  <a:pos x="0" y="48"/>
                </a:cxn>
                <a:cxn ang="0">
                  <a:pos x="1" y="32"/>
                </a:cxn>
                <a:cxn ang="0">
                  <a:pos x="5" y="19"/>
                </a:cxn>
                <a:cxn ang="0">
                  <a:pos x="10" y="10"/>
                </a:cxn>
                <a:cxn ang="0">
                  <a:pos x="19" y="2"/>
                </a:cxn>
                <a:cxn ang="0">
                  <a:pos x="31" y="0"/>
                </a:cxn>
                <a:cxn ang="0">
                  <a:pos x="31" y="17"/>
                </a:cxn>
                <a:cxn ang="0">
                  <a:pos x="28" y="18"/>
                </a:cxn>
                <a:cxn ang="0">
                  <a:pos x="24" y="19"/>
                </a:cxn>
                <a:cxn ang="0">
                  <a:pos x="23" y="20"/>
                </a:cxn>
                <a:cxn ang="0">
                  <a:pos x="21" y="23"/>
                </a:cxn>
                <a:cxn ang="0">
                  <a:pos x="20" y="25"/>
                </a:cxn>
                <a:cxn ang="0">
                  <a:pos x="19" y="35"/>
                </a:cxn>
                <a:cxn ang="0">
                  <a:pos x="18" y="48"/>
                </a:cxn>
                <a:cxn ang="0">
                  <a:pos x="19" y="61"/>
                </a:cxn>
                <a:cxn ang="0">
                  <a:pos x="20" y="70"/>
                </a:cxn>
                <a:cxn ang="0">
                  <a:pos x="21" y="73"/>
                </a:cxn>
                <a:cxn ang="0">
                  <a:pos x="23" y="76"/>
                </a:cxn>
                <a:cxn ang="0">
                  <a:pos x="24" y="78"/>
                </a:cxn>
                <a:cxn ang="0">
                  <a:pos x="28" y="79"/>
                </a:cxn>
                <a:cxn ang="0">
                  <a:pos x="31" y="80"/>
                </a:cxn>
                <a:cxn ang="0">
                  <a:pos x="34" y="79"/>
                </a:cxn>
                <a:cxn ang="0">
                  <a:pos x="37" y="78"/>
                </a:cxn>
                <a:cxn ang="0">
                  <a:pos x="40" y="76"/>
                </a:cxn>
                <a:cxn ang="0">
                  <a:pos x="41" y="73"/>
                </a:cxn>
                <a:cxn ang="0">
                  <a:pos x="42" y="70"/>
                </a:cxn>
                <a:cxn ang="0">
                  <a:pos x="44" y="61"/>
                </a:cxn>
                <a:cxn ang="0">
                  <a:pos x="44" y="48"/>
                </a:cxn>
                <a:cxn ang="0">
                  <a:pos x="44" y="35"/>
                </a:cxn>
                <a:cxn ang="0">
                  <a:pos x="42" y="26"/>
                </a:cxn>
                <a:cxn ang="0">
                  <a:pos x="41" y="23"/>
                </a:cxn>
                <a:cxn ang="0">
                  <a:pos x="40" y="21"/>
                </a:cxn>
                <a:cxn ang="0">
                  <a:pos x="37" y="19"/>
                </a:cxn>
                <a:cxn ang="0">
                  <a:pos x="34" y="18"/>
                </a:cxn>
                <a:cxn ang="0">
                  <a:pos x="31" y="17"/>
                </a:cxn>
              </a:cxnLst>
              <a:rect l="0" t="0" r="r" b="b"/>
              <a:pathLst>
                <a:path w="61" h="96">
                  <a:moveTo>
                    <a:pt x="31" y="0"/>
                  </a:moveTo>
                  <a:lnTo>
                    <a:pt x="43" y="2"/>
                  </a:lnTo>
                  <a:lnTo>
                    <a:pt x="53" y="10"/>
                  </a:lnTo>
                  <a:lnTo>
                    <a:pt x="57" y="20"/>
                  </a:lnTo>
                  <a:lnTo>
                    <a:pt x="60" y="32"/>
                  </a:lnTo>
                  <a:lnTo>
                    <a:pt x="61" y="48"/>
                  </a:lnTo>
                  <a:lnTo>
                    <a:pt x="60" y="65"/>
                  </a:lnTo>
                  <a:lnTo>
                    <a:pt x="57" y="77"/>
                  </a:lnTo>
                  <a:lnTo>
                    <a:pt x="53" y="87"/>
                  </a:lnTo>
                  <a:lnTo>
                    <a:pt x="43" y="93"/>
                  </a:lnTo>
                  <a:lnTo>
                    <a:pt x="31" y="96"/>
                  </a:lnTo>
                  <a:lnTo>
                    <a:pt x="19" y="93"/>
                  </a:lnTo>
                  <a:lnTo>
                    <a:pt x="9" y="85"/>
                  </a:lnTo>
                  <a:lnTo>
                    <a:pt x="3" y="77"/>
                  </a:lnTo>
                  <a:lnTo>
                    <a:pt x="1" y="64"/>
                  </a:lnTo>
                  <a:lnTo>
                    <a:pt x="0" y="48"/>
                  </a:lnTo>
                  <a:lnTo>
                    <a:pt x="1" y="32"/>
                  </a:lnTo>
                  <a:lnTo>
                    <a:pt x="5" y="19"/>
                  </a:lnTo>
                  <a:lnTo>
                    <a:pt x="10" y="10"/>
                  </a:lnTo>
                  <a:lnTo>
                    <a:pt x="19" y="2"/>
                  </a:lnTo>
                  <a:lnTo>
                    <a:pt x="31" y="0"/>
                  </a:lnTo>
                  <a:close/>
                  <a:moveTo>
                    <a:pt x="31" y="17"/>
                  </a:moveTo>
                  <a:lnTo>
                    <a:pt x="28" y="18"/>
                  </a:lnTo>
                  <a:lnTo>
                    <a:pt x="24" y="19"/>
                  </a:lnTo>
                  <a:lnTo>
                    <a:pt x="23" y="20"/>
                  </a:lnTo>
                  <a:lnTo>
                    <a:pt x="21" y="23"/>
                  </a:lnTo>
                  <a:lnTo>
                    <a:pt x="20" y="25"/>
                  </a:lnTo>
                  <a:lnTo>
                    <a:pt x="19" y="35"/>
                  </a:lnTo>
                  <a:lnTo>
                    <a:pt x="18" y="48"/>
                  </a:lnTo>
                  <a:lnTo>
                    <a:pt x="19" y="61"/>
                  </a:lnTo>
                  <a:lnTo>
                    <a:pt x="20" y="70"/>
                  </a:lnTo>
                  <a:lnTo>
                    <a:pt x="21" y="73"/>
                  </a:lnTo>
                  <a:lnTo>
                    <a:pt x="23" y="76"/>
                  </a:lnTo>
                  <a:lnTo>
                    <a:pt x="24" y="78"/>
                  </a:lnTo>
                  <a:lnTo>
                    <a:pt x="28" y="79"/>
                  </a:lnTo>
                  <a:lnTo>
                    <a:pt x="31" y="80"/>
                  </a:lnTo>
                  <a:lnTo>
                    <a:pt x="34" y="79"/>
                  </a:lnTo>
                  <a:lnTo>
                    <a:pt x="37" y="78"/>
                  </a:lnTo>
                  <a:lnTo>
                    <a:pt x="40" y="76"/>
                  </a:lnTo>
                  <a:lnTo>
                    <a:pt x="41" y="73"/>
                  </a:lnTo>
                  <a:lnTo>
                    <a:pt x="42" y="70"/>
                  </a:lnTo>
                  <a:lnTo>
                    <a:pt x="44" y="61"/>
                  </a:lnTo>
                  <a:lnTo>
                    <a:pt x="44" y="48"/>
                  </a:lnTo>
                  <a:lnTo>
                    <a:pt x="44" y="35"/>
                  </a:lnTo>
                  <a:lnTo>
                    <a:pt x="42" y="26"/>
                  </a:lnTo>
                  <a:lnTo>
                    <a:pt x="41" y="23"/>
                  </a:lnTo>
                  <a:lnTo>
                    <a:pt x="40"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9433" name="Line 2521"/>
            <p:cNvSpPr>
              <a:spLocks noChangeShapeType="1"/>
            </p:cNvSpPr>
            <p:nvPr/>
          </p:nvSpPr>
          <p:spPr bwMode="auto">
            <a:xfrm flipV="1">
              <a:off x="704" y="3792"/>
              <a:ext cx="1" cy="23"/>
            </a:xfrm>
            <a:prstGeom prst="line">
              <a:avLst/>
            </a:prstGeom>
            <a:noFill/>
            <a:ln w="3175">
              <a:solidFill>
                <a:srgbClr val="000000"/>
              </a:solidFill>
              <a:round/>
              <a:headEnd/>
              <a:tailEnd/>
            </a:ln>
          </p:spPr>
          <p:txBody>
            <a:bodyPr/>
            <a:lstStyle/>
            <a:p>
              <a:endParaRPr lang="en-US"/>
            </a:p>
          </p:txBody>
        </p:sp>
        <p:sp>
          <p:nvSpPr>
            <p:cNvPr id="169434" name="Freeform 2522"/>
            <p:cNvSpPr>
              <a:spLocks/>
            </p:cNvSpPr>
            <p:nvPr/>
          </p:nvSpPr>
          <p:spPr bwMode="auto">
            <a:xfrm>
              <a:off x="658" y="3850"/>
              <a:ext cx="43" cy="73"/>
            </a:xfrm>
            <a:custGeom>
              <a:avLst/>
              <a:gdLst/>
              <a:ahLst/>
              <a:cxnLst>
                <a:cxn ang="0">
                  <a:pos x="62" y="77"/>
                </a:cxn>
                <a:cxn ang="0">
                  <a:pos x="62" y="94"/>
                </a:cxn>
                <a:cxn ang="0">
                  <a:pos x="0" y="94"/>
                </a:cxn>
                <a:cxn ang="0">
                  <a:pos x="2" y="85"/>
                </a:cxn>
                <a:cxn ang="0">
                  <a:pos x="6" y="77"/>
                </a:cxn>
                <a:cxn ang="0">
                  <a:pos x="14" y="67"/>
                </a:cxn>
                <a:cxn ang="0">
                  <a:pos x="26" y="55"/>
                </a:cxn>
                <a:cxn ang="0">
                  <a:pos x="31" y="49"/>
                </a:cxn>
                <a:cxn ang="0">
                  <a:pos x="35" y="45"/>
                </a:cxn>
                <a:cxn ang="0">
                  <a:pos x="39" y="42"/>
                </a:cxn>
                <a:cxn ang="0">
                  <a:pos x="40" y="40"/>
                </a:cxn>
                <a:cxn ang="0">
                  <a:pos x="43" y="34"/>
                </a:cxn>
                <a:cxn ang="0">
                  <a:pos x="44" y="29"/>
                </a:cxn>
                <a:cxn ang="0">
                  <a:pos x="43" y="25"/>
                </a:cxn>
                <a:cxn ang="0">
                  <a:pos x="42" y="22"/>
                </a:cxn>
                <a:cxn ang="0">
                  <a:pos x="41" y="20"/>
                </a:cxn>
                <a:cxn ang="0">
                  <a:pos x="39" y="18"/>
                </a:cxn>
                <a:cxn ang="0">
                  <a:pos x="35" y="17"/>
                </a:cxn>
                <a:cxn ang="0">
                  <a:pos x="32" y="17"/>
                </a:cxn>
                <a:cxn ang="0">
                  <a:pos x="29" y="17"/>
                </a:cxn>
                <a:cxn ang="0">
                  <a:pos x="26" y="18"/>
                </a:cxn>
                <a:cxn ang="0">
                  <a:pos x="23" y="20"/>
                </a:cxn>
                <a:cxn ang="0">
                  <a:pos x="21" y="22"/>
                </a:cxn>
                <a:cxn ang="0">
                  <a:pos x="20" y="26"/>
                </a:cxn>
                <a:cxn ang="0">
                  <a:pos x="19" y="31"/>
                </a:cxn>
                <a:cxn ang="0">
                  <a:pos x="2" y="29"/>
                </a:cxn>
                <a:cxn ang="0">
                  <a:pos x="5" y="15"/>
                </a:cxn>
                <a:cxn ang="0">
                  <a:pos x="11" y="7"/>
                </a:cxn>
                <a:cxn ang="0">
                  <a:pos x="21" y="2"/>
                </a:cxn>
                <a:cxn ang="0">
                  <a:pos x="32" y="0"/>
                </a:cxn>
                <a:cxn ang="0">
                  <a:pos x="44" y="2"/>
                </a:cxn>
                <a:cxn ang="0">
                  <a:pos x="54" y="8"/>
                </a:cxn>
                <a:cxn ang="0">
                  <a:pos x="59" y="15"/>
                </a:cxn>
                <a:cxn ang="0">
                  <a:pos x="62" y="26"/>
                </a:cxn>
                <a:cxn ang="0">
                  <a:pos x="61" y="32"/>
                </a:cxn>
                <a:cxn ang="0">
                  <a:pos x="59" y="38"/>
                </a:cxn>
                <a:cxn ang="0">
                  <a:pos x="56" y="44"/>
                </a:cxn>
                <a:cxn ang="0">
                  <a:pos x="53" y="49"/>
                </a:cxn>
                <a:cxn ang="0">
                  <a:pos x="50" y="53"/>
                </a:cxn>
                <a:cxn ang="0">
                  <a:pos x="46" y="57"/>
                </a:cxn>
                <a:cxn ang="0">
                  <a:pos x="41" y="61"/>
                </a:cxn>
                <a:cxn ang="0">
                  <a:pos x="38" y="65"/>
                </a:cxn>
                <a:cxn ang="0">
                  <a:pos x="34" y="68"/>
                </a:cxn>
                <a:cxn ang="0">
                  <a:pos x="32" y="70"/>
                </a:cxn>
                <a:cxn ang="0">
                  <a:pos x="30" y="72"/>
                </a:cxn>
                <a:cxn ang="0">
                  <a:pos x="28" y="75"/>
                </a:cxn>
                <a:cxn ang="0">
                  <a:pos x="27" y="77"/>
                </a:cxn>
                <a:cxn ang="0">
                  <a:pos x="62" y="77"/>
                </a:cxn>
              </a:cxnLst>
              <a:rect l="0" t="0" r="r" b="b"/>
              <a:pathLst>
                <a:path w="62" h="94">
                  <a:moveTo>
                    <a:pt x="62" y="77"/>
                  </a:moveTo>
                  <a:lnTo>
                    <a:pt x="62" y="94"/>
                  </a:lnTo>
                  <a:lnTo>
                    <a:pt x="0" y="94"/>
                  </a:lnTo>
                  <a:lnTo>
                    <a:pt x="2" y="85"/>
                  </a:lnTo>
                  <a:lnTo>
                    <a:pt x="6" y="77"/>
                  </a:lnTo>
                  <a:lnTo>
                    <a:pt x="14" y="67"/>
                  </a:lnTo>
                  <a:lnTo>
                    <a:pt x="26" y="55"/>
                  </a:lnTo>
                  <a:lnTo>
                    <a:pt x="31" y="49"/>
                  </a:lnTo>
                  <a:lnTo>
                    <a:pt x="35" y="45"/>
                  </a:lnTo>
                  <a:lnTo>
                    <a:pt x="39" y="42"/>
                  </a:lnTo>
                  <a:lnTo>
                    <a:pt x="40" y="40"/>
                  </a:lnTo>
                  <a:lnTo>
                    <a:pt x="43" y="34"/>
                  </a:lnTo>
                  <a:lnTo>
                    <a:pt x="44" y="29"/>
                  </a:lnTo>
                  <a:lnTo>
                    <a:pt x="43" y="25"/>
                  </a:lnTo>
                  <a:lnTo>
                    <a:pt x="42" y="22"/>
                  </a:lnTo>
                  <a:lnTo>
                    <a:pt x="41" y="20"/>
                  </a:lnTo>
                  <a:lnTo>
                    <a:pt x="39" y="18"/>
                  </a:lnTo>
                  <a:lnTo>
                    <a:pt x="35" y="17"/>
                  </a:lnTo>
                  <a:lnTo>
                    <a:pt x="32" y="17"/>
                  </a:lnTo>
                  <a:lnTo>
                    <a:pt x="29" y="17"/>
                  </a:lnTo>
                  <a:lnTo>
                    <a:pt x="26" y="18"/>
                  </a:lnTo>
                  <a:lnTo>
                    <a:pt x="23" y="20"/>
                  </a:lnTo>
                  <a:lnTo>
                    <a:pt x="21" y="22"/>
                  </a:lnTo>
                  <a:lnTo>
                    <a:pt x="20" y="26"/>
                  </a:lnTo>
                  <a:lnTo>
                    <a:pt x="19" y="31"/>
                  </a:lnTo>
                  <a:lnTo>
                    <a:pt x="2" y="29"/>
                  </a:lnTo>
                  <a:lnTo>
                    <a:pt x="5" y="15"/>
                  </a:lnTo>
                  <a:lnTo>
                    <a:pt x="11" y="7"/>
                  </a:lnTo>
                  <a:lnTo>
                    <a:pt x="21" y="2"/>
                  </a:lnTo>
                  <a:lnTo>
                    <a:pt x="32" y="0"/>
                  </a:lnTo>
                  <a:lnTo>
                    <a:pt x="44" y="2"/>
                  </a:lnTo>
                  <a:lnTo>
                    <a:pt x="54" y="8"/>
                  </a:lnTo>
                  <a:lnTo>
                    <a:pt x="59" y="15"/>
                  </a:lnTo>
                  <a:lnTo>
                    <a:pt x="62" y="26"/>
                  </a:lnTo>
                  <a:lnTo>
                    <a:pt x="61" y="32"/>
                  </a:lnTo>
                  <a:lnTo>
                    <a:pt x="59" y="38"/>
                  </a:lnTo>
                  <a:lnTo>
                    <a:pt x="56" y="44"/>
                  </a:lnTo>
                  <a:lnTo>
                    <a:pt x="53" y="49"/>
                  </a:lnTo>
                  <a:lnTo>
                    <a:pt x="50" y="53"/>
                  </a:lnTo>
                  <a:lnTo>
                    <a:pt x="46" y="57"/>
                  </a:lnTo>
                  <a:lnTo>
                    <a:pt x="41" y="61"/>
                  </a:lnTo>
                  <a:lnTo>
                    <a:pt x="38" y="65"/>
                  </a:lnTo>
                  <a:lnTo>
                    <a:pt x="34" y="68"/>
                  </a:lnTo>
                  <a:lnTo>
                    <a:pt x="32" y="70"/>
                  </a:lnTo>
                  <a:lnTo>
                    <a:pt x="30" y="72"/>
                  </a:lnTo>
                  <a:lnTo>
                    <a:pt x="28" y="75"/>
                  </a:lnTo>
                  <a:lnTo>
                    <a:pt x="27" y="77"/>
                  </a:lnTo>
                  <a:lnTo>
                    <a:pt x="62" y="77"/>
                  </a:lnTo>
                  <a:close/>
                </a:path>
              </a:pathLst>
            </a:custGeom>
            <a:solidFill>
              <a:srgbClr val="000000"/>
            </a:solidFill>
            <a:ln w="0">
              <a:solidFill>
                <a:srgbClr val="000000"/>
              </a:solidFill>
              <a:prstDash val="solid"/>
              <a:round/>
              <a:headEnd/>
              <a:tailEnd/>
            </a:ln>
          </p:spPr>
          <p:txBody>
            <a:bodyPr/>
            <a:lstStyle/>
            <a:p>
              <a:endParaRPr lang="en-US"/>
            </a:p>
          </p:txBody>
        </p:sp>
        <p:sp>
          <p:nvSpPr>
            <p:cNvPr id="169435" name="Freeform 2523"/>
            <p:cNvSpPr>
              <a:spLocks noEditPoints="1"/>
            </p:cNvSpPr>
            <p:nvPr/>
          </p:nvSpPr>
          <p:spPr bwMode="auto">
            <a:xfrm>
              <a:off x="709" y="3850"/>
              <a:ext cx="42" cy="74"/>
            </a:xfrm>
            <a:custGeom>
              <a:avLst/>
              <a:gdLst/>
              <a:ahLst/>
              <a:cxnLst>
                <a:cxn ang="0">
                  <a:pos x="30" y="0"/>
                </a:cxn>
                <a:cxn ang="0">
                  <a:pos x="42" y="2"/>
                </a:cxn>
                <a:cxn ang="0">
                  <a:pos x="52" y="10"/>
                </a:cxn>
                <a:cxn ang="0">
                  <a:pos x="57" y="20"/>
                </a:cxn>
                <a:cxn ang="0">
                  <a:pos x="60" y="32"/>
                </a:cxn>
                <a:cxn ang="0">
                  <a:pos x="61" y="48"/>
                </a:cxn>
                <a:cxn ang="0">
                  <a:pos x="60" y="65"/>
                </a:cxn>
                <a:cxn ang="0">
                  <a:pos x="57" y="77"/>
                </a:cxn>
                <a:cxn ang="0">
                  <a:pos x="52" y="87"/>
                </a:cxn>
                <a:cxn ang="0">
                  <a:pos x="42" y="93"/>
                </a:cxn>
                <a:cxn ang="0">
                  <a:pos x="30" y="96"/>
                </a:cxn>
                <a:cxn ang="0">
                  <a:pos x="18" y="93"/>
                </a:cxn>
                <a:cxn ang="0">
                  <a:pos x="8" y="85"/>
                </a:cxn>
                <a:cxn ang="0">
                  <a:pos x="3" y="77"/>
                </a:cxn>
                <a:cxn ang="0">
                  <a:pos x="1" y="64"/>
                </a:cxn>
                <a:cxn ang="0">
                  <a:pos x="0" y="48"/>
                </a:cxn>
                <a:cxn ang="0">
                  <a:pos x="1" y="32"/>
                </a:cxn>
                <a:cxn ang="0">
                  <a:pos x="4" y="19"/>
                </a:cxn>
                <a:cxn ang="0">
                  <a:pos x="8" y="10"/>
                </a:cxn>
                <a:cxn ang="0">
                  <a:pos x="18" y="2"/>
                </a:cxn>
                <a:cxn ang="0">
                  <a:pos x="30" y="0"/>
                </a:cxn>
                <a:cxn ang="0">
                  <a:pos x="30" y="17"/>
                </a:cxn>
                <a:cxn ang="0">
                  <a:pos x="27" y="18"/>
                </a:cxn>
                <a:cxn ang="0">
                  <a:pos x="24" y="19"/>
                </a:cxn>
                <a:cxn ang="0">
                  <a:pos x="21" y="20"/>
                </a:cxn>
                <a:cxn ang="0">
                  <a:pos x="20" y="23"/>
                </a:cxn>
                <a:cxn ang="0">
                  <a:pos x="19" y="25"/>
                </a:cxn>
                <a:cxn ang="0">
                  <a:pos x="18" y="35"/>
                </a:cxn>
                <a:cxn ang="0">
                  <a:pos x="17" y="48"/>
                </a:cxn>
                <a:cxn ang="0">
                  <a:pos x="18" y="61"/>
                </a:cxn>
                <a:cxn ang="0">
                  <a:pos x="19" y="70"/>
                </a:cxn>
                <a:cxn ang="0">
                  <a:pos x="20" y="73"/>
                </a:cxn>
                <a:cxn ang="0">
                  <a:pos x="23" y="76"/>
                </a:cxn>
                <a:cxn ang="0">
                  <a:pos x="24" y="78"/>
                </a:cxn>
                <a:cxn ang="0">
                  <a:pos x="27" y="79"/>
                </a:cxn>
                <a:cxn ang="0">
                  <a:pos x="30" y="80"/>
                </a:cxn>
                <a:cxn ang="0">
                  <a:pos x="34" y="79"/>
                </a:cxn>
                <a:cxn ang="0">
                  <a:pos x="37" y="78"/>
                </a:cxn>
                <a:cxn ang="0">
                  <a:pos x="39" y="76"/>
                </a:cxn>
                <a:cxn ang="0">
                  <a:pos x="40" y="73"/>
                </a:cxn>
                <a:cxn ang="0">
                  <a:pos x="41" y="70"/>
                </a:cxn>
                <a:cxn ang="0">
                  <a:pos x="42" y="61"/>
                </a:cxn>
                <a:cxn ang="0">
                  <a:pos x="43" y="48"/>
                </a:cxn>
                <a:cxn ang="0">
                  <a:pos x="42" y="35"/>
                </a:cxn>
                <a:cxn ang="0">
                  <a:pos x="41" y="26"/>
                </a:cxn>
                <a:cxn ang="0">
                  <a:pos x="40" y="23"/>
                </a:cxn>
                <a:cxn ang="0">
                  <a:pos x="39" y="21"/>
                </a:cxn>
                <a:cxn ang="0">
                  <a:pos x="37" y="19"/>
                </a:cxn>
                <a:cxn ang="0">
                  <a:pos x="34" y="18"/>
                </a:cxn>
                <a:cxn ang="0">
                  <a:pos x="30" y="17"/>
                </a:cxn>
              </a:cxnLst>
              <a:rect l="0" t="0" r="r" b="b"/>
              <a:pathLst>
                <a:path w="61" h="96">
                  <a:moveTo>
                    <a:pt x="30" y="0"/>
                  </a:moveTo>
                  <a:lnTo>
                    <a:pt x="42" y="2"/>
                  </a:lnTo>
                  <a:lnTo>
                    <a:pt x="52" y="10"/>
                  </a:lnTo>
                  <a:lnTo>
                    <a:pt x="57" y="20"/>
                  </a:lnTo>
                  <a:lnTo>
                    <a:pt x="60" y="32"/>
                  </a:lnTo>
                  <a:lnTo>
                    <a:pt x="61" y="48"/>
                  </a:lnTo>
                  <a:lnTo>
                    <a:pt x="60" y="65"/>
                  </a:lnTo>
                  <a:lnTo>
                    <a:pt x="57" y="77"/>
                  </a:lnTo>
                  <a:lnTo>
                    <a:pt x="52" y="87"/>
                  </a:lnTo>
                  <a:lnTo>
                    <a:pt x="42" y="93"/>
                  </a:lnTo>
                  <a:lnTo>
                    <a:pt x="30" y="96"/>
                  </a:lnTo>
                  <a:lnTo>
                    <a:pt x="18" y="93"/>
                  </a:lnTo>
                  <a:lnTo>
                    <a:pt x="8" y="85"/>
                  </a:lnTo>
                  <a:lnTo>
                    <a:pt x="3" y="77"/>
                  </a:lnTo>
                  <a:lnTo>
                    <a:pt x="1" y="64"/>
                  </a:lnTo>
                  <a:lnTo>
                    <a:pt x="0" y="48"/>
                  </a:lnTo>
                  <a:lnTo>
                    <a:pt x="1" y="32"/>
                  </a:lnTo>
                  <a:lnTo>
                    <a:pt x="4" y="19"/>
                  </a:lnTo>
                  <a:lnTo>
                    <a:pt x="8" y="10"/>
                  </a:lnTo>
                  <a:lnTo>
                    <a:pt x="18" y="2"/>
                  </a:lnTo>
                  <a:lnTo>
                    <a:pt x="30" y="0"/>
                  </a:lnTo>
                  <a:close/>
                  <a:moveTo>
                    <a:pt x="30" y="17"/>
                  </a:moveTo>
                  <a:lnTo>
                    <a:pt x="27" y="18"/>
                  </a:lnTo>
                  <a:lnTo>
                    <a:pt x="24" y="19"/>
                  </a:lnTo>
                  <a:lnTo>
                    <a:pt x="21" y="20"/>
                  </a:lnTo>
                  <a:lnTo>
                    <a:pt x="20" y="23"/>
                  </a:lnTo>
                  <a:lnTo>
                    <a:pt x="19" y="25"/>
                  </a:lnTo>
                  <a:lnTo>
                    <a:pt x="18" y="35"/>
                  </a:lnTo>
                  <a:lnTo>
                    <a:pt x="17" y="48"/>
                  </a:lnTo>
                  <a:lnTo>
                    <a:pt x="18" y="61"/>
                  </a:lnTo>
                  <a:lnTo>
                    <a:pt x="19" y="70"/>
                  </a:lnTo>
                  <a:lnTo>
                    <a:pt x="20" y="73"/>
                  </a:lnTo>
                  <a:lnTo>
                    <a:pt x="23" y="76"/>
                  </a:lnTo>
                  <a:lnTo>
                    <a:pt x="24" y="78"/>
                  </a:lnTo>
                  <a:lnTo>
                    <a:pt x="27" y="79"/>
                  </a:lnTo>
                  <a:lnTo>
                    <a:pt x="30" y="80"/>
                  </a:lnTo>
                  <a:lnTo>
                    <a:pt x="34" y="79"/>
                  </a:lnTo>
                  <a:lnTo>
                    <a:pt x="37" y="78"/>
                  </a:lnTo>
                  <a:lnTo>
                    <a:pt x="39" y="76"/>
                  </a:lnTo>
                  <a:lnTo>
                    <a:pt x="40" y="73"/>
                  </a:lnTo>
                  <a:lnTo>
                    <a:pt x="41" y="70"/>
                  </a:lnTo>
                  <a:lnTo>
                    <a:pt x="42" y="61"/>
                  </a:lnTo>
                  <a:lnTo>
                    <a:pt x="43" y="48"/>
                  </a:lnTo>
                  <a:lnTo>
                    <a:pt x="42" y="35"/>
                  </a:lnTo>
                  <a:lnTo>
                    <a:pt x="41" y="26"/>
                  </a:lnTo>
                  <a:lnTo>
                    <a:pt x="40" y="23"/>
                  </a:lnTo>
                  <a:lnTo>
                    <a:pt x="39" y="21"/>
                  </a:lnTo>
                  <a:lnTo>
                    <a:pt x="37" y="19"/>
                  </a:lnTo>
                  <a:lnTo>
                    <a:pt x="34"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9436" name="Line 2524"/>
            <p:cNvSpPr>
              <a:spLocks noChangeShapeType="1"/>
            </p:cNvSpPr>
            <p:nvPr/>
          </p:nvSpPr>
          <p:spPr bwMode="auto">
            <a:xfrm flipV="1">
              <a:off x="1006" y="3792"/>
              <a:ext cx="1" cy="23"/>
            </a:xfrm>
            <a:prstGeom prst="line">
              <a:avLst/>
            </a:prstGeom>
            <a:noFill/>
            <a:ln w="3175">
              <a:solidFill>
                <a:srgbClr val="000000"/>
              </a:solidFill>
              <a:round/>
              <a:headEnd/>
              <a:tailEnd/>
            </a:ln>
          </p:spPr>
          <p:txBody>
            <a:bodyPr/>
            <a:lstStyle/>
            <a:p>
              <a:endParaRPr lang="en-US"/>
            </a:p>
          </p:txBody>
        </p:sp>
        <p:sp>
          <p:nvSpPr>
            <p:cNvPr id="169437" name="Freeform 2525"/>
            <p:cNvSpPr>
              <a:spLocks noEditPoints="1"/>
            </p:cNvSpPr>
            <p:nvPr/>
          </p:nvSpPr>
          <p:spPr bwMode="auto">
            <a:xfrm>
              <a:off x="958" y="3850"/>
              <a:ext cx="46" cy="73"/>
            </a:xfrm>
            <a:custGeom>
              <a:avLst/>
              <a:gdLst/>
              <a:ahLst/>
              <a:cxnLst>
                <a:cxn ang="0">
                  <a:pos x="36" y="93"/>
                </a:cxn>
                <a:cxn ang="0">
                  <a:pos x="36" y="75"/>
                </a:cxn>
                <a:cxn ang="0">
                  <a:pos x="0" y="75"/>
                </a:cxn>
                <a:cxn ang="0">
                  <a:pos x="0" y="58"/>
                </a:cxn>
                <a:cxn ang="0">
                  <a:pos x="38" y="0"/>
                </a:cxn>
                <a:cxn ang="0">
                  <a:pos x="54" y="0"/>
                </a:cxn>
                <a:cxn ang="0">
                  <a:pos x="54" y="58"/>
                </a:cxn>
                <a:cxn ang="0">
                  <a:pos x="66" y="58"/>
                </a:cxn>
                <a:cxn ang="0">
                  <a:pos x="66" y="75"/>
                </a:cxn>
                <a:cxn ang="0">
                  <a:pos x="54" y="75"/>
                </a:cxn>
                <a:cxn ang="0">
                  <a:pos x="54" y="93"/>
                </a:cxn>
                <a:cxn ang="0">
                  <a:pos x="36" y="93"/>
                </a:cxn>
                <a:cxn ang="0">
                  <a:pos x="36" y="58"/>
                </a:cxn>
                <a:cxn ang="0">
                  <a:pos x="36" y="28"/>
                </a:cxn>
                <a:cxn ang="0">
                  <a:pos x="15" y="58"/>
                </a:cxn>
                <a:cxn ang="0">
                  <a:pos x="36" y="58"/>
                </a:cxn>
              </a:cxnLst>
              <a:rect l="0" t="0" r="r" b="b"/>
              <a:pathLst>
                <a:path w="66" h="93">
                  <a:moveTo>
                    <a:pt x="36" y="93"/>
                  </a:moveTo>
                  <a:lnTo>
                    <a:pt x="36" y="75"/>
                  </a:lnTo>
                  <a:lnTo>
                    <a:pt x="0" y="75"/>
                  </a:lnTo>
                  <a:lnTo>
                    <a:pt x="0" y="58"/>
                  </a:lnTo>
                  <a:lnTo>
                    <a:pt x="38" y="0"/>
                  </a:lnTo>
                  <a:lnTo>
                    <a:pt x="54" y="0"/>
                  </a:lnTo>
                  <a:lnTo>
                    <a:pt x="54" y="58"/>
                  </a:lnTo>
                  <a:lnTo>
                    <a:pt x="66" y="58"/>
                  </a:lnTo>
                  <a:lnTo>
                    <a:pt x="66" y="75"/>
                  </a:lnTo>
                  <a:lnTo>
                    <a:pt x="54" y="75"/>
                  </a:lnTo>
                  <a:lnTo>
                    <a:pt x="54" y="93"/>
                  </a:lnTo>
                  <a:lnTo>
                    <a:pt x="36" y="93"/>
                  </a:lnTo>
                  <a:close/>
                  <a:moveTo>
                    <a:pt x="36" y="58"/>
                  </a:moveTo>
                  <a:lnTo>
                    <a:pt x="36" y="28"/>
                  </a:lnTo>
                  <a:lnTo>
                    <a:pt x="15" y="58"/>
                  </a:lnTo>
                  <a:lnTo>
                    <a:pt x="36" y="58"/>
                  </a:lnTo>
                  <a:close/>
                </a:path>
              </a:pathLst>
            </a:custGeom>
            <a:solidFill>
              <a:srgbClr val="000000"/>
            </a:solidFill>
            <a:ln w="0">
              <a:solidFill>
                <a:srgbClr val="000000"/>
              </a:solidFill>
              <a:prstDash val="solid"/>
              <a:round/>
              <a:headEnd/>
              <a:tailEnd/>
            </a:ln>
          </p:spPr>
          <p:txBody>
            <a:bodyPr/>
            <a:lstStyle/>
            <a:p>
              <a:endParaRPr lang="en-US"/>
            </a:p>
          </p:txBody>
        </p:sp>
        <p:sp>
          <p:nvSpPr>
            <p:cNvPr id="169438" name="Freeform 2526"/>
            <p:cNvSpPr>
              <a:spLocks noEditPoints="1"/>
            </p:cNvSpPr>
            <p:nvPr/>
          </p:nvSpPr>
          <p:spPr bwMode="auto">
            <a:xfrm>
              <a:off x="1009" y="3850"/>
              <a:ext cx="43" cy="74"/>
            </a:xfrm>
            <a:custGeom>
              <a:avLst/>
              <a:gdLst/>
              <a:ahLst/>
              <a:cxnLst>
                <a:cxn ang="0">
                  <a:pos x="31" y="0"/>
                </a:cxn>
                <a:cxn ang="0">
                  <a:pos x="44" y="2"/>
                </a:cxn>
                <a:cxn ang="0">
                  <a:pos x="52" y="10"/>
                </a:cxn>
                <a:cxn ang="0">
                  <a:pos x="58" y="20"/>
                </a:cxn>
                <a:cxn ang="0">
                  <a:pos x="61" y="32"/>
                </a:cxn>
                <a:cxn ang="0">
                  <a:pos x="62" y="48"/>
                </a:cxn>
                <a:cxn ang="0">
                  <a:pos x="61" y="65"/>
                </a:cxn>
                <a:cxn ang="0">
                  <a:pos x="58" y="77"/>
                </a:cxn>
                <a:cxn ang="0">
                  <a:pos x="52" y="87"/>
                </a:cxn>
                <a:cxn ang="0">
                  <a:pos x="44" y="93"/>
                </a:cxn>
                <a:cxn ang="0">
                  <a:pos x="31" y="96"/>
                </a:cxn>
                <a:cxn ang="0">
                  <a:pos x="19" y="93"/>
                </a:cxn>
                <a:cxn ang="0">
                  <a:pos x="9" y="85"/>
                </a:cxn>
                <a:cxn ang="0">
                  <a:pos x="4" y="77"/>
                </a:cxn>
                <a:cxn ang="0">
                  <a:pos x="1" y="64"/>
                </a:cxn>
                <a:cxn ang="0">
                  <a:pos x="0" y="48"/>
                </a:cxn>
                <a:cxn ang="0">
                  <a:pos x="1" y="32"/>
                </a:cxn>
                <a:cxn ang="0">
                  <a:pos x="4" y="19"/>
                </a:cxn>
                <a:cxn ang="0">
                  <a:pos x="10" y="10"/>
                </a:cxn>
                <a:cxn ang="0">
                  <a:pos x="19" y="2"/>
                </a:cxn>
                <a:cxn ang="0">
                  <a:pos x="31" y="0"/>
                </a:cxn>
                <a:cxn ang="0">
                  <a:pos x="31" y="17"/>
                </a:cxn>
                <a:cxn ang="0">
                  <a:pos x="27" y="18"/>
                </a:cxn>
                <a:cxn ang="0">
                  <a:pos x="24" y="19"/>
                </a:cxn>
                <a:cxn ang="0">
                  <a:pos x="23" y="20"/>
                </a:cxn>
                <a:cxn ang="0">
                  <a:pos x="21" y="23"/>
                </a:cxn>
                <a:cxn ang="0">
                  <a:pos x="20" y="25"/>
                </a:cxn>
                <a:cxn ang="0">
                  <a:pos x="19" y="35"/>
                </a:cxn>
                <a:cxn ang="0">
                  <a:pos x="19" y="48"/>
                </a:cxn>
                <a:cxn ang="0">
                  <a:pos x="19" y="61"/>
                </a:cxn>
                <a:cxn ang="0">
                  <a:pos x="20" y="70"/>
                </a:cxn>
                <a:cxn ang="0">
                  <a:pos x="21" y="73"/>
                </a:cxn>
                <a:cxn ang="0">
                  <a:pos x="23" y="76"/>
                </a:cxn>
                <a:cxn ang="0">
                  <a:pos x="24" y="78"/>
                </a:cxn>
                <a:cxn ang="0">
                  <a:pos x="27" y="79"/>
                </a:cxn>
                <a:cxn ang="0">
                  <a:pos x="31" y="80"/>
                </a:cxn>
                <a:cxn ang="0">
                  <a:pos x="35" y="79"/>
                </a:cxn>
                <a:cxn ang="0">
                  <a:pos x="37" y="78"/>
                </a:cxn>
                <a:cxn ang="0">
                  <a:pos x="39" y="76"/>
                </a:cxn>
                <a:cxn ang="0">
                  <a:pos x="40" y="73"/>
                </a:cxn>
                <a:cxn ang="0">
                  <a:pos x="42" y="70"/>
                </a:cxn>
                <a:cxn ang="0">
                  <a:pos x="44" y="61"/>
                </a:cxn>
                <a:cxn ang="0">
                  <a:pos x="44" y="48"/>
                </a:cxn>
                <a:cxn ang="0">
                  <a:pos x="44" y="35"/>
                </a:cxn>
                <a:cxn ang="0">
                  <a:pos x="43" y="26"/>
                </a:cxn>
                <a:cxn ang="0">
                  <a:pos x="40" y="23"/>
                </a:cxn>
                <a:cxn ang="0">
                  <a:pos x="39" y="21"/>
                </a:cxn>
                <a:cxn ang="0">
                  <a:pos x="37" y="19"/>
                </a:cxn>
                <a:cxn ang="0">
                  <a:pos x="35" y="18"/>
                </a:cxn>
                <a:cxn ang="0">
                  <a:pos x="31" y="17"/>
                </a:cxn>
              </a:cxnLst>
              <a:rect l="0" t="0" r="r" b="b"/>
              <a:pathLst>
                <a:path w="62" h="96">
                  <a:moveTo>
                    <a:pt x="31" y="0"/>
                  </a:moveTo>
                  <a:lnTo>
                    <a:pt x="44" y="2"/>
                  </a:lnTo>
                  <a:lnTo>
                    <a:pt x="52" y="10"/>
                  </a:lnTo>
                  <a:lnTo>
                    <a:pt x="58" y="20"/>
                  </a:lnTo>
                  <a:lnTo>
                    <a:pt x="61" y="32"/>
                  </a:lnTo>
                  <a:lnTo>
                    <a:pt x="62" y="48"/>
                  </a:lnTo>
                  <a:lnTo>
                    <a:pt x="61" y="65"/>
                  </a:lnTo>
                  <a:lnTo>
                    <a:pt x="58" y="77"/>
                  </a:lnTo>
                  <a:lnTo>
                    <a:pt x="52" y="87"/>
                  </a:lnTo>
                  <a:lnTo>
                    <a:pt x="44" y="93"/>
                  </a:lnTo>
                  <a:lnTo>
                    <a:pt x="31" y="96"/>
                  </a:lnTo>
                  <a:lnTo>
                    <a:pt x="19" y="93"/>
                  </a:lnTo>
                  <a:lnTo>
                    <a:pt x="9" y="85"/>
                  </a:lnTo>
                  <a:lnTo>
                    <a:pt x="4" y="77"/>
                  </a:lnTo>
                  <a:lnTo>
                    <a:pt x="1" y="64"/>
                  </a:lnTo>
                  <a:lnTo>
                    <a:pt x="0" y="48"/>
                  </a:lnTo>
                  <a:lnTo>
                    <a:pt x="1" y="32"/>
                  </a:lnTo>
                  <a:lnTo>
                    <a:pt x="4" y="19"/>
                  </a:lnTo>
                  <a:lnTo>
                    <a:pt x="10" y="10"/>
                  </a:lnTo>
                  <a:lnTo>
                    <a:pt x="19" y="2"/>
                  </a:lnTo>
                  <a:lnTo>
                    <a:pt x="31" y="0"/>
                  </a:lnTo>
                  <a:close/>
                  <a:moveTo>
                    <a:pt x="31" y="17"/>
                  </a:moveTo>
                  <a:lnTo>
                    <a:pt x="27" y="18"/>
                  </a:lnTo>
                  <a:lnTo>
                    <a:pt x="24" y="19"/>
                  </a:lnTo>
                  <a:lnTo>
                    <a:pt x="23" y="20"/>
                  </a:lnTo>
                  <a:lnTo>
                    <a:pt x="21" y="23"/>
                  </a:lnTo>
                  <a:lnTo>
                    <a:pt x="20" y="25"/>
                  </a:lnTo>
                  <a:lnTo>
                    <a:pt x="19" y="35"/>
                  </a:lnTo>
                  <a:lnTo>
                    <a:pt x="19" y="48"/>
                  </a:lnTo>
                  <a:lnTo>
                    <a:pt x="19" y="61"/>
                  </a:lnTo>
                  <a:lnTo>
                    <a:pt x="20" y="70"/>
                  </a:lnTo>
                  <a:lnTo>
                    <a:pt x="21" y="73"/>
                  </a:lnTo>
                  <a:lnTo>
                    <a:pt x="23" y="76"/>
                  </a:lnTo>
                  <a:lnTo>
                    <a:pt x="24" y="78"/>
                  </a:lnTo>
                  <a:lnTo>
                    <a:pt x="27" y="79"/>
                  </a:lnTo>
                  <a:lnTo>
                    <a:pt x="31" y="80"/>
                  </a:lnTo>
                  <a:lnTo>
                    <a:pt x="35" y="79"/>
                  </a:lnTo>
                  <a:lnTo>
                    <a:pt x="37" y="78"/>
                  </a:lnTo>
                  <a:lnTo>
                    <a:pt x="39" y="76"/>
                  </a:lnTo>
                  <a:lnTo>
                    <a:pt x="40" y="73"/>
                  </a:lnTo>
                  <a:lnTo>
                    <a:pt x="42" y="70"/>
                  </a:lnTo>
                  <a:lnTo>
                    <a:pt x="44" y="61"/>
                  </a:lnTo>
                  <a:lnTo>
                    <a:pt x="44" y="48"/>
                  </a:lnTo>
                  <a:lnTo>
                    <a:pt x="44" y="35"/>
                  </a:lnTo>
                  <a:lnTo>
                    <a:pt x="43" y="26"/>
                  </a:lnTo>
                  <a:lnTo>
                    <a:pt x="40" y="23"/>
                  </a:lnTo>
                  <a:lnTo>
                    <a:pt x="39" y="21"/>
                  </a:lnTo>
                  <a:lnTo>
                    <a:pt x="37"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9439" name="Line 2527"/>
            <p:cNvSpPr>
              <a:spLocks noChangeShapeType="1"/>
            </p:cNvSpPr>
            <p:nvPr/>
          </p:nvSpPr>
          <p:spPr bwMode="auto">
            <a:xfrm flipV="1">
              <a:off x="1307" y="3792"/>
              <a:ext cx="1" cy="23"/>
            </a:xfrm>
            <a:prstGeom prst="line">
              <a:avLst/>
            </a:prstGeom>
            <a:noFill/>
            <a:ln w="3175">
              <a:solidFill>
                <a:srgbClr val="000000"/>
              </a:solidFill>
              <a:round/>
              <a:headEnd/>
              <a:tailEnd/>
            </a:ln>
          </p:spPr>
          <p:txBody>
            <a:bodyPr/>
            <a:lstStyle/>
            <a:p>
              <a:endParaRPr lang="en-US"/>
            </a:p>
          </p:txBody>
        </p:sp>
        <p:sp>
          <p:nvSpPr>
            <p:cNvPr id="169440" name="Freeform 2528"/>
            <p:cNvSpPr>
              <a:spLocks noEditPoints="1"/>
            </p:cNvSpPr>
            <p:nvPr/>
          </p:nvSpPr>
          <p:spPr bwMode="auto">
            <a:xfrm>
              <a:off x="1260" y="3850"/>
              <a:ext cx="42" cy="74"/>
            </a:xfrm>
            <a:custGeom>
              <a:avLst/>
              <a:gdLst/>
              <a:ahLst/>
              <a:cxnLst>
                <a:cxn ang="0">
                  <a:pos x="43" y="28"/>
                </a:cxn>
                <a:cxn ang="0">
                  <a:pos x="41" y="21"/>
                </a:cxn>
                <a:cxn ang="0">
                  <a:pos x="36" y="18"/>
                </a:cxn>
                <a:cxn ang="0">
                  <a:pos x="27" y="18"/>
                </a:cxn>
                <a:cxn ang="0">
                  <a:pos x="22" y="22"/>
                </a:cxn>
                <a:cxn ang="0">
                  <a:pos x="16" y="44"/>
                </a:cxn>
                <a:cxn ang="0">
                  <a:pos x="24" y="37"/>
                </a:cxn>
                <a:cxn ang="0">
                  <a:pos x="34" y="36"/>
                </a:cxn>
                <a:cxn ang="0">
                  <a:pos x="54" y="44"/>
                </a:cxn>
                <a:cxn ang="0">
                  <a:pos x="61" y="66"/>
                </a:cxn>
                <a:cxn ang="0">
                  <a:pos x="54" y="88"/>
                </a:cxn>
                <a:cxn ang="0">
                  <a:pos x="32" y="96"/>
                </a:cxn>
                <a:cxn ang="0">
                  <a:pos x="9" y="85"/>
                </a:cxn>
                <a:cxn ang="0">
                  <a:pos x="1" y="64"/>
                </a:cxn>
                <a:cxn ang="0">
                  <a:pos x="1" y="33"/>
                </a:cxn>
                <a:cxn ang="0">
                  <a:pos x="10" y="11"/>
                </a:cxn>
                <a:cxn ang="0">
                  <a:pos x="34" y="0"/>
                </a:cxn>
                <a:cxn ang="0">
                  <a:pos x="44" y="2"/>
                </a:cxn>
                <a:cxn ang="0">
                  <a:pos x="51" y="7"/>
                </a:cxn>
                <a:cxn ang="0">
                  <a:pos x="60" y="25"/>
                </a:cxn>
                <a:cxn ang="0">
                  <a:pos x="19" y="69"/>
                </a:cxn>
                <a:cxn ang="0">
                  <a:pos x="22" y="76"/>
                </a:cxn>
                <a:cxn ang="0">
                  <a:pos x="29" y="79"/>
                </a:cxn>
                <a:cxn ang="0">
                  <a:pos x="35" y="79"/>
                </a:cxn>
                <a:cxn ang="0">
                  <a:pos x="41" y="77"/>
                </a:cxn>
                <a:cxn ang="0">
                  <a:pos x="44" y="70"/>
                </a:cxn>
                <a:cxn ang="0">
                  <a:pos x="44" y="61"/>
                </a:cxn>
                <a:cxn ang="0">
                  <a:pos x="41" y="56"/>
                </a:cxn>
                <a:cxn ang="0">
                  <a:pos x="34" y="53"/>
                </a:cxn>
                <a:cxn ang="0">
                  <a:pos x="27" y="53"/>
                </a:cxn>
                <a:cxn ang="0">
                  <a:pos x="22" y="56"/>
                </a:cxn>
                <a:cxn ang="0">
                  <a:pos x="19" y="61"/>
                </a:cxn>
              </a:cxnLst>
              <a:rect l="0" t="0" r="r" b="b"/>
              <a:pathLst>
                <a:path w="61" h="96">
                  <a:moveTo>
                    <a:pt x="60" y="25"/>
                  </a:moveTo>
                  <a:lnTo>
                    <a:pt x="43" y="28"/>
                  </a:lnTo>
                  <a:lnTo>
                    <a:pt x="42" y="24"/>
                  </a:lnTo>
                  <a:lnTo>
                    <a:pt x="41" y="21"/>
                  </a:lnTo>
                  <a:lnTo>
                    <a:pt x="39" y="20"/>
                  </a:lnTo>
                  <a:lnTo>
                    <a:pt x="36" y="18"/>
                  </a:lnTo>
                  <a:lnTo>
                    <a:pt x="32" y="17"/>
                  </a:lnTo>
                  <a:lnTo>
                    <a:pt x="27" y="18"/>
                  </a:lnTo>
                  <a:lnTo>
                    <a:pt x="24" y="19"/>
                  </a:lnTo>
                  <a:lnTo>
                    <a:pt x="22" y="22"/>
                  </a:lnTo>
                  <a:lnTo>
                    <a:pt x="19" y="30"/>
                  </a:lnTo>
                  <a:lnTo>
                    <a:pt x="16" y="44"/>
                  </a:lnTo>
                  <a:lnTo>
                    <a:pt x="20" y="41"/>
                  </a:lnTo>
                  <a:lnTo>
                    <a:pt x="24" y="37"/>
                  </a:lnTo>
                  <a:lnTo>
                    <a:pt x="29" y="36"/>
                  </a:lnTo>
                  <a:lnTo>
                    <a:pt x="34" y="36"/>
                  </a:lnTo>
                  <a:lnTo>
                    <a:pt x="44" y="37"/>
                  </a:lnTo>
                  <a:lnTo>
                    <a:pt x="54" y="44"/>
                  </a:lnTo>
                  <a:lnTo>
                    <a:pt x="59" y="54"/>
                  </a:lnTo>
                  <a:lnTo>
                    <a:pt x="61" y="66"/>
                  </a:lnTo>
                  <a:lnTo>
                    <a:pt x="59" y="78"/>
                  </a:lnTo>
                  <a:lnTo>
                    <a:pt x="54" y="88"/>
                  </a:lnTo>
                  <a:lnTo>
                    <a:pt x="44" y="94"/>
                  </a:lnTo>
                  <a:lnTo>
                    <a:pt x="32" y="96"/>
                  </a:lnTo>
                  <a:lnTo>
                    <a:pt x="20" y="93"/>
                  </a:lnTo>
                  <a:lnTo>
                    <a:pt x="9" y="85"/>
                  </a:lnTo>
                  <a:lnTo>
                    <a:pt x="4" y="76"/>
                  </a:lnTo>
                  <a:lnTo>
                    <a:pt x="1" y="64"/>
                  </a:lnTo>
                  <a:lnTo>
                    <a:pt x="0" y="48"/>
                  </a:lnTo>
                  <a:lnTo>
                    <a:pt x="1" y="33"/>
                  </a:lnTo>
                  <a:lnTo>
                    <a:pt x="4" y="21"/>
                  </a:lnTo>
                  <a:lnTo>
                    <a:pt x="10" y="11"/>
                  </a:lnTo>
                  <a:lnTo>
                    <a:pt x="20" y="3"/>
                  </a:lnTo>
                  <a:lnTo>
                    <a:pt x="34" y="0"/>
                  </a:lnTo>
                  <a:lnTo>
                    <a:pt x="39" y="0"/>
                  </a:lnTo>
                  <a:lnTo>
                    <a:pt x="44" y="2"/>
                  </a:lnTo>
                  <a:lnTo>
                    <a:pt x="48" y="3"/>
                  </a:lnTo>
                  <a:lnTo>
                    <a:pt x="51" y="7"/>
                  </a:lnTo>
                  <a:lnTo>
                    <a:pt x="57" y="14"/>
                  </a:lnTo>
                  <a:lnTo>
                    <a:pt x="60" y="25"/>
                  </a:lnTo>
                  <a:close/>
                  <a:moveTo>
                    <a:pt x="18" y="65"/>
                  </a:moveTo>
                  <a:lnTo>
                    <a:pt x="19" y="69"/>
                  </a:lnTo>
                  <a:lnTo>
                    <a:pt x="20" y="72"/>
                  </a:lnTo>
                  <a:lnTo>
                    <a:pt x="22" y="76"/>
                  </a:lnTo>
                  <a:lnTo>
                    <a:pt x="25" y="78"/>
                  </a:lnTo>
                  <a:lnTo>
                    <a:pt x="29" y="79"/>
                  </a:lnTo>
                  <a:lnTo>
                    <a:pt x="32" y="80"/>
                  </a:lnTo>
                  <a:lnTo>
                    <a:pt x="35" y="79"/>
                  </a:lnTo>
                  <a:lnTo>
                    <a:pt x="38" y="78"/>
                  </a:lnTo>
                  <a:lnTo>
                    <a:pt x="41" y="77"/>
                  </a:lnTo>
                  <a:lnTo>
                    <a:pt x="43" y="73"/>
                  </a:lnTo>
                  <a:lnTo>
                    <a:pt x="44" y="70"/>
                  </a:lnTo>
                  <a:lnTo>
                    <a:pt x="44" y="66"/>
                  </a:lnTo>
                  <a:lnTo>
                    <a:pt x="44" y="61"/>
                  </a:lnTo>
                  <a:lnTo>
                    <a:pt x="42" y="58"/>
                  </a:lnTo>
                  <a:lnTo>
                    <a:pt x="41" y="56"/>
                  </a:lnTo>
                  <a:lnTo>
                    <a:pt x="37" y="54"/>
                  </a:lnTo>
                  <a:lnTo>
                    <a:pt x="34" y="53"/>
                  </a:lnTo>
                  <a:lnTo>
                    <a:pt x="31" y="53"/>
                  </a:lnTo>
                  <a:lnTo>
                    <a:pt x="27" y="53"/>
                  </a:lnTo>
                  <a:lnTo>
                    <a:pt x="24" y="54"/>
                  </a:lnTo>
                  <a:lnTo>
                    <a:pt x="22" y="56"/>
                  </a:lnTo>
                  <a:lnTo>
                    <a:pt x="20" y="58"/>
                  </a:lnTo>
                  <a:lnTo>
                    <a:pt x="19" y="61"/>
                  </a:lnTo>
                  <a:lnTo>
                    <a:pt x="18" y="65"/>
                  </a:lnTo>
                  <a:close/>
                </a:path>
              </a:pathLst>
            </a:custGeom>
            <a:solidFill>
              <a:srgbClr val="000000"/>
            </a:solidFill>
            <a:ln w="0">
              <a:solidFill>
                <a:srgbClr val="000000"/>
              </a:solidFill>
              <a:prstDash val="solid"/>
              <a:round/>
              <a:headEnd/>
              <a:tailEnd/>
            </a:ln>
          </p:spPr>
          <p:txBody>
            <a:bodyPr/>
            <a:lstStyle/>
            <a:p>
              <a:endParaRPr lang="en-US"/>
            </a:p>
          </p:txBody>
        </p:sp>
        <p:sp>
          <p:nvSpPr>
            <p:cNvPr id="169441" name="Freeform 2529"/>
            <p:cNvSpPr>
              <a:spLocks noEditPoints="1"/>
            </p:cNvSpPr>
            <p:nvPr/>
          </p:nvSpPr>
          <p:spPr bwMode="auto">
            <a:xfrm>
              <a:off x="1310" y="3850"/>
              <a:ext cx="43" cy="74"/>
            </a:xfrm>
            <a:custGeom>
              <a:avLst/>
              <a:gdLst/>
              <a:ahLst/>
              <a:cxnLst>
                <a:cxn ang="0">
                  <a:pos x="31" y="0"/>
                </a:cxn>
                <a:cxn ang="0">
                  <a:pos x="44" y="2"/>
                </a:cxn>
                <a:cxn ang="0">
                  <a:pos x="53" y="10"/>
                </a:cxn>
                <a:cxn ang="0">
                  <a:pos x="58" y="20"/>
                </a:cxn>
                <a:cxn ang="0">
                  <a:pos x="62" y="32"/>
                </a:cxn>
                <a:cxn ang="0">
                  <a:pos x="63" y="48"/>
                </a:cxn>
                <a:cxn ang="0">
                  <a:pos x="62" y="65"/>
                </a:cxn>
                <a:cxn ang="0">
                  <a:pos x="58" y="77"/>
                </a:cxn>
                <a:cxn ang="0">
                  <a:pos x="53" y="87"/>
                </a:cxn>
                <a:cxn ang="0">
                  <a:pos x="44" y="93"/>
                </a:cxn>
                <a:cxn ang="0">
                  <a:pos x="31" y="96"/>
                </a:cxn>
                <a:cxn ang="0">
                  <a:pos x="19" y="93"/>
                </a:cxn>
                <a:cxn ang="0">
                  <a:pos x="9" y="85"/>
                </a:cxn>
                <a:cxn ang="0">
                  <a:pos x="5" y="77"/>
                </a:cxn>
                <a:cxn ang="0">
                  <a:pos x="1" y="64"/>
                </a:cxn>
                <a:cxn ang="0">
                  <a:pos x="0" y="48"/>
                </a:cxn>
                <a:cxn ang="0">
                  <a:pos x="1" y="32"/>
                </a:cxn>
                <a:cxn ang="0">
                  <a:pos x="5" y="19"/>
                </a:cxn>
                <a:cxn ang="0">
                  <a:pos x="10" y="10"/>
                </a:cxn>
                <a:cxn ang="0">
                  <a:pos x="19" y="2"/>
                </a:cxn>
                <a:cxn ang="0">
                  <a:pos x="31" y="0"/>
                </a:cxn>
                <a:cxn ang="0">
                  <a:pos x="31" y="17"/>
                </a:cxn>
                <a:cxn ang="0">
                  <a:pos x="28" y="18"/>
                </a:cxn>
                <a:cxn ang="0">
                  <a:pos x="24" y="19"/>
                </a:cxn>
                <a:cxn ang="0">
                  <a:pos x="23" y="20"/>
                </a:cxn>
                <a:cxn ang="0">
                  <a:pos x="21" y="23"/>
                </a:cxn>
                <a:cxn ang="0">
                  <a:pos x="20" y="25"/>
                </a:cxn>
                <a:cxn ang="0">
                  <a:pos x="19" y="35"/>
                </a:cxn>
                <a:cxn ang="0">
                  <a:pos x="19" y="48"/>
                </a:cxn>
                <a:cxn ang="0">
                  <a:pos x="19" y="61"/>
                </a:cxn>
                <a:cxn ang="0">
                  <a:pos x="20" y="70"/>
                </a:cxn>
                <a:cxn ang="0">
                  <a:pos x="21" y="73"/>
                </a:cxn>
                <a:cxn ang="0">
                  <a:pos x="23" y="76"/>
                </a:cxn>
                <a:cxn ang="0">
                  <a:pos x="24" y="78"/>
                </a:cxn>
                <a:cxn ang="0">
                  <a:pos x="28" y="79"/>
                </a:cxn>
                <a:cxn ang="0">
                  <a:pos x="31" y="80"/>
                </a:cxn>
                <a:cxn ang="0">
                  <a:pos x="35" y="79"/>
                </a:cxn>
                <a:cxn ang="0">
                  <a:pos x="37" y="78"/>
                </a:cxn>
                <a:cxn ang="0">
                  <a:pos x="40" y="76"/>
                </a:cxn>
                <a:cxn ang="0">
                  <a:pos x="41" y="73"/>
                </a:cxn>
                <a:cxn ang="0">
                  <a:pos x="42" y="70"/>
                </a:cxn>
                <a:cxn ang="0">
                  <a:pos x="44" y="61"/>
                </a:cxn>
                <a:cxn ang="0">
                  <a:pos x="44" y="48"/>
                </a:cxn>
                <a:cxn ang="0">
                  <a:pos x="44" y="35"/>
                </a:cxn>
                <a:cxn ang="0">
                  <a:pos x="43" y="26"/>
                </a:cxn>
                <a:cxn ang="0">
                  <a:pos x="41" y="23"/>
                </a:cxn>
                <a:cxn ang="0">
                  <a:pos x="40" y="21"/>
                </a:cxn>
                <a:cxn ang="0">
                  <a:pos x="37" y="19"/>
                </a:cxn>
                <a:cxn ang="0">
                  <a:pos x="35" y="18"/>
                </a:cxn>
                <a:cxn ang="0">
                  <a:pos x="31" y="17"/>
                </a:cxn>
              </a:cxnLst>
              <a:rect l="0" t="0" r="r" b="b"/>
              <a:pathLst>
                <a:path w="63" h="96">
                  <a:moveTo>
                    <a:pt x="31" y="0"/>
                  </a:moveTo>
                  <a:lnTo>
                    <a:pt x="44" y="2"/>
                  </a:lnTo>
                  <a:lnTo>
                    <a:pt x="53" y="10"/>
                  </a:lnTo>
                  <a:lnTo>
                    <a:pt x="58" y="20"/>
                  </a:lnTo>
                  <a:lnTo>
                    <a:pt x="62" y="32"/>
                  </a:lnTo>
                  <a:lnTo>
                    <a:pt x="63" y="48"/>
                  </a:lnTo>
                  <a:lnTo>
                    <a:pt x="62" y="65"/>
                  </a:lnTo>
                  <a:lnTo>
                    <a:pt x="58" y="77"/>
                  </a:lnTo>
                  <a:lnTo>
                    <a:pt x="53" y="87"/>
                  </a:lnTo>
                  <a:lnTo>
                    <a:pt x="44" y="93"/>
                  </a:lnTo>
                  <a:lnTo>
                    <a:pt x="31" y="96"/>
                  </a:lnTo>
                  <a:lnTo>
                    <a:pt x="19" y="93"/>
                  </a:lnTo>
                  <a:lnTo>
                    <a:pt x="9" y="85"/>
                  </a:lnTo>
                  <a:lnTo>
                    <a:pt x="5" y="77"/>
                  </a:lnTo>
                  <a:lnTo>
                    <a:pt x="1" y="64"/>
                  </a:lnTo>
                  <a:lnTo>
                    <a:pt x="0" y="48"/>
                  </a:lnTo>
                  <a:lnTo>
                    <a:pt x="1" y="32"/>
                  </a:lnTo>
                  <a:lnTo>
                    <a:pt x="5" y="19"/>
                  </a:lnTo>
                  <a:lnTo>
                    <a:pt x="10" y="10"/>
                  </a:lnTo>
                  <a:lnTo>
                    <a:pt x="19" y="2"/>
                  </a:lnTo>
                  <a:lnTo>
                    <a:pt x="31" y="0"/>
                  </a:lnTo>
                  <a:close/>
                  <a:moveTo>
                    <a:pt x="31" y="17"/>
                  </a:moveTo>
                  <a:lnTo>
                    <a:pt x="28" y="18"/>
                  </a:lnTo>
                  <a:lnTo>
                    <a:pt x="24" y="19"/>
                  </a:lnTo>
                  <a:lnTo>
                    <a:pt x="23" y="20"/>
                  </a:lnTo>
                  <a:lnTo>
                    <a:pt x="21" y="23"/>
                  </a:lnTo>
                  <a:lnTo>
                    <a:pt x="20" y="25"/>
                  </a:lnTo>
                  <a:lnTo>
                    <a:pt x="19" y="35"/>
                  </a:lnTo>
                  <a:lnTo>
                    <a:pt x="19" y="48"/>
                  </a:lnTo>
                  <a:lnTo>
                    <a:pt x="19" y="61"/>
                  </a:lnTo>
                  <a:lnTo>
                    <a:pt x="20" y="70"/>
                  </a:lnTo>
                  <a:lnTo>
                    <a:pt x="21" y="73"/>
                  </a:lnTo>
                  <a:lnTo>
                    <a:pt x="23" y="76"/>
                  </a:lnTo>
                  <a:lnTo>
                    <a:pt x="24" y="78"/>
                  </a:lnTo>
                  <a:lnTo>
                    <a:pt x="28" y="79"/>
                  </a:lnTo>
                  <a:lnTo>
                    <a:pt x="31" y="80"/>
                  </a:lnTo>
                  <a:lnTo>
                    <a:pt x="35" y="79"/>
                  </a:lnTo>
                  <a:lnTo>
                    <a:pt x="37" y="78"/>
                  </a:lnTo>
                  <a:lnTo>
                    <a:pt x="40" y="76"/>
                  </a:lnTo>
                  <a:lnTo>
                    <a:pt x="41" y="73"/>
                  </a:lnTo>
                  <a:lnTo>
                    <a:pt x="42" y="70"/>
                  </a:lnTo>
                  <a:lnTo>
                    <a:pt x="44" y="61"/>
                  </a:lnTo>
                  <a:lnTo>
                    <a:pt x="44" y="48"/>
                  </a:lnTo>
                  <a:lnTo>
                    <a:pt x="44" y="35"/>
                  </a:lnTo>
                  <a:lnTo>
                    <a:pt x="43" y="26"/>
                  </a:lnTo>
                  <a:lnTo>
                    <a:pt x="41" y="23"/>
                  </a:lnTo>
                  <a:lnTo>
                    <a:pt x="40" y="21"/>
                  </a:lnTo>
                  <a:lnTo>
                    <a:pt x="37" y="19"/>
                  </a:lnTo>
                  <a:lnTo>
                    <a:pt x="35"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9442" name="Line 2530"/>
            <p:cNvSpPr>
              <a:spLocks noChangeShapeType="1"/>
            </p:cNvSpPr>
            <p:nvPr/>
          </p:nvSpPr>
          <p:spPr bwMode="auto">
            <a:xfrm flipV="1">
              <a:off x="1608" y="3792"/>
              <a:ext cx="0" cy="23"/>
            </a:xfrm>
            <a:prstGeom prst="line">
              <a:avLst/>
            </a:prstGeom>
            <a:noFill/>
            <a:ln w="3175">
              <a:solidFill>
                <a:srgbClr val="000000"/>
              </a:solidFill>
              <a:round/>
              <a:headEnd/>
              <a:tailEnd/>
            </a:ln>
          </p:spPr>
          <p:txBody>
            <a:bodyPr/>
            <a:lstStyle/>
            <a:p>
              <a:endParaRPr lang="en-US"/>
            </a:p>
          </p:txBody>
        </p:sp>
        <p:sp>
          <p:nvSpPr>
            <p:cNvPr id="169443" name="Freeform 2531"/>
            <p:cNvSpPr>
              <a:spLocks noEditPoints="1"/>
            </p:cNvSpPr>
            <p:nvPr/>
          </p:nvSpPr>
          <p:spPr bwMode="auto">
            <a:xfrm>
              <a:off x="1561" y="3850"/>
              <a:ext cx="43" cy="74"/>
            </a:xfrm>
            <a:custGeom>
              <a:avLst/>
              <a:gdLst/>
              <a:ahLst/>
              <a:cxnLst>
                <a:cxn ang="0">
                  <a:pos x="11" y="42"/>
                </a:cxn>
                <a:cxn ang="0">
                  <a:pos x="6" y="35"/>
                </a:cxn>
                <a:cxn ang="0">
                  <a:pos x="3" y="29"/>
                </a:cxn>
                <a:cxn ang="0">
                  <a:pos x="3" y="19"/>
                </a:cxn>
                <a:cxn ang="0">
                  <a:pos x="7" y="11"/>
                </a:cxn>
                <a:cxn ang="0">
                  <a:pos x="19" y="2"/>
                </a:cxn>
                <a:cxn ang="0">
                  <a:pos x="44" y="2"/>
                </a:cxn>
                <a:cxn ang="0">
                  <a:pos x="56" y="11"/>
                </a:cxn>
                <a:cxn ang="0">
                  <a:pos x="61" y="19"/>
                </a:cxn>
                <a:cxn ang="0">
                  <a:pos x="61" y="29"/>
                </a:cxn>
                <a:cxn ang="0">
                  <a:pos x="57" y="36"/>
                </a:cxn>
                <a:cxn ang="0">
                  <a:pos x="51" y="42"/>
                </a:cxn>
                <a:cxn ang="0">
                  <a:pos x="52" y="46"/>
                </a:cxn>
                <a:cxn ang="0">
                  <a:pos x="58" y="53"/>
                </a:cxn>
                <a:cxn ang="0">
                  <a:pos x="62" y="61"/>
                </a:cxn>
                <a:cxn ang="0">
                  <a:pos x="61" y="79"/>
                </a:cxn>
                <a:cxn ang="0">
                  <a:pos x="44" y="94"/>
                </a:cxn>
                <a:cxn ang="0">
                  <a:pos x="20" y="94"/>
                </a:cxn>
                <a:cxn ang="0">
                  <a:pos x="4" y="80"/>
                </a:cxn>
                <a:cxn ang="0">
                  <a:pos x="1" y="63"/>
                </a:cxn>
                <a:cxn ang="0">
                  <a:pos x="5" y="54"/>
                </a:cxn>
                <a:cxn ang="0">
                  <a:pos x="11" y="46"/>
                </a:cxn>
                <a:cxn ang="0">
                  <a:pos x="20" y="25"/>
                </a:cxn>
                <a:cxn ang="0">
                  <a:pos x="21" y="32"/>
                </a:cxn>
                <a:cxn ang="0">
                  <a:pos x="26" y="36"/>
                </a:cxn>
                <a:cxn ang="0">
                  <a:pos x="31" y="37"/>
                </a:cxn>
                <a:cxn ang="0">
                  <a:pos x="38" y="36"/>
                </a:cxn>
                <a:cxn ang="0">
                  <a:pos x="42" y="32"/>
                </a:cxn>
                <a:cxn ang="0">
                  <a:pos x="43" y="25"/>
                </a:cxn>
                <a:cxn ang="0">
                  <a:pos x="42" y="20"/>
                </a:cxn>
                <a:cxn ang="0">
                  <a:pos x="38" y="15"/>
                </a:cxn>
                <a:cxn ang="0">
                  <a:pos x="32" y="14"/>
                </a:cxn>
                <a:cxn ang="0">
                  <a:pos x="26" y="15"/>
                </a:cxn>
                <a:cxn ang="0">
                  <a:pos x="21" y="20"/>
                </a:cxn>
                <a:cxn ang="0">
                  <a:pos x="20" y="25"/>
                </a:cxn>
                <a:cxn ang="0">
                  <a:pos x="19" y="70"/>
                </a:cxn>
                <a:cxn ang="0">
                  <a:pos x="22" y="78"/>
                </a:cxn>
                <a:cxn ang="0">
                  <a:pos x="28" y="82"/>
                </a:cxn>
                <a:cxn ang="0">
                  <a:pos x="35" y="82"/>
                </a:cxn>
                <a:cxn ang="0">
                  <a:pos x="41" y="78"/>
                </a:cxn>
                <a:cxn ang="0">
                  <a:pos x="44" y="71"/>
                </a:cxn>
                <a:cxn ang="0">
                  <a:pos x="44" y="61"/>
                </a:cxn>
                <a:cxn ang="0">
                  <a:pos x="41" y="55"/>
                </a:cxn>
                <a:cxn ang="0">
                  <a:pos x="35" y="52"/>
                </a:cxn>
                <a:cxn ang="0">
                  <a:pos x="28" y="52"/>
                </a:cxn>
                <a:cxn ang="0">
                  <a:pos x="22" y="56"/>
                </a:cxn>
                <a:cxn ang="0">
                  <a:pos x="19" y="66"/>
                </a:cxn>
              </a:cxnLst>
              <a:rect l="0" t="0" r="r" b="b"/>
              <a:pathLst>
                <a:path w="63" h="96">
                  <a:moveTo>
                    <a:pt x="17" y="44"/>
                  </a:moveTo>
                  <a:lnTo>
                    <a:pt x="11" y="42"/>
                  </a:lnTo>
                  <a:lnTo>
                    <a:pt x="8" y="38"/>
                  </a:lnTo>
                  <a:lnTo>
                    <a:pt x="6" y="35"/>
                  </a:lnTo>
                  <a:lnTo>
                    <a:pt x="4" y="32"/>
                  </a:lnTo>
                  <a:lnTo>
                    <a:pt x="3" y="29"/>
                  </a:lnTo>
                  <a:lnTo>
                    <a:pt x="3" y="24"/>
                  </a:lnTo>
                  <a:lnTo>
                    <a:pt x="3" y="19"/>
                  </a:lnTo>
                  <a:lnTo>
                    <a:pt x="4" y="14"/>
                  </a:lnTo>
                  <a:lnTo>
                    <a:pt x="7" y="11"/>
                  </a:lnTo>
                  <a:lnTo>
                    <a:pt x="10" y="7"/>
                  </a:lnTo>
                  <a:lnTo>
                    <a:pt x="19" y="2"/>
                  </a:lnTo>
                  <a:lnTo>
                    <a:pt x="31" y="0"/>
                  </a:lnTo>
                  <a:lnTo>
                    <a:pt x="44" y="2"/>
                  </a:lnTo>
                  <a:lnTo>
                    <a:pt x="53" y="7"/>
                  </a:lnTo>
                  <a:lnTo>
                    <a:pt x="56" y="11"/>
                  </a:lnTo>
                  <a:lnTo>
                    <a:pt x="59" y="14"/>
                  </a:lnTo>
                  <a:lnTo>
                    <a:pt x="61" y="19"/>
                  </a:lnTo>
                  <a:lnTo>
                    <a:pt x="61" y="24"/>
                  </a:lnTo>
                  <a:lnTo>
                    <a:pt x="61" y="29"/>
                  </a:lnTo>
                  <a:lnTo>
                    <a:pt x="59" y="32"/>
                  </a:lnTo>
                  <a:lnTo>
                    <a:pt x="57" y="36"/>
                  </a:lnTo>
                  <a:lnTo>
                    <a:pt x="54" y="38"/>
                  </a:lnTo>
                  <a:lnTo>
                    <a:pt x="51" y="42"/>
                  </a:lnTo>
                  <a:lnTo>
                    <a:pt x="46" y="44"/>
                  </a:lnTo>
                  <a:lnTo>
                    <a:pt x="52" y="46"/>
                  </a:lnTo>
                  <a:lnTo>
                    <a:pt x="55" y="49"/>
                  </a:lnTo>
                  <a:lnTo>
                    <a:pt x="58" y="53"/>
                  </a:lnTo>
                  <a:lnTo>
                    <a:pt x="61" y="57"/>
                  </a:lnTo>
                  <a:lnTo>
                    <a:pt x="62" y="61"/>
                  </a:lnTo>
                  <a:lnTo>
                    <a:pt x="63" y="67"/>
                  </a:lnTo>
                  <a:lnTo>
                    <a:pt x="61" y="79"/>
                  </a:lnTo>
                  <a:lnTo>
                    <a:pt x="54" y="88"/>
                  </a:lnTo>
                  <a:lnTo>
                    <a:pt x="44" y="94"/>
                  </a:lnTo>
                  <a:lnTo>
                    <a:pt x="32" y="96"/>
                  </a:lnTo>
                  <a:lnTo>
                    <a:pt x="20" y="94"/>
                  </a:lnTo>
                  <a:lnTo>
                    <a:pt x="10" y="89"/>
                  </a:lnTo>
                  <a:lnTo>
                    <a:pt x="4" y="80"/>
                  </a:lnTo>
                  <a:lnTo>
                    <a:pt x="0" y="67"/>
                  </a:lnTo>
                  <a:lnTo>
                    <a:pt x="1" y="63"/>
                  </a:lnTo>
                  <a:lnTo>
                    <a:pt x="3" y="58"/>
                  </a:lnTo>
                  <a:lnTo>
                    <a:pt x="5" y="54"/>
                  </a:lnTo>
                  <a:lnTo>
                    <a:pt x="8" y="49"/>
                  </a:lnTo>
                  <a:lnTo>
                    <a:pt x="11" y="46"/>
                  </a:lnTo>
                  <a:lnTo>
                    <a:pt x="17" y="44"/>
                  </a:lnTo>
                  <a:close/>
                  <a:moveTo>
                    <a:pt x="20" y="25"/>
                  </a:moveTo>
                  <a:lnTo>
                    <a:pt x="20" y="29"/>
                  </a:lnTo>
                  <a:lnTo>
                    <a:pt x="21" y="32"/>
                  </a:lnTo>
                  <a:lnTo>
                    <a:pt x="23" y="34"/>
                  </a:lnTo>
                  <a:lnTo>
                    <a:pt x="26" y="36"/>
                  </a:lnTo>
                  <a:lnTo>
                    <a:pt x="28" y="37"/>
                  </a:lnTo>
                  <a:lnTo>
                    <a:pt x="31" y="37"/>
                  </a:lnTo>
                  <a:lnTo>
                    <a:pt x="34" y="37"/>
                  </a:lnTo>
                  <a:lnTo>
                    <a:pt x="38" y="36"/>
                  </a:lnTo>
                  <a:lnTo>
                    <a:pt x="40" y="34"/>
                  </a:lnTo>
                  <a:lnTo>
                    <a:pt x="42" y="32"/>
                  </a:lnTo>
                  <a:lnTo>
                    <a:pt x="43" y="29"/>
                  </a:lnTo>
                  <a:lnTo>
                    <a:pt x="43" y="25"/>
                  </a:lnTo>
                  <a:lnTo>
                    <a:pt x="43" y="22"/>
                  </a:lnTo>
                  <a:lnTo>
                    <a:pt x="42" y="20"/>
                  </a:lnTo>
                  <a:lnTo>
                    <a:pt x="40" y="17"/>
                  </a:lnTo>
                  <a:lnTo>
                    <a:pt x="38" y="15"/>
                  </a:lnTo>
                  <a:lnTo>
                    <a:pt x="35" y="14"/>
                  </a:lnTo>
                  <a:lnTo>
                    <a:pt x="32" y="14"/>
                  </a:lnTo>
                  <a:lnTo>
                    <a:pt x="29" y="14"/>
                  </a:lnTo>
                  <a:lnTo>
                    <a:pt x="26" y="15"/>
                  </a:lnTo>
                  <a:lnTo>
                    <a:pt x="23" y="17"/>
                  </a:lnTo>
                  <a:lnTo>
                    <a:pt x="21" y="20"/>
                  </a:lnTo>
                  <a:lnTo>
                    <a:pt x="20" y="22"/>
                  </a:lnTo>
                  <a:lnTo>
                    <a:pt x="20" y="25"/>
                  </a:lnTo>
                  <a:close/>
                  <a:moveTo>
                    <a:pt x="19" y="66"/>
                  </a:moveTo>
                  <a:lnTo>
                    <a:pt x="19" y="70"/>
                  </a:lnTo>
                  <a:lnTo>
                    <a:pt x="20" y="75"/>
                  </a:lnTo>
                  <a:lnTo>
                    <a:pt x="22" y="78"/>
                  </a:lnTo>
                  <a:lnTo>
                    <a:pt x="26" y="80"/>
                  </a:lnTo>
                  <a:lnTo>
                    <a:pt x="28" y="82"/>
                  </a:lnTo>
                  <a:lnTo>
                    <a:pt x="32" y="82"/>
                  </a:lnTo>
                  <a:lnTo>
                    <a:pt x="35" y="82"/>
                  </a:lnTo>
                  <a:lnTo>
                    <a:pt x="39" y="80"/>
                  </a:lnTo>
                  <a:lnTo>
                    <a:pt x="41" y="78"/>
                  </a:lnTo>
                  <a:lnTo>
                    <a:pt x="43" y="75"/>
                  </a:lnTo>
                  <a:lnTo>
                    <a:pt x="44" y="71"/>
                  </a:lnTo>
                  <a:lnTo>
                    <a:pt x="44" y="66"/>
                  </a:lnTo>
                  <a:lnTo>
                    <a:pt x="44" y="61"/>
                  </a:lnTo>
                  <a:lnTo>
                    <a:pt x="43" y="58"/>
                  </a:lnTo>
                  <a:lnTo>
                    <a:pt x="41" y="55"/>
                  </a:lnTo>
                  <a:lnTo>
                    <a:pt x="39" y="53"/>
                  </a:lnTo>
                  <a:lnTo>
                    <a:pt x="35" y="52"/>
                  </a:lnTo>
                  <a:lnTo>
                    <a:pt x="31" y="50"/>
                  </a:lnTo>
                  <a:lnTo>
                    <a:pt x="28" y="52"/>
                  </a:lnTo>
                  <a:lnTo>
                    <a:pt x="24" y="53"/>
                  </a:lnTo>
                  <a:lnTo>
                    <a:pt x="22" y="56"/>
                  </a:lnTo>
                  <a:lnTo>
                    <a:pt x="19" y="60"/>
                  </a:lnTo>
                  <a:lnTo>
                    <a:pt x="19" y="66"/>
                  </a:lnTo>
                  <a:close/>
                </a:path>
              </a:pathLst>
            </a:custGeom>
            <a:solidFill>
              <a:srgbClr val="000000"/>
            </a:solidFill>
            <a:ln w="0">
              <a:solidFill>
                <a:srgbClr val="000000"/>
              </a:solidFill>
              <a:prstDash val="solid"/>
              <a:round/>
              <a:headEnd/>
              <a:tailEnd/>
            </a:ln>
          </p:spPr>
          <p:txBody>
            <a:bodyPr/>
            <a:lstStyle/>
            <a:p>
              <a:endParaRPr lang="en-US"/>
            </a:p>
          </p:txBody>
        </p:sp>
        <p:sp>
          <p:nvSpPr>
            <p:cNvPr id="169444" name="Freeform 2532"/>
            <p:cNvSpPr>
              <a:spLocks noEditPoints="1"/>
            </p:cNvSpPr>
            <p:nvPr/>
          </p:nvSpPr>
          <p:spPr bwMode="auto">
            <a:xfrm>
              <a:off x="1612" y="3850"/>
              <a:ext cx="42" cy="74"/>
            </a:xfrm>
            <a:custGeom>
              <a:avLst/>
              <a:gdLst/>
              <a:ahLst/>
              <a:cxnLst>
                <a:cxn ang="0">
                  <a:pos x="30" y="0"/>
                </a:cxn>
                <a:cxn ang="0">
                  <a:pos x="42" y="2"/>
                </a:cxn>
                <a:cxn ang="0">
                  <a:pos x="51" y="10"/>
                </a:cxn>
                <a:cxn ang="0">
                  <a:pos x="57" y="20"/>
                </a:cxn>
                <a:cxn ang="0">
                  <a:pos x="60" y="32"/>
                </a:cxn>
                <a:cxn ang="0">
                  <a:pos x="61" y="48"/>
                </a:cxn>
                <a:cxn ang="0">
                  <a:pos x="60" y="65"/>
                </a:cxn>
                <a:cxn ang="0">
                  <a:pos x="57" y="77"/>
                </a:cxn>
                <a:cxn ang="0">
                  <a:pos x="51" y="87"/>
                </a:cxn>
                <a:cxn ang="0">
                  <a:pos x="42" y="93"/>
                </a:cxn>
                <a:cxn ang="0">
                  <a:pos x="30" y="96"/>
                </a:cxn>
                <a:cxn ang="0">
                  <a:pos x="17" y="93"/>
                </a:cxn>
                <a:cxn ang="0">
                  <a:pos x="7" y="85"/>
                </a:cxn>
                <a:cxn ang="0">
                  <a:pos x="3" y="77"/>
                </a:cxn>
                <a:cxn ang="0">
                  <a:pos x="0" y="64"/>
                </a:cxn>
                <a:cxn ang="0">
                  <a:pos x="0" y="48"/>
                </a:cxn>
                <a:cxn ang="0">
                  <a:pos x="1" y="32"/>
                </a:cxn>
                <a:cxn ang="0">
                  <a:pos x="3" y="19"/>
                </a:cxn>
                <a:cxn ang="0">
                  <a:pos x="8" y="10"/>
                </a:cxn>
                <a:cxn ang="0">
                  <a:pos x="18" y="2"/>
                </a:cxn>
                <a:cxn ang="0">
                  <a:pos x="30" y="0"/>
                </a:cxn>
                <a:cxn ang="0">
                  <a:pos x="30" y="17"/>
                </a:cxn>
                <a:cxn ang="0">
                  <a:pos x="27" y="18"/>
                </a:cxn>
                <a:cxn ang="0">
                  <a:pos x="24" y="19"/>
                </a:cxn>
                <a:cxn ang="0">
                  <a:pos x="22" y="20"/>
                </a:cxn>
                <a:cxn ang="0">
                  <a:pos x="20" y="23"/>
                </a:cxn>
                <a:cxn ang="0">
                  <a:pos x="19" y="25"/>
                </a:cxn>
                <a:cxn ang="0">
                  <a:pos x="17" y="35"/>
                </a:cxn>
                <a:cxn ang="0">
                  <a:pos x="17" y="48"/>
                </a:cxn>
                <a:cxn ang="0">
                  <a:pos x="17" y="61"/>
                </a:cxn>
                <a:cxn ang="0">
                  <a:pos x="19" y="70"/>
                </a:cxn>
                <a:cxn ang="0">
                  <a:pos x="20" y="73"/>
                </a:cxn>
                <a:cxn ang="0">
                  <a:pos x="22" y="76"/>
                </a:cxn>
                <a:cxn ang="0">
                  <a:pos x="24" y="78"/>
                </a:cxn>
                <a:cxn ang="0">
                  <a:pos x="27" y="79"/>
                </a:cxn>
                <a:cxn ang="0">
                  <a:pos x="30" y="80"/>
                </a:cxn>
                <a:cxn ang="0">
                  <a:pos x="34" y="79"/>
                </a:cxn>
                <a:cxn ang="0">
                  <a:pos x="37" y="78"/>
                </a:cxn>
                <a:cxn ang="0">
                  <a:pos x="38" y="76"/>
                </a:cxn>
                <a:cxn ang="0">
                  <a:pos x="40" y="73"/>
                </a:cxn>
                <a:cxn ang="0">
                  <a:pos x="41" y="70"/>
                </a:cxn>
                <a:cxn ang="0">
                  <a:pos x="42" y="61"/>
                </a:cxn>
                <a:cxn ang="0">
                  <a:pos x="43" y="48"/>
                </a:cxn>
                <a:cxn ang="0">
                  <a:pos x="42" y="35"/>
                </a:cxn>
                <a:cxn ang="0">
                  <a:pos x="41" y="26"/>
                </a:cxn>
                <a:cxn ang="0">
                  <a:pos x="40" y="23"/>
                </a:cxn>
                <a:cxn ang="0">
                  <a:pos x="38" y="21"/>
                </a:cxn>
                <a:cxn ang="0">
                  <a:pos x="37" y="19"/>
                </a:cxn>
                <a:cxn ang="0">
                  <a:pos x="34" y="18"/>
                </a:cxn>
                <a:cxn ang="0">
                  <a:pos x="30" y="17"/>
                </a:cxn>
              </a:cxnLst>
              <a:rect l="0" t="0" r="r" b="b"/>
              <a:pathLst>
                <a:path w="61" h="96">
                  <a:moveTo>
                    <a:pt x="30" y="0"/>
                  </a:moveTo>
                  <a:lnTo>
                    <a:pt x="42" y="2"/>
                  </a:lnTo>
                  <a:lnTo>
                    <a:pt x="51" y="10"/>
                  </a:lnTo>
                  <a:lnTo>
                    <a:pt x="57" y="20"/>
                  </a:lnTo>
                  <a:lnTo>
                    <a:pt x="60" y="32"/>
                  </a:lnTo>
                  <a:lnTo>
                    <a:pt x="61" y="48"/>
                  </a:lnTo>
                  <a:lnTo>
                    <a:pt x="60" y="65"/>
                  </a:lnTo>
                  <a:lnTo>
                    <a:pt x="57" y="77"/>
                  </a:lnTo>
                  <a:lnTo>
                    <a:pt x="51" y="87"/>
                  </a:lnTo>
                  <a:lnTo>
                    <a:pt x="42" y="93"/>
                  </a:lnTo>
                  <a:lnTo>
                    <a:pt x="30" y="96"/>
                  </a:lnTo>
                  <a:lnTo>
                    <a:pt x="17" y="93"/>
                  </a:lnTo>
                  <a:lnTo>
                    <a:pt x="7" y="85"/>
                  </a:lnTo>
                  <a:lnTo>
                    <a:pt x="3" y="77"/>
                  </a:lnTo>
                  <a:lnTo>
                    <a:pt x="0" y="64"/>
                  </a:lnTo>
                  <a:lnTo>
                    <a:pt x="0" y="48"/>
                  </a:lnTo>
                  <a:lnTo>
                    <a:pt x="1" y="32"/>
                  </a:lnTo>
                  <a:lnTo>
                    <a:pt x="3" y="19"/>
                  </a:lnTo>
                  <a:lnTo>
                    <a:pt x="8" y="10"/>
                  </a:lnTo>
                  <a:lnTo>
                    <a:pt x="18" y="2"/>
                  </a:lnTo>
                  <a:lnTo>
                    <a:pt x="30" y="0"/>
                  </a:lnTo>
                  <a:close/>
                  <a:moveTo>
                    <a:pt x="30" y="17"/>
                  </a:moveTo>
                  <a:lnTo>
                    <a:pt x="27" y="18"/>
                  </a:lnTo>
                  <a:lnTo>
                    <a:pt x="24" y="19"/>
                  </a:lnTo>
                  <a:lnTo>
                    <a:pt x="22" y="20"/>
                  </a:lnTo>
                  <a:lnTo>
                    <a:pt x="20" y="23"/>
                  </a:lnTo>
                  <a:lnTo>
                    <a:pt x="19" y="25"/>
                  </a:lnTo>
                  <a:lnTo>
                    <a:pt x="17" y="35"/>
                  </a:lnTo>
                  <a:lnTo>
                    <a:pt x="17" y="48"/>
                  </a:lnTo>
                  <a:lnTo>
                    <a:pt x="17" y="61"/>
                  </a:lnTo>
                  <a:lnTo>
                    <a:pt x="19" y="70"/>
                  </a:lnTo>
                  <a:lnTo>
                    <a:pt x="20" y="73"/>
                  </a:lnTo>
                  <a:lnTo>
                    <a:pt x="22" y="76"/>
                  </a:lnTo>
                  <a:lnTo>
                    <a:pt x="24" y="78"/>
                  </a:lnTo>
                  <a:lnTo>
                    <a:pt x="27" y="79"/>
                  </a:lnTo>
                  <a:lnTo>
                    <a:pt x="30" y="80"/>
                  </a:lnTo>
                  <a:lnTo>
                    <a:pt x="34" y="79"/>
                  </a:lnTo>
                  <a:lnTo>
                    <a:pt x="37" y="78"/>
                  </a:lnTo>
                  <a:lnTo>
                    <a:pt x="38" y="76"/>
                  </a:lnTo>
                  <a:lnTo>
                    <a:pt x="40" y="73"/>
                  </a:lnTo>
                  <a:lnTo>
                    <a:pt x="41" y="70"/>
                  </a:lnTo>
                  <a:lnTo>
                    <a:pt x="42" y="61"/>
                  </a:lnTo>
                  <a:lnTo>
                    <a:pt x="43" y="48"/>
                  </a:lnTo>
                  <a:lnTo>
                    <a:pt x="42" y="35"/>
                  </a:lnTo>
                  <a:lnTo>
                    <a:pt x="41" y="26"/>
                  </a:lnTo>
                  <a:lnTo>
                    <a:pt x="40" y="23"/>
                  </a:lnTo>
                  <a:lnTo>
                    <a:pt x="38" y="21"/>
                  </a:lnTo>
                  <a:lnTo>
                    <a:pt x="37" y="19"/>
                  </a:lnTo>
                  <a:lnTo>
                    <a:pt x="34"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9445" name="Line 2533"/>
            <p:cNvSpPr>
              <a:spLocks noChangeShapeType="1"/>
            </p:cNvSpPr>
            <p:nvPr/>
          </p:nvSpPr>
          <p:spPr bwMode="auto">
            <a:xfrm flipV="1">
              <a:off x="1909" y="3792"/>
              <a:ext cx="1" cy="23"/>
            </a:xfrm>
            <a:prstGeom prst="line">
              <a:avLst/>
            </a:prstGeom>
            <a:noFill/>
            <a:ln w="3175">
              <a:solidFill>
                <a:srgbClr val="000000"/>
              </a:solidFill>
              <a:round/>
              <a:headEnd/>
              <a:tailEnd/>
            </a:ln>
          </p:spPr>
          <p:txBody>
            <a:bodyPr/>
            <a:lstStyle/>
            <a:p>
              <a:endParaRPr lang="en-US"/>
            </a:p>
          </p:txBody>
        </p:sp>
        <p:sp>
          <p:nvSpPr>
            <p:cNvPr id="169446" name="Freeform 2534"/>
            <p:cNvSpPr>
              <a:spLocks/>
            </p:cNvSpPr>
            <p:nvPr/>
          </p:nvSpPr>
          <p:spPr bwMode="auto">
            <a:xfrm>
              <a:off x="1840" y="3850"/>
              <a:ext cx="27" cy="73"/>
            </a:xfrm>
            <a:custGeom>
              <a:avLst/>
              <a:gdLst/>
              <a:ahLst/>
              <a:cxnLst>
                <a:cxn ang="0">
                  <a:pos x="40" y="94"/>
                </a:cxn>
                <a:cxn ang="0">
                  <a:pos x="23" y="94"/>
                </a:cxn>
                <a:cxn ang="0">
                  <a:pos x="23" y="26"/>
                </a:cxn>
                <a:cxn ang="0">
                  <a:pos x="12" y="35"/>
                </a:cxn>
                <a:cxn ang="0">
                  <a:pos x="0" y="42"/>
                </a:cxn>
                <a:cxn ang="0">
                  <a:pos x="0" y="23"/>
                </a:cxn>
                <a:cxn ang="0">
                  <a:pos x="4" y="22"/>
                </a:cxn>
                <a:cxn ang="0">
                  <a:pos x="10" y="19"/>
                </a:cxn>
                <a:cxn ang="0">
                  <a:pos x="15" y="15"/>
                </a:cxn>
                <a:cxn ang="0">
                  <a:pos x="20" y="10"/>
                </a:cxn>
                <a:cxn ang="0">
                  <a:pos x="24" y="6"/>
                </a:cxn>
                <a:cxn ang="0">
                  <a:pos x="26" y="0"/>
                </a:cxn>
                <a:cxn ang="0">
                  <a:pos x="40" y="0"/>
                </a:cxn>
                <a:cxn ang="0">
                  <a:pos x="40" y="94"/>
                </a:cxn>
              </a:cxnLst>
              <a:rect l="0" t="0" r="r" b="b"/>
              <a:pathLst>
                <a:path w="40" h="94">
                  <a:moveTo>
                    <a:pt x="40" y="94"/>
                  </a:moveTo>
                  <a:lnTo>
                    <a:pt x="23" y="94"/>
                  </a:lnTo>
                  <a:lnTo>
                    <a:pt x="23" y="26"/>
                  </a:lnTo>
                  <a:lnTo>
                    <a:pt x="12" y="35"/>
                  </a:lnTo>
                  <a:lnTo>
                    <a:pt x="0" y="42"/>
                  </a:lnTo>
                  <a:lnTo>
                    <a:pt x="0" y="23"/>
                  </a:lnTo>
                  <a:lnTo>
                    <a:pt x="4" y="22"/>
                  </a:lnTo>
                  <a:lnTo>
                    <a:pt x="10" y="19"/>
                  </a:lnTo>
                  <a:lnTo>
                    <a:pt x="15" y="15"/>
                  </a:lnTo>
                  <a:lnTo>
                    <a:pt x="20" y="10"/>
                  </a:lnTo>
                  <a:lnTo>
                    <a:pt x="24" y="6"/>
                  </a:lnTo>
                  <a:lnTo>
                    <a:pt x="26" y="0"/>
                  </a:lnTo>
                  <a:lnTo>
                    <a:pt x="40" y="0"/>
                  </a:lnTo>
                  <a:lnTo>
                    <a:pt x="40" y="94"/>
                  </a:lnTo>
                  <a:close/>
                </a:path>
              </a:pathLst>
            </a:custGeom>
            <a:solidFill>
              <a:srgbClr val="000000"/>
            </a:solidFill>
            <a:ln w="0">
              <a:solidFill>
                <a:srgbClr val="000000"/>
              </a:solidFill>
              <a:prstDash val="solid"/>
              <a:round/>
              <a:headEnd/>
              <a:tailEnd/>
            </a:ln>
          </p:spPr>
          <p:txBody>
            <a:bodyPr/>
            <a:lstStyle/>
            <a:p>
              <a:endParaRPr lang="en-US"/>
            </a:p>
          </p:txBody>
        </p:sp>
        <p:sp>
          <p:nvSpPr>
            <p:cNvPr id="169447" name="Freeform 2535"/>
            <p:cNvSpPr>
              <a:spLocks noEditPoints="1"/>
            </p:cNvSpPr>
            <p:nvPr/>
          </p:nvSpPr>
          <p:spPr bwMode="auto">
            <a:xfrm>
              <a:off x="1887" y="3850"/>
              <a:ext cx="43" cy="74"/>
            </a:xfrm>
            <a:custGeom>
              <a:avLst/>
              <a:gdLst/>
              <a:ahLst/>
              <a:cxnLst>
                <a:cxn ang="0">
                  <a:pos x="30" y="0"/>
                </a:cxn>
                <a:cxn ang="0">
                  <a:pos x="44" y="2"/>
                </a:cxn>
                <a:cxn ang="0">
                  <a:pos x="52" y="10"/>
                </a:cxn>
                <a:cxn ang="0">
                  <a:pos x="58" y="20"/>
                </a:cxn>
                <a:cxn ang="0">
                  <a:pos x="61" y="32"/>
                </a:cxn>
                <a:cxn ang="0">
                  <a:pos x="62" y="48"/>
                </a:cxn>
                <a:cxn ang="0">
                  <a:pos x="61" y="65"/>
                </a:cxn>
                <a:cxn ang="0">
                  <a:pos x="58" y="77"/>
                </a:cxn>
                <a:cxn ang="0">
                  <a:pos x="52" y="87"/>
                </a:cxn>
                <a:cxn ang="0">
                  <a:pos x="44" y="93"/>
                </a:cxn>
                <a:cxn ang="0">
                  <a:pos x="30" y="96"/>
                </a:cxn>
                <a:cxn ang="0">
                  <a:pos x="18" y="93"/>
                </a:cxn>
                <a:cxn ang="0">
                  <a:pos x="9" y="85"/>
                </a:cxn>
                <a:cxn ang="0">
                  <a:pos x="4" y="77"/>
                </a:cxn>
                <a:cxn ang="0">
                  <a:pos x="1" y="64"/>
                </a:cxn>
                <a:cxn ang="0">
                  <a:pos x="0" y="48"/>
                </a:cxn>
                <a:cxn ang="0">
                  <a:pos x="1" y="32"/>
                </a:cxn>
                <a:cxn ang="0">
                  <a:pos x="4" y="19"/>
                </a:cxn>
                <a:cxn ang="0">
                  <a:pos x="10" y="10"/>
                </a:cxn>
                <a:cxn ang="0">
                  <a:pos x="18" y="2"/>
                </a:cxn>
                <a:cxn ang="0">
                  <a:pos x="30" y="0"/>
                </a:cxn>
                <a:cxn ang="0">
                  <a:pos x="30" y="17"/>
                </a:cxn>
                <a:cxn ang="0">
                  <a:pos x="27" y="18"/>
                </a:cxn>
                <a:cxn ang="0">
                  <a:pos x="24" y="19"/>
                </a:cxn>
                <a:cxn ang="0">
                  <a:pos x="23" y="20"/>
                </a:cxn>
                <a:cxn ang="0">
                  <a:pos x="21" y="23"/>
                </a:cxn>
                <a:cxn ang="0">
                  <a:pos x="20" y="25"/>
                </a:cxn>
                <a:cxn ang="0">
                  <a:pos x="18" y="35"/>
                </a:cxn>
                <a:cxn ang="0">
                  <a:pos x="18" y="48"/>
                </a:cxn>
                <a:cxn ang="0">
                  <a:pos x="18" y="61"/>
                </a:cxn>
                <a:cxn ang="0">
                  <a:pos x="20" y="70"/>
                </a:cxn>
                <a:cxn ang="0">
                  <a:pos x="21" y="73"/>
                </a:cxn>
                <a:cxn ang="0">
                  <a:pos x="23" y="76"/>
                </a:cxn>
                <a:cxn ang="0">
                  <a:pos x="24" y="78"/>
                </a:cxn>
                <a:cxn ang="0">
                  <a:pos x="27" y="79"/>
                </a:cxn>
                <a:cxn ang="0">
                  <a:pos x="30" y="80"/>
                </a:cxn>
                <a:cxn ang="0">
                  <a:pos x="35" y="79"/>
                </a:cxn>
                <a:cxn ang="0">
                  <a:pos x="37" y="78"/>
                </a:cxn>
                <a:cxn ang="0">
                  <a:pos x="39" y="76"/>
                </a:cxn>
                <a:cxn ang="0">
                  <a:pos x="40" y="73"/>
                </a:cxn>
                <a:cxn ang="0">
                  <a:pos x="41" y="70"/>
                </a:cxn>
                <a:cxn ang="0">
                  <a:pos x="44" y="61"/>
                </a:cxn>
                <a:cxn ang="0">
                  <a:pos x="44" y="48"/>
                </a:cxn>
                <a:cxn ang="0">
                  <a:pos x="44" y="35"/>
                </a:cxn>
                <a:cxn ang="0">
                  <a:pos x="42" y="26"/>
                </a:cxn>
                <a:cxn ang="0">
                  <a:pos x="40" y="23"/>
                </a:cxn>
                <a:cxn ang="0">
                  <a:pos x="39" y="21"/>
                </a:cxn>
                <a:cxn ang="0">
                  <a:pos x="37" y="19"/>
                </a:cxn>
                <a:cxn ang="0">
                  <a:pos x="35" y="18"/>
                </a:cxn>
                <a:cxn ang="0">
                  <a:pos x="30" y="17"/>
                </a:cxn>
              </a:cxnLst>
              <a:rect l="0" t="0" r="r" b="b"/>
              <a:pathLst>
                <a:path w="62" h="96">
                  <a:moveTo>
                    <a:pt x="30" y="0"/>
                  </a:moveTo>
                  <a:lnTo>
                    <a:pt x="44" y="2"/>
                  </a:lnTo>
                  <a:lnTo>
                    <a:pt x="52" y="10"/>
                  </a:lnTo>
                  <a:lnTo>
                    <a:pt x="58" y="20"/>
                  </a:lnTo>
                  <a:lnTo>
                    <a:pt x="61" y="32"/>
                  </a:lnTo>
                  <a:lnTo>
                    <a:pt x="62" y="48"/>
                  </a:lnTo>
                  <a:lnTo>
                    <a:pt x="61" y="65"/>
                  </a:lnTo>
                  <a:lnTo>
                    <a:pt x="58" y="77"/>
                  </a:lnTo>
                  <a:lnTo>
                    <a:pt x="52" y="87"/>
                  </a:lnTo>
                  <a:lnTo>
                    <a:pt x="44" y="93"/>
                  </a:lnTo>
                  <a:lnTo>
                    <a:pt x="30" y="96"/>
                  </a:lnTo>
                  <a:lnTo>
                    <a:pt x="18" y="93"/>
                  </a:lnTo>
                  <a:lnTo>
                    <a:pt x="9" y="85"/>
                  </a:lnTo>
                  <a:lnTo>
                    <a:pt x="4" y="77"/>
                  </a:lnTo>
                  <a:lnTo>
                    <a:pt x="1" y="64"/>
                  </a:lnTo>
                  <a:lnTo>
                    <a:pt x="0" y="48"/>
                  </a:lnTo>
                  <a:lnTo>
                    <a:pt x="1" y="32"/>
                  </a:lnTo>
                  <a:lnTo>
                    <a:pt x="4" y="19"/>
                  </a:lnTo>
                  <a:lnTo>
                    <a:pt x="10" y="10"/>
                  </a:lnTo>
                  <a:lnTo>
                    <a:pt x="18" y="2"/>
                  </a:lnTo>
                  <a:lnTo>
                    <a:pt x="30" y="0"/>
                  </a:lnTo>
                  <a:close/>
                  <a:moveTo>
                    <a:pt x="30" y="17"/>
                  </a:moveTo>
                  <a:lnTo>
                    <a:pt x="27" y="18"/>
                  </a:lnTo>
                  <a:lnTo>
                    <a:pt x="24" y="19"/>
                  </a:lnTo>
                  <a:lnTo>
                    <a:pt x="23" y="20"/>
                  </a:lnTo>
                  <a:lnTo>
                    <a:pt x="21" y="23"/>
                  </a:lnTo>
                  <a:lnTo>
                    <a:pt x="20" y="25"/>
                  </a:lnTo>
                  <a:lnTo>
                    <a:pt x="18" y="35"/>
                  </a:lnTo>
                  <a:lnTo>
                    <a:pt x="18" y="48"/>
                  </a:lnTo>
                  <a:lnTo>
                    <a:pt x="18" y="61"/>
                  </a:lnTo>
                  <a:lnTo>
                    <a:pt x="20" y="70"/>
                  </a:lnTo>
                  <a:lnTo>
                    <a:pt x="21" y="73"/>
                  </a:lnTo>
                  <a:lnTo>
                    <a:pt x="23" y="76"/>
                  </a:lnTo>
                  <a:lnTo>
                    <a:pt x="24" y="78"/>
                  </a:lnTo>
                  <a:lnTo>
                    <a:pt x="27" y="79"/>
                  </a:lnTo>
                  <a:lnTo>
                    <a:pt x="30" y="80"/>
                  </a:lnTo>
                  <a:lnTo>
                    <a:pt x="35" y="79"/>
                  </a:lnTo>
                  <a:lnTo>
                    <a:pt x="37" y="78"/>
                  </a:lnTo>
                  <a:lnTo>
                    <a:pt x="39" y="76"/>
                  </a:lnTo>
                  <a:lnTo>
                    <a:pt x="40" y="73"/>
                  </a:lnTo>
                  <a:lnTo>
                    <a:pt x="41" y="70"/>
                  </a:lnTo>
                  <a:lnTo>
                    <a:pt x="44" y="61"/>
                  </a:lnTo>
                  <a:lnTo>
                    <a:pt x="44" y="48"/>
                  </a:lnTo>
                  <a:lnTo>
                    <a:pt x="44" y="35"/>
                  </a:lnTo>
                  <a:lnTo>
                    <a:pt x="42" y="26"/>
                  </a:lnTo>
                  <a:lnTo>
                    <a:pt x="40" y="23"/>
                  </a:lnTo>
                  <a:lnTo>
                    <a:pt x="39" y="21"/>
                  </a:lnTo>
                  <a:lnTo>
                    <a:pt x="37" y="19"/>
                  </a:lnTo>
                  <a:lnTo>
                    <a:pt x="35"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9448" name="Freeform 2536"/>
            <p:cNvSpPr>
              <a:spLocks noEditPoints="1"/>
            </p:cNvSpPr>
            <p:nvPr/>
          </p:nvSpPr>
          <p:spPr bwMode="auto">
            <a:xfrm>
              <a:off x="1937" y="3850"/>
              <a:ext cx="43" cy="74"/>
            </a:xfrm>
            <a:custGeom>
              <a:avLst/>
              <a:gdLst/>
              <a:ahLst/>
              <a:cxnLst>
                <a:cxn ang="0">
                  <a:pos x="31" y="0"/>
                </a:cxn>
                <a:cxn ang="0">
                  <a:pos x="43" y="2"/>
                </a:cxn>
                <a:cxn ang="0">
                  <a:pos x="52" y="10"/>
                </a:cxn>
                <a:cxn ang="0">
                  <a:pos x="57" y="20"/>
                </a:cxn>
                <a:cxn ang="0">
                  <a:pos x="60" y="32"/>
                </a:cxn>
                <a:cxn ang="0">
                  <a:pos x="61" y="48"/>
                </a:cxn>
                <a:cxn ang="0">
                  <a:pos x="60" y="65"/>
                </a:cxn>
                <a:cxn ang="0">
                  <a:pos x="57" y="77"/>
                </a:cxn>
                <a:cxn ang="0">
                  <a:pos x="52" y="87"/>
                </a:cxn>
                <a:cxn ang="0">
                  <a:pos x="43" y="93"/>
                </a:cxn>
                <a:cxn ang="0">
                  <a:pos x="31" y="96"/>
                </a:cxn>
                <a:cxn ang="0">
                  <a:pos x="18" y="93"/>
                </a:cxn>
                <a:cxn ang="0">
                  <a:pos x="8" y="85"/>
                </a:cxn>
                <a:cxn ang="0">
                  <a:pos x="3" y="77"/>
                </a:cxn>
                <a:cxn ang="0">
                  <a:pos x="0" y="64"/>
                </a:cxn>
                <a:cxn ang="0">
                  <a:pos x="0" y="48"/>
                </a:cxn>
                <a:cxn ang="0">
                  <a:pos x="0" y="32"/>
                </a:cxn>
                <a:cxn ang="0">
                  <a:pos x="3" y="19"/>
                </a:cxn>
                <a:cxn ang="0">
                  <a:pos x="9" y="10"/>
                </a:cxn>
                <a:cxn ang="0">
                  <a:pos x="18" y="2"/>
                </a:cxn>
                <a:cxn ang="0">
                  <a:pos x="31" y="0"/>
                </a:cxn>
                <a:cxn ang="0">
                  <a:pos x="31" y="17"/>
                </a:cxn>
                <a:cxn ang="0">
                  <a:pos x="26" y="18"/>
                </a:cxn>
                <a:cxn ang="0">
                  <a:pos x="24" y="19"/>
                </a:cxn>
                <a:cxn ang="0">
                  <a:pos x="22" y="20"/>
                </a:cxn>
                <a:cxn ang="0">
                  <a:pos x="21" y="23"/>
                </a:cxn>
                <a:cxn ang="0">
                  <a:pos x="20" y="25"/>
                </a:cxn>
                <a:cxn ang="0">
                  <a:pos x="18" y="35"/>
                </a:cxn>
                <a:cxn ang="0">
                  <a:pos x="18" y="48"/>
                </a:cxn>
                <a:cxn ang="0">
                  <a:pos x="18" y="61"/>
                </a:cxn>
                <a:cxn ang="0">
                  <a:pos x="19" y="70"/>
                </a:cxn>
                <a:cxn ang="0">
                  <a:pos x="21" y="73"/>
                </a:cxn>
                <a:cxn ang="0">
                  <a:pos x="22" y="76"/>
                </a:cxn>
                <a:cxn ang="0">
                  <a:pos x="24" y="78"/>
                </a:cxn>
                <a:cxn ang="0">
                  <a:pos x="26" y="79"/>
                </a:cxn>
                <a:cxn ang="0">
                  <a:pos x="31" y="80"/>
                </a:cxn>
                <a:cxn ang="0">
                  <a:pos x="34" y="79"/>
                </a:cxn>
                <a:cxn ang="0">
                  <a:pos x="37" y="78"/>
                </a:cxn>
                <a:cxn ang="0">
                  <a:pos x="38" y="76"/>
                </a:cxn>
                <a:cxn ang="0">
                  <a:pos x="41" y="73"/>
                </a:cxn>
                <a:cxn ang="0">
                  <a:pos x="42" y="70"/>
                </a:cxn>
                <a:cxn ang="0">
                  <a:pos x="43" y="61"/>
                </a:cxn>
                <a:cxn ang="0">
                  <a:pos x="44" y="48"/>
                </a:cxn>
                <a:cxn ang="0">
                  <a:pos x="43" y="35"/>
                </a:cxn>
                <a:cxn ang="0">
                  <a:pos x="42" y="26"/>
                </a:cxn>
                <a:cxn ang="0">
                  <a:pos x="41" y="23"/>
                </a:cxn>
                <a:cxn ang="0">
                  <a:pos x="38" y="21"/>
                </a:cxn>
                <a:cxn ang="0">
                  <a:pos x="37" y="19"/>
                </a:cxn>
                <a:cxn ang="0">
                  <a:pos x="34" y="18"/>
                </a:cxn>
                <a:cxn ang="0">
                  <a:pos x="31" y="17"/>
                </a:cxn>
              </a:cxnLst>
              <a:rect l="0" t="0" r="r" b="b"/>
              <a:pathLst>
                <a:path w="61" h="96">
                  <a:moveTo>
                    <a:pt x="31" y="0"/>
                  </a:moveTo>
                  <a:lnTo>
                    <a:pt x="43" y="2"/>
                  </a:lnTo>
                  <a:lnTo>
                    <a:pt x="52" y="10"/>
                  </a:lnTo>
                  <a:lnTo>
                    <a:pt x="57" y="20"/>
                  </a:lnTo>
                  <a:lnTo>
                    <a:pt x="60" y="32"/>
                  </a:lnTo>
                  <a:lnTo>
                    <a:pt x="61" y="48"/>
                  </a:lnTo>
                  <a:lnTo>
                    <a:pt x="60" y="65"/>
                  </a:lnTo>
                  <a:lnTo>
                    <a:pt x="57" y="77"/>
                  </a:lnTo>
                  <a:lnTo>
                    <a:pt x="52" y="87"/>
                  </a:lnTo>
                  <a:lnTo>
                    <a:pt x="43" y="93"/>
                  </a:lnTo>
                  <a:lnTo>
                    <a:pt x="31" y="96"/>
                  </a:lnTo>
                  <a:lnTo>
                    <a:pt x="18" y="93"/>
                  </a:lnTo>
                  <a:lnTo>
                    <a:pt x="8" y="85"/>
                  </a:lnTo>
                  <a:lnTo>
                    <a:pt x="3" y="77"/>
                  </a:lnTo>
                  <a:lnTo>
                    <a:pt x="0" y="64"/>
                  </a:lnTo>
                  <a:lnTo>
                    <a:pt x="0" y="48"/>
                  </a:lnTo>
                  <a:lnTo>
                    <a:pt x="0" y="32"/>
                  </a:lnTo>
                  <a:lnTo>
                    <a:pt x="3" y="19"/>
                  </a:lnTo>
                  <a:lnTo>
                    <a:pt x="9" y="10"/>
                  </a:lnTo>
                  <a:lnTo>
                    <a:pt x="18" y="2"/>
                  </a:lnTo>
                  <a:lnTo>
                    <a:pt x="31" y="0"/>
                  </a:lnTo>
                  <a:close/>
                  <a:moveTo>
                    <a:pt x="31" y="17"/>
                  </a:moveTo>
                  <a:lnTo>
                    <a:pt x="26" y="18"/>
                  </a:lnTo>
                  <a:lnTo>
                    <a:pt x="24" y="19"/>
                  </a:lnTo>
                  <a:lnTo>
                    <a:pt x="22" y="20"/>
                  </a:lnTo>
                  <a:lnTo>
                    <a:pt x="21" y="23"/>
                  </a:lnTo>
                  <a:lnTo>
                    <a:pt x="20" y="25"/>
                  </a:lnTo>
                  <a:lnTo>
                    <a:pt x="18" y="35"/>
                  </a:lnTo>
                  <a:lnTo>
                    <a:pt x="18" y="48"/>
                  </a:lnTo>
                  <a:lnTo>
                    <a:pt x="18" y="61"/>
                  </a:lnTo>
                  <a:lnTo>
                    <a:pt x="19" y="70"/>
                  </a:lnTo>
                  <a:lnTo>
                    <a:pt x="21" y="73"/>
                  </a:lnTo>
                  <a:lnTo>
                    <a:pt x="22" y="76"/>
                  </a:lnTo>
                  <a:lnTo>
                    <a:pt x="24" y="78"/>
                  </a:lnTo>
                  <a:lnTo>
                    <a:pt x="26" y="79"/>
                  </a:lnTo>
                  <a:lnTo>
                    <a:pt x="31" y="80"/>
                  </a:lnTo>
                  <a:lnTo>
                    <a:pt x="34" y="79"/>
                  </a:lnTo>
                  <a:lnTo>
                    <a:pt x="37" y="78"/>
                  </a:lnTo>
                  <a:lnTo>
                    <a:pt x="38" y="76"/>
                  </a:lnTo>
                  <a:lnTo>
                    <a:pt x="41" y="73"/>
                  </a:lnTo>
                  <a:lnTo>
                    <a:pt x="42" y="70"/>
                  </a:lnTo>
                  <a:lnTo>
                    <a:pt x="43" y="61"/>
                  </a:lnTo>
                  <a:lnTo>
                    <a:pt x="44" y="48"/>
                  </a:lnTo>
                  <a:lnTo>
                    <a:pt x="43" y="35"/>
                  </a:lnTo>
                  <a:lnTo>
                    <a:pt x="42" y="26"/>
                  </a:lnTo>
                  <a:lnTo>
                    <a:pt x="41" y="23"/>
                  </a:lnTo>
                  <a:lnTo>
                    <a:pt x="38"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9449" name="Line 2537"/>
            <p:cNvSpPr>
              <a:spLocks noChangeShapeType="1"/>
            </p:cNvSpPr>
            <p:nvPr/>
          </p:nvSpPr>
          <p:spPr bwMode="auto">
            <a:xfrm flipV="1">
              <a:off x="2210" y="3792"/>
              <a:ext cx="0" cy="23"/>
            </a:xfrm>
            <a:prstGeom prst="line">
              <a:avLst/>
            </a:prstGeom>
            <a:noFill/>
            <a:ln w="3175">
              <a:solidFill>
                <a:srgbClr val="000000"/>
              </a:solidFill>
              <a:round/>
              <a:headEnd/>
              <a:tailEnd/>
            </a:ln>
          </p:spPr>
          <p:txBody>
            <a:bodyPr/>
            <a:lstStyle/>
            <a:p>
              <a:endParaRPr lang="en-US"/>
            </a:p>
          </p:txBody>
        </p:sp>
        <p:sp>
          <p:nvSpPr>
            <p:cNvPr id="169450" name="Freeform 2538"/>
            <p:cNvSpPr>
              <a:spLocks/>
            </p:cNvSpPr>
            <p:nvPr/>
          </p:nvSpPr>
          <p:spPr bwMode="auto">
            <a:xfrm>
              <a:off x="2140" y="3850"/>
              <a:ext cx="29" cy="73"/>
            </a:xfrm>
            <a:custGeom>
              <a:avLst/>
              <a:gdLst/>
              <a:ahLst/>
              <a:cxnLst>
                <a:cxn ang="0">
                  <a:pos x="42" y="94"/>
                </a:cxn>
                <a:cxn ang="0">
                  <a:pos x="23" y="94"/>
                </a:cxn>
                <a:cxn ang="0">
                  <a:pos x="23" y="26"/>
                </a:cxn>
                <a:cxn ang="0">
                  <a:pos x="13" y="35"/>
                </a:cxn>
                <a:cxn ang="0">
                  <a:pos x="0" y="42"/>
                </a:cxn>
                <a:cxn ang="0">
                  <a:pos x="0" y="23"/>
                </a:cxn>
                <a:cxn ang="0">
                  <a:pos x="5" y="22"/>
                </a:cxn>
                <a:cxn ang="0">
                  <a:pos x="10" y="19"/>
                </a:cxn>
                <a:cxn ang="0">
                  <a:pos x="16" y="15"/>
                </a:cxn>
                <a:cxn ang="0">
                  <a:pos x="20" y="10"/>
                </a:cxn>
                <a:cxn ang="0">
                  <a:pos x="24" y="6"/>
                </a:cxn>
                <a:cxn ang="0">
                  <a:pos x="27" y="0"/>
                </a:cxn>
                <a:cxn ang="0">
                  <a:pos x="42" y="0"/>
                </a:cxn>
                <a:cxn ang="0">
                  <a:pos x="42" y="94"/>
                </a:cxn>
              </a:cxnLst>
              <a:rect l="0" t="0" r="r" b="b"/>
              <a:pathLst>
                <a:path w="42" h="94">
                  <a:moveTo>
                    <a:pt x="42" y="94"/>
                  </a:moveTo>
                  <a:lnTo>
                    <a:pt x="23" y="94"/>
                  </a:lnTo>
                  <a:lnTo>
                    <a:pt x="23" y="26"/>
                  </a:lnTo>
                  <a:lnTo>
                    <a:pt x="13" y="35"/>
                  </a:lnTo>
                  <a:lnTo>
                    <a:pt x="0" y="42"/>
                  </a:lnTo>
                  <a:lnTo>
                    <a:pt x="0" y="23"/>
                  </a:lnTo>
                  <a:lnTo>
                    <a:pt x="5" y="22"/>
                  </a:lnTo>
                  <a:lnTo>
                    <a:pt x="10" y="19"/>
                  </a:lnTo>
                  <a:lnTo>
                    <a:pt x="16" y="15"/>
                  </a:lnTo>
                  <a:lnTo>
                    <a:pt x="20" y="10"/>
                  </a:lnTo>
                  <a:lnTo>
                    <a:pt x="24" y="6"/>
                  </a:lnTo>
                  <a:lnTo>
                    <a:pt x="27" y="0"/>
                  </a:lnTo>
                  <a:lnTo>
                    <a:pt x="42" y="0"/>
                  </a:lnTo>
                  <a:lnTo>
                    <a:pt x="42" y="94"/>
                  </a:lnTo>
                  <a:close/>
                </a:path>
              </a:pathLst>
            </a:custGeom>
            <a:solidFill>
              <a:srgbClr val="000000"/>
            </a:solidFill>
            <a:ln w="0">
              <a:solidFill>
                <a:srgbClr val="000000"/>
              </a:solidFill>
              <a:prstDash val="solid"/>
              <a:round/>
              <a:headEnd/>
              <a:tailEnd/>
            </a:ln>
          </p:spPr>
          <p:txBody>
            <a:bodyPr/>
            <a:lstStyle/>
            <a:p>
              <a:endParaRPr lang="en-US"/>
            </a:p>
          </p:txBody>
        </p:sp>
        <p:sp>
          <p:nvSpPr>
            <p:cNvPr id="169451" name="Freeform 2539"/>
            <p:cNvSpPr>
              <a:spLocks/>
            </p:cNvSpPr>
            <p:nvPr/>
          </p:nvSpPr>
          <p:spPr bwMode="auto">
            <a:xfrm>
              <a:off x="2188" y="3850"/>
              <a:ext cx="43" cy="73"/>
            </a:xfrm>
            <a:custGeom>
              <a:avLst/>
              <a:gdLst/>
              <a:ahLst/>
              <a:cxnLst>
                <a:cxn ang="0">
                  <a:pos x="62" y="77"/>
                </a:cxn>
                <a:cxn ang="0">
                  <a:pos x="62" y="94"/>
                </a:cxn>
                <a:cxn ang="0">
                  <a:pos x="0" y="94"/>
                </a:cxn>
                <a:cxn ang="0">
                  <a:pos x="1" y="85"/>
                </a:cxn>
                <a:cxn ang="0">
                  <a:pos x="6" y="77"/>
                </a:cxn>
                <a:cxn ang="0">
                  <a:pos x="13" y="67"/>
                </a:cxn>
                <a:cxn ang="0">
                  <a:pos x="25" y="55"/>
                </a:cxn>
                <a:cxn ang="0">
                  <a:pos x="31" y="49"/>
                </a:cxn>
                <a:cxn ang="0">
                  <a:pos x="35" y="45"/>
                </a:cxn>
                <a:cxn ang="0">
                  <a:pos x="39" y="42"/>
                </a:cxn>
                <a:cxn ang="0">
                  <a:pos x="40" y="40"/>
                </a:cxn>
                <a:cxn ang="0">
                  <a:pos x="43" y="34"/>
                </a:cxn>
                <a:cxn ang="0">
                  <a:pos x="44" y="29"/>
                </a:cxn>
                <a:cxn ang="0">
                  <a:pos x="43" y="25"/>
                </a:cxn>
                <a:cxn ang="0">
                  <a:pos x="42" y="22"/>
                </a:cxn>
                <a:cxn ang="0">
                  <a:pos x="41" y="20"/>
                </a:cxn>
                <a:cxn ang="0">
                  <a:pos x="37" y="18"/>
                </a:cxn>
                <a:cxn ang="0">
                  <a:pos x="35" y="17"/>
                </a:cxn>
                <a:cxn ang="0">
                  <a:pos x="32" y="17"/>
                </a:cxn>
                <a:cxn ang="0">
                  <a:pos x="28" y="17"/>
                </a:cxn>
                <a:cxn ang="0">
                  <a:pos x="25" y="18"/>
                </a:cxn>
                <a:cxn ang="0">
                  <a:pos x="23" y="20"/>
                </a:cxn>
                <a:cxn ang="0">
                  <a:pos x="21" y="22"/>
                </a:cxn>
                <a:cxn ang="0">
                  <a:pos x="20" y="26"/>
                </a:cxn>
                <a:cxn ang="0">
                  <a:pos x="19" y="31"/>
                </a:cxn>
                <a:cxn ang="0">
                  <a:pos x="1" y="29"/>
                </a:cxn>
                <a:cxn ang="0">
                  <a:pos x="5" y="15"/>
                </a:cxn>
                <a:cxn ang="0">
                  <a:pos x="11" y="7"/>
                </a:cxn>
                <a:cxn ang="0">
                  <a:pos x="20" y="2"/>
                </a:cxn>
                <a:cxn ang="0">
                  <a:pos x="32" y="0"/>
                </a:cxn>
                <a:cxn ang="0">
                  <a:pos x="44" y="2"/>
                </a:cxn>
                <a:cxn ang="0">
                  <a:pos x="54" y="8"/>
                </a:cxn>
                <a:cxn ang="0">
                  <a:pos x="59" y="15"/>
                </a:cxn>
                <a:cxn ang="0">
                  <a:pos x="62" y="26"/>
                </a:cxn>
                <a:cxn ang="0">
                  <a:pos x="60" y="32"/>
                </a:cxn>
                <a:cxn ang="0">
                  <a:pos x="59" y="38"/>
                </a:cxn>
                <a:cxn ang="0">
                  <a:pos x="56" y="44"/>
                </a:cxn>
                <a:cxn ang="0">
                  <a:pos x="53" y="49"/>
                </a:cxn>
                <a:cxn ang="0">
                  <a:pos x="49" y="53"/>
                </a:cxn>
                <a:cxn ang="0">
                  <a:pos x="46" y="57"/>
                </a:cxn>
                <a:cxn ang="0">
                  <a:pos x="41" y="61"/>
                </a:cxn>
                <a:cxn ang="0">
                  <a:pos x="36" y="65"/>
                </a:cxn>
                <a:cxn ang="0">
                  <a:pos x="34" y="68"/>
                </a:cxn>
                <a:cxn ang="0">
                  <a:pos x="32" y="70"/>
                </a:cxn>
                <a:cxn ang="0">
                  <a:pos x="30" y="72"/>
                </a:cxn>
                <a:cxn ang="0">
                  <a:pos x="28" y="75"/>
                </a:cxn>
                <a:cxn ang="0">
                  <a:pos x="27" y="77"/>
                </a:cxn>
                <a:cxn ang="0">
                  <a:pos x="62" y="77"/>
                </a:cxn>
              </a:cxnLst>
              <a:rect l="0" t="0" r="r" b="b"/>
              <a:pathLst>
                <a:path w="62" h="94">
                  <a:moveTo>
                    <a:pt x="62" y="77"/>
                  </a:moveTo>
                  <a:lnTo>
                    <a:pt x="62" y="94"/>
                  </a:lnTo>
                  <a:lnTo>
                    <a:pt x="0" y="94"/>
                  </a:lnTo>
                  <a:lnTo>
                    <a:pt x="1" y="85"/>
                  </a:lnTo>
                  <a:lnTo>
                    <a:pt x="6" y="77"/>
                  </a:lnTo>
                  <a:lnTo>
                    <a:pt x="13" y="67"/>
                  </a:lnTo>
                  <a:lnTo>
                    <a:pt x="25" y="55"/>
                  </a:lnTo>
                  <a:lnTo>
                    <a:pt x="31" y="49"/>
                  </a:lnTo>
                  <a:lnTo>
                    <a:pt x="35" y="45"/>
                  </a:lnTo>
                  <a:lnTo>
                    <a:pt x="39" y="42"/>
                  </a:lnTo>
                  <a:lnTo>
                    <a:pt x="40" y="40"/>
                  </a:lnTo>
                  <a:lnTo>
                    <a:pt x="43" y="34"/>
                  </a:lnTo>
                  <a:lnTo>
                    <a:pt x="44" y="29"/>
                  </a:lnTo>
                  <a:lnTo>
                    <a:pt x="43" y="25"/>
                  </a:lnTo>
                  <a:lnTo>
                    <a:pt x="42" y="22"/>
                  </a:lnTo>
                  <a:lnTo>
                    <a:pt x="41" y="20"/>
                  </a:lnTo>
                  <a:lnTo>
                    <a:pt x="37" y="18"/>
                  </a:lnTo>
                  <a:lnTo>
                    <a:pt x="35" y="17"/>
                  </a:lnTo>
                  <a:lnTo>
                    <a:pt x="32" y="17"/>
                  </a:lnTo>
                  <a:lnTo>
                    <a:pt x="28" y="17"/>
                  </a:lnTo>
                  <a:lnTo>
                    <a:pt x="25" y="18"/>
                  </a:lnTo>
                  <a:lnTo>
                    <a:pt x="23" y="20"/>
                  </a:lnTo>
                  <a:lnTo>
                    <a:pt x="21" y="22"/>
                  </a:lnTo>
                  <a:lnTo>
                    <a:pt x="20" y="26"/>
                  </a:lnTo>
                  <a:lnTo>
                    <a:pt x="19" y="31"/>
                  </a:lnTo>
                  <a:lnTo>
                    <a:pt x="1" y="29"/>
                  </a:lnTo>
                  <a:lnTo>
                    <a:pt x="5" y="15"/>
                  </a:lnTo>
                  <a:lnTo>
                    <a:pt x="11" y="7"/>
                  </a:lnTo>
                  <a:lnTo>
                    <a:pt x="20" y="2"/>
                  </a:lnTo>
                  <a:lnTo>
                    <a:pt x="32" y="0"/>
                  </a:lnTo>
                  <a:lnTo>
                    <a:pt x="44" y="2"/>
                  </a:lnTo>
                  <a:lnTo>
                    <a:pt x="54" y="8"/>
                  </a:lnTo>
                  <a:lnTo>
                    <a:pt x="59" y="15"/>
                  </a:lnTo>
                  <a:lnTo>
                    <a:pt x="62" y="26"/>
                  </a:lnTo>
                  <a:lnTo>
                    <a:pt x="60" y="32"/>
                  </a:lnTo>
                  <a:lnTo>
                    <a:pt x="59" y="38"/>
                  </a:lnTo>
                  <a:lnTo>
                    <a:pt x="56" y="44"/>
                  </a:lnTo>
                  <a:lnTo>
                    <a:pt x="53" y="49"/>
                  </a:lnTo>
                  <a:lnTo>
                    <a:pt x="49" y="53"/>
                  </a:lnTo>
                  <a:lnTo>
                    <a:pt x="46" y="57"/>
                  </a:lnTo>
                  <a:lnTo>
                    <a:pt x="41" y="61"/>
                  </a:lnTo>
                  <a:lnTo>
                    <a:pt x="36" y="65"/>
                  </a:lnTo>
                  <a:lnTo>
                    <a:pt x="34" y="68"/>
                  </a:lnTo>
                  <a:lnTo>
                    <a:pt x="32" y="70"/>
                  </a:lnTo>
                  <a:lnTo>
                    <a:pt x="30" y="72"/>
                  </a:lnTo>
                  <a:lnTo>
                    <a:pt x="28" y="75"/>
                  </a:lnTo>
                  <a:lnTo>
                    <a:pt x="27" y="77"/>
                  </a:lnTo>
                  <a:lnTo>
                    <a:pt x="62" y="77"/>
                  </a:lnTo>
                  <a:close/>
                </a:path>
              </a:pathLst>
            </a:custGeom>
            <a:solidFill>
              <a:srgbClr val="000000"/>
            </a:solidFill>
            <a:ln w="0">
              <a:solidFill>
                <a:srgbClr val="000000"/>
              </a:solidFill>
              <a:prstDash val="solid"/>
              <a:round/>
              <a:headEnd/>
              <a:tailEnd/>
            </a:ln>
          </p:spPr>
          <p:txBody>
            <a:bodyPr/>
            <a:lstStyle/>
            <a:p>
              <a:endParaRPr lang="en-US"/>
            </a:p>
          </p:txBody>
        </p:sp>
        <p:sp>
          <p:nvSpPr>
            <p:cNvPr id="169452" name="Freeform 2540"/>
            <p:cNvSpPr>
              <a:spLocks noEditPoints="1"/>
            </p:cNvSpPr>
            <p:nvPr/>
          </p:nvSpPr>
          <p:spPr bwMode="auto">
            <a:xfrm>
              <a:off x="2238" y="3850"/>
              <a:ext cx="43" cy="74"/>
            </a:xfrm>
            <a:custGeom>
              <a:avLst/>
              <a:gdLst/>
              <a:ahLst/>
              <a:cxnLst>
                <a:cxn ang="0">
                  <a:pos x="31" y="0"/>
                </a:cxn>
                <a:cxn ang="0">
                  <a:pos x="43" y="2"/>
                </a:cxn>
                <a:cxn ang="0">
                  <a:pos x="53" y="10"/>
                </a:cxn>
                <a:cxn ang="0">
                  <a:pos x="57" y="20"/>
                </a:cxn>
                <a:cxn ang="0">
                  <a:pos x="61" y="32"/>
                </a:cxn>
                <a:cxn ang="0">
                  <a:pos x="62" y="48"/>
                </a:cxn>
                <a:cxn ang="0">
                  <a:pos x="61" y="65"/>
                </a:cxn>
                <a:cxn ang="0">
                  <a:pos x="57" y="77"/>
                </a:cxn>
                <a:cxn ang="0">
                  <a:pos x="53" y="87"/>
                </a:cxn>
                <a:cxn ang="0">
                  <a:pos x="43" y="93"/>
                </a:cxn>
                <a:cxn ang="0">
                  <a:pos x="31" y="96"/>
                </a:cxn>
                <a:cxn ang="0">
                  <a:pos x="19" y="93"/>
                </a:cxn>
                <a:cxn ang="0">
                  <a:pos x="9" y="85"/>
                </a:cxn>
                <a:cxn ang="0">
                  <a:pos x="4" y="77"/>
                </a:cxn>
                <a:cxn ang="0">
                  <a:pos x="2" y="64"/>
                </a:cxn>
                <a:cxn ang="0">
                  <a:pos x="0" y="48"/>
                </a:cxn>
                <a:cxn ang="0">
                  <a:pos x="2" y="32"/>
                </a:cxn>
                <a:cxn ang="0">
                  <a:pos x="5" y="19"/>
                </a:cxn>
                <a:cxn ang="0">
                  <a:pos x="9" y="10"/>
                </a:cxn>
                <a:cxn ang="0">
                  <a:pos x="19" y="2"/>
                </a:cxn>
                <a:cxn ang="0">
                  <a:pos x="31" y="0"/>
                </a:cxn>
                <a:cxn ang="0">
                  <a:pos x="31" y="17"/>
                </a:cxn>
                <a:cxn ang="0">
                  <a:pos x="28" y="18"/>
                </a:cxn>
                <a:cxn ang="0">
                  <a:pos x="25" y="19"/>
                </a:cxn>
                <a:cxn ang="0">
                  <a:pos x="22" y="20"/>
                </a:cxn>
                <a:cxn ang="0">
                  <a:pos x="21" y="23"/>
                </a:cxn>
                <a:cxn ang="0">
                  <a:pos x="20" y="25"/>
                </a:cxn>
                <a:cxn ang="0">
                  <a:pos x="19" y="35"/>
                </a:cxn>
                <a:cxn ang="0">
                  <a:pos x="18" y="48"/>
                </a:cxn>
                <a:cxn ang="0">
                  <a:pos x="19" y="61"/>
                </a:cxn>
                <a:cxn ang="0">
                  <a:pos x="20" y="70"/>
                </a:cxn>
                <a:cxn ang="0">
                  <a:pos x="21" y="73"/>
                </a:cxn>
                <a:cxn ang="0">
                  <a:pos x="22" y="76"/>
                </a:cxn>
                <a:cxn ang="0">
                  <a:pos x="25" y="78"/>
                </a:cxn>
                <a:cxn ang="0">
                  <a:pos x="28" y="79"/>
                </a:cxn>
                <a:cxn ang="0">
                  <a:pos x="31" y="80"/>
                </a:cxn>
                <a:cxn ang="0">
                  <a:pos x="34" y="79"/>
                </a:cxn>
                <a:cxn ang="0">
                  <a:pos x="38" y="78"/>
                </a:cxn>
                <a:cxn ang="0">
                  <a:pos x="40" y="76"/>
                </a:cxn>
                <a:cxn ang="0">
                  <a:pos x="41" y="73"/>
                </a:cxn>
                <a:cxn ang="0">
                  <a:pos x="42" y="70"/>
                </a:cxn>
                <a:cxn ang="0">
                  <a:pos x="43" y="61"/>
                </a:cxn>
                <a:cxn ang="0">
                  <a:pos x="44" y="48"/>
                </a:cxn>
                <a:cxn ang="0">
                  <a:pos x="43" y="35"/>
                </a:cxn>
                <a:cxn ang="0">
                  <a:pos x="42" y="26"/>
                </a:cxn>
                <a:cxn ang="0">
                  <a:pos x="41" y="23"/>
                </a:cxn>
                <a:cxn ang="0">
                  <a:pos x="39" y="21"/>
                </a:cxn>
                <a:cxn ang="0">
                  <a:pos x="38" y="19"/>
                </a:cxn>
                <a:cxn ang="0">
                  <a:pos x="34" y="18"/>
                </a:cxn>
                <a:cxn ang="0">
                  <a:pos x="31" y="17"/>
                </a:cxn>
              </a:cxnLst>
              <a:rect l="0" t="0" r="r" b="b"/>
              <a:pathLst>
                <a:path w="62" h="96">
                  <a:moveTo>
                    <a:pt x="31" y="0"/>
                  </a:moveTo>
                  <a:lnTo>
                    <a:pt x="43" y="2"/>
                  </a:lnTo>
                  <a:lnTo>
                    <a:pt x="53" y="10"/>
                  </a:lnTo>
                  <a:lnTo>
                    <a:pt x="57" y="20"/>
                  </a:lnTo>
                  <a:lnTo>
                    <a:pt x="61" y="32"/>
                  </a:lnTo>
                  <a:lnTo>
                    <a:pt x="62" y="48"/>
                  </a:lnTo>
                  <a:lnTo>
                    <a:pt x="61" y="65"/>
                  </a:lnTo>
                  <a:lnTo>
                    <a:pt x="57" y="77"/>
                  </a:lnTo>
                  <a:lnTo>
                    <a:pt x="53" y="87"/>
                  </a:lnTo>
                  <a:lnTo>
                    <a:pt x="43" y="93"/>
                  </a:lnTo>
                  <a:lnTo>
                    <a:pt x="31" y="96"/>
                  </a:lnTo>
                  <a:lnTo>
                    <a:pt x="19" y="93"/>
                  </a:lnTo>
                  <a:lnTo>
                    <a:pt x="9" y="85"/>
                  </a:lnTo>
                  <a:lnTo>
                    <a:pt x="4" y="77"/>
                  </a:lnTo>
                  <a:lnTo>
                    <a:pt x="2" y="64"/>
                  </a:lnTo>
                  <a:lnTo>
                    <a:pt x="0" y="48"/>
                  </a:lnTo>
                  <a:lnTo>
                    <a:pt x="2" y="32"/>
                  </a:lnTo>
                  <a:lnTo>
                    <a:pt x="5" y="19"/>
                  </a:lnTo>
                  <a:lnTo>
                    <a:pt x="9" y="10"/>
                  </a:lnTo>
                  <a:lnTo>
                    <a:pt x="19" y="2"/>
                  </a:lnTo>
                  <a:lnTo>
                    <a:pt x="31" y="0"/>
                  </a:lnTo>
                  <a:close/>
                  <a:moveTo>
                    <a:pt x="31" y="17"/>
                  </a:moveTo>
                  <a:lnTo>
                    <a:pt x="28" y="18"/>
                  </a:lnTo>
                  <a:lnTo>
                    <a:pt x="25" y="19"/>
                  </a:lnTo>
                  <a:lnTo>
                    <a:pt x="22" y="20"/>
                  </a:lnTo>
                  <a:lnTo>
                    <a:pt x="21" y="23"/>
                  </a:lnTo>
                  <a:lnTo>
                    <a:pt x="20" y="25"/>
                  </a:lnTo>
                  <a:lnTo>
                    <a:pt x="19" y="35"/>
                  </a:lnTo>
                  <a:lnTo>
                    <a:pt x="18" y="48"/>
                  </a:lnTo>
                  <a:lnTo>
                    <a:pt x="19" y="61"/>
                  </a:lnTo>
                  <a:lnTo>
                    <a:pt x="20" y="70"/>
                  </a:lnTo>
                  <a:lnTo>
                    <a:pt x="21" y="73"/>
                  </a:lnTo>
                  <a:lnTo>
                    <a:pt x="22" y="76"/>
                  </a:lnTo>
                  <a:lnTo>
                    <a:pt x="25" y="78"/>
                  </a:lnTo>
                  <a:lnTo>
                    <a:pt x="28" y="79"/>
                  </a:lnTo>
                  <a:lnTo>
                    <a:pt x="31" y="80"/>
                  </a:lnTo>
                  <a:lnTo>
                    <a:pt x="34" y="79"/>
                  </a:lnTo>
                  <a:lnTo>
                    <a:pt x="38" y="78"/>
                  </a:lnTo>
                  <a:lnTo>
                    <a:pt x="40" y="76"/>
                  </a:lnTo>
                  <a:lnTo>
                    <a:pt x="41" y="73"/>
                  </a:lnTo>
                  <a:lnTo>
                    <a:pt x="42" y="70"/>
                  </a:lnTo>
                  <a:lnTo>
                    <a:pt x="43" y="61"/>
                  </a:lnTo>
                  <a:lnTo>
                    <a:pt x="44" y="48"/>
                  </a:lnTo>
                  <a:lnTo>
                    <a:pt x="43" y="35"/>
                  </a:lnTo>
                  <a:lnTo>
                    <a:pt x="42" y="26"/>
                  </a:lnTo>
                  <a:lnTo>
                    <a:pt x="41" y="23"/>
                  </a:lnTo>
                  <a:lnTo>
                    <a:pt x="39" y="21"/>
                  </a:lnTo>
                  <a:lnTo>
                    <a:pt x="38"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9453" name="Line 2541"/>
            <p:cNvSpPr>
              <a:spLocks noChangeShapeType="1"/>
            </p:cNvSpPr>
            <p:nvPr/>
          </p:nvSpPr>
          <p:spPr bwMode="auto">
            <a:xfrm flipV="1">
              <a:off x="2511" y="3792"/>
              <a:ext cx="1" cy="23"/>
            </a:xfrm>
            <a:prstGeom prst="line">
              <a:avLst/>
            </a:prstGeom>
            <a:noFill/>
            <a:ln w="3175">
              <a:solidFill>
                <a:srgbClr val="000000"/>
              </a:solidFill>
              <a:round/>
              <a:headEnd/>
              <a:tailEnd/>
            </a:ln>
          </p:spPr>
          <p:txBody>
            <a:bodyPr/>
            <a:lstStyle/>
            <a:p>
              <a:endParaRPr lang="en-US"/>
            </a:p>
          </p:txBody>
        </p:sp>
        <p:sp>
          <p:nvSpPr>
            <p:cNvPr id="169454" name="Freeform 2542"/>
            <p:cNvSpPr>
              <a:spLocks/>
            </p:cNvSpPr>
            <p:nvPr/>
          </p:nvSpPr>
          <p:spPr bwMode="auto">
            <a:xfrm>
              <a:off x="2442" y="3850"/>
              <a:ext cx="28" cy="73"/>
            </a:xfrm>
            <a:custGeom>
              <a:avLst/>
              <a:gdLst/>
              <a:ahLst/>
              <a:cxnLst>
                <a:cxn ang="0">
                  <a:pos x="41" y="94"/>
                </a:cxn>
                <a:cxn ang="0">
                  <a:pos x="24" y="94"/>
                </a:cxn>
                <a:cxn ang="0">
                  <a:pos x="24" y="26"/>
                </a:cxn>
                <a:cxn ang="0">
                  <a:pos x="13" y="35"/>
                </a:cxn>
                <a:cxn ang="0">
                  <a:pos x="0" y="42"/>
                </a:cxn>
                <a:cxn ang="0">
                  <a:pos x="0" y="23"/>
                </a:cxn>
                <a:cxn ang="0">
                  <a:pos x="5" y="22"/>
                </a:cxn>
                <a:cxn ang="0">
                  <a:pos x="10" y="19"/>
                </a:cxn>
                <a:cxn ang="0">
                  <a:pos x="15" y="15"/>
                </a:cxn>
                <a:cxn ang="0">
                  <a:pos x="20" y="10"/>
                </a:cxn>
                <a:cxn ang="0">
                  <a:pos x="24" y="6"/>
                </a:cxn>
                <a:cxn ang="0">
                  <a:pos x="27" y="0"/>
                </a:cxn>
                <a:cxn ang="0">
                  <a:pos x="41" y="0"/>
                </a:cxn>
                <a:cxn ang="0">
                  <a:pos x="41" y="94"/>
                </a:cxn>
              </a:cxnLst>
              <a:rect l="0" t="0" r="r" b="b"/>
              <a:pathLst>
                <a:path w="41" h="94">
                  <a:moveTo>
                    <a:pt x="41" y="94"/>
                  </a:moveTo>
                  <a:lnTo>
                    <a:pt x="24" y="94"/>
                  </a:lnTo>
                  <a:lnTo>
                    <a:pt x="24" y="26"/>
                  </a:lnTo>
                  <a:lnTo>
                    <a:pt x="13" y="35"/>
                  </a:lnTo>
                  <a:lnTo>
                    <a:pt x="0" y="42"/>
                  </a:lnTo>
                  <a:lnTo>
                    <a:pt x="0" y="23"/>
                  </a:lnTo>
                  <a:lnTo>
                    <a:pt x="5" y="22"/>
                  </a:lnTo>
                  <a:lnTo>
                    <a:pt x="10" y="19"/>
                  </a:lnTo>
                  <a:lnTo>
                    <a:pt x="15" y="15"/>
                  </a:lnTo>
                  <a:lnTo>
                    <a:pt x="20" y="10"/>
                  </a:lnTo>
                  <a:lnTo>
                    <a:pt x="24" y="6"/>
                  </a:lnTo>
                  <a:lnTo>
                    <a:pt x="27" y="0"/>
                  </a:lnTo>
                  <a:lnTo>
                    <a:pt x="41" y="0"/>
                  </a:lnTo>
                  <a:lnTo>
                    <a:pt x="41" y="94"/>
                  </a:lnTo>
                  <a:close/>
                </a:path>
              </a:pathLst>
            </a:custGeom>
            <a:solidFill>
              <a:srgbClr val="000000"/>
            </a:solidFill>
            <a:ln w="0">
              <a:solidFill>
                <a:srgbClr val="000000"/>
              </a:solidFill>
              <a:prstDash val="solid"/>
              <a:round/>
              <a:headEnd/>
              <a:tailEnd/>
            </a:ln>
          </p:spPr>
          <p:txBody>
            <a:bodyPr/>
            <a:lstStyle/>
            <a:p>
              <a:endParaRPr lang="en-US"/>
            </a:p>
          </p:txBody>
        </p:sp>
        <p:sp>
          <p:nvSpPr>
            <p:cNvPr id="169455" name="Freeform 2543"/>
            <p:cNvSpPr>
              <a:spLocks noEditPoints="1"/>
            </p:cNvSpPr>
            <p:nvPr/>
          </p:nvSpPr>
          <p:spPr bwMode="auto">
            <a:xfrm>
              <a:off x="2487" y="3850"/>
              <a:ext cx="47" cy="73"/>
            </a:xfrm>
            <a:custGeom>
              <a:avLst/>
              <a:gdLst/>
              <a:ahLst/>
              <a:cxnLst>
                <a:cxn ang="0">
                  <a:pos x="38" y="93"/>
                </a:cxn>
                <a:cxn ang="0">
                  <a:pos x="38" y="75"/>
                </a:cxn>
                <a:cxn ang="0">
                  <a:pos x="0" y="75"/>
                </a:cxn>
                <a:cxn ang="0">
                  <a:pos x="0" y="58"/>
                </a:cxn>
                <a:cxn ang="0">
                  <a:pos x="40" y="0"/>
                </a:cxn>
                <a:cxn ang="0">
                  <a:pos x="55" y="0"/>
                </a:cxn>
                <a:cxn ang="0">
                  <a:pos x="55" y="58"/>
                </a:cxn>
                <a:cxn ang="0">
                  <a:pos x="68" y="58"/>
                </a:cxn>
                <a:cxn ang="0">
                  <a:pos x="68" y="75"/>
                </a:cxn>
                <a:cxn ang="0">
                  <a:pos x="55" y="75"/>
                </a:cxn>
                <a:cxn ang="0">
                  <a:pos x="55" y="93"/>
                </a:cxn>
                <a:cxn ang="0">
                  <a:pos x="38" y="93"/>
                </a:cxn>
                <a:cxn ang="0">
                  <a:pos x="38" y="58"/>
                </a:cxn>
                <a:cxn ang="0">
                  <a:pos x="38" y="28"/>
                </a:cxn>
                <a:cxn ang="0">
                  <a:pos x="17" y="58"/>
                </a:cxn>
                <a:cxn ang="0">
                  <a:pos x="38" y="58"/>
                </a:cxn>
              </a:cxnLst>
              <a:rect l="0" t="0" r="r" b="b"/>
              <a:pathLst>
                <a:path w="68" h="93">
                  <a:moveTo>
                    <a:pt x="38" y="93"/>
                  </a:moveTo>
                  <a:lnTo>
                    <a:pt x="38" y="75"/>
                  </a:lnTo>
                  <a:lnTo>
                    <a:pt x="0" y="75"/>
                  </a:lnTo>
                  <a:lnTo>
                    <a:pt x="0" y="58"/>
                  </a:lnTo>
                  <a:lnTo>
                    <a:pt x="40" y="0"/>
                  </a:lnTo>
                  <a:lnTo>
                    <a:pt x="55" y="0"/>
                  </a:lnTo>
                  <a:lnTo>
                    <a:pt x="55" y="58"/>
                  </a:lnTo>
                  <a:lnTo>
                    <a:pt x="68" y="58"/>
                  </a:lnTo>
                  <a:lnTo>
                    <a:pt x="68" y="75"/>
                  </a:lnTo>
                  <a:lnTo>
                    <a:pt x="55" y="75"/>
                  </a:lnTo>
                  <a:lnTo>
                    <a:pt x="55" y="93"/>
                  </a:lnTo>
                  <a:lnTo>
                    <a:pt x="38" y="93"/>
                  </a:lnTo>
                  <a:close/>
                  <a:moveTo>
                    <a:pt x="38" y="58"/>
                  </a:moveTo>
                  <a:lnTo>
                    <a:pt x="38" y="28"/>
                  </a:lnTo>
                  <a:lnTo>
                    <a:pt x="17" y="58"/>
                  </a:lnTo>
                  <a:lnTo>
                    <a:pt x="38" y="58"/>
                  </a:lnTo>
                  <a:close/>
                </a:path>
              </a:pathLst>
            </a:custGeom>
            <a:solidFill>
              <a:srgbClr val="000000"/>
            </a:solidFill>
            <a:ln w="0">
              <a:solidFill>
                <a:srgbClr val="000000"/>
              </a:solidFill>
              <a:prstDash val="solid"/>
              <a:round/>
              <a:headEnd/>
              <a:tailEnd/>
            </a:ln>
          </p:spPr>
          <p:txBody>
            <a:bodyPr/>
            <a:lstStyle/>
            <a:p>
              <a:endParaRPr lang="en-US"/>
            </a:p>
          </p:txBody>
        </p:sp>
        <p:sp>
          <p:nvSpPr>
            <p:cNvPr id="169456" name="Freeform 2544"/>
            <p:cNvSpPr>
              <a:spLocks noEditPoints="1"/>
            </p:cNvSpPr>
            <p:nvPr/>
          </p:nvSpPr>
          <p:spPr bwMode="auto">
            <a:xfrm>
              <a:off x="2539" y="3850"/>
              <a:ext cx="43" cy="74"/>
            </a:xfrm>
            <a:custGeom>
              <a:avLst/>
              <a:gdLst/>
              <a:ahLst/>
              <a:cxnLst>
                <a:cxn ang="0">
                  <a:pos x="30" y="0"/>
                </a:cxn>
                <a:cxn ang="0">
                  <a:pos x="42" y="2"/>
                </a:cxn>
                <a:cxn ang="0">
                  <a:pos x="52" y="10"/>
                </a:cxn>
                <a:cxn ang="0">
                  <a:pos x="58" y="20"/>
                </a:cxn>
                <a:cxn ang="0">
                  <a:pos x="60" y="32"/>
                </a:cxn>
                <a:cxn ang="0">
                  <a:pos x="61" y="48"/>
                </a:cxn>
                <a:cxn ang="0">
                  <a:pos x="60" y="65"/>
                </a:cxn>
                <a:cxn ang="0">
                  <a:pos x="58" y="77"/>
                </a:cxn>
                <a:cxn ang="0">
                  <a:pos x="52" y="87"/>
                </a:cxn>
                <a:cxn ang="0">
                  <a:pos x="42" y="93"/>
                </a:cxn>
                <a:cxn ang="0">
                  <a:pos x="30" y="96"/>
                </a:cxn>
                <a:cxn ang="0">
                  <a:pos x="18" y="93"/>
                </a:cxn>
                <a:cxn ang="0">
                  <a:pos x="9" y="85"/>
                </a:cxn>
                <a:cxn ang="0">
                  <a:pos x="4" y="77"/>
                </a:cxn>
                <a:cxn ang="0">
                  <a:pos x="1" y="64"/>
                </a:cxn>
                <a:cxn ang="0">
                  <a:pos x="0" y="48"/>
                </a:cxn>
                <a:cxn ang="0">
                  <a:pos x="1" y="32"/>
                </a:cxn>
                <a:cxn ang="0">
                  <a:pos x="4" y="19"/>
                </a:cxn>
                <a:cxn ang="0">
                  <a:pos x="10" y="10"/>
                </a:cxn>
                <a:cxn ang="0">
                  <a:pos x="18" y="2"/>
                </a:cxn>
                <a:cxn ang="0">
                  <a:pos x="30" y="0"/>
                </a:cxn>
                <a:cxn ang="0">
                  <a:pos x="30" y="17"/>
                </a:cxn>
                <a:cxn ang="0">
                  <a:pos x="27" y="18"/>
                </a:cxn>
                <a:cxn ang="0">
                  <a:pos x="24" y="19"/>
                </a:cxn>
                <a:cxn ang="0">
                  <a:pos x="23" y="20"/>
                </a:cxn>
                <a:cxn ang="0">
                  <a:pos x="21" y="23"/>
                </a:cxn>
                <a:cxn ang="0">
                  <a:pos x="19" y="25"/>
                </a:cxn>
                <a:cxn ang="0">
                  <a:pos x="18" y="35"/>
                </a:cxn>
                <a:cxn ang="0">
                  <a:pos x="17" y="48"/>
                </a:cxn>
                <a:cxn ang="0">
                  <a:pos x="18" y="61"/>
                </a:cxn>
                <a:cxn ang="0">
                  <a:pos x="19" y="70"/>
                </a:cxn>
                <a:cxn ang="0">
                  <a:pos x="21" y="73"/>
                </a:cxn>
                <a:cxn ang="0">
                  <a:pos x="23" y="76"/>
                </a:cxn>
                <a:cxn ang="0">
                  <a:pos x="24" y="78"/>
                </a:cxn>
                <a:cxn ang="0">
                  <a:pos x="27" y="79"/>
                </a:cxn>
                <a:cxn ang="0">
                  <a:pos x="30" y="80"/>
                </a:cxn>
                <a:cxn ang="0">
                  <a:pos x="34" y="79"/>
                </a:cxn>
                <a:cxn ang="0">
                  <a:pos x="37" y="78"/>
                </a:cxn>
                <a:cxn ang="0">
                  <a:pos x="39" y="76"/>
                </a:cxn>
                <a:cxn ang="0">
                  <a:pos x="40" y="73"/>
                </a:cxn>
                <a:cxn ang="0">
                  <a:pos x="41" y="70"/>
                </a:cxn>
                <a:cxn ang="0">
                  <a:pos x="44" y="61"/>
                </a:cxn>
                <a:cxn ang="0">
                  <a:pos x="44" y="48"/>
                </a:cxn>
                <a:cxn ang="0">
                  <a:pos x="44" y="35"/>
                </a:cxn>
                <a:cxn ang="0">
                  <a:pos x="41" y="26"/>
                </a:cxn>
                <a:cxn ang="0">
                  <a:pos x="40" y="23"/>
                </a:cxn>
                <a:cxn ang="0">
                  <a:pos x="39" y="21"/>
                </a:cxn>
                <a:cxn ang="0">
                  <a:pos x="37" y="19"/>
                </a:cxn>
                <a:cxn ang="0">
                  <a:pos x="34" y="18"/>
                </a:cxn>
                <a:cxn ang="0">
                  <a:pos x="30" y="17"/>
                </a:cxn>
              </a:cxnLst>
              <a:rect l="0" t="0" r="r" b="b"/>
              <a:pathLst>
                <a:path w="61" h="96">
                  <a:moveTo>
                    <a:pt x="30" y="0"/>
                  </a:moveTo>
                  <a:lnTo>
                    <a:pt x="42" y="2"/>
                  </a:lnTo>
                  <a:lnTo>
                    <a:pt x="52" y="10"/>
                  </a:lnTo>
                  <a:lnTo>
                    <a:pt x="58" y="20"/>
                  </a:lnTo>
                  <a:lnTo>
                    <a:pt x="60" y="32"/>
                  </a:lnTo>
                  <a:lnTo>
                    <a:pt x="61" y="48"/>
                  </a:lnTo>
                  <a:lnTo>
                    <a:pt x="60" y="65"/>
                  </a:lnTo>
                  <a:lnTo>
                    <a:pt x="58" y="77"/>
                  </a:lnTo>
                  <a:lnTo>
                    <a:pt x="52" y="87"/>
                  </a:lnTo>
                  <a:lnTo>
                    <a:pt x="42" y="93"/>
                  </a:lnTo>
                  <a:lnTo>
                    <a:pt x="30" y="96"/>
                  </a:lnTo>
                  <a:lnTo>
                    <a:pt x="18" y="93"/>
                  </a:lnTo>
                  <a:lnTo>
                    <a:pt x="9" y="85"/>
                  </a:lnTo>
                  <a:lnTo>
                    <a:pt x="4" y="77"/>
                  </a:lnTo>
                  <a:lnTo>
                    <a:pt x="1" y="64"/>
                  </a:lnTo>
                  <a:lnTo>
                    <a:pt x="0" y="48"/>
                  </a:lnTo>
                  <a:lnTo>
                    <a:pt x="1" y="32"/>
                  </a:lnTo>
                  <a:lnTo>
                    <a:pt x="4" y="19"/>
                  </a:lnTo>
                  <a:lnTo>
                    <a:pt x="10" y="10"/>
                  </a:lnTo>
                  <a:lnTo>
                    <a:pt x="18" y="2"/>
                  </a:lnTo>
                  <a:lnTo>
                    <a:pt x="30" y="0"/>
                  </a:lnTo>
                  <a:close/>
                  <a:moveTo>
                    <a:pt x="30" y="17"/>
                  </a:moveTo>
                  <a:lnTo>
                    <a:pt x="27" y="18"/>
                  </a:lnTo>
                  <a:lnTo>
                    <a:pt x="24" y="19"/>
                  </a:lnTo>
                  <a:lnTo>
                    <a:pt x="23" y="20"/>
                  </a:lnTo>
                  <a:lnTo>
                    <a:pt x="21" y="23"/>
                  </a:lnTo>
                  <a:lnTo>
                    <a:pt x="19" y="25"/>
                  </a:lnTo>
                  <a:lnTo>
                    <a:pt x="18" y="35"/>
                  </a:lnTo>
                  <a:lnTo>
                    <a:pt x="17" y="48"/>
                  </a:lnTo>
                  <a:lnTo>
                    <a:pt x="18" y="61"/>
                  </a:lnTo>
                  <a:lnTo>
                    <a:pt x="19" y="70"/>
                  </a:lnTo>
                  <a:lnTo>
                    <a:pt x="21" y="73"/>
                  </a:lnTo>
                  <a:lnTo>
                    <a:pt x="23" y="76"/>
                  </a:lnTo>
                  <a:lnTo>
                    <a:pt x="24" y="78"/>
                  </a:lnTo>
                  <a:lnTo>
                    <a:pt x="27" y="79"/>
                  </a:lnTo>
                  <a:lnTo>
                    <a:pt x="30" y="80"/>
                  </a:lnTo>
                  <a:lnTo>
                    <a:pt x="34" y="79"/>
                  </a:lnTo>
                  <a:lnTo>
                    <a:pt x="37" y="78"/>
                  </a:lnTo>
                  <a:lnTo>
                    <a:pt x="39" y="76"/>
                  </a:lnTo>
                  <a:lnTo>
                    <a:pt x="40" y="73"/>
                  </a:lnTo>
                  <a:lnTo>
                    <a:pt x="41" y="70"/>
                  </a:lnTo>
                  <a:lnTo>
                    <a:pt x="44" y="61"/>
                  </a:lnTo>
                  <a:lnTo>
                    <a:pt x="44" y="48"/>
                  </a:lnTo>
                  <a:lnTo>
                    <a:pt x="44" y="35"/>
                  </a:lnTo>
                  <a:lnTo>
                    <a:pt x="41" y="26"/>
                  </a:lnTo>
                  <a:lnTo>
                    <a:pt x="40" y="23"/>
                  </a:lnTo>
                  <a:lnTo>
                    <a:pt x="39" y="21"/>
                  </a:lnTo>
                  <a:lnTo>
                    <a:pt x="37" y="19"/>
                  </a:lnTo>
                  <a:lnTo>
                    <a:pt x="34"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9457" name="Line 2545"/>
            <p:cNvSpPr>
              <a:spLocks noChangeShapeType="1"/>
            </p:cNvSpPr>
            <p:nvPr/>
          </p:nvSpPr>
          <p:spPr bwMode="auto">
            <a:xfrm flipH="1">
              <a:off x="2490" y="3815"/>
              <a:ext cx="21" cy="2"/>
            </a:xfrm>
            <a:prstGeom prst="line">
              <a:avLst/>
            </a:prstGeom>
            <a:noFill/>
            <a:ln w="3175">
              <a:solidFill>
                <a:srgbClr val="000000"/>
              </a:solidFill>
              <a:round/>
              <a:headEnd/>
              <a:tailEnd/>
            </a:ln>
          </p:spPr>
          <p:txBody>
            <a:bodyPr/>
            <a:lstStyle/>
            <a:p>
              <a:endParaRPr lang="en-US"/>
            </a:p>
          </p:txBody>
        </p:sp>
        <p:sp>
          <p:nvSpPr>
            <p:cNvPr id="169458" name="Freeform 2546"/>
            <p:cNvSpPr>
              <a:spLocks noEditPoints="1"/>
            </p:cNvSpPr>
            <p:nvPr/>
          </p:nvSpPr>
          <p:spPr bwMode="auto">
            <a:xfrm>
              <a:off x="2523" y="3781"/>
              <a:ext cx="43" cy="75"/>
            </a:xfrm>
            <a:custGeom>
              <a:avLst/>
              <a:gdLst/>
              <a:ahLst/>
              <a:cxnLst>
                <a:cxn ang="0">
                  <a:pos x="30" y="0"/>
                </a:cxn>
                <a:cxn ang="0">
                  <a:pos x="42" y="3"/>
                </a:cxn>
                <a:cxn ang="0">
                  <a:pos x="52" y="9"/>
                </a:cxn>
                <a:cxn ang="0">
                  <a:pos x="57" y="19"/>
                </a:cxn>
                <a:cxn ang="0">
                  <a:pos x="60" y="31"/>
                </a:cxn>
                <a:cxn ang="0">
                  <a:pos x="61" y="48"/>
                </a:cxn>
                <a:cxn ang="0">
                  <a:pos x="60" y="64"/>
                </a:cxn>
                <a:cxn ang="0">
                  <a:pos x="57" y="77"/>
                </a:cxn>
                <a:cxn ang="0">
                  <a:pos x="52" y="86"/>
                </a:cxn>
                <a:cxn ang="0">
                  <a:pos x="42" y="94"/>
                </a:cxn>
                <a:cxn ang="0">
                  <a:pos x="30" y="96"/>
                </a:cxn>
                <a:cxn ang="0">
                  <a:pos x="18" y="94"/>
                </a:cxn>
                <a:cxn ang="0">
                  <a:pos x="9" y="85"/>
                </a:cxn>
                <a:cxn ang="0">
                  <a:pos x="3" y="76"/>
                </a:cxn>
                <a:cxn ang="0">
                  <a:pos x="1" y="64"/>
                </a:cxn>
                <a:cxn ang="0">
                  <a:pos x="0" y="48"/>
                </a:cxn>
                <a:cxn ang="0">
                  <a:pos x="1" y="31"/>
                </a:cxn>
                <a:cxn ang="0">
                  <a:pos x="4" y="19"/>
                </a:cxn>
                <a:cxn ang="0">
                  <a:pos x="10" y="9"/>
                </a:cxn>
                <a:cxn ang="0">
                  <a:pos x="18" y="3"/>
                </a:cxn>
                <a:cxn ang="0">
                  <a:pos x="30" y="0"/>
                </a:cxn>
                <a:cxn ang="0">
                  <a:pos x="30" y="16"/>
                </a:cxn>
                <a:cxn ang="0">
                  <a:pos x="27" y="17"/>
                </a:cxn>
                <a:cxn ang="0">
                  <a:pos x="24" y="18"/>
                </a:cxn>
                <a:cxn ang="0">
                  <a:pos x="23" y="20"/>
                </a:cxn>
                <a:cxn ang="0">
                  <a:pos x="21" y="23"/>
                </a:cxn>
                <a:cxn ang="0">
                  <a:pos x="20" y="26"/>
                </a:cxn>
                <a:cxn ang="0">
                  <a:pos x="18" y="35"/>
                </a:cxn>
                <a:cxn ang="0">
                  <a:pos x="17" y="48"/>
                </a:cxn>
                <a:cxn ang="0">
                  <a:pos x="18" y="61"/>
                </a:cxn>
                <a:cxn ang="0">
                  <a:pos x="20" y="70"/>
                </a:cxn>
                <a:cxn ang="0">
                  <a:pos x="21" y="73"/>
                </a:cxn>
                <a:cxn ang="0">
                  <a:pos x="23" y="76"/>
                </a:cxn>
                <a:cxn ang="0">
                  <a:pos x="24" y="77"/>
                </a:cxn>
                <a:cxn ang="0">
                  <a:pos x="27" y="78"/>
                </a:cxn>
                <a:cxn ang="0">
                  <a:pos x="30" y="79"/>
                </a:cxn>
                <a:cxn ang="0">
                  <a:pos x="34" y="78"/>
                </a:cxn>
                <a:cxn ang="0">
                  <a:pos x="37" y="77"/>
                </a:cxn>
                <a:cxn ang="0">
                  <a:pos x="39" y="76"/>
                </a:cxn>
                <a:cxn ang="0">
                  <a:pos x="40" y="73"/>
                </a:cxn>
                <a:cxn ang="0">
                  <a:pos x="41" y="71"/>
                </a:cxn>
                <a:cxn ang="0">
                  <a:pos x="44" y="61"/>
                </a:cxn>
                <a:cxn ang="0">
                  <a:pos x="44" y="48"/>
                </a:cxn>
                <a:cxn ang="0">
                  <a:pos x="44" y="35"/>
                </a:cxn>
                <a:cxn ang="0">
                  <a:pos x="41" y="26"/>
                </a:cxn>
                <a:cxn ang="0">
                  <a:pos x="40" y="23"/>
                </a:cxn>
                <a:cxn ang="0">
                  <a:pos x="39" y="20"/>
                </a:cxn>
                <a:cxn ang="0">
                  <a:pos x="37" y="18"/>
                </a:cxn>
                <a:cxn ang="0">
                  <a:pos x="34" y="17"/>
                </a:cxn>
                <a:cxn ang="0">
                  <a:pos x="30" y="16"/>
                </a:cxn>
              </a:cxnLst>
              <a:rect l="0" t="0" r="r" b="b"/>
              <a:pathLst>
                <a:path w="61" h="96">
                  <a:moveTo>
                    <a:pt x="30" y="0"/>
                  </a:moveTo>
                  <a:lnTo>
                    <a:pt x="42" y="3"/>
                  </a:lnTo>
                  <a:lnTo>
                    <a:pt x="52" y="9"/>
                  </a:lnTo>
                  <a:lnTo>
                    <a:pt x="57" y="19"/>
                  </a:lnTo>
                  <a:lnTo>
                    <a:pt x="60" y="31"/>
                  </a:lnTo>
                  <a:lnTo>
                    <a:pt x="61" y="48"/>
                  </a:lnTo>
                  <a:lnTo>
                    <a:pt x="60" y="64"/>
                  </a:lnTo>
                  <a:lnTo>
                    <a:pt x="57" y="77"/>
                  </a:lnTo>
                  <a:lnTo>
                    <a:pt x="52" y="86"/>
                  </a:lnTo>
                  <a:lnTo>
                    <a:pt x="42" y="94"/>
                  </a:lnTo>
                  <a:lnTo>
                    <a:pt x="30" y="96"/>
                  </a:lnTo>
                  <a:lnTo>
                    <a:pt x="18" y="94"/>
                  </a:lnTo>
                  <a:lnTo>
                    <a:pt x="9" y="85"/>
                  </a:lnTo>
                  <a:lnTo>
                    <a:pt x="3" y="76"/>
                  </a:lnTo>
                  <a:lnTo>
                    <a:pt x="1" y="64"/>
                  </a:lnTo>
                  <a:lnTo>
                    <a:pt x="0" y="48"/>
                  </a:lnTo>
                  <a:lnTo>
                    <a:pt x="1" y="31"/>
                  </a:lnTo>
                  <a:lnTo>
                    <a:pt x="4" y="19"/>
                  </a:lnTo>
                  <a:lnTo>
                    <a:pt x="10" y="9"/>
                  </a:lnTo>
                  <a:lnTo>
                    <a:pt x="18" y="3"/>
                  </a:lnTo>
                  <a:lnTo>
                    <a:pt x="30" y="0"/>
                  </a:lnTo>
                  <a:close/>
                  <a:moveTo>
                    <a:pt x="30" y="16"/>
                  </a:moveTo>
                  <a:lnTo>
                    <a:pt x="27" y="17"/>
                  </a:lnTo>
                  <a:lnTo>
                    <a:pt x="24" y="18"/>
                  </a:lnTo>
                  <a:lnTo>
                    <a:pt x="23" y="20"/>
                  </a:lnTo>
                  <a:lnTo>
                    <a:pt x="21" y="23"/>
                  </a:lnTo>
                  <a:lnTo>
                    <a:pt x="20" y="26"/>
                  </a:lnTo>
                  <a:lnTo>
                    <a:pt x="18" y="35"/>
                  </a:lnTo>
                  <a:lnTo>
                    <a:pt x="17" y="48"/>
                  </a:lnTo>
                  <a:lnTo>
                    <a:pt x="18" y="61"/>
                  </a:lnTo>
                  <a:lnTo>
                    <a:pt x="20" y="70"/>
                  </a:lnTo>
                  <a:lnTo>
                    <a:pt x="21" y="73"/>
                  </a:lnTo>
                  <a:lnTo>
                    <a:pt x="23" y="76"/>
                  </a:lnTo>
                  <a:lnTo>
                    <a:pt x="24" y="77"/>
                  </a:lnTo>
                  <a:lnTo>
                    <a:pt x="27" y="78"/>
                  </a:lnTo>
                  <a:lnTo>
                    <a:pt x="30" y="79"/>
                  </a:lnTo>
                  <a:lnTo>
                    <a:pt x="34" y="78"/>
                  </a:lnTo>
                  <a:lnTo>
                    <a:pt x="37" y="77"/>
                  </a:lnTo>
                  <a:lnTo>
                    <a:pt x="39" y="76"/>
                  </a:lnTo>
                  <a:lnTo>
                    <a:pt x="40" y="73"/>
                  </a:lnTo>
                  <a:lnTo>
                    <a:pt x="41" y="71"/>
                  </a:lnTo>
                  <a:lnTo>
                    <a:pt x="44" y="61"/>
                  </a:lnTo>
                  <a:lnTo>
                    <a:pt x="44" y="48"/>
                  </a:lnTo>
                  <a:lnTo>
                    <a:pt x="44" y="35"/>
                  </a:lnTo>
                  <a:lnTo>
                    <a:pt x="41" y="26"/>
                  </a:lnTo>
                  <a:lnTo>
                    <a:pt x="40" y="23"/>
                  </a:lnTo>
                  <a:lnTo>
                    <a:pt x="39" y="20"/>
                  </a:lnTo>
                  <a:lnTo>
                    <a:pt x="37" y="18"/>
                  </a:lnTo>
                  <a:lnTo>
                    <a:pt x="34" y="17"/>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9459" name="Line 2547"/>
            <p:cNvSpPr>
              <a:spLocks noChangeShapeType="1"/>
            </p:cNvSpPr>
            <p:nvPr/>
          </p:nvSpPr>
          <p:spPr bwMode="auto">
            <a:xfrm flipH="1">
              <a:off x="2490" y="3618"/>
              <a:ext cx="21" cy="2"/>
            </a:xfrm>
            <a:prstGeom prst="line">
              <a:avLst/>
            </a:prstGeom>
            <a:noFill/>
            <a:ln w="3175">
              <a:solidFill>
                <a:srgbClr val="000000"/>
              </a:solidFill>
              <a:round/>
              <a:headEnd/>
              <a:tailEnd/>
            </a:ln>
          </p:spPr>
          <p:txBody>
            <a:bodyPr/>
            <a:lstStyle/>
            <a:p>
              <a:endParaRPr lang="en-US"/>
            </a:p>
          </p:txBody>
        </p:sp>
        <p:sp>
          <p:nvSpPr>
            <p:cNvPr id="169460" name="Freeform 2548"/>
            <p:cNvSpPr>
              <a:spLocks noEditPoints="1"/>
            </p:cNvSpPr>
            <p:nvPr/>
          </p:nvSpPr>
          <p:spPr bwMode="auto">
            <a:xfrm>
              <a:off x="2523" y="3585"/>
              <a:ext cx="43" cy="74"/>
            </a:xfrm>
            <a:custGeom>
              <a:avLst/>
              <a:gdLst/>
              <a:ahLst/>
              <a:cxnLst>
                <a:cxn ang="0">
                  <a:pos x="30" y="0"/>
                </a:cxn>
                <a:cxn ang="0">
                  <a:pos x="42" y="2"/>
                </a:cxn>
                <a:cxn ang="0">
                  <a:pos x="52" y="10"/>
                </a:cxn>
                <a:cxn ang="0">
                  <a:pos x="57" y="19"/>
                </a:cxn>
                <a:cxn ang="0">
                  <a:pos x="60" y="31"/>
                </a:cxn>
                <a:cxn ang="0">
                  <a:pos x="61" y="48"/>
                </a:cxn>
                <a:cxn ang="0">
                  <a:pos x="60" y="64"/>
                </a:cxn>
                <a:cxn ang="0">
                  <a:pos x="57" y="76"/>
                </a:cxn>
                <a:cxn ang="0">
                  <a:pos x="52" y="86"/>
                </a:cxn>
                <a:cxn ang="0">
                  <a:pos x="42" y="93"/>
                </a:cxn>
                <a:cxn ang="0">
                  <a:pos x="30" y="96"/>
                </a:cxn>
                <a:cxn ang="0">
                  <a:pos x="18" y="93"/>
                </a:cxn>
                <a:cxn ang="0">
                  <a:pos x="9" y="85"/>
                </a:cxn>
                <a:cxn ang="0">
                  <a:pos x="3" y="76"/>
                </a:cxn>
                <a:cxn ang="0">
                  <a:pos x="1" y="63"/>
                </a:cxn>
                <a:cxn ang="0">
                  <a:pos x="0" y="48"/>
                </a:cxn>
                <a:cxn ang="0">
                  <a:pos x="1" y="31"/>
                </a:cxn>
                <a:cxn ang="0">
                  <a:pos x="4" y="18"/>
                </a:cxn>
                <a:cxn ang="0">
                  <a:pos x="10" y="10"/>
                </a:cxn>
                <a:cxn ang="0">
                  <a:pos x="18" y="2"/>
                </a:cxn>
                <a:cxn ang="0">
                  <a:pos x="30" y="0"/>
                </a:cxn>
                <a:cxn ang="0">
                  <a:pos x="30" y="16"/>
                </a:cxn>
                <a:cxn ang="0">
                  <a:pos x="27" y="17"/>
                </a:cxn>
                <a:cxn ang="0">
                  <a:pos x="24" y="18"/>
                </a:cxn>
                <a:cxn ang="0">
                  <a:pos x="23" y="19"/>
                </a:cxn>
                <a:cxn ang="0">
                  <a:pos x="21" y="23"/>
                </a:cxn>
                <a:cxn ang="0">
                  <a:pos x="20" y="25"/>
                </a:cxn>
                <a:cxn ang="0">
                  <a:pos x="18" y="35"/>
                </a:cxn>
                <a:cxn ang="0">
                  <a:pos x="17" y="48"/>
                </a:cxn>
                <a:cxn ang="0">
                  <a:pos x="18" y="61"/>
                </a:cxn>
                <a:cxn ang="0">
                  <a:pos x="20" y="70"/>
                </a:cxn>
                <a:cxn ang="0">
                  <a:pos x="21" y="73"/>
                </a:cxn>
                <a:cxn ang="0">
                  <a:pos x="23" y="75"/>
                </a:cxn>
                <a:cxn ang="0">
                  <a:pos x="24" y="77"/>
                </a:cxn>
                <a:cxn ang="0">
                  <a:pos x="27" y="79"/>
                </a:cxn>
                <a:cxn ang="0">
                  <a:pos x="30" y="80"/>
                </a:cxn>
                <a:cxn ang="0">
                  <a:pos x="34" y="79"/>
                </a:cxn>
                <a:cxn ang="0">
                  <a:pos x="37" y="77"/>
                </a:cxn>
                <a:cxn ang="0">
                  <a:pos x="39" y="75"/>
                </a:cxn>
                <a:cxn ang="0">
                  <a:pos x="40" y="73"/>
                </a:cxn>
                <a:cxn ang="0">
                  <a:pos x="41" y="70"/>
                </a:cxn>
                <a:cxn ang="0">
                  <a:pos x="44" y="61"/>
                </a:cxn>
                <a:cxn ang="0">
                  <a:pos x="44" y="48"/>
                </a:cxn>
                <a:cxn ang="0">
                  <a:pos x="44" y="35"/>
                </a:cxn>
                <a:cxn ang="0">
                  <a:pos x="41" y="26"/>
                </a:cxn>
                <a:cxn ang="0">
                  <a:pos x="40" y="23"/>
                </a:cxn>
                <a:cxn ang="0">
                  <a:pos x="39" y="21"/>
                </a:cxn>
                <a:cxn ang="0">
                  <a:pos x="37" y="18"/>
                </a:cxn>
                <a:cxn ang="0">
                  <a:pos x="34" y="17"/>
                </a:cxn>
                <a:cxn ang="0">
                  <a:pos x="30" y="16"/>
                </a:cxn>
              </a:cxnLst>
              <a:rect l="0" t="0" r="r" b="b"/>
              <a:pathLst>
                <a:path w="61" h="96">
                  <a:moveTo>
                    <a:pt x="30" y="0"/>
                  </a:moveTo>
                  <a:lnTo>
                    <a:pt x="42" y="2"/>
                  </a:lnTo>
                  <a:lnTo>
                    <a:pt x="52" y="10"/>
                  </a:lnTo>
                  <a:lnTo>
                    <a:pt x="57" y="19"/>
                  </a:lnTo>
                  <a:lnTo>
                    <a:pt x="60" y="31"/>
                  </a:lnTo>
                  <a:lnTo>
                    <a:pt x="61" y="48"/>
                  </a:lnTo>
                  <a:lnTo>
                    <a:pt x="60" y="64"/>
                  </a:lnTo>
                  <a:lnTo>
                    <a:pt x="57" y="76"/>
                  </a:lnTo>
                  <a:lnTo>
                    <a:pt x="52" y="86"/>
                  </a:lnTo>
                  <a:lnTo>
                    <a:pt x="42" y="93"/>
                  </a:lnTo>
                  <a:lnTo>
                    <a:pt x="30" y="96"/>
                  </a:lnTo>
                  <a:lnTo>
                    <a:pt x="18" y="93"/>
                  </a:lnTo>
                  <a:lnTo>
                    <a:pt x="9" y="85"/>
                  </a:lnTo>
                  <a:lnTo>
                    <a:pt x="3" y="76"/>
                  </a:lnTo>
                  <a:lnTo>
                    <a:pt x="1" y="63"/>
                  </a:lnTo>
                  <a:lnTo>
                    <a:pt x="0" y="48"/>
                  </a:lnTo>
                  <a:lnTo>
                    <a:pt x="1" y="31"/>
                  </a:lnTo>
                  <a:lnTo>
                    <a:pt x="4" y="18"/>
                  </a:lnTo>
                  <a:lnTo>
                    <a:pt x="10" y="10"/>
                  </a:lnTo>
                  <a:lnTo>
                    <a:pt x="18" y="2"/>
                  </a:lnTo>
                  <a:lnTo>
                    <a:pt x="30" y="0"/>
                  </a:lnTo>
                  <a:close/>
                  <a:moveTo>
                    <a:pt x="30" y="16"/>
                  </a:moveTo>
                  <a:lnTo>
                    <a:pt x="27" y="17"/>
                  </a:lnTo>
                  <a:lnTo>
                    <a:pt x="24" y="18"/>
                  </a:lnTo>
                  <a:lnTo>
                    <a:pt x="23" y="19"/>
                  </a:lnTo>
                  <a:lnTo>
                    <a:pt x="21" y="23"/>
                  </a:lnTo>
                  <a:lnTo>
                    <a:pt x="20" y="25"/>
                  </a:lnTo>
                  <a:lnTo>
                    <a:pt x="18" y="35"/>
                  </a:lnTo>
                  <a:lnTo>
                    <a:pt x="17" y="48"/>
                  </a:lnTo>
                  <a:lnTo>
                    <a:pt x="18" y="61"/>
                  </a:lnTo>
                  <a:lnTo>
                    <a:pt x="20" y="70"/>
                  </a:lnTo>
                  <a:lnTo>
                    <a:pt x="21" y="73"/>
                  </a:lnTo>
                  <a:lnTo>
                    <a:pt x="23" y="75"/>
                  </a:lnTo>
                  <a:lnTo>
                    <a:pt x="24" y="77"/>
                  </a:lnTo>
                  <a:lnTo>
                    <a:pt x="27" y="79"/>
                  </a:lnTo>
                  <a:lnTo>
                    <a:pt x="30" y="80"/>
                  </a:lnTo>
                  <a:lnTo>
                    <a:pt x="34" y="79"/>
                  </a:lnTo>
                  <a:lnTo>
                    <a:pt x="37" y="77"/>
                  </a:lnTo>
                  <a:lnTo>
                    <a:pt x="39" y="75"/>
                  </a:lnTo>
                  <a:lnTo>
                    <a:pt x="40" y="73"/>
                  </a:lnTo>
                  <a:lnTo>
                    <a:pt x="41" y="70"/>
                  </a:lnTo>
                  <a:lnTo>
                    <a:pt x="44" y="61"/>
                  </a:lnTo>
                  <a:lnTo>
                    <a:pt x="44" y="48"/>
                  </a:lnTo>
                  <a:lnTo>
                    <a:pt x="44" y="35"/>
                  </a:lnTo>
                  <a:lnTo>
                    <a:pt x="41" y="26"/>
                  </a:lnTo>
                  <a:lnTo>
                    <a:pt x="40" y="23"/>
                  </a:lnTo>
                  <a:lnTo>
                    <a:pt x="39" y="21"/>
                  </a:lnTo>
                  <a:lnTo>
                    <a:pt x="37" y="18"/>
                  </a:lnTo>
                  <a:lnTo>
                    <a:pt x="34" y="17"/>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9461" name="Rectangle 2549"/>
            <p:cNvSpPr>
              <a:spLocks noChangeArrowheads="1"/>
            </p:cNvSpPr>
            <p:nvPr/>
          </p:nvSpPr>
          <p:spPr bwMode="auto">
            <a:xfrm>
              <a:off x="2576" y="3644"/>
              <a:ext cx="12" cy="14"/>
            </a:xfrm>
            <a:prstGeom prst="rect">
              <a:avLst/>
            </a:prstGeom>
            <a:solidFill>
              <a:srgbClr val="000000"/>
            </a:solidFill>
            <a:ln w="0">
              <a:solidFill>
                <a:srgbClr val="000000"/>
              </a:solidFill>
              <a:miter lim="800000"/>
              <a:headEnd/>
              <a:tailEnd/>
            </a:ln>
          </p:spPr>
          <p:txBody>
            <a:bodyPr/>
            <a:lstStyle/>
            <a:p>
              <a:endParaRPr lang="en-US"/>
            </a:p>
          </p:txBody>
        </p:sp>
        <p:sp>
          <p:nvSpPr>
            <p:cNvPr id="169462" name="Freeform 2550"/>
            <p:cNvSpPr>
              <a:spLocks/>
            </p:cNvSpPr>
            <p:nvPr/>
          </p:nvSpPr>
          <p:spPr bwMode="auto">
            <a:xfrm>
              <a:off x="2602" y="3585"/>
              <a:ext cx="28" cy="73"/>
            </a:xfrm>
            <a:custGeom>
              <a:avLst/>
              <a:gdLst/>
              <a:ahLst/>
              <a:cxnLst>
                <a:cxn ang="0">
                  <a:pos x="40" y="94"/>
                </a:cxn>
                <a:cxn ang="0">
                  <a:pos x="23" y="94"/>
                </a:cxn>
                <a:cxn ang="0">
                  <a:pos x="23" y="26"/>
                </a:cxn>
                <a:cxn ang="0">
                  <a:pos x="12" y="35"/>
                </a:cxn>
                <a:cxn ang="0">
                  <a:pos x="0" y="41"/>
                </a:cxn>
                <a:cxn ang="0">
                  <a:pos x="0" y="23"/>
                </a:cxn>
                <a:cxn ang="0">
                  <a:pos x="4" y="22"/>
                </a:cxn>
                <a:cxn ang="0">
                  <a:pos x="9" y="18"/>
                </a:cxn>
                <a:cxn ang="0">
                  <a:pos x="15" y="15"/>
                </a:cxn>
                <a:cxn ang="0">
                  <a:pos x="19" y="10"/>
                </a:cxn>
                <a:cxn ang="0">
                  <a:pos x="24" y="5"/>
                </a:cxn>
                <a:cxn ang="0">
                  <a:pos x="26" y="0"/>
                </a:cxn>
                <a:cxn ang="0">
                  <a:pos x="40" y="0"/>
                </a:cxn>
                <a:cxn ang="0">
                  <a:pos x="40" y="94"/>
                </a:cxn>
              </a:cxnLst>
              <a:rect l="0" t="0" r="r" b="b"/>
              <a:pathLst>
                <a:path w="40" h="94">
                  <a:moveTo>
                    <a:pt x="40" y="94"/>
                  </a:moveTo>
                  <a:lnTo>
                    <a:pt x="23" y="94"/>
                  </a:lnTo>
                  <a:lnTo>
                    <a:pt x="23" y="26"/>
                  </a:lnTo>
                  <a:lnTo>
                    <a:pt x="12" y="35"/>
                  </a:lnTo>
                  <a:lnTo>
                    <a:pt x="0" y="41"/>
                  </a:lnTo>
                  <a:lnTo>
                    <a:pt x="0" y="23"/>
                  </a:lnTo>
                  <a:lnTo>
                    <a:pt x="4" y="22"/>
                  </a:lnTo>
                  <a:lnTo>
                    <a:pt x="9" y="18"/>
                  </a:lnTo>
                  <a:lnTo>
                    <a:pt x="15" y="15"/>
                  </a:lnTo>
                  <a:lnTo>
                    <a:pt x="19" y="10"/>
                  </a:lnTo>
                  <a:lnTo>
                    <a:pt x="24" y="5"/>
                  </a:lnTo>
                  <a:lnTo>
                    <a:pt x="26" y="0"/>
                  </a:lnTo>
                  <a:lnTo>
                    <a:pt x="40" y="0"/>
                  </a:lnTo>
                  <a:lnTo>
                    <a:pt x="40" y="94"/>
                  </a:lnTo>
                  <a:close/>
                </a:path>
              </a:pathLst>
            </a:custGeom>
            <a:solidFill>
              <a:srgbClr val="000000"/>
            </a:solidFill>
            <a:ln w="0">
              <a:solidFill>
                <a:srgbClr val="000000"/>
              </a:solidFill>
              <a:prstDash val="solid"/>
              <a:round/>
              <a:headEnd/>
              <a:tailEnd/>
            </a:ln>
          </p:spPr>
          <p:txBody>
            <a:bodyPr/>
            <a:lstStyle/>
            <a:p>
              <a:endParaRPr lang="en-US"/>
            </a:p>
          </p:txBody>
        </p:sp>
        <p:sp>
          <p:nvSpPr>
            <p:cNvPr id="169463" name="Line 2551"/>
            <p:cNvSpPr>
              <a:spLocks noChangeShapeType="1"/>
            </p:cNvSpPr>
            <p:nvPr/>
          </p:nvSpPr>
          <p:spPr bwMode="auto">
            <a:xfrm flipH="1">
              <a:off x="2490" y="3423"/>
              <a:ext cx="21" cy="0"/>
            </a:xfrm>
            <a:prstGeom prst="line">
              <a:avLst/>
            </a:prstGeom>
            <a:noFill/>
            <a:ln w="3175">
              <a:solidFill>
                <a:srgbClr val="000000"/>
              </a:solidFill>
              <a:round/>
              <a:headEnd/>
              <a:tailEnd/>
            </a:ln>
          </p:spPr>
          <p:txBody>
            <a:bodyPr/>
            <a:lstStyle/>
            <a:p>
              <a:endParaRPr lang="en-US"/>
            </a:p>
          </p:txBody>
        </p:sp>
        <p:sp>
          <p:nvSpPr>
            <p:cNvPr id="169464" name="Freeform 2552"/>
            <p:cNvSpPr>
              <a:spLocks noEditPoints="1"/>
            </p:cNvSpPr>
            <p:nvPr/>
          </p:nvSpPr>
          <p:spPr bwMode="auto">
            <a:xfrm>
              <a:off x="2523" y="3388"/>
              <a:ext cx="43" cy="74"/>
            </a:xfrm>
            <a:custGeom>
              <a:avLst/>
              <a:gdLst/>
              <a:ahLst/>
              <a:cxnLst>
                <a:cxn ang="0">
                  <a:pos x="30" y="0"/>
                </a:cxn>
                <a:cxn ang="0">
                  <a:pos x="42" y="2"/>
                </a:cxn>
                <a:cxn ang="0">
                  <a:pos x="52" y="10"/>
                </a:cxn>
                <a:cxn ang="0">
                  <a:pos x="57" y="19"/>
                </a:cxn>
                <a:cxn ang="0">
                  <a:pos x="60" y="32"/>
                </a:cxn>
                <a:cxn ang="0">
                  <a:pos x="61" y="48"/>
                </a:cxn>
                <a:cxn ang="0">
                  <a:pos x="60" y="63"/>
                </a:cxn>
                <a:cxn ang="0">
                  <a:pos x="57" y="77"/>
                </a:cxn>
                <a:cxn ang="0">
                  <a:pos x="52" y="85"/>
                </a:cxn>
                <a:cxn ang="0">
                  <a:pos x="42" y="93"/>
                </a:cxn>
                <a:cxn ang="0">
                  <a:pos x="30" y="95"/>
                </a:cxn>
                <a:cxn ang="0">
                  <a:pos x="18" y="93"/>
                </a:cxn>
                <a:cxn ang="0">
                  <a:pos x="9" y="85"/>
                </a:cxn>
                <a:cxn ang="0">
                  <a:pos x="3" y="77"/>
                </a:cxn>
                <a:cxn ang="0">
                  <a:pos x="1" y="63"/>
                </a:cxn>
                <a:cxn ang="0">
                  <a:pos x="0" y="47"/>
                </a:cxn>
                <a:cxn ang="0">
                  <a:pos x="1" y="32"/>
                </a:cxn>
                <a:cxn ang="0">
                  <a:pos x="4" y="19"/>
                </a:cxn>
                <a:cxn ang="0">
                  <a:pos x="10" y="10"/>
                </a:cxn>
                <a:cxn ang="0">
                  <a:pos x="18" y="2"/>
                </a:cxn>
                <a:cxn ang="0">
                  <a:pos x="30" y="0"/>
                </a:cxn>
                <a:cxn ang="0">
                  <a:pos x="30" y="16"/>
                </a:cxn>
                <a:cxn ang="0">
                  <a:pos x="27" y="16"/>
                </a:cxn>
                <a:cxn ang="0">
                  <a:pos x="24" y="19"/>
                </a:cxn>
                <a:cxn ang="0">
                  <a:pos x="23" y="20"/>
                </a:cxn>
                <a:cxn ang="0">
                  <a:pos x="21" y="22"/>
                </a:cxn>
                <a:cxn ang="0">
                  <a:pos x="20" y="25"/>
                </a:cxn>
                <a:cxn ang="0">
                  <a:pos x="18" y="34"/>
                </a:cxn>
                <a:cxn ang="0">
                  <a:pos x="17" y="48"/>
                </a:cxn>
                <a:cxn ang="0">
                  <a:pos x="18" y="61"/>
                </a:cxn>
                <a:cxn ang="0">
                  <a:pos x="20" y="69"/>
                </a:cxn>
                <a:cxn ang="0">
                  <a:pos x="21" y="72"/>
                </a:cxn>
                <a:cxn ang="0">
                  <a:pos x="23" y="75"/>
                </a:cxn>
                <a:cxn ang="0">
                  <a:pos x="24" y="77"/>
                </a:cxn>
                <a:cxn ang="0">
                  <a:pos x="27" y="79"/>
                </a:cxn>
                <a:cxn ang="0">
                  <a:pos x="30" y="79"/>
                </a:cxn>
                <a:cxn ang="0">
                  <a:pos x="34" y="79"/>
                </a:cxn>
                <a:cxn ang="0">
                  <a:pos x="37" y="77"/>
                </a:cxn>
                <a:cxn ang="0">
                  <a:pos x="39" y="75"/>
                </a:cxn>
                <a:cxn ang="0">
                  <a:pos x="40" y="73"/>
                </a:cxn>
                <a:cxn ang="0">
                  <a:pos x="41" y="70"/>
                </a:cxn>
                <a:cxn ang="0">
                  <a:pos x="44" y="61"/>
                </a:cxn>
                <a:cxn ang="0">
                  <a:pos x="44" y="48"/>
                </a:cxn>
                <a:cxn ang="0">
                  <a:pos x="44" y="34"/>
                </a:cxn>
                <a:cxn ang="0">
                  <a:pos x="41" y="26"/>
                </a:cxn>
                <a:cxn ang="0">
                  <a:pos x="40" y="23"/>
                </a:cxn>
                <a:cxn ang="0">
                  <a:pos x="39" y="20"/>
                </a:cxn>
                <a:cxn ang="0">
                  <a:pos x="37" y="19"/>
                </a:cxn>
                <a:cxn ang="0">
                  <a:pos x="34" y="16"/>
                </a:cxn>
                <a:cxn ang="0">
                  <a:pos x="30" y="16"/>
                </a:cxn>
              </a:cxnLst>
              <a:rect l="0" t="0" r="r" b="b"/>
              <a:pathLst>
                <a:path w="61" h="95">
                  <a:moveTo>
                    <a:pt x="30" y="0"/>
                  </a:moveTo>
                  <a:lnTo>
                    <a:pt x="42" y="2"/>
                  </a:lnTo>
                  <a:lnTo>
                    <a:pt x="52" y="10"/>
                  </a:lnTo>
                  <a:lnTo>
                    <a:pt x="57" y="19"/>
                  </a:lnTo>
                  <a:lnTo>
                    <a:pt x="60" y="32"/>
                  </a:lnTo>
                  <a:lnTo>
                    <a:pt x="61" y="48"/>
                  </a:lnTo>
                  <a:lnTo>
                    <a:pt x="60" y="63"/>
                  </a:lnTo>
                  <a:lnTo>
                    <a:pt x="57" y="77"/>
                  </a:lnTo>
                  <a:lnTo>
                    <a:pt x="52" y="85"/>
                  </a:lnTo>
                  <a:lnTo>
                    <a:pt x="42" y="93"/>
                  </a:lnTo>
                  <a:lnTo>
                    <a:pt x="30" y="95"/>
                  </a:lnTo>
                  <a:lnTo>
                    <a:pt x="18" y="93"/>
                  </a:lnTo>
                  <a:lnTo>
                    <a:pt x="9" y="85"/>
                  </a:lnTo>
                  <a:lnTo>
                    <a:pt x="3" y="77"/>
                  </a:lnTo>
                  <a:lnTo>
                    <a:pt x="1" y="63"/>
                  </a:lnTo>
                  <a:lnTo>
                    <a:pt x="0" y="47"/>
                  </a:lnTo>
                  <a:lnTo>
                    <a:pt x="1" y="32"/>
                  </a:lnTo>
                  <a:lnTo>
                    <a:pt x="4" y="19"/>
                  </a:lnTo>
                  <a:lnTo>
                    <a:pt x="10" y="10"/>
                  </a:lnTo>
                  <a:lnTo>
                    <a:pt x="18" y="2"/>
                  </a:lnTo>
                  <a:lnTo>
                    <a:pt x="30" y="0"/>
                  </a:lnTo>
                  <a:close/>
                  <a:moveTo>
                    <a:pt x="30" y="16"/>
                  </a:moveTo>
                  <a:lnTo>
                    <a:pt x="27" y="16"/>
                  </a:lnTo>
                  <a:lnTo>
                    <a:pt x="24" y="19"/>
                  </a:lnTo>
                  <a:lnTo>
                    <a:pt x="23" y="20"/>
                  </a:lnTo>
                  <a:lnTo>
                    <a:pt x="21" y="22"/>
                  </a:lnTo>
                  <a:lnTo>
                    <a:pt x="20" y="25"/>
                  </a:lnTo>
                  <a:lnTo>
                    <a:pt x="18" y="34"/>
                  </a:lnTo>
                  <a:lnTo>
                    <a:pt x="17" y="48"/>
                  </a:lnTo>
                  <a:lnTo>
                    <a:pt x="18" y="61"/>
                  </a:lnTo>
                  <a:lnTo>
                    <a:pt x="20" y="69"/>
                  </a:lnTo>
                  <a:lnTo>
                    <a:pt x="21" y="72"/>
                  </a:lnTo>
                  <a:lnTo>
                    <a:pt x="23" y="75"/>
                  </a:lnTo>
                  <a:lnTo>
                    <a:pt x="24" y="77"/>
                  </a:lnTo>
                  <a:lnTo>
                    <a:pt x="27" y="79"/>
                  </a:lnTo>
                  <a:lnTo>
                    <a:pt x="30" y="79"/>
                  </a:lnTo>
                  <a:lnTo>
                    <a:pt x="34" y="79"/>
                  </a:lnTo>
                  <a:lnTo>
                    <a:pt x="37" y="77"/>
                  </a:lnTo>
                  <a:lnTo>
                    <a:pt x="39" y="75"/>
                  </a:lnTo>
                  <a:lnTo>
                    <a:pt x="40" y="73"/>
                  </a:lnTo>
                  <a:lnTo>
                    <a:pt x="41" y="70"/>
                  </a:lnTo>
                  <a:lnTo>
                    <a:pt x="44" y="61"/>
                  </a:lnTo>
                  <a:lnTo>
                    <a:pt x="44" y="48"/>
                  </a:lnTo>
                  <a:lnTo>
                    <a:pt x="44" y="34"/>
                  </a:lnTo>
                  <a:lnTo>
                    <a:pt x="41" y="26"/>
                  </a:lnTo>
                  <a:lnTo>
                    <a:pt x="40" y="23"/>
                  </a:lnTo>
                  <a:lnTo>
                    <a:pt x="39" y="20"/>
                  </a:lnTo>
                  <a:lnTo>
                    <a:pt x="37" y="19"/>
                  </a:lnTo>
                  <a:lnTo>
                    <a:pt x="34" y="16"/>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9465" name="Rectangle 2553"/>
            <p:cNvSpPr>
              <a:spLocks noChangeArrowheads="1"/>
            </p:cNvSpPr>
            <p:nvPr/>
          </p:nvSpPr>
          <p:spPr bwMode="auto">
            <a:xfrm>
              <a:off x="2576" y="3448"/>
              <a:ext cx="12" cy="13"/>
            </a:xfrm>
            <a:prstGeom prst="rect">
              <a:avLst/>
            </a:prstGeom>
            <a:solidFill>
              <a:srgbClr val="000000"/>
            </a:solidFill>
            <a:ln w="0">
              <a:solidFill>
                <a:srgbClr val="000000"/>
              </a:solidFill>
              <a:miter lim="800000"/>
              <a:headEnd/>
              <a:tailEnd/>
            </a:ln>
          </p:spPr>
          <p:txBody>
            <a:bodyPr/>
            <a:lstStyle/>
            <a:p>
              <a:endParaRPr lang="en-US"/>
            </a:p>
          </p:txBody>
        </p:sp>
        <p:sp>
          <p:nvSpPr>
            <p:cNvPr id="169466" name="Freeform 2554"/>
            <p:cNvSpPr>
              <a:spLocks/>
            </p:cNvSpPr>
            <p:nvPr/>
          </p:nvSpPr>
          <p:spPr bwMode="auto">
            <a:xfrm>
              <a:off x="2599" y="3388"/>
              <a:ext cx="42" cy="73"/>
            </a:xfrm>
            <a:custGeom>
              <a:avLst/>
              <a:gdLst/>
              <a:ahLst/>
              <a:cxnLst>
                <a:cxn ang="0">
                  <a:pos x="61" y="77"/>
                </a:cxn>
                <a:cxn ang="0">
                  <a:pos x="61" y="94"/>
                </a:cxn>
                <a:cxn ang="0">
                  <a:pos x="0" y="94"/>
                </a:cxn>
                <a:cxn ang="0">
                  <a:pos x="2" y="85"/>
                </a:cxn>
                <a:cxn ang="0">
                  <a:pos x="6" y="77"/>
                </a:cxn>
                <a:cxn ang="0">
                  <a:pos x="13" y="67"/>
                </a:cxn>
                <a:cxn ang="0">
                  <a:pos x="25" y="55"/>
                </a:cxn>
                <a:cxn ang="0">
                  <a:pos x="31" y="49"/>
                </a:cxn>
                <a:cxn ang="0">
                  <a:pos x="35" y="45"/>
                </a:cxn>
                <a:cxn ang="0">
                  <a:pos x="39" y="42"/>
                </a:cxn>
                <a:cxn ang="0">
                  <a:pos x="41" y="39"/>
                </a:cxn>
                <a:cxn ang="0">
                  <a:pos x="43" y="34"/>
                </a:cxn>
                <a:cxn ang="0">
                  <a:pos x="44" y="28"/>
                </a:cxn>
                <a:cxn ang="0">
                  <a:pos x="44" y="25"/>
                </a:cxn>
                <a:cxn ang="0">
                  <a:pos x="43" y="22"/>
                </a:cxn>
                <a:cxn ang="0">
                  <a:pos x="41" y="20"/>
                </a:cxn>
                <a:cxn ang="0">
                  <a:pos x="39" y="17"/>
                </a:cxn>
                <a:cxn ang="0">
                  <a:pos x="35" y="16"/>
                </a:cxn>
                <a:cxn ang="0">
                  <a:pos x="32" y="16"/>
                </a:cxn>
                <a:cxn ang="0">
                  <a:pos x="29" y="16"/>
                </a:cxn>
                <a:cxn ang="0">
                  <a:pos x="25" y="17"/>
                </a:cxn>
                <a:cxn ang="0">
                  <a:pos x="23" y="20"/>
                </a:cxn>
                <a:cxn ang="0">
                  <a:pos x="21" y="22"/>
                </a:cxn>
                <a:cxn ang="0">
                  <a:pos x="20" y="25"/>
                </a:cxn>
                <a:cxn ang="0">
                  <a:pos x="20" y="29"/>
                </a:cxn>
                <a:cxn ang="0">
                  <a:pos x="1" y="28"/>
                </a:cxn>
                <a:cxn ang="0">
                  <a:pos x="5" y="15"/>
                </a:cxn>
                <a:cxn ang="0">
                  <a:pos x="11" y="7"/>
                </a:cxn>
                <a:cxn ang="0">
                  <a:pos x="21" y="1"/>
                </a:cxn>
                <a:cxn ang="0">
                  <a:pos x="32" y="0"/>
                </a:cxn>
                <a:cxn ang="0">
                  <a:pos x="45" y="1"/>
                </a:cxn>
                <a:cxn ang="0">
                  <a:pos x="54" y="8"/>
                </a:cxn>
                <a:cxn ang="0">
                  <a:pos x="59" y="15"/>
                </a:cxn>
                <a:cxn ang="0">
                  <a:pos x="61" y="25"/>
                </a:cxn>
                <a:cxn ang="0">
                  <a:pos x="61" y="32"/>
                </a:cxn>
                <a:cxn ang="0">
                  <a:pos x="59" y="37"/>
                </a:cxn>
                <a:cxn ang="0">
                  <a:pos x="57" y="44"/>
                </a:cxn>
                <a:cxn ang="0">
                  <a:pos x="53" y="49"/>
                </a:cxn>
                <a:cxn ang="0">
                  <a:pos x="51" y="52"/>
                </a:cxn>
                <a:cxn ang="0">
                  <a:pos x="46" y="57"/>
                </a:cxn>
                <a:cxn ang="0">
                  <a:pos x="41" y="61"/>
                </a:cxn>
                <a:cxn ang="0">
                  <a:pos x="37" y="64"/>
                </a:cxn>
                <a:cxn ang="0">
                  <a:pos x="34" y="68"/>
                </a:cxn>
                <a:cxn ang="0">
                  <a:pos x="32" y="70"/>
                </a:cxn>
                <a:cxn ang="0">
                  <a:pos x="31" y="71"/>
                </a:cxn>
                <a:cxn ang="0">
                  <a:pos x="29" y="74"/>
                </a:cxn>
                <a:cxn ang="0">
                  <a:pos x="26" y="77"/>
                </a:cxn>
                <a:cxn ang="0">
                  <a:pos x="61" y="77"/>
                </a:cxn>
              </a:cxnLst>
              <a:rect l="0" t="0" r="r" b="b"/>
              <a:pathLst>
                <a:path w="61" h="94">
                  <a:moveTo>
                    <a:pt x="61" y="77"/>
                  </a:moveTo>
                  <a:lnTo>
                    <a:pt x="61" y="94"/>
                  </a:lnTo>
                  <a:lnTo>
                    <a:pt x="0" y="94"/>
                  </a:lnTo>
                  <a:lnTo>
                    <a:pt x="2" y="85"/>
                  </a:lnTo>
                  <a:lnTo>
                    <a:pt x="6" y="77"/>
                  </a:lnTo>
                  <a:lnTo>
                    <a:pt x="13" y="67"/>
                  </a:lnTo>
                  <a:lnTo>
                    <a:pt x="25" y="55"/>
                  </a:lnTo>
                  <a:lnTo>
                    <a:pt x="31" y="49"/>
                  </a:lnTo>
                  <a:lnTo>
                    <a:pt x="35" y="45"/>
                  </a:lnTo>
                  <a:lnTo>
                    <a:pt x="39" y="42"/>
                  </a:lnTo>
                  <a:lnTo>
                    <a:pt x="41" y="39"/>
                  </a:lnTo>
                  <a:lnTo>
                    <a:pt x="43" y="34"/>
                  </a:lnTo>
                  <a:lnTo>
                    <a:pt x="44" y="28"/>
                  </a:lnTo>
                  <a:lnTo>
                    <a:pt x="44" y="25"/>
                  </a:lnTo>
                  <a:lnTo>
                    <a:pt x="43" y="22"/>
                  </a:lnTo>
                  <a:lnTo>
                    <a:pt x="41" y="20"/>
                  </a:lnTo>
                  <a:lnTo>
                    <a:pt x="39" y="17"/>
                  </a:lnTo>
                  <a:lnTo>
                    <a:pt x="35" y="16"/>
                  </a:lnTo>
                  <a:lnTo>
                    <a:pt x="32" y="16"/>
                  </a:lnTo>
                  <a:lnTo>
                    <a:pt x="29" y="16"/>
                  </a:lnTo>
                  <a:lnTo>
                    <a:pt x="25" y="17"/>
                  </a:lnTo>
                  <a:lnTo>
                    <a:pt x="23" y="20"/>
                  </a:lnTo>
                  <a:lnTo>
                    <a:pt x="21" y="22"/>
                  </a:lnTo>
                  <a:lnTo>
                    <a:pt x="20" y="25"/>
                  </a:lnTo>
                  <a:lnTo>
                    <a:pt x="20" y="29"/>
                  </a:lnTo>
                  <a:lnTo>
                    <a:pt x="1" y="28"/>
                  </a:lnTo>
                  <a:lnTo>
                    <a:pt x="5" y="15"/>
                  </a:lnTo>
                  <a:lnTo>
                    <a:pt x="11" y="7"/>
                  </a:lnTo>
                  <a:lnTo>
                    <a:pt x="21" y="1"/>
                  </a:lnTo>
                  <a:lnTo>
                    <a:pt x="32" y="0"/>
                  </a:lnTo>
                  <a:lnTo>
                    <a:pt x="45" y="1"/>
                  </a:lnTo>
                  <a:lnTo>
                    <a:pt x="54" y="8"/>
                  </a:lnTo>
                  <a:lnTo>
                    <a:pt x="59" y="15"/>
                  </a:lnTo>
                  <a:lnTo>
                    <a:pt x="61" y="25"/>
                  </a:lnTo>
                  <a:lnTo>
                    <a:pt x="61" y="32"/>
                  </a:lnTo>
                  <a:lnTo>
                    <a:pt x="59" y="37"/>
                  </a:lnTo>
                  <a:lnTo>
                    <a:pt x="57" y="44"/>
                  </a:lnTo>
                  <a:lnTo>
                    <a:pt x="53" y="49"/>
                  </a:lnTo>
                  <a:lnTo>
                    <a:pt x="51" y="52"/>
                  </a:lnTo>
                  <a:lnTo>
                    <a:pt x="46" y="57"/>
                  </a:lnTo>
                  <a:lnTo>
                    <a:pt x="41" y="61"/>
                  </a:lnTo>
                  <a:lnTo>
                    <a:pt x="37" y="64"/>
                  </a:lnTo>
                  <a:lnTo>
                    <a:pt x="34" y="68"/>
                  </a:lnTo>
                  <a:lnTo>
                    <a:pt x="32" y="70"/>
                  </a:lnTo>
                  <a:lnTo>
                    <a:pt x="31" y="71"/>
                  </a:lnTo>
                  <a:lnTo>
                    <a:pt x="29" y="74"/>
                  </a:lnTo>
                  <a:lnTo>
                    <a:pt x="26" y="77"/>
                  </a:lnTo>
                  <a:lnTo>
                    <a:pt x="61" y="77"/>
                  </a:lnTo>
                  <a:close/>
                </a:path>
              </a:pathLst>
            </a:custGeom>
            <a:solidFill>
              <a:srgbClr val="000000"/>
            </a:solidFill>
            <a:ln w="0">
              <a:solidFill>
                <a:srgbClr val="000000"/>
              </a:solidFill>
              <a:prstDash val="solid"/>
              <a:round/>
              <a:headEnd/>
              <a:tailEnd/>
            </a:ln>
          </p:spPr>
          <p:txBody>
            <a:bodyPr/>
            <a:lstStyle/>
            <a:p>
              <a:endParaRPr lang="en-US"/>
            </a:p>
          </p:txBody>
        </p:sp>
        <p:sp>
          <p:nvSpPr>
            <p:cNvPr id="169467" name="Line 2555"/>
            <p:cNvSpPr>
              <a:spLocks noChangeShapeType="1"/>
            </p:cNvSpPr>
            <p:nvPr/>
          </p:nvSpPr>
          <p:spPr bwMode="auto">
            <a:xfrm flipH="1">
              <a:off x="2490" y="3226"/>
              <a:ext cx="21" cy="1"/>
            </a:xfrm>
            <a:prstGeom prst="line">
              <a:avLst/>
            </a:prstGeom>
            <a:noFill/>
            <a:ln w="3175">
              <a:solidFill>
                <a:srgbClr val="000000"/>
              </a:solidFill>
              <a:round/>
              <a:headEnd/>
              <a:tailEnd/>
            </a:ln>
          </p:spPr>
          <p:txBody>
            <a:bodyPr/>
            <a:lstStyle/>
            <a:p>
              <a:endParaRPr lang="en-US"/>
            </a:p>
          </p:txBody>
        </p:sp>
        <p:sp>
          <p:nvSpPr>
            <p:cNvPr id="169468" name="Freeform 2556"/>
            <p:cNvSpPr>
              <a:spLocks noEditPoints="1"/>
            </p:cNvSpPr>
            <p:nvPr/>
          </p:nvSpPr>
          <p:spPr bwMode="auto">
            <a:xfrm>
              <a:off x="2523" y="3191"/>
              <a:ext cx="43" cy="74"/>
            </a:xfrm>
            <a:custGeom>
              <a:avLst/>
              <a:gdLst/>
              <a:ahLst/>
              <a:cxnLst>
                <a:cxn ang="0">
                  <a:pos x="30" y="0"/>
                </a:cxn>
                <a:cxn ang="0">
                  <a:pos x="42" y="3"/>
                </a:cxn>
                <a:cxn ang="0">
                  <a:pos x="52" y="10"/>
                </a:cxn>
                <a:cxn ang="0">
                  <a:pos x="57" y="20"/>
                </a:cxn>
                <a:cxn ang="0">
                  <a:pos x="60" y="32"/>
                </a:cxn>
                <a:cxn ang="0">
                  <a:pos x="61" y="48"/>
                </a:cxn>
                <a:cxn ang="0">
                  <a:pos x="60" y="65"/>
                </a:cxn>
                <a:cxn ang="0">
                  <a:pos x="57" y="78"/>
                </a:cxn>
                <a:cxn ang="0">
                  <a:pos x="52" y="86"/>
                </a:cxn>
                <a:cxn ang="0">
                  <a:pos x="42" y="94"/>
                </a:cxn>
                <a:cxn ang="0">
                  <a:pos x="30" y="96"/>
                </a:cxn>
                <a:cxn ang="0">
                  <a:pos x="18" y="94"/>
                </a:cxn>
                <a:cxn ang="0">
                  <a:pos x="9" y="85"/>
                </a:cxn>
                <a:cxn ang="0">
                  <a:pos x="3" y="77"/>
                </a:cxn>
                <a:cxn ang="0">
                  <a:pos x="1" y="65"/>
                </a:cxn>
                <a:cxn ang="0">
                  <a:pos x="0" y="48"/>
                </a:cxn>
                <a:cxn ang="0">
                  <a:pos x="1" y="32"/>
                </a:cxn>
                <a:cxn ang="0">
                  <a:pos x="4" y="20"/>
                </a:cxn>
                <a:cxn ang="0">
                  <a:pos x="10" y="10"/>
                </a:cxn>
                <a:cxn ang="0">
                  <a:pos x="18" y="3"/>
                </a:cxn>
                <a:cxn ang="0">
                  <a:pos x="30" y="0"/>
                </a:cxn>
                <a:cxn ang="0">
                  <a:pos x="30" y="16"/>
                </a:cxn>
                <a:cxn ang="0">
                  <a:pos x="27" y="18"/>
                </a:cxn>
                <a:cxn ang="0">
                  <a:pos x="24" y="19"/>
                </a:cxn>
                <a:cxn ang="0">
                  <a:pos x="23" y="21"/>
                </a:cxn>
                <a:cxn ang="0">
                  <a:pos x="21" y="23"/>
                </a:cxn>
                <a:cxn ang="0">
                  <a:pos x="20" y="26"/>
                </a:cxn>
                <a:cxn ang="0">
                  <a:pos x="18" y="35"/>
                </a:cxn>
                <a:cxn ang="0">
                  <a:pos x="17" y="48"/>
                </a:cxn>
                <a:cxn ang="0">
                  <a:pos x="18" y="61"/>
                </a:cxn>
                <a:cxn ang="0">
                  <a:pos x="20" y="70"/>
                </a:cxn>
                <a:cxn ang="0">
                  <a:pos x="21" y="73"/>
                </a:cxn>
                <a:cxn ang="0">
                  <a:pos x="23" y="77"/>
                </a:cxn>
                <a:cxn ang="0">
                  <a:pos x="24" y="78"/>
                </a:cxn>
                <a:cxn ang="0">
                  <a:pos x="27" y="79"/>
                </a:cxn>
                <a:cxn ang="0">
                  <a:pos x="30" y="80"/>
                </a:cxn>
                <a:cxn ang="0">
                  <a:pos x="34" y="79"/>
                </a:cxn>
                <a:cxn ang="0">
                  <a:pos x="37" y="78"/>
                </a:cxn>
                <a:cxn ang="0">
                  <a:pos x="39" y="77"/>
                </a:cxn>
                <a:cxn ang="0">
                  <a:pos x="40" y="73"/>
                </a:cxn>
                <a:cxn ang="0">
                  <a:pos x="41" y="71"/>
                </a:cxn>
                <a:cxn ang="0">
                  <a:pos x="44" y="61"/>
                </a:cxn>
                <a:cxn ang="0">
                  <a:pos x="44" y="48"/>
                </a:cxn>
                <a:cxn ang="0">
                  <a:pos x="44" y="35"/>
                </a:cxn>
                <a:cxn ang="0">
                  <a:pos x="41" y="26"/>
                </a:cxn>
                <a:cxn ang="0">
                  <a:pos x="40" y="23"/>
                </a:cxn>
                <a:cxn ang="0">
                  <a:pos x="39" y="21"/>
                </a:cxn>
                <a:cxn ang="0">
                  <a:pos x="37" y="19"/>
                </a:cxn>
                <a:cxn ang="0">
                  <a:pos x="34" y="18"/>
                </a:cxn>
                <a:cxn ang="0">
                  <a:pos x="30" y="16"/>
                </a:cxn>
              </a:cxnLst>
              <a:rect l="0" t="0" r="r" b="b"/>
              <a:pathLst>
                <a:path w="61" h="96">
                  <a:moveTo>
                    <a:pt x="30" y="0"/>
                  </a:moveTo>
                  <a:lnTo>
                    <a:pt x="42" y="3"/>
                  </a:lnTo>
                  <a:lnTo>
                    <a:pt x="52" y="10"/>
                  </a:lnTo>
                  <a:lnTo>
                    <a:pt x="57" y="20"/>
                  </a:lnTo>
                  <a:lnTo>
                    <a:pt x="60" y="32"/>
                  </a:lnTo>
                  <a:lnTo>
                    <a:pt x="61" y="48"/>
                  </a:lnTo>
                  <a:lnTo>
                    <a:pt x="60" y="65"/>
                  </a:lnTo>
                  <a:lnTo>
                    <a:pt x="57" y="78"/>
                  </a:lnTo>
                  <a:lnTo>
                    <a:pt x="52" y="86"/>
                  </a:lnTo>
                  <a:lnTo>
                    <a:pt x="42" y="94"/>
                  </a:lnTo>
                  <a:lnTo>
                    <a:pt x="30" y="96"/>
                  </a:lnTo>
                  <a:lnTo>
                    <a:pt x="18" y="94"/>
                  </a:lnTo>
                  <a:lnTo>
                    <a:pt x="9" y="85"/>
                  </a:lnTo>
                  <a:lnTo>
                    <a:pt x="3" y="77"/>
                  </a:lnTo>
                  <a:lnTo>
                    <a:pt x="1" y="65"/>
                  </a:lnTo>
                  <a:lnTo>
                    <a:pt x="0" y="48"/>
                  </a:lnTo>
                  <a:lnTo>
                    <a:pt x="1" y="32"/>
                  </a:lnTo>
                  <a:lnTo>
                    <a:pt x="4" y="20"/>
                  </a:lnTo>
                  <a:lnTo>
                    <a:pt x="10" y="10"/>
                  </a:lnTo>
                  <a:lnTo>
                    <a:pt x="18" y="3"/>
                  </a:lnTo>
                  <a:lnTo>
                    <a:pt x="30" y="0"/>
                  </a:lnTo>
                  <a:close/>
                  <a:moveTo>
                    <a:pt x="30" y="16"/>
                  </a:moveTo>
                  <a:lnTo>
                    <a:pt x="27" y="18"/>
                  </a:lnTo>
                  <a:lnTo>
                    <a:pt x="24" y="19"/>
                  </a:lnTo>
                  <a:lnTo>
                    <a:pt x="23" y="21"/>
                  </a:lnTo>
                  <a:lnTo>
                    <a:pt x="21" y="23"/>
                  </a:lnTo>
                  <a:lnTo>
                    <a:pt x="20" y="26"/>
                  </a:lnTo>
                  <a:lnTo>
                    <a:pt x="18" y="35"/>
                  </a:lnTo>
                  <a:lnTo>
                    <a:pt x="17" y="48"/>
                  </a:lnTo>
                  <a:lnTo>
                    <a:pt x="18" y="61"/>
                  </a:lnTo>
                  <a:lnTo>
                    <a:pt x="20" y="70"/>
                  </a:lnTo>
                  <a:lnTo>
                    <a:pt x="21" y="73"/>
                  </a:lnTo>
                  <a:lnTo>
                    <a:pt x="23" y="77"/>
                  </a:lnTo>
                  <a:lnTo>
                    <a:pt x="24" y="78"/>
                  </a:lnTo>
                  <a:lnTo>
                    <a:pt x="27" y="79"/>
                  </a:lnTo>
                  <a:lnTo>
                    <a:pt x="30" y="80"/>
                  </a:lnTo>
                  <a:lnTo>
                    <a:pt x="34" y="79"/>
                  </a:lnTo>
                  <a:lnTo>
                    <a:pt x="37" y="78"/>
                  </a:lnTo>
                  <a:lnTo>
                    <a:pt x="39" y="77"/>
                  </a:lnTo>
                  <a:lnTo>
                    <a:pt x="40" y="73"/>
                  </a:lnTo>
                  <a:lnTo>
                    <a:pt x="41" y="71"/>
                  </a:lnTo>
                  <a:lnTo>
                    <a:pt x="44" y="61"/>
                  </a:lnTo>
                  <a:lnTo>
                    <a:pt x="44" y="48"/>
                  </a:lnTo>
                  <a:lnTo>
                    <a:pt x="44" y="35"/>
                  </a:lnTo>
                  <a:lnTo>
                    <a:pt x="41" y="26"/>
                  </a:lnTo>
                  <a:lnTo>
                    <a:pt x="40" y="23"/>
                  </a:lnTo>
                  <a:lnTo>
                    <a:pt x="39" y="21"/>
                  </a:lnTo>
                  <a:lnTo>
                    <a:pt x="37" y="19"/>
                  </a:lnTo>
                  <a:lnTo>
                    <a:pt x="34" y="18"/>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9469" name="Rectangle 2557"/>
            <p:cNvSpPr>
              <a:spLocks noChangeArrowheads="1"/>
            </p:cNvSpPr>
            <p:nvPr/>
          </p:nvSpPr>
          <p:spPr bwMode="auto">
            <a:xfrm>
              <a:off x="2576" y="3251"/>
              <a:ext cx="12" cy="14"/>
            </a:xfrm>
            <a:prstGeom prst="rect">
              <a:avLst/>
            </a:prstGeom>
            <a:solidFill>
              <a:srgbClr val="000000"/>
            </a:solidFill>
            <a:ln w="0">
              <a:solidFill>
                <a:srgbClr val="000000"/>
              </a:solidFill>
              <a:miter lim="800000"/>
              <a:headEnd/>
              <a:tailEnd/>
            </a:ln>
          </p:spPr>
          <p:txBody>
            <a:bodyPr/>
            <a:lstStyle/>
            <a:p>
              <a:endParaRPr lang="en-US"/>
            </a:p>
          </p:txBody>
        </p:sp>
        <p:sp>
          <p:nvSpPr>
            <p:cNvPr id="169470" name="Freeform 2558"/>
            <p:cNvSpPr>
              <a:spLocks/>
            </p:cNvSpPr>
            <p:nvPr/>
          </p:nvSpPr>
          <p:spPr bwMode="auto">
            <a:xfrm>
              <a:off x="2599" y="3191"/>
              <a:ext cx="42" cy="74"/>
            </a:xfrm>
            <a:custGeom>
              <a:avLst/>
              <a:gdLst/>
              <a:ahLst/>
              <a:cxnLst>
                <a:cxn ang="0">
                  <a:pos x="18" y="66"/>
                </a:cxn>
                <a:cxn ang="0">
                  <a:pos x="20" y="73"/>
                </a:cxn>
                <a:cxn ang="0">
                  <a:pos x="25" y="78"/>
                </a:cxn>
                <a:cxn ang="0">
                  <a:pos x="31" y="80"/>
                </a:cxn>
                <a:cxn ang="0">
                  <a:pos x="37" y="78"/>
                </a:cxn>
                <a:cxn ang="0">
                  <a:pos x="42" y="73"/>
                </a:cxn>
                <a:cxn ang="0">
                  <a:pos x="44" y="66"/>
                </a:cxn>
                <a:cxn ang="0">
                  <a:pos x="43" y="59"/>
                </a:cxn>
                <a:cxn ang="0">
                  <a:pos x="39" y="54"/>
                </a:cxn>
                <a:cxn ang="0">
                  <a:pos x="32" y="53"/>
                </a:cxn>
                <a:cxn ang="0">
                  <a:pos x="25" y="54"/>
                </a:cxn>
                <a:cxn ang="0">
                  <a:pos x="31" y="38"/>
                </a:cxn>
                <a:cxn ang="0">
                  <a:pos x="36" y="36"/>
                </a:cxn>
                <a:cxn ang="0">
                  <a:pos x="40" y="31"/>
                </a:cxn>
                <a:cxn ang="0">
                  <a:pos x="40" y="24"/>
                </a:cxn>
                <a:cxn ang="0">
                  <a:pos x="37" y="20"/>
                </a:cxn>
                <a:cxn ang="0">
                  <a:pos x="33" y="18"/>
                </a:cxn>
                <a:cxn ang="0">
                  <a:pos x="26" y="18"/>
                </a:cxn>
                <a:cxn ang="0">
                  <a:pos x="21" y="22"/>
                </a:cxn>
                <a:cxn ang="0">
                  <a:pos x="20" y="30"/>
                </a:cxn>
                <a:cxn ang="0">
                  <a:pos x="2" y="21"/>
                </a:cxn>
                <a:cxn ang="0">
                  <a:pos x="7" y="12"/>
                </a:cxn>
                <a:cxn ang="0">
                  <a:pos x="12" y="6"/>
                </a:cxn>
                <a:cxn ang="0">
                  <a:pos x="21" y="2"/>
                </a:cxn>
                <a:cxn ang="0">
                  <a:pos x="30" y="0"/>
                </a:cxn>
                <a:cxn ang="0">
                  <a:pos x="52" y="9"/>
                </a:cxn>
                <a:cxn ang="0">
                  <a:pos x="57" y="20"/>
                </a:cxn>
                <a:cxn ang="0">
                  <a:pos x="56" y="33"/>
                </a:cxn>
                <a:cxn ang="0">
                  <a:pos x="44" y="46"/>
                </a:cxn>
                <a:cxn ang="0">
                  <a:pos x="54" y="49"/>
                </a:cxn>
                <a:cxn ang="0">
                  <a:pos x="59" y="57"/>
                </a:cxn>
                <a:cxn ang="0">
                  <a:pos x="61" y="67"/>
                </a:cxn>
                <a:cxn ang="0">
                  <a:pos x="53" y="88"/>
                </a:cxn>
                <a:cxn ang="0">
                  <a:pos x="31" y="96"/>
                </a:cxn>
                <a:cxn ang="0">
                  <a:pos x="10" y="89"/>
                </a:cxn>
                <a:cxn ang="0">
                  <a:pos x="0" y="68"/>
                </a:cxn>
              </a:cxnLst>
              <a:rect l="0" t="0" r="r" b="b"/>
              <a:pathLst>
                <a:path w="61" h="96">
                  <a:moveTo>
                    <a:pt x="0" y="68"/>
                  </a:moveTo>
                  <a:lnTo>
                    <a:pt x="18" y="66"/>
                  </a:lnTo>
                  <a:lnTo>
                    <a:pt x="19" y="70"/>
                  </a:lnTo>
                  <a:lnTo>
                    <a:pt x="20" y="73"/>
                  </a:lnTo>
                  <a:lnTo>
                    <a:pt x="22" y="77"/>
                  </a:lnTo>
                  <a:lnTo>
                    <a:pt x="25" y="78"/>
                  </a:lnTo>
                  <a:lnTo>
                    <a:pt x="28" y="80"/>
                  </a:lnTo>
                  <a:lnTo>
                    <a:pt x="31" y="80"/>
                  </a:lnTo>
                  <a:lnTo>
                    <a:pt x="34" y="80"/>
                  </a:lnTo>
                  <a:lnTo>
                    <a:pt x="37" y="78"/>
                  </a:lnTo>
                  <a:lnTo>
                    <a:pt x="41" y="76"/>
                  </a:lnTo>
                  <a:lnTo>
                    <a:pt x="42" y="73"/>
                  </a:lnTo>
                  <a:lnTo>
                    <a:pt x="44" y="70"/>
                  </a:lnTo>
                  <a:lnTo>
                    <a:pt x="44" y="66"/>
                  </a:lnTo>
                  <a:lnTo>
                    <a:pt x="44" y="62"/>
                  </a:lnTo>
                  <a:lnTo>
                    <a:pt x="43" y="59"/>
                  </a:lnTo>
                  <a:lnTo>
                    <a:pt x="41" y="56"/>
                  </a:lnTo>
                  <a:lnTo>
                    <a:pt x="39" y="54"/>
                  </a:lnTo>
                  <a:lnTo>
                    <a:pt x="35" y="53"/>
                  </a:lnTo>
                  <a:lnTo>
                    <a:pt x="32" y="53"/>
                  </a:lnTo>
                  <a:lnTo>
                    <a:pt x="29" y="53"/>
                  </a:lnTo>
                  <a:lnTo>
                    <a:pt x="25" y="54"/>
                  </a:lnTo>
                  <a:lnTo>
                    <a:pt x="26" y="38"/>
                  </a:lnTo>
                  <a:lnTo>
                    <a:pt x="31" y="38"/>
                  </a:lnTo>
                  <a:lnTo>
                    <a:pt x="34" y="37"/>
                  </a:lnTo>
                  <a:lnTo>
                    <a:pt x="36" y="36"/>
                  </a:lnTo>
                  <a:lnTo>
                    <a:pt x="39" y="33"/>
                  </a:lnTo>
                  <a:lnTo>
                    <a:pt x="40" y="31"/>
                  </a:lnTo>
                  <a:lnTo>
                    <a:pt x="40" y="27"/>
                  </a:lnTo>
                  <a:lnTo>
                    <a:pt x="40" y="24"/>
                  </a:lnTo>
                  <a:lnTo>
                    <a:pt x="39" y="22"/>
                  </a:lnTo>
                  <a:lnTo>
                    <a:pt x="37" y="20"/>
                  </a:lnTo>
                  <a:lnTo>
                    <a:pt x="35" y="19"/>
                  </a:lnTo>
                  <a:lnTo>
                    <a:pt x="33" y="18"/>
                  </a:lnTo>
                  <a:lnTo>
                    <a:pt x="31" y="16"/>
                  </a:lnTo>
                  <a:lnTo>
                    <a:pt x="26" y="18"/>
                  </a:lnTo>
                  <a:lnTo>
                    <a:pt x="23" y="20"/>
                  </a:lnTo>
                  <a:lnTo>
                    <a:pt x="21" y="22"/>
                  </a:lnTo>
                  <a:lnTo>
                    <a:pt x="20" y="25"/>
                  </a:lnTo>
                  <a:lnTo>
                    <a:pt x="20" y="30"/>
                  </a:lnTo>
                  <a:lnTo>
                    <a:pt x="1" y="26"/>
                  </a:lnTo>
                  <a:lnTo>
                    <a:pt x="2" y="21"/>
                  </a:lnTo>
                  <a:lnTo>
                    <a:pt x="5" y="16"/>
                  </a:lnTo>
                  <a:lnTo>
                    <a:pt x="7" y="12"/>
                  </a:lnTo>
                  <a:lnTo>
                    <a:pt x="9" y="9"/>
                  </a:lnTo>
                  <a:lnTo>
                    <a:pt x="12" y="6"/>
                  </a:lnTo>
                  <a:lnTo>
                    <a:pt x="17" y="3"/>
                  </a:lnTo>
                  <a:lnTo>
                    <a:pt x="21" y="2"/>
                  </a:lnTo>
                  <a:lnTo>
                    <a:pt x="25" y="1"/>
                  </a:lnTo>
                  <a:lnTo>
                    <a:pt x="30" y="0"/>
                  </a:lnTo>
                  <a:lnTo>
                    <a:pt x="42" y="2"/>
                  </a:lnTo>
                  <a:lnTo>
                    <a:pt x="52" y="9"/>
                  </a:lnTo>
                  <a:lnTo>
                    <a:pt x="55" y="14"/>
                  </a:lnTo>
                  <a:lnTo>
                    <a:pt x="57" y="20"/>
                  </a:lnTo>
                  <a:lnTo>
                    <a:pt x="58" y="25"/>
                  </a:lnTo>
                  <a:lnTo>
                    <a:pt x="56" y="33"/>
                  </a:lnTo>
                  <a:lnTo>
                    <a:pt x="52" y="39"/>
                  </a:lnTo>
                  <a:lnTo>
                    <a:pt x="44" y="46"/>
                  </a:lnTo>
                  <a:lnTo>
                    <a:pt x="49" y="47"/>
                  </a:lnTo>
                  <a:lnTo>
                    <a:pt x="54" y="49"/>
                  </a:lnTo>
                  <a:lnTo>
                    <a:pt x="57" y="53"/>
                  </a:lnTo>
                  <a:lnTo>
                    <a:pt x="59" y="57"/>
                  </a:lnTo>
                  <a:lnTo>
                    <a:pt x="61" y="62"/>
                  </a:lnTo>
                  <a:lnTo>
                    <a:pt x="61" y="67"/>
                  </a:lnTo>
                  <a:lnTo>
                    <a:pt x="59" y="79"/>
                  </a:lnTo>
                  <a:lnTo>
                    <a:pt x="53" y="88"/>
                  </a:lnTo>
                  <a:lnTo>
                    <a:pt x="43" y="94"/>
                  </a:lnTo>
                  <a:lnTo>
                    <a:pt x="31" y="96"/>
                  </a:lnTo>
                  <a:lnTo>
                    <a:pt x="19" y="94"/>
                  </a:lnTo>
                  <a:lnTo>
                    <a:pt x="10" y="89"/>
                  </a:lnTo>
                  <a:lnTo>
                    <a:pt x="4" y="80"/>
                  </a:lnTo>
                  <a:lnTo>
                    <a:pt x="0" y="68"/>
                  </a:lnTo>
                  <a:close/>
                </a:path>
              </a:pathLst>
            </a:custGeom>
            <a:solidFill>
              <a:srgbClr val="000000"/>
            </a:solidFill>
            <a:ln w="0">
              <a:solidFill>
                <a:srgbClr val="000000"/>
              </a:solidFill>
              <a:prstDash val="solid"/>
              <a:round/>
              <a:headEnd/>
              <a:tailEnd/>
            </a:ln>
          </p:spPr>
          <p:txBody>
            <a:bodyPr/>
            <a:lstStyle/>
            <a:p>
              <a:endParaRPr lang="en-US"/>
            </a:p>
          </p:txBody>
        </p:sp>
        <p:sp>
          <p:nvSpPr>
            <p:cNvPr id="169471" name="Freeform 2559"/>
            <p:cNvSpPr>
              <a:spLocks/>
            </p:cNvSpPr>
            <p:nvPr/>
          </p:nvSpPr>
          <p:spPr bwMode="auto">
            <a:xfrm>
              <a:off x="419" y="3226"/>
              <a:ext cx="2077" cy="565"/>
            </a:xfrm>
            <a:custGeom>
              <a:avLst/>
              <a:gdLst/>
              <a:ahLst/>
              <a:cxnLst>
                <a:cxn ang="0">
                  <a:pos x="43" y="260"/>
                </a:cxn>
                <a:cxn ang="0">
                  <a:pos x="108" y="48"/>
                </a:cxn>
                <a:cxn ang="0">
                  <a:pos x="174" y="115"/>
                </a:cxn>
                <a:cxn ang="0">
                  <a:pos x="238" y="526"/>
                </a:cxn>
                <a:cxn ang="0">
                  <a:pos x="304" y="220"/>
                </a:cxn>
                <a:cxn ang="0">
                  <a:pos x="369" y="236"/>
                </a:cxn>
                <a:cxn ang="0">
                  <a:pos x="434" y="465"/>
                </a:cxn>
                <a:cxn ang="0">
                  <a:pos x="500" y="487"/>
                </a:cxn>
                <a:cxn ang="0">
                  <a:pos x="564" y="565"/>
                </a:cxn>
                <a:cxn ang="0">
                  <a:pos x="630" y="561"/>
                </a:cxn>
                <a:cxn ang="0">
                  <a:pos x="696" y="423"/>
                </a:cxn>
                <a:cxn ang="0">
                  <a:pos x="760" y="537"/>
                </a:cxn>
                <a:cxn ang="0">
                  <a:pos x="826" y="595"/>
                </a:cxn>
                <a:cxn ang="0">
                  <a:pos x="890" y="675"/>
                </a:cxn>
                <a:cxn ang="0">
                  <a:pos x="956" y="679"/>
                </a:cxn>
                <a:cxn ang="0">
                  <a:pos x="1020" y="669"/>
                </a:cxn>
                <a:cxn ang="0">
                  <a:pos x="1086" y="666"/>
                </a:cxn>
                <a:cxn ang="0">
                  <a:pos x="1152" y="652"/>
                </a:cxn>
                <a:cxn ang="0">
                  <a:pos x="1216" y="635"/>
                </a:cxn>
                <a:cxn ang="0">
                  <a:pos x="1282" y="611"/>
                </a:cxn>
                <a:cxn ang="0">
                  <a:pos x="1346" y="528"/>
                </a:cxn>
                <a:cxn ang="0">
                  <a:pos x="1412" y="611"/>
                </a:cxn>
                <a:cxn ang="0">
                  <a:pos x="1477" y="654"/>
                </a:cxn>
                <a:cxn ang="0">
                  <a:pos x="1542" y="662"/>
                </a:cxn>
                <a:cxn ang="0">
                  <a:pos x="1608" y="668"/>
                </a:cxn>
                <a:cxn ang="0">
                  <a:pos x="1672" y="678"/>
                </a:cxn>
                <a:cxn ang="0">
                  <a:pos x="1738" y="688"/>
                </a:cxn>
                <a:cxn ang="0">
                  <a:pos x="1803" y="692"/>
                </a:cxn>
                <a:cxn ang="0">
                  <a:pos x="1868" y="690"/>
                </a:cxn>
                <a:cxn ang="0">
                  <a:pos x="1934" y="691"/>
                </a:cxn>
                <a:cxn ang="0">
                  <a:pos x="1998" y="698"/>
                </a:cxn>
                <a:cxn ang="0">
                  <a:pos x="2064" y="704"/>
                </a:cxn>
                <a:cxn ang="0">
                  <a:pos x="2129" y="710"/>
                </a:cxn>
                <a:cxn ang="0">
                  <a:pos x="2194" y="718"/>
                </a:cxn>
                <a:cxn ang="0">
                  <a:pos x="2259" y="721"/>
                </a:cxn>
                <a:cxn ang="0">
                  <a:pos x="2325" y="716"/>
                </a:cxn>
                <a:cxn ang="0">
                  <a:pos x="2390" y="715"/>
                </a:cxn>
                <a:cxn ang="0">
                  <a:pos x="2455" y="716"/>
                </a:cxn>
                <a:cxn ang="0">
                  <a:pos x="2520" y="716"/>
                </a:cxn>
                <a:cxn ang="0">
                  <a:pos x="2585" y="721"/>
                </a:cxn>
                <a:cxn ang="0">
                  <a:pos x="2651" y="724"/>
                </a:cxn>
                <a:cxn ang="0">
                  <a:pos x="2715" y="727"/>
                </a:cxn>
                <a:cxn ang="0">
                  <a:pos x="2781" y="731"/>
                </a:cxn>
                <a:cxn ang="0">
                  <a:pos x="2846" y="730"/>
                </a:cxn>
                <a:cxn ang="0">
                  <a:pos x="2911" y="727"/>
                </a:cxn>
                <a:cxn ang="0">
                  <a:pos x="2977" y="727"/>
                </a:cxn>
              </a:cxnLst>
              <a:rect l="0" t="0" r="r" b="b"/>
              <a:pathLst>
                <a:path w="2998" h="731">
                  <a:moveTo>
                    <a:pt x="0" y="0"/>
                  </a:moveTo>
                  <a:lnTo>
                    <a:pt x="22" y="202"/>
                  </a:lnTo>
                  <a:lnTo>
                    <a:pt x="43" y="260"/>
                  </a:lnTo>
                  <a:lnTo>
                    <a:pt x="65" y="472"/>
                  </a:lnTo>
                  <a:lnTo>
                    <a:pt x="86" y="588"/>
                  </a:lnTo>
                  <a:lnTo>
                    <a:pt x="108" y="48"/>
                  </a:lnTo>
                  <a:lnTo>
                    <a:pt x="130" y="415"/>
                  </a:lnTo>
                  <a:lnTo>
                    <a:pt x="152" y="582"/>
                  </a:lnTo>
                  <a:lnTo>
                    <a:pt x="174" y="115"/>
                  </a:lnTo>
                  <a:lnTo>
                    <a:pt x="196" y="431"/>
                  </a:lnTo>
                  <a:lnTo>
                    <a:pt x="217" y="466"/>
                  </a:lnTo>
                  <a:lnTo>
                    <a:pt x="238" y="526"/>
                  </a:lnTo>
                  <a:lnTo>
                    <a:pt x="260" y="294"/>
                  </a:lnTo>
                  <a:lnTo>
                    <a:pt x="282" y="326"/>
                  </a:lnTo>
                  <a:lnTo>
                    <a:pt x="304" y="220"/>
                  </a:lnTo>
                  <a:lnTo>
                    <a:pt x="326" y="226"/>
                  </a:lnTo>
                  <a:lnTo>
                    <a:pt x="348" y="194"/>
                  </a:lnTo>
                  <a:lnTo>
                    <a:pt x="369" y="236"/>
                  </a:lnTo>
                  <a:lnTo>
                    <a:pt x="390" y="322"/>
                  </a:lnTo>
                  <a:lnTo>
                    <a:pt x="412" y="394"/>
                  </a:lnTo>
                  <a:lnTo>
                    <a:pt x="434" y="465"/>
                  </a:lnTo>
                  <a:lnTo>
                    <a:pt x="456" y="459"/>
                  </a:lnTo>
                  <a:lnTo>
                    <a:pt x="478" y="466"/>
                  </a:lnTo>
                  <a:lnTo>
                    <a:pt x="500" y="487"/>
                  </a:lnTo>
                  <a:lnTo>
                    <a:pt x="522" y="525"/>
                  </a:lnTo>
                  <a:lnTo>
                    <a:pt x="543" y="490"/>
                  </a:lnTo>
                  <a:lnTo>
                    <a:pt x="564" y="565"/>
                  </a:lnTo>
                  <a:lnTo>
                    <a:pt x="586" y="597"/>
                  </a:lnTo>
                  <a:lnTo>
                    <a:pt x="608" y="590"/>
                  </a:lnTo>
                  <a:lnTo>
                    <a:pt x="630" y="561"/>
                  </a:lnTo>
                  <a:lnTo>
                    <a:pt x="652" y="510"/>
                  </a:lnTo>
                  <a:lnTo>
                    <a:pt x="674" y="458"/>
                  </a:lnTo>
                  <a:lnTo>
                    <a:pt x="696" y="423"/>
                  </a:lnTo>
                  <a:lnTo>
                    <a:pt x="716" y="428"/>
                  </a:lnTo>
                  <a:lnTo>
                    <a:pt x="738" y="478"/>
                  </a:lnTo>
                  <a:lnTo>
                    <a:pt x="760" y="537"/>
                  </a:lnTo>
                  <a:lnTo>
                    <a:pt x="782" y="597"/>
                  </a:lnTo>
                  <a:lnTo>
                    <a:pt x="804" y="590"/>
                  </a:lnTo>
                  <a:lnTo>
                    <a:pt x="826" y="595"/>
                  </a:lnTo>
                  <a:lnTo>
                    <a:pt x="848" y="622"/>
                  </a:lnTo>
                  <a:lnTo>
                    <a:pt x="868" y="661"/>
                  </a:lnTo>
                  <a:lnTo>
                    <a:pt x="890" y="675"/>
                  </a:lnTo>
                  <a:lnTo>
                    <a:pt x="912" y="680"/>
                  </a:lnTo>
                  <a:lnTo>
                    <a:pt x="934" y="681"/>
                  </a:lnTo>
                  <a:lnTo>
                    <a:pt x="956" y="679"/>
                  </a:lnTo>
                  <a:lnTo>
                    <a:pt x="978" y="678"/>
                  </a:lnTo>
                  <a:lnTo>
                    <a:pt x="1000" y="668"/>
                  </a:lnTo>
                  <a:lnTo>
                    <a:pt x="1020" y="669"/>
                  </a:lnTo>
                  <a:lnTo>
                    <a:pt x="1042" y="671"/>
                  </a:lnTo>
                  <a:lnTo>
                    <a:pt x="1064" y="672"/>
                  </a:lnTo>
                  <a:lnTo>
                    <a:pt x="1086" y="666"/>
                  </a:lnTo>
                  <a:lnTo>
                    <a:pt x="1108" y="662"/>
                  </a:lnTo>
                  <a:lnTo>
                    <a:pt x="1130" y="655"/>
                  </a:lnTo>
                  <a:lnTo>
                    <a:pt x="1152" y="652"/>
                  </a:lnTo>
                  <a:lnTo>
                    <a:pt x="1172" y="646"/>
                  </a:lnTo>
                  <a:lnTo>
                    <a:pt x="1194" y="641"/>
                  </a:lnTo>
                  <a:lnTo>
                    <a:pt x="1216" y="635"/>
                  </a:lnTo>
                  <a:lnTo>
                    <a:pt x="1238" y="632"/>
                  </a:lnTo>
                  <a:lnTo>
                    <a:pt x="1260" y="631"/>
                  </a:lnTo>
                  <a:lnTo>
                    <a:pt x="1282" y="611"/>
                  </a:lnTo>
                  <a:lnTo>
                    <a:pt x="1304" y="599"/>
                  </a:lnTo>
                  <a:lnTo>
                    <a:pt x="1325" y="578"/>
                  </a:lnTo>
                  <a:lnTo>
                    <a:pt x="1346" y="528"/>
                  </a:lnTo>
                  <a:lnTo>
                    <a:pt x="1368" y="488"/>
                  </a:lnTo>
                  <a:lnTo>
                    <a:pt x="1390" y="505"/>
                  </a:lnTo>
                  <a:lnTo>
                    <a:pt x="1412" y="611"/>
                  </a:lnTo>
                  <a:lnTo>
                    <a:pt x="1434" y="644"/>
                  </a:lnTo>
                  <a:lnTo>
                    <a:pt x="1456" y="651"/>
                  </a:lnTo>
                  <a:lnTo>
                    <a:pt x="1477" y="654"/>
                  </a:lnTo>
                  <a:lnTo>
                    <a:pt x="1499" y="654"/>
                  </a:lnTo>
                  <a:lnTo>
                    <a:pt x="1520" y="658"/>
                  </a:lnTo>
                  <a:lnTo>
                    <a:pt x="1542" y="662"/>
                  </a:lnTo>
                  <a:lnTo>
                    <a:pt x="1564" y="665"/>
                  </a:lnTo>
                  <a:lnTo>
                    <a:pt x="1586" y="666"/>
                  </a:lnTo>
                  <a:lnTo>
                    <a:pt x="1608" y="668"/>
                  </a:lnTo>
                  <a:lnTo>
                    <a:pt x="1629" y="672"/>
                  </a:lnTo>
                  <a:lnTo>
                    <a:pt x="1651" y="674"/>
                  </a:lnTo>
                  <a:lnTo>
                    <a:pt x="1672" y="678"/>
                  </a:lnTo>
                  <a:lnTo>
                    <a:pt x="1694" y="683"/>
                  </a:lnTo>
                  <a:lnTo>
                    <a:pt x="1716" y="686"/>
                  </a:lnTo>
                  <a:lnTo>
                    <a:pt x="1738" y="688"/>
                  </a:lnTo>
                  <a:lnTo>
                    <a:pt x="1760" y="689"/>
                  </a:lnTo>
                  <a:lnTo>
                    <a:pt x="1782" y="692"/>
                  </a:lnTo>
                  <a:lnTo>
                    <a:pt x="1803" y="692"/>
                  </a:lnTo>
                  <a:lnTo>
                    <a:pt x="1825" y="691"/>
                  </a:lnTo>
                  <a:lnTo>
                    <a:pt x="1846" y="688"/>
                  </a:lnTo>
                  <a:lnTo>
                    <a:pt x="1868" y="690"/>
                  </a:lnTo>
                  <a:lnTo>
                    <a:pt x="1890" y="687"/>
                  </a:lnTo>
                  <a:lnTo>
                    <a:pt x="1912" y="690"/>
                  </a:lnTo>
                  <a:lnTo>
                    <a:pt x="1934" y="691"/>
                  </a:lnTo>
                  <a:lnTo>
                    <a:pt x="1955" y="693"/>
                  </a:lnTo>
                  <a:lnTo>
                    <a:pt x="1977" y="695"/>
                  </a:lnTo>
                  <a:lnTo>
                    <a:pt x="1998" y="698"/>
                  </a:lnTo>
                  <a:lnTo>
                    <a:pt x="2020" y="700"/>
                  </a:lnTo>
                  <a:lnTo>
                    <a:pt x="2042" y="702"/>
                  </a:lnTo>
                  <a:lnTo>
                    <a:pt x="2064" y="704"/>
                  </a:lnTo>
                  <a:lnTo>
                    <a:pt x="2086" y="707"/>
                  </a:lnTo>
                  <a:lnTo>
                    <a:pt x="2107" y="710"/>
                  </a:lnTo>
                  <a:lnTo>
                    <a:pt x="2129" y="710"/>
                  </a:lnTo>
                  <a:lnTo>
                    <a:pt x="2151" y="714"/>
                  </a:lnTo>
                  <a:lnTo>
                    <a:pt x="2172" y="716"/>
                  </a:lnTo>
                  <a:lnTo>
                    <a:pt x="2194" y="718"/>
                  </a:lnTo>
                  <a:lnTo>
                    <a:pt x="2216" y="719"/>
                  </a:lnTo>
                  <a:lnTo>
                    <a:pt x="2238" y="720"/>
                  </a:lnTo>
                  <a:lnTo>
                    <a:pt x="2259" y="721"/>
                  </a:lnTo>
                  <a:lnTo>
                    <a:pt x="2281" y="720"/>
                  </a:lnTo>
                  <a:lnTo>
                    <a:pt x="2303" y="720"/>
                  </a:lnTo>
                  <a:lnTo>
                    <a:pt x="2325" y="716"/>
                  </a:lnTo>
                  <a:lnTo>
                    <a:pt x="2346" y="719"/>
                  </a:lnTo>
                  <a:lnTo>
                    <a:pt x="2368" y="714"/>
                  </a:lnTo>
                  <a:lnTo>
                    <a:pt x="2390" y="715"/>
                  </a:lnTo>
                  <a:lnTo>
                    <a:pt x="2411" y="715"/>
                  </a:lnTo>
                  <a:lnTo>
                    <a:pt x="2433" y="715"/>
                  </a:lnTo>
                  <a:lnTo>
                    <a:pt x="2455" y="716"/>
                  </a:lnTo>
                  <a:lnTo>
                    <a:pt x="2477" y="716"/>
                  </a:lnTo>
                  <a:lnTo>
                    <a:pt x="2498" y="716"/>
                  </a:lnTo>
                  <a:lnTo>
                    <a:pt x="2520" y="716"/>
                  </a:lnTo>
                  <a:lnTo>
                    <a:pt x="2542" y="719"/>
                  </a:lnTo>
                  <a:lnTo>
                    <a:pt x="2563" y="719"/>
                  </a:lnTo>
                  <a:lnTo>
                    <a:pt x="2585" y="721"/>
                  </a:lnTo>
                  <a:lnTo>
                    <a:pt x="2607" y="722"/>
                  </a:lnTo>
                  <a:lnTo>
                    <a:pt x="2629" y="723"/>
                  </a:lnTo>
                  <a:lnTo>
                    <a:pt x="2651" y="724"/>
                  </a:lnTo>
                  <a:lnTo>
                    <a:pt x="2672" y="725"/>
                  </a:lnTo>
                  <a:lnTo>
                    <a:pt x="2694" y="726"/>
                  </a:lnTo>
                  <a:lnTo>
                    <a:pt x="2715" y="727"/>
                  </a:lnTo>
                  <a:lnTo>
                    <a:pt x="2737" y="728"/>
                  </a:lnTo>
                  <a:lnTo>
                    <a:pt x="2759" y="728"/>
                  </a:lnTo>
                  <a:lnTo>
                    <a:pt x="2781" y="731"/>
                  </a:lnTo>
                  <a:lnTo>
                    <a:pt x="2803" y="731"/>
                  </a:lnTo>
                  <a:lnTo>
                    <a:pt x="2824" y="730"/>
                  </a:lnTo>
                  <a:lnTo>
                    <a:pt x="2846" y="730"/>
                  </a:lnTo>
                  <a:lnTo>
                    <a:pt x="2867" y="731"/>
                  </a:lnTo>
                  <a:lnTo>
                    <a:pt x="2889" y="728"/>
                  </a:lnTo>
                  <a:lnTo>
                    <a:pt x="2911" y="727"/>
                  </a:lnTo>
                  <a:lnTo>
                    <a:pt x="2933" y="727"/>
                  </a:lnTo>
                  <a:lnTo>
                    <a:pt x="2955" y="727"/>
                  </a:lnTo>
                  <a:lnTo>
                    <a:pt x="2977" y="727"/>
                  </a:lnTo>
                  <a:lnTo>
                    <a:pt x="2998" y="727"/>
                  </a:lnTo>
                </a:path>
              </a:pathLst>
            </a:custGeom>
            <a:noFill/>
            <a:ln w="14288">
              <a:solidFill>
                <a:srgbClr val="000000"/>
              </a:solidFill>
              <a:prstDash val="solid"/>
              <a:round/>
              <a:headEnd/>
              <a:tailEnd/>
            </a:ln>
          </p:spPr>
          <p:txBody>
            <a:bodyPr/>
            <a:lstStyle/>
            <a:p>
              <a:endParaRPr lang="en-US"/>
            </a:p>
          </p:txBody>
        </p:sp>
        <p:sp>
          <p:nvSpPr>
            <p:cNvPr id="169472" name="Freeform 2560"/>
            <p:cNvSpPr>
              <a:spLocks/>
            </p:cNvSpPr>
            <p:nvPr/>
          </p:nvSpPr>
          <p:spPr bwMode="auto">
            <a:xfrm>
              <a:off x="410" y="3215"/>
              <a:ext cx="18" cy="21"/>
            </a:xfrm>
            <a:custGeom>
              <a:avLst/>
              <a:gdLst/>
              <a:ahLst/>
              <a:cxnLst>
                <a:cxn ang="0">
                  <a:pos x="26" y="13"/>
                </a:cxn>
                <a:cxn ang="0">
                  <a:pos x="25" y="16"/>
                </a:cxn>
                <a:cxn ang="0">
                  <a:pos x="24" y="21"/>
                </a:cxn>
                <a:cxn ang="0">
                  <a:pos x="20" y="23"/>
                </a:cxn>
                <a:cxn ang="0">
                  <a:pos x="17" y="25"/>
                </a:cxn>
                <a:cxn ang="0">
                  <a:pos x="13" y="26"/>
                </a:cxn>
                <a:cxn ang="0">
                  <a:pos x="8" y="25"/>
                </a:cxn>
                <a:cxn ang="0">
                  <a:pos x="5" y="23"/>
                </a:cxn>
                <a:cxn ang="0">
                  <a:pos x="2" y="21"/>
                </a:cxn>
                <a:cxn ang="0">
                  <a:pos x="1" y="16"/>
                </a:cxn>
                <a:cxn ang="0">
                  <a:pos x="0" y="13"/>
                </a:cxn>
                <a:cxn ang="0">
                  <a:pos x="1" y="9"/>
                </a:cxn>
                <a:cxn ang="0">
                  <a:pos x="2" y="5"/>
                </a:cxn>
                <a:cxn ang="0">
                  <a:pos x="5" y="2"/>
                </a:cxn>
                <a:cxn ang="0">
                  <a:pos x="8" y="0"/>
                </a:cxn>
                <a:cxn ang="0">
                  <a:pos x="13" y="0"/>
                </a:cxn>
                <a:cxn ang="0">
                  <a:pos x="17" y="0"/>
                </a:cxn>
                <a:cxn ang="0">
                  <a:pos x="20" y="2"/>
                </a:cxn>
                <a:cxn ang="0">
                  <a:pos x="24" y="5"/>
                </a:cxn>
                <a:cxn ang="0">
                  <a:pos x="25" y="9"/>
                </a:cxn>
                <a:cxn ang="0">
                  <a:pos x="26" y="13"/>
                </a:cxn>
              </a:cxnLst>
              <a:rect l="0" t="0" r="r" b="b"/>
              <a:pathLst>
                <a:path w="26" h="26">
                  <a:moveTo>
                    <a:pt x="26" y="13"/>
                  </a:moveTo>
                  <a:lnTo>
                    <a:pt x="25" y="16"/>
                  </a:lnTo>
                  <a:lnTo>
                    <a:pt x="24" y="21"/>
                  </a:lnTo>
                  <a:lnTo>
                    <a:pt x="20" y="23"/>
                  </a:lnTo>
                  <a:lnTo>
                    <a:pt x="17" y="25"/>
                  </a:lnTo>
                  <a:lnTo>
                    <a:pt x="13" y="26"/>
                  </a:lnTo>
                  <a:lnTo>
                    <a:pt x="8" y="25"/>
                  </a:lnTo>
                  <a:lnTo>
                    <a:pt x="5" y="23"/>
                  </a:lnTo>
                  <a:lnTo>
                    <a:pt x="2" y="21"/>
                  </a:lnTo>
                  <a:lnTo>
                    <a:pt x="1" y="16"/>
                  </a:lnTo>
                  <a:lnTo>
                    <a:pt x="0" y="13"/>
                  </a:lnTo>
                  <a:lnTo>
                    <a:pt x="1" y="9"/>
                  </a:lnTo>
                  <a:lnTo>
                    <a:pt x="2" y="5"/>
                  </a:lnTo>
                  <a:lnTo>
                    <a:pt x="5" y="2"/>
                  </a:lnTo>
                  <a:lnTo>
                    <a:pt x="8" y="0"/>
                  </a:lnTo>
                  <a:lnTo>
                    <a:pt x="13" y="0"/>
                  </a:lnTo>
                  <a:lnTo>
                    <a:pt x="17" y="0"/>
                  </a:lnTo>
                  <a:lnTo>
                    <a:pt x="20" y="2"/>
                  </a:lnTo>
                  <a:lnTo>
                    <a:pt x="24"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473" name="Freeform 2561"/>
            <p:cNvSpPr>
              <a:spLocks/>
            </p:cNvSpPr>
            <p:nvPr/>
          </p:nvSpPr>
          <p:spPr bwMode="auto">
            <a:xfrm>
              <a:off x="425" y="3372"/>
              <a:ext cx="18" cy="21"/>
            </a:xfrm>
            <a:custGeom>
              <a:avLst/>
              <a:gdLst/>
              <a:ahLst/>
              <a:cxnLst>
                <a:cxn ang="0">
                  <a:pos x="27" y="13"/>
                </a:cxn>
                <a:cxn ang="0">
                  <a:pos x="26" y="18"/>
                </a:cxn>
                <a:cxn ang="0">
                  <a:pos x="25" y="21"/>
                </a:cxn>
                <a:cxn ang="0">
                  <a:pos x="21" y="24"/>
                </a:cxn>
                <a:cxn ang="0">
                  <a:pos x="18" y="26"/>
                </a:cxn>
                <a:cxn ang="0">
                  <a:pos x="14" y="26"/>
                </a:cxn>
                <a:cxn ang="0">
                  <a:pos x="9" y="26"/>
                </a:cxn>
                <a:cxn ang="0">
                  <a:pos x="6" y="24"/>
                </a:cxn>
                <a:cxn ang="0">
                  <a:pos x="3" y="21"/>
                </a:cxn>
                <a:cxn ang="0">
                  <a:pos x="2" y="18"/>
                </a:cxn>
                <a:cxn ang="0">
                  <a:pos x="0" y="13"/>
                </a:cxn>
                <a:cxn ang="0">
                  <a:pos x="2" y="10"/>
                </a:cxn>
                <a:cxn ang="0">
                  <a:pos x="3" y="6"/>
                </a:cxn>
                <a:cxn ang="0">
                  <a:pos x="6" y="3"/>
                </a:cxn>
                <a:cxn ang="0">
                  <a:pos x="9" y="1"/>
                </a:cxn>
                <a:cxn ang="0">
                  <a:pos x="14" y="0"/>
                </a:cxn>
                <a:cxn ang="0">
                  <a:pos x="18" y="1"/>
                </a:cxn>
                <a:cxn ang="0">
                  <a:pos x="21" y="3"/>
                </a:cxn>
                <a:cxn ang="0">
                  <a:pos x="25" y="6"/>
                </a:cxn>
                <a:cxn ang="0">
                  <a:pos x="26" y="10"/>
                </a:cxn>
                <a:cxn ang="0">
                  <a:pos x="27" y="13"/>
                </a:cxn>
              </a:cxnLst>
              <a:rect l="0" t="0" r="r" b="b"/>
              <a:pathLst>
                <a:path w="27" h="26">
                  <a:moveTo>
                    <a:pt x="27" y="13"/>
                  </a:moveTo>
                  <a:lnTo>
                    <a:pt x="26" y="18"/>
                  </a:lnTo>
                  <a:lnTo>
                    <a:pt x="25" y="21"/>
                  </a:lnTo>
                  <a:lnTo>
                    <a:pt x="21" y="24"/>
                  </a:lnTo>
                  <a:lnTo>
                    <a:pt x="18" y="26"/>
                  </a:lnTo>
                  <a:lnTo>
                    <a:pt x="14" y="26"/>
                  </a:lnTo>
                  <a:lnTo>
                    <a:pt x="9" y="26"/>
                  </a:lnTo>
                  <a:lnTo>
                    <a:pt x="6" y="24"/>
                  </a:lnTo>
                  <a:lnTo>
                    <a:pt x="3" y="21"/>
                  </a:lnTo>
                  <a:lnTo>
                    <a:pt x="2" y="18"/>
                  </a:lnTo>
                  <a:lnTo>
                    <a:pt x="0" y="13"/>
                  </a:lnTo>
                  <a:lnTo>
                    <a:pt x="2" y="10"/>
                  </a:lnTo>
                  <a:lnTo>
                    <a:pt x="3" y="6"/>
                  </a:lnTo>
                  <a:lnTo>
                    <a:pt x="6" y="3"/>
                  </a:lnTo>
                  <a:lnTo>
                    <a:pt x="9" y="1"/>
                  </a:lnTo>
                  <a:lnTo>
                    <a:pt x="14" y="0"/>
                  </a:lnTo>
                  <a:lnTo>
                    <a:pt x="18" y="1"/>
                  </a:lnTo>
                  <a:lnTo>
                    <a:pt x="21" y="3"/>
                  </a:lnTo>
                  <a:lnTo>
                    <a:pt x="25" y="6"/>
                  </a:lnTo>
                  <a:lnTo>
                    <a:pt x="26" y="10"/>
                  </a:lnTo>
                  <a:lnTo>
                    <a:pt x="27" y="13"/>
                  </a:lnTo>
                </a:path>
              </a:pathLst>
            </a:custGeom>
            <a:noFill/>
            <a:ln w="14288">
              <a:solidFill>
                <a:srgbClr val="000000"/>
              </a:solidFill>
              <a:prstDash val="solid"/>
              <a:round/>
              <a:headEnd/>
              <a:tailEnd/>
            </a:ln>
          </p:spPr>
          <p:txBody>
            <a:bodyPr/>
            <a:lstStyle/>
            <a:p>
              <a:endParaRPr lang="en-US"/>
            </a:p>
          </p:txBody>
        </p:sp>
        <p:sp>
          <p:nvSpPr>
            <p:cNvPr id="169474" name="Freeform 2562"/>
            <p:cNvSpPr>
              <a:spLocks/>
            </p:cNvSpPr>
            <p:nvPr/>
          </p:nvSpPr>
          <p:spPr bwMode="auto">
            <a:xfrm>
              <a:off x="440" y="3417"/>
              <a:ext cx="18" cy="21"/>
            </a:xfrm>
            <a:custGeom>
              <a:avLst/>
              <a:gdLst/>
              <a:ahLst/>
              <a:cxnLst>
                <a:cxn ang="0">
                  <a:pos x="27" y="13"/>
                </a:cxn>
                <a:cxn ang="0">
                  <a:pos x="25" y="17"/>
                </a:cxn>
                <a:cxn ang="0">
                  <a:pos x="23" y="21"/>
                </a:cxn>
                <a:cxn ang="0">
                  <a:pos x="21" y="23"/>
                </a:cxn>
                <a:cxn ang="0">
                  <a:pos x="17" y="25"/>
                </a:cxn>
                <a:cxn ang="0">
                  <a:pos x="13" y="26"/>
                </a:cxn>
                <a:cxn ang="0">
                  <a:pos x="9" y="25"/>
                </a:cxn>
                <a:cxn ang="0">
                  <a:pos x="6" y="23"/>
                </a:cxn>
                <a:cxn ang="0">
                  <a:pos x="3" y="21"/>
                </a:cxn>
                <a:cxn ang="0">
                  <a:pos x="0" y="17"/>
                </a:cxn>
                <a:cxn ang="0">
                  <a:pos x="0" y="13"/>
                </a:cxn>
                <a:cxn ang="0">
                  <a:pos x="0" y="9"/>
                </a:cxn>
                <a:cxn ang="0">
                  <a:pos x="3" y="6"/>
                </a:cxn>
                <a:cxn ang="0">
                  <a:pos x="6" y="2"/>
                </a:cxn>
                <a:cxn ang="0">
                  <a:pos x="9" y="0"/>
                </a:cxn>
                <a:cxn ang="0">
                  <a:pos x="13" y="0"/>
                </a:cxn>
                <a:cxn ang="0">
                  <a:pos x="17" y="0"/>
                </a:cxn>
                <a:cxn ang="0">
                  <a:pos x="21" y="2"/>
                </a:cxn>
                <a:cxn ang="0">
                  <a:pos x="23" y="6"/>
                </a:cxn>
                <a:cxn ang="0">
                  <a:pos x="25" y="9"/>
                </a:cxn>
                <a:cxn ang="0">
                  <a:pos x="27" y="13"/>
                </a:cxn>
              </a:cxnLst>
              <a:rect l="0" t="0" r="r" b="b"/>
              <a:pathLst>
                <a:path w="27" h="26">
                  <a:moveTo>
                    <a:pt x="27" y="13"/>
                  </a:moveTo>
                  <a:lnTo>
                    <a:pt x="25" y="17"/>
                  </a:lnTo>
                  <a:lnTo>
                    <a:pt x="23" y="21"/>
                  </a:lnTo>
                  <a:lnTo>
                    <a:pt x="21" y="23"/>
                  </a:lnTo>
                  <a:lnTo>
                    <a:pt x="17" y="25"/>
                  </a:lnTo>
                  <a:lnTo>
                    <a:pt x="13" y="26"/>
                  </a:lnTo>
                  <a:lnTo>
                    <a:pt x="9" y="25"/>
                  </a:lnTo>
                  <a:lnTo>
                    <a:pt x="6" y="23"/>
                  </a:lnTo>
                  <a:lnTo>
                    <a:pt x="3" y="21"/>
                  </a:lnTo>
                  <a:lnTo>
                    <a:pt x="0" y="17"/>
                  </a:lnTo>
                  <a:lnTo>
                    <a:pt x="0" y="13"/>
                  </a:lnTo>
                  <a:lnTo>
                    <a:pt x="0" y="9"/>
                  </a:lnTo>
                  <a:lnTo>
                    <a:pt x="3" y="6"/>
                  </a:lnTo>
                  <a:lnTo>
                    <a:pt x="6" y="2"/>
                  </a:lnTo>
                  <a:lnTo>
                    <a:pt x="9" y="0"/>
                  </a:lnTo>
                  <a:lnTo>
                    <a:pt x="13" y="0"/>
                  </a:lnTo>
                  <a:lnTo>
                    <a:pt x="17" y="0"/>
                  </a:lnTo>
                  <a:lnTo>
                    <a:pt x="21" y="2"/>
                  </a:lnTo>
                  <a:lnTo>
                    <a:pt x="23" y="6"/>
                  </a:lnTo>
                  <a:lnTo>
                    <a:pt x="25" y="9"/>
                  </a:lnTo>
                  <a:lnTo>
                    <a:pt x="27" y="13"/>
                  </a:lnTo>
                </a:path>
              </a:pathLst>
            </a:custGeom>
            <a:noFill/>
            <a:ln w="14288">
              <a:solidFill>
                <a:srgbClr val="000000"/>
              </a:solidFill>
              <a:prstDash val="solid"/>
              <a:round/>
              <a:headEnd/>
              <a:tailEnd/>
            </a:ln>
          </p:spPr>
          <p:txBody>
            <a:bodyPr/>
            <a:lstStyle/>
            <a:p>
              <a:endParaRPr lang="en-US"/>
            </a:p>
          </p:txBody>
        </p:sp>
        <p:sp>
          <p:nvSpPr>
            <p:cNvPr id="169475" name="Freeform 2563"/>
            <p:cNvSpPr>
              <a:spLocks/>
            </p:cNvSpPr>
            <p:nvPr/>
          </p:nvSpPr>
          <p:spPr bwMode="auto">
            <a:xfrm>
              <a:off x="455" y="3580"/>
              <a:ext cx="18" cy="22"/>
            </a:xfrm>
            <a:custGeom>
              <a:avLst/>
              <a:gdLst/>
              <a:ahLst/>
              <a:cxnLst>
                <a:cxn ang="0">
                  <a:pos x="26" y="13"/>
                </a:cxn>
                <a:cxn ang="0">
                  <a:pos x="25" y="17"/>
                </a:cxn>
                <a:cxn ang="0">
                  <a:pos x="23" y="21"/>
                </a:cxn>
                <a:cxn ang="0">
                  <a:pos x="21" y="23"/>
                </a:cxn>
                <a:cxn ang="0">
                  <a:pos x="17" y="26"/>
                </a:cxn>
                <a:cxn ang="0">
                  <a:pos x="13" y="27"/>
                </a:cxn>
                <a:cxn ang="0">
                  <a:pos x="9" y="26"/>
                </a:cxn>
                <a:cxn ang="0">
                  <a:pos x="6" y="23"/>
                </a:cxn>
                <a:cxn ang="0">
                  <a:pos x="2" y="21"/>
                </a:cxn>
                <a:cxn ang="0">
                  <a:pos x="0" y="17"/>
                </a:cxn>
                <a:cxn ang="0">
                  <a:pos x="0" y="13"/>
                </a:cxn>
                <a:cxn ang="0">
                  <a:pos x="0" y="9"/>
                </a:cxn>
                <a:cxn ang="0">
                  <a:pos x="2" y="6"/>
                </a:cxn>
                <a:cxn ang="0">
                  <a:pos x="6" y="3"/>
                </a:cxn>
                <a:cxn ang="0">
                  <a:pos x="9" y="0"/>
                </a:cxn>
                <a:cxn ang="0">
                  <a:pos x="13" y="0"/>
                </a:cxn>
                <a:cxn ang="0">
                  <a:pos x="17" y="0"/>
                </a:cxn>
                <a:cxn ang="0">
                  <a:pos x="21" y="3"/>
                </a:cxn>
                <a:cxn ang="0">
                  <a:pos x="23" y="6"/>
                </a:cxn>
                <a:cxn ang="0">
                  <a:pos x="25" y="9"/>
                </a:cxn>
                <a:cxn ang="0">
                  <a:pos x="26" y="13"/>
                </a:cxn>
              </a:cxnLst>
              <a:rect l="0" t="0" r="r" b="b"/>
              <a:pathLst>
                <a:path w="26" h="27">
                  <a:moveTo>
                    <a:pt x="26" y="13"/>
                  </a:moveTo>
                  <a:lnTo>
                    <a:pt x="25" y="17"/>
                  </a:lnTo>
                  <a:lnTo>
                    <a:pt x="23" y="21"/>
                  </a:lnTo>
                  <a:lnTo>
                    <a:pt x="21" y="23"/>
                  </a:lnTo>
                  <a:lnTo>
                    <a:pt x="17" y="26"/>
                  </a:lnTo>
                  <a:lnTo>
                    <a:pt x="13" y="27"/>
                  </a:lnTo>
                  <a:lnTo>
                    <a:pt x="9" y="26"/>
                  </a:lnTo>
                  <a:lnTo>
                    <a:pt x="6" y="23"/>
                  </a:lnTo>
                  <a:lnTo>
                    <a:pt x="2" y="21"/>
                  </a:lnTo>
                  <a:lnTo>
                    <a:pt x="0" y="17"/>
                  </a:lnTo>
                  <a:lnTo>
                    <a:pt x="0" y="13"/>
                  </a:lnTo>
                  <a:lnTo>
                    <a:pt x="0" y="9"/>
                  </a:lnTo>
                  <a:lnTo>
                    <a:pt x="2" y="6"/>
                  </a:lnTo>
                  <a:lnTo>
                    <a:pt x="6" y="3"/>
                  </a:lnTo>
                  <a:lnTo>
                    <a:pt x="9" y="0"/>
                  </a:lnTo>
                  <a:lnTo>
                    <a:pt x="13" y="0"/>
                  </a:lnTo>
                  <a:lnTo>
                    <a:pt x="17" y="0"/>
                  </a:lnTo>
                  <a:lnTo>
                    <a:pt x="21" y="3"/>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476" name="Freeform 2564"/>
            <p:cNvSpPr>
              <a:spLocks/>
            </p:cNvSpPr>
            <p:nvPr/>
          </p:nvSpPr>
          <p:spPr bwMode="auto">
            <a:xfrm>
              <a:off x="470" y="3670"/>
              <a:ext cx="18" cy="22"/>
            </a:xfrm>
            <a:custGeom>
              <a:avLst/>
              <a:gdLst/>
              <a:ahLst/>
              <a:cxnLst>
                <a:cxn ang="0">
                  <a:pos x="26" y="13"/>
                </a:cxn>
                <a:cxn ang="0">
                  <a:pos x="26" y="18"/>
                </a:cxn>
                <a:cxn ang="0">
                  <a:pos x="24" y="21"/>
                </a:cxn>
                <a:cxn ang="0">
                  <a:pos x="21" y="24"/>
                </a:cxn>
                <a:cxn ang="0">
                  <a:pos x="18" y="25"/>
                </a:cxn>
                <a:cxn ang="0">
                  <a:pos x="13" y="27"/>
                </a:cxn>
                <a:cxn ang="0">
                  <a:pos x="10" y="25"/>
                </a:cxn>
                <a:cxn ang="0">
                  <a:pos x="5" y="24"/>
                </a:cxn>
                <a:cxn ang="0">
                  <a:pos x="3" y="21"/>
                </a:cxn>
                <a:cxn ang="0">
                  <a:pos x="1" y="18"/>
                </a:cxn>
                <a:cxn ang="0">
                  <a:pos x="0" y="13"/>
                </a:cxn>
                <a:cxn ang="0">
                  <a:pos x="1" y="9"/>
                </a:cxn>
                <a:cxn ang="0">
                  <a:pos x="3" y="6"/>
                </a:cxn>
                <a:cxn ang="0">
                  <a:pos x="5" y="3"/>
                </a:cxn>
                <a:cxn ang="0">
                  <a:pos x="10" y="1"/>
                </a:cxn>
                <a:cxn ang="0">
                  <a:pos x="13" y="0"/>
                </a:cxn>
                <a:cxn ang="0">
                  <a:pos x="18" y="1"/>
                </a:cxn>
                <a:cxn ang="0">
                  <a:pos x="21" y="3"/>
                </a:cxn>
                <a:cxn ang="0">
                  <a:pos x="24" y="6"/>
                </a:cxn>
                <a:cxn ang="0">
                  <a:pos x="26" y="9"/>
                </a:cxn>
                <a:cxn ang="0">
                  <a:pos x="26" y="13"/>
                </a:cxn>
              </a:cxnLst>
              <a:rect l="0" t="0" r="r" b="b"/>
              <a:pathLst>
                <a:path w="26" h="27">
                  <a:moveTo>
                    <a:pt x="26" y="13"/>
                  </a:moveTo>
                  <a:lnTo>
                    <a:pt x="26" y="18"/>
                  </a:lnTo>
                  <a:lnTo>
                    <a:pt x="24" y="21"/>
                  </a:lnTo>
                  <a:lnTo>
                    <a:pt x="21" y="24"/>
                  </a:lnTo>
                  <a:lnTo>
                    <a:pt x="18" y="25"/>
                  </a:lnTo>
                  <a:lnTo>
                    <a:pt x="13" y="27"/>
                  </a:lnTo>
                  <a:lnTo>
                    <a:pt x="10" y="25"/>
                  </a:lnTo>
                  <a:lnTo>
                    <a:pt x="5" y="24"/>
                  </a:lnTo>
                  <a:lnTo>
                    <a:pt x="3" y="21"/>
                  </a:lnTo>
                  <a:lnTo>
                    <a:pt x="1" y="18"/>
                  </a:lnTo>
                  <a:lnTo>
                    <a:pt x="0" y="13"/>
                  </a:lnTo>
                  <a:lnTo>
                    <a:pt x="1" y="9"/>
                  </a:lnTo>
                  <a:lnTo>
                    <a:pt x="3" y="6"/>
                  </a:lnTo>
                  <a:lnTo>
                    <a:pt x="5" y="3"/>
                  </a:lnTo>
                  <a:lnTo>
                    <a:pt x="10" y="1"/>
                  </a:lnTo>
                  <a:lnTo>
                    <a:pt x="13" y="0"/>
                  </a:lnTo>
                  <a:lnTo>
                    <a:pt x="18" y="1"/>
                  </a:lnTo>
                  <a:lnTo>
                    <a:pt x="21" y="3"/>
                  </a:lnTo>
                  <a:lnTo>
                    <a:pt x="24" y="6"/>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477" name="Freeform 2565"/>
            <p:cNvSpPr>
              <a:spLocks/>
            </p:cNvSpPr>
            <p:nvPr/>
          </p:nvSpPr>
          <p:spPr bwMode="auto">
            <a:xfrm>
              <a:off x="485" y="3253"/>
              <a:ext cx="18" cy="20"/>
            </a:xfrm>
            <a:custGeom>
              <a:avLst/>
              <a:gdLst/>
              <a:ahLst/>
              <a:cxnLst>
                <a:cxn ang="0">
                  <a:pos x="26" y="13"/>
                </a:cxn>
                <a:cxn ang="0">
                  <a:pos x="26" y="17"/>
                </a:cxn>
                <a:cxn ang="0">
                  <a:pos x="24" y="21"/>
                </a:cxn>
                <a:cxn ang="0">
                  <a:pos x="21" y="24"/>
                </a:cxn>
                <a:cxn ang="0">
                  <a:pos x="17" y="26"/>
                </a:cxn>
                <a:cxn ang="0">
                  <a:pos x="13" y="26"/>
                </a:cxn>
                <a:cxn ang="0">
                  <a:pos x="10" y="26"/>
                </a:cxn>
                <a:cxn ang="0">
                  <a:pos x="5" y="24"/>
                </a:cxn>
                <a:cxn ang="0">
                  <a:pos x="3" y="21"/>
                </a:cxn>
                <a:cxn ang="0">
                  <a:pos x="1" y="17"/>
                </a:cxn>
                <a:cxn ang="0">
                  <a:pos x="0" y="13"/>
                </a:cxn>
                <a:cxn ang="0">
                  <a:pos x="1" y="10"/>
                </a:cxn>
                <a:cxn ang="0">
                  <a:pos x="3" y="5"/>
                </a:cxn>
                <a:cxn ang="0">
                  <a:pos x="5" y="3"/>
                </a:cxn>
                <a:cxn ang="0">
                  <a:pos x="10" y="1"/>
                </a:cxn>
                <a:cxn ang="0">
                  <a:pos x="13" y="0"/>
                </a:cxn>
                <a:cxn ang="0">
                  <a:pos x="17" y="1"/>
                </a:cxn>
                <a:cxn ang="0">
                  <a:pos x="21" y="3"/>
                </a:cxn>
                <a:cxn ang="0">
                  <a:pos x="24" y="5"/>
                </a:cxn>
                <a:cxn ang="0">
                  <a:pos x="26" y="10"/>
                </a:cxn>
                <a:cxn ang="0">
                  <a:pos x="26" y="13"/>
                </a:cxn>
              </a:cxnLst>
              <a:rect l="0" t="0" r="r" b="b"/>
              <a:pathLst>
                <a:path w="26" h="26">
                  <a:moveTo>
                    <a:pt x="26" y="13"/>
                  </a:moveTo>
                  <a:lnTo>
                    <a:pt x="26" y="17"/>
                  </a:lnTo>
                  <a:lnTo>
                    <a:pt x="24" y="21"/>
                  </a:lnTo>
                  <a:lnTo>
                    <a:pt x="21" y="24"/>
                  </a:lnTo>
                  <a:lnTo>
                    <a:pt x="17" y="26"/>
                  </a:lnTo>
                  <a:lnTo>
                    <a:pt x="13" y="26"/>
                  </a:lnTo>
                  <a:lnTo>
                    <a:pt x="10" y="26"/>
                  </a:lnTo>
                  <a:lnTo>
                    <a:pt x="5" y="24"/>
                  </a:lnTo>
                  <a:lnTo>
                    <a:pt x="3" y="21"/>
                  </a:lnTo>
                  <a:lnTo>
                    <a:pt x="1" y="17"/>
                  </a:lnTo>
                  <a:lnTo>
                    <a:pt x="0" y="13"/>
                  </a:lnTo>
                  <a:lnTo>
                    <a:pt x="1" y="10"/>
                  </a:lnTo>
                  <a:lnTo>
                    <a:pt x="3" y="5"/>
                  </a:lnTo>
                  <a:lnTo>
                    <a:pt x="5" y="3"/>
                  </a:lnTo>
                  <a:lnTo>
                    <a:pt x="10" y="1"/>
                  </a:lnTo>
                  <a:lnTo>
                    <a:pt x="13" y="0"/>
                  </a:lnTo>
                  <a:lnTo>
                    <a:pt x="17" y="1"/>
                  </a:lnTo>
                  <a:lnTo>
                    <a:pt x="21" y="3"/>
                  </a:lnTo>
                  <a:lnTo>
                    <a:pt x="24" y="5"/>
                  </a:lnTo>
                  <a:lnTo>
                    <a:pt x="26" y="10"/>
                  </a:lnTo>
                  <a:lnTo>
                    <a:pt x="26" y="13"/>
                  </a:lnTo>
                </a:path>
              </a:pathLst>
            </a:custGeom>
            <a:noFill/>
            <a:ln w="14288">
              <a:solidFill>
                <a:srgbClr val="000000"/>
              </a:solidFill>
              <a:prstDash val="solid"/>
              <a:round/>
              <a:headEnd/>
              <a:tailEnd/>
            </a:ln>
          </p:spPr>
          <p:txBody>
            <a:bodyPr/>
            <a:lstStyle/>
            <a:p>
              <a:endParaRPr lang="en-US"/>
            </a:p>
          </p:txBody>
        </p:sp>
        <p:sp>
          <p:nvSpPr>
            <p:cNvPr id="169478" name="Freeform 2566"/>
            <p:cNvSpPr>
              <a:spLocks/>
            </p:cNvSpPr>
            <p:nvPr/>
          </p:nvSpPr>
          <p:spPr bwMode="auto">
            <a:xfrm>
              <a:off x="500" y="3537"/>
              <a:ext cx="18" cy="20"/>
            </a:xfrm>
            <a:custGeom>
              <a:avLst/>
              <a:gdLst/>
              <a:ahLst/>
              <a:cxnLst>
                <a:cxn ang="0">
                  <a:pos x="26" y="14"/>
                </a:cxn>
                <a:cxn ang="0">
                  <a:pos x="26" y="18"/>
                </a:cxn>
                <a:cxn ang="0">
                  <a:pos x="24" y="21"/>
                </a:cxn>
                <a:cxn ang="0">
                  <a:pos x="21" y="24"/>
                </a:cxn>
                <a:cxn ang="0">
                  <a:pos x="17" y="27"/>
                </a:cxn>
                <a:cxn ang="0">
                  <a:pos x="13" y="27"/>
                </a:cxn>
                <a:cxn ang="0">
                  <a:pos x="10" y="27"/>
                </a:cxn>
                <a:cxn ang="0">
                  <a:pos x="5" y="24"/>
                </a:cxn>
                <a:cxn ang="0">
                  <a:pos x="3" y="21"/>
                </a:cxn>
                <a:cxn ang="0">
                  <a:pos x="1" y="18"/>
                </a:cxn>
                <a:cxn ang="0">
                  <a:pos x="0" y="14"/>
                </a:cxn>
                <a:cxn ang="0">
                  <a:pos x="1" y="10"/>
                </a:cxn>
                <a:cxn ang="0">
                  <a:pos x="3" y="6"/>
                </a:cxn>
                <a:cxn ang="0">
                  <a:pos x="5" y="4"/>
                </a:cxn>
                <a:cxn ang="0">
                  <a:pos x="10" y="1"/>
                </a:cxn>
                <a:cxn ang="0">
                  <a:pos x="13" y="0"/>
                </a:cxn>
                <a:cxn ang="0">
                  <a:pos x="17" y="1"/>
                </a:cxn>
                <a:cxn ang="0">
                  <a:pos x="21" y="4"/>
                </a:cxn>
                <a:cxn ang="0">
                  <a:pos x="24" y="6"/>
                </a:cxn>
                <a:cxn ang="0">
                  <a:pos x="26" y="10"/>
                </a:cxn>
                <a:cxn ang="0">
                  <a:pos x="26" y="14"/>
                </a:cxn>
              </a:cxnLst>
              <a:rect l="0" t="0" r="r" b="b"/>
              <a:pathLst>
                <a:path w="26" h="27">
                  <a:moveTo>
                    <a:pt x="26" y="14"/>
                  </a:moveTo>
                  <a:lnTo>
                    <a:pt x="26" y="18"/>
                  </a:lnTo>
                  <a:lnTo>
                    <a:pt x="24" y="21"/>
                  </a:lnTo>
                  <a:lnTo>
                    <a:pt x="21" y="24"/>
                  </a:lnTo>
                  <a:lnTo>
                    <a:pt x="17" y="27"/>
                  </a:lnTo>
                  <a:lnTo>
                    <a:pt x="13" y="27"/>
                  </a:lnTo>
                  <a:lnTo>
                    <a:pt x="10" y="27"/>
                  </a:lnTo>
                  <a:lnTo>
                    <a:pt x="5" y="24"/>
                  </a:lnTo>
                  <a:lnTo>
                    <a:pt x="3" y="21"/>
                  </a:lnTo>
                  <a:lnTo>
                    <a:pt x="1" y="18"/>
                  </a:lnTo>
                  <a:lnTo>
                    <a:pt x="0" y="14"/>
                  </a:lnTo>
                  <a:lnTo>
                    <a:pt x="1" y="10"/>
                  </a:lnTo>
                  <a:lnTo>
                    <a:pt x="3" y="6"/>
                  </a:lnTo>
                  <a:lnTo>
                    <a:pt x="5" y="4"/>
                  </a:lnTo>
                  <a:lnTo>
                    <a:pt x="10" y="1"/>
                  </a:lnTo>
                  <a:lnTo>
                    <a:pt x="13" y="0"/>
                  </a:lnTo>
                  <a:lnTo>
                    <a:pt x="17" y="1"/>
                  </a:lnTo>
                  <a:lnTo>
                    <a:pt x="21" y="4"/>
                  </a:lnTo>
                  <a:lnTo>
                    <a:pt x="24" y="6"/>
                  </a:lnTo>
                  <a:lnTo>
                    <a:pt x="26" y="10"/>
                  </a:lnTo>
                  <a:lnTo>
                    <a:pt x="26" y="14"/>
                  </a:lnTo>
                </a:path>
              </a:pathLst>
            </a:custGeom>
            <a:noFill/>
            <a:ln w="14288">
              <a:solidFill>
                <a:srgbClr val="000000"/>
              </a:solidFill>
              <a:prstDash val="solid"/>
              <a:round/>
              <a:headEnd/>
              <a:tailEnd/>
            </a:ln>
          </p:spPr>
          <p:txBody>
            <a:bodyPr/>
            <a:lstStyle/>
            <a:p>
              <a:endParaRPr lang="en-US"/>
            </a:p>
          </p:txBody>
        </p:sp>
        <p:sp>
          <p:nvSpPr>
            <p:cNvPr id="169479" name="Freeform 2567"/>
            <p:cNvSpPr>
              <a:spLocks/>
            </p:cNvSpPr>
            <p:nvPr/>
          </p:nvSpPr>
          <p:spPr bwMode="auto">
            <a:xfrm>
              <a:off x="515" y="3666"/>
              <a:ext cx="18" cy="20"/>
            </a:xfrm>
            <a:custGeom>
              <a:avLst/>
              <a:gdLst/>
              <a:ahLst/>
              <a:cxnLst>
                <a:cxn ang="0">
                  <a:pos x="26" y="13"/>
                </a:cxn>
                <a:cxn ang="0">
                  <a:pos x="25" y="16"/>
                </a:cxn>
                <a:cxn ang="0">
                  <a:pos x="24" y="21"/>
                </a:cxn>
                <a:cxn ang="0">
                  <a:pos x="20" y="23"/>
                </a:cxn>
                <a:cxn ang="0">
                  <a:pos x="17" y="25"/>
                </a:cxn>
                <a:cxn ang="0">
                  <a:pos x="13" y="26"/>
                </a:cxn>
                <a:cxn ang="0">
                  <a:pos x="8" y="25"/>
                </a:cxn>
                <a:cxn ang="0">
                  <a:pos x="5" y="23"/>
                </a:cxn>
                <a:cxn ang="0">
                  <a:pos x="2" y="21"/>
                </a:cxn>
                <a:cxn ang="0">
                  <a:pos x="1" y="16"/>
                </a:cxn>
                <a:cxn ang="0">
                  <a:pos x="0" y="13"/>
                </a:cxn>
                <a:cxn ang="0">
                  <a:pos x="1" y="9"/>
                </a:cxn>
                <a:cxn ang="0">
                  <a:pos x="2" y="5"/>
                </a:cxn>
                <a:cxn ang="0">
                  <a:pos x="5" y="2"/>
                </a:cxn>
                <a:cxn ang="0">
                  <a:pos x="8" y="0"/>
                </a:cxn>
                <a:cxn ang="0">
                  <a:pos x="13" y="0"/>
                </a:cxn>
                <a:cxn ang="0">
                  <a:pos x="17" y="0"/>
                </a:cxn>
                <a:cxn ang="0">
                  <a:pos x="20" y="2"/>
                </a:cxn>
                <a:cxn ang="0">
                  <a:pos x="24" y="5"/>
                </a:cxn>
                <a:cxn ang="0">
                  <a:pos x="25" y="9"/>
                </a:cxn>
                <a:cxn ang="0">
                  <a:pos x="26" y="13"/>
                </a:cxn>
              </a:cxnLst>
              <a:rect l="0" t="0" r="r" b="b"/>
              <a:pathLst>
                <a:path w="26" h="26">
                  <a:moveTo>
                    <a:pt x="26" y="13"/>
                  </a:moveTo>
                  <a:lnTo>
                    <a:pt x="25" y="16"/>
                  </a:lnTo>
                  <a:lnTo>
                    <a:pt x="24" y="21"/>
                  </a:lnTo>
                  <a:lnTo>
                    <a:pt x="20" y="23"/>
                  </a:lnTo>
                  <a:lnTo>
                    <a:pt x="17" y="25"/>
                  </a:lnTo>
                  <a:lnTo>
                    <a:pt x="13" y="26"/>
                  </a:lnTo>
                  <a:lnTo>
                    <a:pt x="8" y="25"/>
                  </a:lnTo>
                  <a:lnTo>
                    <a:pt x="5" y="23"/>
                  </a:lnTo>
                  <a:lnTo>
                    <a:pt x="2" y="21"/>
                  </a:lnTo>
                  <a:lnTo>
                    <a:pt x="1" y="16"/>
                  </a:lnTo>
                  <a:lnTo>
                    <a:pt x="0" y="13"/>
                  </a:lnTo>
                  <a:lnTo>
                    <a:pt x="1" y="9"/>
                  </a:lnTo>
                  <a:lnTo>
                    <a:pt x="2" y="5"/>
                  </a:lnTo>
                  <a:lnTo>
                    <a:pt x="5" y="2"/>
                  </a:lnTo>
                  <a:lnTo>
                    <a:pt x="8" y="0"/>
                  </a:lnTo>
                  <a:lnTo>
                    <a:pt x="13" y="0"/>
                  </a:lnTo>
                  <a:lnTo>
                    <a:pt x="17" y="0"/>
                  </a:lnTo>
                  <a:lnTo>
                    <a:pt x="20" y="2"/>
                  </a:lnTo>
                  <a:lnTo>
                    <a:pt x="24"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480" name="Freeform 2568"/>
            <p:cNvSpPr>
              <a:spLocks/>
            </p:cNvSpPr>
            <p:nvPr/>
          </p:nvSpPr>
          <p:spPr bwMode="auto">
            <a:xfrm>
              <a:off x="531" y="3305"/>
              <a:ext cx="18" cy="20"/>
            </a:xfrm>
            <a:custGeom>
              <a:avLst/>
              <a:gdLst/>
              <a:ahLst/>
              <a:cxnLst>
                <a:cxn ang="0">
                  <a:pos x="26" y="13"/>
                </a:cxn>
                <a:cxn ang="0">
                  <a:pos x="25" y="17"/>
                </a:cxn>
                <a:cxn ang="0">
                  <a:pos x="24" y="20"/>
                </a:cxn>
                <a:cxn ang="0">
                  <a:pos x="20" y="24"/>
                </a:cxn>
                <a:cxn ang="0">
                  <a:pos x="17" y="25"/>
                </a:cxn>
                <a:cxn ang="0">
                  <a:pos x="13" y="26"/>
                </a:cxn>
                <a:cxn ang="0">
                  <a:pos x="8" y="25"/>
                </a:cxn>
                <a:cxn ang="0">
                  <a:pos x="5" y="24"/>
                </a:cxn>
                <a:cxn ang="0">
                  <a:pos x="2" y="20"/>
                </a:cxn>
                <a:cxn ang="0">
                  <a:pos x="1" y="17"/>
                </a:cxn>
                <a:cxn ang="0">
                  <a:pos x="0" y="13"/>
                </a:cxn>
                <a:cxn ang="0">
                  <a:pos x="1" y="8"/>
                </a:cxn>
                <a:cxn ang="0">
                  <a:pos x="2" y="5"/>
                </a:cxn>
                <a:cxn ang="0">
                  <a:pos x="5" y="2"/>
                </a:cxn>
                <a:cxn ang="0">
                  <a:pos x="8" y="1"/>
                </a:cxn>
                <a:cxn ang="0">
                  <a:pos x="13" y="0"/>
                </a:cxn>
                <a:cxn ang="0">
                  <a:pos x="17" y="1"/>
                </a:cxn>
                <a:cxn ang="0">
                  <a:pos x="20" y="2"/>
                </a:cxn>
                <a:cxn ang="0">
                  <a:pos x="24" y="5"/>
                </a:cxn>
                <a:cxn ang="0">
                  <a:pos x="25" y="8"/>
                </a:cxn>
                <a:cxn ang="0">
                  <a:pos x="26" y="13"/>
                </a:cxn>
              </a:cxnLst>
              <a:rect l="0" t="0" r="r" b="b"/>
              <a:pathLst>
                <a:path w="26" h="26">
                  <a:moveTo>
                    <a:pt x="26" y="13"/>
                  </a:moveTo>
                  <a:lnTo>
                    <a:pt x="25" y="17"/>
                  </a:lnTo>
                  <a:lnTo>
                    <a:pt x="24" y="20"/>
                  </a:lnTo>
                  <a:lnTo>
                    <a:pt x="20" y="24"/>
                  </a:lnTo>
                  <a:lnTo>
                    <a:pt x="17" y="25"/>
                  </a:lnTo>
                  <a:lnTo>
                    <a:pt x="13" y="26"/>
                  </a:lnTo>
                  <a:lnTo>
                    <a:pt x="8" y="25"/>
                  </a:lnTo>
                  <a:lnTo>
                    <a:pt x="5" y="24"/>
                  </a:lnTo>
                  <a:lnTo>
                    <a:pt x="2" y="20"/>
                  </a:lnTo>
                  <a:lnTo>
                    <a:pt x="1" y="17"/>
                  </a:lnTo>
                  <a:lnTo>
                    <a:pt x="0" y="13"/>
                  </a:lnTo>
                  <a:lnTo>
                    <a:pt x="1" y="8"/>
                  </a:lnTo>
                  <a:lnTo>
                    <a:pt x="2" y="5"/>
                  </a:lnTo>
                  <a:lnTo>
                    <a:pt x="5" y="2"/>
                  </a:lnTo>
                  <a:lnTo>
                    <a:pt x="8" y="1"/>
                  </a:lnTo>
                  <a:lnTo>
                    <a:pt x="13" y="0"/>
                  </a:lnTo>
                  <a:lnTo>
                    <a:pt x="17" y="1"/>
                  </a:lnTo>
                  <a:lnTo>
                    <a:pt x="20" y="2"/>
                  </a:lnTo>
                  <a:lnTo>
                    <a:pt x="24"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481" name="Freeform 2569"/>
            <p:cNvSpPr>
              <a:spLocks/>
            </p:cNvSpPr>
            <p:nvPr/>
          </p:nvSpPr>
          <p:spPr bwMode="auto">
            <a:xfrm>
              <a:off x="545" y="3549"/>
              <a:ext cx="19" cy="20"/>
            </a:xfrm>
            <a:custGeom>
              <a:avLst/>
              <a:gdLst/>
              <a:ahLst/>
              <a:cxnLst>
                <a:cxn ang="0">
                  <a:pos x="27" y="13"/>
                </a:cxn>
                <a:cxn ang="0">
                  <a:pos x="26" y="17"/>
                </a:cxn>
                <a:cxn ang="0">
                  <a:pos x="23" y="21"/>
                </a:cxn>
                <a:cxn ang="0">
                  <a:pos x="21" y="24"/>
                </a:cxn>
                <a:cxn ang="0">
                  <a:pos x="17" y="26"/>
                </a:cxn>
                <a:cxn ang="0">
                  <a:pos x="14" y="26"/>
                </a:cxn>
                <a:cxn ang="0">
                  <a:pos x="9" y="26"/>
                </a:cxn>
                <a:cxn ang="0">
                  <a:pos x="6" y="24"/>
                </a:cxn>
                <a:cxn ang="0">
                  <a:pos x="3" y="21"/>
                </a:cxn>
                <a:cxn ang="0">
                  <a:pos x="0" y="17"/>
                </a:cxn>
                <a:cxn ang="0">
                  <a:pos x="0" y="13"/>
                </a:cxn>
                <a:cxn ang="0">
                  <a:pos x="0" y="10"/>
                </a:cxn>
                <a:cxn ang="0">
                  <a:pos x="3" y="5"/>
                </a:cxn>
                <a:cxn ang="0">
                  <a:pos x="6" y="3"/>
                </a:cxn>
                <a:cxn ang="0">
                  <a:pos x="9" y="1"/>
                </a:cxn>
                <a:cxn ang="0">
                  <a:pos x="14" y="0"/>
                </a:cxn>
                <a:cxn ang="0">
                  <a:pos x="17" y="1"/>
                </a:cxn>
                <a:cxn ang="0">
                  <a:pos x="21" y="3"/>
                </a:cxn>
                <a:cxn ang="0">
                  <a:pos x="23" y="5"/>
                </a:cxn>
                <a:cxn ang="0">
                  <a:pos x="26" y="10"/>
                </a:cxn>
                <a:cxn ang="0">
                  <a:pos x="27" y="13"/>
                </a:cxn>
              </a:cxnLst>
              <a:rect l="0" t="0" r="r" b="b"/>
              <a:pathLst>
                <a:path w="27" h="26">
                  <a:moveTo>
                    <a:pt x="27" y="13"/>
                  </a:moveTo>
                  <a:lnTo>
                    <a:pt x="26" y="17"/>
                  </a:lnTo>
                  <a:lnTo>
                    <a:pt x="23" y="21"/>
                  </a:lnTo>
                  <a:lnTo>
                    <a:pt x="21" y="24"/>
                  </a:lnTo>
                  <a:lnTo>
                    <a:pt x="17" y="26"/>
                  </a:lnTo>
                  <a:lnTo>
                    <a:pt x="14" y="26"/>
                  </a:lnTo>
                  <a:lnTo>
                    <a:pt x="9" y="26"/>
                  </a:lnTo>
                  <a:lnTo>
                    <a:pt x="6" y="24"/>
                  </a:lnTo>
                  <a:lnTo>
                    <a:pt x="3" y="21"/>
                  </a:lnTo>
                  <a:lnTo>
                    <a:pt x="0" y="17"/>
                  </a:lnTo>
                  <a:lnTo>
                    <a:pt x="0" y="13"/>
                  </a:lnTo>
                  <a:lnTo>
                    <a:pt x="0" y="10"/>
                  </a:lnTo>
                  <a:lnTo>
                    <a:pt x="3" y="5"/>
                  </a:lnTo>
                  <a:lnTo>
                    <a:pt x="6" y="3"/>
                  </a:lnTo>
                  <a:lnTo>
                    <a:pt x="9" y="1"/>
                  </a:lnTo>
                  <a:lnTo>
                    <a:pt x="14" y="0"/>
                  </a:lnTo>
                  <a:lnTo>
                    <a:pt x="17" y="1"/>
                  </a:lnTo>
                  <a:lnTo>
                    <a:pt x="21" y="3"/>
                  </a:lnTo>
                  <a:lnTo>
                    <a:pt x="23" y="5"/>
                  </a:lnTo>
                  <a:lnTo>
                    <a:pt x="26" y="10"/>
                  </a:lnTo>
                  <a:lnTo>
                    <a:pt x="27" y="13"/>
                  </a:lnTo>
                </a:path>
              </a:pathLst>
            </a:custGeom>
            <a:noFill/>
            <a:ln w="14288">
              <a:solidFill>
                <a:srgbClr val="000000"/>
              </a:solidFill>
              <a:prstDash val="solid"/>
              <a:round/>
              <a:headEnd/>
              <a:tailEnd/>
            </a:ln>
          </p:spPr>
          <p:txBody>
            <a:bodyPr/>
            <a:lstStyle/>
            <a:p>
              <a:endParaRPr lang="en-US"/>
            </a:p>
          </p:txBody>
        </p:sp>
        <p:sp>
          <p:nvSpPr>
            <p:cNvPr id="169482" name="Freeform 2570"/>
            <p:cNvSpPr>
              <a:spLocks/>
            </p:cNvSpPr>
            <p:nvPr/>
          </p:nvSpPr>
          <p:spPr bwMode="auto">
            <a:xfrm>
              <a:off x="560" y="3576"/>
              <a:ext cx="19" cy="21"/>
            </a:xfrm>
            <a:custGeom>
              <a:avLst/>
              <a:gdLst/>
              <a:ahLst/>
              <a:cxnLst>
                <a:cxn ang="0">
                  <a:pos x="27" y="13"/>
                </a:cxn>
                <a:cxn ang="0">
                  <a:pos x="25" y="17"/>
                </a:cxn>
                <a:cxn ang="0">
                  <a:pos x="23" y="21"/>
                </a:cxn>
                <a:cxn ang="0">
                  <a:pos x="21" y="24"/>
                </a:cxn>
                <a:cxn ang="0">
                  <a:pos x="17" y="26"/>
                </a:cxn>
                <a:cxn ang="0">
                  <a:pos x="13" y="26"/>
                </a:cxn>
                <a:cxn ang="0">
                  <a:pos x="9" y="26"/>
                </a:cxn>
                <a:cxn ang="0">
                  <a:pos x="6" y="24"/>
                </a:cxn>
                <a:cxn ang="0">
                  <a:pos x="2" y="21"/>
                </a:cxn>
                <a:cxn ang="0">
                  <a:pos x="0" y="17"/>
                </a:cxn>
                <a:cxn ang="0">
                  <a:pos x="0" y="13"/>
                </a:cxn>
                <a:cxn ang="0">
                  <a:pos x="0" y="10"/>
                </a:cxn>
                <a:cxn ang="0">
                  <a:pos x="2" y="5"/>
                </a:cxn>
                <a:cxn ang="0">
                  <a:pos x="6" y="3"/>
                </a:cxn>
                <a:cxn ang="0">
                  <a:pos x="9" y="1"/>
                </a:cxn>
                <a:cxn ang="0">
                  <a:pos x="13" y="0"/>
                </a:cxn>
                <a:cxn ang="0">
                  <a:pos x="17" y="1"/>
                </a:cxn>
                <a:cxn ang="0">
                  <a:pos x="21" y="3"/>
                </a:cxn>
                <a:cxn ang="0">
                  <a:pos x="23" y="5"/>
                </a:cxn>
                <a:cxn ang="0">
                  <a:pos x="25" y="10"/>
                </a:cxn>
                <a:cxn ang="0">
                  <a:pos x="27" y="13"/>
                </a:cxn>
              </a:cxnLst>
              <a:rect l="0" t="0" r="r" b="b"/>
              <a:pathLst>
                <a:path w="27" h="26">
                  <a:moveTo>
                    <a:pt x="27" y="13"/>
                  </a:moveTo>
                  <a:lnTo>
                    <a:pt x="25" y="17"/>
                  </a:lnTo>
                  <a:lnTo>
                    <a:pt x="23" y="21"/>
                  </a:lnTo>
                  <a:lnTo>
                    <a:pt x="21" y="24"/>
                  </a:lnTo>
                  <a:lnTo>
                    <a:pt x="17" y="26"/>
                  </a:lnTo>
                  <a:lnTo>
                    <a:pt x="13" y="26"/>
                  </a:lnTo>
                  <a:lnTo>
                    <a:pt x="9" y="26"/>
                  </a:lnTo>
                  <a:lnTo>
                    <a:pt x="6" y="24"/>
                  </a:lnTo>
                  <a:lnTo>
                    <a:pt x="2" y="21"/>
                  </a:lnTo>
                  <a:lnTo>
                    <a:pt x="0" y="17"/>
                  </a:lnTo>
                  <a:lnTo>
                    <a:pt x="0" y="13"/>
                  </a:lnTo>
                  <a:lnTo>
                    <a:pt x="0" y="10"/>
                  </a:lnTo>
                  <a:lnTo>
                    <a:pt x="2" y="5"/>
                  </a:lnTo>
                  <a:lnTo>
                    <a:pt x="6" y="3"/>
                  </a:lnTo>
                  <a:lnTo>
                    <a:pt x="9" y="1"/>
                  </a:lnTo>
                  <a:lnTo>
                    <a:pt x="13" y="0"/>
                  </a:lnTo>
                  <a:lnTo>
                    <a:pt x="17" y="1"/>
                  </a:lnTo>
                  <a:lnTo>
                    <a:pt x="21" y="3"/>
                  </a:lnTo>
                  <a:lnTo>
                    <a:pt x="23" y="5"/>
                  </a:lnTo>
                  <a:lnTo>
                    <a:pt x="25" y="10"/>
                  </a:lnTo>
                  <a:lnTo>
                    <a:pt x="27" y="13"/>
                  </a:lnTo>
                </a:path>
              </a:pathLst>
            </a:custGeom>
            <a:noFill/>
            <a:ln w="14288">
              <a:solidFill>
                <a:srgbClr val="000000"/>
              </a:solidFill>
              <a:prstDash val="solid"/>
              <a:round/>
              <a:headEnd/>
              <a:tailEnd/>
            </a:ln>
          </p:spPr>
          <p:txBody>
            <a:bodyPr/>
            <a:lstStyle/>
            <a:p>
              <a:endParaRPr lang="en-US"/>
            </a:p>
          </p:txBody>
        </p:sp>
        <p:sp>
          <p:nvSpPr>
            <p:cNvPr id="169483" name="Freeform 2571"/>
            <p:cNvSpPr>
              <a:spLocks/>
            </p:cNvSpPr>
            <p:nvPr/>
          </p:nvSpPr>
          <p:spPr bwMode="auto">
            <a:xfrm>
              <a:off x="575" y="3623"/>
              <a:ext cx="18" cy="20"/>
            </a:xfrm>
            <a:custGeom>
              <a:avLst/>
              <a:gdLst/>
              <a:ahLst/>
              <a:cxnLst>
                <a:cxn ang="0">
                  <a:pos x="26" y="13"/>
                </a:cxn>
                <a:cxn ang="0">
                  <a:pos x="26" y="17"/>
                </a:cxn>
                <a:cxn ang="0">
                  <a:pos x="24" y="21"/>
                </a:cxn>
                <a:cxn ang="0">
                  <a:pos x="21" y="24"/>
                </a:cxn>
                <a:cxn ang="0">
                  <a:pos x="18" y="25"/>
                </a:cxn>
                <a:cxn ang="0">
                  <a:pos x="13" y="26"/>
                </a:cxn>
                <a:cxn ang="0">
                  <a:pos x="10" y="25"/>
                </a:cxn>
                <a:cxn ang="0">
                  <a:pos x="6" y="24"/>
                </a:cxn>
                <a:cxn ang="0">
                  <a:pos x="3" y="21"/>
                </a:cxn>
                <a:cxn ang="0">
                  <a:pos x="1" y="17"/>
                </a:cxn>
                <a:cxn ang="0">
                  <a:pos x="0" y="13"/>
                </a:cxn>
                <a:cxn ang="0">
                  <a:pos x="1" y="9"/>
                </a:cxn>
                <a:cxn ang="0">
                  <a:pos x="3" y="5"/>
                </a:cxn>
                <a:cxn ang="0">
                  <a:pos x="6" y="2"/>
                </a:cxn>
                <a:cxn ang="0">
                  <a:pos x="10" y="1"/>
                </a:cxn>
                <a:cxn ang="0">
                  <a:pos x="13" y="0"/>
                </a:cxn>
                <a:cxn ang="0">
                  <a:pos x="18" y="1"/>
                </a:cxn>
                <a:cxn ang="0">
                  <a:pos x="21" y="2"/>
                </a:cxn>
                <a:cxn ang="0">
                  <a:pos x="24" y="5"/>
                </a:cxn>
                <a:cxn ang="0">
                  <a:pos x="26" y="9"/>
                </a:cxn>
                <a:cxn ang="0">
                  <a:pos x="26" y="13"/>
                </a:cxn>
              </a:cxnLst>
              <a:rect l="0" t="0" r="r" b="b"/>
              <a:pathLst>
                <a:path w="26" h="26">
                  <a:moveTo>
                    <a:pt x="26" y="13"/>
                  </a:moveTo>
                  <a:lnTo>
                    <a:pt x="26" y="17"/>
                  </a:lnTo>
                  <a:lnTo>
                    <a:pt x="24" y="21"/>
                  </a:lnTo>
                  <a:lnTo>
                    <a:pt x="21" y="24"/>
                  </a:lnTo>
                  <a:lnTo>
                    <a:pt x="18" y="25"/>
                  </a:lnTo>
                  <a:lnTo>
                    <a:pt x="13" y="26"/>
                  </a:lnTo>
                  <a:lnTo>
                    <a:pt x="10" y="25"/>
                  </a:lnTo>
                  <a:lnTo>
                    <a:pt x="6" y="24"/>
                  </a:lnTo>
                  <a:lnTo>
                    <a:pt x="3" y="21"/>
                  </a:lnTo>
                  <a:lnTo>
                    <a:pt x="1" y="17"/>
                  </a:lnTo>
                  <a:lnTo>
                    <a:pt x="0" y="13"/>
                  </a:lnTo>
                  <a:lnTo>
                    <a:pt x="1" y="9"/>
                  </a:lnTo>
                  <a:lnTo>
                    <a:pt x="3" y="5"/>
                  </a:lnTo>
                  <a:lnTo>
                    <a:pt x="6" y="2"/>
                  </a:lnTo>
                  <a:lnTo>
                    <a:pt x="10" y="1"/>
                  </a:lnTo>
                  <a:lnTo>
                    <a:pt x="13" y="0"/>
                  </a:lnTo>
                  <a:lnTo>
                    <a:pt x="18" y="1"/>
                  </a:lnTo>
                  <a:lnTo>
                    <a:pt x="21" y="2"/>
                  </a:lnTo>
                  <a:lnTo>
                    <a:pt x="24" y="5"/>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484" name="Freeform 2572"/>
            <p:cNvSpPr>
              <a:spLocks/>
            </p:cNvSpPr>
            <p:nvPr/>
          </p:nvSpPr>
          <p:spPr bwMode="auto">
            <a:xfrm>
              <a:off x="590" y="3443"/>
              <a:ext cx="18" cy="20"/>
            </a:xfrm>
            <a:custGeom>
              <a:avLst/>
              <a:gdLst/>
              <a:ahLst/>
              <a:cxnLst>
                <a:cxn ang="0">
                  <a:pos x="26" y="13"/>
                </a:cxn>
                <a:cxn ang="0">
                  <a:pos x="26" y="18"/>
                </a:cxn>
                <a:cxn ang="0">
                  <a:pos x="24" y="21"/>
                </a:cxn>
                <a:cxn ang="0">
                  <a:pos x="21" y="24"/>
                </a:cxn>
                <a:cxn ang="0">
                  <a:pos x="17" y="25"/>
                </a:cxn>
                <a:cxn ang="0">
                  <a:pos x="13" y="26"/>
                </a:cxn>
                <a:cxn ang="0">
                  <a:pos x="10" y="25"/>
                </a:cxn>
                <a:cxn ang="0">
                  <a:pos x="5" y="24"/>
                </a:cxn>
                <a:cxn ang="0">
                  <a:pos x="3" y="21"/>
                </a:cxn>
                <a:cxn ang="0">
                  <a:pos x="1" y="18"/>
                </a:cxn>
                <a:cxn ang="0">
                  <a:pos x="0" y="13"/>
                </a:cxn>
                <a:cxn ang="0">
                  <a:pos x="1" y="9"/>
                </a:cxn>
                <a:cxn ang="0">
                  <a:pos x="3" y="6"/>
                </a:cxn>
                <a:cxn ang="0">
                  <a:pos x="5" y="2"/>
                </a:cxn>
                <a:cxn ang="0">
                  <a:pos x="10" y="1"/>
                </a:cxn>
                <a:cxn ang="0">
                  <a:pos x="13" y="0"/>
                </a:cxn>
                <a:cxn ang="0">
                  <a:pos x="17" y="1"/>
                </a:cxn>
                <a:cxn ang="0">
                  <a:pos x="21" y="2"/>
                </a:cxn>
                <a:cxn ang="0">
                  <a:pos x="24" y="6"/>
                </a:cxn>
                <a:cxn ang="0">
                  <a:pos x="26" y="9"/>
                </a:cxn>
                <a:cxn ang="0">
                  <a:pos x="26" y="13"/>
                </a:cxn>
              </a:cxnLst>
              <a:rect l="0" t="0" r="r" b="b"/>
              <a:pathLst>
                <a:path w="26" h="26">
                  <a:moveTo>
                    <a:pt x="26" y="13"/>
                  </a:moveTo>
                  <a:lnTo>
                    <a:pt x="26" y="18"/>
                  </a:lnTo>
                  <a:lnTo>
                    <a:pt x="24" y="21"/>
                  </a:lnTo>
                  <a:lnTo>
                    <a:pt x="21" y="24"/>
                  </a:lnTo>
                  <a:lnTo>
                    <a:pt x="17" y="25"/>
                  </a:lnTo>
                  <a:lnTo>
                    <a:pt x="13" y="26"/>
                  </a:lnTo>
                  <a:lnTo>
                    <a:pt x="10" y="25"/>
                  </a:lnTo>
                  <a:lnTo>
                    <a:pt x="5" y="24"/>
                  </a:lnTo>
                  <a:lnTo>
                    <a:pt x="3" y="21"/>
                  </a:lnTo>
                  <a:lnTo>
                    <a:pt x="1" y="18"/>
                  </a:lnTo>
                  <a:lnTo>
                    <a:pt x="0" y="13"/>
                  </a:lnTo>
                  <a:lnTo>
                    <a:pt x="1" y="9"/>
                  </a:lnTo>
                  <a:lnTo>
                    <a:pt x="3" y="6"/>
                  </a:lnTo>
                  <a:lnTo>
                    <a:pt x="5" y="2"/>
                  </a:lnTo>
                  <a:lnTo>
                    <a:pt x="10" y="1"/>
                  </a:lnTo>
                  <a:lnTo>
                    <a:pt x="13" y="0"/>
                  </a:lnTo>
                  <a:lnTo>
                    <a:pt x="17" y="1"/>
                  </a:lnTo>
                  <a:lnTo>
                    <a:pt x="21" y="2"/>
                  </a:lnTo>
                  <a:lnTo>
                    <a:pt x="24" y="6"/>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485" name="Freeform 2573"/>
            <p:cNvSpPr>
              <a:spLocks/>
            </p:cNvSpPr>
            <p:nvPr/>
          </p:nvSpPr>
          <p:spPr bwMode="auto">
            <a:xfrm>
              <a:off x="605" y="3468"/>
              <a:ext cx="18" cy="20"/>
            </a:xfrm>
            <a:custGeom>
              <a:avLst/>
              <a:gdLst/>
              <a:ahLst/>
              <a:cxnLst>
                <a:cxn ang="0">
                  <a:pos x="26" y="13"/>
                </a:cxn>
                <a:cxn ang="0">
                  <a:pos x="26" y="17"/>
                </a:cxn>
                <a:cxn ang="0">
                  <a:pos x="24" y="21"/>
                </a:cxn>
                <a:cxn ang="0">
                  <a:pos x="21" y="24"/>
                </a:cxn>
                <a:cxn ang="0">
                  <a:pos x="17" y="26"/>
                </a:cxn>
                <a:cxn ang="0">
                  <a:pos x="13" y="26"/>
                </a:cxn>
                <a:cxn ang="0">
                  <a:pos x="10" y="26"/>
                </a:cxn>
                <a:cxn ang="0">
                  <a:pos x="5" y="24"/>
                </a:cxn>
                <a:cxn ang="0">
                  <a:pos x="3" y="21"/>
                </a:cxn>
                <a:cxn ang="0">
                  <a:pos x="1" y="17"/>
                </a:cxn>
                <a:cxn ang="0">
                  <a:pos x="0" y="13"/>
                </a:cxn>
                <a:cxn ang="0">
                  <a:pos x="1" y="10"/>
                </a:cxn>
                <a:cxn ang="0">
                  <a:pos x="3" y="5"/>
                </a:cxn>
                <a:cxn ang="0">
                  <a:pos x="5" y="3"/>
                </a:cxn>
                <a:cxn ang="0">
                  <a:pos x="10" y="1"/>
                </a:cxn>
                <a:cxn ang="0">
                  <a:pos x="13" y="0"/>
                </a:cxn>
                <a:cxn ang="0">
                  <a:pos x="17" y="1"/>
                </a:cxn>
                <a:cxn ang="0">
                  <a:pos x="21" y="3"/>
                </a:cxn>
                <a:cxn ang="0">
                  <a:pos x="24" y="5"/>
                </a:cxn>
                <a:cxn ang="0">
                  <a:pos x="26" y="10"/>
                </a:cxn>
                <a:cxn ang="0">
                  <a:pos x="26" y="13"/>
                </a:cxn>
              </a:cxnLst>
              <a:rect l="0" t="0" r="r" b="b"/>
              <a:pathLst>
                <a:path w="26" h="26">
                  <a:moveTo>
                    <a:pt x="26" y="13"/>
                  </a:moveTo>
                  <a:lnTo>
                    <a:pt x="26" y="17"/>
                  </a:lnTo>
                  <a:lnTo>
                    <a:pt x="24" y="21"/>
                  </a:lnTo>
                  <a:lnTo>
                    <a:pt x="21" y="24"/>
                  </a:lnTo>
                  <a:lnTo>
                    <a:pt x="17" y="26"/>
                  </a:lnTo>
                  <a:lnTo>
                    <a:pt x="13" y="26"/>
                  </a:lnTo>
                  <a:lnTo>
                    <a:pt x="10" y="26"/>
                  </a:lnTo>
                  <a:lnTo>
                    <a:pt x="5" y="24"/>
                  </a:lnTo>
                  <a:lnTo>
                    <a:pt x="3" y="21"/>
                  </a:lnTo>
                  <a:lnTo>
                    <a:pt x="1" y="17"/>
                  </a:lnTo>
                  <a:lnTo>
                    <a:pt x="0" y="13"/>
                  </a:lnTo>
                  <a:lnTo>
                    <a:pt x="1" y="10"/>
                  </a:lnTo>
                  <a:lnTo>
                    <a:pt x="3" y="5"/>
                  </a:lnTo>
                  <a:lnTo>
                    <a:pt x="5" y="3"/>
                  </a:lnTo>
                  <a:lnTo>
                    <a:pt x="10" y="1"/>
                  </a:lnTo>
                  <a:lnTo>
                    <a:pt x="13" y="0"/>
                  </a:lnTo>
                  <a:lnTo>
                    <a:pt x="17" y="1"/>
                  </a:lnTo>
                  <a:lnTo>
                    <a:pt x="21" y="3"/>
                  </a:lnTo>
                  <a:lnTo>
                    <a:pt x="24" y="5"/>
                  </a:lnTo>
                  <a:lnTo>
                    <a:pt x="26" y="10"/>
                  </a:lnTo>
                  <a:lnTo>
                    <a:pt x="26" y="13"/>
                  </a:lnTo>
                </a:path>
              </a:pathLst>
            </a:custGeom>
            <a:noFill/>
            <a:ln w="14288">
              <a:solidFill>
                <a:srgbClr val="000000"/>
              </a:solidFill>
              <a:prstDash val="solid"/>
              <a:round/>
              <a:headEnd/>
              <a:tailEnd/>
            </a:ln>
          </p:spPr>
          <p:txBody>
            <a:bodyPr/>
            <a:lstStyle/>
            <a:p>
              <a:endParaRPr lang="en-US"/>
            </a:p>
          </p:txBody>
        </p:sp>
        <p:sp>
          <p:nvSpPr>
            <p:cNvPr id="169486" name="Freeform 2574"/>
            <p:cNvSpPr>
              <a:spLocks/>
            </p:cNvSpPr>
            <p:nvPr/>
          </p:nvSpPr>
          <p:spPr bwMode="auto">
            <a:xfrm>
              <a:off x="621" y="3386"/>
              <a:ext cx="18" cy="20"/>
            </a:xfrm>
            <a:custGeom>
              <a:avLst/>
              <a:gdLst/>
              <a:ahLst/>
              <a:cxnLst>
                <a:cxn ang="0">
                  <a:pos x="26" y="13"/>
                </a:cxn>
                <a:cxn ang="0">
                  <a:pos x="25" y="16"/>
                </a:cxn>
                <a:cxn ang="0">
                  <a:pos x="24" y="20"/>
                </a:cxn>
                <a:cxn ang="0">
                  <a:pos x="20" y="23"/>
                </a:cxn>
                <a:cxn ang="0">
                  <a:pos x="17" y="25"/>
                </a:cxn>
                <a:cxn ang="0">
                  <a:pos x="13" y="26"/>
                </a:cxn>
                <a:cxn ang="0">
                  <a:pos x="8" y="25"/>
                </a:cxn>
                <a:cxn ang="0">
                  <a:pos x="5" y="23"/>
                </a:cxn>
                <a:cxn ang="0">
                  <a:pos x="2" y="20"/>
                </a:cxn>
                <a:cxn ang="0">
                  <a:pos x="1" y="16"/>
                </a:cxn>
                <a:cxn ang="0">
                  <a:pos x="0" y="13"/>
                </a:cxn>
                <a:cxn ang="0">
                  <a:pos x="1" y="8"/>
                </a:cxn>
                <a:cxn ang="0">
                  <a:pos x="2" y="5"/>
                </a:cxn>
                <a:cxn ang="0">
                  <a:pos x="5" y="2"/>
                </a:cxn>
                <a:cxn ang="0">
                  <a:pos x="8" y="0"/>
                </a:cxn>
                <a:cxn ang="0">
                  <a:pos x="13" y="0"/>
                </a:cxn>
                <a:cxn ang="0">
                  <a:pos x="17" y="0"/>
                </a:cxn>
                <a:cxn ang="0">
                  <a:pos x="20" y="2"/>
                </a:cxn>
                <a:cxn ang="0">
                  <a:pos x="24" y="5"/>
                </a:cxn>
                <a:cxn ang="0">
                  <a:pos x="25" y="8"/>
                </a:cxn>
                <a:cxn ang="0">
                  <a:pos x="26" y="13"/>
                </a:cxn>
              </a:cxnLst>
              <a:rect l="0" t="0" r="r" b="b"/>
              <a:pathLst>
                <a:path w="26" h="26">
                  <a:moveTo>
                    <a:pt x="26" y="13"/>
                  </a:moveTo>
                  <a:lnTo>
                    <a:pt x="25" y="16"/>
                  </a:lnTo>
                  <a:lnTo>
                    <a:pt x="24" y="20"/>
                  </a:lnTo>
                  <a:lnTo>
                    <a:pt x="20" y="23"/>
                  </a:lnTo>
                  <a:lnTo>
                    <a:pt x="17" y="25"/>
                  </a:lnTo>
                  <a:lnTo>
                    <a:pt x="13" y="26"/>
                  </a:lnTo>
                  <a:lnTo>
                    <a:pt x="8" y="25"/>
                  </a:lnTo>
                  <a:lnTo>
                    <a:pt x="5" y="23"/>
                  </a:lnTo>
                  <a:lnTo>
                    <a:pt x="2" y="20"/>
                  </a:lnTo>
                  <a:lnTo>
                    <a:pt x="1" y="16"/>
                  </a:lnTo>
                  <a:lnTo>
                    <a:pt x="0" y="13"/>
                  </a:lnTo>
                  <a:lnTo>
                    <a:pt x="1" y="8"/>
                  </a:lnTo>
                  <a:lnTo>
                    <a:pt x="2" y="5"/>
                  </a:lnTo>
                  <a:lnTo>
                    <a:pt x="5" y="2"/>
                  </a:lnTo>
                  <a:lnTo>
                    <a:pt x="8" y="0"/>
                  </a:lnTo>
                  <a:lnTo>
                    <a:pt x="13" y="0"/>
                  </a:lnTo>
                  <a:lnTo>
                    <a:pt x="17" y="0"/>
                  </a:lnTo>
                  <a:lnTo>
                    <a:pt x="20" y="2"/>
                  </a:lnTo>
                  <a:lnTo>
                    <a:pt x="24"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487" name="Freeform 2575"/>
            <p:cNvSpPr>
              <a:spLocks/>
            </p:cNvSpPr>
            <p:nvPr/>
          </p:nvSpPr>
          <p:spPr bwMode="auto">
            <a:xfrm>
              <a:off x="636" y="3390"/>
              <a:ext cx="18" cy="21"/>
            </a:xfrm>
            <a:custGeom>
              <a:avLst/>
              <a:gdLst/>
              <a:ahLst/>
              <a:cxnLst>
                <a:cxn ang="0">
                  <a:pos x="26" y="13"/>
                </a:cxn>
                <a:cxn ang="0">
                  <a:pos x="25" y="17"/>
                </a:cxn>
                <a:cxn ang="0">
                  <a:pos x="24" y="21"/>
                </a:cxn>
                <a:cxn ang="0">
                  <a:pos x="20" y="23"/>
                </a:cxn>
                <a:cxn ang="0">
                  <a:pos x="17" y="25"/>
                </a:cxn>
                <a:cxn ang="0">
                  <a:pos x="13" y="26"/>
                </a:cxn>
                <a:cxn ang="0">
                  <a:pos x="8" y="25"/>
                </a:cxn>
                <a:cxn ang="0">
                  <a:pos x="5" y="23"/>
                </a:cxn>
                <a:cxn ang="0">
                  <a:pos x="2" y="21"/>
                </a:cxn>
                <a:cxn ang="0">
                  <a:pos x="1" y="17"/>
                </a:cxn>
                <a:cxn ang="0">
                  <a:pos x="0" y="13"/>
                </a:cxn>
                <a:cxn ang="0">
                  <a:pos x="1" y="9"/>
                </a:cxn>
                <a:cxn ang="0">
                  <a:pos x="2" y="6"/>
                </a:cxn>
                <a:cxn ang="0">
                  <a:pos x="5" y="2"/>
                </a:cxn>
                <a:cxn ang="0">
                  <a:pos x="8" y="0"/>
                </a:cxn>
                <a:cxn ang="0">
                  <a:pos x="13" y="0"/>
                </a:cxn>
                <a:cxn ang="0">
                  <a:pos x="17" y="0"/>
                </a:cxn>
                <a:cxn ang="0">
                  <a:pos x="20" y="2"/>
                </a:cxn>
                <a:cxn ang="0">
                  <a:pos x="24" y="6"/>
                </a:cxn>
                <a:cxn ang="0">
                  <a:pos x="25" y="9"/>
                </a:cxn>
                <a:cxn ang="0">
                  <a:pos x="26" y="13"/>
                </a:cxn>
              </a:cxnLst>
              <a:rect l="0" t="0" r="r" b="b"/>
              <a:pathLst>
                <a:path w="26" h="26">
                  <a:moveTo>
                    <a:pt x="26" y="13"/>
                  </a:moveTo>
                  <a:lnTo>
                    <a:pt x="25" y="17"/>
                  </a:lnTo>
                  <a:lnTo>
                    <a:pt x="24" y="21"/>
                  </a:lnTo>
                  <a:lnTo>
                    <a:pt x="20" y="23"/>
                  </a:lnTo>
                  <a:lnTo>
                    <a:pt x="17" y="25"/>
                  </a:lnTo>
                  <a:lnTo>
                    <a:pt x="13" y="26"/>
                  </a:lnTo>
                  <a:lnTo>
                    <a:pt x="8" y="25"/>
                  </a:lnTo>
                  <a:lnTo>
                    <a:pt x="5" y="23"/>
                  </a:lnTo>
                  <a:lnTo>
                    <a:pt x="2" y="21"/>
                  </a:lnTo>
                  <a:lnTo>
                    <a:pt x="1" y="17"/>
                  </a:lnTo>
                  <a:lnTo>
                    <a:pt x="0" y="13"/>
                  </a:lnTo>
                  <a:lnTo>
                    <a:pt x="1" y="9"/>
                  </a:lnTo>
                  <a:lnTo>
                    <a:pt x="2" y="6"/>
                  </a:lnTo>
                  <a:lnTo>
                    <a:pt x="5" y="2"/>
                  </a:lnTo>
                  <a:lnTo>
                    <a:pt x="8" y="0"/>
                  </a:lnTo>
                  <a:lnTo>
                    <a:pt x="13" y="0"/>
                  </a:lnTo>
                  <a:lnTo>
                    <a:pt x="17" y="0"/>
                  </a:lnTo>
                  <a:lnTo>
                    <a:pt x="20" y="2"/>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488" name="Freeform 2576"/>
            <p:cNvSpPr>
              <a:spLocks/>
            </p:cNvSpPr>
            <p:nvPr/>
          </p:nvSpPr>
          <p:spPr bwMode="auto">
            <a:xfrm>
              <a:off x="650" y="3365"/>
              <a:ext cx="19" cy="21"/>
            </a:xfrm>
            <a:custGeom>
              <a:avLst/>
              <a:gdLst/>
              <a:ahLst/>
              <a:cxnLst>
                <a:cxn ang="0">
                  <a:pos x="27" y="14"/>
                </a:cxn>
                <a:cxn ang="0">
                  <a:pos x="26" y="18"/>
                </a:cxn>
                <a:cxn ang="0">
                  <a:pos x="23" y="21"/>
                </a:cxn>
                <a:cxn ang="0">
                  <a:pos x="21" y="24"/>
                </a:cxn>
                <a:cxn ang="0">
                  <a:pos x="17" y="27"/>
                </a:cxn>
                <a:cxn ang="0">
                  <a:pos x="14" y="27"/>
                </a:cxn>
                <a:cxn ang="0">
                  <a:pos x="9" y="27"/>
                </a:cxn>
                <a:cxn ang="0">
                  <a:pos x="6" y="24"/>
                </a:cxn>
                <a:cxn ang="0">
                  <a:pos x="3" y="21"/>
                </a:cxn>
                <a:cxn ang="0">
                  <a:pos x="0" y="18"/>
                </a:cxn>
                <a:cxn ang="0">
                  <a:pos x="0" y="14"/>
                </a:cxn>
                <a:cxn ang="0">
                  <a:pos x="0" y="10"/>
                </a:cxn>
                <a:cxn ang="0">
                  <a:pos x="3" y="6"/>
                </a:cxn>
                <a:cxn ang="0">
                  <a:pos x="6" y="4"/>
                </a:cxn>
                <a:cxn ang="0">
                  <a:pos x="9" y="2"/>
                </a:cxn>
                <a:cxn ang="0">
                  <a:pos x="14" y="0"/>
                </a:cxn>
                <a:cxn ang="0">
                  <a:pos x="17" y="2"/>
                </a:cxn>
                <a:cxn ang="0">
                  <a:pos x="21" y="4"/>
                </a:cxn>
                <a:cxn ang="0">
                  <a:pos x="23" y="6"/>
                </a:cxn>
                <a:cxn ang="0">
                  <a:pos x="26" y="10"/>
                </a:cxn>
                <a:cxn ang="0">
                  <a:pos x="27" y="14"/>
                </a:cxn>
              </a:cxnLst>
              <a:rect l="0" t="0" r="r" b="b"/>
              <a:pathLst>
                <a:path w="27" h="27">
                  <a:moveTo>
                    <a:pt x="27" y="14"/>
                  </a:moveTo>
                  <a:lnTo>
                    <a:pt x="26" y="18"/>
                  </a:lnTo>
                  <a:lnTo>
                    <a:pt x="23" y="21"/>
                  </a:lnTo>
                  <a:lnTo>
                    <a:pt x="21" y="24"/>
                  </a:lnTo>
                  <a:lnTo>
                    <a:pt x="17" y="27"/>
                  </a:lnTo>
                  <a:lnTo>
                    <a:pt x="14" y="27"/>
                  </a:lnTo>
                  <a:lnTo>
                    <a:pt x="9" y="27"/>
                  </a:lnTo>
                  <a:lnTo>
                    <a:pt x="6" y="24"/>
                  </a:lnTo>
                  <a:lnTo>
                    <a:pt x="3" y="21"/>
                  </a:lnTo>
                  <a:lnTo>
                    <a:pt x="0" y="18"/>
                  </a:lnTo>
                  <a:lnTo>
                    <a:pt x="0" y="14"/>
                  </a:lnTo>
                  <a:lnTo>
                    <a:pt x="0" y="10"/>
                  </a:lnTo>
                  <a:lnTo>
                    <a:pt x="3" y="6"/>
                  </a:lnTo>
                  <a:lnTo>
                    <a:pt x="6" y="4"/>
                  </a:lnTo>
                  <a:lnTo>
                    <a:pt x="9" y="2"/>
                  </a:lnTo>
                  <a:lnTo>
                    <a:pt x="14" y="0"/>
                  </a:lnTo>
                  <a:lnTo>
                    <a:pt x="17" y="2"/>
                  </a:lnTo>
                  <a:lnTo>
                    <a:pt x="21" y="4"/>
                  </a:lnTo>
                  <a:lnTo>
                    <a:pt x="23" y="6"/>
                  </a:lnTo>
                  <a:lnTo>
                    <a:pt x="26" y="10"/>
                  </a:lnTo>
                  <a:lnTo>
                    <a:pt x="27" y="14"/>
                  </a:lnTo>
                </a:path>
              </a:pathLst>
            </a:custGeom>
            <a:noFill/>
            <a:ln w="14288">
              <a:solidFill>
                <a:srgbClr val="000000"/>
              </a:solidFill>
              <a:prstDash val="solid"/>
              <a:round/>
              <a:headEnd/>
              <a:tailEnd/>
            </a:ln>
          </p:spPr>
          <p:txBody>
            <a:bodyPr/>
            <a:lstStyle/>
            <a:p>
              <a:endParaRPr lang="en-US"/>
            </a:p>
          </p:txBody>
        </p:sp>
        <p:sp>
          <p:nvSpPr>
            <p:cNvPr id="169489" name="Freeform 2577"/>
            <p:cNvSpPr>
              <a:spLocks/>
            </p:cNvSpPr>
            <p:nvPr/>
          </p:nvSpPr>
          <p:spPr bwMode="auto">
            <a:xfrm>
              <a:off x="666" y="3398"/>
              <a:ext cx="18" cy="20"/>
            </a:xfrm>
            <a:custGeom>
              <a:avLst/>
              <a:gdLst/>
              <a:ahLst/>
              <a:cxnLst>
                <a:cxn ang="0">
                  <a:pos x="27" y="13"/>
                </a:cxn>
                <a:cxn ang="0">
                  <a:pos x="26" y="18"/>
                </a:cxn>
                <a:cxn ang="0">
                  <a:pos x="23" y="21"/>
                </a:cxn>
                <a:cxn ang="0">
                  <a:pos x="21" y="24"/>
                </a:cxn>
                <a:cxn ang="0">
                  <a:pos x="17" y="26"/>
                </a:cxn>
                <a:cxn ang="0">
                  <a:pos x="13" y="26"/>
                </a:cxn>
                <a:cxn ang="0">
                  <a:pos x="9" y="26"/>
                </a:cxn>
                <a:cxn ang="0">
                  <a:pos x="6" y="24"/>
                </a:cxn>
                <a:cxn ang="0">
                  <a:pos x="3" y="21"/>
                </a:cxn>
                <a:cxn ang="0">
                  <a:pos x="0" y="18"/>
                </a:cxn>
                <a:cxn ang="0">
                  <a:pos x="0" y="13"/>
                </a:cxn>
                <a:cxn ang="0">
                  <a:pos x="0" y="10"/>
                </a:cxn>
                <a:cxn ang="0">
                  <a:pos x="3" y="6"/>
                </a:cxn>
                <a:cxn ang="0">
                  <a:pos x="6" y="3"/>
                </a:cxn>
                <a:cxn ang="0">
                  <a:pos x="9" y="1"/>
                </a:cxn>
                <a:cxn ang="0">
                  <a:pos x="13" y="0"/>
                </a:cxn>
                <a:cxn ang="0">
                  <a:pos x="17" y="1"/>
                </a:cxn>
                <a:cxn ang="0">
                  <a:pos x="21" y="3"/>
                </a:cxn>
                <a:cxn ang="0">
                  <a:pos x="23" y="6"/>
                </a:cxn>
                <a:cxn ang="0">
                  <a:pos x="26" y="10"/>
                </a:cxn>
                <a:cxn ang="0">
                  <a:pos x="27" y="13"/>
                </a:cxn>
              </a:cxnLst>
              <a:rect l="0" t="0" r="r" b="b"/>
              <a:pathLst>
                <a:path w="27" h="26">
                  <a:moveTo>
                    <a:pt x="27" y="13"/>
                  </a:moveTo>
                  <a:lnTo>
                    <a:pt x="26" y="18"/>
                  </a:lnTo>
                  <a:lnTo>
                    <a:pt x="23" y="21"/>
                  </a:lnTo>
                  <a:lnTo>
                    <a:pt x="21" y="24"/>
                  </a:lnTo>
                  <a:lnTo>
                    <a:pt x="17" y="26"/>
                  </a:lnTo>
                  <a:lnTo>
                    <a:pt x="13" y="26"/>
                  </a:lnTo>
                  <a:lnTo>
                    <a:pt x="9" y="26"/>
                  </a:lnTo>
                  <a:lnTo>
                    <a:pt x="6" y="24"/>
                  </a:lnTo>
                  <a:lnTo>
                    <a:pt x="3" y="21"/>
                  </a:lnTo>
                  <a:lnTo>
                    <a:pt x="0" y="18"/>
                  </a:lnTo>
                  <a:lnTo>
                    <a:pt x="0" y="13"/>
                  </a:lnTo>
                  <a:lnTo>
                    <a:pt x="0" y="10"/>
                  </a:lnTo>
                  <a:lnTo>
                    <a:pt x="3" y="6"/>
                  </a:lnTo>
                  <a:lnTo>
                    <a:pt x="6" y="3"/>
                  </a:lnTo>
                  <a:lnTo>
                    <a:pt x="9" y="1"/>
                  </a:lnTo>
                  <a:lnTo>
                    <a:pt x="13" y="0"/>
                  </a:lnTo>
                  <a:lnTo>
                    <a:pt x="17" y="1"/>
                  </a:lnTo>
                  <a:lnTo>
                    <a:pt x="21" y="3"/>
                  </a:lnTo>
                  <a:lnTo>
                    <a:pt x="23" y="6"/>
                  </a:lnTo>
                  <a:lnTo>
                    <a:pt x="26" y="10"/>
                  </a:lnTo>
                  <a:lnTo>
                    <a:pt x="27" y="13"/>
                  </a:lnTo>
                </a:path>
              </a:pathLst>
            </a:custGeom>
            <a:noFill/>
            <a:ln w="14288">
              <a:solidFill>
                <a:srgbClr val="000000"/>
              </a:solidFill>
              <a:prstDash val="solid"/>
              <a:round/>
              <a:headEnd/>
              <a:tailEnd/>
            </a:ln>
          </p:spPr>
          <p:txBody>
            <a:bodyPr/>
            <a:lstStyle/>
            <a:p>
              <a:endParaRPr lang="en-US"/>
            </a:p>
          </p:txBody>
        </p:sp>
        <p:sp>
          <p:nvSpPr>
            <p:cNvPr id="169490" name="Freeform 2578"/>
            <p:cNvSpPr>
              <a:spLocks/>
            </p:cNvSpPr>
            <p:nvPr/>
          </p:nvSpPr>
          <p:spPr bwMode="auto">
            <a:xfrm>
              <a:off x="680" y="3464"/>
              <a:ext cx="18" cy="21"/>
            </a:xfrm>
            <a:custGeom>
              <a:avLst/>
              <a:gdLst/>
              <a:ahLst/>
              <a:cxnLst>
                <a:cxn ang="0">
                  <a:pos x="26" y="14"/>
                </a:cxn>
                <a:cxn ang="0">
                  <a:pos x="26" y="18"/>
                </a:cxn>
                <a:cxn ang="0">
                  <a:pos x="24" y="21"/>
                </a:cxn>
                <a:cxn ang="0">
                  <a:pos x="21" y="24"/>
                </a:cxn>
                <a:cxn ang="0">
                  <a:pos x="18" y="27"/>
                </a:cxn>
                <a:cxn ang="0">
                  <a:pos x="13" y="27"/>
                </a:cxn>
                <a:cxn ang="0">
                  <a:pos x="10" y="27"/>
                </a:cxn>
                <a:cxn ang="0">
                  <a:pos x="6" y="24"/>
                </a:cxn>
                <a:cxn ang="0">
                  <a:pos x="3" y="21"/>
                </a:cxn>
                <a:cxn ang="0">
                  <a:pos x="1" y="18"/>
                </a:cxn>
                <a:cxn ang="0">
                  <a:pos x="0" y="14"/>
                </a:cxn>
                <a:cxn ang="0">
                  <a:pos x="1" y="10"/>
                </a:cxn>
                <a:cxn ang="0">
                  <a:pos x="3" y="6"/>
                </a:cxn>
                <a:cxn ang="0">
                  <a:pos x="6" y="4"/>
                </a:cxn>
                <a:cxn ang="0">
                  <a:pos x="10" y="1"/>
                </a:cxn>
                <a:cxn ang="0">
                  <a:pos x="13" y="0"/>
                </a:cxn>
                <a:cxn ang="0">
                  <a:pos x="18" y="1"/>
                </a:cxn>
                <a:cxn ang="0">
                  <a:pos x="21" y="4"/>
                </a:cxn>
                <a:cxn ang="0">
                  <a:pos x="24" y="6"/>
                </a:cxn>
                <a:cxn ang="0">
                  <a:pos x="26" y="10"/>
                </a:cxn>
                <a:cxn ang="0">
                  <a:pos x="26" y="14"/>
                </a:cxn>
              </a:cxnLst>
              <a:rect l="0" t="0" r="r" b="b"/>
              <a:pathLst>
                <a:path w="26" h="27">
                  <a:moveTo>
                    <a:pt x="26" y="14"/>
                  </a:moveTo>
                  <a:lnTo>
                    <a:pt x="26" y="18"/>
                  </a:lnTo>
                  <a:lnTo>
                    <a:pt x="24" y="21"/>
                  </a:lnTo>
                  <a:lnTo>
                    <a:pt x="21" y="24"/>
                  </a:lnTo>
                  <a:lnTo>
                    <a:pt x="18" y="27"/>
                  </a:lnTo>
                  <a:lnTo>
                    <a:pt x="13" y="27"/>
                  </a:lnTo>
                  <a:lnTo>
                    <a:pt x="10" y="27"/>
                  </a:lnTo>
                  <a:lnTo>
                    <a:pt x="6" y="24"/>
                  </a:lnTo>
                  <a:lnTo>
                    <a:pt x="3" y="21"/>
                  </a:lnTo>
                  <a:lnTo>
                    <a:pt x="1" y="18"/>
                  </a:lnTo>
                  <a:lnTo>
                    <a:pt x="0" y="14"/>
                  </a:lnTo>
                  <a:lnTo>
                    <a:pt x="1" y="10"/>
                  </a:lnTo>
                  <a:lnTo>
                    <a:pt x="3" y="6"/>
                  </a:lnTo>
                  <a:lnTo>
                    <a:pt x="6" y="4"/>
                  </a:lnTo>
                  <a:lnTo>
                    <a:pt x="10" y="1"/>
                  </a:lnTo>
                  <a:lnTo>
                    <a:pt x="13" y="0"/>
                  </a:lnTo>
                  <a:lnTo>
                    <a:pt x="18" y="1"/>
                  </a:lnTo>
                  <a:lnTo>
                    <a:pt x="21" y="4"/>
                  </a:lnTo>
                  <a:lnTo>
                    <a:pt x="24" y="6"/>
                  </a:lnTo>
                  <a:lnTo>
                    <a:pt x="26" y="10"/>
                  </a:lnTo>
                  <a:lnTo>
                    <a:pt x="26" y="14"/>
                  </a:lnTo>
                </a:path>
              </a:pathLst>
            </a:custGeom>
            <a:noFill/>
            <a:ln w="14288">
              <a:solidFill>
                <a:srgbClr val="000000"/>
              </a:solidFill>
              <a:prstDash val="solid"/>
              <a:round/>
              <a:headEnd/>
              <a:tailEnd/>
            </a:ln>
          </p:spPr>
          <p:txBody>
            <a:bodyPr/>
            <a:lstStyle/>
            <a:p>
              <a:endParaRPr lang="en-US"/>
            </a:p>
          </p:txBody>
        </p:sp>
        <p:sp>
          <p:nvSpPr>
            <p:cNvPr id="169491" name="Freeform 2579"/>
            <p:cNvSpPr>
              <a:spLocks/>
            </p:cNvSpPr>
            <p:nvPr/>
          </p:nvSpPr>
          <p:spPr bwMode="auto">
            <a:xfrm>
              <a:off x="695" y="3521"/>
              <a:ext cx="18" cy="20"/>
            </a:xfrm>
            <a:custGeom>
              <a:avLst/>
              <a:gdLst/>
              <a:ahLst/>
              <a:cxnLst>
                <a:cxn ang="0">
                  <a:pos x="26" y="13"/>
                </a:cxn>
                <a:cxn ang="0">
                  <a:pos x="26" y="16"/>
                </a:cxn>
                <a:cxn ang="0">
                  <a:pos x="24" y="20"/>
                </a:cxn>
                <a:cxn ang="0">
                  <a:pos x="21" y="23"/>
                </a:cxn>
                <a:cxn ang="0">
                  <a:pos x="18" y="25"/>
                </a:cxn>
                <a:cxn ang="0">
                  <a:pos x="13" y="26"/>
                </a:cxn>
                <a:cxn ang="0">
                  <a:pos x="10" y="25"/>
                </a:cxn>
                <a:cxn ang="0">
                  <a:pos x="5" y="23"/>
                </a:cxn>
                <a:cxn ang="0">
                  <a:pos x="3" y="20"/>
                </a:cxn>
                <a:cxn ang="0">
                  <a:pos x="1" y="16"/>
                </a:cxn>
                <a:cxn ang="0">
                  <a:pos x="0" y="13"/>
                </a:cxn>
                <a:cxn ang="0">
                  <a:pos x="1" y="8"/>
                </a:cxn>
                <a:cxn ang="0">
                  <a:pos x="3" y="5"/>
                </a:cxn>
                <a:cxn ang="0">
                  <a:pos x="5" y="2"/>
                </a:cxn>
                <a:cxn ang="0">
                  <a:pos x="10" y="0"/>
                </a:cxn>
                <a:cxn ang="0">
                  <a:pos x="13" y="0"/>
                </a:cxn>
                <a:cxn ang="0">
                  <a:pos x="18" y="0"/>
                </a:cxn>
                <a:cxn ang="0">
                  <a:pos x="21" y="2"/>
                </a:cxn>
                <a:cxn ang="0">
                  <a:pos x="24" y="5"/>
                </a:cxn>
                <a:cxn ang="0">
                  <a:pos x="26" y="8"/>
                </a:cxn>
                <a:cxn ang="0">
                  <a:pos x="26" y="13"/>
                </a:cxn>
              </a:cxnLst>
              <a:rect l="0" t="0" r="r" b="b"/>
              <a:pathLst>
                <a:path w="26" h="26">
                  <a:moveTo>
                    <a:pt x="26" y="13"/>
                  </a:moveTo>
                  <a:lnTo>
                    <a:pt x="26" y="16"/>
                  </a:lnTo>
                  <a:lnTo>
                    <a:pt x="24" y="20"/>
                  </a:lnTo>
                  <a:lnTo>
                    <a:pt x="21" y="23"/>
                  </a:lnTo>
                  <a:lnTo>
                    <a:pt x="18" y="25"/>
                  </a:lnTo>
                  <a:lnTo>
                    <a:pt x="13" y="26"/>
                  </a:lnTo>
                  <a:lnTo>
                    <a:pt x="10" y="25"/>
                  </a:lnTo>
                  <a:lnTo>
                    <a:pt x="5" y="23"/>
                  </a:lnTo>
                  <a:lnTo>
                    <a:pt x="3" y="20"/>
                  </a:lnTo>
                  <a:lnTo>
                    <a:pt x="1" y="16"/>
                  </a:lnTo>
                  <a:lnTo>
                    <a:pt x="0" y="13"/>
                  </a:lnTo>
                  <a:lnTo>
                    <a:pt x="1" y="8"/>
                  </a:lnTo>
                  <a:lnTo>
                    <a:pt x="3" y="5"/>
                  </a:lnTo>
                  <a:lnTo>
                    <a:pt x="5" y="2"/>
                  </a:lnTo>
                  <a:lnTo>
                    <a:pt x="10" y="0"/>
                  </a:lnTo>
                  <a:lnTo>
                    <a:pt x="13" y="0"/>
                  </a:lnTo>
                  <a:lnTo>
                    <a:pt x="18" y="0"/>
                  </a:lnTo>
                  <a:lnTo>
                    <a:pt x="21" y="2"/>
                  </a:lnTo>
                  <a:lnTo>
                    <a:pt x="24" y="5"/>
                  </a:lnTo>
                  <a:lnTo>
                    <a:pt x="26" y="8"/>
                  </a:lnTo>
                  <a:lnTo>
                    <a:pt x="26" y="13"/>
                  </a:lnTo>
                </a:path>
              </a:pathLst>
            </a:custGeom>
            <a:noFill/>
            <a:ln w="14288">
              <a:solidFill>
                <a:srgbClr val="000000"/>
              </a:solidFill>
              <a:prstDash val="solid"/>
              <a:round/>
              <a:headEnd/>
              <a:tailEnd/>
            </a:ln>
          </p:spPr>
          <p:txBody>
            <a:bodyPr/>
            <a:lstStyle/>
            <a:p>
              <a:endParaRPr lang="en-US"/>
            </a:p>
          </p:txBody>
        </p:sp>
        <p:sp>
          <p:nvSpPr>
            <p:cNvPr id="169492" name="Freeform 2580"/>
            <p:cNvSpPr>
              <a:spLocks/>
            </p:cNvSpPr>
            <p:nvPr/>
          </p:nvSpPr>
          <p:spPr bwMode="auto">
            <a:xfrm>
              <a:off x="711" y="3576"/>
              <a:ext cx="18" cy="19"/>
            </a:xfrm>
            <a:custGeom>
              <a:avLst/>
              <a:gdLst/>
              <a:ahLst/>
              <a:cxnLst>
                <a:cxn ang="0">
                  <a:pos x="26" y="13"/>
                </a:cxn>
                <a:cxn ang="0">
                  <a:pos x="26" y="17"/>
                </a:cxn>
                <a:cxn ang="0">
                  <a:pos x="24" y="20"/>
                </a:cxn>
                <a:cxn ang="0">
                  <a:pos x="21" y="24"/>
                </a:cxn>
                <a:cxn ang="0">
                  <a:pos x="17" y="25"/>
                </a:cxn>
                <a:cxn ang="0">
                  <a:pos x="13" y="26"/>
                </a:cxn>
                <a:cxn ang="0">
                  <a:pos x="10" y="25"/>
                </a:cxn>
                <a:cxn ang="0">
                  <a:pos x="5" y="24"/>
                </a:cxn>
                <a:cxn ang="0">
                  <a:pos x="3" y="20"/>
                </a:cxn>
                <a:cxn ang="0">
                  <a:pos x="1" y="17"/>
                </a:cxn>
                <a:cxn ang="0">
                  <a:pos x="0" y="13"/>
                </a:cxn>
                <a:cxn ang="0">
                  <a:pos x="1" y="8"/>
                </a:cxn>
                <a:cxn ang="0">
                  <a:pos x="3" y="5"/>
                </a:cxn>
                <a:cxn ang="0">
                  <a:pos x="5" y="2"/>
                </a:cxn>
                <a:cxn ang="0">
                  <a:pos x="10" y="1"/>
                </a:cxn>
                <a:cxn ang="0">
                  <a:pos x="13" y="0"/>
                </a:cxn>
                <a:cxn ang="0">
                  <a:pos x="17" y="1"/>
                </a:cxn>
                <a:cxn ang="0">
                  <a:pos x="21" y="2"/>
                </a:cxn>
                <a:cxn ang="0">
                  <a:pos x="24" y="5"/>
                </a:cxn>
                <a:cxn ang="0">
                  <a:pos x="26" y="8"/>
                </a:cxn>
                <a:cxn ang="0">
                  <a:pos x="26" y="13"/>
                </a:cxn>
              </a:cxnLst>
              <a:rect l="0" t="0" r="r" b="b"/>
              <a:pathLst>
                <a:path w="26" h="26">
                  <a:moveTo>
                    <a:pt x="26" y="13"/>
                  </a:moveTo>
                  <a:lnTo>
                    <a:pt x="26" y="17"/>
                  </a:lnTo>
                  <a:lnTo>
                    <a:pt x="24" y="20"/>
                  </a:lnTo>
                  <a:lnTo>
                    <a:pt x="21" y="24"/>
                  </a:lnTo>
                  <a:lnTo>
                    <a:pt x="17" y="25"/>
                  </a:lnTo>
                  <a:lnTo>
                    <a:pt x="13" y="26"/>
                  </a:lnTo>
                  <a:lnTo>
                    <a:pt x="10" y="25"/>
                  </a:lnTo>
                  <a:lnTo>
                    <a:pt x="5" y="24"/>
                  </a:lnTo>
                  <a:lnTo>
                    <a:pt x="3" y="20"/>
                  </a:lnTo>
                  <a:lnTo>
                    <a:pt x="1" y="17"/>
                  </a:lnTo>
                  <a:lnTo>
                    <a:pt x="0" y="13"/>
                  </a:lnTo>
                  <a:lnTo>
                    <a:pt x="1" y="8"/>
                  </a:lnTo>
                  <a:lnTo>
                    <a:pt x="3" y="5"/>
                  </a:lnTo>
                  <a:lnTo>
                    <a:pt x="5" y="2"/>
                  </a:lnTo>
                  <a:lnTo>
                    <a:pt x="10" y="1"/>
                  </a:lnTo>
                  <a:lnTo>
                    <a:pt x="13" y="0"/>
                  </a:lnTo>
                  <a:lnTo>
                    <a:pt x="17" y="1"/>
                  </a:lnTo>
                  <a:lnTo>
                    <a:pt x="21" y="2"/>
                  </a:lnTo>
                  <a:lnTo>
                    <a:pt x="24" y="5"/>
                  </a:lnTo>
                  <a:lnTo>
                    <a:pt x="26" y="8"/>
                  </a:lnTo>
                  <a:lnTo>
                    <a:pt x="26" y="13"/>
                  </a:lnTo>
                </a:path>
              </a:pathLst>
            </a:custGeom>
            <a:noFill/>
            <a:ln w="14288">
              <a:solidFill>
                <a:srgbClr val="000000"/>
              </a:solidFill>
              <a:prstDash val="solid"/>
              <a:round/>
              <a:headEnd/>
              <a:tailEnd/>
            </a:ln>
          </p:spPr>
          <p:txBody>
            <a:bodyPr/>
            <a:lstStyle/>
            <a:p>
              <a:endParaRPr lang="en-US"/>
            </a:p>
          </p:txBody>
        </p:sp>
        <p:sp>
          <p:nvSpPr>
            <p:cNvPr id="169493" name="Freeform 2581"/>
            <p:cNvSpPr>
              <a:spLocks/>
            </p:cNvSpPr>
            <p:nvPr/>
          </p:nvSpPr>
          <p:spPr bwMode="auto">
            <a:xfrm>
              <a:off x="726" y="3571"/>
              <a:ext cx="18" cy="20"/>
            </a:xfrm>
            <a:custGeom>
              <a:avLst/>
              <a:gdLst/>
              <a:ahLst/>
              <a:cxnLst>
                <a:cxn ang="0">
                  <a:pos x="26" y="13"/>
                </a:cxn>
                <a:cxn ang="0">
                  <a:pos x="25" y="18"/>
                </a:cxn>
                <a:cxn ang="0">
                  <a:pos x="24" y="21"/>
                </a:cxn>
                <a:cxn ang="0">
                  <a:pos x="21" y="24"/>
                </a:cxn>
                <a:cxn ang="0">
                  <a:pos x="17" y="26"/>
                </a:cxn>
                <a:cxn ang="0">
                  <a:pos x="13" y="26"/>
                </a:cxn>
                <a:cxn ang="0">
                  <a:pos x="9" y="26"/>
                </a:cxn>
                <a:cxn ang="0">
                  <a:pos x="5" y="24"/>
                </a:cxn>
                <a:cxn ang="0">
                  <a:pos x="2" y="21"/>
                </a:cxn>
                <a:cxn ang="0">
                  <a:pos x="1" y="18"/>
                </a:cxn>
                <a:cxn ang="0">
                  <a:pos x="0" y="13"/>
                </a:cxn>
                <a:cxn ang="0">
                  <a:pos x="1" y="10"/>
                </a:cxn>
                <a:cxn ang="0">
                  <a:pos x="2" y="6"/>
                </a:cxn>
                <a:cxn ang="0">
                  <a:pos x="5" y="4"/>
                </a:cxn>
                <a:cxn ang="0">
                  <a:pos x="9" y="1"/>
                </a:cxn>
                <a:cxn ang="0">
                  <a:pos x="13" y="0"/>
                </a:cxn>
                <a:cxn ang="0">
                  <a:pos x="17" y="1"/>
                </a:cxn>
                <a:cxn ang="0">
                  <a:pos x="21" y="4"/>
                </a:cxn>
                <a:cxn ang="0">
                  <a:pos x="24" y="6"/>
                </a:cxn>
                <a:cxn ang="0">
                  <a:pos x="25" y="10"/>
                </a:cxn>
                <a:cxn ang="0">
                  <a:pos x="26" y="13"/>
                </a:cxn>
              </a:cxnLst>
              <a:rect l="0" t="0" r="r" b="b"/>
              <a:pathLst>
                <a:path w="26" h="26">
                  <a:moveTo>
                    <a:pt x="26" y="13"/>
                  </a:moveTo>
                  <a:lnTo>
                    <a:pt x="25" y="18"/>
                  </a:lnTo>
                  <a:lnTo>
                    <a:pt x="24" y="21"/>
                  </a:lnTo>
                  <a:lnTo>
                    <a:pt x="21" y="24"/>
                  </a:lnTo>
                  <a:lnTo>
                    <a:pt x="17" y="26"/>
                  </a:lnTo>
                  <a:lnTo>
                    <a:pt x="13" y="26"/>
                  </a:lnTo>
                  <a:lnTo>
                    <a:pt x="9" y="26"/>
                  </a:lnTo>
                  <a:lnTo>
                    <a:pt x="5" y="24"/>
                  </a:lnTo>
                  <a:lnTo>
                    <a:pt x="2" y="21"/>
                  </a:lnTo>
                  <a:lnTo>
                    <a:pt x="1" y="18"/>
                  </a:lnTo>
                  <a:lnTo>
                    <a:pt x="0" y="13"/>
                  </a:lnTo>
                  <a:lnTo>
                    <a:pt x="1" y="10"/>
                  </a:lnTo>
                  <a:lnTo>
                    <a:pt x="2" y="6"/>
                  </a:lnTo>
                  <a:lnTo>
                    <a:pt x="5" y="4"/>
                  </a:lnTo>
                  <a:lnTo>
                    <a:pt x="9" y="1"/>
                  </a:lnTo>
                  <a:lnTo>
                    <a:pt x="13" y="0"/>
                  </a:lnTo>
                  <a:lnTo>
                    <a:pt x="17" y="1"/>
                  </a:lnTo>
                  <a:lnTo>
                    <a:pt x="21" y="4"/>
                  </a:lnTo>
                  <a:lnTo>
                    <a:pt x="24" y="6"/>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494" name="Freeform 2582"/>
            <p:cNvSpPr>
              <a:spLocks/>
            </p:cNvSpPr>
            <p:nvPr/>
          </p:nvSpPr>
          <p:spPr bwMode="auto">
            <a:xfrm>
              <a:off x="741" y="3576"/>
              <a:ext cx="18" cy="21"/>
            </a:xfrm>
            <a:custGeom>
              <a:avLst/>
              <a:gdLst/>
              <a:ahLst/>
              <a:cxnLst>
                <a:cxn ang="0">
                  <a:pos x="26" y="13"/>
                </a:cxn>
                <a:cxn ang="0">
                  <a:pos x="25" y="16"/>
                </a:cxn>
                <a:cxn ang="0">
                  <a:pos x="24" y="21"/>
                </a:cxn>
                <a:cxn ang="0">
                  <a:pos x="20" y="23"/>
                </a:cxn>
                <a:cxn ang="0">
                  <a:pos x="17" y="25"/>
                </a:cxn>
                <a:cxn ang="0">
                  <a:pos x="13" y="26"/>
                </a:cxn>
                <a:cxn ang="0">
                  <a:pos x="8" y="25"/>
                </a:cxn>
                <a:cxn ang="0">
                  <a:pos x="5" y="23"/>
                </a:cxn>
                <a:cxn ang="0">
                  <a:pos x="2" y="21"/>
                </a:cxn>
                <a:cxn ang="0">
                  <a:pos x="1" y="16"/>
                </a:cxn>
                <a:cxn ang="0">
                  <a:pos x="0" y="13"/>
                </a:cxn>
                <a:cxn ang="0">
                  <a:pos x="1" y="9"/>
                </a:cxn>
                <a:cxn ang="0">
                  <a:pos x="2" y="5"/>
                </a:cxn>
                <a:cxn ang="0">
                  <a:pos x="5" y="2"/>
                </a:cxn>
                <a:cxn ang="0">
                  <a:pos x="8" y="0"/>
                </a:cxn>
                <a:cxn ang="0">
                  <a:pos x="13" y="0"/>
                </a:cxn>
                <a:cxn ang="0">
                  <a:pos x="17" y="0"/>
                </a:cxn>
                <a:cxn ang="0">
                  <a:pos x="20" y="2"/>
                </a:cxn>
                <a:cxn ang="0">
                  <a:pos x="24" y="5"/>
                </a:cxn>
                <a:cxn ang="0">
                  <a:pos x="25" y="9"/>
                </a:cxn>
                <a:cxn ang="0">
                  <a:pos x="26" y="13"/>
                </a:cxn>
              </a:cxnLst>
              <a:rect l="0" t="0" r="r" b="b"/>
              <a:pathLst>
                <a:path w="26" h="26">
                  <a:moveTo>
                    <a:pt x="26" y="13"/>
                  </a:moveTo>
                  <a:lnTo>
                    <a:pt x="25" y="16"/>
                  </a:lnTo>
                  <a:lnTo>
                    <a:pt x="24" y="21"/>
                  </a:lnTo>
                  <a:lnTo>
                    <a:pt x="20" y="23"/>
                  </a:lnTo>
                  <a:lnTo>
                    <a:pt x="17" y="25"/>
                  </a:lnTo>
                  <a:lnTo>
                    <a:pt x="13" y="26"/>
                  </a:lnTo>
                  <a:lnTo>
                    <a:pt x="8" y="25"/>
                  </a:lnTo>
                  <a:lnTo>
                    <a:pt x="5" y="23"/>
                  </a:lnTo>
                  <a:lnTo>
                    <a:pt x="2" y="21"/>
                  </a:lnTo>
                  <a:lnTo>
                    <a:pt x="1" y="16"/>
                  </a:lnTo>
                  <a:lnTo>
                    <a:pt x="0" y="13"/>
                  </a:lnTo>
                  <a:lnTo>
                    <a:pt x="1" y="9"/>
                  </a:lnTo>
                  <a:lnTo>
                    <a:pt x="2" y="5"/>
                  </a:lnTo>
                  <a:lnTo>
                    <a:pt x="5" y="2"/>
                  </a:lnTo>
                  <a:lnTo>
                    <a:pt x="8" y="0"/>
                  </a:lnTo>
                  <a:lnTo>
                    <a:pt x="13" y="0"/>
                  </a:lnTo>
                  <a:lnTo>
                    <a:pt x="17" y="0"/>
                  </a:lnTo>
                  <a:lnTo>
                    <a:pt x="20" y="2"/>
                  </a:lnTo>
                  <a:lnTo>
                    <a:pt x="24"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495" name="Freeform 2583"/>
            <p:cNvSpPr>
              <a:spLocks/>
            </p:cNvSpPr>
            <p:nvPr/>
          </p:nvSpPr>
          <p:spPr bwMode="auto">
            <a:xfrm>
              <a:off x="756" y="3593"/>
              <a:ext cx="18" cy="20"/>
            </a:xfrm>
            <a:custGeom>
              <a:avLst/>
              <a:gdLst/>
              <a:ahLst/>
              <a:cxnLst>
                <a:cxn ang="0">
                  <a:pos x="26" y="13"/>
                </a:cxn>
                <a:cxn ang="0">
                  <a:pos x="25" y="17"/>
                </a:cxn>
                <a:cxn ang="0">
                  <a:pos x="23" y="20"/>
                </a:cxn>
                <a:cxn ang="0">
                  <a:pos x="20" y="24"/>
                </a:cxn>
                <a:cxn ang="0">
                  <a:pos x="16" y="25"/>
                </a:cxn>
                <a:cxn ang="0">
                  <a:pos x="13" y="26"/>
                </a:cxn>
                <a:cxn ang="0">
                  <a:pos x="8" y="25"/>
                </a:cxn>
                <a:cxn ang="0">
                  <a:pos x="5" y="24"/>
                </a:cxn>
                <a:cxn ang="0">
                  <a:pos x="2" y="20"/>
                </a:cxn>
                <a:cxn ang="0">
                  <a:pos x="0" y="17"/>
                </a:cxn>
                <a:cxn ang="0">
                  <a:pos x="0" y="13"/>
                </a:cxn>
                <a:cxn ang="0">
                  <a:pos x="0" y="8"/>
                </a:cxn>
                <a:cxn ang="0">
                  <a:pos x="2" y="5"/>
                </a:cxn>
                <a:cxn ang="0">
                  <a:pos x="5" y="2"/>
                </a:cxn>
                <a:cxn ang="0">
                  <a:pos x="8" y="1"/>
                </a:cxn>
                <a:cxn ang="0">
                  <a:pos x="13" y="0"/>
                </a:cxn>
                <a:cxn ang="0">
                  <a:pos x="16" y="1"/>
                </a:cxn>
                <a:cxn ang="0">
                  <a:pos x="20" y="2"/>
                </a:cxn>
                <a:cxn ang="0">
                  <a:pos x="23" y="5"/>
                </a:cxn>
                <a:cxn ang="0">
                  <a:pos x="25" y="8"/>
                </a:cxn>
                <a:cxn ang="0">
                  <a:pos x="26" y="13"/>
                </a:cxn>
              </a:cxnLst>
              <a:rect l="0" t="0" r="r" b="b"/>
              <a:pathLst>
                <a:path w="26" h="26">
                  <a:moveTo>
                    <a:pt x="26" y="13"/>
                  </a:moveTo>
                  <a:lnTo>
                    <a:pt x="25" y="17"/>
                  </a:lnTo>
                  <a:lnTo>
                    <a:pt x="23" y="20"/>
                  </a:lnTo>
                  <a:lnTo>
                    <a:pt x="20" y="24"/>
                  </a:lnTo>
                  <a:lnTo>
                    <a:pt x="16" y="25"/>
                  </a:lnTo>
                  <a:lnTo>
                    <a:pt x="13" y="26"/>
                  </a:lnTo>
                  <a:lnTo>
                    <a:pt x="8" y="25"/>
                  </a:lnTo>
                  <a:lnTo>
                    <a:pt x="5" y="24"/>
                  </a:lnTo>
                  <a:lnTo>
                    <a:pt x="2" y="20"/>
                  </a:lnTo>
                  <a:lnTo>
                    <a:pt x="0" y="17"/>
                  </a:lnTo>
                  <a:lnTo>
                    <a:pt x="0" y="13"/>
                  </a:lnTo>
                  <a:lnTo>
                    <a:pt x="0" y="8"/>
                  </a:lnTo>
                  <a:lnTo>
                    <a:pt x="2" y="5"/>
                  </a:lnTo>
                  <a:lnTo>
                    <a:pt x="5" y="2"/>
                  </a:lnTo>
                  <a:lnTo>
                    <a:pt x="8" y="1"/>
                  </a:lnTo>
                  <a:lnTo>
                    <a:pt x="13" y="0"/>
                  </a:lnTo>
                  <a:lnTo>
                    <a:pt x="16" y="1"/>
                  </a:lnTo>
                  <a:lnTo>
                    <a:pt x="20" y="2"/>
                  </a:lnTo>
                  <a:lnTo>
                    <a:pt x="23"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496" name="Freeform 2584"/>
            <p:cNvSpPr>
              <a:spLocks/>
            </p:cNvSpPr>
            <p:nvPr/>
          </p:nvSpPr>
          <p:spPr bwMode="auto">
            <a:xfrm>
              <a:off x="771" y="3622"/>
              <a:ext cx="19" cy="21"/>
            </a:xfrm>
            <a:custGeom>
              <a:avLst/>
              <a:gdLst/>
              <a:ahLst/>
              <a:cxnLst>
                <a:cxn ang="0">
                  <a:pos x="27" y="13"/>
                </a:cxn>
                <a:cxn ang="0">
                  <a:pos x="26" y="16"/>
                </a:cxn>
                <a:cxn ang="0">
                  <a:pos x="23" y="21"/>
                </a:cxn>
                <a:cxn ang="0">
                  <a:pos x="21" y="23"/>
                </a:cxn>
                <a:cxn ang="0">
                  <a:pos x="17" y="25"/>
                </a:cxn>
                <a:cxn ang="0">
                  <a:pos x="14" y="26"/>
                </a:cxn>
                <a:cxn ang="0">
                  <a:pos x="9" y="25"/>
                </a:cxn>
                <a:cxn ang="0">
                  <a:pos x="6" y="23"/>
                </a:cxn>
                <a:cxn ang="0">
                  <a:pos x="3" y="21"/>
                </a:cxn>
                <a:cxn ang="0">
                  <a:pos x="0" y="16"/>
                </a:cxn>
                <a:cxn ang="0">
                  <a:pos x="0" y="13"/>
                </a:cxn>
                <a:cxn ang="0">
                  <a:pos x="0" y="9"/>
                </a:cxn>
                <a:cxn ang="0">
                  <a:pos x="3" y="5"/>
                </a:cxn>
                <a:cxn ang="0">
                  <a:pos x="6" y="2"/>
                </a:cxn>
                <a:cxn ang="0">
                  <a:pos x="9" y="0"/>
                </a:cxn>
                <a:cxn ang="0">
                  <a:pos x="14" y="0"/>
                </a:cxn>
                <a:cxn ang="0">
                  <a:pos x="17" y="0"/>
                </a:cxn>
                <a:cxn ang="0">
                  <a:pos x="21" y="2"/>
                </a:cxn>
                <a:cxn ang="0">
                  <a:pos x="23" y="5"/>
                </a:cxn>
                <a:cxn ang="0">
                  <a:pos x="26" y="9"/>
                </a:cxn>
                <a:cxn ang="0">
                  <a:pos x="27" y="13"/>
                </a:cxn>
              </a:cxnLst>
              <a:rect l="0" t="0" r="r" b="b"/>
              <a:pathLst>
                <a:path w="27" h="26">
                  <a:moveTo>
                    <a:pt x="27" y="13"/>
                  </a:moveTo>
                  <a:lnTo>
                    <a:pt x="26" y="16"/>
                  </a:lnTo>
                  <a:lnTo>
                    <a:pt x="23" y="21"/>
                  </a:lnTo>
                  <a:lnTo>
                    <a:pt x="21" y="23"/>
                  </a:lnTo>
                  <a:lnTo>
                    <a:pt x="17" y="25"/>
                  </a:lnTo>
                  <a:lnTo>
                    <a:pt x="14" y="26"/>
                  </a:lnTo>
                  <a:lnTo>
                    <a:pt x="9" y="25"/>
                  </a:lnTo>
                  <a:lnTo>
                    <a:pt x="6" y="23"/>
                  </a:lnTo>
                  <a:lnTo>
                    <a:pt x="3" y="21"/>
                  </a:lnTo>
                  <a:lnTo>
                    <a:pt x="0" y="16"/>
                  </a:lnTo>
                  <a:lnTo>
                    <a:pt x="0" y="13"/>
                  </a:lnTo>
                  <a:lnTo>
                    <a:pt x="0" y="9"/>
                  </a:lnTo>
                  <a:lnTo>
                    <a:pt x="3" y="5"/>
                  </a:lnTo>
                  <a:lnTo>
                    <a:pt x="6" y="2"/>
                  </a:lnTo>
                  <a:lnTo>
                    <a:pt x="9" y="0"/>
                  </a:lnTo>
                  <a:lnTo>
                    <a:pt x="14" y="0"/>
                  </a:lnTo>
                  <a:lnTo>
                    <a:pt x="17" y="0"/>
                  </a:lnTo>
                  <a:lnTo>
                    <a:pt x="21" y="2"/>
                  </a:lnTo>
                  <a:lnTo>
                    <a:pt x="23" y="5"/>
                  </a:lnTo>
                  <a:lnTo>
                    <a:pt x="26" y="9"/>
                  </a:lnTo>
                  <a:lnTo>
                    <a:pt x="27" y="13"/>
                  </a:lnTo>
                </a:path>
              </a:pathLst>
            </a:custGeom>
            <a:noFill/>
            <a:ln w="14288">
              <a:solidFill>
                <a:srgbClr val="000000"/>
              </a:solidFill>
              <a:prstDash val="solid"/>
              <a:round/>
              <a:headEnd/>
              <a:tailEnd/>
            </a:ln>
          </p:spPr>
          <p:txBody>
            <a:bodyPr/>
            <a:lstStyle/>
            <a:p>
              <a:endParaRPr lang="en-US"/>
            </a:p>
          </p:txBody>
        </p:sp>
        <p:sp>
          <p:nvSpPr>
            <p:cNvPr id="169497" name="Freeform 2585"/>
            <p:cNvSpPr>
              <a:spLocks/>
            </p:cNvSpPr>
            <p:nvPr/>
          </p:nvSpPr>
          <p:spPr bwMode="auto">
            <a:xfrm>
              <a:off x="786" y="3595"/>
              <a:ext cx="19" cy="20"/>
            </a:xfrm>
            <a:custGeom>
              <a:avLst/>
              <a:gdLst/>
              <a:ahLst/>
              <a:cxnLst>
                <a:cxn ang="0">
                  <a:pos x="27" y="13"/>
                </a:cxn>
                <a:cxn ang="0">
                  <a:pos x="25" y="17"/>
                </a:cxn>
                <a:cxn ang="0">
                  <a:pos x="23" y="21"/>
                </a:cxn>
                <a:cxn ang="0">
                  <a:pos x="21" y="24"/>
                </a:cxn>
                <a:cxn ang="0">
                  <a:pos x="17" y="25"/>
                </a:cxn>
                <a:cxn ang="0">
                  <a:pos x="13" y="26"/>
                </a:cxn>
                <a:cxn ang="0">
                  <a:pos x="9" y="25"/>
                </a:cxn>
                <a:cxn ang="0">
                  <a:pos x="6" y="24"/>
                </a:cxn>
                <a:cxn ang="0">
                  <a:pos x="2" y="21"/>
                </a:cxn>
                <a:cxn ang="0">
                  <a:pos x="0" y="17"/>
                </a:cxn>
                <a:cxn ang="0">
                  <a:pos x="0" y="13"/>
                </a:cxn>
                <a:cxn ang="0">
                  <a:pos x="0" y="9"/>
                </a:cxn>
                <a:cxn ang="0">
                  <a:pos x="2" y="5"/>
                </a:cxn>
                <a:cxn ang="0">
                  <a:pos x="6" y="2"/>
                </a:cxn>
                <a:cxn ang="0">
                  <a:pos x="9" y="1"/>
                </a:cxn>
                <a:cxn ang="0">
                  <a:pos x="13" y="0"/>
                </a:cxn>
                <a:cxn ang="0">
                  <a:pos x="17" y="1"/>
                </a:cxn>
                <a:cxn ang="0">
                  <a:pos x="21" y="2"/>
                </a:cxn>
                <a:cxn ang="0">
                  <a:pos x="23" y="5"/>
                </a:cxn>
                <a:cxn ang="0">
                  <a:pos x="25" y="9"/>
                </a:cxn>
                <a:cxn ang="0">
                  <a:pos x="27" y="13"/>
                </a:cxn>
              </a:cxnLst>
              <a:rect l="0" t="0" r="r" b="b"/>
              <a:pathLst>
                <a:path w="27" h="26">
                  <a:moveTo>
                    <a:pt x="27" y="13"/>
                  </a:moveTo>
                  <a:lnTo>
                    <a:pt x="25" y="17"/>
                  </a:lnTo>
                  <a:lnTo>
                    <a:pt x="23" y="21"/>
                  </a:lnTo>
                  <a:lnTo>
                    <a:pt x="21" y="24"/>
                  </a:lnTo>
                  <a:lnTo>
                    <a:pt x="17" y="25"/>
                  </a:lnTo>
                  <a:lnTo>
                    <a:pt x="13" y="26"/>
                  </a:lnTo>
                  <a:lnTo>
                    <a:pt x="9" y="25"/>
                  </a:lnTo>
                  <a:lnTo>
                    <a:pt x="6" y="24"/>
                  </a:lnTo>
                  <a:lnTo>
                    <a:pt x="2" y="21"/>
                  </a:lnTo>
                  <a:lnTo>
                    <a:pt x="0" y="17"/>
                  </a:lnTo>
                  <a:lnTo>
                    <a:pt x="0" y="13"/>
                  </a:lnTo>
                  <a:lnTo>
                    <a:pt x="0" y="9"/>
                  </a:lnTo>
                  <a:lnTo>
                    <a:pt x="2" y="5"/>
                  </a:lnTo>
                  <a:lnTo>
                    <a:pt x="6" y="2"/>
                  </a:lnTo>
                  <a:lnTo>
                    <a:pt x="9" y="1"/>
                  </a:lnTo>
                  <a:lnTo>
                    <a:pt x="13" y="0"/>
                  </a:lnTo>
                  <a:lnTo>
                    <a:pt x="17" y="1"/>
                  </a:lnTo>
                  <a:lnTo>
                    <a:pt x="21" y="2"/>
                  </a:lnTo>
                  <a:lnTo>
                    <a:pt x="23" y="5"/>
                  </a:lnTo>
                  <a:lnTo>
                    <a:pt x="25" y="9"/>
                  </a:lnTo>
                  <a:lnTo>
                    <a:pt x="27" y="13"/>
                  </a:lnTo>
                </a:path>
              </a:pathLst>
            </a:custGeom>
            <a:noFill/>
            <a:ln w="14288">
              <a:solidFill>
                <a:srgbClr val="000000"/>
              </a:solidFill>
              <a:prstDash val="solid"/>
              <a:round/>
              <a:headEnd/>
              <a:tailEnd/>
            </a:ln>
          </p:spPr>
          <p:txBody>
            <a:bodyPr/>
            <a:lstStyle/>
            <a:p>
              <a:endParaRPr lang="en-US"/>
            </a:p>
          </p:txBody>
        </p:sp>
        <p:sp>
          <p:nvSpPr>
            <p:cNvPr id="169498" name="Freeform 2586"/>
            <p:cNvSpPr>
              <a:spLocks/>
            </p:cNvSpPr>
            <p:nvPr/>
          </p:nvSpPr>
          <p:spPr bwMode="auto">
            <a:xfrm>
              <a:off x="801" y="3653"/>
              <a:ext cx="18" cy="21"/>
            </a:xfrm>
            <a:custGeom>
              <a:avLst/>
              <a:gdLst/>
              <a:ahLst/>
              <a:cxnLst>
                <a:cxn ang="0">
                  <a:pos x="26" y="13"/>
                </a:cxn>
                <a:cxn ang="0">
                  <a:pos x="26" y="17"/>
                </a:cxn>
                <a:cxn ang="0">
                  <a:pos x="24" y="21"/>
                </a:cxn>
                <a:cxn ang="0">
                  <a:pos x="21" y="23"/>
                </a:cxn>
                <a:cxn ang="0">
                  <a:pos x="18" y="26"/>
                </a:cxn>
                <a:cxn ang="0">
                  <a:pos x="13" y="27"/>
                </a:cxn>
                <a:cxn ang="0">
                  <a:pos x="10" y="26"/>
                </a:cxn>
                <a:cxn ang="0">
                  <a:pos x="6" y="23"/>
                </a:cxn>
                <a:cxn ang="0">
                  <a:pos x="3" y="21"/>
                </a:cxn>
                <a:cxn ang="0">
                  <a:pos x="1" y="17"/>
                </a:cxn>
                <a:cxn ang="0">
                  <a:pos x="0" y="13"/>
                </a:cxn>
                <a:cxn ang="0">
                  <a:pos x="1" y="9"/>
                </a:cxn>
                <a:cxn ang="0">
                  <a:pos x="3" y="6"/>
                </a:cxn>
                <a:cxn ang="0">
                  <a:pos x="6" y="3"/>
                </a:cxn>
                <a:cxn ang="0">
                  <a:pos x="10" y="0"/>
                </a:cxn>
                <a:cxn ang="0">
                  <a:pos x="13" y="0"/>
                </a:cxn>
                <a:cxn ang="0">
                  <a:pos x="18" y="0"/>
                </a:cxn>
                <a:cxn ang="0">
                  <a:pos x="21" y="3"/>
                </a:cxn>
                <a:cxn ang="0">
                  <a:pos x="24" y="6"/>
                </a:cxn>
                <a:cxn ang="0">
                  <a:pos x="26" y="9"/>
                </a:cxn>
                <a:cxn ang="0">
                  <a:pos x="26" y="13"/>
                </a:cxn>
              </a:cxnLst>
              <a:rect l="0" t="0" r="r" b="b"/>
              <a:pathLst>
                <a:path w="26" h="27">
                  <a:moveTo>
                    <a:pt x="26" y="13"/>
                  </a:moveTo>
                  <a:lnTo>
                    <a:pt x="26" y="17"/>
                  </a:lnTo>
                  <a:lnTo>
                    <a:pt x="24" y="21"/>
                  </a:lnTo>
                  <a:lnTo>
                    <a:pt x="21" y="23"/>
                  </a:lnTo>
                  <a:lnTo>
                    <a:pt x="18" y="26"/>
                  </a:lnTo>
                  <a:lnTo>
                    <a:pt x="13" y="27"/>
                  </a:lnTo>
                  <a:lnTo>
                    <a:pt x="10" y="26"/>
                  </a:lnTo>
                  <a:lnTo>
                    <a:pt x="6" y="23"/>
                  </a:lnTo>
                  <a:lnTo>
                    <a:pt x="3" y="21"/>
                  </a:lnTo>
                  <a:lnTo>
                    <a:pt x="1" y="17"/>
                  </a:lnTo>
                  <a:lnTo>
                    <a:pt x="0" y="13"/>
                  </a:lnTo>
                  <a:lnTo>
                    <a:pt x="1" y="9"/>
                  </a:lnTo>
                  <a:lnTo>
                    <a:pt x="3" y="6"/>
                  </a:lnTo>
                  <a:lnTo>
                    <a:pt x="6" y="3"/>
                  </a:lnTo>
                  <a:lnTo>
                    <a:pt x="10" y="0"/>
                  </a:lnTo>
                  <a:lnTo>
                    <a:pt x="13" y="0"/>
                  </a:lnTo>
                  <a:lnTo>
                    <a:pt x="18" y="0"/>
                  </a:lnTo>
                  <a:lnTo>
                    <a:pt x="21" y="3"/>
                  </a:lnTo>
                  <a:lnTo>
                    <a:pt x="24" y="6"/>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499" name="Freeform 2587"/>
            <p:cNvSpPr>
              <a:spLocks/>
            </p:cNvSpPr>
            <p:nvPr/>
          </p:nvSpPr>
          <p:spPr bwMode="auto">
            <a:xfrm>
              <a:off x="816" y="3677"/>
              <a:ext cx="18" cy="21"/>
            </a:xfrm>
            <a:custGeom>
              <a:avLst/>
              <a:gdLst/>
              <a:ahLst/>
              <a:cxnLst>
                <a:cxn ang="0">
                  <a:pos x="26" y="13"/>
                </a:cxn>
                <a:cxn ang="0">
                  <a:pos x="26" y="16"/>
                </a:cxn>
                <a:cxn ang="0">
                  <a:pos x="24" y="21"/>
                </a:cxn>
                <a:cxn ang="0">
                  <a:pos x="21" y="23"/>
                </a:cxn>
                <a:cxn ang="0">
                  <a:pos x="17" y="25"/>
                </a:cxn>
                <a:cxn ang="0">
                  <a:pos x="13" y="26"/>
                </a:cxn>
                <a:cxn ang="0">
                  <a:pos x="10" y="25"/>
                </a:cxn>
                <a:cxn ang="0">
                  <a:pos x="5" y="23"/>
                </a:cxn>
                <a:cxn ang="0">
                  <a:pos x="3" y="21"/>
                </a:cxn>
                <a:cxn ang="0">
                  <a:pos x="1" y="16"/>
                </a:cxn>
                <a:cxn ang="0">
                  <a:pos x="0" y="13"/>
                </a:cxn>
                <a:cxn ang="0">
                  <a:pos x="1" y="9"/>
                </a:cxn>
                <a:cxn ang="0">
                  <a:pos x="3" y="6"/>
                </a:cxn>
                <a:cxn ang="0">
                  <a:pos x="5" y="2"/>
                </a:cxn>
                <a:cxn ang="0">
                  <a:pos x="10" y="0"/>
                </a:cxn>
                <a:cxn ang="0">
                  <a:pos x="13" y="0"/>
                </a:cxn>
                <a:cxn ang="0">
                  <a:pos x="17" y="0"/>
                </a:cxn>
                <a:cxn ang="0">
                  <a:pos x="21" y="2"/>
                </a:cxn>
                <a:cxn ang="0">
                  <a:pos x="24" y="6"/>
                </a:cxn>
                <a:cxn ang="0">
                  <a:pos x="26" y="9"/>
                </a:cxn>
                <a:cxn ang="0">
                  <a:pos x="26" y="13"/>
                </a:cxn>
              </a:cxnLst>
              <a:rect l="0" t="0" r="r" b="b"/>
              <a:pathLst>
                <a:path w="26" h="26">
                  <a:moveTo>
                    <a:pt x="26" y="13"/>
                  </a:moveTo>
                  <a:lnTo>
                    <a:pt x="26" y="16"/>
                  </a:lnTo>
                  <a:lnTo>
                    <a:pt x="24" y="21"/>
                  </a:lnTo>
                  <a:lnTo>
                    <a:pt x="21" y="23"/>
                  </a:lnTo>
                  <a:lnTo>
                    <a:pt x="17" y="25"/>
                  </a:lnTo>
                  <a:lnTo>
                    <a:pt x="13" y="26"/>
                  </a:lnTo>
                  <a:lnTo>
                    <a:pt x="10" y="25"/>
                  </a:lnTo>
                  <a:lnTo>
                    <a:pt x="5" y="23"/>
                  </a:lnTo>
                  <a:lnTo>
                    <a:pt x="3" y="21"/>
                  </a:lnTo>
                  <a:lnTo>
                    <a:pt x="1" y="16"/>
                  </a:lnTo>
                  <a:lnTo>
                    <a:pt x="0" y="13"/>
                  </a:lnTo>
                  <a:lnTo>
                    <a:pt x="1" y="9"/>
                  </a:lnTo>
                  <a:lnTo>
                    <a:pt x="3" y="6"/>
                  </a:lnTo>
                  <a:lnTo>
                    <a:pt x="5" y="2"/>
                  </a:lnTo>
                  <a:lnTo>
                    <a:pt x="10" y="0"/>
                  </a:lnTo>
                  <a:lnTo>
                    <a:pt x="13" y="0"/>
                  </a:lnTo>
                  <a:lnTo>
                    <a:pt x="17" y="0"/>
                  </a:lnTo>
                  <a:lnTo>
                    <a:pt x="21" y="2"/>
                  </a:lnTo>
                  <a:lnTo>
                    <a:pt x="24" y="6"/>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00" name="Freeform 2588"/>
            <p:cNvSpPr>
              <a:spLocks/>
            </p:cNvSpPr>
            <p:nvPr/>
          </p:nvSpPr>
          <p:spPr bwMode="auto">
            <a:xfrm>
              <a:off x="831" y="3671"/>
              <a:ext cx="18" cy="21"/>
            </a:xfrm>
            <a:custGeom>
              <a:avLst/>
              <a:gdLst/>
              <a:ahLst/>
              <a:cxnLst>
                <a:cxn ang="0">
                  <a:pos x="26" y="14"/>
                </a:cxn>
                <a:cxn ang="0">
                  <a:pos x="25" y="17"/>
                </a:cxn>
                <a:cxn ang="0">
                  <a:pos x="24" y="21"/>
                </a:cxn>
                <a:cxn ang="0">
                  <a:pos x="21" y="23"/>
                </a:cxn>
                <a:cxn ang="0">
                  <a:pos x="17" y="26"/>
                </a:cxn>
                <a:cxn ang="0">
                  <a:pos x="13" y="27"/>
                </a:cxn>
                <a:cxn ang="0">
                  <a:pos x="9" y="26"/>
                </a:cxn>
                <a:cxn ang="0">
                  <a:pos x="5" y="23"/>
                </a:cxn>
                <a:cxn ang="0">
                  <a:pos x="2" y="21"/>
                </a:cxn>
                <a:cxn ang="0">
                  <a:pos x="1" y="17"/>
                </a:cxn>
                <a:cxn ang="0">
                  <a:pos x="0" y="14"/>
                </a:cxn>
                <a:cxn ang="0">
                  <a:pos x="1" y="9"/>
                </a:cxn>
                <a:cxn ang="0">
                  <a:pos x="2" y="6"/>
                </a:cxn>
                <a:cxn ang="0">
                  <a:pos x="5" y="3"/>
                </a:cxn>
                <a:cxn ang="0">
                  <a:pos x="9" y="0"/>
                </a:cxn>
                <a:cxn ang="0">
                  <a:pos x="13" y="0"/>
                </a:cxn>
                <a:cxn ang="0">
                  <a:pos x="17" y="0"/>
                </a:cxn>
                <a:cxn ang="0">
                  <a:pos x="21" y="3"/>
                </a:cxn>
                <a:cxn ang="0">
                  <a:pos x="24" y="6"/>
                </a:cxn>
                <a:cxn ang="0">
                  <a:pos x="25" y="9"/>
                </a:cxn>
                <a:cxn ang="0">
                  <a:pos x="26" y="14"/>
                </a:cxn>
              </a:cxnLst>
              <a:rect l="0" t="0" r="r" b="b"/>
              <a:pathLst>
                <a:path w="26" h="27">
                  <a:moveTo>
                    <a:pt x="26" y="14"/>
                  </a:moveTo>
                  <a:lnTo>
                    <a:pt x="25" y="17"/>
                  </a:lnTo>
                  <a:lnTo>
                    <a:pt x="24" y="21"/>
                  </a:lnTo>
                  <a:lnTo>
                    <a:pt x="21" y="23"/>
                  </a:lnTo>
                  <a:lnTo>
                    <a:pt x="17" y="26"/>
                  </a:lnTo>
                  <a:lnTo>
                    <a:pt x="13" y="27"/>
                  </a:lnTo>
                  <a:lnTo>
                    <a:pt x="9" y="26"/>
                  </a:lnTo>
                  <a:lnTo>
                    <a:pt x="5" y="23"/>
                  </a:lnTo>
                  <a:lnTo>
                    <a:pt x="2" y="21"/>
                  </a:lnTo>
                  <a:lnTo>
                    <a:pt x="1" y="17"/>
                  </a:lnTo>
                  <a:lnTo>
                    <a:pt x="0" y="14"/>
                  </a:lnTo>
                  <a:lnTo>
                    <a:pt x="1" y="9"/>
                  </a:lnTo>
                  <a:lnTo>
                    <a:pt x="2" y="6"/>
                  </a:lnTo>
                  <a:lnTo>
                    <a:pt x="5" y="3"/>
                  </a:lnTo>
                  <a:lnTo>
                    <a:pt x="9" y="0"/>
                  </a:lnTo>
                  <a:lnTo>
                    <a:pt x="13" y="0"/>
                  </a:lnTo>
                  <a:lnTo>
                    <a:pt x="17" y="0"/>
                  </a:lnTo>
                  <a:lnTo>
                    <a:pt x="21" y="3"/>
                  </a:lnTo>
                  <a:lnTo>
                    <a:pt x="24" y="6"/>
                  </a:lnTo>
                  <a:lnTo>
                    <a:pt x="25" y="9"/>
                  </a:lnTo>
                  <a:lnTo>
                    <a:pt x="26" y="14"/>
                  </a:lnTo>
                </a:path>
              </a:pathLst>
            </a:custGeom>
            <a:noFill/>
            <a:ln w="14288">
              <a:solidFill>
                <a:srgbClr val="000000"/>
              </a:solidFill>
              <a:prstDash val="solid"/>
              <a:round/>
              <a:headEnd/>
              <a:tailEnd/>
            </a:ln>
          </p:spPr>
          <p:txBody>
            <a:bodyPr/>
            <a:lstStyle/>
            <a:p>
              <a:endParaRPr lang="en-US"/>
            </a:p>
          </p:txBody>
        </p:sp>
        <p:sp>
          <p:nvSpPr>
            <p:cNvPr id="169501" name="Freeform 2589"/>
            <p:cNvSpPr>
              <a:spLocks/>
            </p:cNvSpPr>
            <p:nvPr/>
          </p:nvSpPr>
          <p:spPr bwMode="auto">
            <a:xfrm>
              <a:off x="846" y="3650"/>
              <a:ext cx="18" cy="20"/>
            </a:xfrm>
            <a:custGeom>
              <a:avLst/>
              <a:gdLst/>
              <a:ahLst/>
              <a:cxnLst>
                <a:cxn ang="0">
                  <a:pos x="26" y="13"/>
                </a:cxn>
                <a:cxn ang="0">
                  <a:pos x="25" y="16"/>
                </a:cxn>
                <a:cxn ang="0">
                  <a:pos x="24" y="21"/>
                </a:cxn>
                <a:cxn ang="0">
                  <a:pos x="21" y="23"/>
                </a:cxn>
                <a:cxn ang="0">
                  <a:pos x="17" y="25"/>
                </a:cxn>
                <a:cxn ang="0">
                  <a:pos x="13" y="26"/>
                </a:cxn>
                <a:cxn ang="0">
                  <a:pos x="8" y="25"/>
                </a:cxn>
                <a:cxn ang="0">
                  <a:pos x="5" y="23"/>
                </a:cxn>
                <a:cxn ang="0">
                  <a:pos x="2" y="21"/>
                </a:cxn>
                <a:cxn ang="0">
                  <a:pos x="1" y="16"/>
                </a:cxn>
                <a:cxn ang="0">
                  <a:pos x="0" y="13"/>
                </a:cxn>
                <a:cxn ang="0">
                  <a:pos x="1" y="9"/>
                </a:cxn>
                <a:cxn ang="0">
                  <a:pos x="2" y="5"/>
                </a:cxn>
                <a:cxn ang="0">
                  <a:pos x="5" y="2"/>
                </a:cxn>
                <a:cxn ang="0">
                  <a:pos x="8" y="0"/>
                </a:cxn>
                <a:cxn ang="0">
                  <a:pos x="13" y="0"/>
                </a:cxn>
                <a:cxn ang="0">
                  <a:pos x="17" y="0"/>
                </a:cxn>
                <a:cxn ang="0">
                  <a:pos x="21" y="2"/>
                </a:cxn>
                <a:cxn ang="0">
                  <a:pos x="24" y="5"/>
                </a:cxn>
                <a:cxn ang="0">
                  <a:pos x="25" y="9"/>
                </a:cxn>
                <a:cxn ang="0">
                  <a:pos x="26" y="13"/>
                </a:cxn>
              </a:cxnLst>
              <a:rect l="0" t="0" r="r" b="b"/>
              <a:pathLst>
                <a:path w="26" h="26">
                  <a:moveTo>
                    <a:pt x="26" y="13"/>
                  </a:moveTo>
                  <a:lnTo>
                    <a:pt x="25" y="16"/>
                  </a:lnTo>
                  <a:lnTo>
                    <a:pt x="24" y="21"/>
                  </a:lnTo>
                  <a:lnTo>
                    <a:pt x="21" y="23"/>
                  </a:lnTo>
                  <a:lnTo>
                    <a:pt x="17" y="25"/>
                  </a:lnTo>
                  <a:lnTo>
                    <a:pt x="13" y="26"/>
                  </a:lnTo>
                  <a:lnTo>
                    <a:pt x="8" y="25"/>
                  </a:lnTo>
                  <a:lnTo>
                    <a:pt x="5" y="23"/>
                  </a:lnTo>
                  <a:lnTo>
                    <a:pt x="2" y="21"/>
                  </a:lnTo>
                  <a:lnTo>
                    <a:pt x="1" y="16"/>
                  </a:lnTo>
                  <a:lnTo>
                    <a:pt x="0" y="13"/>
                  </a:lnTo>
                  <a:lnTo>
                    <a:pt x="1" y="9"/>
                  </a:lnTo>
                  <a:lnTo>
                    <a:pt x="2" y="5"/>
                  </a:lnTo>
                  <a:lnTo>
                    <a:pt x="5" y="2"/>
                  </a:lnTo>
                  <a:lnTo>
                    <a:pt x="8" y="0"/>
                  </a:lnTo>
                  <a:lnTo>
                    <a:pt x="13" y="0"/>
                  </a:lnTo>
                  <a:lnTo>
                    <a:pt x="17" y="0"/>
                  </a:lnTo>
                  <a:lnTo>
                    <a:pt x="21" y="2"/>
                  </a:lnTo>
                  <a:lnTo>
                    <a:pt x="24"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02" name="Freeform 2590"/>
            <p:cNvSpPr>
              <a:spLocks/>
            </p:cNvSpPr>
            <p:nvPr/>
          </p:nvSpPr>
          <p:spPr bwMode="auto">
            <a:xfrm>
              <a:off x="862" y="3610"/>
              <a:ext cx="18" cy="20"/>
            </a:xfrm>
            <a:custGeom>
              <a:avLst/>
              <a:gdLst/>
              <a:ahLst/>
              <a:cxnLst>
                <a:cxn ang="0">
                  <a:pos x="26" y="13"/>
                </a:cxn>
                <a:cxn ang="0">
                  <a:pos x="25" y="17"/>
                </a:cxn>
                <a:cxn ang="0">
                  <a:pos x="23" y="20"/>
                </a:cxn>
                <a:cxn ang="0">
                  <a:pos x="20" y="24"/>
                </a:cxn>
                <a:cxn ang="0">
                  <a:pos x="16" y="26"/>
                </a:cxn>
                <a:cxn ang="0">
                  <a:pos x="13" y="26"/>
                </a:cxn>
                <a:cxn ang="0">
                  <a:pos x="8" y="26"/>
                </a:cxn>
                <a:cxn ang="0">
                  <a:pos x="5" y="24"/>
                </a:cxn>
                <a:cxn ang="0">
                  <a:pos x="2" y="20"/>
                </a:cxn>
                <a:cxn ang="0">
                  <a:pos x="0" y="17"/>
                </a:cxn>
                <a:cxn ang="0">
                  <a:pos x="0" y="13"/>
                </a:cxn>
                <a:cxn ang="0">
                  <a:pos x="0" y="9"/>
                </a:cxn>
                <a:cxn ang="0">
                  <a:pos x="2" y="5"/>
                </a:cxn>
                <a:cxn ang="0">
                  <a:pos x="5" y="3"/>
                </a:cxn>
                <a:cxn ang="0">
                  <a:pos x="8" y="1"/>
                </a:cxn>
                <a:cxn ang="0">
                  <a:pos x="13" y="0"/>
                </a:cxn>
                <a:cxn ang="0">
                  <a:pos x="16" y="1"/>
                </a:cxn>
                <a:cxn ang="0">
                  <a:pos x="20" y="3"/>
                </a:cxn>
                <a:cxn ang="0">
                  <a:pos x="23" y="5"/>
                </a:cxn>
                <a:cxn ang="0">
                  <a:pos x="25" y="9"/>
                </a:cxn>
                <a:cxn ang="0">
                  <a:pos x="26" y="13"/>
                </a:cxn>
              </a:cxnLst>
              <a:rect l="0" t="0" r="r" b="b"/>
              <a:pathLst>
                <a:path w="26" h="26">
                  <a:moveTo>
                    <a:pt x="26" y="13"/>
                  </a:moveTo>
                  <a:lnTo>
                    <a:pt x="25" y="17"/>
                  </a:lnTo>
                  <a:lnTo>
                    <a:pt x="23" y="20"/>
                  </a:lnTo>
                  <a:lnTo>
                    <a:pt x="20" y="24"/>
                  </a:lnTo>
                  <a:lnTo>
                    <a:pt x="16" y="26"/>
                  </a:lnTo>
                  <a:lnTo>
                    <a:pt x="13" y="26"/>
                  </a:lnTo>
                  <a:lnTo>
                    <a:pt x="8" y="26"/>
                  </a:lnTo>
                  <a:lnTo>
                    <a:pt x="5" y="24"/>
                  </a:lnTo>
                  <a:lnTo>
                    <a:pt x="2" y="20"/>
                  </a:lnTo>
                  <a:lnTo>
                    <a:pt x="0" y="17"/>
                  </a:lnTo>
                  <a:lnTo>
                    <a:pt x="0" y="13"/>
                  </a:lnTo>
                  <a:lnTo>
                    <a:pt x="0" y="9"/>
                  </a:lnTo>
                  <a:lnTo>
                    <a:pt x="2" y="5"/>
                  </a:lnTo>
                  <a:lnTo>
                    <a:pt x="5" y="3"/>
                  </a:lnTo>
                  <a:lnTo>
                    <a:pt x="8" y="1"/>
                  </a:lnTo>
                  <a:lnTo>
                    <a:pt x="13" y="0"/>
                  </a:lnTo>
                  <a:lnTo>
                    <a:pt x="16" y="1"/>
                  </a:lnTo>
                  <a:lnTo>
                    <a:pt x="20" y="3"/>
                  </a:lnTo>
                  <a:lnTo>
                    <a:pt x="23"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03" name="Freeform 2591"/>
            <p:cNvSpPr>
              <a:spLocks/>
            </p:cNvSpPr>
            <p:nvPr/>
          </p:nvSpPr>
          <p:spPr bwMode="auto">
            <a:xfrm>
              <a:off x="876" y="3570"/>
              <a:ext cx="19" cy="21"/>
            </a:xfrm>
            <a:custGeom>
              <a:avLst/>
              <a:gdLst/>
              <a:ahLst/>
              <a:cxnLst>
                <a:cxn ang="0">
                  <a:pos x="27" y="13"/>
                </a:cxn>
                <a:cxn ang="0">
                  <a:pos x="26" y="18"/>
                </a:cxn>
                <a:cxn ang="0">
                  <a:pos x="23" y="21"/>
                </a:cxn>
                <a:cxn ang="0">
                  <a:pos x="21" y="24"/>
                </a:cxn>
                <a:cxn ang="0">
                  <a:pos x="17" y="26"/>
                </a:cxn>
                <a:cxn ang="0">
                  <a:pos x="14" y="26"/>
                </a:cxn>
                <a:cxn ang="0">
                  <a:pos x="9" y="26"/>
                </a:cxn>
                <a:cxn ang="0">
                  <a:pos x="6" y="24"/>
                </a:cxn>
                <a:cxn ang="0">
                  <a:pos x="3" y="21"/>
                </a:cxn>
                <a:cxn ang="0">
                  <a:pos x="0" y="18"/>
                </a:cxn>
                <a:cxn ang="0">
                  <a:pos x="0" y="13"/>
                </a:cxn>
                <a:cxn ang="0">
                  <a:pos x="0" y="10"/>
                </a:cxn>
                <a:cxn ang="0">
                  <a:pos x="3" y="6"/>
                </a:cxn>
                <a:cxn ang="0">
                  <a:pos x="6" y="3"/>
                </a:cxn>
                <a:cxn ang="0">
                  <a:pos x="9" y="1"/>
                </a:cxn>
                <a:cxn ang="0">
                  <a:pos x="14" y="0"/>
                </a:cxn>
                <a:cxn ang="0">
                  <a:pos x="17" y="1"/>
                </a:cxn>
                <a:cxn ang="0">
                  <a:pos x="21" y="3"/>
                </a:cxn>
                <a:cxn ang="0">
                  <a:pos x="23" y="6"/>
                </a:cxn>
                <a:cxn ang="0">
                  <a:pos x="26" y="10"/>
                </a:cxn>
                <a:cxn ang="0">
                  <a:pos x="27" y="13"/>
                </a:cxn>
              </a:cxnLst>
              <a:rect l="0" t="0" r="r" b="b"/>
              <a:pathLst>
                <a:path w="27" h="26">
                  <a:moveTo>
                    <a:pt x="27" y="13"/>
                  </a:moveTo>
                  <a:lnTo>
                    <a:pt x="26" y="18"/>
                  </a:lnTo>
                  <a:lnTo>
                    <a:pt x="23" y="21"/>
                  </a:lnTo>
                  <a:lnTo>
                    <a:pt x="21" y="24"/>
                  </a:lnTo>
                  <a:lnTo>
                    <a:pt x="17" y="26"/>
                  </a:lnTo>
                  <a:lnTo>
                    <a:pt x="14" y="26"/>
                  </a:lnTo>
                  <a:lnTo>
                    <a:pt x="9" y="26"/>
                  </a:lnTo>
                  <a:lnTo>
                    <a:pt x="6" y="24"/>
                  </a:lnTo>
                  <a:lnTo>
                    <a:pt x="3" y="21"/>
                  </a:lnTo>
                  <a:lnTo>
                    <a:pt x="0" y="18"/>
                  </a:lnTo>
                  <a:lnTo>
                    <a:pt x="0" y="13"/>
                  </a:lnTo>
                  <a:lnTo>
                    <a:pt x="0" y="10"/>
                  </a:lnTo>
                  <a:lnTo>
                    <a:pt x="3" y="6"/>
                  </a:lnTo>
                  <a:lnTo>
                    <a:pt x="6" y="3"/>
                  </a:lnTo>
                  <a:lnTo>
                    <a:pt x="9" y="1"/>
                  </a:lnTo>
                  <a:lnTo>
                    <a:pt x="14" y="0"/>
                  </a:lnTo>
                  <a:lnTo>
                    <a:pt x="17" y="1"/>
                  </a:lnTo>
                  <a:lnTo>
                    <a:pt x="21" y="3"/>
                  </a:lnTo>
                  <a:lnTo>
                    <a:pt x="23" y="6"/>
                  </a:lnTo>
                  <a:lnTo>
                    <a:pt x="26" y="10"/>
                  </a:lnTo>
                  <a:lnTo>
                    <a:pt x="27" y="13"/>
                  </a:lnTo>
                </a:path>
              </a:pathLst>
            </a:custGeom>
            <a:noFill/>
            <a:ln w="14288">
              <a:solidFill>
                <a:srgbClr val="000000"/>
              </a:solidFill>
              <a:prstDash val="solid"/>
              <a:round/>
              <a:headEnd/>
              <a:tailEnd/>
            </a:ln>
          </p:spPr>
          <p:txBody>
            <a:bodyPr/>
            <a:lstStyle/>
            <a:p>
              <a:endParaRPr lang="en-US"/>
            </a:p>
          </p:txBody>
        </p:sp>
        <p:sp>
          <p:nvSpPr>
            <p:cNvPr id="169504" name="Freeform 2592"/>
            <p:cNvSpPr>
              <a:spLocks/>
            </p:cNvSpPr>
            <p:nvPr/>
          </p:nvSpPr>
          <p:spPr bwMode="auto">
            <a:xfrm>
              <a:off x="891" y="3544"/>
              <a:ext cx="19" cy="19"/>
            </a:xfrm>
            <a:custGeom>
              <a:avLst/>
              <a:gdLst/>
              <a:ahLst/>
              <a:cxnLst>
                <a:cxn ang="0">
                  <a:pos x="27" y="13"/>
                </a:cxn>
                <a:cxn ang="0">
                  <a:pos x="26" y="18"/>
                </a:cxn>
                <a:cxn ang="0">
                  <a:pos x="23" y="21"/>
                </a:cxn>
                <a:cxn ang="0">
                  <a:pos x="21" y="24"/>
                </a:cxn>
                <a:cxn ang="0">
                  <a:pos x="17" y="26"/>
                </a:cxn>
                <a:cxn ang="0">
                  <a:pos x="14" y="26"/>
                </a:cxn>
                <a:cxn ang="0">
                  <a:pos x="9" y="26"/>
                </a:cxn>
                <a:cxn ang="0">
                  <a:pos x="6" y="24"/>
                </a:cxn>
                <a:cxn ang="0">
                  <a:pos x="3" y="21"/>
                </a:cxn>
                <a:cxn ang="0">
                  <a:pos x="0" y="18"/>
                </a:cxn>
                <a:cxn ang="0">
                  <a:pos x="0" y="13"/>
                </a:cxn>
                <a:cxn ang="0">
                  <a:pos x="0" y="10"/>
                </a:cxn>
                <a:cxn ang="0">
                  <a:pos x="3" y="6"/>
                </a:cxn>
                <a:cxn ang="0">
                  <a:pos x="6" y="3"/>
                </a:cxn>
                <a:cxn ang="0">
                  <a:pos x="9" y="1"/>
                </a:cxn>
                <a:cxn ang="0">
                  <a:pos x="14" y="0"/>
                </a:cxn>
                <a:cxn ang="0">
                  <a:pos x="17" y="1"/>
                </a:cxn>
                <a:cxn ang="0">
                  <a:pos x="21" y="3"/>
                </a:cxn>
                <a:cxn ang="0">
                  <a:pos x="23" y="6"/>
                </a:cxn>
                <a:cxn ang="0">
                  <a:pos x="26" y="10"/>
                </a:cxn>
                <a:cxn ang="0">
                  <a:pos x="27" y="13"/>
                </a:cxn>
              </a:cxnLst>
              <a:rect l="0" t="0" r="r" b="b"/>
              <a:pathLst>
                <a:path w="27" h="26">
                  <a:moveTo>
                    <a:pt x="27" y="13"/>
                  </a:moveTo>
                  <a:lnTo>
                    <a:pt x="26" y="18"/>
                  </a:lnTo>
                  <a:lnTo>
                    <a:pt x="23" y="21"/>
                  </a:lnTo>
                  <a:lnTo>
                    <a:pt x="21" y="24"/>
                  </a:lnTo>
                  <a:lnTo>
                    <a:pt x="17" y="26"/>
                  </a:lnTo>
                  <a:lnTo>
                    <a:pt x="14" y="26"/>
                  </a:lnTo>
                  <a:lnTo>
                    <a:pt x="9" y="26"/>
                  </a:lnTo>
                  <a:lnTo>
                    <a:pt x="6" y="24"/>
                  </a:lnTo>
                  <a:lnTo>
                    <a:pt x="3" y="21"/>
                  </a:lnTo>
                  <a:lnTo>
                    <a:pt x="0" y="18"/>
                  </a:lnTo>
                  <a:lnTo>
                    <a:pt x="0" y="13"/>
                  </a:lnTo>
                  <a:lnTo>
                    <a:pt x="0" y="10"/>
                  </a:lnTo>
                  <a:lnTo>
                    <a:pt x="3" y="6"/>
                  </a:lnTo>
                  <a:lnTo>
                    <a:pt x="6" y="3"/>
                  </a:lnTo>
                  <a:lnTo>
                    <a:pt x="9" y="1"/>
                  </a:lnTo>
                  <a:lnTo>
                    <a:pt x="14" y="0"/>
                  </a:lnTo>
                  <a:lnTo>
                    <a:pt x="17" y="1"/>
                  </a:lnTo>
                  <a:lnTo>
                    <a:pt x="21" y="3"/>
                  </a:lnTo>
                  <a:lnTo>
                    <a:pt x="23" y="6"/>
                  </a:lnTo>
                  <a:lnTo>
                    <a:pt x="26" y="10"/>
                  </a:lnTo>
                  <a:lnTo>
                    <a:pt x="27" y="13"/>
                  </a:lnTo>
                </a:path>
              </a:pathLst>
            </a:custGeom>
            <a:noFill/>
            <a:ln w="14288">
              <a:solidFill>
                <a:srgbClr val="000000"/>
              </a:solidFill>
              <a:prstDash val="solid"/>
              <a:round/>
              <a:headEnd/>
              <a:tailEnd/>
            </a:ln>
          </p:spPr>
          <p:txBody>
            <a:bodyPr/>
            <a:lstStyle/>
            <a:p>
              <a:endParaRPr lang="en-US"/>
            </a:p>
          </p:txBody>
        </p:sp>
        <p:sp>
          <p:nvSpPr>
            <p:cNvPr id="169505" name="Freeform 2593"/>
            <p:cNvSpPr>
              <a:spLocks/>
            </p:cNvSpPr>
            <p:nvPr/>
          </p:nvSpPr>
          <p:spPr bwMode="auto">
            <a:xfrm>
              <a:off x="906" y="3547"/>
              <a:ext cx="18" cy="20"/>
            </a:xfrm>
            <a:custGeom>
              <a:avLst/>
              <a:gdLst/>
              <a:ahLst/>
              <a:cxnLst>
                <a:cxn ang="0">
                  <a:pos x="26" y="13"/>
                </a:cxn>
                <a:cxn ang="0">
                  <a:pos x="26" y="16"/>
                </a:cxn>
                <a:cxn ang="0">
                  <a:pos x="24" y="20"/>
                </a:cxn>
                <a:cxn ang="0">
                  <a:pos x="21" y="22"/>
                </a:cxn>
                <a:cxn ang="0">
                  <a:pos x="18" y="25"/>
                </a:cxn>
                <a:cxn ang="0">
                  <a:pos x="13" y="26"/>
                </a:cxn>
                <a:cxn ang="0">
                  <a:pos x="10" y="25"/>
                </a:cxn>
                <a:cxn ang="0">
                  <a:pos x="6" y="22"/>
                </a:cxn>
                <a:cxn ang="0">
                  <a:pos x="3" y="20"/>
                </a:cxn>
                <a:cxn ang="0">
                  <a:pos x="1" y="16"/>
                </a:cxn>
                <a:cxn ang="0">
                  <a:pos x="0" y="13"/>
                </a:cxn>
                <a:cxn ang="0">
                  <a:pos x="1" y="8"/>
                </a:cxn>
                <a:cxn ang="0">
                  <a:pos x="3" y="5"/>
                </a:cxn>
                <a:cxn ang="0">
                  <a:pos x="6" y="2"/>
                </a:cxn>
                <a:cxn ang="0">
                  <a:pos x="10" y="0"/>
                </a:cxn>
                <a:cxn ang="0">
                  <a:pos x="13" y="0"/>
                </a:cxn>
                <a:cxn ang="0">
                  <a:pos x="18" y="0"/>
                </a:cxn>
                <a:cxn ang="0">
                  <a:pos x="21" y="2"/>
                </a:cxn>
                <a:cxn ang="0">
                  <a:pos x="24" y="5"/>
                </a:cxn>
                <a:cxn ang="0">
                  <a:pos x="26" y="8"/>
                </a:cxn>
                <a:cxn ang="0">
                  <a:pos x="26" y="13"/>
                </a:cxn>
              </a:cxnLst>
              <a:rect l="0" t="0" r="r" b="b"/>
              <a:pathLst>
                <a:path w="26" h="26">
                  <a:moveTo>
                    <a:pt x="26" y="13"/>
                  </a:moveTo>
                  <a:lnTo>
                    <a:pt x="26" y="16"/>
                  </a:lnTo>
                  <a:lnTo>
                    <a:pt x="24" y="20"/>
                  </a:lnTo>
                  <a:lnTo>
                    <a:pt x="21" y="22"/>
                  </a:lnTo>
                  <a:lnTo>
                    <a:pt x="18" y="25"/>
                  </a:lnTo>
                  <a:lnTo>
                    <a:pt x="13" y="26"/>
                  </a:lnTo>
                  <a:lnTo>
                    <a:pt x="10" y="25"/>
                  </a:lnTo>
                  <a:lnTo>
                    <a:pt x="6" y="22"/>
                  </a:lnTo>
                  <a:lnTo>
                    <a:pt x="3" y="20"/>
                  </a:lnTo>
                  <a:lnTo>
                    <a:pt x="1" y="16"/>
                  </a:lnTo>
                  <a:lnTo>
                    <a:pt x="0" y="13"/>
                  </a:lnTo>
                  <a:lnTo>
                    <a:pt x="1" y="8"/>
                  </a:lnTo>
                  <a:lnTo>
                    <a:pt x="3" y="5"/>
                  </a:lnTo>
                  <a:lnTo>
                    <a:pt x="6" y="2"/>
                  </a:lnTo>
                  <a:lnTo>
                    <a:pt x="10" y="0"/>
                  </a:lnTo>
                  <a:lnTo>
                    <a:pt x="13" y="0"/>
                  </a:lnTo>
                  <a:lnTo>
                    <a:pt x="18" y="0"/>
                  </a:lnTo>
                  <a:lnTo>
                    <a:pt x="21" y="2"/>
                  </a:lnTo>
                  <a:lnTo>
                    <a:pt x="24" y="5"/>
                  </a:lnTo>
                  <a:lnTo>
                    <a:pt x="26" y="8"/>
                  </a:lnTo>
                  <a:lnTo>
                    <a:pt x="26" y="13"/>
                  </a:lnTo>
                </a:path>
              </a:pathLst>
            </a:custGeom>
            <a:noFill/>
            <a:ln w="14288">
              <a:solidFill>
                <a:srgbClr val="000000"/>
              </a:solidFill>
              <a:prstDash val="solid"/>
              <a:round/>
              <a:headEnd/>
              <a:tailEnd/>
            </a:ln>
          </p:spPr>
          <p:txBody>
            <a:bodyPr/>
            <a:lstStyle/>
            <a:p>
              <a:endParaRPr lang="en-US"/>
            </a:p>
          </p:txBody>
        </p:sp>
        <p:sp>
          <p:nvSpPr>
            <p:cNvPr id="169506" name="Freeform 2594"/>
            <p:cNvSpPr>
              <a:spLocks/>
            </p:cNvSpPr>
            <p:nvPr/>
          </p:nvSpPr>
          <p:spPr bwMode="auto">
            <a:xfrm>
              <a:off x="921" y="3585"/>
              <a:ext cx="18" cy="21"/>
            </a:xfrm>
            <a:custGeom>
              <a:avLst/>
              <a:gdLst/>
              <a:ahLst/>
              <a:cxnLst>
                <a:cxn ang="0">
                  <a:pos x="26" y="13"/>
                </a:cxn>
                <a:cxn ang="0">
                  <a:pos x="26" y="16"/>
                </a:cxn>
                <a:cxn ang="0">
                  <a:pos x="24" y="21"/>
                </a:cxn>
                <a:cxn ang="0">
                  <a:pos x="21" y="23"/>
                </a:cxn>
                <a:cxn ang="0">
                  <a:pos x="18" y="25"/>
                </a:cxn>
                <a:cxn ang="0">
                  <a:pos x="13" y="26"/>
                </a:cxn>
                <a:cxn ang="0">
                  <a:pos x="10" y="25"/>
                </a:cxn>
                <a:cxn ang="0">
                  <a:pos x="6" y="23"/>
                </a:cxn>
                <a:cxn ang="0">
                  <a:pos x="3" y="21"/>
                </a:cxn>
                <a:cxn ang="0">
                  <a:pos x="1" y="16"/>
                </a:cxn>
                <a:cxn ang="0">
                  <a:pos x="0" y="13"/>
                </a:cxn>
                <a:cxn ang="0">
                  <a:pos x="1" y="9"/>
                </a:cxn>
                <a:cxn ang="0">
                  <a:pos x="3" y="5"/>
                </a:cxn>
                <a:cxn ang="0">
                  <a:pos x="6" y="2"/>
                </a:cxn>
                <a:cxn ang="0">
                  <a:pos x="10" y="0"/>
                </a:cxn>
                <a:cxn ang="0">
                  <a:pos x="13" y="0"/>
                </a:cxn>
                <a:cxn ang="0">
                  <a:pos x="18" y="0"/>
                </a:cxn>
                <a:cxn ang="0">
                  <a:pos x="21" y="2"/>
                </a:cxn>
                <a:cxn ang="0">
                  <a:pos x="24" y="5"/>
                </a:cxn>
                <a:cxn ang="0">
                  <a:pos x="26" y="9"/>
                </a:cxn>
                <a:cxn ang="0">
                  <a:pos x="26" y="13"/>
                </a:cxn>
              </a:cxnLst>
              <a:rect l="0" t="0" r="r" b="b"/>
              <a:pathLst>
                <a:path w="26" h="26">
                  <a:moveTo>
                    <a:pt x="26" y="13"/>
                  </a:moveTo>
                  <a:lnTo>
                    <a:pt x="26" y="16"/>
                  </a:lnTo>
                  <a:lnTo>
                    <a:pt x="24" y="21"/>
                  </a:lnTo>
                  <a:lnTo>
                    <a:pt x="21" y="23"/>
                  </a:lnTo>
                  <a:lnTo>
                    <a:pt x="18" y="25"/>
                  </a:lnTo>
                  <a:lnTo>
                    <a:pt x="13" y="26"/>
                  </a:lnTo>
                  <a:lnTo>
                    <a:pt x="10" y="25"/>
                  </a:lnTo>
                  <a:lnTo>
                    <a:pt x="6" y="23"/>
                  </a:lnTo>
                  <a:lnTo>
                    <a:pt x="3" y="21"/>
                  </a:lnTo>
                  <a:lnTo>
                    <a:pt x="1" y="16"/>
                  </a:lnTo>
                  <a:lnTo>
                    <a:pt x="0" y="13"/>
                  </a:lnTo>
                  <a:lnTo>
                    <a:pt x="1" y="9"/>
                  </a:lnTo>
                  <a:lnTo>
                    <a:pt x="3" y="5"/>
                  </a:lnTo>
                  <a:lnTo>
                    <a:pt x="6" y="2"/>
                  </a:lnTo>
                  <a:lnTo>
                    <a:pt x="10" y="0"/>
                  </a:lnTo>
                  <a:lnTo>
                    <a:pt x="13" y="0"/>
                  </a:lnTo>
                  <a:lnTo>
                    <a:pt x="18" y="0"/>
                  </a:lnTo>
                  <a:lnTo>
                    <a:pt x="21" y="2"/>
                  </a:lnTo>
                  <a:lnTo>
                    <a:pt x="24" y="5"/>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07" name="Freeform 2595"/>
            <p:cNvSpPr>
              <a:spLocks/>
            </p:cNvSpPr>
            <p:nvPr/>
          </p:nvSpPr>
          <p:spPr bwMode="auto">
            <a:xfrm>
              <a:off x="936" y="3631"/>
              <a:ext cx="18" cy="21"/>
            </a:xfrm>
            <a:custGeom>
              <a:avLst/>
              <a:gdLst/>
              <a:ahLst/>
              <a:cxnLst>
                <a:cxn ang="0">
                  <a:pos x="26" y="13"/>
                </a:cxn>
                <a:cxn ang="0">
                  <a:pos x="25" y="17"/>
                </a:cxn>
                <a:cxn ang="0">
                  <a:pos x="24" y="21"/>
                </a:cxn>
                <a:cxn ang="0">
                  <a:pos x="21" y="24"/>
                </a:cxn>
                <a:cxn ang="0">
                  <a:pos x="17" y="25"/>
                </a:cxn>
                <a:cxn ang="0">
                  <a:pos x="13" y="26"/>
                </a:cxn>
                <a:cxn ang="0">
                  <a:pos x="9" y="25"/>
                </a:cxn>
                <a:cxn ang="0">
                  <a:pos x="5" y="24"/>
                </a:cxn>
                <a:cxn ang="0">
                  <a:pos x="2" y="21"/>
                </a:cxn>
                <a:cxn ang="0">
                  <a:pos x="1" y="17"/>
                </a:cxn>
                <a:cxn ang="0">
                  <a:pos x="0" y="13"/>
                </a:cxn>
                <a:cxn ang="0">
                  <a:pos x="1" y="9"/>
                </a:cxn>
                <a:cxn ang="0">
                  <a:pos x="2" y="5"/>
                </a:cxn>
                <a:cxn ang="0">
                  <a:pos x="5" y="2"/>
                </a:cxn>
                <a:cxn ang="0">
                  <a:pos x="9" y="1"/>
                </a:cxn>
                <a:cxn ang="0">
                  <a:pos x="13" y="0"/>
                </a:cxn>
                <a:cxn ang="0">
                  <a:pos x="17" y="1"/>
                </a:cxn>
                <a:cxn ang="0">
                  <a:pos x="21" y="2"/>
                </a:cxn>
                <a:cxn ang="0">
                  <a:pos x="24" y="5"/>
                </a:cxn>
                <a:cxn ang="0">
                  <a:pos x="25" y="9"/>
                </a:cxn>
                <a:cxn ang="0">
                  <a:pos x="26" y="13"/>
                </a:cxn>
              </a:cxnLst>
              <a:rect l="0" t="0" r="r" b="b"/>
              <a:pathLst>
                <a:path w="26" h="26">
                  <a:moveTo>
                    <a:pt x="26" y="13"/>
                  </a:moveTo>
                  <a:lnTo>
                    <a:pt x="25" y="17"/>
                  </a:lnTo>
                  <a:lnTo>
                    <a:pt x="24" y="21"/>
                  </a:lnTo>
                  <a:lnTo>
                    <a:pt x="21" y="24"/>
                  </a:lnTo>
                  <a:lnTo>
                    <a:pt x="17" y="25"/>
                  </a:lnTo>
                  <a:lnTo>
                    <a:pt x="13" y="26"/>
                  </a:lnTo>
                  <a:lnTo>
                    <a:pt x="9" y="25"/>
                  </a:lnTo>
                  <a:lnTo>
                    <a:pt x="5" y="24"/>
                  </a:lnTo>
                  <a:lnTo>
                    <a:pt x="2" y="21"/>
                  </a:lnTo>
                  <a:lnTo>
                    <a:pt x="1" y="17"/>
                  </a:lnTo>
                  <a:lnTo>
                    <a:pt x="0" y="13"/>
                  </a:lnTo>
                  <a:lnTo>
                    <a:pt x="1" y="9"/>
                  </a:lnTo>
                  <a:lnTo>
                    <a:pt x="2" y="5"/>
                  </a:lnTo>
                  <a:lnTo>
                    <a:pt x="5" y="2"/>
                  </a:lnTo>
                  <a:lnTo>
                    <a:pt x="9" y="1"/>
                  </a:lnTo>
                  <a:lnTo>
                    <a:pt x="13" y="0"/>
                  </a:lnTo>
                  <a:lnTo>
                    <a:pt x="17" y="1"/>
                  </a:lnTo>
                  <a:lnTo>
                    <a:pt x="21" y="2"/>
                  </a:lnTo>
                  <a:lnTo>
                    <a:pt x="24"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08" name="Freeform 2596"/>
            <p:cNvSpPr>
              <a:spLocks/>
            </p:cNvSpPr>
            <p:nvPr/>
          </p:nvSpPr>
          <p:spPr bwMode="auto">
            <a:xfrm>
              <a:off x="952" y="3677"/>
              <a:ext cx="18" cy="21"/>
            </a:xfrm>
            <a:custGeom>
              <a:avLst/>
              <a:gdLst/>
              <a:ahLst/>
              <a:cxnLst>
                <a:cxn ang="0">
                  <a:pos x="26" y="13"/>
                </a:cxn>
                <a:cxn ang="0">
                  <a:pos x="25" y="18"/>
                </a:cxn>
                <a:cxn ang="0">
                  <a:pos x="24" y="21"/>
                </a:cxn>
                <a:cxn ang="0">
                  <a:pos x="21" y="24"/>
                </a:cxn>
                <a:cxn ang="0">
                  <a:pos x="17" y="25"/>
                </a:cxn>
                <a:cxn ang="0">
                  <a:pos x="13" y="26"/>
                </a:cxn>
                <a:cxn ang="0">
                  <a:pos x="9" y="25"/>
                </a:cxn>
                <a:cxn ang="0">
                  <a:pos x="5" y="24"/>
                </a:cxn>
                <a:cxn ang="0">
                  <a:pos x="2" y="21"/>
                </a:cxn>
                <a:cxn ang="0">
                  <a:pos x="1" y="18"/>
                </a:cxn>
                <a:cxn ang="0">
                  <a:pos x="0" y="13"/>
                </a:cxn>
                <a:cxn ang="0">
                  <a:pos x="1" y="9"/>
                </a:cxn>
                <a:cxn ang="0">
                  <a:pos x="2" y="6"/>
                </a:cxn>
                <a:cxn ang="0">
                  <a:pos x="5" y="2"/>
                </a:cxn>
                <a:cxn ang="0">
                  <a:pos x="9" y="1"/>
                </a:cxn>
                <a:cxn ang="0">
                  <a:pos x="13" y="0"/>
                </a:cxn>
                <a:cxn ang="0">
                  <a:pos x="17" y="1"/>
                </a:cxn>
                <a:cxn ang="0">
                  <a:pos x="21" y="2"/>
                </a:cxn>
                <a:cxn ang="0">
                  <a:pos x="24" y="6"/>
                </a:cxn>
                <a:cxn ang="0">
                  <a:pos x="25" y="9"/>
                </a:cxn>
                <a:cxn ang="0">
                  <a:pos x="26" y="13"/>
                </a:cxn>
              </a:cxnLst>
              <a:rect l="0" t="0" r="r" b="b"/>
              <a:pathLst>
                <a:path w="26" h="26">
                  <a:moveTo>
                    <a:pt x="26" y="13"/>
                  </a:moveTo>
                  <a:lnTo>
                    <a:pt x="25" y="18"/>
                  </a:lnTo>
                  <a:lnTo>
                    <a:pt x="24" y="21"/>
                  </a:lnTo>
                  <a:lnTo>
                    <a:pt x="21" y="24"/>
                  </a:lnTo>
                  <a:lnTo>
                    <a:pt x="17" y="25"/>
                  </a:lnTo>
                  <a:lnTo>
                    <a:pt x="13" y="26"/>
                  </a:lnTo>
                  <a:lnTo>
                    <a:pt x="9" y="25"/>
                  </a:lnTo>
                  <a:lnTo>
                    <a:pt x="5" y="24"/>
                  </a:lnTo>
                  <a:lnTo>
                    <a:pt x="2" y="21"/>
                  </a:lnTo>
                  <a:lnTo>
                    <a:pt x="1" y="18"/>
                  </a:lnTo>
                  <a:lnTo>
                    <a:pt x="0" y="13"/>
                  </a:lnTo>
                  <a:lnTo>
                    <a:pt x="1" y="9"/>
                  </a:lnTo>
                  <a:lnTo>
                    <a:pt x="2" y="6"/>
                  </a:lnTo>
                  <a:lnTo>
                    <a:pt x="5" y="2"/>
                  </a:lnTo>
                  <a:lnTo>
                    <a:pt x="9" y="1"/>
                  </a:lnTo>
                  <a:lnTo>
                    <a:pt x="13" y="0"/>
                  </a:lnTo>
                  <a:lnTo>
                    <a:pt x="17" y="1"/>
                  </a:lnTo>
                  <a:lnTo>
                    <a:pt x="21" y="2"/>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09" name="Freeform 2597"/>
            <p:cNvSpPr>
              <a:spLocks/>
            </p:cNvSpPr>
            <p:nvPr/>
          </p:nvSpPr>
          <p:spPr bwMode="auto">
            <a:xfrm>
              <a:off x="967" y="3671"/>
              <a:ext cx="18" cy="21"/>
            </a:xfrm>
            <a:custGeom>
              <a:avLst/>
              <a:gdLst/>
              <a:ahLst/>
              <a:cxnLst>
                <a:cxn ang="0">
                  <a:pos x="26" y="14"/>
                </a:cxn>
                <a:cxn ang="0">
                  <a:pos x="25" y="18"/>
                </a:cxn>
                <a:cxn ang="0">
                  <a:pos x="23" y="21"/>
                </a:cxn>
                <a:cxn ang="0">
                  <a:pos x="20" y="24"/>
                </a:cxn>
                <a:cxn ang="0">
                  <a:pos x="16" y="26"/>
                </a:cxn>
                <a:cxn ang="0">
                  <a:pos x="13" y="27"/>
                </a:cxn>
                <a:cxn ang="0">
                  <a:pos x="8" y="26"/>
                </a:cxn>
                <a:cxn ang="0">
                  <a:pos x="5" y="24"/>
                </a:cxn>
                <a:cxn ang="0">
                  <a:pos x="2" y="21"/>
                </a:cxn>
                <a:cxn ang="0">
                  <a:pos x="0" y="18"/>
                </a:cxn>
                <a:cxn ang="0">
                  <a:pos x="0" y="14"/>
                </a:cxn>
                <a:cxn ang="0">
                  <a:pos x="0" y="9"/>
                </a:cxn>
                <a:cxn ang="0">
                  <a:pos x="2" y="6"/>
                </a:cxn>
                <a:cxn ang="0">
                  <a:pos x="5" y="3"/>
                </a:cxn>
                <a:cxn ang="0">
                  <a:pos x="8" y="2"/>
                </a:cxn>
                <a:cxn ang="0">
                  <a:pos x="13" y="0"/>
                </a:cxn>
                <a:cxn ang="0">
                  <a:pos x="16" y="2"/>
                </a:cxn>
                <a:cxn ang="0">
                  <a:pos x="20" y="3"/>
                </a:cxn>
                <a:cxn ang="0">
                  <a:pos x="23" y="6"/>
                </a:cxn>
                <a:cxn ang="0">
                  <a:pos x="25" y="9"/>
                </a:cxn>
                <a:cxn ang="0">
                  <a:pos x="26" y="14"/>
                </a:cxn>
              </a:cxnLst>
              <a:rect l="0" t="0" r="r" b="b"/>
              <a:pathLst>
                <a:path w="26" h="27">
                  <a:moveTo>
                    <a:pt x="26" y="14"/>
                  </a:moveTo>
                  <a:lnTo>
                    <a:pt x="25" y="18"/>
                  </a:lnTo>
                  <a:lnTo>
                    <a:pt x="23" y="21"/>
                  </a:lnTo>
                  <a:lnTo>
                    <a:pt x="20" y="24"/>
                  </a:lnTo>
                  <a:lnTo>
                    <a:pt x="16" y="26"/>
                  </a:lnTo>
                  <a:lnTo>
                    <a:pt x="13" y="27"/>
                  </a:lnTo>
                  <a:lnTo>
                    <a:pt x="8" y="26"/>
                  </a:lnTo>
                  <a:lnTo>
                    <a:pt x="5" y="24"/>
                  </a:lnTo>
                  <a:lnTo>
                    <a:pt x="2" y="21"/>
                  </a:lnTo>
                  <a:lnTo>
                    <a:pt x="0" y="18"/>
                  </a:lnTo>
                  <a:lnTo>
                    <a:pt x="0" y="14"/>
                  </a:lnTo>
                  <a:lnTo>
                    <a:pt x="0" y="9"/>
                  </a:lnTo>
                  <a:lnTo>
                    <a:pt x="2" y="6"/>
                  </a:lnTo>
                  <a:lnTo>
                    <a:pt x="5" y="3"/>
                  </a:lnTo>
                  <a:lnTo>
                    <a:pt x="8" y="2"/>
                  </a:lnTo>
                  <a:lnTo>
                    <a:pt x="13" y="0"/>
                  </a:lnTo>
                  <a:lnTo>
                    <a:pt x="16" y="2"/>
                  </a:lnTo>
                  <a:lnTo>
                    <a:pt x="20" y="3"/>
                  </a:lnTo>
                  <a:lnTo>
                    <a:pt x="23" y="6"/>
                  </a:lnTo>
                  <a:lnTo>
                    <a:pt x="25" y="9"/>
                  </a:lnTo>
                  <a:lnTo>
                    <a:pt x="26" y="14"/>
                  </a:lnTo>
                </a:path>
              </a:pathLst>
            </a:custGeom>
            <a:noFill/>
            <a:ln w="14288">
              <a:solidFill>
                <a:srgbClr val="000000"/>
              </a:solidFill>
              <a:prstDash val="solid"/>
              <a:round/>
              <a:headEnd/>
              <a:tailEnd/>
            </a:ln>
          </p:spPr>
          <p:txBody>
            <a:bodyPr/>
            <a:lstStyle/>
            <a:p>
              <a:endParaRPr lang="en-US"/>
            </a:p>
          </p:txBody>
        </p:sp>
        <p:sp>
          <p:nvSpPr>
            <p:cNvPr id="169510" name="Freeform 2598"/>
            <p:cNvSpPr>
              <a:spLocks/>
            </p:cNvSpPr>
            <p:nvPr/>
          </p:nvSpPr>
          <p:spPr bwMode="auto">
            <a:xfrm>
              <a:off x="982" y="3676"/>
              <a:ext cx="18" cy="21"/>
            </a:xfrm>
            <a:custGeom>
              <a:avLst/>
              <a:gdLst/>
              <a:ahLst/>
              <a:cxnLst>
                <a:cxn ang="0">
                  <a:pos x="26" y="13"/>
                </a:cxn>
                <a:cxn ang="0">
                  <a:pos x="25" y="16"/>
                </a:cxn>
                <a:cxn ang="0">
                  <a:pos x="23" y="21"/>
                </a:cxn>
                <a:cxn ang="0">
                  <a:pos x="20" y="23"/>
                </a:cxn>
                <a:cxn ang="0">
                  <a:pos x="16" y="25"/>
                </a:cxn>
                <a:cxn ang="0">
                  <a:pos x="13" y="26"/>
                </a:cxn>
                <a:cxn ang="0">
                  <a:pos x="8" y="25"/>
                </a:cxn>
                <a:cxn ang="0">
                  <a:pos x="5" y="23"/>
                </a:cxn>
                <a:cxn ang="0">
                  <a:pos x="2" y="21"/>
                </a:cxn>
                <a:cxn ang="0">
                  <a:pos x="0" y="16"/>
                </a:cxn>
                <a:cxn ang="0">
                  <a:pos x="0" y="13"/>
                </a:cxn>
                <a:cxn ang="0">
                  <a:pos x="0" y="9"/>
                </a:cxn>
                <a:cxn ang="0">
                  <a:pos x="2" y="5"/>
                </a:cxn>
                <a:cxn ang="0">
                  <a:pos x="5" y="2"/>
                </a:cxn>
                <a:cxn ang="0">
                  <a:pos x="8" y="0"/>
                </a:cxn>
                <a:cxn ang="0">
                  <a:pos x="13" y="0"/>
                </a:cxn>
                <a:cxn ang="0">
                  <a:pos x="16" y="0"/>
                </a:cxn>
                <a:cxn ang="0">
                  <a:pos x="20" y="2"/>
                </a:cxn>
                <a:cxn ang="0">
                  <a:pos x="23" y="5"/>
                </a:cxn>
                <a:cxn ang="0">
                  <a:pos x="25" y="9"/>
                </a:cxn>
                <a:cxn ang="0">
                  <a:pos x="26" y="13"/>
                </a:cxn>
              </a:cxnLst>
              <a:rect l="0" t="0" r="r" b="b"/>
              <a:pathLst>
                <a:path w="26" h="26">
                  <a:moveTo>
                    <a:pt x="26" y="13"/>
                  </a:moveTo>
                  <a:lnTo>
                    <a:pt x="25" y="16"/>
                  </a:lnTo>
                  <a:lnTo>
                    <a:pt x="23" y="21"/>
                  </a:lnTo>
                  <a:lnTo>
                    <a:pt x="20" y="23"/>
                  </a:lnTo>
                  <a:lnTo>
                    <a:pt x="16" y="25"/>
                  </a:lnTo>
                  <a:lnTo>
                    <a:pt x="13" y="26"/>
                  </a:lnTo>
                  <a:lnTo>
                    <a:pt x="8" y="25"/>
                  </a:lnTo>
                  <a:lnTo>
                    <a:pt x="5" y="23"/>
                  </a:lnTo>
                  <a:lnTo>
                    <a:pt x="2" y="21"/>
                  </a:lnTo>
                  <a:lnTo>
                    <a:pt x="0" y="16"/>
                  </a:lnTo>
                  <a:lnTo>
                    <a:pt x="0" y="13"/>
                  </a:lnTo>
                  <a:lnTo>
                    <a:pt x="0" y="9"/>
                  </a:lnTo>
                  <a:lnTo>
                    <a:pt x="2" y="5"/>
                  </a:lnTo>
                  <a:lnTo>
                    <a:pt x="5" y="2"/>
                  </a:lnTo>
                  <a:lnTo>
                    <a:pt x="8" y="0"/>
                  </a:lnTo>
                  <a:lnTo>
                    <a:pt x="13" y="0"/>
                  </a:lnTo>
                  <a:lnTo>
                    <a:pt x="16" y="0"/>
                  </a:lnTo>
                  <a:lnTo>
                    <a:pt x="20" y="2"/>
                  </a:lnTo>
                  <a:lnTo>
                    <a:pt x="23"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11" name="Freeform 2599"/>
            <p:cNvSpPr>
              <a:spLocks/>
            </p:cNvSpPr>
            <p:nvPr/>
          </p:nvSpPr>
          <p:spPr bwMode="auto">
            <a:xfrm>
              <a:off x="997" y="3697"/>
              <a:ext cx="18" cy="21"/>
            </a:xfrm>
            <a:custGeom>
              <a:avLst/>
              <a:gdLst/>
              <a:ahLst/>
              <a:cxnLst>
                <a:cxn ang="0">
                  <a:pos x="27" y="13"/>
                </a:cxn>
                <a:cxn ang="0">
                  <a:pos x="26" y="17"/>
                </a:cxn>
                <a:cxn ang="0">
                  <a:pos x="23" y="21"/>
                </a:cxn>
                <a:cxn ang="0">
                  <a:pos x="21" y="23"/>
                </a:cxn>
                <a:cxn ang="0">
                  <a:pos x="17" y="25"/>
                </a:cxn>
                <a:cxn ang="0">
                  <a:pos x="14" y="26"/>
                </a:cxn>
                <a:cxn ang="0">
                  <a:pos x="9" y="25"/>
                </a:cxn>
                <a:cxn ang="0">
                  <a:pos x="6" y="23"/>
                </a:cxn>
                <a:cxn ang="0">
                  <a:pos x="3" y="21"/>
                </a:cxn>
                <a:cxn ang="0">
                  <a:pos x="0" y="17"/>
                </a:cxn>
                <a:cxn ang="0">
                  <a:pos x="0" y="13"/>
                </a:cxn>
                <a:cxn ang="0">
                  <a:pos x="0" y="9"/>
                </a:cxn>
                <a:cxn ang="0">
                  <a:pos x="3" y="6"/>
                </a:cxn>
                <a:cxn ang="0">
                  <a:pos x="6" y="2"/>
                </a:cxn>
                <a:cxn ang="0">
                  <a:pos x="9" y="0"/>
                </a:cxn>
                <a:cxn ang="0">
                  <a:pos x="14" y="0"/>
                </a:cxn>
                <a:cxn ang="0">
                  <a:pos x="17" y="0"/>
                </a:cxn>
                <a:cxn ang="0">
                  <a:pos x="21" y="2"/>
                </a:cxn>
                <a:cxn ang="0">
                  <a:pos x="23" y="6"/>
                </a:cxn>
                <a:cxn ang="0">
                  <a:pos x="26" y="9"/>
                </a:cxn>
                <a:cxn ang="0">
                  <a:pos x="27" y="13"/>
                </a:cxn>
              </a:cxnLst>
              <a:rect l="0" t="0" r="r" b="b"/>
              <a:pathLst>
                <a:path w="27" h="26">
                  <a:moveTo>
                    <a:pt x="27" y="13"/>
                  </a:moveTo>
                  <a:lnTo>
                    <a:pt x="26" y="17"/>
                  </a:lnTo>
                  <a:lnTo>
                    <a:pt x="23" y="21"/>
                  </a:lnTo>
                  <a:lnTo>
                    <a:pt x="21" y="23"/>
                  </a:lnTo>
                  <a:lnTo>
                    <a:pt x="17" y="25"/>
                  </a:lnTo>
                  <a:lnTo>
                    <a:pt x="14" y="26"/>
                  </a:lnTo>
                  <a:lnTo>
                    <a:pt x="9" y="25"/>
                  </a:lnTo>
                  <a:lnTo>
                    <a:pt x="6" y="23"/>
                  </a:lnTo>
                  <a:lnTo>
                    <a:pt x="3" y="21"/>
                  </a:lnTo>
                  <a:lnTo>
                    <a:pt x="0" y="17"/>
                  </a:lnTo>
                  <a:lnTo>
                    <a:pt x="0" y="13"/>
                  </a:lnTo>
                  <a:lnTo>
                    <a:pt x="0" y="9"/>
                  </a:lnTo>
                  <a:lnTo>
                    <a:pt x="3" y="6"/>
                  </a:lnTo>
                  <a:lnTo>
                    <a:pt x="6" y="2"/>
                  </a:lnTo>
                  <a:lnTo>
                    <a:pt x="9" y="0"/>
                  </a:lnTo>
                  <a:lnTo>
                    <a:pt x="14" y="0"/>
                  </a:lnTo>
                  <a:lnTo>
                    <a:pt x="17" y="0"/>
                  </a:lnTo>
                  <a:lnTo>
                    <a:pt x="21" y="2"/>
                  </a:lnTo>
                  <a:lnTo>
                    <a:pt x="23" y="6"/>
                  </a:lnTo>
                  <a:lnTo>
                    <a:pt x="26" y="9"/>
                  </a:lnTo>
                  <a:lnTo>
                    <a:pt x="27" y="13"/>
                  </a:lnTo>
                </a:path>
              </a:pathLst>
            </a:custGeom>
            <a:noFill/>
            <a:ln w="14288">
              <a:solidFill>
                <a:srgbClr val="000000"/>
              </a:solidFill>
              <a:prstDash val="solid"/>
              <a:round/>
              <a:headEnd/>
              <a:tailEnd/>
            </a:ln>
          </p:spPr>
          <p:txBody>
            <a:bodyPr/>
            <a:lstStyle/>
            <a:p>
              <a:endParaRPr lang="en-US"/>
            </a:p>
          </p:txBody>
        </p:sp>
        <p:sp>
          <p:nvSpPr>
            <p:cNvPr id="169512" name="Freeform 2600"/>
            <p:cNvSpPr>
              <a:spLocks/>
            </p:cNvSpPr>
            <p:nvPr/>
          </p:nvSpPr>
          <p:spPr bwMode="auto">
            <a:xfrm>
              <a:off x="1011" y="3727"/>
              <a:ext cx="18" cy="20"/>
            </a:xfrm>
            <a:custGeom>
              <a:avLst/>
              <a:gdLst/>
              <a:ahLst/>
              <a:cxnLst>
                <a:cxn ang="0">
                  <a:pos x="26" y="13"/>
                </a:cxn>
                <a:cxn ang="0">
                  <a:pos x="26" y="17"/>
                </a:cxn>
                <a:cxn ang="0">
                  <a:pos x="24" y="20"/>
                </a:cxn>
                <a:cxn ang="0">
                  <a:pos x="21" y="24"/>
                </a:cxn>
                <a:cxn ang="0">
                  <a:pos x="18" y="26"/>
                </a:cxn>
                <a:cxn ang="0">
                  <a:pos x="13" y="26"/>
                </a:cxn>
                <a:cxn ang="0">
                  <a:pos x="10" y="26"/>
                </a:cxn>
                <a:cxn ang="0">
                  <a:pos x="6" y="24"/>
                </a:cxn>
                <a:cxn ang="0">
                  <a:pos x="4" y="20"/>
                </a:cxn>
                <a:cxn ang="0">
                  <a:pos x="1" y="17"/>
                </a:cxn>
                <a:cxn ang="0">
                  <a:pos x="0" y="13"/>
                </a:cxn>
                <a:cxn ang="0">
                  <a:pos x="1" y="9"/>
                </a:cxn>
                <a:cxn ang="0">
                  <a:pos x="4" y="5"/>
                </a:cxn>
                <a:cxn ang="0">
                  <a:pos x="6" y="3"/>
                </a:cxn>
                <a:cxn ang="0">
                  <a:pos x="10" y="1"/>
                </a:cxn>
                <a:cxn ang="0">
                  <a:pos x="13" y="0"/>
                </a:cxn>
                <a:cxn ang="0">
                  <a:pos x="18" y="1"/>
                </a:cxn>
                <a:cxn ang="0">
                  <a:pos x="21" y="3"/>
                </a:cxn>
                <a:cxn ang="0">
                  <a:pos x="24" y="5"/>
                </a:cxn>
                <a:cxn ang="0">
                  <a:pos x="26" y="9"/>
                </a:cxn>
                <a:cxn ang="0">
                  <a:pos x="26" y="13"/>
                </a:cxn>
              </a:cxnLst>
              <a:rect l="0" t="0" r="r" b="b"/>
              <a:pathLst>
                <a:path w="26" h="26">
                  <a:moveTo>
                    <a:pt x="26" y="13"/>
                  </a:moveTo>
                  <a:lnTo>
                    <a:pt x="26" y="17"/>
                  </a:lnTo>
                  <a:lnTo>
                    <a:pt x="24" y="20"/>
                  </a:lnTo>
                  <a:lnTo>
                    <a:pt x="21" y="24"/>
                  </a:lnTo>
                  <a:lnTo>
                    <a:pt x="18" y="26"/>
                  </a:lnTo>
                  <a:lnTo>
                    <a:pt x="13" y="26"/>
                  </a:lnTo>
                  <a:lnTo>
                    <a:pt x="10" y="26"/>
                  </a:lnTo>
                  <a:lnTo>
                    <a:pt x="6" y="24"/>
                  </a:lnTo>
                  <a:lnTo>
                    <a:pt x="4" y="20"/>
                  </a:lnTo>
                  <a:lnTo>
                    <a:pt x="1" y="17"/>
                  </a:lnTo>
                  <a:lnTo>
                    <a:pt x="0" y="13"/>
                  </a:lnTo>
                  <a:lnTo>
                    <a:pt x="1" y="9"/>
                  </a:lnTo>
                  <a:lnTo>
                    <a:pt x="4" y="5"/>
                  </a:lnTo>
                  <a:lnTo>
                    <a:pt x="6" y="3"/>
                  </a:lnTo>
                  <a:lnTo>
                    <a:pt x="10" y="1"/>
                  </a:lnTo>
                  <a:lnTo>
                    <a:pt x="13" y="0"/>
                  </a:lnTo>
                  <a:lnTo>
                    <a:pt x="18" y="1"/>
                  </a:lnTo>
                  <a:lnTo>
                    <a:pt x="21" y="3"/>
                  </a:lnTo>
                  <a:lnTo>
                    <a:pt x="24" y="5"/>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13" name="Freeform 2601"/>
            <p:cNvSpPr>
              <a:spLocks/>
            </p:cNvSpPr>
            <p:nvPr/>
          </p:nvSpPr>
          <p:spPr bwMode="auto">
            <a:xfrm>
              <a:off x="1026" y="3738"/>
              <a:ext cx="18" cy="20"/>
            </a:xfrm>
            <a:custGeom>
              <a:avLst/>
              <a:gdLst/>
              <a:ahLst/>
              <a:cxnLst>
                <a:cxn ang="0">
                  <a:pos x="26" y="13"/>
                </a:cxn>
                <a:cxn ang="0">
                  <a:pos x="26" y="16"/>
                </a:cxn>
                <a:cxn ang="0">
                  <a:pos x="24" y="21"/>
                </a:cxn>
                <a:cxn ang="0">
                  <a:pos x="21" y="23"/>
                </a:cxn>
                <a:cxn ang="0">
                  <a:pos x="18" y="25"/>
                </a:cxn>
                <a:cxn ang="0">
                  <a:pos x="13" y="26"/>
                </a:cxn>
                <a:cxn ang="0">
                  <a:pos x="10" y="25"/>
                </a:cxn>
                <a:cxn ang="0">
                  <a:pos x="6" y="23"/>
                </a:cxn>
                <a:cxn ang="0">
                  <a:pos x="3" y="21"/>
                </a:cxn>
                <a:cxn ang="0">
                  <a:pos x="1" y="16"/>
                </a:cxn>
                <a:cxn ang="0">
                  <a:pos x="0" y="13"/>
                </a:cxn>
                <a:cxn ang="0">
                  <a:pos x="1" y="9"/>
                </a:cxn>
                <a:cxn ang="0">
                  <a:pos x="3" y="5"/>
                </a:cxn>
                <a:cxn ang="0">
                  <a:pos x="6" y="2"/>
                </a:cxn>
                <a:cxn ang="0">
                  <a:pos x="10" y="0"/>
                </a:cxn>
                <a:cxn ang="0">
                  <a:pos x="13" y="0"/>
                </a:cxn>
                <a:cxn ang="0">
                  <a:pos x="18" y="0"/>
                </a:cxn>
                <a:cxn ang="0">
                  <a:pos x="21" y="2"/>
                </a:cxn>
                <a:cxn ang="0">
                  <a:pos x="24" y="5"/>
                </a:cxn>
                <a:cxn ang="0">
                  <a:pos x="26" y="9"/>
                </a:cxn>
                <a:cxn ang="0">
                  <a:pos x="26" y="13"/>
                </a:cxn>
              </a:cxnLst>
              <a:rect l="0" t="0" r="r" b="b"/>
              <a:pathLst>
                <a:path w="26" h="26">
                  <a:moveTo>
                    <a:pt x="26" y="13"/>
                  </a:moveTo>
                  <a:lnTo>
                    <a:pt x="26" y="16"/>
                  </a:lnTo>
                  <a:lnTo>
                    <a:pt x="24" y="21"/>
                  </a:lnTo>
                  <a:lnTo>
                    <a:pt x="21" y="23"/>
                  </a:lnTo>
                  <a:lnTo>
                    <a:pt x="18" y="25"/>
                  </a:lnTo>
                  <a:lnTo>
                    <a:pt x="13" y="26"/>
                  </a:lnTo>
                  <a:lnTo>
                    <a:pt x="10" y="25"/>
                  </a:lnTo>
                  <a:lnTo>
                    <a:pt x="6" y="23"/>
                  </a:lnTo>
                  <a:lnTo>
                    <a:pt x="3" y="21"/>
                  </a:lnTo>
                  <a:lnTo>
                    <a:pt x="1" y="16"/>
                  </a:lnTo>
                  <a:lnTo>
                    <a:pt x="0" y="13"/>
                  </a:lnTo>
                  <a:lnTo>
                    <a:pt x="1" y="9"/>
                  </a:lnTo>
                  <a:lnTo>
                    <a:pt x="3" y="5"/>
                  </a:lnTo>
                  <a:lnTo>
                    <a:pt x="6" y="2"/>
                  </a:lnTo>
                  <a:lnTo>
                    <a:pt x="10" y="0"/>
                  </a:lnTo>
                  <a:lnTo>
                    <a:pt x="13" y="0"/>
                  </a:lnTo>
                  <a:lnTo>
                    <a:pt x="18" y="0"/>
                  </a:lnTo>
                  <a:lnTo>
                    <a:pt x="21" y="2"/>
                  </a:lnTo>
                  <a:lnTo>
                    <a:pt x="24" y="5"/>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14" name="Freeform 2602"/>
            <p:cNvSpPr>
              <a:spLocks/>
            </p:cNvSpPr>
            <p:nvPr/>
          </p:nvSpPr>
          <p:spPr bwMode="auto">
            <a:xfrm>
              <a:off x="1042" y="3742"/>
              <a:ext cx="18" cy="20"/>
            </a:xfrm>
            <a:custGeom>
              <a:avLst/>
              <a:gdLst/>
              <a:ahLst/>
              <a:cxnLst>
                <a:cxn ang="0">
                  <a:pos x="26" y="13"/>
                </a:cxn>
                <a:cxn ang="0">
                  <a:pos x="25" y="17"/>
                </a:cxn>
                <a:cxn ang="0">
                  <a:pos x="24" y="21"/>
                </a:cxn>
                <a:cxn ang="0">
                  <a:pos x="21" y="23"/>
                </a:cxn>
                <a:cxn ang="0">
                  <a:pos x="17" y="25"/>
                </a:cxn>
                <a:cxn ang="0">
                  <a:pos x="13" y="26"/>
                </a:cxn>
                <a:cxn ang="0">
                  <a:pos x="9" y="25"/>
                </a:cxn>
                <a:cxn ang="0">
                  <a:pos x="5" y="23"/>
                </a:cxn>
                <a:cxn ang="0">
                  <a:pos x="2" y="21"/>
                </a:cxn>
                <a:cxn ang="0">
                  <a:pos x="1" y="17"/>
                </a:cxn>
                <a:cxn ang="0">
                  <a:pos x="0" y="13"/>
                </a:cxn>
                <a:cxn ang="0">
                  <a:pos x="1" y="9"/>
                </a:cxn>
                <a:cxn ang="0">
                  <a:pos x="2" y="6"/>
                </a:cxn>
                <a:cxn ang="0">
                  <a:pos x="5" y="2"/>
                </a:cxn>
                <a:cxn ang="0">
                  <a:pos x="9" y="0"/>
                </a:cxn>
                <a:cxn ang="0">
                  <a:pos x="13" y="0"/>
                </a:cxn>
                <a:cxn ang="0">
                  <a:pos x="17" y="0"/>
                </a:cxn>
                <a:cxn ang="0">
                  <a:pos x="21" y="2"/>
                </a:cxn>
                <a:cxn ang="0">
                  <a:pos x="24" y="6"/>
                </a:cxn>
                <a:cxn ang="0">
                  <a:pos x="25" y="9"/>
                </a:cxn>
                <a:cxn ang="0">
                  <a:pos x="26" y="13"/>
                </a:cxn>
              </a:cxnLst>
              <a:rect l="0" t="0" r="r" b="b"/>
              <a:pathLst>
                <a:path w="26" h="26">
                  <a:moveTo>
                    <a:pt x="26" y="13"/>
                  </a:moveTo>
                  <a:lnTo>
                    <a:pt x="25" y="17"/>
                  </a:lnTo>
                  <a:lnTo>
                    <a:pt x="24" y="21"/>
                  </a:lnTo>
                  <a:lnTo>
                    <a:pt x="21" y="23"/>
                  </a:lnTo>
                  <a:lnTo>
                    <a:pt x="17" y="25"/>
                  </a:lnTo>
                  <a:lnTo>
                    <a:pt x="13" y="26"/>
                  </a:lnTo>
                  <a:lnTo>
                    <a:pt x="9" y="25"/>
                  </a:lnTo>
                  <a:lnTo>
                    <a:pt x="5" y="23"/>
                  </a:lnTo>
                  <a:lnTo>
                    <a:pt x="2" y="21"/>
                  </a:lnTo>
                  <a:lnTo>
                    <a:pt x="1" y="17"/>
                  </a:lnTo>
                  <a:lnTo>
                    <a:pt x="0" y="13"/>
                  </a:lnTo>
                  <a:lnTo>
                    <a:pt x="1" y="9"/>
                  </a:lnTo>
                  <a:lnTo>
                    <a:pt x="2" y="6"/>
                  </a:lnTo>
                  <a:lnTo>
                    <a:pt x="5" y="2"/>
                  </a:lnTo>
                  <a:lnTo>
                    <a:pt x="9" y="0"/>
                  </a:lnTo>
                  <a:lnTo>
                    <a:pt x="13" y="0"/>
                  </a:lnTo>
                  <a:lnTo>
                    <a:pt x="17" y="0"/>
                  </a:lnTo>
                  <a:lnTo>
                    <a:pt x="21" y="2"/>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15" name="Freeform 2603"/>
            <p:cNvSpPr>
              <a:spLocks/>
            </p:cNvSpPr>
            <p:nvPr/>
          </p:nvSpPr>
          <p:spPr bwMode="auto">
            <a:xfrm>
              <a:off x="1057" y="3743"/>
              <a:ext cx="18" cy="21"/>
            </a:xfrm>
            <a:custGeom>
              <a:avLst/>
              <a:gdLst/>
              <a:ahLst/>
              <a:cxnLst>
                <a:cxn ang="0">
                  <a:pos x="26" y="13"/>
                </a:cxn>
                <a:cxn ang="0">
                  <a:pos x="25" y="18"/>
                </a:cxn>
                <a:cxn ang="0">
                  <a:pos x="24" y="21"/>
                </a:cxn>
                <a:cxn ang="0">
                  <a:pos x="21" y="24"/>
                </a:cxn>
                <a:cxn ang="0">
                  <a:pos x="17" y="25"/>
                </a:cxn>
                <a:cxn ang="0">
                  <a:pos x="13" y="27"/>
                </a:cxn>
                <a:cxn ang="0">
                  <a:pos x="9" y="25"/>
                </a:cxn>
                <a:cxn ang="0">
                  <a:pos x="5" y="24"/>
                </a:cxn>
                <a:cxn ang="0">
                  <a:pos x="2" y="21"/>
                </a:cxn>
                <a:cxn ang="0">
                  <a:pos x="1" y="18"/>
                </a:cxn>
                <a:cxn ang="0">
                  <a:pos x="0" y="13"/>
                </a:cxn>
                <a:cxn ang="0">
                  <a:pos x="1" y="9"/>
                </a:cxn>
                <a:cxn ang="0">
                  <a:pos x="2" y="6"/>
                </a:cxn>
                <a:cxn ang="0">
                  <a:pos x="5" y="3"/>
                </a:cxn>
                <a:cxn ang="0">
                  <a:pos x="9" y="1"/>
                </a:cxn>
                <a:cxn ang="0">
                  <a:pos x="13" y="0"/>
                </a:cxn>
                <a:cxn ang="0">
                  <a:pos x="17" y="1"/>
                </a:cxn>
                <a:cxn ang="0">
                  <a:pos x="21" y="3"/>
                </a:cxn>
                <a:cxn ang="0">
                  <a:pos x="24" y="6"/>
                </a:cxn>
                <a:cxn ang="0">
                  <a:pos x="25" y="9"/>
                </a:cxn>
                <a:cxn ang="0">
                  <a:pos x="26" y="13"/>
                </a:cxn>
              </a:cxnLst>
              <a:rect l="0" t="0" r="r" b="b"/>
              <a:pathLst>
                <a:path w="26" h="27">
                  <a:moveTo>
                    <a:pt x="26" y="13"/>
                  </a:moveTo>
                  <a:lnTo>
                    <a:pt x="25" y="18"/>
                  </a:lnTo>
                  <a:lnTo>
                    <a:pt x="24" y="21"/>
                  </a:lnTo>
                  <a:lnTo>
                    <a:pt x="21" y="24"/>
                  </a:lnTo>
                  <a:lnTo>
                    <a:pt x="17" y="25"/>
                  </a:lnTo>
                  <a:lnTo>
                    <a:pt x="13" y="27"/>
                  </a:lnTo>
                  <a:lnTo>
                    <a:pt x="9" y="25"/>
                  </a:lnTo>
                  <a:lnTo>
                    <a:pt x="5" y="24"/>
                  </a:lnTo>
                  <a:lnTo>
                    <a:pt x="2" y="21"/>
                  </a:lnTo>
                  <a:lnTo>
                    <a:pt x="1" y="18"/>
                  </a:lnTo>
                  <a:lnTo>
                    <a:pt x="0" y="13"/>
                  </a:lnTo>
                  <a:lnTo>
                    <a:pt x="1" y="9"/>
                  </a:lnTo>
                  <a:lnTo>
                    <a:pt x="2" y="6"/>
                  </a:lnTo>
                  <a:lnTo>
                    <a:pt x="5" y="3"/>
                  </a:lnTo>
                  <a:lnTo>
                    <a:pt x="9" y="1"/>
                  </a:lnTo>
                  <a:lnTo>
                    <a:pt x="13" y="0"/>
                  </a:lnTo>
                  <a:lnTo>
                    <a:pt x="17" y="1"/>
                  </a:lnTo>
                  <a:lnTo>
                    <a:pt x="21" y="3"/>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16" name="Freeform 2604"/>
            <p:cNvSpPr>
              <a:spLocks/>
            </p:cNvSpPr>
            <p:nvPr/>
          </p:nvSpPr>
          <p:spPr bwMode="auto">
            <a:xfrm>
              <a:off x="1072" y="3742"/>
              <a:ext cx="18" cy="19"/>
            </a:xfrm>
            <a:custGeom>
              <a:avLst/>
              <a:gdLst/>
              <a:ahLst/>
              <a:cxnLst>
                <a:cxn ang="0">
                  <a:pos x="26" y="13"/>
                </a:cxn>
                <a:cxn ang="0">
                  <a:pos x="25" y="17"/>
                </a:cxn>
                <a:cxn ang="0">
                  <a:pos x="24" y="21"/>
                </a:cxn>
                <a:cxn ang="0">
                  <a:pos x="21" y="23"/>
                </a:cxn>
                <a:cxn ang="0">
                  <a:pos x="17" y="25"/>
                </a:cxn>
                <a:cxn ang="0">
                  <a:pos x="13" y="26"/>
                </a:cxn>
                <a:cxn ang="0">
                  <a:pos x="9" y="25"/>
                </a:cxn>
                <a:cxn ang="0">
                  <a:pos x="5" y="23"/>
                </a:cxn>
                <a:cxn ang="0">
                  <a:pos x="2" y="21"/>
                </a:cxn>
                <a:cxn ang="0">
                  <a:pos x="1" y="17"/>
                </a:cxn>
                <a:cxn ang="0">
                  <a:pos x="0" y="13"/>
                </a:cxn>
                <a:cxn ang="0">
                  <a:pos x="1" y="9"/>
                </a:cxn>
                <a:cxn ang="0">
                  <a:pos x="2" y="6"/>
                </a:cxn>
                <a:cxn ang="0">
                  <a:pos x="5" y="2"/>
                </a:cxn>
                <a:cxn ang="0">
                  <a:pos x="9" y="0"/>
                </a:cxn>
                <a:cxn ang="0">
                  <a:pos x="13" y="0"/>
                </a:cxn>
                <a:cxn ang="0">
                  <a:pos x="17" y="0"/>
                </a:cxn>
                <a:cxn ang="0">
                  <a:pos x="21" y="2"/>
                </a:cxn>
                <a:cxn ang="0">
                  <a:pos x="24" y="6"/>
                </a:cxn>
                <a:cxn ang="0">
                  <a:pos x="25" y="9"/>
                </a:cxn>
                <a:cxn ang="0">
                  <a:pos x="26" y="13"/>
                </a:cxn>
              </a:cxnLst>
              <a:rect l="0" t="0" r="r" b="b"/>
              <a:pathLst>
                <a:path w="26" h="26">
                  <a:moveTo>
                    <a:pt x="26" y="13"/>
                  </a:moveTo>
                  <a:lnTo>
                    <a:pt x="25" y="17"/>
                  </a:lnTo>
                  <a:lnTo>
                    <a:pt x="24" y="21"/>
                  </a:lnTo>
                  <a:lnTo>
                    <a:pt x="21" y="23"/>
                  </a:lnTo>
                  <a:lnTo>
                    <a:pt x="17" y="25"/>
                  </a:lnTo>
                  <a:lnTo>
                    <a:pt x="13" y="26"/>
                  </a:lnTo>
                  <a:lnTo>
                    <a:pt x="9" y="25"/>
                  </a:lnTo>
                  <a:lnTo>
                    <a:pt x="5" y="23"/>
                  </a:lnTo>
                  <a:lnTo>
                    <a:pt x="2" y="21"/>
                  </a:lnTo>
                  <a:lnTo>
                    <a:pt x="1" y="17"/>
                  </a:lnTo>
                  <a:lnTo>
                    <a:pt x="0" y="13"/>
                  </a:lnTo>
                  <a:lnTo>
                    <a:pt x="1" y="9"/>
                  </a:lnTo>
                  <a:lnTo>
                    <a:pt x="2" y="6"/>
                  </a:lnTo>
                  <a:lnTo>
                    <a:pt x="5" y="2"/>
                  </a:lnTo>
                  <a:lnTo>
                    <a:pt x="9" y="0"/>
                  </a:lnTo>
                  <a:lnTo>
                    <a:pt x="13" y="0"/>
                  </a:lnTo>
                  <a:lnTo>
                    <a:pt x="17" y="0"/>
                  </a:lnTo>
                  <a:lnTo>
                    <a:pt x="21" y="2"/>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17" name="Freeform 2605"/>
            <p:cNvSpPr>
              <a:spLocks/>
            </p:cNvSpPr>
            <p:nvPr/>
          </p:nvSpPr>
          <p:spPr bwMode="auto">
            <a:xfrm>
              <a:off x="1087" y="3741"/>
              <a:ext cx="18" cy="19"/>
            </a:xfrm>
            <a:custGeom>
              <a:avLst/>
              <a:gdLst/>
              <a:ahLst/>
              <a:cxnLst>
                <a:cxn ang="0">
                  <a:pos x="26" y="13"/>
                </a:cxn>
                <a:cxn ang="0">
                  <a:pos x="25" y="16"/>
                </a:cxn>
                <a:cxn ang="0">
                  <a:pos x="23" y="21"/>
                </a:cxn>
                <a:cxn ang="0">
                  <a:pos x="20" y="23"/>
                </a:cxn>
                <a:cxn ang="0">
                  <a:pos x="16" y="25"/>
                </a:cxn>
                <a:cxn ang="0">
                  <a:pos x="13" y="26"/>
                </a:cxn>
                <a:cxn ang="0">
                  <a:pos x="8" y="25"/>
                </a:cxn>
                <a:cxn ang="0">
                  <a:pos x="5" y="23"/>
                </a:cxn>
                <a:cxn ang="0">
                  <a:pos x="2" y="21"/>
                </a:cxn>
                <a:cxn ang="0">
                  <a:pos x="0" y="16"/>
                </a:cxn>
                <a:cxn ang="0">
                  <a:pos x="0" y="13"/>
                </a:cxn>
                <a:cxn ang="0">
                  <a:pos x="0" y="9"/>
                </a:cxn>
                <a:cxn ang="0">
                  <a:pos x="2" y="6"/>
                </a:cxn>
                <a:cxn ang="0">
                  <a:pos x="5" y="2"/>
                </a:cxn>
                <a:cxn ang="0">
                  <a:pos x="8" y="0"/>
                </a:cxn>
                <a:cxn ang="0">
                  <a:pos x="13" y="0"/>
                </a:cxn>
                <a:cxn ang="0">
                  <a:pos x="16" y="0"/>
                </a:cxn>
                <a:cxn ang="0">
                  <a:pos x="20" y="2"/>
                </a:cxn>
                <a:cxn ang="0">
                  <a:pos x="23" y="6"/>
                </a:cxn>
                <a:cxn ang="0">
                  <a:pos x="25" y="9"/>
                </a:cxn>
                <a:cxn ang="0">
                  <a:pos x="26" y="13"/>
                </a:cxn>
              </a:cxnLst>
              <a:rect l="0" t="0" r="r" b="b"/>
              <a:pathLst>
                <a:path w="26" h="26">
                  <a:moveTo>
                    <a:pt x="26" y="13"/>
                  </a:moveTo>
                  <a:lnTo>
                    <a:pt x="25" y="16"/>
                  </a:lnTo>
                  <a:lnTo>
                    <a:pt x="23" y="21"/>
                  </a:lnTo>
                  <a:lnTo>
                    <a:pt x="20" y="23"/>
                  </a:lnTo>
                  <a:lnTo>
                    <a:pt x="16" y="25"/>
                  </a:lnTo>
                  <a:lnTo>
                    <a:pt x="13" y="26"/>
                  </a:lnTo>
                  <a:lnTo>
                    <a:pt x="8" y="25"/>
                  </a:lnTo>
                  <a:lnTo>
                    <a:pt x="5" y="23"/>
                  </a:lnTo>
                  <a:lnTo>
                    <a:pt x="2" y="21"/>
                  </a:lnTo>
                  <a:lnTo>
                    <a:pt x="0" y="16"/>
                  </a:lnTo>
                  <a:lnTo>
                    <a:pt x="0" y="13"/>
                  </a:lnTo>
                  <a:lnTo>
                    <a:pt x="0" y="9"/>
                  </a:lnTo>
                  <a:lnTo>
                    <a:pt x="2" y="6"/>
                  </a:lnTo>
                  <a:lnTo>
                    <a:pt x="5" y="2"/>
                  </a:lnTo>
                  <a:lnTo>
                    <a:pt x="8" y="0"/>
                  </a:lnTo>
                  <a:lnTo>
                    <a:pt x="13" y="0"/>
                  </a:lnTo>
                  <a:lnTo>
                    <a:pt x="16" y="0"/>
                  </a:lnTo>
                  <a:lnTo>
                    <a:pt x="20" y="2"/>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18" name="Freeform 2606"/>
            <p:cNvSpPr>
              <a:spLocks/>
            </p:cNvSpPr>
            <p:nvPr/>
          </p:nvSpPr>
          <p:spPr bwMode="auto">
            <a:xfrm>
              <a:off x="1103" y="3732"/>
              <a:ext cx="18" cy="21"/>
            </a:xfrm>
            <a:custGeom>
              <a:avLst/>
              <a:gdLst/>
              <a:ahLst/>
              <a:cxnLst>
                <a:cxn ang="0">
                  <a:pos x="26" y="13"/>
                </a:cxn>
                <a:cxn ang="0">
                  <a:pos x="25" y="17"/>
                </a:cxn>
                <a:cxn ang="0">
                  <a:pos x="22" y="21"/>
                </a:cxn>
                <a:cxn ang="0">
                  <a:pos x="20" y="23"/>
                </a:cxn>
                <a:cxn ang="0">
                  <a:pos x="16" y="25"/>
                </a:cxn>
                <a:cxn ang="0">
                  <a:pos x="13" y="26"/>
                </a:cxn>
                <a:cxn ang="0">
                  <a:pos x="8" y="25"/>
                </a:cxn>
                <a:cxn ang="0">
                  <a:pos x="5" y="23"/>
                </a:cxn>
                <a:cxn ang="0">
                  <a:pos x="2" y="21"/>
                </a:cxn>
                <a:cxn ang="0">
                  <a:pos x="0" y="17"/>
                </a:cxn>
                <a:cxn ang="0">
                  <a:pos x="0" y="13"/>
                </a:cxn>
                <a:cxn ang="0">
                  <a:pos x="0" y="9"/>
                </a:cxn>
                <a:cxn ang="0">
                  <a:pos x="2" y="6"/>
                </a:cxn>
                <a:cxn ang="0">
                  <a:pos x="5" y="2"/>
                </a:cxn>
                <a:cxn ang="0">
                  <a:pos x="8" y="0"/>
                </a:cxn>
                <a:cxn ang="0">
                  <a:pos x="13" y="0"/>
                </a:cxn>
                <a:cxn ang="0">
                  <a:pos x="16" y="0"/>
                </a:cxn>
                <a:cxn ang="0">
                  <a:pos x="20" y="2"/>
                </a:cxn>
                <a:cxn ang="0">
                  <a:pos x="22" y="6"/>
                </a:cxn>
                <a:cxn ang="0">
                  <a:pos x="25" y="9"/>
                </a:cxn>
                <a:cxn ang="0">
                  <a:pos x="26" y="13"/>
                </a:cxn>
              </a:cxnLst>
              <a:rect l="0" t="0" r="r" b="b"/>
              <a:pathLst>
                <a:path w="26" h="26">
                  <a:moveTo>
                    <a:pt x="26" y="13"/>
                  </a:moveTo>
                  <a:lnTo>
                    <a:pt x="25" y="17"/>
                  </a:lnTo>
                  <a:lnTo>
                    <a:pt x="22" y="21"/>
                  </a:lnTo>
                  <a:lnTo>
                    <a:pt x="20" y="23"/>
                  </a:lnTo>
                  <a:lnTo>
                    <a:pt x="16" y="25"/>
                  </a:lnTo>
                  <a:lnTo>
                    <a:pt x="13" y="26"/>
                  </a:lnTo>
                  <a:lnTo>
                    <a:pt x="8" y="25"/>
                  </a:lnTo>
                  <a:lnTo>
                    <a:pt x="5" y="23"/>
                  </a:lnTo>
                  <a:lnTo>
                    <a:pt x="2" y="21"/>
                  </a:lnTo>
                  <a:lnTo>
                    <a:pt x="0" y="17"/>
                  </a:lnTo>
                  <a:lnTo>
                    <a:pt x="0" y="13"/>
                  </a:lnTo>
                  <a:lnTo>
                    <a:pt x="0" y="9"/>
                  </a:lnTo>
                  <a:lnTo>
                    <a:pt x="2" y="6"/>
                  </a:lnTo>
                  <a:lnTo>
                    <a:pt x="5" y="2"/>
                  </a:lnTo>
                  <a:lnTo>
                    <a:pt x="8" y="0"/>
                  </a:lnTo>
                  <a:lnTo>
                    <a:pt x="13" y="0"/>
                  </a:lnTo>
                  <a:lnTo>
                    <a:pt x="16" y="0"/>
                  </a:lnTo>
                  <a:lnTo>
                    <a:pt x="20" y="2"/>
                  </a:lnTo>
                  <a:lnTo>
                    <a:pt x="22"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19" name="Freeform 2607"/>
            <p:cNvSpPr>
              <a:spLocks/>
            </p:cNvSpPr>
            <p:nvPr/>
          </p:nvSpPr>
          <p:spPr bwMode="auto">
            <a:xfrm>
              <a:off x="1117" y="3734"/>
              <a:ext cx="18" cy="20"/>
            </a:xfrm>
            <a:custGeom>
              <a:avLst/>
              <a:gdLst/>
              <a:ahLst/>
              <a:cxnLst>
                <a:cxn ang="0">
                  <a:pos x="27" y="13"/>
                </a:cxn>
                <a:cxn ang="0">
                  <a:pos x="27" y="17"/>
                </a:cxn>
                <a:cxn ang="0">
                  <a:pos x="24" y="21"/>
                </a:cxn>
                <a:cxn ang="0">
                  <a:pos x="21" y="23"/>
                </a:cxn>
                <a:cxn ang="0">
                  <a:pos x="18" y="25"/>
                </a:cxn>
                <a:cxn ang="0">
                  <a:pos x="13" y="27"/>
                </a:cxn>
                <a:cxn ang="0">
                  <a:pos x="10" y="25"/>
                </a:cxn>
                <a:cxn ang="0">
                  <a:pos x="6" y="23"/>
                </a:cxn>
                <a:cxn ang="0">
                  <a:pos x="4" y="21"/>
                </a:cxn>
                <a:cxn ang="0">
                  <a:pos x="1" y="17"/>
                </a:cxn>
                <a:cxn ang="0">
                  <a:pos x="0" y="13"/>
                </a:cxn>
                <a:cxn ang="0">
                  <a:pos x="1" y="9"/>
                </a:cxn>
                <a:cxn ang="0">
                  <a:pos x="4" y="6"/>
                </a:cxn>
                <a:cxn ang="0">
                  <a:pos x="6" y="2"/>
                </a:cxn>
                <a:cxn ang="0">
                  <a:pos x="10" y="0"/>
                </a:cxn>
                <a:cxn ang="0">
                  <a:pos x="13" y="0"/>
                </a:cxn>
                <a:cxn ang="0">
                  <a:pos x="18" y="0"/>
                </a:cxn>
                <a:cxn ang="0">
                  <a:pos x="21" y="2"/>
                </a:cxn>
                <a:cxn ang="0">
                  <a:pos x="24" y="6"/>
                </a:cxn>
                <a:cxn ang="0">
                  <a:pos x="27" y="9"/>
                </a:cxn>
                <a:cxn ang="0">
                  <a:pos x="27" y="13"/>
                </a:cxn>
              </a:cxnLst>
              <a:rect l="0" t="0" r="r" b="b"/>
              <a:pathLst>
                <a:path w="27" h="27">
                  <a:moveTo>
                    <a:pt x="27" y="13"/>
                  </a:moveTo>
                  <a:lnTo>
                    <a:pt x="27" y="17"/>
                  </a:lnTo>
                  <a:lnTo>
                    <a:pt x="24" y="21"/>
                  </a:lnTo>
                  <a:lnTo>
                    <a:pt x="21" y="23"/>
                  </a:lnTo>
                  <a:lnTo>
                    <a:pt x="18" y="25"/>
                  </a:lnTo>
                  <a:lnTo>
                    <a:pt x="13" y="27"/>
                  </a:lnTo>
                  <a:lnTo>
                    <a:pt x="10" y="25"/>
                  </a:lnTo>
                  <a:lnTo>
                    <a:pt x="6" y="23"/>
                  </a:lnTo>
                  <a:lnTo>
                    <a:pt x="4" y="21"/>
                  </a:lnTo>
                  <a:lnTo>
                    <a:pt x="1" y="17"/>
                  </a:lnTo>
                  <a:lnTo>
                    <a:pt x="0" y="13"/>
                  </a:lnTo>
                  <a:lnTo>
                    <a:pt x="1" y="9"/>
                  </a:lnTo>
                  <a:lnTo>
                    <a:pt x="4" y="6"/>
                  </a:lnTo>
                  <a:lnTo>
                    <a:pt x="6" y="2"/>
                  </a:lnTo>
                  <a:lnTo>
                    <a:pt x="10" y="0"/>
                  </a:lnTo>
                  <a:lnTo>
                    <a:pt x="13" y="0"/>
                  </a:lnTo>
                  <a:lnTo>
                    <a:pt x="18" y="0"/>
                  </a:lnTo>
                  <a:lnTo>
                    <a:pt x="21" y="2"/>
                  </a:lnTo>
                  <a:lnTo>
                    <a:pt x="24" y="6"/>
                  </a:lnTo>
                  <a:lnTo>
                    <a:pt x="27" y="9"/>
                  </a:lnTo>
                  <a:lnTo>
                    <a:pt x="27" y="13"/>
                  </a:lnTo>
                </a:path>
              </a:pathLst>
            </a:custGeom>
            <a:noFill/>
            <a:ln w="14288">
              <a:solidFill>
                <a:srgbClr val="000000"/>
              </a:solidFill>
              <a:prstDash val="solid"/>
              <a:round/>
              <a:headEnd/>
              <a:tailEnd/>
            </a:ln>
          </p:spPr>
          <p:txBody>
            <a:bodyPr/>
            <a:lstStyle/>
            <a:p>
              <a:endParaRPr lang="en-US"/>
            </a:p>
          </p:txBody>
        </p:sp>
        <p:sp>
          <p:nvSpPr>
            <p:cNvPr id="169520" name="Freeform 2608"/>
            <p:cNvSpPr>
              <a:spLocks/>
            </p:cNvSpPr>
            <p:nvPr/>
          </p:nvSpPr>
          <p:spPr bwMode="auto">
            <a:xfrm>
              <a:off x="1132" y="3734"/>
              <a:ext cx="18" cy="22"/>
            </a:xfrm>
            <a:custGeom>
              <a:avLst/>
              <a:gdLst/>
              <a:ahLst/>
              <a:cxnLst>
                <a:cxn ang="0">
                  <a:pos x="26" y="14"/>
                </a:cxn>
                <a:cxn ang="0">
                  <a:pos x="26" y="18"/>
                </a:cxn>
                <a:cxn ang="0">
                  <a:pos x="24" y="21"/>
                </a:cxn>
                <a:cxn ang="0">
                  <a:pos x="21" y="24"/>
                </a:cxn>
                <a:cxn ang="0">
                  <a:pos x="18" y="26"/>
                </a:cxn>
                <a:cxn ang="0">
                  <a:pos x="13" y="27"/>
                </a:cxn>
                <a:cxn ang="0">
                  <a:pos x="10" y="26"/>
                </a:cxn>
                <a:cxn ang="0">
                  <a:pos x="6" y="24"/>
                </a:cxn>
                <a:cxn ang="0">
                  <a:pos x="3" y="21"/>
                </a:cxn>
                <a:cxn ang="0">
                  <a:pos x="1" y="18"/>
                </a:cxn>
                <a:cxn ang="0">
                  <a:pos x="0" y="14"/>
                </a:cxn>
                <a:cxn ang="0">
                  <a:pos x="1" y="9"/>
                </a:cxn>
                <a:cxn ang="0">
                  <a:pos x="3" y="6"/>
                </a:cxn>
                <a:cxn ang="0">
                  <a:pos x="6" y="3"/>
                </a:cxn>
                <a:cxn ang="0">
                  <a:pos x="10" y="1"/>
                </a:cxn>
                <a:cxn ang="0">
                  <a:pos x="13" y="0"/>
                </a:cxn>
                <a:cxn ang="0">
                  <a:pos x="18" y="1"/>
                </a:cxn>
                <a:cxn ang="0">
                  <a:pos x="21" y="3"/>
                </a:cxn>
                <a:cxn ang="0">
                  <a:pos x="24" y="6"/>
                </a:cxn>
                <a:cxn ang="0">
                  <a:pos x="26" y="9"/>
                </a:cxn>
                <a:cxn ang="0">
                  <a:pos x="26" y="14"/>
                </a:cxn>
              </a:cxnLst>
              <a:rect l="0" t="0" r="r" b="b"/>
              <a:pathLst>
                <a:path w="26" h="27">
                  <a:moveTo>
                    <a:pt x="26" y="14"/>
                  </a:moveTo>
                  <a:lnTo>
                    <a:pt x="26" y="18"/>
                  </a:lnTo>
                  <a:lnTo>
                    <a:pt x="24" y="21"/>
                  </a:lnTo>
                  <a:lnTo>
                    <a:pt x="21" y="24"/>
                  </a:lnTo>
                  <a:lnTo>
                    <a:pt x="18" y="26"/>
                  </a:lnTo>
                  <a:lnTo>
                    <a:pt x="13" y="27"/>
                  </a:lnTo>
                  <a:lnTo>
                    <a:pt x="10" y="26"/>
                  </a:lnTo>
                  <a:lnTo>
                    <a:pt x="6" y="24"/>
                  </a:lnTo>
                  <a:lnTo>
                    <a:pt x="3" y="21"/>
                  </a:lnTo>
                  <a:lnTo>
                    <a:pt x="1" y="18"/>
                  </a:lnTo>
                  <a:lnTo>
                    <a:pt x="0" y="14"/>
                  </a:lnTo>
                  <a:lnTo>
                    <a:pt x="1" y="9"/>
                  </a:lnTo>
                  <a:lnTo>
                    <a:pt x="3" y="6"/>
                  </a:lnTo>
                  <a:lnTo>
                    <a:pt x="6" y="3"/>
                  </a:lnTo>
                  <a:lnTo>
                    <a:pt x="10" y="1"/>
                  </a:lnTo>
                  <a:lnTo>
                    <a:pt x="13" y="0"/>
                  </a:lnTo>
                  <a:lnTo>
                    <a:pt x="18" y="1"/>
                  </a:lnTo>
                  <a:lnTo>
                    <a:pt x="21" y="3"/>
                  </a:lnTo>
                  <a:lnTo>
                    <a:pt x="24" y="6"/>
                  </a:lnTo>
                  <a:lnTo>
                    <a:pt x="26" y="9"/>
                  </a:lnTo>
                  <a:lnTo>
                    <a:pt x="26" y="14"/>
                  </a:lnTo>
                </a:path>
              </a:pathLst>
            </a:custGeom>
            <a:noFill/>
            <a:ln w="14288">
              <a:solidFill>
                <a:srgbClr val="000000"/>
              </a:solidFill>
              <a:prstDash val="solid"/>
              <a:round/>
              <a:headEnd/>
              <a:tailEnd/>
            </a:ln>
          </p:spPr>
          <p:txBody>
            <a:bodyPr/>
            <a:lstStyle/>
            <a:p>
              <a:endParaRPr lang="en-US"/>
            </a:p>
          </p:txBody>
        </p:sp>
        <p:sp>
          <p:nvSpPr>
            <p:cNvPr id="169521" name="Freeform 2609"/>
            <p:cNvSpPr>
              <a:spLocks/>
            </p:cNvSpPr>
            <p:nvPr/>
          </p:nvSpPr>
          <p:spPr bwMode="auto">
            <a:xfrm>
              <a:off x="1147" y="3735"/>
              <a:ext cx="18" cy="21"/>
            </a:xfrm>
            <a:custGeom>
              <a:avLst/>
              <a:gdLst/>
              <a:ahLst/>
              <a:cxnLst>
                <a:cxn ang="0">
                  <a:pos x="26" y="14"/>
                </a:cxn>
                <a:cxn ang="0">
                  <a:pos x="25" y="18"/>
                </a:cxn>
                <a:cxn ang="0">
                  <a:pos x="24" y="21"/>
                </a:cxn>
                <a:cxn ang="0">
                  <a:pos x="21" y="25"/>
                </a:cxn>
                <a:cxn ang="0">
                  <a:pos x="18" y="27"/>
                </a:cxn>
                <a:cxn ang="0">
                  <a:pos x="13" y="27"/>
                </a:cxn>
                <a:cxn ang="0">
                  <a:pos x="9" y="27"/>
                </a:cxn>
                <a:cxn ang="0">
                  <a:pos x="6" y="25"/>
                </a:cxn>
                <a:cxn ang="0">
                  <a:pos x="2" y="21"/>
                </a:cxn>
                <a:cxn ang="0">
                  <a:pos x="1" y="18"/>
                </a:cxn>
                <a:cxn ang="0">
                  <a:pos x="0" y="14"/>
                </a:cxn>
                <a:cxn ang="0">
                  <a:pos x="1" y="10"/>
                </a:cxn>
                <a:cxn ang="0">
                  <a:pos x="2" y="6"/>
                </a:cxn>
                <a:cxn ang="0">
                  <a:pos x="6" y="4"/>
                </a:cxn>
                <a:cxn ang="0">
                  <a:pos x="9" y="2"/>
                </a:cxn>
                <a:cxn ang="0">
                  <a:pos x="13" y="0"/>
                </a:cxn>
                <a:cxn ang="0">
                  <a:pos x="18" y="2"/>
                </a:cxn>
                <a:cxn ang="0">
                  <a:pos x="21" y="4"/>
                </a:cxn>
                <a:cxn ang="0">
                  <a:pos x="24" y="6"/>
                </a:cxn>
                <a:cxn ang="0">
                  <a:pos x="25" y="10"/>
                </a:cxn>
                <a:cxn ang="0">
                  <a:pos x="26" y="14"/>
                </a:cxn>
              </a:cxnLst>
              <a:rect l="0" t="0" r="r" b="b"/>
              <a:pathLst>
                <a:path w="26" h="27">
                  <a:moveTo>
                    <a:pt x="26" y="14"/>
                  </a:moveTo>
                  <a:lnTo>
                    <a:pt x="25" y="18"/>
                  </a:lnTo>
                  <a:lnTo>
                    <a:pt x="24" y="21"/>
                  </a:lnTo>
                  <a:lnTo>
                    <a:pt x="21" y="25"/>
                  </a:lnTo>
                  <a:lnTo>
                    <a:pt x="18" y="27"/>
                  </a:lnTo>
                  <a:lnTo>
                    <a:pt x="13" y="27"/>
                  </a:lnTo>
                  <a:lnTo>
                    <a:pt x="9" y="27"/>
                  </a:lnTo>
                  <a:lnTo>
                    <a:pt x="6" y="25"/>
                  </a:lnTo>
                  <a:lnTo>
                    <a:pt x="2" y="21"/>
                  </a:lnTo>
                  <a:lnTo>
                    <a:pt x="1" y="18"/>
                  </a:lnTo>
                  <a:lnTo>
                    <a:pt x="0" y="14"/>
                  </a:lnTo>
                  <a:lnTo>
                    <a:pt x="1" y="10"/>
                  </a:lnTo>
                  <a:lnTo>
                    <a:pt x="2" y="6"/>
                  </a:lnTo>
                  <a:lnTo>
                    <a:pt x="6" y="4"/>
                  </a:lnTo>
                  <a:lnTo>
                    <a:pt x="9" y="2"/>
                  </a:lnTo>
                  <a:lnTo>
                    <a:pt x="13" y="0"/>
                  </a:lnTo>
                  <a:lnTo>
                    <a:pt x="18" y="2"/>
                  </a:lnTo>
                  <a:lnTo>
                    <a:pt x="21" y="4"/>
                  </a:lnTo>
                  <a:lnTo>
                    <a:pt x="24" y="6"/>
                  </a:lnTo>
                  <a:lnTo>
                    <a:pt x="25" y="10"/>
                  </a:lnTo>
                  <a:lnTo>
                    <a:pt x="26" y="14"/>
                  </a:lnTo>
                </a:path>
              </a:pathLst>
            </a:custGeom>
            <a:noFill/>
            <a:ln w="14288">
              <a:solidFill>
                <a:srgbClr val="000000"/>
              </a:solidFill>
              <a:prstDash val="solid"/>
              <a:round/>
              <a:headEnd/>
              <a:tailEnd/>
            </a:ln>
          </p:spPr>
          <p:txBody>
            <a:bodyPr/>
            <a:lstStyle/>
            <a:p>
              <a:endParaRPr lang="en-US"/>
            </a:p>
          </p:txBody>
        </p:sp>
        <p:sp>
          <p:nvSpPr>
            <p:cNvPr id="169522" name="Freeform 2610"/>
            <p:cNvSpPr>
              <a:spLocks/>
            </p:cNvSpPr>
            <p:nvPr/>
          </p:nvSpPr>
          <p:spPr bwMode="auto">
            <a:xfrm>
              <a:off x="1162" y="3731"/>
              <a:ext cx="18" cy="20"/>
            </a:xfrm>
            <a:custGeom>
              <a:avLst/>
              <a:gdLst/>
              <a:ahLst/>
              <a:cxnLst>
                <a:cxn ang="0">
                  <a:pos x="26" y="13"/>
                </a:cxn>
                <a:cxn ang="0">
                  <a:pos x="25" y="16"/>
                </a:cxn>
                <a:cxn ang="0">
                  <a:pos x="24" y="21"/>
                </a:cxn>
                <a:cxn ang="0">
                  <a:pos x="21" y="23"/>
                </a:cxn>
                <a:cxn ang="0">
                  <a:pos x="17" y="25"/>
                </a:cxn>
                <a:cxn ang="0">
                  <a:pos x="13" y="26"/>
                </a:cxn>
                <a:cxn ang="0">
                  <a:pos x="9" y="25"/>
                </a:cxn>
                <a:cxn ang="0">
                  <a:pos x="5" y="23"/>
                </a:cxn>
                <a:cxn ang="0">
                  <a:pos x="2" y="21"/>
                </a:cxn>
                <a:cxn ang="0">
                  <a:pos x="1" y="16"/>
                </a:cxn>
                <a:cxn ang="0">
                  <a:pos x="0" y="13"/>
                </a:cxn>
                <a:cxn ang="0">
                  <a:pos x="1" y="9"/>
                </a:cxn>
                <a:cxn ang="0">
                  <a:pos x="2" y="5"/>
                </a:cxn>
                <a:cxn ang="0">
                  <a:pos x="5" y="2"/>
                </a:cxn>
                <a:cxn ang="0">
                  <a:pos x="9" y="0"/>
                </a:cxn>
                <a:cxn ang="0">
                  <a:pos x="13" y="0"/>
                </a:cxn>
                <a:cxn ang="0">
                  <a:pos x="17" y="0"/>
                </a:cxn>
                <a:cxn ang="0">
                  <a:pos x="21" y="2"/>
                </a:cxn>
                <a:cxn ang="0">
                  <a:pos x="24" y="5"/>
                </a:cxn>
                <a:cxn ang="0">
                  <a:pos x="25" y="9"/>
                </a:cxn>
                <a:cxn ang="0">
                  <a:pos x="26" y="13"/>
                </a:cxn>
              </a:cxnLst>
              <a:rect l="0" t="0" r="r" b="b"/>
              <a:pathLst>
                <a:path w="26" h="26">
                  <a:moveTo>
                    <a:pt x="26" y="13"/>
                  </a:moveTo>
                  <a:lnTo>
                    <a:pt x="25" y="16"/>
                  </a:lnTo>
                  <a:lnTo>
                    <a:pt x="24" y="21"/>
                  </a:lnTo>
                  <a:lnTo>
                    <a:pt x="21" y="23"/>
                  </a:lnTo>
                  <a:lnTo>
                    <a:pt x="17" y="25"/>
                  </a:lnTo>
                  <a:lnTo>
                    <a:pt x="13" y="26"/>
                  </a:lnTo>
                  <a:lnTo>
                    <a:pt x="9" y="25"/>
                  </a:lnTo>
                  <a:lnTo>
                    <a:pt x="5" y="23"/>
                  </a:lnTo>
                  <a:lnTo>
                    <a:pt x="2" y="21"/>
                  </a:lnTo>
                  <a:lnTo>
                    <a:pt x="1" y="16"/>
                  </a:lnTo>
                  <a:lnTo>
                    <a:pt x="0" y="13"/>
                  </a:lnTo>
                  <a:lnTo>
                    <a:pt x="1" y="9"/>
                  </a:lnTo>
                  <a:lnTo>
                    <a:pt x="2" y="5"/>
                  </a:lnTo>
                  <a:lnTo>
                    <a:pt x="5" y="2"/>
                  </a:lnTo>
                  <a:lnTo>
                    <a:pt x="9" y="0"/>
                  </a:lnTo>
                  <a:lnTo>
                    <a:pt x="13" y="0"/>
                  </a:lnTo>
                  <a:lnTo>
                    <a:pt x="17" y="0"/>
                  </a:lnTo>
                  <a:lnTo>
                    <a:pt x="21" y="2"/>
                  </a:lnTo>
                  <a:lnTo>
                    <a:pt x="24"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23" name="Freeform 2611"/>
            <p:cNvSpPr>
              <a:spLocks/>
            </p:cNvSpPr>
            <p:nvPr/>
          </p:nvSpPr>
          <p:spPr bwMode="auto">
            <a:xfrm>
              <a:off x="1177" y="3728"/>
              <a:ext cx="18" cy="21"/>
            </a:xfrm>
            <a:custGeom>
              <a:avLst/>
              <a:gdLst/>
              <a:ahLst/>
              <a:cxnLst>
                <a:cxn ang="0">
                  <a:pos x="26" y="13"/>
                </a:cxn>
                <a:cxn ang="0">
                  <a:pos x="25" y="16"/>
                </a:cxn>
                <a:cxn ang="0">
                  <a:pos x="24" y="20"/>
                </a:cxn>
                <a:cxn ang="0">
                  <a:pos x="21" y="23"/>
                </a:cxn>
                <a:cxn ang="0">
                  <a:pos x="17" y="25"/>
                </a:cxn>
                <a:cxn ang="0">
                  <a:pos x="13" y="26"/>
                </a:cxn>
                <a:cxn ang="0">
                  <a:pos x="9" y="25"/>
                </a:cxn>
                <a:cxn ang="0">
                  <a:pos x="5" y="23"/>
                </a:cxn>
                <a:cxn ang="0">
                  <a:pos x="2" y="20"/>
                </a:cxn>
                <a:cxn ang="0">
                  <a:pos x="1" y="16"/>
                </a:cxn>
                <a:cxn ang="0">
                  <a:pos x="0" y="13"/>
                </a:cxn>
                <a:cxn ang="0">
                  <a:pos x="1" y="8"/>
                </a:cxn>
                <a:cxn ang="0">
                  <a:pos x="2" y="5"/>
                </a:cxn>
                <a:cxn ang="0">
                  <a:pos x="5" y="2"/>
                </a:cxn>
                <a:cxn ang="0">
                  <a:pos x="9" y="0"/>
                </a:cxn>
                <a:cxn ang="0">
                  <a:pos x="13" y="0"/>
                </a:cxn>
                <a:cxn ang="0">
                  <a:pos x="17" y="0"/>
                </a:cxn>
                <a:cxn ang="0">
                  <a:pos x="21" y="2"/>
                </a:cxn>
                <a:cxn ang="0">
                  <a:pos x="24" y="5"/>
                </a:cxn>
                <a:cxn ang="0">
                  <a:pos x="25" y="8"/>
                </a:cxn>
                <a:cxn ang="0">
                  <a:pos x="26" y="13"/>
                </a:cxn>
              </a:cxnLst>
              <a:rect l="0" t="0" r="r" b="b"/>
              <a:pathLst>
                <a:path w="26" h="26">
                  <a:moveTo>
                    <a:pt x="26" y="13"/>
                  </a:moveTo>
                  <a:lnTo>
                    <a:pt x="25" y="16"/>
                  </a:lnTo>
                  <a:lnTo>
                    <a:pt x="24" y="20"/>
                  </a:lnTo>
                  <a:lnTo>
                    <a:pt x="21" y="23"/>
                  </a:lnTo>
                  <a:lnTo>
                    <a:pt x="17" y="25"/>
                  </a:lnTo>
                  <a:lnTo>
                    <a:pt x="13" y="26"/>
                  </a:lnTo>
                  <a:lnTo>
                    <a:pt x="9" y="25"/>
                  </a:lnTo>
                  <a:lnTo>
                    <a:pt x="5" y="23"/>
                  </a:lnTo>
                  <a:lnTo>
                    <a:pt x="2" y="20"/>
                  </a:lnTo>
                  <a:lnTo>
                    <a:pt x="1" y="16"/>
                  </a:lnTo>
                  <a:lnTo>
                    <a:pt x="0" y="13"/>
                  </a:lnTo>
                  <a:lnTo>
                    <a:pt x="1" y="8"/>
                  </a:lnTo>
                  <a:lnTo>
                    <a:pt x="2" y="5"/>
                  </a:lnTo>
                  <a:lnTo>
                    <a:pt x="5" y="2"/>
                  </a:lnTo>
                  <a:lnTo>
                    <a:pt x="9" y="0"/>
                  </a:lnTo>
                  <a:lnTo>
                    <a:pt x="13" y="0"/>
                  </a:lnTo>
                  <a:lnTo>
                    <a:pt x="17" y="0"/>
                  </a:lnTo>
                  <a:lnTo>
                    <a:pt x="21" y="2"/>
                  </a:lnTo>
                  <a:lnTo>
                    <a:pt x="24"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524" name="Freeform 2612"/>
            <p:cNvSpPr>
              <a:spLocks/>
            </p:cNvSpPr>
            <p:nvPr/>
          </p:nvSpPr>
          <p:spPr bwMode="auto">
            <a:xfrm>
              <a:off x="1193" y="3722"/>
              <a:ext cx="18" cy="21"/>
            </a:xfrm>
            <a:custGeom>
              <a:avLst/>
              <a:gdLst/>
              <a:ahLst/>
              <a:cxnLst>
                <a:cxn ang="0">
                  <a:pos x="26" y="13"/>
                </a:cxn>
                <a:cxn ang="0">
                  <a:pos x="25" y="18"/>
                </a:cxn>
                <a:cxn ang="0">
                  <a:pos x="23" y="21"/>
                </a:cxn>
                <a:cxn ang="0">
                  <a:pos x="20" y="24"/>
                </a:cxn>
                <a:cxn ang="0">
                  <a:pos x="16" y="25"/>
                </a:cxn>
                <a:cxn ang="0">
                  <a:pos x="13" y="26"/>
                </a:cxn>
                <a:cxn ang="0">
                  <a:pos x="8" y="25"/>
                </a:cxn>
                <a:cxn ang="0">
                  <a:pos x="5" y="24"/>
                </a:cxn>
                <a:cxn ang="0">
                  <a:pos x="2" y="21"/>
                </a:cxn>
                <a:cxn ang="0">
                  <a:pos x="0" y="18"/>
                </a:cxn>
                <a:cxn ang="0">
                  <a:pos x="0" y="13"/>
                </a:cxn>
                <a:cxn ang="0">
                  <a:pos x="0" y="9"/>
                </a:cxn>
                <a:cxn ang="0">
                  <a:pos x="2" y="6"/>
                </a:cxn>
                <a:cxn ang="0">
                  <a:pos x="5" y="2"/>
                </a:cxn>
                <a:cxn ang="0">
                  <a:pos x="8" y="1"/>
                </a:cxn>
                <a:cxn ang="0">
                  <a:pos x="13" y="0"/>
                </a:cxn>
                <a:cxn ang="0">
                  <a:pos x="16" y="1"/>
                </a:cxn>
                <a:cxn ang="0">
                  <a:pos x="20" y="2"/>
                </a:cxn>
                <a:cxn ang="0">
                  <a:pos x="23" y="6"/>
                </a:cxn>
                <a:cxn ang="0">
                  <a:pos x="25" y="9"/>
                </a:cxn>
                <a:cxn ang="0">
                  <a:pos x="26" y="13"/>
                </a:cxn>
              </a:cxnLst>
              <a:rect l="0" t="0" r="r" b="b"/>
              <a:pathLst>
                <a:path w="26" h="26">
                  <a:moveTo>
                    <a:pt x="26" y="13"/>
                  </a:moveTo>
                  <a:lnTo>
                    <a:pt x="25" y="18"/>
                  </a:lnTo>
                  <a:lnTo>
                    <a:pt x="23" y="21"/>
                  </a:lnTo>
                  <a:lnTo>
                    <a:pt x="20" y="24"/>
                  </a:lnTo>
                  <a:lnTo>
                    <a:pt x="16" y="25"/>
                  </a:lnTo>
                  <a:lnTo>
                    <a:pt x="13" y="26"/>
                  </a:lnTo>
                  <a:lnTo>
                    <a:pt x="8" y="25"/>
                  </a:lnTo>
                  <a:lnTo>
                    <a:pt x="5" y="24"/>
                  </a:lnTo>
                  <a:lnTo>
                    <a:pt x="2" y="21"/>
                  </a:lnTo>
                  <a:lnTo>
                    <a:pt x="0" y="18"/>
                  </a:lnTo>
                  <a:lnTo>
                    <a:pt x="0" y="13"/>
                  </a:lnTo>
                  <a:lnTo>
                    <a:pt x="0" y="9"/>
                  </a:lnTo>
                  <a:lnTo>
                    <a:pt x="2" y="6"/>
                  </a:lnTo>
                  <a:lnTo>
                    <a:pt x="5" y="2"/>
                  </a:lnTo>
                  <a:lnTo>
                    <a:pt x="8" y="1"/>
                  </a:lnTo>
                  <a:lnTo>
                    <a:pt x="13" y="0"/>
                  </a:lnTo>
                  <a:lnTo>
                    <a:pt x="16" y="1"/>
                  </a:lnTo>
                  <a:lnTo>
                    <a:pt x="20" y="2"/>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25" name="Freeform 2613"/>
            <p:cNvSpPr>
              <a:spLocks/>
            </p:cNvSpPr>
            <p:nvPr/>
          </p:nvSpPr>
          <p:spPr bwMode="auto">
            <a:xfrm>
              <a:off x="1208" y="3720"/>
              <a:ext cx="18" cy="21"/>
            </a:xfrm>
            <a:custGeom>
              <a:avLst/>
              <a:gdLst/>
              <a:ahLst/>
              <a:cxnLst>
                <a:cxn ang="0">
                  <a:pos x="26" y="13"/>
                </a:cxn>
                <a:cxn ang="0">
                  <a:pos x="25" y="16"/>
                </a:cxn>
                <a:cxn ang="0">
                  <a:pos x="23" y="21"/>
                </a:cxn>
                <a:cxn ang="0">
                  <a:pos x="20" y="23"/>
                </a:cxn>
                <a:cxn ang="0">
                  <a:pos x="16" y="25"/>
                </a:cxn>
                <a:cxn ang="0">
                  <a:pos x="13" y="26"/>
                </a:cxn>
                <a:cxn ang="0">
                  <a:pos x="8" y="25"/>
                </a:cxn>
                <a:cxn ang="0">
                  <a:pos x="5" y="23"/>
                </a:cxn>
                <a:cxn ang="0">
                  <a:pos x="2" y="21"/>
                </a:cxn>
                <a:cxn ang="0">
                  <a:pos x="0" y="16"/>
                </a:cxn>
                <a:cxn ang="0">
                  <a:pos x="0" y="13"/>
                </a:cxn>
                <a:cxn ang="0">
                  <a:pos x="0" y="9"/>
                </a:cxn>
                <a:cxn ang="0">
                  <a:pos x="2" y="5"/>
                </a:cxn>
                <a:cxn ang="0">
                  <a:pos x="5" y="2"/>
                </a:cxn>
                <a:cxn ang="0">
                  <a:pos x="8" y="0"/>
                </a:cxn>
                <a:cxn ang="0">
                  <a:pos x="13" y="0"/>
                </a:cxn>
                <a:cxn ang="0">
                  <a:pos x="16" y="0"/>
                </a:cxn>
                <a:cxn ang="0">
                  <a:pos x="20" y="2"/>
                </a:cxn>
                <a:cxn ang="0">
                  <a:pos x="23" y="5"/>
                </a:cxn>
                <a:cxn ang="0">
                  <a:pos x="25" y="9"/>
                </a:cxn>
                <a:cxn ang="0">
                  <a:pos x="26" y="13"/>
                </a:cxn>
              </a:cxnLst>
              <a:rect l="0" t="0" r="r" b="b"/>
              <a:pathLst>
                <a:path w="26" h="26">
                  <a:moveTo>
                    <a:pt x="26" y="13"/>
                  </a:moveTo>
                  <a:lnTo>
                    <a:pt x="25" y="16"/>
                  </a:lnTo>
                  <a:lnTo>
                    <a:pt x="23" y="21"/>
                  </a:lnTo>
                  <a:lnTo>
                    <a:pt x="20" y="23"/>
                  </a:lnTo>
                  <a:lnTo>
                    <a:pt x="16" y="25"/>
                  </a:lnTo>
                  <a:lnTo>
                    <a:pt x="13" y="26"/>
                  </a:lnTo>
                  <a:lnTo>
                    <a:pt x="8" y="25"/>
                  </a:lnTo>
                  <a:lnTo>
                    <a:pt x="5" y="23"/>
                  </a:lnTo>
                  <a:lnTo>
                    <a:pt x="2" y="21"/>
                  </a:lnTo>
                  <a:lnTo>
                    <a:pt x="0" y="16"/>
                  </a:lnTo>
                  <a:lnTo>
                    <a:pt x="0" y="13"/>
                  </a:lnTo>
                  <a:lnTo>
                    <a:pt x="0" y="9"/>
                  </a:lnTo>
                  <a:lnTo>
                    <a:pt x="2" y="5"/>
                  </a:lnTo>
                  <a:lnTo>
                    <a:pt x="5" y="2"/>
                  </a:lnTo>
                  <a:lnTo>
                    <a:pt x="8" y="0"/>
                  </a:lnTo>
                  <a:lnTo>
                    <a:pt x="13" y="0"/>
                  </a:lnTo>
                  <a:lnTo>
                    <a:pt x="16" y="0"/>
                  </a:lnTo>
                  <a:lnTo>
                    <a:pt x="20" y="2"/>
                  </a:lnTo>
                  <a:lnTo>
                    <a:pt x="23"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26" name="Freeform 2614"/>
            <p:cNvSpPr>
              <a:spLocks/>
            </p:cNvSpPr>
            <p:nvPr/>
          </p:nvSpPr>
          <p:spPr bwMode="auto">
            <a:xfrm>
              <a:off x="1222" y="3715"/>
              <a:ext cx="19" cy="21"/>
            </a:xfrm>
            <a:custGeom>
              <a:avLst/>
              <a:gdLst/>
              <a:ahLst/>
              <a:cxnLst>
                <a:cxn ang="0">
                  <a:pos x="27" y="13"/>
                </a:cxn>
                <a:cxn ang="0">
                  <a:pos x="27" y="18"/>
                </a:cxn>
                <a:cxn ang="0">
                  <a:pos x="24" y="21"/>
                </a:cxn>
                <a:cxn ang="0">
                  <a:pos x="21" y="24"/>
                </a:cxn>
                <a:cxn ang="0">
                  <a:pos x="18" y="25"/>
                </a:cxn>
                <a:cxn ang="0">
                  <a:pos x="13" y="27"/>
                </a:cxn>
                <a:cxn ang="0">
                  <a:pos x="10" y="25"/>
                </a:cxn>
                <a:cxn ang="0">
                  <a:pos x="6" y="24"/>
                </a:cxn>
                <a:cxn ang="0">
                  <a:pos x="4" y="21"/>
                </a:cxn>
                <a:cxn ang="0">
                  <a:pos x="1" y="18"/>
                </a:cxn>
                <a:cxn ang="0">
                  <a:pos x="0" y="13"/>
                </a:cxn>
                <a:cxn ang="0">
                  <a:pos x="1" y="9"/>
                </a:cxn>
                <a:cxn ang="0">
                  <a:pos x="4" y="6"/>
                </a:cxn>
                <a:cxn ang="0">
                  <a:pos x="6" y="2"/>
                </a:cxn>
                <a:cxn ang="0">
                  <a:pos x="10" y="1"/>
                </a:cxn>
                <a:cxn ang="0">
                  <a:pos x="13" y="0"/>
                </a:cxn>
                <a:cxn ang="0">
                  <a:pos x="18" y="1"/>
                </a:cxn>
                <a:cxn ang="0">
                  <a:pos x="21" y="2"/>
                </a:cxn>
                <a:cxn ang="0">
                  <a:pos x="24" y="6"/>
                </a:cxn>
                <a:cxn ang="0">
                  <a:pos x="27" y="9"/>
                </a:cxn>
                <a:cxn ang="0">
                  <a:pos x="27" y="13"/>
                </a:cxn>
              </a:cxnLst>
              <a:rect l="0" t="0" r="r" b="b"/>
              <a:pathLst>
                <a:path w="27" h="27">
                  <a:moveTo>
                    <a:pt x="27" y="13"/>
                  </a:moveTo>
                  <a:lnTo>
                    <a:pt x="27" y="18"/>
                  </a:lnTo>
                  <a:lnTo>
                    <a:pt x="24" y="21"/>
                  </a:lnTo>
                  <a:lnTo>
                    <a:pt x="21" y="24"/>
                  </a:lnTo>
                  <a:lnTo>
                    <a:pt x="18" y="25"/>
                  </a:lnTo>
                  <a:lnTo>
                    <a:pt x="13" y="27"/>
                  </a:lnTo>
                  <a:lnTo>
                    <a:pt x="10" y="25"/>
                  </a:lnTo>
                  <a:lnTo>
                    <a:pt x="6" y="24"/>
                  </a:lnTo>
                  <a:lnTo>
                    <a:pt x="4" y="21"/>
                  </a:lnTo>
                  <a:lnTo>
                    <a:pt x="1" y="18"/>
                  </a:lnTo>
                  <a:lnTo>
                    <a:pt x="0" y="13"/>
                  </a:lnTo>
                  <a:lnTo>
                    <a:pt x="1" y="9"/>
                  </a:lnTo>
                  <a:lnTo>
                    <a:pt x="4" y="6"/>
                  </a:lnTo>
                  <a:lnTo>
                    <a:pt x="6" y="2"/>
                  </a:lnTo>
                  <a:lnTo>
                    <a:pt x="10" y="1"/>
                  </a:lnTo>
                  <a:lnTo>
                    <a:pt x="13" y="0"/>
                  </a:lnTo>
                  <a:lnTo>
                    <a:pt x="18" y="1"/>
                  </a:lnTo>
                  <a:lnTo>
                    <a:pt x="21" y="2"/>
                  </a:lnTo>
                  <a:lnTo>
                    <a:pt x="24" y="6"/>
                  </a:lnTo>
                  <a:lnTo>
                    <a:pt x="27" y="9"/>
                  </a:lnTo>
                  <a:lnTo>
                    <a:pt x="27" y="13"/>
                  </a:lnTo>
                </a:path>
              </a:pathLst>
            </a:custGeom>
            <a:noFill/>
            <a:ln w="14288">
              <a:solidFill>
                <a:srgbClr val="000000"/>
              </a:solidFill>
              <a:prstDash val="solid"/>
              <a:round/>
              <a:headEnd/>
              <a:tailEnd/>
            </a:ln>
          </p:spPr>
          <p:txBody>
            <a:bodyPr/>
            <a:lstStyle/>
            <a:p>
              <a:endParaRPr lang="en-US"/>
            </a:p>
          </p:txBody>
        </p:sp>
        <p:sp>
          <p:nvSpPr>
            <p:cNvPr id="169527" name="Freeform 2615"/>
            <p:cNvSpPr>
              <a:spLocks/>
            </p:cNvSpPr>
            <p:nvPr/>
          </p:nvSpPr>
          <p:spPr bwMode="auto">
            <a:xfrm>
              <a:off x="1237" y="3712"/>
              <a:ext cx="19" cy="19"/>
            </a:xfrm>
            <a:custGeom>
              <a:avLst/>
              <a:gdLst/>
              <a:ahLst/>
              <a:cxnLst>
                <a:cxn ang="0">
                  <a:pos x="27" y="13"/>
                </a:cxn>
                <a:cxn ang="0">
                  <a:pos x="27" y="17"/>
                </a:cxn>
                <a:cxn ang="0">
                  <a:pos x="24" y="21"/>
                </a:cxn>
                <a:cxn ang="0">
                  <a:pos x="21" y="24"/>
                </a:cxn>
                <a:cxn ang="0">
                  <a:pos x="18" y="26"/>
                </a:cxn>
                <a:cxn ang="0">
                  <a:pos x="13" y="26"/>
                </a:cxn>
                <a:cxn ang="0">
                  <a:pos x="10" y="26"/>
                </a:cxn>
                <a:cxn ang="0">
                  <a:pos x="6" y="24"/>
                </a:cxn>
                <a:cxn ang="0">
                  <a:pos x="4" y="21"/>
                </a:cxn>
                <a:cxn ang="0">
                  <a:pos x="1" y="17"/>
                </a:cxn>
                <a:cxn ang="0">
                  <a:pos x="0" y="13"/>
                </a:cxn>
                <a:cxn ang="0">
                  <a:pos x="1" y="10"/>
                </a:cxn>
                <a:cxn ang="0">
                  <a:pos x="4" y="5"/>
                </a:cxn>
                <a:cxn ang="0">
                  <a:pos x="6" y="3"/>
                </a:cxn>
                <a:cxn ang="0">
                  <a:pos x="10" y="1"/>
                </a:cxn>
                <a:cxn ang="0">
                  <a:pos x="13" y="0"/>
                </a:cxn>
                <a:cxn ang="0">
                  <a:pos x="18" y="1"/>
                </a:cxn>
                <a:cxn ang="0">
                  <a:pos x="21" y="3"/>
                </a:cxn>
                <a:cxn ang="0">
                  <a:pos x="24" y="5"/>
                </a:cxn>
                <a:cxn ang="0">
                  <a:pos x="27" y="10"/>
                </a:cxn>
                <a:cxn ang="0">
                  <a:pos x="27" y="13"/>
                </a:cxn>
              </a:cxnLst>
              <a:rect l="0" t="0" r="r" b="b"/>
              <a:pathLst>
                <a:path w="27" h="26">
                  <a:moveTo>
                    <a:pt x="27" y="13"/>
                  </a:moveTo>
                  <a:lnTo>
                    <a:pt x="27" y="17"/>
                  </a:lnTo>
                  <a:lnTo>
                    <a:pt x="24" y="21"/>
                  </a:lnTo>
                  <a:lnTo>
                    <a:pt x="21" y="24"/>
                  </a:lnTo>
                  <a:lnTo>
                    <a:pt x="18" y="26"/>
                  </a:lnTo>
                  <a:lnTo>
                    <a:pt x="13" y="26"/>
                  </a:lnTo>
                  <a:lnTo>
                    <a:pt x="10" y="26"/>
                  </a:lnTo>
                  <a:lnTo>
                    <a:pt x="6" y="24"/>
                  </a:lnTo>
                  <a:lnTo>
                    <a:pt x="4" y="21"/>
                  </a:lnTo>
                  <a:lnTo>
                    <a:pt x="1" y="17"/>
                  </a:lnTo>
                  <a:lnTo>
                    <a:pt x="0" y="13"/>
                  </a:lnTo>
                  <a:lnTo>
                    <a:pt x="1" y="10"/>
                  </a:lnTo>
                  <a:lnTo>
                    <a:pt x="4" y="5"/>
                  </a:lnTo>
                  <a:lnTo>
                    <a:pt x="6" y="3"/>
                  </a:lnTo>
                  <a:lnTo>
                    <a:pt x="10" y="1"/>
                  </a:lnTo>
                  <a:lnTo>
                    <a:pt x="13" y="0"/>
                  </a:lnTo>
                  <a:lnTo>
                    <a:pt x="18" y="1"/>
                  </a:lnTo>
                  <a:lnTo>
                    <a:pt x="21" y="3"/>
                  </a:lnTo>
                  <a:lnTo>
                    <a:pt x="24" y="5"/>
                  </a:lnTo>
                  <a:lnTo>
                    <a:pt x="27" y="10"/>
                  </a:lnTo>
                  <a:lnTo>
                    <a:pt x="27" y="13"/>
                  </a:lnTo>
                </a:path>
              </a:pathLst>
            </a:custGeom>
            <a:noFill/>
            <a:ln w="14288">
              <a:solidFill>
                <a:srgbClr val="000000"/>
              </a:solidFill>
              <a:prstDash val="solid"/>
              <a:round/>
              <a:headEnd/>
              <a:tailEnd/>
            </a:ln>
          </p:spPr>
          <p:txBody>
            <a:bodyPr/>
            <a:lstStyle/>
            <a:p>
              <a:endParaRPr lang="en-US"/>
            </a:p>
          </p:txBody>
        </p:sp>
        <p:sp>
          <p:nvSpPr>
            <p:cNvPr id="169528" name="Freeform 2616"/>
            <p:cNvSpPr>
              <a:spLocks/>
            </p:cNvSpPr>
            <p:nvPr/>
          </p:nvSpPr>
          <p:spPr bwMode="auto">
            <a:xfrm>
              <a:off x="1252" y="3707"/>
              <a:ext cx="18" cy="21"/>
            </a:xfrm>
            <a:custGeom>
              <a:avLst/>
              <a:gdLst/>
              <a:ahLst/>
              <a:cxnLst>
                <a:cxn ang="0">
                  <a:pos x="26" y="13"/>
                </a:cxn>
                <a:cxn ang="0">
                  <a:pos x="25" y="18"/>
                </a:cxn>
                <a:cxn ang="0">
                  <a:pos x="24" y="21"/>
                </a:cxn>
                <a:cxn ang="0">
                  <a:pos x="21" y="24"/>
                </a:cxn>
                <a:cxn ang="0">
                  <a:pos x="18" y="26"/>
                </a:cxn>
                <a:cxn ang="0">
                  <a:pos x="13" y="27"/>
                </a:cxn>
                <a:cxn ang="0">
                  <a:pos x="9" y="26"/>
                </a:cxn>
                <a:cxn ang="0">
                  <a:pos x="6" y="24"/>
                </a:cxn>
                <a:cxn ang="0">
                  <a:pos x="2" y="21"/>
                </a:cxn>
                <a:cxn ang="0">
                  <a:pos x="1" y="18"/>
                </a:cxn>
                <a:cxn ang="0">
                  <a:pos x="0" y="13"/>
                </a:cxn>
                <a:cxn ang="0">
                  <a:pos x="1" y="9"/>
                </a:cxn>
                <a:cxn ang="0">
                  <a:pos x="2" y="6"/>
                </a:cxn>
                <a:cxn ang="0">
                  <a:pos x="6" y="3"/>
                </a:cxn>
                <a:cxn ang="0">
                  <a:pos x="9" y="1"/>
                </a:cxn>
                <a:cxn ang="0">
                  <a:pos x="13" y="0"/>
                </a:cxn>
                <a:cxn ang="0">
                  <a:pos x="18" y="1"/>
                </a:cxn>
                <a:cxn ang="0">
                  <a:pos x="21" y="3"/>
                </a:cxn>
                <a:cxn ang="0">
                  <a:pos x="24" y="6"/>
                </a:cxn>
                <a:cxn ang="0">
                  <a:pos x="25" y="9"/>
                </a:cxn>
                <a:cxn ang="0">
                  <a:pos x="26" y="13"/>
                </a:cxn>
              </a:cxnLst>
              <a:rect l="0" t="0" r="r" b="b"/>
              <a:pathLst>
                <a:path w="26" h="27">
                  <a:moveTo>
                    <a:pt x="26" y="13"/>
                  </a:moveTo>
                  <a:lnTo>
                    <a:pt x="25" y="18"/>
                  </a:lnTo>
                  <a:lnTo>
                    <a:pt x="24" y="21"/>
                  </a:lnTo>
                  <a:lnTo>
                    <a:pt x="21" y="24"/>
                  </a:lnTo>
                  <a:lnTo>
                    <a:pt x="18" y="26"/>
                  </a:lnTo>
                  <a:lnTo>
                    <a:pt x="13" y="27"/>
                  </a:lnTo>
                  <a:lnTo>
                    <a:pt x="9" y="26"/>
                  </a:lnTo>
                  <a:lnTo>
                    <a:pt x="6" y="24"/>
                  </a:lnTo>
                  <a:lnTo>
                    <a:pt x="2" y="21"/>
                  </a:lnTo>
                  <a:lnTo>
                    <a:pt x="1" y="18"/>
                  </a:lnTo>
                  <a:lnTo>
                    <a:pt x="0" y="13"/>
                  </a:lnTo>
                  <a:lnTo>
                    <a:pt x="1" y="9"/>
                  </a:lnTo>
                  <a:lnTo>
                    <a:pt x="2" y="6"/>
                  </a:lnTo>
                  <a:lnTo>
                    <a:pt x="6" y="3"/>
                  </a:lnTo>
                  <a:lnTo>
                    <a:pt x="9" y="1"/>
                  </a:lnTo>
                  <a:lnTo>
                    <a:pt x="13" y="0"/>
                  </a:lnTo>
                  <a:lnTo>
                    <a:pt x="18" y="1"/>
                  </a:lnTo>
                  <a:lnTo>
                    <a:pt x="21" y="3"/>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29" name="Freeform 2617"/>
            <p:cNvSpPr>
              <a:spLocks/>
            </p:cNvSpPr>
            <p:nvPr/>
          </p:nvSpPr>
          <p:spPr bwMode="auto">
            <a:xfrm>
              <a:off x="1268" y="3705"/>
              <a:ext cx="18" cy="19"/>
            </a:xfrm>
            <a:custGeom>
              <a:avLst/>
              <a:gdLst/>
              <a:ahLst/>
              <a:cxnLst>
                <a:cxn ang="0">
                  <a:pos x="26" y="13"/>
                </a:cxn>
                <a:cxn ang="0">
                  <a:pos x="25" y="18"/>
                </a:cxn>
                <a:cxn ang="0">
                  <a:pos x="24" y="21"/>
                </a:cxn>
                <a:cxn ang="0">
                  <a:pos x="21" y="24"/>
                </a:cxn>
                <a:cxn ang="0">
                  <a:pos x="18" y="25"/>
                </a:cxn>
                <a:cxn ang="0">
                  <a:pos x="13" y="26"/>
                </a:cxn>
                <a:cxn ang="0">
                  <a:pos x="9" y="25"/>
                </a:cxn>
                <a:cxn ang="0">
                  <a:pos x="5" y="24"/>
                </a:cxn>
                <a:cxn ang="0">
                  <a:pos x="2" y="21"/>
                </a:cxn>
                <a:cxn ang="0">
                  <a:pos x="1" y="18"/>
                </a:cxn>
                <a:cxn ang="0">
                  <a:pos x="0" y="13"/>
                </a:cxn>
                <a:cxn ang="0">
                  <a:pos x="1" y="9"/>
                </a:cxn>
                <a:cxn ang="0">
                  <a:pos x="2" y="6"/>
                </a:cxn>
                <a:cxn ang="0">
                  <a:pos x="5" y="2"/>
                </a:cxn>
                <a:cxn ang="0">
                  <a:pos x="9" y="1"/>
                </a:cxn>
                <a:cxn ang="0">
                  <a:pos x="13" y="0"/>
                </a:cxn>
                <a:cxn ang="0">
                  <a:pos x="18" y="1"/>
                </a:cxn>
                <a:cxn ang="0">
                  <a:pos x="21" y="2"/>
                </a:cxn>
                <a:cxn ang="0">
                  <a:pos x="24" y="6"/>
                </a:cxn>
                <a:cxn ang="0">
                  <a:pos x="25" y="9"/>
                </a:cxn>
                <a:cxn ang="0">
                  <a:pos x="26" y="13"/>
                </a:cxn>
              </a:cxnLst>
              <a:rect l="0" t="0" r="r" b="b"/>
              <a:pathLst>
                <a:path w="26" h="26">
                  <a:moveTo>
                    <a:pt x="26" y="13"/>
                  </a:moveTo>
                  <a:lnTo>
                    <a:pt x="25" y="18"/>
                  </a:lnTo>
                  <a:lnTo>
                    <a:pt x="24" y="21"/>
                  </a:lnTo>
                  <a:lnTo>
                    <a:pt x="21" y="24"/>
                  </a:lnTo>
                  <a:lnTo>
                    <a:pt x="18" y="25"/>
                  </a:lnTo>
                  <a:lnTo>
                    <a:pt x="13" y="26"/>
                  </a:lnTo>
                  <a:lnTo>
                    <a:pt x="9" y="25"/>
                  </a:lnTo>
                  <a:lnTo>
                    <a:pt x="5" y="24"/>
                  </a:lnTo>
                  <a:lnTo>
                    <a:pt x="2" y="21"/>
                  </a:lnTo>
                  <a:lnTo>
                    <a:pt x="1" y="18"/>
                  </a:lnTo>
                  <a:lnTo>
                    <a:pt x="0" y="13"/>
                  </a:lnTo>
                  <a:lnTo>
                    <a:pt x="1" y="9"/>
                  </a:lnTo>
                  <a:lnTo>
                    <a:pt x="2" y="6"/>
                  </a:lnTo>
                  <a:lnTo>
                    <a:pt x="5" y="2"/>
                  </a:lnTo>
                  <a:lnTo>
                    <a:pt x="9" y="1"/>
                  </a:lnTo>
                  <a:lnTo>
                    <a:pt x="13" y="0"/>
                  </a:lnTo>
                  <a:lnTo>
                    <a:pt x="18" y="1"/>
                  </a:lnTo>
                  <a:lnTo>
                    <a:pt x="21" y="2"/>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30" name="Freeform 2618"/>
            <p:cNvSpPr>
              <a:spLocks/>
            </p:cNvSpPr>
            <p:nvPr/>
          </p:nvSpPr>
          <p:spPr bwMode="auto">
            <a:xfrm>
              <a:off x="1283" y="3704"/>
              <a:ext cx="18" cy="20"/>
            </a:xfrm>
            <a:custGeom>
              <a:avLst/>
              <a:gdLst/>
              <a:ahLst/>
              <a:cxnLst>
                <a:cxn ang="0">
                  <a:pos x="26" y="13"/>
                </a:cxn>
                <a:cxn ang="0">
                  <a:pos x="25" y="16"/>
                </a:cxn>
                <a:cxn ang="0">
                  <a:pos x="24" y="21"/>
                </a:cxn>
                <a:cxn ang="0">
                  <a:pos x="21" y="23"/>
                </a:cxn>
                <a:cxn ang="0">
                  <a:pos x="17" y="25"/>
                </a:cxn>
                <a:cxn ang="0">
                  <a:pos x="13" y="26"/>
                </a:cxn>
                <a:cxn ang="0">
                  <a:pos x="9" y="25"/>
                </a:cxn>
                <a:cxn ang="0">
                  <a:pos x="5" y="23"/>
                </a:cxn>
                <a:cxn ang="0">
                  <a:pos x="2" y="21"/>
                </a:cxn>
                <a:cxn ang="0">
                  <a:pos x="1" y="16"/>
                </a:cxn>
                <a:cxn ang="0">
                  <a:pos x="0" y="13"/>
                </a:cxn>
                <a:cxn ang="0">
                  <a:pos x="1" y="9"/>
                </a:cxn>
                <a:cxn ang="0">
                  <a:pos x="2" y="5"/>
                </a:cxn>
                <a:cxn ang="0">
                  <a:pos x="5" y="2"/>
                </a:cxn>
                <a:cxn ang="0">
                  <a:pos x="9" y="0"/>
                </a:cxn>
                <a:cxn ang="0">
                  <a:pos x="13" y="0"/>
                </a:cxn>
                <a:cxn ang="0">
                  <a:pos x="17" y="0"/>
                </a:cxn>
                <a:cxn ang="0">
                  <a:pos x="21" y="2"/>
                </a:cxn>
                <a:cxn ang="0">
                  <a:pos x="24" y="5"/>
                </a:cxn>
                <a:cxn ang="0">
                  <a:pos x="25" y="9"/>
                </a:cxn>
                <a:cxn ang="0">
                  <a:pos x="26" y="13"/>
                </a:cxn>
              </a:cxnLst>
              <a:rect l="0" t="0" r="r" b="b"/>
              <a:pathLst>
                <a:path w="26" h="26">
                  <a:moveTo>
                    <a:pt x="26" y="13"/>
                  </a:moveTo>
                  <a:lnTo>
                    <a:pt x="25" y="16"/>
                  </a:lnTo>
                  <a:lnTo>
                    <a:pt x="24" y="21"/>
                  </a:lnTo>
                  <a:lnTo>
                    <a:pt x="21" y="23"/>
                  </a:lnTo>
                  <a:lnTo>
                    <a:pt x="17" y="25"/>
                  </a:lnTo>
                  <a:lnTo>
                    <a:pt x="13" y="26"/>
                  </a:lnTo>
                  <a:lnTo>
                    <a:pt x="9" y="25"/>
                  </a:lnTo>
                  <a:lnTo>
                    <a:pt x="5" y="23"/>
                  </a:lnTo>
                  <a:lnTo>
                    <a:pt x="2" y="21"/>
                  </a:lnTo>
                  <a:lnTo>
                    <a:pt x="1" y="16"/>
                  </a:lnTo>
                  <a:lnTo>
                    <a:pt x="0" y="13"/>
                  </a:lnTo>
                  <a:lnTo>
                    <a:pt x="1" y="9"/>
                  </a:lnTo>
                  <a:lnTo>
                    <a:pt x="2" y="5"/>
                  </a:lnTo>
                  <a:lnTo>
                    <a:pt x="5" y="2"/>
                  </a:lnTo>
                  <a:lnTo>
                    <a:pt x="9" y="0"/>
                  </a:lnTo>
                  <a:lnTo>
                    <a:pt x="13" y="0"/>
                  </a:lnTo>
                  <a:lnTo>
                    <a:pt x="17" y="0"/>
                  </a:lnTo>
                  <a:lnTo>
                    <a:pt x="21" y="2"/>
                  </a:lnTo>
                  <a:lnTo>
                    <a:pt x="24"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31" name="Freeform 2619"/>
            <p:cNvSpPr>
              <a:spLocks/>
            </p:cNvSpPr>
            <p:nvPr/>
          </p:nvSpPr>
          <p:spPr bwMode="auto">
            <a:xfrm>
              <a:off x="1298" y="3689"/>
              <a:ext cx="18" cy="20"/>
            </a:xfrm>
            <a:custGeom>
              <a:avLst/>
              <a:gdLst/>
              <a:ahLst/>
              <a:cxnLst>
                <a:cxn ang="0">
                  <a:pos x="26" y="13"/>
                </a:cxn>
                <a:cxn ang="0">
                  <a:pos x="25" y="18"/>
                </a:cxn>
                <a:cxn ang="0">
                  <a:pos x="23" y="21"/>
                </a:cxn>
                <a:cxn ang="0">
                  <a:pos x="21" y="24"/>
                </a:cxn>
                <a:cxn ang="0">
                  <a:pos x="16" y="27"/>
                </a:cxn>
                <a:cxn ang="0">
                  <a:pos x="13" y="27"/>
                </a:cxn>
                <a:cxn ang="0">
                  <a:pos x="9" y="27"/>
                </a:cxn>
                <a:cxn ang="0">
                  <a:pos x="5" y="24"/>
                </a:cxn>
                <a:cxn ang="0">
                  <a:pos x="2" y="21"/>
                </a:cxn>
                <a:cxn ang="0">
                  <a:pos x="0" y="18"/>
                </a:cxn>
                <a:cxn ang="0">
                  <a:pos x="0" y="13"/>
                </a:cxn>
                <a:cxn ang="0">
                  <a:pos x="0" y="10"/>
                </a:cxn>
                <a:cxn ang="0">
                  <a:pos x="2" y="6"/>
                </a:cxn>
                <a:cxn ang="0">
                  <a:pos x="5" y="4"/>
                </a:cxn>
                <a:cxn ang="0">
                  <a:pos x="9" y="1"/>
                </a:cxn>
                <a:cxn ang="0">
                  <a:pos x="13" y="0"/>
                </a:cxn>
                <a:cxn ang="0">
                  <a:pos x="16" y="1"/>
                </a:cxn>
                <a:cxn ang="0">
                  <a:pos x="21" y="4"/>
                </a:cxn>
                <a:cxn ang="0">
                  <a:pos x="23" y="6"/>
                </a:cxn>
                <a:cxn ang="0">
                  <a:pos x="25" y="10"/>
                </a:cxn>
                <a:cxn ang="0">
                  <a:pos x="26" y="13"/>
                </a:cxn>
              </a:cxnLst>
              <a:rect l="0" t="0" r="r" b="b"/>
              <a:pathLst>
                <a:path w="26" h="27">
                  <a:moveTo>
                    <a:pt x="26" y="13"/>
                  </a:moveTo>
                  <a:lnTo>
                    <a:pt x="25" y="18"/>
                  </a:lnTo>
                  <a:lnTo>
                    <a:pt x="23" y="21"/>
                  </a:lnTo>
                  <a:lnTo>
                    <a:pt x="21" y="24"/>
                  </a:lnTo>
                  <a:lnTo>
                    <a:pt x="16" y="27"/>
                  </a:lnTo>
                  <a:lnTo>
                    <a:pt x="13" y="27"/>
                  </a:lnTo>
                  <a:lnTo>
                    <a:pt x="9" y="27"/>
                  </a:lnTo>
                  <a:lnTo>
                    <a:pt x="5" y="24"/>
                  </a:lnTo>
                  <a:lnTo>
                    <a:pt x="2" y="21"/>
                  </a:lnTo>
                  <a:lnTo>
                    <a:pt x="0" y="18"/>
                  </a:lnTo>
                  <a:lnTo>
                    <a:pt x="0" y="13"/>
                  </a:lnTo>
                  <a:lnTo>
                    <a:pt x="0" y="10"/>
                  </a:lnTo>
                  <a:lnTo>
                    <a:pt x="2" y="6"/>
                  </a:lnTo>
                  <a:lnTo>
                    <a:pt x="5" y="4"/>
                  </a:lnTo>
                  <a:lnTo>
                    <a:pt x="9" y="1"/>
                  </a:lnTo>
                  <a:lnTo>
                    <a:pt x="13" y="0"/>
                  </a:lnTo>
                  <a:lnTo>
                    <a:pt x="16" y="1"/>
                  </a:lnTo>
                  <a:lnTo>
                    <a:pt x="21" y="4"/>
                  </a:lnTo>
                  <a:lnTo>
                    <a:pt x="23" y="6"/>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32" name="Freeform 2620"/>
            <p:cNvSpPr>
              <a:spLocks/>
            </p:cNvSpPr>
            <p:nvPr/>
          </p:nvSpPr>
          <p:spPr bwMode="auto">
            <a:xfrm>
              <a:off x="1313" y="3679"/>
              <a:ext cx="18" cy="21"/>
            </a:xfrm>
            <a:custGeom>
              <a:avLst/>
              <a:gdLst/>
              <a:ahLst/>
              <a:cxnLst>
                <a:cxn ang="0">
                  <a:pos x="26" y="13"/>
                </a:cxn>
                <a:cxn ang="0">
                  <a:pos x="25" y="18"/>
                </a:cxn>
                <a:cxn ang="0">
                  <a:pos x="23" y="21"/>
                </a:cxn>
                <a:cxn ang="0">
                  <a:pos x="20" y="24"/>
                </a:cxn>
                <a:cxn ang="0">
                  <a:pos x="16" y="27"/>
                </a:cxn>
                <a:cxn ang="0">
                  <a:pos x="13" y="27"/>
                </a:cxn>
                <a:cxn ang="0">
                  <a:pos x="8" y="27"/>
                </a:cxn>
                <a:cxn ang="0">
                  <a:pos x="5" y="24"/>
                </a:cxn>
                <a:cxn ang="0">
                  <a:pos x="2" y="21"/>
                </a:cxn>
                <a:cxn ang="0">
                  <a:pos x="0" y="18"/>
                </a:cxn>
                <a:cxn ang="0">
                  <a:pos x="0" y="13"/>
                </a:cxn>
                <a:cxn ang="0">
                  <a:pos x="0" y="10"/>
                </a:cxn>
                <a:cxn ang="0">
                  <a:pos x="2" y="6"/>
                </a:cxn>
                <a:cxn ang="0">
                  <a:pos x="5" y="4"/>
                </a:cxn>
                <a:cxn ang="0">
                  <a:pos x="8" y="1"/>
                </a:cxn>
                <a:cxn ang="0">
                  <a:pos x="13" y="0"/>
                </a:cxn>
                <a:cxn ang="0">
                  <a:pos x="16" y="1"/>
                </a:cxn>
                <a:cxn ang="0">
                  <a:pos x="20" y="4"/>
                </a:cxn>
                <a:cxn ang="0">
                  <a:pos x="23" y="6"/>
                </a:cxn>
                <a:cxn ang="0">
                  <a:pos x="25" y="10"/>
                </a:cxn>
                <a:cxn ang="0">
                  <a:pos x="26" y="13"/>
                </a:cxn>
              </a:cxnLst>
              <a:rect l="0" t="0" r="r" b="b"/>
              <a:pathLst>
                <a:path w="26" h="27">
                  <a:moveTo>
                    <a:pt x="26" y="13"/>
                  </a:moveTo>
                  <a:lnTo>
                    <a:pt x="25" y="18"/>
                  </a:lnTo>
                  <a:lnTo>
                    <a:pt x="23" y="21"/>
                  </a:lnTo>
                  <a:lnTo>
                    <a:pt x="20" y="24"/>
                  </a:lnTo>
                  <a:lnTo>
                    <a:pt x="16" y="27"/>
                  </a:lnTo>
                  <a:lnTo>
                    <a:pt x="13" y="27"/>
                  </a:lnTo>
                  <a:lnTo>
                    <a:pt x="8" y="27"/>
                  </a:lnTo>
                  <a:lnTo>
                    <a:pt x="5" y="24"/>
                  </a:lnTo>
                  <a:lnTo>
                    <a:pt x="2" y="21"/>
                  </a:lnTo>
                  <a:lnTo>
                    <a:pt x="0" y="18"/>
                  </a:lnTo>
                  <a:lnTo>
                    <a:pt x="0" y="13"/>
                  </a:lnTo>
                  <a:lnTo>
                    <a:pt x="0" y="10"/>
                  </a:lnTo>
                  <a:lnTo>
                    <a:pt x="2" y="6"/>
                  </a:lnTo>
                  <a:lnTo>
                    <a:pt x="5" y="4"/>
                  </a:lnTo>
                  <a:lnTo>
                    <a:pt x="8" y="1"/>
                  </a:lnTo>
                  <a:lnTo>
                    <a:pt x="13" y="0"/>
                  </a:lnTo>
                  <a:lnTo>
                    <a:pt x="16" y="1"/>
                  </a:lnTo>
                  <a:lnTo>
                    <a:pt x="20" y="4"/>
                  </a:lnTo>
                  <a:lnTo>
                    <a:pt x="23" y="6"/>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33" name="Freeform 2621"/>
            <p:cNvSpPr>
              <a:spLocks/>
            </p:cNvSpPr>
            <p:nvPr/>
          </p:nvSpPr>
          <p:spPr bwMode="auto">
            <a:xfrm>
              <a:off x="1327" y="3662"/>
              <a:ext cx="19" cy="21"/>
            </a:xfrm>
            <a:custGeom>
              <a:avLst/>
              <a:gdLst/>
              <a:ahLst/>
              <a:cxnLst>
                <a:cxn ang="0">
                  <a:pos x="27" y="14"/>
                </a:cxn>
                <a:cxn ang="0">
                  <a:pos x="27" y="17"/>
                </a:cxn>
                <a:cxn ang="0">
                  <a:pos x="25" y="21"/>
                </a:cxn>
                <a:cxn ang="0">
                  <a:pos x="21" y="23"/>
                </a:cxn>
                <a:cxn ang="0">
                  <a:pos x="18" y="26"/>
                </a:cxn>
                <a:cxn ang="0">
                  <a:pos x="14" y="27"/>
                </a:cxn>
                <a:cxn ang="0">
                  <a:pos x="10" y="26"/>
                </a:cxn>
                <a:cxn ang="0">
                  <a:pos x="6" y="23"/>
                </a:cxn>
                <a:cxn ang="0">
                  <a:pos x="4" y="21"/>
                </a:cxn>
                <a:cxn ang="0">
                  <a:pos x="2" y="17"/>
                </a:cxn>
                <a:cxn ang="0">
                  <a:pos x="0" y="14"/>
                </a:cxn>
                <a:cxn ang="0">
                  <a:pos x="2" y="9"/>
                </a:cxn>
                <a:cxn ang="0">
                  <a:pos x="4" y="6"/>
                </a:cxn>
                <a:cxn ang="0">
                  <a:pos x="6" y="3"/>
                </a:cxn>
                <a:cxn ang="0">
                  <a:pos x="10" y="0"/>
                </a:cxn>
                <a:cxn ang="0">
                  <a:pos x="14" y="0"/>
                </a:cxn>
                <a:cxn ang="0">
                  <a:pos x="18" y="0"/>
                </a:cxn>
                <a:cxn ang="0">
                  <a:pos x="21" y="3"/>
                </a:cxn>
                <a:cxn ang="0">
                  <a:pos x="25" y="6"/>
                </a:cxn>
                <a:cxn ang="0">
                  <a:pos x="27" y="9"/>
                </a:cxn>
                <a:cxn ang="0">
                  <a:pos x="27" y="14"/>
                </a:cxn>
              </a:cxnLst>
              <a:rect l="0" t="0" r="r" b="b"/>
              <a:pathLst>
                <a:path w="27" h="27">
                  <a:moveTo>
                    <a:pt x="27" y="14"/>
                  </a:moveTo>
                  <a:lnTo>
                    <a:pt x="27" y="17"/>
                  </a:lnTo>
                  <a:lnTo>
                    <a:pt x="25" y="21"/>
                  </a:lnTo>
                  <a:lnTo>
                    <a:pt x="21" y="23"/>
                  </a:lnTo>
                  <a:lnTo>
                    <a:pt x="18" y="26"/>
                  </a:lnTo>
                  <a:lnTo>
                    <a:pt x="14" y="27"/>
                  </a:lnTo>
                  <a:lnTo>
                    <a:pt x="10" y="26"/>
                  </a:lnTo>
                  <a:lnTo>
                    <a:pt x="6" y="23"/>
                  </a:lnTo>
                  <a:lnTo>
                    <a:pt x="4" y="21"/>
                  </a:lnTo>
                  <a:lnTo>
                    <a:pt x="2" y="17"/>
                  </a:lnTo>
                  <a:lnTo>
                    <a:pt x="0" y="14"/>
                  </a:lnTo>
                  <a:lnTo>
                    <a:pt x="2" y="9"/>
                  </a:lnTo>
                  <a:lnTo>
                    <a:pt x="4" y="6"/>
                  </a:lnTo>
                  <a:lnTo>
                    <a:pt x="6" y="3"/>
                  </a:lnTo>
                  <a:lnTo>
                    <a:pt x="10" y="0"/>
                  </a:lnTo>
                  <a:lnTo>
                    <a:pt x="14" y="0"/>
                  </a:lnTo>
                  <a:lnTo>
                    <a:pt x="18" y="0"/>
                  </a:lnTo>
                  <a:lnTo>
                    <a:pt x="21" y="3"/>
                  </a:lnTo>
                  <a:lnTo>
                    <a:pt x="25" y="6"/>
                  </a:lnTo>
                  <a:lnTo>
                    <a:pt x="27" y="9"/>
                  </a:lnTo>
                  <a:lnTo>
                    <a:pt x="27" y="14"/>
                  </a:lnTo>
                </a:path>
              </a:pathLst>
            </a:custGeom>
            <a:noFill/>
            <a:ln w="14288">
              <a:solidFill>
                <a:srgbClr val="000000"/>
              </a:solidFill>
              <a:prstDash val="solid"/>
              <a:round/>
              <a:headEnd/>
              <a:tailEnd/>
            </a:ln>
          </p:spPr>
          <p:txBody>
            <a:bodyPr/>
            <a:lstStyle/>
            <a:p>
              <a:endParaRPr lang="en-US"/>
            </a:p>
          </p:txBody>
        </p:sp>
        <p:sp>
          <p:nvSpPr>
            <p:cNvPr id="169534" name="Freeform 2622"/>
            <p:cNvSpPr>
              <a:spLocks/>
            </p:cNvSpPr>
            <p:nvPr/>
          </p:nvSpPr>
          <p:spPr bwMode="auto">
            <a:xfrm>
              <a:off x="1342" y="3624"/>
              <a:ext cx="19" cy="21"/>
            </a:xfrm>
            <a:custGeom>
              <a:avLst/>
              <a:gdLst/>
              <a:ahLst/>
              <a:cxnLst>
                <a:cxn ang="0">
                  <a:pos x="27" y="13"/>
                </a:cxn>
                <a:cxn ang="0">
                  <a:pos x="27" y="17"/>
                </a:cxn>
                <a:cxn ang="0">
                  <a:pos x="24" y="21"/>
                </a:cxn>
                <a:cxn ang="0">
                  <a:pos x="21" y="23"/>
                </a:cxn>
                <a:cxn ang="0">
                  <a:pos x="18" y="25"/>
                </a:cxn>
                <a:cxn ang="0">
                  <a:pos x="13" y="26"/>
                </a:cxn>
                <a:cxn ang="0">
                  <a:pos x="10" y="25"/>
                </a:cxn>
                <a:cxn ang="0">
                  <a:pos x="6" y="23"/>
                </a:cxn>
                <a:cxn ang="0">
                  <a:pos x="4" y="21"/>
                </a:cxn>
                <a:cxn ang="0">
                  <a:pos x="1" y="17"/>
                </a:cxn>
                <a:cxn ang="0">
                  <a:pos x="0" y="13"/>
                </a:cxn>
                <a:cxn ang="0">
                  <a:pos x="1" y="9"/>
                </a:cxn>
                <a:cxn ang="0">
                  <a:pos x="4" y="6"/>
                </a:cxn>
                <a:cxn ang="0">
                  <a:pos x="6" y="2"/>
                </a:cxn>
                <a:cxn ang="0">
                  <a:pos x="10" y="0"/>
                </a:cxn>
                <a:cxn ang="0">
                  <a:pos x="13" y="0"/>
                </a:cxn>
                <a:cxn ang="0">
                  <a:pos x="18" y="0"/>
                </a:cxn>
                <a:cxn ang="0">
                  <a:pos x="21" y="2"/>
                </a:cxn>
                <a:cxn ang="0">
                  <a:pos x="24" y="6"/>
                </a:cxn>
                <a:cxn ang="0">
                  <a:pos x="27" y="9"/>
                </a:cxn>
                <a:cxn ang="0">
                  <a:pos x="27" y="13"/>
                </a:cxn>
              </a:cxnLst>
              <a:rect l="0" t="0" r="r" b="b"/>
              <a:pathLst>
                <a:path w="27" h="26">
                  <a:moveTo>
                    <a:pt x="27" y="13"/>
                  </a:moveTo>
                  <a:lnTo>
                    <a:pt x="27" y="17"/>
                  </a:lnTo>
                  <a:lnTo>
                    <a:pt x="24" y="21"/>
                  </a:lnTo>
                  <a:lnTo>
                    <a:pt x="21" y="23"/>
                  </a:lnTo>
                  <a:lnTo>
                    <a:pt x="18" y="25"/>
                  </a:lnTo>
                  <a:lnTo>
                    <a:pt x="13" y="26"/>
                  </a:lnTo>
                  <a:lnTo>
                    <a:pt x="10" y="25"/>
                  </a:lnTo>
                  <a:lnTo>
                    <a:pt x="6" y="23"/>
                  </a:lnTo>
                  <a:lnTo>
                    <a:pt x="4" y="21"/>
                  </a:lnTo>
                  <a:lnTo>
                    <a:pt x="1" y="17"/>
                  </a:lnTo>
                  <a:lnTo>
                    <a:pt x="0" y="13"/>
                  </a:lnTo>
                  <a:lnTo>
                    <a:pt x="1" y="9"/>
                  </a:lnTo>
                  <a:lnTo>
                    <a:pt x="4" y="6"/>
                  </a:lnTo>
                  <a:lnTo>
                    <a:pt x="6" y="2"/>
                  </a:lnTo>
                  <a:lnTo>
                    <a:pt x="10" y="0"/>
                  </a:lnTo>
                  <a:lnTo>
                    <a:pt x="13" y="0"/>
                  </a:lnTo>
                  <a:lnTo>
                    <a:pt x="18" y="0"/>
                  </a:lnTo>
                  <a:lnTo>
                    <a:pt x="21" y="2"/>
                  </a:lnTo>
                  <a:lnTo>
                    <a:pt x="24" y="6"/>
                  </a:lnTo>
                  <a:lnTo>
                    <a:pt x="27" y="9"/>
                  </a:lnTo>
                  <a:lnTo>
                    <a:pt x="27" y="13"/>
                  </a:lnTo>
                </a:path>
              </a:pathLst>
            </a:custGeom>
            <a:noFill/>
            <a:ln w="14288">
              <a:solidFill>
                <a:srgbClr val="000000"/>
              </a:solidFill>
              <a:prstDash val="solid"/>
              <a:round/>
              <a:headEnd/>
              <a:tailEnd/>
            </a:ln>
          </p:spPr>
          <p:txBody>
            <a:bodyPr/>
            <a:lstStyle/>
            <a:p>
              <a:endParaRPr lang="en-US"/>
            </a:p>
          </p:txBody>
        </p:sp>
        <p:sp>
          <p:nvSpPr>
            <p:cNvPr id="169535" name="Freeform 2623"/>
            <p:cNvSpPr>
              <a:spLocks/>
            </p:cNvSpPr>
            <p:nvPr/>
          </p:nvSpPr>
          <p:spPr bwMode="auto">
            <a:xfrm>
              <a:off x="1358" y="3593"/>
              <a:ext cx="18" cy="21"/>
            </a:xfrm>
            <a:custGeom>
              <a:avLst/>
              <a:gdLst/>
              <a:ahLst/>
              <a:cxnLst>
                <a:cxn ang="0">
                  <a:pos x="26" y="13"/>
                </a:cxn>
                <a:cxn ang="0">
                  <a:pos x="26" y="17"/>
                </a:cxn>
                <a:cxn ang="0">
                  <a:pos x="24" y="20"/>
                </a:cxn>
                <a:cxn ang="0">
                  <a:pos x="21" y="24"/>
                </a:cxn>
                <a:cxn ang="0">
                  <a:pos x="18" y="25"/>
                </a:cxn>
                <a:cxn ang="0">
                  <a:pos x="13" y="26"/>
                </a:cxn>
                <a:cxn ang="0">
                  <a:pos x="10" y="25"/>
                </a:cxn>
                <a:cxn ang="0">
                  <a:pos x="6" y="24"/>
                </a:cxn>
                <a:cxn ang="0">
                  <a:pos x="3" y="20"/>
                </a:cxn>
                <a:cxn ang="0">
                  <a:pos x="1" y="17"/>
                </a:cxn>
                <a:cxn ang="0">
                  <a:pos x="0" y="13"/>
                </a:cxn>
                <a:cxn ang="0">
                  <a:pos x="1" y="8"/>
                </a:cxn>
                <a:cxn ang="0">
                  <a:pos x="3" y="5"/>
                </a:cxn>
                <a:cxn ang="0">
                  <a:pos x="6" y="2"/>
                </a:cxn>
                <a:cxn ang="0">
                  <a:pos x="10" y="1"/>
                </a:cxn>
                <a:cxn ang="0">
                  <a:pos x="13" y="0"/>
                </a:cxn>
                <a:cxn ang="0">
                  <a:pos x="18" y="1"/>
                </a:cxn>
                <a:cxn ang="0">
                  <a:pos x="21" y="2"/>
                </a:cxn>
                <a:cxn ang="0">
                  <a:pos x="24" y="5"/>
                </a:cxn>
                <a:cxn ang="0">
                  <a:pos x="26" y="8"/>
                </a:cxn>
                <a:cxn ang="0">
                  <a:pos x="26" y="13"/>
                </a:cxn>
              </a:cxnLst>
              <a:rect l="0" t="0" r="r" b="b"/>
              <a:pathLst>
                <a:path w="26" h="26">
                  <a:moveTo>
                    <a:pt x="26" y="13"/>
                  </a:moveTo>
                  <a:lnTo>
                    <a:pt x="26" y="17"/>
                  </a:lnTo>
                  <a:lnTo>
                    <a:pt x="24" y="20"/>
                  </a:lnTo>
                  <a:lnTo>
                    <a:pt x="21" y="24"/>
                  </a:lnTo>
                  <a:lnTo>
                    <a:pt x="18" y="25"/>
                  </a:lnTo>
                  <a:lnTo>
                    <a:pt x="13" y="26"/>
                  </a:lnTo>
                  <a:lnTo>
                    <a:pt x="10" y="25"/>
                  </a:lnTo>
                  <a:lnTo>
                    <a:pt x="6" y="24"/>
                  </a:lnTo>
                  <a:lnTo>
                    <a:pt x="3" y="20"/>
                  </a:lnTo>
                  <a:lnTo>
                    <a:pt x="1" y="17"/>
                  </a:lnTo>
                  <a:lnTo>
                    <a:pt x="0" y="13"/>
                  </a:lnTo>
                  <a:lnTo>
                    <a:pt x="1" y="8"/>
                  </a:lnTo>
                  <a:lnTo>
                    <a:pt x="3" y="5"/>
                  </a:lnTo>
                  <a:lnTo>
                    <a:pt x="6" y="2"/>
                  </a:lnTo>
                  <a:lnTo>
                    <a:pt x="10" y="1"/>
                  </a:lnTo>
                  <a:lnTo>
                    <a:pt x="13" y="0"/>
                  </a:lnTo>
                  <a:lnTo>
                    <a:pt x="18" y="1"/>
                  </a:lnTo>
                  <a:lnTo>
                    <a:pt x="21" y="2"/>
                  </a:lnTo>
                  <a:lnTo>
                    <a:pt x="24" y="5"/>
                  </a:lnTo>
                  <a:lnTo>
                    <a:pt x="26" y="8"/>
                  </a:lnTo>
                  <a:lnTo>
                    <a:pt x="26" y="13"/>
                  </a:lnTo>
                </a:path>
              </a:pathLst>
            </a:custGeom>
            <a:noFill/>
            <a:ln w="14288">
              <a:solidFill>
                <a:srgbClr val="000000"/>
              </a:solidFill>
              <a:prstDash val="solid"/>
              <a:round/>
              <a:headEnd/>
              <a:tailEnd/>
            </a:ln>
          </p:spPr>
          <p:txBody>
            <a:bodyPr/>
            <a:lstStyle/>
            <a:p>
              <a:endParaRPr lang="en-US"/>
            </a:p>
          </p:txBody>
        </p:sp>
        <p:sp>
          <p:nvSpPr>
            <p:cNvPr id="169536" name="Freeform 2624"/>
            <p:cNvSpPr>
              <a:spLocks/>
            </p:cNvSpPr>
            <p:nvPr/>
          </p:nvSpPr>
          <p:spPr bwMode="auto">
            <a:xfrm>
              <a:off x="1373" y="3607"/>
              <a:ext cx="18" cy="20"/>
            </a:xfrm>
            <a:custGeom>
              <a:avLst/>
              <a:gdLst/>
              <a:ahLst/>
              <a:cxnLst>
                <a:cxn ang="0">
                  <a:pos x="26" y="13"/>
                </a:cxn>
                <a:cxn ang="0">
                  <a:pos x="25" y="18"/>
                </a:cxn>
                <a:cxn ang="0">
                  <a:pos x="24" y="21"/>
                </a:cxn>
                <a:cxn ang="0">
                  <a:pos x="21" y="24"/>
                </a:cxn>
                <a:cxn ang="0">
                  <a:pos x="18" y="26"/>
                </a:cxn>
                <a:cxn ang="0">
                  <a:pos x="13" y="26"/>
                </a:cxn>
                <a:cxn ang="0">
                  <a:pos x="9" y="26"/>
                </a:cxn>
                <a:cxn ang="0">
                  <a:pos x="6" y="24"/>
                </a:cxn>
                <a:cxn ang="0">
                  <a:pos x="2" y="21"/>
                </a:cxn>
                <a:cxn ang="0">
                  <a:pos x="1" y="18"/>
                </a:cxn>
                <a:cxn ang="0">
                  <a:pos x="0" y="13"/>
                </a:cxn>
                <a:cxn ang="0">
                  <a:pos x="1" y="10"/>
                </a:cxn>
                <a:cxn ang="0">
                  <a:pos x="2" y="6"/>
                </a:cxn>
                <a:cxn ang="0">
                  <a:pos x="6" y="3"/>
                </a:cxn>
                <a:cxn ang="0">
                  <a:pos x="9" y="1"/>
                </a:cxn>
                <a:cxn ang="0">
                  <a:pos x="13" y="0"/>
                </a:cxn>
                <a:cxn ang="0">
                  <a:pos x="18" y="1"/>
                </a:cxn>
                <a:cxn ang="0">
                  <a:pos x="21" y="3"/>
                </a:cxn>
                <a:cxn ang="0">
                  <a:pos x="24" y="6"/>
                </a:cxn>
                <a:cxn ang="0">
                  <a:pos x="25" y="10"/>
                </a:cxn>
                <a:cxn ang="0">
                  <a:pos x="26" y="13"/>
                </a:cxn>
              </a:cxnLst>
              <a:rect l="0" t="0" r="r" b="b"/>
              <a:pathLst>
                <a:path w="26" h="26">
                  <a:moveTo>
                    <a:pt x="26" y="13"/>
                  </a:moveTo>
                  <a:lnTo>
                    <a:pt x="25" y="18"/>
                  </a:lnTo>
                  <a:lnTo>
                    <a:pt x="24" y="21"/>
                  </a:lnTo>
                  <a:lnTo>
                    <a:pt x="21" y="24"/>
                  </a:lnTo>
                  <a:lnTo>
                    <a:pt x="18" y="26"/>
                  </a:lnTo>
                  <a:lnTo>
                    <a:pt x="13" y="26"/>
                  </a:lnTo>
                  <a:lnTo>
                    <a:pt x="9" y="26"/>
                  </a:lnTo>
                  <a:lnTo>
                    <a:pt x="6" y="24"/>
                  </a:lnTo>
                  <a:lnTo>
                    <a:pt x="2" y="21"/>
                  </a:lnTo>
                  <a:lnTo>
                    <a:pt x="1" y="18"/>
                  </a:lnTo>
                  <a:lnTo>
                    <a:pt x="0" y="13"/>
                  </a:lnTo>
                  <a:lnTo>
                    <a:pt x="1" y="10"/>
                  </a:lnTo>
                  <a:lnTo>
                    <a:pt x="2" y="6"/>
                  </a:lnTo>
                  <a:lnTo>
                    <a:pt x="6" y="3"/>
                  </a:lnTo>
                  <a:lnTo>
                    <a:pt x="9" y="1"/>
                  </a:lnTo>
                  <a:lnTo>
                    <a:pt x="13" y="0"/>
                  </a:lnTo>
                  <a:lnTo>
                    <a:pt x="18" y="1"/>
                  </a:lnTo>
                  <a:lnTo>
                    <a:pt x="21" y="3"/>
                  </a:lnTo>
                  <a:lnTo>
                    <a:pt x="24" y="6"/>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37" name="Freeform 2625"/>
            <p:cNvSpPr>
              <a:spLocks/>
            </p:cNvSpPr>
            <p:nvPr/>
          </p:nvSpPr>
          <p:spPr bwMode="auto">
            <a:xfrm>
              <a:off x="1388" y="3689"/>
              <a:ext cx="18" cy="20"/>
            </a:xfrm>
            <a:custGeom>
              <a:avLst/>
              <a:gdLst/>
              <a:ahLst/>
              <a:cxnLst>
                <a:cxn ang="0">
                  <a:pos x="26" y="13"/>
                </a:cxn>
                <a:cxn ang="0">
                  <a:pos x="25" y="18"/>
                </a:cxn>
                <a:cxn ang="0">
                  <a:pos x="24" y="21"/>
                </a:cxn>
                <a:cxn ang="0">
                  <a:pos x="21" y="24"/>
                </a:cxn>
                <a:cxn ang="0">
                  <a:pos x="17" y="27"/>
                </a:cxn>
                <a:cxn ang="0">
                  <a:pos x="13" y="27"/>
                </a:cxn>
                <a:cxn ang="0">
                  <a:pos x="9" y="27"/>
                </a:cxn>
                <a:cxn ang="0">
                  <a:pos x="5" y="24"/>
                </a:cxn>
                <a:cxn ang="0">
                  <a:pos x="2" y="21"/>
                </a:cxn>
                <a:cxn ang="0">
                  <a:pos x="1" y="18"/>
                </a:cxn>
                <a:cxn ang="0">
                  <a:pos x="0" y="13"/>
                </a:cxn>
                <a:cxn ang="0">
                  <a:pos x="1" y="10"/>
                </a:cxn>
                <a:cxn ang="0">
                  <a:pos x="2" y="6"/>
                </a:cxn>
                <a:cxn ang="0">
                  <a:pos x="5" y="4"/>
                </a:cxn>
                <a:cxn ang="0">
                  <a:pos x="9" y="1"/>
                </a:cxn>
                <a:cxn ang="0">
                  <a:pos x="13" y="0"/>
                </a:cxn>
                <a:cxn ang="0">
                  <a:pos x="17" y="1"/>
                </a:cxn>
                <a:cxn ang="0">
                  <a:pos x="21" y="4"/>
                </a:cxn>
                <a:cxn ang="0">
                  <a:pos x="24" y="6"/>
                </a:cxn>
                <a:cxn ang="0">
                  <a:pos x="25" y="10"/>
                </a:cxn>
                <a:cxn ang="0">
                  <a:pos x="26" y="13"/>
                </a:cxn>
              </a:cxnLst>
              <a:rect l="0" t="0" r="r" b="b"/>
              <a:pathLst>
                <a:path w="26" h="27">
                  <a:moveTo>
                    <a:pt x="26" y="13"/>
                  </a:moveTo>
                  <a:lnTo>
                    <a:pt x="25" y="18"/>
                  </a:lnTo>
                  <a:lnTo>
                    <a:pt x="24" y="21"/>
                  </a:lnTo>
                  <a:lnTo>
                    <a:pt x="21" y="24"/>
                  </a:lnTo>
                  <a:lnTo>
                    <a:pt x="17" y="27"/>
                  </a:lnTo>
                  <a:lnTo>
                    <a:pt x="13" y="27"/>
                  </a:lnTo>
                  <a:lnTo>
                    <a:pt x="9" y="27"/>
                  </a:lnTo>
                  <a:lnTo>
                    <a:pt x="5" y="24"/>
                  </a:lnTo>
                  <a:lnTo>
                    <a:pt x="2" y="21"/>
                  </a:lnTo>
                  <a:lnTo>
                    <a:pt x="1" y="18"/>
                  </a:lnTo>
                  <a:lnTo>
                    <a:pt x="0" y="13"/>
                  </a:lnTo>
                  <a:lnTo>
                    <a:pt x="1" y="10"/>
                  </a:lnTo>
                  <a:lnTo>
                    <a:pt x="2" y="6"/>
                  </a:lnTo>
                  <a:lnTo>
                    <a:pt x="5" y="4"/>
                  </a:lnTo>
                  <a:lnTo>
                    <a:pt x="9" y="1"/>
                  </a:lnTo>
                  <a:lnTo>
                    <a:pt x="13" y="0"/>
                  </a:lnTo>
                  <a:lnTo>
                    <a:pt x="17" y="1"/>
                  </a:lnTo>
                  <a:lnTo>
                    <a:pt x="21" y="4"/>
                  </a:lnTo>
                  <a:lnTo>
                    <a:pt x="24" y="6"/>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38" name="Freeform 2626"/>
            <p:cNvSpPr>
              <a:spLocks/>
            </p:cNvSpPr>
            <p:nvPr/>
          </p:nvSpPr>
          <p:spPr bwMode="auto">
            <a:xfrm>
              <a:off x="1403" y="3714"/>
              <a:ext cx="18" cy="20"/>
            </a:xfrm>
            <a:custGeom>
              <a:avLst/>
              <a:gdLst/>
              <a:ahLst/>
              <a:cxnLst>
                <a:cxn ang="0">
                  <a:pos x="26" y="13"/>
                </a:cxn>
                <a:cxn ang="0">
                  <a:pos x="25" y="18"/>
                </a:cxn>
                <a:cxn ang="0">
                  <a:pos x="23" y="21"/>
                </a:cxn>
                <a:cxn ang="0">
                  <a:pos x="21" y="24"/>
                </a:cxn>
                <a:cxn ang="0">
                  <a:pos x="16" y="26"/>
                </a:cxn>
                <a:cxn ang="0">
                  <a:pos x="13" y="26"/>
                </a:cxn>
                <a:cxn ang="0">
                  <a:pos x="9" y="26"/>
                </a:cxn>
                <a:cxn ang="0">
                  <a:pos x="5" y="24"/>
                </a:cxn>
                <a:cxn ang="0">
                  <a:pos x="2" y="21"/>
                </a:cxn>
                <a:cxn ang="0">
                  <a:pos x="0" y="18"/>
                </a:cxn>
                <a:cxn ang="0">
                  <a:pos x="0" y="13"/>
                </a:cxn>
                <a:cxn ang="0">
                  <a:pos x="0" y="10"/>
                </a:cxn>
                <a:cxn ang="0">
                  <a:pos x="2" y="6"/>
                </a:cxn>
                <a:cxn ang="0">
                  <a:pos x="5" y="3"/>
                </a:cxn>
                <a:cxn ang="0">
                  <a:pos x="9" y="1"/>
                </a:cxn>
                <a:cxn ang="0">
                  <a:pos x="13" y="0"/>
                </a:cxn>
                <a:cxn ang="0">
                  <a:pos x="16" y="1"/>
                </a:cxn>
                <a:cxn ang="0">
                  <a:pos x="21" y="3"/>
                </a:cxn>
                <a:cxn ang="0">
                  <a:pos x="23" y="6"/>
                </a:cxn>
                <a:cxn ang="0">
                  <a:pos x="25" y="10"/>
                </a:cxn>
                <a:cxn ang="0">
                  <a:pos x="26" y="13"/>
                </a:cxn>
              </a:cxnLst>
              <a:rect l="0" t="0" r="r" b="b"/>
              <a:pathLst>
                <a:path w="26" h="26">
                  <a:moveTo>
                    <a:pt x="26" y="13"/>
                  </a:moveTo>
                  <a:lnTo>
                    <a:pt x="25" y="18"/>
                  </a:lnTo>
                  <a:lnTo>
                    <a:pt x="23" y="21"/>
                  </a:lnTo>
                  <a:lnTo>
                    <a:pt x="21" y="24"/>
                  </a:lnTo>
                  <a:lnTo>
                    <a:pt x="16" y="26"/>
                  </a:lnTo>
                  <a:lnTo>
                    <a:pt x="13" y="26"/>
                  </a:lnTo>
                  <a:lnTo>
                    <a:pt x="9" y="26"/>
                  </a:lnTo>
                  <a:lnTo>
                    <a:pt x="5" y="24"/>
                  </a:lnTo>
                  <a:lnTo>
                    <a:pt x="2" y="21"/>
                  </a:lnTo>
                  <a:lnTo>
                    <a:pt x="0" y="18"/>
                  </a:lnTo>
                  <a:lnTo>
                    <a:pt x="0" y="13"/>
                  </a:lnTo>
                  <a:lnTo>
                    <a:pt x="0" y="10"/>
                  </a:lnTo>
                  <a:lnTo>
                    <a:pt x="2" y="6"/>
                  </a:lnTo>
                  <a:lnTo>
                    <a:pt x="5" y="3"/>
                  </a:lnTo>
                  <a:lnTo>
                    <a:pt x="9" y="1"/>
                  </a:lnTo>
                  <a:lnTo>
                    <a:pt x="13" y="0"/>
                  </a:lnTo>
                  <a:lnTo>
                    <a:pt x="16" y="1"/>
                  </a:lnTo>
                  <a:lnTo>
                    <a:pt x="21" y="3"/>
                  </a:lnTo>
                  <a:lnTo>
                    <a:pt x="23" y="6"/>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39" name="Freeform 2627"/>
            <p:cNvSpPr>
              <a:spLocks/>
            </p:cNvSpPr>
            <p:nvPr/>
          </p:nvSpPr>
          <p:spPr bwMode="auto">
            <a:xfrm>
              <a:off x="1419" y="3720"/>
              <a:ext cx="18" cy="19"/>
            </a:xfrm>
            <a:custGeom>
              <a:avLst/>
              <a:gdLst/>
              <a:ahLst/>
              <a:cxnLst>
                <a:cxn ang="0">
                  <a:pos x="26" y="13"/>
                </a:cxn>
                <a:cxn ang="0">
                  <a:pos x="25" y="16"/>
                </a:cxn>
                <a:cxn ang="0">
                  <a:pos x="23" y="20"/>
                </a:cxn>
                <a:cxn ang="0">
                  <a:pos x="21" y="23"/>
                </a:cxn>
                <a:cxn ang="0">
                  <a:pos x="16" y="25"/>
                </a:cxn>
                <a:cxn ang="0">
                  <a:pos x="13" y="26"/>
                </a:cxn>
                <a:cxn ang="0">
                  <a:pos x="8" y="25"/>
                </a:cxn>
                <a:cxn ang="0">
                  <a:pos x="5" y="23"/>
                </a:cxn>
                <a:cxn ang="0">
                  <a:pos x="2" y="20"/>
                </a:cxn>
                <a:cxn ang="0">
                  <a:pos x="0" y="16"/>
                </a:cxn>
                <a:cxn ang="0">
                  <a:pos x="0" y="13"/>
                </a:cxn>
                <a:cxn ang="0">
                  <a:pos x="0" y="8"/>
                </a:cxn>
                <a:cxn ang="0">
                  <a:pos x="2" y="5"/>
                </a:cxn>
                <a:cxn ang="0">
                  <a:pos x="5" y="2"/>
                </a:cxn>
                <a:cxn ang="0">
                  <a:pos x="8" y="0"/>
                </a:cxn>
                <a:cxn ang="0">
                  <a:pos x="13" y="0"/>
                </a:cxn>
                <a:cxn ang="0">
                  <a:pos x="16" y="0"/>
                </a:cxn>
                <a:cxn ang="0">
                  <a:pos x="21" y="2"/>
                </a:cxn>
                <a:cxn ang="0">
                  <a:pos x="23" y="5"/>
                </a:cxn>
                <a:cxn ang="0">
                  <a:pos x="25" y="8"/>
                </a:cxn>
                <a:cxn ang="0">
                  <a:pos x="26" y="13"/>
                </a:cxn>
              </a:cxnLst>
              <a:rect l="0" t="0" r="r" b="b"/>
              <a:pathLst>
                <a:path w="26" h="26">
                  <a:moveTo>
                    <a:pt x="26" y="13"/>
                  </a:moveTo>
                  <a:lnTo>
                    <a:pt x="25" y="16"/>
                  </a:lnTo>
                  <a:lnTo>
                    <a:pt x="23" y="20"/>
                  </a:lnTo>
                  <a:lnTo>
                    <a:pt x="21" y="23"/>
                  </a:lnTo>
                  <a:lnTo>
                    <a:pt x="16" y="25"/>
                  </a:lnTo>
                  <a:lnTo>
                    <a:pt x="13" y="26"/>
                  </a:lnTo>
                  <a:lnTo>
                    <a:pt x="8" y="25"/>
                  </a:lnTo>
                  <a:lnTo>
                    <a:pt x="5" y="23"/>
                  </a:lnTo>
                  <a:lnTo>
                    <a:pt x="2" y="20"/>
                  </a:lnTo>
                  <a:lnTo>
                    <a:pt x="0" y="16"/>
                  </a:lnTo>
                  <a:lnTo>
                    <a:pt x="0" y="13"/>
                  </a:lnTo>
                  <a:lnTo>
                    <a:pt x="0" y="8"/>
                  </a:lnTo>
                  <a:lnTo>
                    <a:pt x="2" y="5"/>
                  </a:lnTo>
                  <a:lnTo>
                    <a:pt x="5" y="2"/>
                  </a:lnTo>
                  <a:lnTo>
                    <a:pt x="8" y="0"/>
                  </a:lnTo>
                  <a:lnTo>
                    <a:pt x="13" y="0"/>
                  </a:lnTo>
                  <a:lnTo>
                    <a:pt x="16" y="0"/>
                  </a:lnTo>
                  <a:lnTo>
                    <a:pt x="21" y="2"/>
                  </a:lnTo>
                  <a:lnTo>
                    <a:pt x="23"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540" name="Freeform 2628"/>
            <p:cNvSpPr>
              <a:spLocks/>
            </p:cNvSpPr>
            <p:nvPr/>
          </p:nvSpPr>
          <p:spPr bwMode="auto">
            <a:xfrm>
              <a:off x="1433" y="3722"/>
              <a:ext cx="18" cy="20"/>
            </a:xfrm>
            <a:custGeom>
              <a:avLst/>
              <a:gdLst/>
              <a:ahLst/>
              <a:cxnLst>
                <a:cxn ang="0">
                  <a:pos x="26" y="13"/>
                </a:cxn>
                <a:cxn ang="0">
                  <a:pos x="26" y="16"/>
                </a:cxn>
                <a:cxn ang="0">
                  <a:pos x="24" y="21"/>
                </a:cxn>
                <a:cxn ang="0">
                  <a:pos x="20" y="23"/>
                </a:cxn>
                <a:cxn ang="0">
                  <a:pos x="17" y="25"/>
                </a:cxn>
                <a:cxn ang="0">
                  <a:pos x="13" y="26"/>
                </a:cxn>
                <a:cxn ang="0">
                  <a:pos x="9" y="25"/>
                </a:cxn>
                <a:cxn ang="0">
                  <a:pos x="5" y="23"/>
                </a:cxn>
                <a:cxn ang="0">
                  <a:pos x="3" y="21"/>
                </a:cxn>
                <a:cxn ang="0">
                  <a:pos x="1" y="16"/>
                </a:cxn>
                <a:cxn ang="0">
                  <a:pos x="0" y="13"/>
                </a:cxn>
                <a:cxn ang="0">
                  <a:pos x="1" y="9"/>
                </a:cxn>
                <a:cxn ang="0">
                  <a:pos x="3" y="5"/>
                </a:cxn>
                <a:cxn ang="0">
                  <a:pos x="5" y="2"/>
                </a:cxn>
                <a:cxn ang="0">
                  <a:pos x="9" y="0"/>
                </a:cxn>
                <a:cxn ang="0">
                  <a:pos x="13" y="0"/>
                </a:cxn>
                <a:cxn ang="0">
                  <a:pos x="17" y="0"/>
                </a:cxn>
                <a:cxn ang="0">
                  <a:pos x="20" y="2"/>
                </a:cxn>
                <a:cxn ang="0">
                  <a:pos x="24" y="5"/>
                </a:cxn>
                <a:cxn ang="0">
                  <a:pos x="26" y="9"/>
                </a:cxn>
                <a:cxn ang="0">
                  <a:pos x="26" y="13"/>
                </a:cxn>
              </a:cxnLst>
              <a:rect l="0" t="0" r="r" b="b"/>
              <a:pathLst>
                <a:path w="26" h="26">
                  <a:moveTo>
                    <a:pt x="26" y="13"/>
                  </a:moveTo>
                  <a:lnTo>
                    <a:pt x="26" y="16"/>
                  </a:lnTo>
                  <a:lnTo>
                    <a:pt x="24" y="21"/>
                  </a:lnTo>
                  <a:lnTo>
                    <a:pt x="20" y="23"/>
                  </a:lnTo>
                  <a:lnTo>
                    <a:pt x="17" y="25"/>
                  </a:lnTo>
                  <a:lnTo>
                    <a:pt x="13" y="26"/>
                  </a:lnTo>
                  <a:lnTo>
                    <a:pt x="9" y="25"/>
                  </a:lnTo>
                  <a:lnTo>
                    <a:pt x="5" y="23"/>
                  </a:lnTo>
                  <a:lnTo>
                    <a:pt x="3" y="21"/>
                  </a:lnTo>
                  <a:lnTo>
                    <a:pt x="1" y="16"/>
                  </a:lnTo>
                  <a:lnTo>
                    <a:pt x="0" y="13"/>
                  </a:lnTo>
                  <a:lnTo>
                    <a:pt x="1" y="9"/>
                  </a:lnTo>
                  <a:lnTo>
                    <a:pt x="3" y="5"/>
                  </a:lnTo>
                  <a:lnTo>
                    <a:pt x="5" y="2"/>
                  </a:lnTo>
                  <a:lnTo>
                    <a:pt x="9" y="0"/>
                  </a:lnTo>
                  <a:lnTo>
                    <a:pt x="13" y="0"/>
                  </a:lnTo>
                  <a:lnTo>
                    <a:pt x="17" y="0"/>
                  </a:lnTo>
                  <a:lnTo>
                    <a:pt x="20" y="2"/>
                  </a:lnTo>
                  <a:lnTo>
                    <a:pt x="24" y="5"/>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41" name="Freeform 2629"/>
            <p:cNvSpPr>
              <a:spLocks/>
            </p:cNvSpPr>
            <p:nvPr/>
          </p:nvSpPr>
          <p:spPr bwMode="auto">
            <a:xfrm>
              <a:off x="1448" y="3722"/>
              <a:ext cx="18" cy="20"/>
            </a:xfrm>
            <a:custGeom>
              <a:avLst/>
              <a:gdLst/>
              <a:ahLst/>
              <a:cxnLst>
                <a:cxn ang="0">
                  <a:pos x="27" y="13"/>
                </a:cxn>
                <a:cxn ang="0">
                  <a:pos x="27" y="17"/>
                </a:cxn>
                <a:cxn ang="0">
                  <a:pos x="24" y="21"/>
                </a:cxn>
                <a:cxn ang="0">
                  <a:pos x="21" y="24"/>
                </a:cxn>
                <a:cxn ang="0">
                  <a:pos x="18" y="26"/>
                </a:cxn>
                <a:cxn ang="0">
                  <a:pos x="14" y="26"/>
                </a:cxn>
                <a:cxn ang="0">
                  <a:pos x="10" y="26"/>
                </a:cxn>
                <a:cxn ang="0">
                  <a:pos x="6" y="24"/>
                </a:cxn>
                <a:cxn ang="0">
                  <a:pos x="4" y="21"/>
                </a:cxn>
                <a:cxn ang="0">
                  <a:pos x="1" y="17"/>
                </a:cxn>
                <a:cxn ang="0">
                  <a:pos x="0" y="13"/>
                </a:cxn>
                <a:cxn ang="0">
                  <a:pos x="1" y="10"/>
                </a:cxn>
                <a:cxn ang="0">
                  <a:pos x="4" y="5"/>
                </a:cxn>
                <a:cxn ang="0">
                  <a:pos x="6" y="3"/>
                </a:cxn>
                <a:cxn ang="0">
                  <a:pos x="10" y="1"/>
                </a:cxn>
                <a:cxn ang="0">
                  <a:pos x="14" y="0"/>
                </a:cxn>
                <a:cxn ang="0">
                  <a:pos x="18" y="1"/>
                </a:cxn>
                <a:cxn ang="0">
                  <a:pos x="21" y="3"/>
                </a:cxn>
                <a:cxn ang="0">
                  <a:pos x="24" y="5"/>
                </a:cxn>
                <a:cxn ang="0">
                  <a:pos x="27" y="10"/>
                </a:cxn>
                <a:cxn ang="0">
                  <a:pos x="27" y="13"/>
                </a:cxn>
              </a:cxnLst>
              <a:rect l="0" t="0" r="r" b="b"/>
              <a:pathLst>
                <a:path w="27" h="26">
                  <a:moveTo>
                    <a:pt x="27" y="13"/>
                  </a:moveTo>
                  <a:lnTo>
                    <a:pt x="27" y="17"/>
                  </a:lnTo>
                  <a:lnTo>
                    <a:pt x="24" y="21"/>
                  </a:lnTo>
                  <a:lnTo>
                    <a:pt x="21" y="24"/>
                  </a:lnTo>
                  <a:lnTo>
                    <a:pt x="18" y="26"/>
                  </a:lnTo>
                  <a:lnTo>
                    <a:pt x="14" y="26"/>
                  </a:lnTo>
                  <a:lnTo>
                    <a:pt x="10" y="26"/>
                  </a:lnTo>
                  <a:lnTo>
                    <a:pt x="6" y="24"/>
                  </a:lnTo>
                  <a:lnTo>
                    <a:pt x="4" y="21"/>
                  </a:lnTo>
                  <a:lnTo>
                    <a:pt x="1" y="17"/>
                  </a:lnTo>
                  <a:lnTo>
                    <a:pt x="0" y="13"/>
                  </a:lnTo>
                  <a:lnTo>
                    <a:pt x="1" y="10"/>
                  </a:lnTo>
                  <a:lnTo>
                    <a:pt x="4" y="5"/>
                  </a:lnTo>
                  <a:lnTo>
                    <a:pt x="6" y="3"/>
                  </a:lnTo>
                  <a:lnTo>
                    <a:pt x="10" y="1"/>
                  </a:lnTo>
                  <a:lnTo>
                    <a:pt x="14" y="0"/>
                  </a:lnTo>
                  <a:lnTo>
                    <a:pt x="18" y="1"/>
                  </a:lnTo>
                  <a:lnTo>
                    <a:pt x="21" y="3"/>
                  </a:lnTo>
                  <a:lnTo>
                    <a:pt x="24" y="5"/>
                  </a:lnTo>
                  <a:lnTo>
                    <a:pt x="27" y="10"/>
                  </a:lnTo>
                  <a:lnTo>
                    <a:pt x="27" y="13"/>
                  </a:lnTo>
                </a:path>
              </a:pathLst>
            </a:custGeom>
            <a:noFill/>
            <a:ln w="14288">
              <a:solidFill>
                <a:srgbClr val="000000"/>
              </a:solidFill>
              <a:prstDash val="solid"/>
              <a:round/>
              <a:headEnd/>
              <a:tailEnd/>
            </a:ln>
          </p:spPr>
          <p:txBody>
            <a:bodyPr/>
            <a:lstStyle/>
            <a:p>
              <a:endParaRPr lang="en-US"/>
            </a:p>
          </p:txBody>
        </p:sp>
        <p:sp>
          <p:nvSpPr>
            <p:cNvPr id="169542" name="Freeform 2630"/>
            <p:cNvSpPr>
              <a:spLocks/>
            </p:cNvSpPr>
            <p:nvPr/>
          </p:nvSpPr>
          <p:spPr bwMode="auto">
            <a:xfrm>
              <a:off x="1463" y="3724"/>
              <a:ext cx="19" cy="22"/>
            </a:xfrm>
            <a:custGeom>
              <a:avLst/>
              <a:gdLst/>
              <a:ahLst/>
              <a:cxnLst>
                <a:cxn ang="0">
                  <a:pos x="27" y="13"/>
                </a:cxn>
                <a:cxn ang="0">
                  <a:pos x="27" y="18"/>
                </a:cxn>
                <a:cxn ang="0">
                  <a:pos x="24" y="21"/>
                </a:cxn>
                <a:cxn ang="0">
                  <a:pos x="21" y="24"/>
                </a:cxn>
                <a:cxn ang="0">
                  <a:pos x="18" y="27"/>
                </a:cxn>
                <a:cxn ang="0">
                  <a:pos x="13" y="27"/>
                </a:cxn>
                <a:cxn ang="0">
                  <a:pos x="10" y="27"/>
                </a:cxn>
                <a:cxn ang="0">
                  <a:pos x="6" y="24"/>
                </a:cxn>
                <a:cxn ang="0">
                  <a:pos x="4" y="21"/>
                </a:cxn>
                <a:cxn ang="0">
                  <a:pos x="1" y="18"/>
                </a:cxn>
                <a:cxn ang="0">
                  <a:pos x="0" y="13"/>
                </a:cxn>
                <a:cxn ang="0">
                  <a:pos x="1" y="10"/>
                </a:cxn>
                <a:cxn ang="0">
                  <a:pos x="4" y="6"/>
                </a:cxn>
                <a:cxn ang="0">
                  <a:pos x="6" y="4"/>
                </a:cxn>
                <a:cxn ang="0">
                  <a:pos x="10" y="1"/>
                </a:cxn>
                <a:cxn ang="0">
                  <a:pos x="13" y="0"/>
                </a:cxn>
                <a:cxn ang="0">
                  <a:pos x="18" y="1"/>
                </a:cxn>
                <a:cxn ang="0">
                  <a:pos x="21" y="4"/>
                </a:cxn>
                <a:cxn ang="0">
                  <a:pos x="24" y="6"/>
                </a:cxn>
                <a:cxn ang="0">
                  <a:pos x="27" y="10"/>
                </a:cxn>
                <a:cxn ang="0">
                  <a:pos x="27" y="13"/>
                </a:cxn>
              </a:cxnLst>
              <a:rect l="0" t="0" r="r" b="b"/>
              <a:pathLst>
                <a:path w="27" h="27">
                  <a:moveTo>
                    <a:pt x="27" y="13"/>
                  </a:moveTo>
                  <a:lnTo>
                    <a:pt x="27" y="18"/>
                  </a:lnTo>
                  <a:lnTo>
                    <a:pt x="24" y="21"/>
                  </a:lnTo>
                  <a:lnTo>
                    <a:pt x="21" y="24"/>
                  </a:lnTo>
                  <a:lnTo>
                    <a:pt x="18" y="27"/>
                  </a:lnTo>
                  <a:lnTo>
                    <a:pt x="13" y="27"/>
                  </a:lnTo>
                  <a:lnTo>
                    <a:pt x="10" y="27"/>
                  </a:lnTo>
                  <a:lnTo>
                    <a:pt x="6" y="24"/>
                  </a:lnTo>
                  <a:lnTo>
                    <a:pt x="4" y="21"/>
                  </a:lnTo>
                  <a:lnTo>
                    <a:pt x="1" y="18"/>
                  </a:lnTo>
                  <a:lnTo>
                    <a:pt x="0" y="13"/>
                  </a:lnTo>
                  <a:lnTo>
                    <a:pt x="1" y="10"/>
                  </a:lnTo>
                  <a:lnTo>
                    <a:pt x="4" y="6"/>
                  </a:lnTo>
                  <a:lnTo>
                    <a:pt x="6" y="4"/>
                  </a:lnTo>
                  <a:lnTo>
                    <a:pt x="10" y="1"/>
                  </a:lnTo>
                  <a:lnTo>
                    <a:pt x="13" y="0"/>
                  </a:lnTo>
                  <a:lnTo>
                    <a:pt x="18" y="1"/>
                  </a:lnTo>
                  <a:lnTo>
                    <a:pt x="21" y="4"/>
                  </a:lnTo>
                  <a:lnTo>
                    <a:pt x="24" y="6"/>
                  </a:lnTo>
                  <a:lnTo>
                    <a:pt x="27" y="10"/>
                  </a:lnTo>
                  <a:lnTo>
                    <a:pt x="27" y="13"/>
                  </a:lnTo>
                </a:path>
              </a:pathLst>
            </a:custGeom>
            <a:noFill/>
            <a:ln w="14288">
              <a:solidFill>
                <a:srgbClr val="000000"/>
              </a:solidFill>
              <a:prstDash val="solid"/>
              <a:round/>
              <a:headEnd/>
              <a:tailEnd/>
            </a:ln>
          </p:spPr>
          <p:txBody>
            <a:bodyPr/>
            <a:lstStyle/>
            <a:p>
              <a:endParaRPr lang="en-US"/>
            </a:p>
          </p:txBody>
        </p:sp>
        <p:sp>
          <p:nvSpPr>
            <p:cNvPr id="169543" name="Freeform 2631"/>
            <p:cNvSpPr>
              <a:spLocks/>
            </p:cNvSpPr>
            <p:nvPr/>
          </p:nvSpPr>
          <p:spPr bwMode="auto">
            <a:xfrm>
              <a:off x="1478" y="3728"/>
              <a:ext cx="18" cy="21"/>
            </a:xfrm>
            <a:custGeom>
              <a:avLst/>
              <a:gdLst/>
              <a:ahLst/>
              <a:cxnLst>
                <a:cxn ang="0">
                  <a:pos x="26" y="13"/>
                </a:cxn>
                <a:cxn ang="0">
                  <a:pos x="25" y="17"/>
                </a:cxn>
                <a:cxn ang="0">
                  <a:pos x="24" y="20"/>
                </a:cxn>
                <a:cxn ang="0">
                  <a:pos x="21" y="24"/>
                </a:cxn>
                <a:cxn ang="0">
                  <a:pos x="18" y="25"/>
                </a:cxn>
                <a:cxn ang="0">
                  <a:pos x="13" y="26"/>
                </a:cxn>
                <a:cxn ang="0">
                  <a:pos x="9" y="25"/>
                </a:cxn>
                <a:cxn ang="0">
                  <a:pos x="6" y="24"/>
                </a:cxn>
                <a:cxn ang="0">
                  <a:pos x="2" y="20"/>
                </a:cxn>
                <a:cxn ang="0">
                  <a:pos x="1" y="17"/>
                </a:cxn>
                <a:cxn ang="0">
                  <a:pos x="0" y="13"/>
                </a:cxn>
                <a:cxn ang="0">
                  <a:pos x="1" y="8"/>
                </a:cxn>
                <a:cxn ang="0">
                  <a:pos x="2" y="5"/>
                </a:cxn>
                <a:cxn ang="0">
                  <a:pos x="6" y="2"/>
                </a:cxn>
                <a:cxn ang="0">
                  <a:pos x="9" y="1"/>
                </a:cxn>
                <a:cxn ang="0">
                  <a:pos x="13" y="0"/>
                </a:cxn>
                <a:cxn ang="0">
                  <a:pos x="18" y="1"/>
                </a:cxn>
                <a:cxn ang="0">
                  <a:pos x="21" y="2"/>
                </a:cxn>
                <a:cxn ang="0">
                  <a:pos x="24" y="5"/>
                </a:cxn>
                <a:cxn ang="0">
                  <a:pos x="25" y="8"/>
                </a:cxn>
                <a:cxn ang="0">
                  <a:pos x="26" y="13"/>
                </a:cxn>
              </a:cxnLst>
              <a:rect l="0" t="0" r="r" b="b"/>
              <a:pathLst>
                <a:path w="26" h="26">
                  <a:moveTo>
                    <a:pt x="26" y="13"/>
                  </a:moveTo>
                  <a:lnTo>
                    <a:pt x="25" y="17"/>
                  </a:lnTo>
                  <a:lnTo>
                    <a:pt x="24" y="20"/>
                  </a:lnTo>
                  <a:lnTo>
                    <a:pt x="21" y="24"/>
                  </a:lnTo>
                  <a:lnTo>
                    <a:pt x="18" y="25"/>
                  </a:lnTo>
                  <a:lnTo>
                    <a:pt x="13" y="26"/>
                  </a:lnTo>
                  <a:lnTo>
                    <a:pt x="9" y="25"/>
                  </a:lnTo>
                  <a:lnTo>
                    <a:pt x="6" y="24"/>
                  </a:lnTo>
                  <a:lnTo>
                    <a:pt x="2" y="20"/>
                  </a:lnTo>
                  <a:lnTo>
                    <a:pt x="1" y="17"/>
                  </a:lnTo>
                  <a:lnTo>
                    <a:pt x="0" y="13"/>
                  </a:lnTo>
                  <a:lnTo>
                    <a:pt x="1" y="8"/>
                  </a:lnTo>
                  <a:lnTo>
                    <a:pt x="2" y="5"/>
                  </a:lnTo>
                  <a:lnTo>
                    <a:pt x="6" y="2"/>
                  </a:lnTo>
                  <a:lnTo>
                    <a:pt x="9" y="1"/>
                  </a:lnTo>
                  <a:lnTo>
                    <a:pt x="13" y="0"/>
                  </a:lnTo>
                  <a:lnTo>
                    <a:pt x="18" y="1"/>
                  </a:lnTo>
                  <a:lnTo>
                    <a:pt x="21" y="2"/>
                  </a:lnTo>
                  <a:lnTo>
                    <a:pt x="24"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544" name="Freeform 2632"/>
            <p:cNvSpPr>
              <a:spLocks/>
            </p:cNvSpPr>
            <p:nvPr/>
          </p:nvSpPr>
          <p:spPr bwMode="auto">
            <a:xfrm>
              <a:off x="1493" y="3730"/>
              <a:ext cx="18" cy="21"/>
            </a:xfrm>
            <a:custGeom>
              <a:avLst/>
              <a:gdLst/>
              <a:ahLst/>
              <a:cxnLst>
                <a:cxn ang="0">
                  <a:pos x="26" y="13"/>
                </a:cxn>
                <a:cxn ang="0">
                  <a:pos x="25" y="17"/>
                </a:cxn>
                <a:cxn ang="0">
                  <a:pos x="24" y="21"/>
                </a:cxn>
                <a:cxn ang="0">
                  <a:pos x="21" y="24"/>
                </a:cxn>
                <a:cxn ang="0">
                  <a:pos x="18" y="26"/>
                </a:cxn>
                <a:cxn ang="0">
                  <a:pos x="13" y="26"/>
                </a:cxn>
                <a:cxn ang="0">
                  <a:pos x="9" y="26"/>
                </a:cxn>
                <a:cxn ang="0">
                  <a:pos x="6" y="24"/>
                </a:cxn>
                <a:cxn ang="0">
                  <a:pos x="2" y="21"/>
                </a:cxn>
                <a:cxn ang="0">
                  <a:pos x="1" y="17"/>
                </a:cxn>
                <a:cxn ang="0">
                  <a:pos x="0" y="13"/>
                </a:cxn>
                <a:cxn ang="0">
                  <a:pos x="1" y="10"/>
                </a:cxn>
                <a:cxn ang="0">
                  <a:pos x="2" y="5"/>
                </a:cxn>
                <a:cxn ang="0">
                  <a:pos x="6" y="3"/>
                </a:cxn>
                <a:cxn ang="0">
                  <a:pos x="9" y="1"/>
                </a:cxn>
                <a:cxn ang="0">
                  <a:pos x="13" y="0"/>
                </a:cxn>
                <a:cxn ang="0">
                  <a:pos x="18" y="1"/>
                </a:cxn>
                <a:cxn ang="0">
                  <a:pos x="21" y="3"/>
                </a:cxn>
                <a:cxn ang="0">
                  <a:pos x="24" y="5"/>
                </a:cxn>
                <a:cxn ang="0">
                  <a:pos x="25" y="10"/>
                </a:cxn>
                <a:cxn ang="0">
                  <a:pos x="26" y="13"/>
                </a:cxn>
              </a:cxnLst>
              <a:rect l="0" t="0" r="r" b="b"/>
              <a:pathLst>
                <a:path w="26" h="26">
                  <a:moveTo>
                    <a:pt x="26" y="13"/>
                  </a:moveTo>
                  <a:lnTo>
                    <a:pt x="25" y="17"/>
                  </a:lnTo>
                  <a:lnTo>
                    <a:pt x="24" y="21"/>
                  </a:lnTo>
                  <a:lnTo>
                    <a:pt x="21" y="24"/>
                  </a:lnTo>
                  <a:lnTo>
                    <a:pt x="18" y="26"/>
                  </a:lnTo>
                  <a:lnTo>
                    <a:pt x="13" y="26"/>
                  </a:lnTo>
                  <a:lnTo>
                    <a:pt x="9" y="26"/>
                  </a:lnTo>
                  <a:lnTo>
                    <a:pt x="6" y="24"/>
                  </a:lnTo>
                  <a:lnTo>
                    <a:pt x="2" y="21"/>
                  </a:lnTo>
                  <a:lnTo>
                    <a:pt x="1" y="17"/>
                  </a:lnTo>
                  <a:lnTo>
                    <a:pt x="0" y="13"/>
                  </a:lnTo>
                  <a:lnTo>
                    <a:pt x="1" y="10"/>
                  </a:lnTo>
                  <a:lnTo>
                    <a:pt x="2" y="5"/>
                  </a:lnTo>
                  <a:lnTo>
                    <a:pt x="6" y="3"/>
                  </a:lnTo>
                  <a:lnTo>
                    <a:pt x="9" y="1"/>
                  </a:lnTo>
                  <a:lnTo>
                    <a:pt x="13" y="0"/>
                  </a:lnTo>
                  <a:lnTo>
                    <a:pt x="18" y="1"/>
                  </a:lnTo>
                  <a:lnTo>
                    <a:pt x="21" y="3"/>
                  </a:lnTo>
                  <a:lnTo>
                    <a:pt x="24" y="5"/>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45" name="Freeform 2633"/>
            <p:cNvSpPr>
              <a:spLocks/>
            </p:cNvSpPr>
            <p:nvPr/>
          </p:nvSpPr>
          <p:spPr bwMode="auto">
            <a:xfrm>
              <a:off x="1509" y="3731"/>
              <a:ext cx="18" cy="20"/>
            </a:xfrm>
            <a:custGeom>
              <a:avLst/>
              <a:gdLst/>
              <a:ahLst/>
              <a:cxnLst>
                <a:cxn ang="0">
                  <a:pos x="26" y="13"/>
                </a:cxn>
                <a:cxn ang="0">
                  <a:pos x="25" y="18"/>
                </a:cxn>
                <a:cxn ang="0">
                  <a:pos x="23" y="21"/>
                </a:cxn>
                <a:cxn ang="0">
                  <a:pos x="21" y="24"/>
                </a:cxn>
                <a:cxn ang="0">
                  <a:pos x="16" y="25"/>
                </a:cxn>
                <a:cxn ang="0">
                  <a:pos x="13" y="26"/>
                </a:cxn>
                <a:cxn ang="0">
                  <a:pos x="9" y="25"/>
                </a:cxn>
                <a:cxn ang="0">
                  <a:pos x="5" y="24"/>
                </a:cxn>
                <a:cxn ang="0">
                  <a:pos x="2" y="21"/>
                </a:cxn>
                <a:cxn ang="0">
                  <a:pos x="0" y="18"/>
                </a:cxn>
                <a:cxn ang="0">
                  <a:pos x="0" y="13"/>
                </a:cxn>
                <a:cxn ang="0">
                  <a:pos x="0" y="9"/>
                </a:cxn>
                <a:cxn ang="0">
                  <a:pos x="2" y="5"/>
                </a:cxn>
                <a:cxn ang="0">
                  <a:pos x="5" y="2"/>
                </a:cxn>
                <a:cxn ang="0">
                  <a:pos x="9" y="1"/>
                </a:cxn>
                <a:cxn ang="0">
                  <a:pos x="13" y="0"/>
                </a:cxn>
                <a:cxn ang="0">
                  <a:pos x="16" y="1"/>
                </a:cxn>
                <a:cxn ang="0">
                  <a:pos x="21" y="2"/>
                </a:cxn>
                <a:cxn ang="0">
                  <a:pos x="23" y="5"/>
                </a:cxn>
                <a:cxn ang="0">
                  <a:pos x="25" y="9"/>
                </a:cxn>
                <a:cxn ang="0">
                  <a:pos x="26" y="13"/>
                </a:cxn>
              </a:cxnLst>
              <a:rect l="0" t="0" r="r" b="b"/>
              <a:pathLst>
                <a:path w="26" h="26">
                  <a:moveTo>
                    <a:pt x="26" y="13"/>
                  </a:moveTo>
                  <a:lnTo>
                    <a:pt x="25" y="18"/>
                  </a:lnTo>
                  <a:lnTo>
                    <a:pt x="23" y="21"/>
                  </a:lnTo>
                  <a:lnTo>
                    <a:pt x="21" y="24"/>
                  </a:lnTo>
                  <a:lnTo>
                    <a:pt x="16" y="25"/>
                  </a:lnTo>
                  <a:lnTo>
                    <a:pt x="13" y="26"/>
                  </a:lnTo>
                  <a:lnTo>
                    <a:pt x="9" y="25"/>
                  </a:lnTo>
                  <a:lnTo>
                    <a:pt x="5" y="24"/>
                  </a:lnTo>
                  <a:lnTo>
                    <a:pt x="2" y="21"/>
                  </a:lnTo>
                  <a:lnTo>
                    <a:pt x="0" y="18"/>
                  </a:lnTo>
                  <a:lnTo>
                    <a:pt x="0" y="13"/>
                  </a:lnTo>
                  <a:lnTo>
                    <a:pt x="0" y="9"/>
                  </a:lnTo>
                  <a:lnTo>
                    <a:pt x="2" y="5"/>
                  </a:lnTo>
                  <a:lnTo>
                    <a:pt x="5" y="2"/>
                  </a:lnTo>
                  <a:lnTo>
                    <a:pt x="9" y="1"/>
                  </a:lnTo>
                  <a:lnTo>
                    <a:pt x="13" y="0"/>
                  </a:lnTo>
                  <a:lnTo>
                    <a:pt x="16" y="1"/>
                  </a:lnTo>
                  <a:lnTo>
                    <a:pt x="21" y="2"/>
                  </a:lnTo>
                  <a:lnTo>
                    <a:pt x="23"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46" name="Freeform 2634"/>
            <p:cNvSpPr>
              <a:spLocks/>
            </p:cNvSpPr>
            <p:nvPr/>
          </p:nvSpPr>
          <p:spPr bwMode="auto">
            <a:xfrm>
              <a:off x="1524" y="3732"/>
              <a:ext cx="18" cy="21"/>
            </a:xfrm>
            <a:custGeom>
              <a:avLst/>
              <a:gdLst/>
              <a:ahLst/>
              <a:cxnLst>
                <a:cxn ang="0">
                  <a:pos x="26" y="13"/>
                </a:cxn>
                <a:cxn ang="0">
                  <a:pos x="25" y="18"/>
                </a:cxn>
                <a:cxn ang="0">
                  <a:pos x="23" y="21"/>
                </a:cxn>
                <a:cxn ang="0">
                  <a:pos x="21" y="24"/>
                </a:cxn>
                <a:cxn ang="0">
                  <a:pos x="16" y="25"/>
                </a:cxn>
                <a:cxn ang="0">
                  <a:pos x="13" y="26"/>
                </a:cxn>
                <a:cxn ang="0">
                  <a:pos x="9" y="25"/>
                </a:cxn>
                <a:cxn ang="0">
                  <a:pos x="5" y="24"/>
                </a:cxn>
                <a:cxn ang="0">
                  <a:pos x="2" y="21"/>
                </a:cxn>
                <a:cxn ang="0">
                  <a:pos x="0" y="18"/>
                </a:cxn>
                <a:cxn ang="0">
                  <a:pos x="0" y="13"/>
                </a:cxn>
                <a:cxn ang="0">
                  <a:pos x="0" y="9"/>
                </a:cxn>
                <a:cxn ang="0">
                  <a:pos x="2" y="6"/>
                </a:cxn>
                <a:cxn ang="0">
                  <a:pos x="5" y="2"/>
                </a:cxn>
                <a:cxn ang="0">
                  <a:pos x="9" y="1"/>
                </a:cxn>
                <a:cxn ang="0">
                  <a:pos x="13" y="0"/>
                </a:cxn>
                <a:cxn ang="0">
                  <a:pos x="16" y="1"/>
                </a:cxn>
                <a:cxn ang="0">
                  <a:pos x="21" y="2"/>
                </a:cxn>
                <a:cxn ang="0">
                  <a:pos x="23" y="6"/>
                </a:cxn>
                <a:cxn ang="0">
                  <a:pos x="25" y="9"/>
                </a:cxn>
                <a:cxn ang="0">
                  <a:pos x="26" y="13"/>
                </a:cxn>
              </a:cxnLst>
              <a:rect l="0" t="0" r="r" b="b"/>
              <a:pathLst>
                <a:path w="26" h="26">
                  <a:moveTo>
                    <a:pt x="26" y="13"/>
                  </a:moveTo>
                  <a:lnTo>
                    <a:pt x="25" y="18"/>
                  </a:lnTo>
                  <a:lnTo>
                    <a:pt x="23" y="21"/>
                  </a:lnTo>
                  <a:lnTo>
                    <a:pt x="21" y="24"/>
                  </a:lnTo>
                  <a:lnTo>
                    <a:pt x="16" y="25"/>
                  </a:lnTo>
                  <a:lnTo>
                    <a:pt x="13" y="26"/>
                  </a:lnTo>
                  <a:lnTo>
                    <a:pt x="9" y="25"/>
                  </a:lnTo>
                  <a:lnTo>
                    <a:pt x="5" y="24"/>
                  </a:lnTo>
                  <a:lnTo>
                    <a:pt x="2" y="21"/>
                  </a:lnTo>
                  <a:lnTo>
                    <a:pt x="0" y="18"/>
                  </a:lnTo>
                  <a:lnTo>
                    <a:pt x="0" y="13"/>
                  </a:lnTo>
                  <a:lnTo>
                    <a:pt x="0" y="9"/>
                  </a:lnTo>
                  <a:lnTo>
                    <a:pt x="2" y="6"/>
                  </a:lnTo>
                  <a:lnTo>
                    <a:pt x="5" y="2"/>
                  </a:lnTo>
                  <a:lnTo>
                    <a:pt x="9" y="1"/>
                  </a:lnTo>
                  <a:lnTo>
                    <a:pt x="13" y="0"/>
                  </a:lnTo>
                  <a:lnTo>
                    <a:pt x="16" y="1"/>
                  </a:lnTo>
                  <a:lnTo>
                    <a:pt x="21" y="2"/>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47" name="Freeform 2635"/>
            <p:cNvSpPr>
              <a:spLocks/>
            </p:cNvSpPr>
            <p:nvPr/>
          </p:nvSpPr>
          <p:spPr bwMode="auto">
            <a:xfrm>
              <a:off x="1538" y="3735"/>
              <a:ext cx="18" cy="21"/>
            </a:xfrm>
            <a:custGeom>
              <a:avLst/>
              <a:gdLst/>
              <a:ahLst/>
              <a:cxnLst>
                <a:cxn ang="0">
                  <a:pos x="26" y="14"/>
                </a:cxn>
                <a:cxn ang="0">
                  <a:pos x="26" y="17"/>
                </a:cxn>
                <a:cxn ang="0">
                  <a:pos x="24" y="21"/>
                </a:cxn>
                <a:cxn ang="0">
                  <a:pos x="20" y="23"/>
                </a:cxn>
                <a:cxn ang="0">
                  <a:pos x="17" y="26"/>
                </a:cxn>
                <a:cxn ang="0">
                  <a:pos x="13" y="27"/>
                </a:cxn>
                <a:cxn ang="0">
                  <a:pos x="9" y="26"/>
                </a:cxn>
                <a:cxn ang="0">
                  <a:pos x="5" y="23"/>
                </a:cxn>
                <a:cxn ang="0">
                  <a:pos x="3" y="21"/>
                </a:cxn>
                <a:cxn ang="0">
                  <a:pos x="1" y="17"/>
                </a:cxn>
                <a:cxn ang="0">
                  <a:pos x="0" y="14"/>
                </a:cxn>
                <a:cxn ang="0">
                  <a:pos x="1" y="9"/>
                </a:cxn>
                <a:cxn ang="0">
                  <a:pos x="3" y="6"/>
                </a:cxn>
                <a:cxn ang="0">
                  <a:pos x="5" y="3"/>
                </a:cxn>
                <a:cxn ang="0">
                  <a:pos x="9" y="0"/>
                </a:cxn>
                <a:cxn ang="0">
                  <a:pos x="13" y="0"/>
                </a:cxn>
                <a:cxn ang="0">
                  <a:pos x="17" y="0"/>
                </a:cxn>
                <a:cxn ang="0">
                  <a:pos x="20" y="3"/>
                </a:cxn>
                <a:cxn ang="0">
                  <a:pos x="24" y="6"/>
                </a:cxn>
                <a:cxn ang="0">
                  <a:pos x="26" y="9"/>
                </a:cxn>
                <a:cxn ang="0">
                  <a:pos x="26" y="14"/>
                </a:cxn>
              </a:cxnLst>
              <a:rect l="0" t="0" r="r" b="b"/>
              <a:pathLst>
                <a:path w="26" h="27">
                  <a:moveTo>
                    <a:pt x="26" y="14"/>
                  </a:moveTo>
                  <a:lnTo>
                    <a:pt x="26" y="17"/>
                  </a:lnTo>
                  <a:lnTo>
                    <a:pt x="24" y="21"/>
                  </a:lnTo>
                  <a:lnTo>
                    <a:pt x="20" y="23"/>
                  </a:lnTo>
                  <a:lnTo>
                    <a:pt x="17" y="26"/>
                  </a:lnTo>
                  <a:lnTo>
                    <a:pt x="13" y="27"/>
                  </a:lnTo>
                  <a:lnTo>
                    <a:pt x="9" y="26"/>
                  </a:lnTo>
                  <a:lnTo>
                    <a:pt x="5" y="23"/>
                  </a:lnTo>
                  <a:lnTo>
                    <a:pt x="3" y="21"/>
                  </a:lnTo>
                  <a:lnTo>
                    <a:pt x="1" y="17"/>
                  </a:lnTo>
                  <a:lnTo>
                    <a:pt x="0" y="14"/>
                  </a:lnTo>
                  <a:lnTo>
                    <a:pt x="1" y="9"/>
                  </a:lnTo>
                  <a:lnTo>
                    <a:pt x="3" y="6"/>
                  </a:lnTo>
                  <a:lnTo>
                    <a:pt x="5" y="3"/>
                  </a:lnTo>
                  <a:lnTo>
                    <a:pt x="9" y="0"/>
                  </a:lnTo>
                  <a:lnTo>
                    <a:pt x="13" y="0"/>
                  </a:lnTo>
                  <a:lnTo>
                    <a:pt x="17" y="0"/>
                  </a:lnTo>
                  <a:lnTo>
                    <a:pt x="20" y="3"/>
                  </a:lnTo>
                  <a:lnTo>
                    <a:pt x="24" y="6"/>
                  </a:lnTo>
                  <a:lnTo>
                    <a:pt x="26" y="9"/>
                  </a:lnTo>
                  <a:lnTo>
                    <a:pt x="26" y="14"/>
                  </a:lnTo>
                </a:path>
              </a:pathLst>
            </a:custGeom>
            <a:noFill/>
            <a:ln w="14288">
              <a:solidFill>
                <a:srgbClr val="000000"/>
              </a:solidFill>
              <a:prstDash val="solid"/>
              <a:round/>
              <a:headEnd/>
              <a:tailEnd/>
            </a:ln>
          </p:spPr>
          <p:txBody>
            <a:bodyPr/>
            <a:lstStyle/>
            <a:p>
              <a:endParaRPr lang="en-US"/>
            </a:p>
          </p:txBody>
        </p:sp>
        <p:sp>
          <p:nvSpPr>
            <p:cNvPr id="169548" name="Freeform 2636"/>
            <p:cNvSpPr>
              <a:spLocks/>
            </p:cNvSpPr>
            <p:nvPr/>
          </p:nvSpPr>
          <p:spPr bwMode="auto">
            <a:xfrm>
              <a:off x="1553" y="3737"/>
              <a:ext cx="19" cy="21"/>
            </a:xfrm>
            <a:custGeom>
              <a:avLst/>
              <a:gdLst/>
              <a:ahLst/>
              <a:cxnLst>
                <a:cxn ang="0">
                  <a:pos x="27" y="13"/>
                </a:cxn>
                <a:cxn ang="0">
                  <a:pos x="27" y="16"/>
                </a:cxn>
                <a:cxn ang="0">
                  <a:pos x="25" y="20"/>
                </a:cxn>
                <a:cxn ang="0">
                  <a:pos x="21" y="23"/>
                </a:cxn>
                <a:cxn ang="0">
                  <a:pos x="18" y="25"/>
                </a:cxn>
                <a:cxn ang="0">
                  <a:pos x="14" y="26"/>
                </a:cxn>
                <a:cxn ang="0">
                  <a:pos x="10" y="25"/>
                </a:cxn>
                <a:cxn ang="0">
                  <a:pos x="6" y="23"/>
                </a:cxn>
                <a:cxn ang="0">
                  <a:pos x="4" y="20"/>
                </a:cxn>
                <a:cxn ang="0">
                  <a:pos x="2" y="16"/>
                </a:cxn>
                <a:cxn ang="0">
                  <a:pos x="0" y="13"/>
                </a:cxn>
                <a:cxn ang="0">
                  <a:pos x="2" y="8"/>
                </a:cxn>
                <a:cxn ang="0">
                  <a:pos x="4" y="5"/>
                </a:cxn>
                <a:cxn ang="0">
                  <a:pos x="6" y="2"/>
                </a:cxn>
                <a:cxn ang="0">
                  <a:pos x="10" y="0"/>
                </a:cxn>
                <a:cxn ang="0">
                  <a:pos x="14" y="0"/>
                </a:cxn>
                <a:cxn ang="0">
                  <a:pos x="18" y="0"/>
                </a:cxn>
                <a:cxn ang="0">
                  <a:pos x="21" y="2"/>
                </a:cxn>
                <a:cxn ang="0">
                  <a:pos x="25" y="5"/>
                </a:cxn>
                <a:cxn ang="0">
                  <a:pos x="27" y="8"/>
                </a:cxn>
                <a:cxn ang="0">
                  <a:pos x="27" y="13"/>
                </a:cxn>
              </a:cxnLst>
              <a:rect l="0" t="0" r="r" b="b"/>
              <a:pathLst>
                <a:path w="27" h="26">
                  <a:moveTo>
                    <a:pt x="27" y="13"/>
                  </a:moveTo>
                  <a:lnTo>
                    <a:pt x="27" y="16"/>
                  </a:lnTo>
                  <a:lnTo>
                    <a:pt x="25" y="20"/>
                  </a:lnTo>
                  <a:lnTo>
                    <a:pt x="21" y="23"/>
                  </a:lnTo>
                  <a:lnTo>
                    <a:pt x="18" y="25"/>
                  </a:lnTo>
                  <a:lnTo>
                    <a:pt x="14" y="26"/>
                  </a:lnTo>
                  <a:lnTo>
                    <a:pt x="10" y="25"/>
                  </a:lnTo>
                  <a:lnTo>
                    <a:pt x="6" y="23"/>
                  </a:lnTo>
                  <a:lnTo>
                    <a:pt x="4" y="20"/>
                  </a:lnTo>
                  <a:lnTo>
                    <a:pt x="2" y="16"/>
                  </a:lnTo>
                  <a:lnTo>
                    <a:pt x="0" y="13"/>
                  </a:lnTo>
                  <a:lnTo>
                    <a:pt x="2" y="8"/>
                  </a:lnTo>
                  <a:lnTo>
                    <a:pt x="4" y="5"/>
                  </a:lnTo>
                  <a:lnTo>
                    <a:pt x="6" y="2"/>
                  </a:lnTo>
                  <a:lnTo>
                    <a:pt x="10" y="0"/>
                  </a:lnTo>
                  <a:lnTo>
                    <a:pt x="14" y="0"/>
                  </a:lnTo>
                  <a:lnTo>
                    <a:pt x="18" y="0"/>
                  </a:lnTo>
                  <a:lnTo>
                    <a:pt x="21" y="2"/>
                  </a:lnTo>
                  <a:lnTo>
                    <a:pt x="25" y="5"/>
                  </a:lnTo>
                  <a:lnTo>
                    <a:pt x="27" y="8"/>
                  </a:lnTo>
                  <a:lnTo>
                    <a:pt x="27" y="13"/>
                  </a:lnTo>
                </a:path>
              </a:pathLst>
            </a:custGeom>
            <a:noFill/>
            <a:ln w="14288">
              <a:solidFill>
                <a:srgbClr val="000000"/>
              </a:solidFill>
              <a:prstDash val="solid"/>
              <a:round/>
              <a:headEnd/>
              <a:tailEnd/>
            </a:ln>
          </p:spPr>
          <p:txBody>
            <a:bodyPr/>
            <a:lstStyle/>
            <a:p>
              <a:endParaRPr lang="en-US"/>
            </a:p>
          </p:txBody>
        </p:sp>
        <p:sp>
          <p:nvSpPr>
            <p:cNvPr id="169549" name="Freeform 2637"/>
            <p:cNvSpPr>
              <a:spLocks/>
            </p:cNvSpPr>
            <p:nvPr/>
          </p:nvSpPr>
          <p:spPr bwMode="auto">
            <a:xfrm>
              <a:off x="1568" y="3741"/>
              <a:ext cx="19" cy="19"/>
            </a:xfrm>
            <a:custGeom>
              <a:avLst/>
              <a:gdLst/>
              <a:ahLst/>
              <a:cxnLst>
                <a:cxn ang="0">
                  <a:pos x="27" y="13"/>
                </a:cxn>
                <a:cxn ang="0">
                  <a:pos x="27" y="16"/>
                </a:cxn>
                <a:cxn ang="0">
                  <a:pos x="24" y="21"/>
                </a:cxn>
                <a:cxn ang="0">
                  <a:pos x="21" y="23"/>
                </a:cxn>
                <a:cxn ang="0">
                  <a:pos x="18" y="25"/>
                </a:cxn>
                <a:cxn ang="0">
                  <a:pos x="13" y="26"/>
                </a:cxn>
                <a:cxn ang="0">
                  <a:pos x="10" y="25"/>
                </a:cxn>
                <a:cxn ang="0">
                  <a:pos x="6" y="23"/>
                </a:cxn>
                <a:cxn ang="0">
                  <a:pos x="4" y="21"/>
                </a:cxn>
                <a:cxn ang="0">
                  <a:pos x="1" y="16"/>
                </a:cxn>
                <a:cxn ang="0">
                  <a:pos x="0" y="13"/>
                </a:cxn>
                <a:cxn ang="0">
                  <a:pos x="1" y="9"/>
                </a:cxn>
                <a:cxn ang="0">
                  <a:pos x="4" y="6"/>
                </a:cxn>
                <a:cxn ang="0">
                  <a:pos x="6" y="2"/>
                </a:cxn>
                <a:cxn ang="0">
                  <a:pos x="10" y="0"/>
                </a:cxn>
                <a:cxn ang="0">
                  <a:pos x="13" y="0"/>
                </a:cxn>
                <a:cxn ang="0">
                  <a:pos x="18" y="0"/>
                </a:cxn>
                <a:cxn ang="0">
                  <a:pos x="21" y="2"/>
                </a:cxn>
                <a:cxn ang="0">
                  <a:pos x="24" y="6"/>
                </a:cxn>
                <a:cxn ang="0">
                  <a:pos x="27" y="9"/>
                </a:cxn>
                <a:cxn ang="0">
                  <a:pos x="27" y="13"/>
                </a:cxn>
              </a:cxnLst>
              <a:rect l="0" t="0" r="r" b="b"/>
              <a:pathLst>
                <a:path w="27" h="26">
                  <a:moveTo>
                    <a:pt x="27" y="13"/>
                  </a:moveTo>
                  <a:lnTo>
                    <a:pt x="27" y="16"/>
                  </a:lnTo>
                  <a:lnTo>
                    <a:pt x="24" y="21"/>
                  </a:lnTo>
                  <a:lnTo>
                    <a:pt x="21" y="23"/>
                  </a:lnTo>
                  <a:lnTo>
                    <a:pt x="18" y="25"/>
                  </a:lnTo>
                  <a:lnTo>
                    <a:pt x="13" y="26"/>
                  </a:lnTo>
                  <a:lnTo>
                    <a:pt x="10" y="25"/>
                  </a:lnTo>
                  <a:lnTo>
                    <a:pt x="6" y="23"/>
                  </a:lnTo>
                  <a:lnTo>
                    <a:pt x="4" y="21"/>
                  </a:lnTo>
                  <a:lnTo>
                    <a:pt x="1" y="16"/>
                  </a:lnTo>
                  <a:lnTo>
                    <a:pt x="0" y="13"/>
                  </a:lnTo>
                  <a:lnTo>
                    <a:pt x="1" y="9"/>
                  </a:lnTo>
                  <a:lnTo>
                    <a:pt x="4" y="6"/>
                  </a:lnTo>
                  <a:lnTo>
                    <a:pt x="6" y="2"/>
                  </a:lnTo>
                  <a:lnTo>
                    <a:pt x="10" y="0"/>
                  </a:lnTo>
                  <a:lnTo>
                    <a:pt x="13" y="0"/>
                  </a:lnTo>
                  <a:lnTo>
                    <a:pt x="18" y="0"/>
                  </a:lnTo>
                  <a:lnTo>
                    <a:pt x="21" y="2"/>
                  </a:lnTo>
                  <a:lnTo>
                    <a:pt x="24" y="6"/>
                  </a:lnTo>
                  <a:lnTo>
                    <a:pt x="27" y="9"/>
                  </a:lnTo>
                  <a:lnTo>
                    <a:pt x="27" y="13"/>
                  </a:lnTo>
                </a:path>
              </a:pathLst>
            </a:custGeom>
            <a:noFill/>
            <a:ln w="14288">
              <a:solidFill>
                <a:srgbClr val="000000"/>
              </a:solidFill>
              <a:prstDash val="solid"/>
              <a:round/>
              <a:headEnd/>
              <a:tailEnd/>
            </a:ln>
          </p:spPr>
          <p:txBody>
            <a:bodyPr/>
            <a:lstStyle/>
            <a:p>
              <a:endParaRPr lang="en-US"/>
            </a:p>
          </p:txBody>
        </p:sp>
        <p:sp>
          <p:nvSpPr>
            <p:cNvPr id="169550" name="Freeform 2638"/>
            <p:cNvSpPr>
              <a:spLocks/>
            </p:cNvSpPr>
            <p:nvPr/>
          </p:nvSpPr>
          <p:spPr bwMode="auto">
            <a:xfrm>
              <a:off x="1583" y="3744"/>
              <a:ext cx="18" cy="21"/>
            </a:xfrm>
            <a:custGeom>
              <a:avLst/>
              <a:gdLst/>
              <a:ahLst/>
              <a:cxnLst>
                <a:cxn ang="0">
                  <a:pos x="26" y="14"/>
                </a:cxn>
                <a:cxn ang="0">
                  <a:pos x="25" y="17"/>
                </a:cxn>
                <a:cxn ang="0">
                  <a:pos x="24" y="21"/>
                </a:cxn>
                <a:cxn ang="0">
                  <a:pos x="21" y="23"/>
                </a:cxn>
                <a:cxn ang="0">
                  <a:pos x="18" y="26"/>
                </a:cxn>
                <a:cxn ang="0">
                  <a:pos x="13" y="27"/>
                </a:cxn>
                <a:cxn ang="0">
                  <a:pos x="9" y="26"/>
                </a:cxn>
                <a:cxn ang="0">
                  <a:pos x="6" y="23"/>
                </a:cxn>
                <a:cxn ang="0">
                  <a:pos x="2" y="21"/>
                </a:cxn>
                <a:cxn ang="0">
                  <a:pos x="1" y="17"/>
                </a:cxn>
                <a:cxn ang="0">
                  <a:pos x="0" y="14"/>
                </a:cxn>
                <a:cxn ang="0">
                  <a:pos x="1" y="9"/>
                </a:cxn>
                <a:cxn ang="0">
                  <a:pos x="2" y="6"/>
                </a:cxn>
                <a:cxn ang="0">
                  <a:pos x="6" y="3"/>
                </a:cxn>
                <a:cxn ang="0">
                  <a:pos x="9" y="0"/>
                </a:cxn>
                <a:cxn ang="0">
                  <a:pos x="13" y="0"/>
                </a:cxn>
                <a:cxn ang="0">
                  <a:pos x="18" y="0"/>
                </a:cxn>
                <a:cxn ang="0">
                  <a:pos x="21" y="3"/>
                </a:cxn>
                <a:cxn ang="0">
                  <a:pos x="24" y="6"/>
                </a:cxn>
                <a:cxn ang="0">
                  <a:pos x="25" y="9"/>
                </a:cxn>
                <a:cxn ang="0">
                  <a:pos x="26" y="14"/>
                </a:cxn>
              </a:cxnLst>
              <a:rect l="0" t="0" r="r" b="b"/>
              <a:pathLst>
                <a:path w="26" h="27">
                  <a:moveTo>
                    <a:pt x="26" y="14"/>
                  </a:moveTo>
                  <a:lnTo>
                    <a:pt x="25" y="17"/>
                  </a:lnTo>
                  <a:lnTo>
                    <a:pt x="24" y="21"/>
                  </a:lnTo>
                  <a:lnTo>
                    <a:pt x="21" y="23"/>
                  </a:lnTo>
                  <a:lnTo>
                    <a:pt x="18" y="26"/>
                  </a:lnTo>
                  <a:lnTo>
                    <a:pt x="13" y="27"/>
                  </a:lnTo>
                  <a:lnTo>
                    <a:pt x="9" y="26"/>
                  </a:lnTo>
                  <a:lnTo>
                    <a:pt x="6" y="23"/>
                  </a:lnTo>
                  <a:lnTo>
                    <a:pt x="2" y="21"/>
                  </a:lnTo>
                  <a:lnTo>
                    <a:pt x="1" y="17"/>
                  </a:lnTo>
                  <a:lnTo>
                    <a:pt x="0" y="14"/>
                  </a:lnTo>
                  <a:lnTo>
                    <a:pt x="1" y="9"/>
                  </a:lnTo>
                  <a:lnTo>
                    <a:pt x="2" y="6"/>
                  </a:lnTo>
                  <a:lnTo>
                    <a:pt x="6" y="3"/>
                  </a:lnTo>
                  <a:lnTo>
                    <a:pt x="9" y="0"/>
                  </a:lnTo>
                  <a:lnTo>
                    <a:pt x="13" y="0"/>
                  </a:lnTo>
                  <a:lnTo>
                    <a:pt x="18" y="0"/>
                  </a:lnTo>
                  <a:lnTo>
                    <a:pt x="21" y="3"/>
                  </a:lnTo>
                  <a:lnTo>
                    <a:pt x="24" y="6"/>
                  </a:lnTo>
                  <a:lnTo>
                    <a:pt x="25" y="9"/>
                  </a:lnTo>
                  <a:lnTo>
                    <a:pt x="26" y="14"/>
                  </a:lnTo>
                </a:path>
              </a:pathLst>
            </a:custGeom>
            <a:noFill/>
            <a:ln w="14288">
              <a:solidFill>
                <a:srgbClr val="000000"/>
              </a:solidFill>
              <a:prstDash val="solid"/>
              <a:round/>
              <a:headEnd/>
              <a:tailEnd/>
            </a:ln>
          </p:spPr>
          <p:txBody>
            <a:bodyPr/>
            <a:lstStyle/>
            <a:p>
              <a:endParaRPr lang="en-US"/>
            </a:p>
          </p:txBody>
        </p:sp>
        <p:sp>
          <p:nvSpPr>
            <p:cNvPr id="169551" name="Freeform 2639"/>
            <p:cNvSpPr>
              <a:spLocks/>
            </p:cNvSpPr>
            <p:nvPr/>
          </p:nvSpPr>
          <p:spPr bwMode="auto">
            <a:xfrm>
              <a:off x="1599" y="3746"/>
              <a:ext cx="18" cy="21"/>
            </a:xfrm>
            <a:custGeom>
              <a:avLst/>
              <a:gdLst/>
              <a:ahLst/>
              <a:cxnLst>
                <a:cxn ang="0">
                  <a:pos x="26" y="13"/>
                </a:cxn>
                <a:cxn ang="0">
                  <a:pos x="25" y="17"/>
                </a:cxn>
                <a:cxn ang="0">
                  <a:pos x="24" y="20"/>
                </a:cxn>
                <a:cxn ang="0">
                  <a:pos x="21" y="24"/>
                </a:cxn>
                <a:cxn ang="0">
                  <a:pos x="18" y="25"/>
                </a:cxn>
                <a:cxn ang="0">
                  <a:pos x="13" y="26"/>
                </a:cxn>
                <a:cxn ang="0">
                  <a:pos x="9" y="25"/>
                </a:cxn>
                <a:cxn ang="0">
                  <a:pos x="6" y="24"/>
                </a:cxn>
                <a:cxn ang="0">
                  <a:pos x="2" y="20"/>
                </a:cxn>
                <a:cxn ang="0">
                  <a:pos x="1" y="17"/>
                </a:cxn>
                <a:cxn ang="0">
                  <a:pos x="0" y="13"/>
                </a:cxn>
                <a:cxn ang="0">
                  <a:pos x="1" y="8"/>
                </a:cxn>
                <a:cxn ang="0">
                  <a:pos x="2" y="5"/>
                </a:cxn>
                <a:cxn ang="0">
                  <a:pos x="6" y="2"/>
                </a:cxn>
                <a:cxn ang="0">
                  <a:pos x="9" y="1"/>
                </a:cxn>
                <a:cxn ang="0">
                  <a:pos x="13" y="0"/>
                </a:cxn>
                <a:cxn ang="0">
                  <a:pos x="18" y="1"/>
                </a:cxn>
                <a:cxn ang="0">
                  <a:pos x="21" y="2"/>
                </a:cxn>
                <a:cxn ang="0">
                  <a:pos x="24" y="5"/>
                </a:cxn>
                <a:cxn ang="0">
                  <a:pos x="25" y="8"/>
                </a:cxn>
                <a:cxn ang="0">
                  <a:pos x="26" y="13"/>
                </a:cxn>
              </a:cxnLst>
              <a:rect l="0" t="0" r="r" b="b"/>
              <a:pathLst>
                <a:path w="26" h="26">
                  <a:moveTo>
                    <a:pt x="26" y="13"/>
                  </a:moveTo>
                  <a:lnTo>
                    <a:pt x="25" y="17"/>
                  </a:lnTo>
                  <a:lnTo>
                    <a:pt x="24" y="20"/>
                  </a:lnTo>
                  <a:lnTo>
                    <a:pt x="21" y="24"/>
                  </a:lnTo>
                  <a:lnTo>
                    <a:pt x="18" y="25"/>
                  </a:lnTo>
                  <a:lnTo>
                    <a:pt x="13" y="26"/>
                  </a:lnTo>
                  <a:lnTo>
                    <a:pt x="9" y="25"/>
                  </a:lnTo>
                  <a:lnTo>
                    <a:pt x="6" y="24"/>
                  </a:lnTo>
                  <a:lnTo>
                    <a:pt x="2" y="20"/>
                  </a:lnTo>
                  <a:lnTo>
                    <a:pt x="1" y="17"/>
                  </a:lnTo>
                  <a:lnTo>
                    <a:pt x="0" y="13"/>
                  </a:lnTo>
                  <a:lnTo>
                    <a:pt x="1" y="8"/>
                  </a:lnTo>
                  <a:lnTo>
                    <a:pt x="2" y="5"/>
                  </a:lnTo>
                  <a:lnTo>
                    <a:pt x="6" y="2"/>
                  </a:lnTo>
                  <a:lnTo>
                    <a:pt x="9" y="1"/>
                  </a:lnTo>
                  <a:lnTo>
                    <a:pt x="13" y="0"/>
                  </a:lnTo>
                  <a:lnTo>
                    <a:pt x="18" y="1"/>
                  </a:lnTo>
                  <a:lnTo>
                    <a:pt x="21" y="2"/>
                  </a:lnTo>
                  <a:lnTo>
                    <a:pt x="24"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552" name="Freeform 2640"/>
            <p:cNvSpPr>
              <a:spLocks/>
            </p:cNvSpPr>
            <p:nvPr/>
          </p:nvSpPr>
          <p:spPr bwMode="auto">
            <a:xfrm>
              <a:off x="1614" y="3749"/>
              <a:ext cx="18" cy="19"/>
            </a:xfrm>
            <a:custGeom>
              <a:avLst/>
              <a:gdLst/>
              <a:ahLst/>
              <a:cxnLst>
                <a:cxn ang="0">
                  <a:pos x="26" y="13"/>
                </a:cxn>
                <a:cxn ang="0">
                  <a:pos x="25" y="17"/>
                </a:cxn>
                <a:cxn ang="0">
                  <a:pos x="23" y="21"/>
                </a:cxn>
                <a:cxn ang="0">
                  <a:pos x="21" y="24"/>
                </a:cxn>
                <a:cxn ang="0">
                  <a:pos x="16" y="25"/>
                </a:cxn>
                <a:cxn ang="0">
                  <a:pos x="13" y="26"/>
                </a:cxn>
                <a:cxn ang="0">
                  <a:pos x="9" y="25"/>
                </a:cxn>
                <a:cxn ang="0">
                  <a:pos x="5" y="24"/>
                </a:cxn>
                <a:cxn ang="0">
                  <a:pos x="2" y="21"/>
                </a:cxn>
                <a:cxn ang="0">
                  <a:pos x="0" y="17"/>
                </a:cxn>
                <a:cxn ang="0">
                  <a:pos x="0" y="13"/>
                </a:cxn>
                <a:cxn ang="0">
                  <a:pos x="0" y="9"/>
                </a:cxn>
                <a:cxn ang="0">
                  <a:pos x="2" y="5"/>
                </a:cxn>
                <a:cxn ang="0">
                  <a:pos x="5" y="2"/>
                </a:cxn>
                <a:cxn ang="0">
                  <a:pos x="9" y="1"/>
                </a:cxn>
                <a:cxn ang="0">
                  <a:pos x="13" y="0"/>
                </a:cxn>
                <a:cxn ang="0">
                  <a:pos x="16" y="1"/>
                </a:cxn>
                <a:cxn ang="0">
                  <a:pos x="21" y="2"/>
                </a:cxn>
                <a:cxn ang="0">
                  <a:pos x="23" y="5"/>
                </a:cxn>
                <a:cxn ang="0">
                  <a:pos x="25" y="9"/>
                </a:cxn>
                <a:cxn ang="0">
                  <a:pos x="26" y="13"/>
                </a:cxn>
              </a:cxnLst>
              <a:rect l="0" t="0" r="r" b="b"/>
              <a:pathLst>
                <a:path w="26" h="26">
                  <a:moveTo>
                    <a:pt x="26" y="13"/>
                  </a:moveTo>
                  <a:lnTo>
                    <a:pt x="25" y="17"/>
                  </a:lnTo>
                  <a:lnTo>
                    <a:pt x="23" y="21"/>
                  </a:lnTo>
                  <a:lnTo>
                    <a:pt x="21" y="24"/>
                  </a:lnTo>
                  <a:lnTo>
                    <a:pt x="16" y="25"/>
                  </a:lnTo>
                  <a:lnTo>
                    <a:pt x="13" y="26"/>
                  </a:lnTo>
                  <a:lnTo>
                    <a:pt x="9" y="25"/>
                  </a:lnTo>
                  <a:lnTo>
                    <a:pt x="5" y="24"/>
                  </a:lnTo>
                  <a:lnTo>
                    <a:pt x="2" y="21"/>
                  </a:lnTo>
                  <a:lnTo>
                    <a:pt x="0" y="17"/>
                  </a:lnTo>
                  <a:lnTo>
                    <a:pt x="0" y="13"/>
                  </a:lnTo>
                  <a:lnTo>
                    <a:pt x="0" y="9"/>
                  </a:lnTo>
                  <a:lnTo>
                    <a:pt x="2" y="5"/>
                  </a:lnTo>
                  <a:lnTo>
                    <a:pt x="5" y="2"/>
                  </a:lnTo>
                  <a:lnTo>
                    <a:pt x="9" y="1"/>
                  </a:lnTo>
                  <a:lnTo>
                    <a:pt x="13" y="0"/>
                  </a:lnTo>
                  <a:lnTo>
                    <a:pt x="16" y="1"/>
                  </a:lnTo>
                  <a:lnTo>
                    <a:pt x="21" y="2"/>
                  </a:lnTo>
                  <a:lnTo>
                    <a:pt x="23"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53" name="Freeform 2641"/>
            <p:cNvSpPr>
              <a:spLocks/>
            </p:cNvSpPr>
            <p:nvPr/>
          </p:nvSpPr>
          <p:spPr bwMode="auto">
            <a:xfrm>
              <a:off x="1629" y="3749"/>
              <a:ext cx="18" cy="20"/>
            </a:xfrm>
            <a:custGeom>
              <a:avLst/>
              <a:gdLst/>
              <a:ahLst/>
              <a:cxnLst>
                <a:cxn ang="0">
                  <a:pos x="26" y="13"/>
                </a:cxn>
                <a:cxn ang="0">
                  <a:pos x="25" y="17"/>
                </a:cxn>
                <a:cxn ang="0">
                  <a:pos x="23" y="21"/>
                </a:cxn>
                <a:cxn ang="0">
                  <a:pos x="21" y="24"/>
                </a:cxn>
                <a:cxn ang="0">
                  <a:pos x="16" y="26"/>
                </a:cxn>
                <a:cxn ang="0">
                  <a:pos x="13" y="26"/>
                </a:cxn>
                <a:cxn ang="0">
                  <a:pos x="9" y="26"/>
                </a:cxn>
                <a:cxn ang="0">
                  <a:pos x="5" y="24"/>
                </a:cxn>
                <a:cxn ang="0">
                  <a:pos x="2" y="21"/>
                </a:cxn>
                <a:cxn ang="0">
                  <a:pos x="0" y="17"/>
                </a:cxn>
                <a:cxn ang="0">
                  <a:pos x="0" y="13"/>
                </a:cxn>
                <a:cxn ang="0">
                  <a:pos x="0" y="10"/>
                </a:cxn>
                <a:cxn ang="0">
                  <a:pos x="2" y="5"/>
                </a:cxn>
                <a:cxn ang="0">
                  <a:pos x="5" y="3"/>
                </a:cxn>
                <a:cxn ang="0">
                  <a:pos x="9" y="1"/>
                </a:cxn>
                <a:cxn ang="0">
                  <a:pos x="13" y="0"/>
                </a:cxn>
                <a:cxn ang="0">
                  <a:pos x="16" y="1"/>
                </a:cxn>
                <a:cxn ang="0">
                  <a:pos x="21" y="3"/>
                </a:cxn>
                <a:cxn ang="0">
                  <a:pos x="23" y="5"/>
                </a:cxn>
                <a:cxn ang="0">
                  <a:pos x="25" y="10"/>
                </a:cxn>
                <a:cxn ang="0">
                  <a:pos x="26" y="13"/>
                </a:cxn>
              </a:cxnLst>
              <a:rect l="0" t="0" r="r" b="b"/>
              <a:pathLst>
                <a:path w="26" h="26">
                  <a:moveTo>
                    <a:pt x="26" y="13"/>
                  </a:moveTo>
                  <a:lnTo>
                    <a:pt x="25" y="17"/>
                  </a:lnTo>
                  <a:lnTo>
                    <a:pt x="23" y="21"/>
                  </a:lnTo>
                  <a:lnTo>
                    <a:pt x="21" y="24"/>
                  </a:lnTo>
                  <a:lnTo>
                    <a:pt x="16" y="26"/>
                  </a:lnTo>
                  <a:lnTo>
                    <a:pt x="13" y="26"/>
                  </a:lnTo>
                  <a:lnTo>
                    <a:pt x="9" y="26"/>
                  </a:lnTo>
                  <a:lnTo>
                    <a:pt x="5" y="24"/>
                  </a:lnTo>
                  <a:lnTo>
                    <a:pt x="2" y="21"/>
                  </a:lnTo>
                  <a:lnTo>
                    <a:pt x="0" y="17"/>
                  </a:lnTo>
                  <a:lnTo>
                    <a:pt x="0" y="13"/>
                  </a:lnTo>
                  <a:lnTo>
                    <a:pt x="0" y="10"/>
                  </a:lnTo>
                  <a:lnTo>
                    <a:pt x="2" y="5"/>
                  </a:lnTo>
                  <a:lnTo>
                    <a:pt x="5" y="3"/>
                  </a:lnTo>
                  <a:lnTo>
                    <a:pt x="9" y="1"/>
                  </a:lnTo>
                  <a:lnTo>
                    <a:pt x="13" y="0"/>
                  </a:lnTo>
                  <a:lnTo>
                    <a:pt x="16" y="1"/>
                  </a:lnTo>
                  <a:lnTo>
                    <a:pt x="21" y="3"/>
                  </a:lnTo>
                  <a:lnTo>
                    <a:pt x="23" y="5"/>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54" name="Freeform 2642"/>
            <p:cNvSpPr>
              <a:spLocks/>
            </p:cNvSpPr>
            <p:nvPr/>
          </p:nvSpPr>
          <p:spPr bwMode="auto">
            <a:xfrm>
              <a:off x="1644" y="3751"/>
              <a:ext cx="18" cy="21"/>
            </a:xfrm>
            <a:custGeom>
              <a:avLst/>
              <a:gdLst/>
              <a:ahLst/>
              <a:cxnLst>
                <a:cxn ang="0">
                  <a:pos x="26" y="13"/>
                </a:cxn>
                <a:cxn ang="0">
                  <a:pos x="25" y="18"/>
                </a:cxn>
                <a:cxn ang="0">
                  <a:pos x="23" y="21"/>
                </a:cxn>
                <a:cxn ang="0">
                  <a:pos x="21" y="24"/>
                </a:cxn>
                <a:cxn ang="0">
                  <a:pos x="16" y="27"/>
                </a:cxn>
                <a:cxn ang="0">
                  <a:pos x="13" y="27"/>
                </a:cxn>
                <a:cxn ang="0">
                  <a:pos x="8" y="27"/>
                </a:cxn>
                <a:cxn ang="0">
                  <a:pos x="5" y="24"/>
                </a:cxn>
                <a:cxn ang="0">
                  <a:pos x="2" y="21"/>
                </a:cxn>
                <a:cxn ang="0">
                  <a:pos x="0" y="18"/>
                </a:cxn>
                <a:cxn ang="0">
                  <a:pos x="0" y="13"/>
                </a:cxn>
                <a:cxn ang="0">
                  <a:pos x="0" y="10"/>
                </a:cxn>
                <a:cxn ang="0">
                  <a:pos x="2" y="6"/>
                </a:cxn>
                <a:cxn ang="0">
                  <a:pos x="5" y="4"/>
                </a:cxn>
                <a:cxn ang="0">
                  <a:pos x="8" y="1"/>
                </a:cxn>
                <a:cxn ang="0">
                  <a:pos x="13" y="0"/>
                </a:cxn>
                <a:cxn ang="0">
                  <a:pos x="16" y="1"/>
                </a:cxn>
                <a:cxn ang="0">
                  <a:pos x="21" y="4"/>
                </a:cxn>
                <a:cxn ang="0">
                  <a:pos x="23" y="6"/>
                </a:cxn>
                <a:cxn ang="0">
                  <a:pos x="25" y="10"/>
                </a:cxn>
                <a:cxn ang="0">
                  <a:pos x="26" y="13"/>
                </a:cxn>
              </a:cxnLst>
              <a:rect l="0" t="0" r="r" b="b"/>
              <a:pathLst>
                <a:path w="26" h="27">
                  <a:moveTo>
                    <a:pt x="26" y="13"/>
                  </a:moveTo>
                  <a:lnTo>
                    <a:pt x="25" y="18"/>
                  </a:lnTo>
                  <a:lnTo>
                    <a:pt x="23" y="21"/>
                  </a:lnTo>
                  <a:lnTo>
                    <a:pt x="21" y="24"/>
                  </a:lnTo>
                  <a:lnTo>
                    <a:pt x="16" y="27"/>
                  </a:lnTo>
                  <a:lnTo>
                    <a:pt x="13" y="27"/>
                  </a:lnTo>
                  <a:lnTo>
                    <a:pt x="8" y="27"/>
                  </a:lnTo>
                  <a:lnTo>
                    <a:pt x="5" y="24"/>
                  </a:lnTo>
                  <a:lnTo>
                    <a:pt x="2" y="21"/>
                  </a:lnTo>
                  <a:lnTo>
                    <a:pt x="0" y="18"/>
                  </a:lnTo>
                  <a:lnTo>
                    <a:pt x="0" y="13"/>
                  </a:lnTo>
                  <a:lnTo>
                    <a:pt x="0" y="10"/>
                  </a:lnTo>
                  <a:lnTo>
                    <a:pt x="2" y="6"/>
                  </a:lnTo>
                  <a:lnTo>
                    <a:pt x="5" y="4"/>
                  </a:lnTo>
                  <a:lnTo>
                    <a:pt x="8" y="1"/>
                  </a:lnTo>
                  <a:lnTo>
                    <a:pt x="13" y="0"/>
                  </a:lnTo>
                  <a:lnTo>
                    <a:pt x="16" y="1"/>
                  </a:lnTo>
                  <a:lnTo>
                    <a:pt x="21" y="4"/>
                  </a:lnTo>
                  <a:lnTo>
                    <a:pt x="23" y="6"/>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55" name="Freeform 2643"/>
            <p:cNvSpPr>
              <a:spLocks/>
            </p:cNvSpPr>
            <p:nvPr/>
          </p:nvSpPr>
          <p:spPr bwMode="auto">
            <a:xfrm>
              <a:off x="1659" y="3751"/>
              <a:ext cx="18" cy="21"/>
            </a:xfrm>
            <a:custGeom>
              <a:avLst/>
              <a:gdLst/>
              <a:ahLst/>
              <a:cxnLst>
                <a:cxn ang="0">
                  <a:pos x="26" y="13"/>
                </a:cxn>
                <a:cxn ang="0">
                  <a:pos x="26" y="18"/>
                </a:cxn>
                <a:cxn ang="0">
                  <a:pos x="24" y="21"/>
                </a:cxn>
                <a:cxn ang="0">
                  <a:pos x="20" y="24"/>
                </a:cxn>
                <a:cxn ang="0">
                  <a:pos x="17" y="27"/>
                </a:cxn>
                <a:cxn ang="0">
                  <a:pos x="13" y="27"/>
                </a:cxn>
                <a:cxn ang="0">
                  <a:pos x="9" y="27"/>
                </a:cxn>
                <a:cxn ang="0">
                  <a:pos x="5" y="24"/>
                </a:cxn>
                <a:cxn ang="0">
                  <a:pos x="3" y="21"/>
                </a:cxn>
                <a:cxn ang="0">
                  <a:pos x="1" y="18"/>
                </a:cxn>
                <a:cxn ang="0">
                  <a:pos x="0" y="13"/>
                </a:cxn>
                <a:cxn ang="0">
                  <a:pos x="1" y="10"/>
                </a:cxn>
                <a:cxn ang="0">
                  <a:pos x="3" y="6"/>
                </a:cxn>
                <a:cxn ang="0">
                  <a:pos x="5" y="4"/>
                </a:cxn>
                <a:cxn ang="0">
                  <a:pos x="9" y="1"/>
                </a:cxn>
                <a:cxn ang="0">
                  <a:pos x="13" y="0"/>
                </a:cxn>
                <a:cxn ang="0">
                  <a:pos x="17" y="1"/>
                </a:cxn>
                <a:cxn ang="0">
                  <a:pos x="20" y="4"/>
                </a:cxn>
                <a:cxn ang="0">
                  <a:pos x="24" y="6"/>
                </a:cxn>
                <a:cxn ang="0">
                  <a:pos x="26" y="10"/>
                </a:cxn>
                <a:cxn ang="0">
                  <a:pos x="26" y="13"/>
                </a:cxn>
              </a:cxnLst>
              <a:rect l="0" t="0" r="r" b="b"/>
              <a:pathLst>
                <a:path w="26" h="27">
                  <a:moveTo>
                    <a:pt x="26" y="13"/>
                  </a:moveTo>
                  <a:lnTo>
                    <a:pt x="26" y="18"/>
                  </a:lnTo>
                  <a:lnTo>
                    <a:pt x="24" y="21"/>
                  </a:lnTo>
                  <a:lnTo>
                    <a:pt x="20" y="24"/>
                  </a:lnTo>
                  <a:lnTo>
                    <a:pt x="17" y="27"/>
                  </a:lnTo>
                  <a:lnTo>
                    <a:pt x="13" y="27"/>
                  </a:lnTo>
                  <a:lnTo>
                    <a:pt x="9" y="27"/>
                  </a:lnTo>
                  <a:lnTo>
                    <a:pt x="5" y="24"/>
                  </a:lnTo>
                  <a:lnTo>
                    <a:pt x="3" y="21"/>
                  </a:lnTo>
                  <a:lnTo>
                    <a:pt x="1" y="18"/>
                  </a:lnTo>
                  <a:lnTo>
                    <a:pt x="0" y="13"/>
                  </a:lnTo>
                  <a:lnTo>
                    <a:pt x="1" y="10"/>
                  </a:lnTo>
                  <a:lnTo>
                    <a:pt x="3" y="6"/>
                  </a:lnTo>
                  <a:lnTo>
                    <a:pt x="5" y="4"/>
                  </a:lnTo>
                  <a:lnTo>
                    <a:pt x="9" y="1"/>
                  </a:lnTo>
                  <a:lnTo>
                    <a:pt x="13" y="0"/>
                  </a:lnTo>
                  <a:lnTo>
                    <a:pt x="17" y="1"/>
                  </a:lnTo>
                  <a:lnTo>
                    <a:pt x="20" y="4"/>
                  </a:lnTo>
                  <a:lnTo>
                    <a:pt x="24" y="6"/>
                  </a:lnTo>
                  <a:lnTo>
                    <a:pt x="26" y="10"/>
                  </a:lnTo>
                  <a:lnTo>
                    <a:pt x="26" y="13"/>
                  </a:lnTo>
                </a:path>
              </a:pathLst>
            </a:custGeom>
            <a:noFill/>
            <a:ln w="14288">
              <a:solidFill>
                <a:srgbClr val="000000"/>
              </a:solidFill>
              <a:prstDash val="solid"/>
              <a:round/>
              <a:headEnd/>
              <a:tailEnd/>
            </a:ln>
          </p:spPr>
          <p:txBody>
            <a:bodyPr/>
            <a:lstStyle/>
            <a:p>
              <a:endParaRPr lang="en-US"/>
            </a:p>
          </p:txBody>
        </p:sp>
        <p:sp>
          <p:nvSpPr>
            <p:cNvPr id="169556" name="Freeform 2644"/>
            <p:cNvSpPr>
              <a:spLocks/>
            </p:cNvSpPr>
            <p:nvPr/>
          </p:nvSpPr>
          <p:spPr bwMode="auto">
            <a:xfrm>
              <a:off x="1673" y="3751"/>
              <a:ext cx="19" cy="20"/>
            </a:xfrm>
            <a:custGeom>
              <a:avLst/>
              <a:gdLst/>
              <a:ahLst/>
              <a:cxnLst>
                <a:cxn ang="0">
                  <a:pos x="27" y="13"/>
                </a:cxn>
                <a:cxn ang="0">
                  <a:pos x="27" y="17"/>
                </a:cxn>
                <a:cxn ang="0">
                  <a:pos x="24" y="21"/>
                </a:cxn>
                <a:cxn ang="0">
                  <a:pos x="21" y="23"/>
                </a:cxn>
                <a:cxn ang="0">
                  <a:pos x="18" y="25"/>
                </a:cxn>
                <a:cxn ang="0">
                  <a:pos x="14" y="26"/>
                </a:cxn>
                <a:cxn ang="0">
                  <a:pos x="10" y="25"/>
                </a:cxn>
                <a:cxn ang="0">
                  <a:pos x="6" y="23"/>
                </a:cxn>
                <a:cxn ang="0">
                  <a:pos x="4" y="21"/>
                </a:cxn>
                <a:cxn ang="0">
                  <a:pos x="2" y="17"/>
                </a:cxn>
                <a:cxn ang="0">
                  <a:pos x="0" y="13"/>
                </a:cxn>
                <a:cxn ang="0">
                  <a:pos x="2" y="9"/>
                </a:cxn>
                <a:cxn ang="0">
                  <a:pos x="4" y="6"/>
                </a:cxn>
                <a:cxn ang="0">
                  <a:pos x="6" y="2"/>
                </a:cxn>
                <a:cxn ang="0">
                  <a:pos x="10" y="0"/>
                </a:cxn>
                <a:cxn ang="0">
                  <a:pos x="14" y="0"/>
                </a:cxn>
                <a:cxn ang="0">
                  <a:pos x="18" y="0"/>
                </a:cxn>
                <a:cxn ang="0">
                  <a:pos x="21" y="2"/>
                </a:cxn>
                <a:cxn ang="0">
                  <a:pos x="24" y="6"/>
                </a:cxn>
                <a:cxn ang="0">
                  <a:pos x="27" y="9"/>
                </a:cxn>
                <a:cxn ang="0">
                  <a:pos x="27" y="13"/>
                </a:cxn>
              </a:cxnLst>
              <a:rect l="0" t="0" r="r" b="b"/>
              <a:pathLst>
                <a:path w="27" h="26">
                  <a:moveTo>
                    <a:pt x="27" y="13"/>
                  </a:moveTo>
                  <a:lnTo>
                    <a:pt x="27" y="17"/>
                  </a:lnTo>
                  <a:lnTo>
                    <a:pt x="24" y="21"/>
                  </a:lnTo>
                  <a:lnTo>
                    <a:pt x="21" y="23"/>
                  </a:lnTo>
                  <a:lnTo>
                    <a:pt x="18" y="25"/>
                  </a:lnTo>
                  <a:lnTo>
                    <a:pt x="14" y="26"/>
                  </a:lnTo>
                  <a:lnTo>
                    <a:pt x="10" y="25"/>
                  </a:lnTo>
                  <a:lnTo>
                    <a:pt x="6" y="23"/>
                  </a:lnTo>
                  <a:lnTo>
                    <a:pt x="4" y="21"/>
                  </a:lnTo>
                  <a:lnTo>
                    <a:pt x="2" y="17"/>
                  </a:lnTo>
                  <a:lnTo>
                    <a:pt x="0" y="13"/>
                  </a:lnTo>
                  <a:lnTo>
                    <a:pt x="2" y="9"/>
                  </a:lnTo>
                  <a:lnTo>
                    <a:pt x="4" y="6"/>
                  </a:lnTo>
                  <a:lnTo>
                    <a:pt x="6" y="2"/>
                  </a:lnTo>
                  <a:lnTo>
                    <a:pt x="10" y="0"/>
                  </a:lnTo>
                  <a:lnTo>
                    <a:pt x="14" y="0"/>
                  </a:lnTo>
                  <a:lnTo>
                    <a:pt x="18" y="0"/>
                  </a:lnTo>
                  <a:lnTo>
                    <a:pt x="21" y="2"/>
                  </a:lnTo>
                  <a:lnTo>
                    <a:pt x="24" y="6"/>
                  </a:lnTo>
                  <a:lnTo>
                    <a:pt x="27" y="9"/>
                  </a:lnTo>
                  <a:lnTo>
                    <a:pt x="27" y="13"/>
                  </a:lnTo>
                </a:path>
              </a:pathLst>
            </a:custGeom>
            <a:noFill/>
            <a:ln w="14288">
              <a:solidFill>
                <a:srgbClr val="000000"/>
              </a:solidFill>
              <a:prstDash val="solid"/>
              <a:round/>
              <a:headEnd/>
              <a:tailEnd/>
            </a:ln>
          </p:spPr>
          <p:txBody>
            <a:bodyPr/>
            <a:lstStyle/>
            <a:p>
              <a:endParaRPr lang="en-US"/>
            </a:p>
          </p:txBody>
        </p:sp>
        <p:sp>
          <p:nvSpPr>
            <p:cNvPr id="169557" name="Freeform 2645"/>
            <p:cNvSpPr>
              <a:spLocks/>
            </p:cNvSpPr>
            <p:nvPr/>
          </p:nvSpPr>
          <p:spPr bwMode="auto">
            <a:xfrm>
              <a:off x="1689" y="3749"/>
              <a:ext cx="18" cy="19"/>
            </a:xfrm>
            <a:custGeom>
              <a:avLst/>
              <a:gdLst/>
              <a:ahLst/>
              <a:cxnLst>
                <a:cxn ang="0">
                  <a:pos x="27" y="13"/>
                </a:cxn>
                <a:cxn ang="0">
                  <a:pos x="25" y="16"/>
                </a:cxn>
                <a:cxn ang="0">
                  <a:pos x="24" y="21"/>
                </a:cxn>
                <a:cxn ang="0">
                  <a:pos x="21" y="23"/>
                </a:cxn>
                <a:cxn ang="0">
                  <a:pos x="18" y="25"/>
                </a:cxn>
                <a:cxn ang="0">
                  <a:pos x="13" y="26"/>
                </a:cxn>
                <a:cxn ang="0">
                  <a:pos x="9" y="25"/>
                </a:cxn>
                <a:cxn ang="0">
                  <a:pos x="6" y="23"/>
                </a:cxn>
                <a:cxn ang="0">
                  <a:pos x="2" y="21"/>
                </a:cxn>
                <a:cxn ang="0">
                  <a:pos x="1" y="16"/>
                </a:cxn>
                <a:cxn ang="0">
                  <a:pos x="0" y="13"/>
                </a:cxn>
                <a:cxn ang="0">
                  <a:pos x="1" y="9"/>
                </a:cxn>
                <a:cxn ang="0">
                  <a:pos x="2" y="5"/>
                </a:cxn>
                <a:cxn ang="0">
                  <a:pos x="6" y="2"/>
                </a:cxn>
                <a:cxn ang="0">
                  <a:pos x="9" y="0"/>
                </a:cxn>
                <a:cxn ang="0">
                  <a:pos x="13" y="0"/>
                </a:cxn>
                <a:cxn ang="0">
                  <a:pos x="18" y="0"/>
                </a:cxn>
                <a:cxn ang="0">
                  <a:pos x="21" y="2"/>
                </a:cxn>
                <a:cxn ang="0">
                  <a:pos x="24" y="5"/>
                </a:cxn>
                <a:cxn ang="0">
                  <a:pos x="25" y="9"/>
                </a:cxn>
                <a:cxn ang="0">
                  <a:pos x="27" y="13"/>
                </a:cxn>
              </a:cxnLst>
              <a:rect l="0" t="0" r="r" b="b"/>
              <a:pathLst>
                <a:path w="27" h="26">
                  <a:moveTo>
                    <a:pt x="27" y="13"/>
                  </a:moveTo>
                  <a:lnTo>
                    <a:pt x="25" y="16"/>
                  </a:lnTo>
                  <a:lnTo>
                    <a:pt x="24" y="21"/>
                  </a:lnTo>
                  <a:lnTo>
                    <a:pt x="21" y="23"/>
                  </a:lnTo>
                  <a:lnTo>
                    <a:pt x="18" y="25"/>
                  </a:lnTo>
                  <a:lnTo>
                    <a:pt x="13" y="26"/>
                  </a:lnTo>
                  <a:lnTo>
                    <a:pt x="9" y="25"/>
                  </a:lnTo>
                  <a:lnTo>
                    <a:pt x="6" y="23"/>
                  </a:lnTo>
                  <a:lnTo>
                    <a:pt x="2" y="21"/>
                  </a:lnTo>
                  <a:lnTo>
                    <a:pt x="1" y="16"/>
                  </a:lnTo>
                  <a:lnTo>
                    <a:pt x="0" y="13"/>
                  </a:lnTo>
                  <a:lnTo>
                    <a:pt x="1" y="9"/>
                  </a:lnTo>
                  <a:lnTo>
                    <a:pt x="2" y="5"/>
                  </a:lnTo>
                  <a:lnTo>
                    <a:pt x="6" y="2"/>
                  </a:lnTo>
                  <a:lnTo>
                    <a:pt x="9" y="0"/>
                  </a:lnTo>
                  <a:lnTo>
                    <a:pt x="13" y="0"/>
                  </a:lnTo>
                  <a:lnTo>
                    <a:pt x="18" y="0"/>
                  </a:lnTo>
                  <a:lnTo>
                    <a:pt x="21" y="2"/>
                  </a:lnTo>
                  <a:lnTo>
                    <a:pt x="24" y="5"/>
                  </a:lnTo>
                  <a:lnTo>
                    <a:pt x="25" y="9"/>
                  </a:lnTo>
                  <a:lnTo>
                    <a:pt x="27" y="13"/>
                  </a:lnTo>
                </a:path>
              </a:pathLst>
            </a:custGeom>
            <a:noFill/>
            <a:ln w="14288">
              <a:solidFill>
                <a:srgbClr val="000000"/>
              </a:solidFill>
              <a:prstDash val="solid"/>
              <a:round/>
              <a:headEnd/>
              <a:tailEnd/>
            </a:ln>
          </p:spPr>
          <p:txBody>
            <a:bodyPr/>
            <a:lstStyle/>
            <a:p>
              <a:endParaRPr lang="en-US"/>
            </a:p>
          </p:txBody>
        </p:sp>
        <p:sp>
          <p:nvSpPr>
            <p:cNvPr id="169558" name="Freeform 2646"/>
            <p:cNvSpPr>
              <a:spLocks/>
            </p:cNvSpPr>
            <p:nvPr/>
          </p:nvSpPr>
          <p:spPr bwMode="auto">
            <a:xfrm>
              <a:off x="1704" y="3750"/>
              <a:ext cx="18" cy="19"/>
            </a:xfrm>
            <a:custGeom>
              <a:avLst/>
              <a:gdLst/>
              <a:ahLst/>
              <a:cxnLst>
                <a:cxn ang="0">
                  <a:pos x="26" y="13"/>
                </a:cxn>
                <a:cxn ang="0">
                  <a:pos x="25" y="16"/>
                </a:cxn>
                <a:cxn ang="0">
                  <a:pos x="24" y="21"/>
                </a:cxn>
                <a:cxn ang="0">
                  <a:pos x="21" y="23"/>
                </a:cxn>
                <a:cxn ang="0">
                  <a:pos x="18" y="25"/>
                </a:cxn>
                <a:cxn ang="0">
                  <a:pos x="13" y="26"/>
                </a:cxn>
                <a:cxn ang="0">
                  <a:pos x="9" y="25"/>
                </a:cxn>
                <a:cxn ang="0">
                  <a:pos x="6" y="23"/>
                </a:cxn>
                <a:cxn ang="0">
                  <a:pos x="2" y="21"/>
                </a:cxn>
                <a:cxn ang="0">
                  <a:pos x="1" y="16"/>
                </a:cxn>
                <a:cxn ang="0">
                  <a:pos x="0" y="13"/>
                </a:cxn>
                <a:cxn ang="0">
                  <a:pos x="1" y="9"/>
                </a:cxn>
                <a:cxn ang="0">
                  <a:pos x="2" y="6"/>
                </a:cxn>
                <a:cxn ang="0">
                  <a:pos x="6" y="2"/>
                </a:cxn>
                <a:cxn ang="0">
                  <a:pos x="9" y="0"/>
                </a:cxn>
                <a:cxn ang="0">
                  <a:pos x="13" y="0"/>
                </a:cxn>
                <a:cxn ang="0">
                  <a:pos x="18" y="0"/>
                </a:cxn>
                <a:cxn ang="0">
                  <a:pos x="21" y="2"/>
                </a:cxn>
                <a:cxn ang="0">
                  <a:pos x="24" y="6"/>
                </a:cxn>
                <a:cxn ang="0">
                  <a:pos x="25" y="9"/>
                </a:cxn>
                <a:cxn ang="0">
                  <a:pos x="26" y="13"/>
                </a:cxn>
              </a:cxnLst>
              <a:rect l="0" t="0" r="r" b="b"/>
              <a:pathLst>
                <a:path w="26" h="26">
                  <a:moveTo>
                    <a:pt x="26" y="13"/>
                  </a:moveTo>
                  <a:lnTo>
                    <a:pt x="25" y="16"/>
                  </a:lnTo>
                  <a:lnTo>
                    <a:pt x="24" y="21"/>
                  </a:lnTo>
                  <a:lnTo>
                    <a:pt x="21" y="23"/>
                  </a:lnTo>
                  <a:lnTo>
                    <a:pt x="18" y="25"/>
                  </a:lnTo>
                  <a:lnTo>
                    <a:pt x="13" y="26"/>
                  </a:lnTo>
                  <a:lnTo>
                    <a:pt x="9" y="25"/>
                  </a:lnTo>
                  <a:lnTo>
                    <a:pt x="6" y="23"/>
                  </a:lnTo>
                  <a:lnTo>
                    <a:pt x="2" y="21"/>
                  </a:lnTo>
                  <a:lnTo>
                    <a:pt x="1" y="16"/>
                  </a:lnTo>
                  <a:lnTo>
                    <a:pt x="0" y="13"/>
                  </a:lnTo>
                  <a:lnTo>
                    <a:pt x="1" y="9"/>
                  </a:lnTo>
                  <a:lnTo>
                    <a:pt x="2" y="6"/>
                  </a:lnTo>
                  <a:lnTo>
                    <a:pt x="6" y="2"/>
                  </a:lnTo>
                  <a:lnTo>
                    <a:pt x="9" y="0"/>
                  </a:lnTo>
                  <a:lnTo>
                    <a:pt x="13" y="0"/>
                  </a:lnTo>
                  <a:lnTo>
                    <a:pt x="18" y="0"/>
                  </a:lnTo>
                  <a:lnTo>
                    <a:pt x="21" y="2"/>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59" name="Freeform 2647"/>
            <p:cNvSpPr>
              <a:spLocks/>
            </p:cNvSpPr>
            <p:nvPr/>
          </p:nvSpPr>
          <p:spPr bwMode="auto">
            <a:xfrm>
              <a:off x="1719" y="3747"/>
              <a:ext cx="18" cy="20"/>
            </a:xfrm>
            <a:custGeom>
              <a:avLst/>
              <a:gdLst/>
              <a:ahLst/>
              <a:cxnLst>
                <a:cxn ang="0">
                  <a:pos x="26" y="13"/>
                </a:cxn>
                <a:cxn ang="0">
                  <a:pos x="25" y="17"/>
                </a:cxn>
                <a:cxn ang="0">
                  <a:pos x="23" y="21"/>
                </a:cxn>
                <a:cxn ang="0">
                  <a:pos x="21" y="24"/>
                </a:cxn>
                <a:cxn ang="0">
                  <a:pos x="16" y="26"/>
                </a:cxn>
                <a:cxn ang="0">
                  <a:pos x="13" y="26"/>
                </a:cxn>
                <a:cxn ang="0">
                  <a:pos x="9" y="26"/>
                </a:cxn>
                <a:cxn ang="0">
                  <a:pos x="6" y="24"/>
                </a:cxn>
                <a:cxn ang="0">
                  <a:pos x="2" y="21"/>
                </a:cxn>
                <a:cxn ang="0">
                  <a:pos x="0" y="17"/>
                </a:cxn>
                <a:cxn ang="0">
                  <a:pos x="0" y="13"/>
                </a:cxn>
                <a:cxn ang="0">
                  <a:pos x="0" y="10"/>
                </a:cxn>
                <a:cxn ang="0">
                  <a:pos x="2" y="5"/>
                </a:cxn>
                <a:cxn ang="0">
                  <a:pos x="6" y="3"/>
                </a:cxn>
                <a:cxn ang="0">
                  <a:pos x="9" y="1"/>
                </a:cxn>
                <a:cxn ang="0">
                  <a:pos x="13" y="0"/>
                </a:cxn>
                <a:cxn ang="0">
                  <a:pos x="16" y="1"/>
                </a:cxn>
                <a:cxn ang="0">
                  <a:pos x="21" y="3"/>
                </a:cxn>
                <a:cxn ang="0">
                  <a:pos x="23" y="5"/>
                </a:cxn>
                <a:cxn ang="0">
                  <a:pos x="25" y="10"/>
                </a:cxn>
                <a:cxn ang="0">
                  <a:pos x="26" y="13"/>
                </a:cxn>
              </a:cxnLst>
              <a:rect l="0" t="0" r="r" b="b"/>
              <a:pathLst>
                <a:path w="26" h="26">
                  <a:moveTo>
                    <a:pt x="26" y="13"/>
                  </a:moveTo>
                  <a:lnTo>
                    <a:pt x="25" y="17"/>
                  </a:lnTo>
                  <a:lnTo>
                    <a:pt x="23" y="21"/>
                  </a:lnTo>
                  <a:lnTo>
                    <a:pt x="21" y="24"/>
                  </a:lnTo>
                  <a:lnTo>
                    <a:pt x="16" y="26"/>
                  </a:lnTo>
                  <a:lnTo>
                    <a:pt x="13" y="26"/>
                  </a:lnTo>
                  <a:lnTo>
                    <a:pt x="9" y="26"/>
                  </a:lnTo>
                  <a:lnTo>
                    <a:pt x="6" y="24"/>
                  </a:lnTo>
                  <a:lnTo>
                    <a:pt x="2" y="21"/>
                  </a:lnTo>
                  <a:lnTo>
                    <a:pt x="0" y="17"/>
                  </a:lnTo>
                  <a:lnTo>
                    <a:pt x="0" y="13"/>
                  </a:lnTo>
                  <a:lnTo>
                    <a:pt x="0" y="10"/>
                  </a:lnTo>
                  <a:lnTo>
                    <a:pt x="2" y="5"/>
                  </a:lnTo>
                  <a:lnTo>
                    <a:pt x="6" y="3"/>
                  </a:lnTo>
                  <a:lnTo>
                    <a:pt x="9" y="1"/>
                  </a:lnTo>
                  <a:lnTo>
                    <a:pt x="13" y="0"/>
                  </a:lnTo>
                  <a:lnTo>
                    <a:pt x="16" y="1"/>
                  </a:lnTo>
                  <a:lnTo>
                    <a:pt x="21" y="3"/>
                  </a:lnTo>
                  <a:lnTo>
                    <a:pt x="23" y="5"/>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60" name="Freeform 2648"/>
            <p:cNvSpPr>
              <a:spLocks/>
            </p:cNvSpPr>
            <p:nvPr/>
          </p:nvSpPr>
          <p:spPr bwMode="auto">
            <a:xfrm>
              <a:off x="1734" y="3750"/>
              <a:ext cx="18" cy="19"/>
            </a:xfrm>
            <a:custGeom>
              <a:avLst/>
              <a:gdLst/>
              <a:ahLst/>
              <a:cxnLst>
                <a:cxn ang="0">
                  <a:pos x="26" y="13"/>
                </a:cxn>
                <a:cxn ang="0">
                  <a:pos x="25" y="16"/>
                </a:cxn>
                <a:cxn ang="0">
                  <a:pos x="23" y="21"/>
                </a:cxn>
                <a:cxn ang="0">
                  <a:pos x="21" y="23"/>
                </a:cxn>
                <a:cxn ang="0">
                  <a:pos x="16" y="25"/>
                </a:cxn>
                <a:cxn ang="0">
                  <a:pos x="13" y="26"/>
                </a:cxn>
                <a:cxn ang="0">
                  <a:pos x="9" y="25"/>
                </a:cxn>
                <a:cxn ang="0">
                  <a:pos x="5" y="23"/>
                </a:cxn>
                <a:cxn ang="0">
                  <a:pos x="2" y="21"/>
                </a:cxn>
                <a:cxn ang="0">
                  <a:pos x="0" y="16"/>
                </a:cxn>
                <a:cxn ang="0">
                  <a:pos x="0" y="13"/>
                </a:cxn>
                <a:cxn ang="0">
                  <a:pos x="0" y="9"/>
                </a:cxn>
                <a:cxn ang="0">
                  <a:pos x="2" y="6"/>
                </a:cxn>
                <a:cxn ang="0">
                  <a:pos x="5" y="2"/>
                </a:cxn>
                <a:cxn ang="0">
                  <a:pos x="9" y="0"/>
                </a:cxn>
                <a:cxn ang="0">
                  <a:pos x="13" y="0"/>
                </a:cxn>
                <a:cxn ang="0">
                  <a:pos x="16" y="0"/>
                </a:cxn>
                <a:cxn ang="0">
                  <a:pos x="21" y="2"/>
                </a:cxn>
                <a:cxn ang="0">
                  <a:pos x="23" y="6"/>
                </a:cxn>
                <a:cxn ang="0">
                  <a:pos x="25" y="9"/>
                </a:cxn>
                <a:cxn ang="0">
                  <a:pos x="26" y="13"/>
                </a:cxn>
              </a:cxnLst>
              <a:rect l="0" t="0" r="r" b="b"/>
              <a:pathLst>
                <a:path w="26" h="26">
                  <a:moveTo>
                    <a:pt x="26" y="13"/>
                  </a:moveTo>
                  <a:lnTo>
                    <a:pt x="25" y="16"/>
                  </a:lnTo>
                  <a:lnTo>
                    <a:pt x="23" y="21"/>
                  </a:lnTo>
                  <a:lnTo>
                    <a:pt x="21" y="23"/>
                  </a:lnTo>
                  <a:lnTo>
                    <a:pt x="16" y="25"/>
                  </a:lnTo>
                  <a:lnTo>
                    <a:pt x="13" y="26"/>
                  </a:lnTo>
                  <a:lnTo>
                    <a:pt x="9" y="25"/>
                  </a:lnTo>
                  <a:lnTo>
                    <a:pt x="5" y="23"/>
                  </a:lnTo>
                  <a:lnTo>
                    <a:pt x="2" y="21"/>
                  </a:lnTo>
                  <a:lnTo>
                    <a:pt x="0" y="16"/>
                  </a:lnTo>
                  <a:lnTo>
                    <a:pt x="0" y="13"/>
                  </a:lnTo>
                  <a:lnTo>
                    <a:pt x="0" y="9"/>
                  </a:lnTo>
                  <a:lnTo>
                    <a:pt x="2" y="6"/>
                  </a:lnTo>
                  <a:lnTo>
                    <a:pt x="5" y="2"/>
                  </a:lnTo>
                  <a:lnTo>
                    <a:pt x="9" y="0"/>
                  </a:lnTo>
                  <a:lnTo>
                    <a:pt x="13" y="0"/>
                  </a:lnTo>
                  <a:lnTo>
                    <a:pt x="16" y="0"/>
                  </a:lnTo>
                  <a:lnTo>
                    <a:pt x="21" y="2"/>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61" name="Freeform 2649"/>
            <p:cNvSpPr>
              <a:spLocks/>
            </p:cNvSpPr>
            <p:nvPr/>
          </p:nvSpPr>
          <p:spPr bwMode="auto">
            <a:xfrm>
              <a:off x="1750" y="3751"/>
              <a:ext cx="18" cy="20"/>
            </a:xfrm>
            <a:custGeom>
              <a:avLst/>
              <a:gdLst/>
              <a:ahLst/>
              <a:cxnLst>
                <a:cxn ang="0">
                  <a:pos x="26" y="13"/>
                </a:cxn>
                <a:cxn ang="0">
                  <a:pos x="25" y="18"/>
                </a:cxn>
                <a:cxn ang="0">
                  <a:pos x="23" y="21"/>
                </a:cxn>
                <a:cxn ang="0">
                  <a:pos x="21" y="24"/>
                </a:cxn>
                <a:cxn ang="0">
                  <a:pos x="16" y="26"/>
                </a:cxn>
                <a:cxn ang="0">
                  <a:pos x="13" y="26"/>
                </a:cxn>
                <a:cxn ang="0">
                  <a:pos x="9" y="26"/>
                </a:cxn>
                <a:cxn ang="0">
                  <a:pos x="5" y="24"/>
                </a:cxn>
                <a:cxn ang="0">
                  <a:pos x="2" y="21"/>
                </a:cxn>
                <a:cxn ang="0">
                  <a:pos x="0" y="18"/>
                </a:cxn>
                <a:cxn ang="0">
                  <a:pos x="0" y="13"/>
                </a:cxn>
                <a:cxn ang="0">
                  <a:pos x="0" y="10"/>
                </a:cxn>
                <a:cxn ang="0">
                  <a:pos x="2" y="6"/>
                </a:cxn>
                <a:cxn ang="0">
                  <a:pos x="5" y="3"/>
                </a:cxn>
                <a:cxn ang="0">
                  <a:pos x="9" y="1"/>
                </a:cxn>
                <a:cxn ang="0">
                  <a:pos x="13" y="0"/>
                </a:cxn>
                <a:cxn ang="0">
                  <a:pos x="16" y="1"/>
                </a:cxn>
                <a:cxn ang="0">
                  <a:pos x="21" y="3"/>
                </a:cxn>
                <a:cxn ang="0">
                  <a:pos x="23" y="6"/>
                </a:cxn>
                <a:cxn ang="0">
                  <a:pos x="25" y="10"/>
                </a:cxn>
                <a:cxn ang="0">
                  <a:pos x="26" y="13"/>
                </a:cxn>
              </a:cxnLst>
              <a:rect l="0" t="0" r="r" b="b"/>
              <a:pathLst>
                <a:path w="26" h="26">
                  <a:moveTo>
                    <a:pt x="26" y="13"/>
                  </a:moveTo>
                  <a:lnTo>
                    <a:pt x="25" y="18"/>
                  </a:lnTo>
                  <a:lnTo>
                    <a:pt x="23" y="21"/>
                  </a:lnTo>
                  <a:lnTo>
                    <a:pt x="21" y="24"/>
                  </a:lnTo>
                  <a:lnTo>
                    <a:pt x="16" y="26"/>
                  </a:lnTo>
                  <a:lnTo>
                    <a:pt x="13" y="26"/>
                  </a:lnTo>
                  <a:lnTo>
                    <a:pt x="9" y="26"/>
                  </a:lnTo>
                  <a:lnTo>
                    <a:pt x="5" y="24"/>
                  </a:lnTo>
                  <a:lnTo>
                    <a:pt x="2" y="21"/>
                  </a:lnTo>
                  <a:lnTo>
                    <a:pt x="0" y="18"/>
                  </a:lnTo>
                  <a:lnTo>
                    <a:pt x="0" y="13"/>
                  </a:lnTo>
                  <a:lnTo>
                    <a:pt x="0" y="10"/>
                  </a:lnTo>
                  <a:lnTo>
                    <a:pt x="2" y="6"/>
                  </a:lnTo>
                  <a:lnTo>
                    <a:pt x="5" y="3"/>
                  </a:lnTo>
                  <a:lnTo>
                    <a:pt x="9" y="1"/>
                  </a:lnTo>
                  <a:lnTo>
                    <a:pt x="13" y="0"/>
                  </a:lnTo>
                  <a:lnTo>
                    <a:pt x="16" y="1"/>
                  </a:lnTo>
                  <a:lnTo>
                    <a:pt x="21" y="3"/>
                  </a:lnTo>
                  <a:lnTo>
                    <a:pt x="23" y="6"/>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62" name="Freeform 2650"/>
            <p:cNvSpPr>
              <a:spLocks/>
            </p:cNvSpPr>
            <p:nvPr/>
          </p:nvSpPr>
          <p:spPr bwMode="auto">
            <a:xfrm>
              <a:off x="1764" y="3752"/>
              <a:ext cx="18" cy="21"/>
            </a:xfrm>
            <a:custGeom>
              <a:avLst/>
              <a:gdLst/>
              <a:ahLst/>
              <a:cxnLst>
                <a:cxn ang="0">
                  <a:pos x="26" y="13"/>
                </a:cxn>
                <a:cxn ang="0">
                  <a:pos x="26" y="18"/>
                </a:cxn>
                <a:cxn ang="0">
                  <a:pos x="24" y="21"/>
                </a:cxn>
                <a:cxn ang="0">
                  <a:pos x="20" y="24"/>
                </a:cxn>
                <a:cxn ang="0">
                  <a:pos x="17" y="26"/>
                </a:cxn>
                <a:cxn ang="0">
                  <a:pos x="13" y="27"/>
                </a:cxn>
                <a:cxn ang="0">
                  <a:pos x="9" y="26"/>
                </a:cxn>
                <a:cxn ang="0">
                  <a:pos x="5" y="24"/>
                </a:cxn>
                <a:cxn ang="0">
                  <a:pos x="3" y="21"/>
                </a:cxn>
                <a:cxn ang="0">
                  <a:pos x="1" y="18"/>
                </a:cxn>
                <a:cxn ang="0">
                  <a:pos x="0" y="13"/>
                </a:cxn>
                <a:cxn ang="0">
                  <a:pos x="1" y="9"/>
                </a:cxn>
                <a:cxn ang="0">
                  <a:pos x="3" y="6"/>
                </a:cxn>
                <a:cxn ang="0">
                  <a:pos x="5" y="3"/>
                </a:cxn>
                <a:cxn ang="0">
                  <a:pos x="9" y="1"/>
                </a:cxn>
                <a:cxn ang="0">
                  <a:pos x="13" y="0"/>
                </a:cxn>
                <a:cxn ang="0">
                  <a:pos x="17" y="1"/>
                </a:cxn>
                <a:cxn ang="0">
                  <a:pos x="20" y="3"/>
                </a:cxn>
                <a:cxn ang="0">
                  <a:pos x="24" y="6"/>
                </a:cxn>
                <a:cxn ang="0">
                  <a:pos x="26" y="9"/>
                </a:cxn>
                <a:cxn ang="0">
                  <a:pos x="26" y="13"/>
                </a:cxn>
              </a:cxnLst>
              <a:rect l="0" t="0" r="r" b="b"/>
              <a:pathLst>
                <a:path w="26" h="27">
                  <a:moveTo>
                    <a:pt x="26" y="13"/>
                  </a:moveTo>
                  <a:lnTo>
                    <a:pt x="26" y="18"/>
                  </a:lnTo>
                  <a:lnTo>
                    <a:pt x="24" y="21"/>
                  </a:lnTo>
                  <a:lnTo>
                    <a:pt x="20" y="24"/>
                  </a:lnTo>
                  <a:lnTo>
                    <a:pt x="17" y="26"/>
                  </a:lnTo>
                  <a:lnTo>
                    <a:pt x="13" y="27"/>
                  </a:lnTo>
                  <a:lnTo>
                    <a:pt x="9" y="26"/>
                  </a:lnTo>
                  <a:lnTo>
                    <a:pt x="5" y="24"/>
                  </a:lnTo>
                  <a:lnTo>
                    <a:pt x="3" y="21"/>
                  </a:lnTo>
                  <a:lnTo>
                    <a:pt x="1" y="18"/>
                  </a:lnTo>
                  <a:lnTo>
                    <a:pt x="0" y="13"/>
                  </a:lnTo>
                  <a:lnTo>
                    <a:pt x="1" y="9"/>
                  </a:lnTo>
                  <a:lnTo>
                    <a:pt x="3" y="6"/>
                  </a:lnTo>
                  <a:lnTo>
                    <a:pt x="5" y="3"/>
                  </a:lnTo>
                  <a:lnTo>
                    <a:pt x="9" y="1"/>
                  </a:lnTo>
                  <a:lnTo>
                    <a:pt x="13" y="0"/>
                  </a:lnTo>
                  <a:lnTo>
                    <a:pt x="17" y="1"/>
                  </a:lnTo>
                  <a:lnTo>
                    <a:pt x="20" y="3"/>
                  </a:lnTo>
                  <a:lnTo>
                    <a:pt x="24" y="6"/>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63" name="Freeform 2651"/>
            <p:cNvSpPr>
              <a:spLocks/>
            </p:cNvSpPr>
            <p:nvPr/>
          </p:nvSpPr>
          <p:spPr bwMode="auto">
            <a:xfrm>
              <a:off x="1779" y="3753"/>
              <a:ext cx="18" cy="21"/>
            </a:xfrm>
            <a:custGeom>
              <a:avLst/>
              <a:gdLst/>
              <a:ahLst/>
              <a:cxnLst>
                <a:cxn ang="0">
                  <a:pos x="27" y="14"/>
                </a:cxn>
                <a:cxn ang="0">
                  <a:pos x="27" y="18"/>
                </a:cxn>
                <a:cxn ang="0">
                  <a:pos x="25" y="21"/>
                </a:cxn>
                <a:cxn ang="0">
                  <a:pos x="21" y="25"/>
                </a:cxn>
                <a:cxn ang="0">
                  <a:pos x="18" y="26"/>
                </a:cxn>
                <a:cxn ang="0">
                  <a:pos x="14" y="27"/>
                </a:cxn>
                <a:cxn ang="0">
                  <a:pos x="10" y="26"/>
                </a:cxn>
                <a:cxn ang="0">
                  <a:pos x="6" y="25"/>
                </a:cxn>
                <a:cxn ang="0">
                  <a:pos x="4" y="21"/>
                </a:cxn>
                <a:cxn ang="0">
                  <a:pos x="2" y="18"/>
                </a:cxn>
                <a:cxn ang="0">
                  <a:pos x="0" y="14"/>
                </a:cxn>
                <a:cxn ang="0">
                  <a:pos x="2" y="9"/>
                </a:cxn>
                <a:cxn ang="0">
                  <a:pos x="4" y="6"/>
                </a:cxn>
                <a:cxn ang="0">
                  <a:pos x="6" y="3"/>
                </a:cxn>
                <a:cxn ang="0">
                  <a:pos x="10" y="2"/>
                </a:cxn>
                <a:cxn ang="0">
                  <a:pos x="14" y="0"/>
                </a:cxn>
                <a:cxn ang="0">
                  <a:pos x="18" y="2"/>
                </a:cxn>
                <a:cxn ang="0">
                  <a:pos x="21" y="3"/>
                </a:cxn>
                <a:cxn ang="0">
                  <a:pos x="25" y="6"/>
                </a:cxn>
                <a:cxn ang="0">
                  <a:pos x="27" y="9"/>
                </a:cxn>
                <a:cxn ang="0">
                  <a:pos x="27" y="14"/>
                </a:cxn>
              </a:cxnLst>
              <a:rect l="0" t="0" r="r" b="b"/>
              <a:pathLst>
                <a:path w="27" h="27">
                  <a:moveTo>
                    <a:pt x="27" y="14"/>
                  </a:moveTo>
                  <a:lnTo>
                    <a:pt x="27" y="18"/>
                  </a:lnTo>
                  <a:lnTo>
                    <a:pt x="25" y="21"/>
                  </a:lnTo>
                  <a:lnTo>
                    <a:pt x="21" y="25"/>
                  </a:lnTo>
                  <a:lnTo>
                    <a:pt x="18" y="26"/>
                  </a:lnTo>
                  <a:lnTo>
                    <a:pt x="14" y="27"/>
                  </a:lnTo>
                  <a:lnTo>
                    <a:pt x="10" y="26"/>
                  </a:lnTo>
                  <a:lnTo>
                    <a:pt x="6" y="25"/>
                  </a:lnTo>
                  <a:lnTo>
                    <a:pt x="4" y="21"/>
                  </a:lnTo>
                  <a:lnTo>
                    <a:pt x="2" y="18"/>
                  </a:lnTo>
                  <a:lnTo>
                    <a:pt x="0" y="14"/>
                  </a:lnTo>
                  <a:lnTo>
                    <a:pt x="2" y="9"/>
                  </a:lnTo>
                  <a:lnTo>
                    <a:pt x="4" y="6"/>
                  </a:lnTo>
                  <a:lnTo>
                    <a:pt x="6" y="3"/>
                  </a:lnTo>
                  <a:lnTo>
                    <a:pt x="10" y="2"/>
                  </a:lnTo>
                  <a:lnTo>
                    <a:pt x="14" y="0"/>
                  </a:lnTo>
                  <a:lnTo>
                    <a:pt x="18" y="2"/>
                  </a:lnTo>
                  <a:lnTo>
                    <a:pt x="21" y="3"/>
                  </a:lnTo>
                  <a:lnTo>
                    <a:pt x="25" y="6"/>
                  </a:lnTo>
                  <a:lnTo>
                    <a:pt x="27" y="9"/>
                  </a:lnTo>
                  <a:lnTo>
                    <a:pt x="27" y="14"/>
                  </a:lnTo>
                </a:path>
              </a:pathLst>
            </a:custGeom>
            <a:noFill/>
            <a:ln w="14288">
              <a:solidFill>
                <a:srgbClr val="000000"/>
              </a:solidFill>
              <a:prstDash val="solid"/>
              <a:round/>
              <a:headEnd/>
              <a:tailEnd/>
            </a:ln>
          </p:spPr>
          <p:txBody>
            <a:bodyPr/>
            <a:lstStyle/>
            <a:p>
              <a:endParaRPr lang="en-US"/>
            </a:p>
          </p:txBody>
        </p:sp>
        <p:sp>
          <p:nvSpPr>
            <p:cNvPr id="169564" name="Freeform 2652"/>
            <p:cNvSpPr>
              <a:spLocks/>
            </p:cNvSpPr>
            <p:nvPr/>
          </p:nvSpPr>
          <p:spPr bwMode="auto">
            <a:xfrm>
              <a:off x="1794" y="3756"/>
              <a:ext cx="19" cy="20"/>
            </a:xfrm>
            <a:custGeom>
              <a:avLst/>
              <a:gdLst/>
              <a:ahLst/>
              <a:cxnLst>
                <a:cxn ang="0">
                  <a:pos x="27" y="13"/>
                </a:cxn>
                <a:cxn ang="0">
                  <a:pos x="26" y="17"/>
                </a:cxn>
                <a:cxn ang="0">
                  <a:pos x="24" y="21"/>
                </a:cxn>
                <a:cxn ang="0">
                  <a:pos x="21" y="24"/>
                </a:cxn>
                <a:cxn ang="0">
                  <a:pos x="18" y="26"/>
                </a:cxn>
                <a:cxn ang="0">
                  <a:pos x="13" y="26"/>
                </a:cxn>
                <a:cxn ang="0">
                  <a:pos x="9" y="26"/>
                </a:cxn>
                <a:cxn ang="0">
                  <a:pos x="6" y="24"/>
                </a:cxn>
                <a:cxn ang="0">
                  <a:pos x="3" y="21"/>
                </a:cxn>
                <a:cxn ang="0">
                  <a:pos x="1" y="17"/>
                </a:cxn>
                <a:cxn ang="0">
                  <a:pos x="0" y="13"/>
                </a:cxn>
                <a:cxn ang="0">
                  <a:pos x="1" y="10"/>
                </a:cxn>
                <a:cxn ang="0">
                  <a:pos x="3" y="5"/>
                </a:cxn>
                <a:cxn ang="0">
                  <a:pos x="6" y="3"/>
                </a:cxn>
                <a:cxn ang="0">
                  <a:pos x="9" y="1"/>
                </a:cxn>
                <a:cxn ang="0">
                  <a:pos x="13" y="0"/>
                </a:cxn>
                <a:cxn ang="0">
                  <a:pos x="18" y="1"/>
                </a:cxn>
                <a:cxn ang="0">
                  <a:pos x="21" y="3"/>
                </a:cxn>
                <a:cxn ang="0">
                  <a:pos x="24" y="5"/>
                </a:cxn>
                <a:cxn ang="0">
                  <a:pos x="26" y="10"/>
                </a:cxn>
                <a:cxn ang="0">
                  <a:pos x="27" y="13"/>
                </a:cxn>
              </a:cxnLst>
              <a:rect l="0" t="0" r="r" b="b"/>
              <a:pathLst>
                <a:path w="27" h="26">
                  <a:moveTo>
                    <a:pt x="27" y="13"/>
                  </a:moveTo>
                  <a:lnTo>
                    <a:pt x="26" y="17"/>
                  </a:lnTo>
                  <a:lnTo>
                    <a:pt x="24" y="21"/>
                  </a:lnTo>
                  <a:lnTo>
                    <a:pt x="21" y="24"/>
                  </a:lnTo>
                  <a:lnTo>
                    <a:pt x="18" y="26"/>
                  </a:lnTo>
                  <a:lnTo>
                    <a:pt x="13" y="26"/>
                  </a:lnTo>
                  <a:lnTo>
                    <a:pt x="9" y="26"/>
                  </a:lnTo>
                  <a:lnTo>
                    <a:pt x="6" y="24"/>
                  </a:lnTo>
                  <a:lnTo>
                    <a:pt x="3" y="21"/>
                  </a:lnTo>
                  <a:lnTo>
                    <a:pt x="1" y="17"/>
                  </a:lnTo>
                  <a:lnTo>
                    <a:pt x="0" y="13"/>
                  </a:lnTo>
                  <a:lnTo>
                    <a:pt x="1" y="10"/>
                  </a:lnTo>
                  <a:lnTo>
                    <a:pt x="3" y="5"/>
                  </a:lnTo>
                  <a:lnTo>
                    <a:pt x="6" y="3"/>
                  </a:lnTo>
                  <a:lnTo>
                    <a:pt x="9" y="1"/>
                  </a:lnTo>
                  <a:lnTo>
                    <a:pt x="13" y="0"/>
                  </a:lnTo>
                  <a:lnTo>
                    <a:pt x="18" y="1"/>
                  </a:lnTo>
                  <a:lnTo>
                    <a:pt x="21" y="3"/>
                  </a:lnTo>
                  <a:lnTo>
                    <a:pt x="24" y="5"/>
                  </a:lnTo>
                  <a:lnTo>
                    <a:pt x="26" y="10"/>
                  </a:lnTo>
                  <a:lnTo>
                    <a:pt x="27" y="13"/>
                  </a:lnTo>
                </a:path>
              </a:pathLst>
            </a:custGeom>
            <a:noFill/>
            <a:ln w="14288">
              <a:solidFill>
                <a:srgbClr val="000000"/>
              </a:solidFill>
              <a:prstDash val="solid"/>
              <a:round/>
              <a:headEnd/>
              <a:tailEnd/>
            </a:ln>
          </p:spPr>
          <p:txBody>
            <a:bodyPr/>
            <a:lstStyle/>
            <a:p>
              <a:endParaRPr lang="en-US"/>
            </a:p>
          </p:txBody>
        </p:sp>
        <p:sp>
          <p:nvSpPr>
            <p:cNvPr id="169565" name="Freeform 2653"/>
            <p:cNvSpPr>
              <a:spLocks/>
            </p:cNvSpPr>
            <p:nvPr/>
          </p:nvSpPr>
          <p:spPr bwMode="auto">
            <a:xfrm>
              <a:off x="1809" y="3758"/>
              <a:ext cx="18" cy="19"/>
            </a:xfrm>
            <a:custGeom>
              <a:avLst/>
              <a:gdLst/>
              <a:ahLst/>
              <a:cxnLst>
                <a:cxn ang="0">
                  <a:pos x="26" y="13"/>
                </a:cxn>
                <a:cxn ang="0">
                  <a:pos x="25" y="17"/>
                </a:cxn>
                <a:cxn ang="0">
                  <a:pos x="24" y="21"/>
                </a:cxn>
                <a:cxn ang="0">
                  <a:pos x="21" y="24"/>
                </a:cxn>
                <a:cxn ang="0">
                  <a:pos x="18" y="26"/>
                </a:cxn>
                <a:cxn ang="0">
                  <a:pos x="13" y="26"/>
                </a:cxn>
                <a:cxn ang="0">
                  <a:pos x="9" y="26"/>
                </a:cxn>
                <a:cxn ang="0">
                  <a:pos x="6" y="24"/>
                </a:cxn>
                <a:cxn ang="0">
                  <a:pos x="2" y="21"/>
                </a:cxn>
                <a:cxn ang="0">
                  <a:pos x="1" y="17"/>
                </a:cxn>
                <a:cxn ang="0">
                  <a:pos x="0" y="13"/>
                </a:cxn>
                <a:cxn ang="0">
                  <a:pos x="1" y="10"/>
                </a:cxn>
                <a:cxn ang="0">
                  <a:pos x="2" y="5"/>
                </a:cxn>
                <a:cxn ang="0">
                  <a:pos x="6" y="3"/>
                </a:cxn>
                <a:cxn ang="0">
                  <a:pos x="9" y="1"/>
                </a:cxn>
                <a:cxn ang="0">
                  <a:pos x="13" y="0"/>
                </a:cxn>
                <a:cxn ang="0">
                  <a:pos x="18" y="1"/>
                </a:cxn>
                <a:cxn ang="0">
                  <a:pos x="21" y="3"/>
                </a:cxn>
                <a:cxn ang="0">
                  <a:pos x="24" y="5"/>
                </a:cxn>
                <a:cxn ang="0">
                  <a:pos x="25" y="10"/>
                </a:cxn>
                <a:cxn ang="0">
                  <a:pos x="26" y="13"/>
                </a:cxn>
              </a:cxnLst>
              <a:rect l="0" t="0" r="r" b="b"/>
              <a:pathLst>
                <a:path w="26" h="26">
                  <a:moveTo>
                    <a:pt x="26" y="13"/>
                  </a:moveTo>
                  <a:lnTo>
                    <a:pt x="25" y="17"/>
                  </a:lnTo>
                  <a:lnTo>
                    <a:pt x="24" y="21"/>
                  </a:lnTo>
                  <a:lnTo>
                    <a:pt x="21" y="24"/>
                  </a:lnTo>
                  <a:lnTo>
                    <a:pt x="18" y="26"/>
                  </a:lnTo>
                  <a:lnTo>
                    <a:pt x="13" y="26"/>
                  </a:lnTo>
                  <a:lnTo>
                    <a:pt x="9" y="26"/>
                  </a:lnTo>
                  <a:lnTo>
                    <a:pt x="6" y="24"/>
                  </a:lnTo>
                  <a:lnTo>
                    <a:pt x="2" y="21"/>
                  </a:lnTo>
                  <a:lnTo>
                    <a:pt x="1" y="17"/>
                  </a:lnTo>
                  <a:lnTo>
                    <a:pt x="0" y="13"/>
                  </a:lnTo>
                  <a:lnTo>
                    <a:pt x="1" y="10"/>
                  </a:lnTo>
                  <a:lnTo>
                    <a:pt x="2" y="5"/>
                  </a:lnTo>
                  <a:lnTo>
                    <a:pt x="6" y="3"/>
                  </a:lnTo>
                  <a:lnTo>
                    <a:pt x="9" y="1"/>
                  </a:lnTo>
                  <a:lnTo>
                    <a:pt x="13" y="0"/>
                  </a:lnTo>
                  <a:lnTo>
                    <a:pt x="18" y="1"/>
                  </a:lnTo>
                  <a:lnTo>
                    <a:pt x="21" y="3"/>
                  </a:lnTo>
                  <a:lnTo>
                    <a:pt x="24" y="5"/>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66" name="Freeform 2654"/>
            <p:cNvSpPr>
              <a:spLocks/>
            </p:cNvSpPr>
            <p:nvPr/>
          </p:nvSpPr>
          <p:spPr bwMode="auto">
            <a:xfrm>
              <a:off x="1824" y="3759"/>
              <a:ext cx="18" cy="20"/>
            </a:xfrm>
            <a:custGeom>
              <a:avLst/>
              <a:gdLst/>
              <a:ahLst/>
              <a:cxnLst>
                <a:cxn ang="0">
                  <a:pos x="26" y="13"/>
                </a:cxn>
                <a:cxn ang="0">
                  <a:pos x="25" y="17"/>
                </a:cxn>
                <a:cxn ang="0">
                  <a:pos x="23" y="21"/>
                </a:cxn>
                <a:cxn ang="0">
                  <a:pos x="21" y="23"/>
                </a:cxn>
                <a:cxn ang="0">
                  <a:pos x="17" y="25"/>
                </a:cxn>
                <a:cxn ang="0">
                  <a:pos x="13" y="26"/>
                </a:cxn>
                <a:cxn ang="0">
                  <a:pos x="9" y="25"/>
                </a:cxn>
                <a:cxn ang="0">
                  <a:pos x="6" y="23"/>
                </a:cxn>
                <a:cxn ang="0">
                  <a:pos x="2" y="21"/>
                </a:cxn>
                <a:cxn ang="0">
                  <a:pos x="0" y="17"/>
                </a:cxn>
                <a:cxn ang="0">
                  <a:pos x="0" y="13"/>
                </a:cxn>
                <a:cxn ang="0">
                  <a:pos x="0" y="9"/>
                </a:cxn>
                <a:cxn ang="0">
                  <a:pos x="2" y="6"/>
                </a:cxn>
                <a:cxn ang="0">
                  <a:pos x="6" y="2"/>
                </a:cxn>
                <a:cxn ang="0">
                  <a:pos x="9" y="0"/>
                </a:cxn>
                <a:cxn ang="0">
                  <a:pos x="13" y="0"/>
                </a:cxn>
                <a:cxn ang="0">
                  <a:pos x="17" y="0"/>
                </a:cxn>
                <a:cxn ang="0">
                  <a:pos x="21" y="2"/>
                </a:cxn>
                <a:cxn ang="0">
                  <a:pos x="23" y="6"/>
                </a:cxn>
                <a:cxn ang="0">
                  <a:pos x="25" y="9"/>
                </a:cxn>
                <a:cxn ang="0">
                  <a:pos x="26" y="13"/>
                </a:cxn>
              </a:cxnLst>
              <a:rect l="0" t="0" r="r" b="b"/>
              <a:pathLst>
                <a:path w="26" h="26">
                  <a:moveTo>
                    <a:pt x="26" y="13"/>
                  </a:moveTo>
                  <a:lnTo>
                    <a:pt x="25" y="17"/>
                  </a:lnTo>
                  <a:lnTo>
                    <a:pt x="23" y="21"/>
                  </a:lnTo>
                  <a:lnTo>
                    <a:pt x="21" y="23"/>
                  </a:lnTo>
                  <a:lnTo>
                    <a:pt x="17" y="25"/>
                  </a:lnTo>
                  <a:lnTo>
                    <a:pt x="13" y="26"/>
                  </a:lnTo>
                  <a:lnTo>
                    <a:pt x="9" y="25"/>
                  </a:lnTo>
                  <a:lnTo>
                    <a:pt x="6" y="23"/>
                  </a:lnTo>
                  <a:lnTo>
                    <a:pt x="2" y="21"/>
                  </a:lnTo>
                  <a:lnTo>
                    <a:pt x="0" y="17"/>
                  </a:lnTo>
                  <a:lnTo>
                    <a:pt x="0" y="13"/>
                  </a:lnTo>
                  <a:lnTo>
                    <a:pt x="0" y="9"/>
                  </a:lnTo>
                  <a:lnTo>
                    <a:pt x="2" y="6"/>
                  </a:lnTo>
                  <a:lnTo>
                    <a:pt x="6" y="2"/>
                  </a:lnTo>
                  <a:lnTo>
                    <a:pt x="9" y="0"/>
                  </a:lnTo>
                  <a:lnTo>
                    <a:pt x="13" y="0"/>
                  </a:lnTo>
                  <a:lnTo>
                    <a:pt x="17" y="0"/>
                  </a:lnTo>
                  <a:lnTo>
                    <a:pt x="21" y="2"/>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67" name="Freeform 2655"/>
            <p:cNvSpPr>
              <a:spLocks/>
            </p:cNvSpPr>
            <p:nvPr/>
          </p:nvSpPr>
          <p:spPr bwMode="auto">
            <a:xfrm>
              <a:off x="1840" y="3760"/>
              <a:ext cx="18" cy="21"/>
            </a:xfrm>
            <a:custGeom>
              <a:avLst/>
              <a:gdLst/>
              <a:ahLst/>
              <a:cxnLst>
                <a:cxn ang="0">
                  <a:pos x="26" y="13"/>
                </a:cxn>
                <a:cxn ang="0">
                  <a:pos x="25" y="17"/>
                </a:cxn>
                <a:cxn ang="0">
                  <a:pos x="23" y="21"/>
                </a:cxn>
                <a:cxn ang="0">
                  <a:pos x="21" y="23"/>
                </a:cxn>
                <a:cxn ang="0">
                  <a:pos x="16" y="25"/>
                </a:cxn>
                <a:cxn ang="0">
                  <a:pos x="13" y="27"/>
                </a:cxn>
                <a:cxn ang="0">
                  <a:pos x="9" y="25"/>
                </a:cxn>
                <a:cxn ang="0">
                  <a:pos x="5" y="23"/>
                </a:cxn>
                <a:cxn ang="0">
                  <a:pos x="2" y="21"/>
                </a:cxn>
                <a:cxn ang="0">
                  <a:pos x="0" y="17"/>
                </a:cxn>
                <a:cxn ang="0">
                  <a:pos x="0" y="13"/>
                </a:cxn>
                <a:cxn ang="0">
                  <a:pos x="0" y="9"/>
                </a:cxn>
                <a:cxn ang="0">
                  <a:pos x="2" y="6"/>
                </a:cxn>
                <a:cxn ang="0">
                  <a:pos x="5" y="2"/>
                </a:cxn>
                <a:cxn ang="0">
                  <a:pos x="9" y="0"/>
                </a:cxn>
                <a:cxn ang="0">
                  <a:pos x="13" y="0"/>
                </a:cxn>
                <a:cxn ang="0">
                  <a:pos x="16" y="0"/>
                </a:cxn>
                <a:cxn ang="0">
                  <a:pos x="21" y="2"/>
                </a:cxn>
                <a:cxn ang="0">
                  <a:pos x="23" y="6"/>
                </a:cxn>
                <a:cxn ang="0">
                  <a:pos x="25" y="9"/>
                </a:cxn>
                <a:cxn ang="0">
                  <a:pos x="26" y="13"/>
                </a:cxn>
              </a:cxnLst>
              <a:rect l="0" t="0" r="r" b="b"/>
              <a:pathLst>
                <a:path w="26" h="27">
                  <a:moveTo>
                    <a:pt x="26" y="13"/>
                  </a:moveTo>
                  <a:lnTo>
                    <a:pt x="25" y="17"/>
                  </a:lnTo>
                  <a:lnTo>
                    <a:pt x="23" y="21"/>
                  </a:lnTo>
                  <a:lnTo>
                    <a:pt x="21" y="23"/>
                  </a:lnTo>
                  <a:lnTo>
                    <a:pt x="16" y="25"/>
                  </a:lnTo>
                  <a:lnTo>
                    <a:pt x="13" y="27"/>
                  </a:lnTo>
                  <a:lnTo>
                    <a:pt x="9" y="25"/>
                  </a:lnTo>
                  <a:lnTo>
                    <a:pt x="5" y="23"/>
                  </a:lnTo>
                  <a:lnTo>
                    <a:pt x="2" y="21"/>
                  </a:lnTo>
                  <a:lnTo>
                    <a:pt x="0" y="17"/>
                  </a:lnTo>
                  <a:lnTo>
                    <a:pt x="0" y="13"/>
                  </a:lnTo>
                  <a:lnTo>
                    <a:pt x="0" y="9"/>
                  </a:lnTo>
                  <a:lnTo>
                    <a:pt x="2" y="6"/>
                  </a:lnTo>
                  <a:lnTo>
                    <a:pt x="5" y="2"/>
                  </a:lnTo>
                  <a:lnTo>
                    <a:pt x="9" y="0"/>
                  </a:lnTo>
                  <a:lnTo>
                    <a:pt x="13" y="0"/>
                  </a:lnTo>
                  <a:lnTo>
                    <a:pt x="16" y="0"/>
                  </a:lnTo>
                  <a:lnTo>
                    <a:pt x="21" y="2"/>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68" name="Freeform 2656"/>
            <p:cNvSpPr>
              <a:spLocks/>
            </p:cNvSpPr>
            <p:nvPr/>
          </p:nvSpPr>
          <p:spPr bwMode="auto">
            <a:xfrm>
              <a:off x="1855" y="3762"/>
              <a:ext cx="18" cy="21"/>
            </a:xfrm>
            <a:custGeom>
              <a:avLst/>
              <a:gdLst/>
              <a:ahLst/>
              <a:cxnLst>
                <a:cxn ang="0">
                  <a:pos x="26" y="14"/>
                </a:cxn>
                <a:cxn ang="0">
                  <a:pos x="25" y="17"/>
                </a:cxn>
                <a:cxn ang="0">
                  <a:pos x="23" y="21"/>
                </a:cxn>
                <a:cxn ang="0">
                  <a:pos x="21" y="23"/>
                </a:cxn>
                <a:cxn ang="0">
                  <a:pos x="16" y="26"/>
                </a:cxn>
                <a:cxn ang="0">
                  <a:pos x="13" y="27"/>
                </a:cxn>
                <a:cxn ang="0">
                  <a:pos x="9" y="26"/>
                </a:cxn>
                <a:cxn ang="0">
                  <a:pos x="5" y="23"/>
                </a:cxn>
                <a:cxn ang="0">
                  <a:pos x="2" y="21"/>
                </a:cxn>
                <a:cxn ang="0">
                  <a:pos x="0" y="17"/>
                </a:cxn>
                <a:cxn ang="0">
                  <a:pos x="0" y="14"/>
                </a:cxn>
                <a:cxn ang="0">
                  <a:pos x="0" y="9"/>
                </a:cxn>
                <a:cxn ang="0">
                  <a:pos x="2" y="6"/>
                </a:cxn>
                <a:cxn ang="0">
                  <a:pos x="5" y="3"/>
                </a:cxn>
                <a:cxn ang="0">
                  <a:pos x="9" y="0"/>
                </a:cxn>
                <a:cxn ang="0">
                  <a:pos x="13" y="0"/>
                </a:cxn>
                <a:cxn ang="0">
                  <a:pos x="16" y="0"/>
                </a:cxn>
                <a:cxn ang="0">
                  <a:pos x="21" y="3"/>
                </a:cxn>
                <a:cxn ang="0">
                  <a:pos x="23" y="6"/>
                </a:cxn>
                <a:cxn ang="0">
                  <a:pos x="25" y="9"/>
                </a:cxn>
                <a:cxn ang="0">
                  <a:pos x="26" y="14"/>
                </a:cxn>
              </a:cxnLst>
              <a:rect l="0" t="0" r="r" b="b"/>
              <a:pathLst>
                <a:path w="26" h="27">
                  <a:moveTo>
                    <a:pt x="26" y="14"/>
                  </a:moveTo>
                  <a:lnTo>
                    <a:pt x="25" y="17"/>
                  </a:lnTo>
                  <a:lnTo>
                    <a:pt x="23" y="21"/>
                  </a:lnTo>
                  <a:lnTo>
                    <a:pt x="21" y="23"/>
                  </a:lnTo>
                  <a:lnTo>
                    <a:pt x="16" y="26"/>
                  </a:lnTo>
                  <a:lnTo>
                    <a:pt x="13" y="27"/>
                  </a:lnTo>
                  <a:lnTo>
                    <a:pt x="9" y="26"/>
                  </a:lnTo>
                  <a:lnTo>
                    <a:pt x="5" y="23"/>
                  </a:lnTo>
                  <a:lnTo>
                    <a:pt x="2" y="21"/>
                  </a:lnTo>
                  <a:lnTo>
                    <a:pt x="0" y="17"/>
                  </a:lnTo>
                  <a:lnTo>
                    <a:pt x="0" y="14"/>
                  </a:lnTo>
                  <a:lnTo>
                    <a:pt x="0" y="9"/>
                  </a:lnTo>
                  <a:lnTo>
                    <a:pt x="2" y="6"/>
                  </a:lnTo>
                  <a:lnTo>
                    <a:pt x="5" y="3"/>
                  </a:lnTo>
                  <a:lnTo>
                    <a:pt x="9" y="0"/>
                  </a:lnTo>
                  <a:lnTo>
                    <a:pt x="13" y="0"/>
                  </a:lnTo>
                  <a:lnTo>
                    <a:pt x="16" y="0"/>
                  </a:lnTo>
                  <a:lnTo>
                    <a:pt x="21" y="3"/>
                  </a:lnTo>
                  <a:lnTo>
                    <a:pt x="23" y="6"/>
                  </a:lnTo>
                  <a:lnTo>
                    <a:pt x="25" y="9"/>
                  </a:lnTo>
                  <a:lnTo>
                    <a:pt x="26" y="14"/>
                  </a:lnTo>
                </a:path>
              </a:pathLst>
            </a:custGeom>
            <a:noFill/>
            <a:ln w="14288">
              <a:solidFill>
                <a:srgbClr val="000000"/>
              </a:solidFill>
              <a:prstDash val="solid"/>
              <a:round/>
              <a:headEnd/>
              <a:tailEnd/>
            </a:ln>
          </p:spPr>
          <p:txBody>
            <a:bodyPr/>
            <a:lstStyle/>
            <a:p>
              <a:endParaRPr lang="en-US"/>
            </a:p>
          </p:txBody>
        </p:sp>
        <p:sp>
          <p:nvSpPr>
            <p:cNvPr id="169569" name="Freeform 2657"/>
            <p:cNvSpPr>
              <a:spLocks/>
            </p:cNvSpPr>
            <p:nvPr/>
          </p:nvSpPr>
          <p:spPr bwMode="auto">
            <a:xfrm>
              <a:off x="1869" y="3765"/>
              <a:ext cx="18" cy="20"/>
            </a:xfrm>
            <a:custGeom>
              <a:avLst/>
              <a:gdLst/>
              <a:ahLst/>
              <a:cxnLst>
                <a:cxn ang="0">
                  <a:pos x="26" y="13"/>
                </a:cxn>
                <a:cxn ang="0">
                  <a:pos x="26" y="16"/>
                </a:cxn>
                <a:cxn ang="0">
                  <a:pos x="24" y="21"/>
                </a:cxn>
                <a:cxn ang="0">
                  <a:pos x="20" y="23"/>
                </a:cxn>
                <a:cxn ang="0">
                  <a:pos x="17" y="25"/>
                </a:cxn>
                <a:cxn ang="0">
                  <a:pos x="13" y="26"/>
                </a:cxn>
                <a:cxn ang="0">
                  <a:pos x="10" y="25"/>
                </a:cxn>
                <a:cxn ang="0">
                  <a:pos x="5" y="23"/>
                </a:cxn>
                <a:cxn ang="0">
                  <a:pos x="3" y="21"/>
                </a:cxn>
                <a:cxn ang="0">
                  <a:pos x="1" y="16"/>
                </a:cxn>
                <a:cxn ang="0">
                  <a:pos x="0" y="13"/>
                </a:cxn>
                <a:cxn ang="0">
                  <a:pos x="1" y="9"/>
                </a:cxn>
                <a:cxn ang="0">
                  <a:pos x="3" y="5"/>
                </a:cxn>
                <a:cxn ang="0">
                  <a:pos x="5" y="2"/>
                </a:cxn>
                <a:cxn ang="0">
                  <a:pos x="10" y="0"/>
                </a:cxn>
                <a:cxn ang="0">
                  <a:pos x="13" y="0"/>
                </a:cxn>
                <a:cxn ang="0">
                  <a:pos x="17" y="0"/>
                </a:cxn>
                <a:cxn ang="0">
                  <a:pos x="20" y="2"/>
                </a:cxn>
                <a:cxn ang="0">
                  <a:pos x="24" y="5"/>
                </a:cxn>
                <a:cxn ang="0">
                  <a:pos x="26" y="9"/>
                </a:cxn>
                <a:cxn ang="0">
                  <a:pos x="26" y="13"/>
                </a:cxn>
              </a:cxnLst>
              <a:rect l="0" t="0" r="r" b="b"/>
              <a:pathLst>
                <a:path w="26" h="26">
                  <a:moveTo>
                    <a:pt x="26" y="13"/>
                  </a:moveTo>
                  <a:lnTo>
                    <a:pt x="26" y="16"/>
                  </a:lnTo>
                  <a:lnTo>
                    <a:pt x="24" y="21"/>
                  </a:lnTo>
                  <a:lnTo>
                    <a:pt x="20" y="23"/>
                  </a:lnTo>
                  <a:lnTo>
                    <a:pt x="17" y="25"/>
                  </a:lnTo>
                  <a:lnTo>
                    <a:pt x="13" y="26"/>
                  </a:lnTo>
                  <a:lnTo>
                    <a:pt x="10" y="25"/>
                  </a:lnTo>
                  <a:lnTo>
                    <a:pt x="5" y="23"/>
                  </a:lnTo>
                  <a:lnTo>
                    <a:pt x="3" y="21"/>
                  </a:lnTo>
                  <a:lnTo>
                    <a:pt x="1" y="16"/>
                  </a:lnTo>
                  <a:lnTo>
                    <a:pt x="0" y="13"/>
                  </a:lnTo>
                  <a:lnTo>
                    <a:pt x="1" y="9"/>
                  </a:lnTo>
                  <a:lnTo>
                    <a:pt x="3" y="5"/>
                  </a:lnTo>
                  <a:lnTo>
                    <a:pt x="5" y="2"/>
                  </a:lnTo>
                  <a:lnTo>
                    <a:pt x="10" y="0"/>
                  </a:lnTo>
                  <a:lnTo>
                    <a:pt x="13" y="0"/>
                  </a:lnTo>
                  <a:lnTo>
                    <a:pt x="17" y="0"/>
                  </a:lnTo>
                  <a:lnTo>
                    <a:pt x="20" y="2"/>
                  </a:lnTo>
                  <a:lnTo>
                    <a:pt x="24" y="5"/>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70" name="Freeform 2658"/>
            <p:cNvSpPr>
              <a:spLocks/>
            </p:cNvSpPr>
            <p:nvPr/>
          </p:nvSpPr>
          <p:spPr bwMode="auto">
            <a:xfrm>
              <a:off x="1885" y="3765"/>
              <a:ext cx="18" cy="20"/>
            </a:xfrm>
            <a:custGeom>
              <a:avLst/>
              <a:gdLst/>
              <a:ahLst/>
              <a:cxnLst>
                <a:cxn ang="0">
                  <a:pos x="26" y="13"/>
                </a:cxn>
                <a:cxn ang="0">
                  <a:pos x="26" y="17"/>
                </a:cxn>
                <a:cxn ang="0">
                  <a:pos x="24" y="21"/>
                </a:cxn>
                <a:cxn ang="0">
                  <a:pos x="20" y="24"/>
                </a:cxn>
                <a:cxn ang="0">
                  <a:pos x="17" y="25"/>
                </a:cxn>
                <a:cxn ang="0">
                  <a:pos x="13" y="26"/>
                </a:cxn>
                <a:cxn ang="0">
                  <a:pos x="9" y="25"/>
                </a:cxn>
                <a:cxn ang="0">
                  <a:pos x="5" y="24"/>
                </a:cxn>
                <a:cxn ang="0">
                  <a:pos x="3" y="21"/>
                </a:cxn>
                <a:cxn ang="0">
                  <a:pos x="1" y="17"/>
                </a:cxn>
                <a:cxn ang="0">
                  <a:pos x="0" y="13"/>
                </a:cxn>
                <a:cxn ang="0">
                  <a:pos x="1" y="9"/>
                </a:cxn>
                <a:cxn ang="0">
                  <a:pos x="3" y="5"/>
                </a:cxn>
                <a:cxn ang="0">
                  <a:pos x="5" y="2"/>
                </a:cxn>
                <a:cxn ang="0">
                  <a:pos x="9" y="1"/>
                </a:cxn>
                <a:cxn ang="0">
                  <a:pos x="13" y="0"/>
                </a:cxn>
                <a:cxn ang="0">
                  <a:pos x="17" y="1"/>
                </a:cxn>
                <a:cxn ang="0">
                  <a:pos x="20" y="2"/>
                </a:cxn>
                <a:cxn ang="0">
                  <a:pos x="24" y="5"/>
                </a:cxn>
                <a:cxn ang="0">
                  <a:pos x="26" y="9"/>
                </a:cxn>
                <a:cxn ang="0">
                  <a:pos x="26" y="13"/>
                </a:cxn>
              </a:cxnLst>
              <a:rect l="0" t="0" r="r" b="b"/>
              <a:pathLst>
                <a:path w="26" h="26">
                  <a:moveTo>
                    <a:pt x="26" y="13"/>
                  </a:moveTo>
                  <a:lnTo>
                    <a:pt x="26" y="17"/>
                  </a:lnTo>
                  <a:lnTo>
                    <a:pt x="24" y="21"/>
                  </a:lnTo>
                  <a:lnTo>
                    <a:pt x="20" y="24"/>
                  </a:lnTo>
                  <a:lnTo>
                    <a:pt x="17" y="25"/>
                  </a:lnTo>
                  <a:lnTo>
                    <a:pt x="13" y="26"/>
                  </a:lnTo>
                  <a:lnTo>
                    <a:pt x="9" y="25"/>
                  </a:lnTo>
                  <a:lnTo>
                    <a:pt x="5" y="24"/>
                  </a:lnTo>
                  <a:lnTo>
                    <a:pt x="3" y="21"/>
                  </a:lnTo>
                  <a:lnTo>
                    <a:pt x="1" y="17"/>
                  </a:lnTo>
                  <a:lnTo>
                    <a:pt x="0" y="13"/>
                  </a:lnTo>
                  <a:lnTo>
                    <a:pt x="1" y="9"/>
                  </a:lnTo>
                  <a:lnTo>
                    <a:pt x="3" y="5"/>
                  </a:lnTo>
                  <a:lnTo>
                    <a:pt x="5" y="2"/>
                  </a:lnTo>
                  <a:lnTo>
                    <a:pt x="9" y="1"/>
                  </a:lnTo>
                  <a:lnTo>
                    <a:pt x="13" y="0"/>
                  </a:lnTo>
                  <a:lnTo>
                    <a:pt x="17" y="1"/>
                  </a:lnTo>
                  <a:lnTo>
                    <a:pt x="20" y="2"/>
                  </a:lnTo>
                  <a:lnTo>
                    <a:pt x="24" y="5"/>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71" name="Freeform 2659"/>
            <p:cNvSpPr>
              <a:spLocks/>
            </p:cNvSpPr>
            <p:nvPr/>
          </p:nvSpPr>
          <p:spPr bwMode="auto">
            <a:xfrm>
              <a:off x="1899" y="3768"/>
              <a:ext cx="19" cy="21"/>
            </a:xfrm>
            <a:custGeom>
              <a:avLst/>
              <a:gdLst/>
              <a:ahLst/>
              <a:cxnLst>
                <a:cxn ang="0">
                  <a:pos x="27" y="13"/>
                </a:cxn>
                <a:cxn ang="0">
                  <a:pos x="26" y="18"/>
                </a:cxn>
                <a:cxn ang="0">
                  <a:pos x="24" y="21"/>
                </a:cxn>
                <a:cxn ang="0">
                  <a:pos x="21" y="24"/>
                </a:cxn>
                <a:cxn ang="0">
                  <a:pos x="18" y="25"/>
                </a:cxn>
                <a:cxn ang="0">
                  <a:pos x="14" y="26"/>
                </a:cxn>
                <a:cxn ang="0">
                  <a:pos x="9" y="25"/>
                </a:cxn>
                <a:cxn ang="0">
                  <a:pos x="6" y="24"/>
                </a:cxn>
                <a:cxn ang="0">
                  <a:pos x="3" y="21"/>
                </a:cxn>
                <a:cxn ang="0">
                  <a:pos x="2" y="18"/>
                </a:cxn>
                <a:cxn ang="0">
                  <a:pos x="0" y="13"/>
                </a:cxn>
                <a:cxn ang="0">
                  <a:pos x="2" y="9"/>
                </a:cxn>
                <a:cxn ang="0">
                  <a:pos x="3" y="6"/>
                </a:cxn>
                <a:cxn ang="0">
                  <a:pos x="6" y="2"/>
                </a:cxn>
                <a:cxn ang="0">
                  <a:pos x="9" y="1"/>
                </a:cxn>
                <a:cxn ang="0">
                  <a:pos x="14" y="0"/>
                </a:cxn>
                <a:cxn ang="0">
                  <a:pos x="18" y="1"/>
                </a:cxn>
                <a:cxn ang="0">
                  <a:pos x="21" y="2"/>
                </a:cxn>
                <a:cxn ang="0">
                  <a:pos x="24" y="6"/>
                </a:cxn>
                <a:cxn ang="0">
                  <a:pos x="26" y="9"/>
                </a:cxn>
                <a:cxn ang="0">
                  <a:pos x="27" y="13"/>
                </a:cxn>
              </a:cxnLst>
              <a:rect l="0" t="0" r="r" b="b"/>
              <a:pathLst>
                <a:path w="27" h="26">
                  <a:moveTo>
                    <a:pt x="27" y="13"/>
                  </a:moveTo>
                  <a:lnTo>
                    <a:pt x="26" y="18"/>
                  </a:lnTo>
                  <a:lnTo>
                    <a:pt x="24" y="21"/>
                  </a:lnTo>
                  <a:lnTo>
                    <a:pt x="21" y="24"/>
                  </a:lnTo>
                  <a:lnTo>
                    <a:pt x="18" y="25"/>
                  </a:lnTo>
                  <a:lnTo>
                    <a:pt x="14" y="26"/>
                  </a:lnTo>
                  <a:lnTo>
                    <a:pt x="9" y="25"/>
                  </a:lnTo>
                  <a:lnTo>
                    <a:pt x="6" y="24"/>
                  </a:lnTo>
                  <a:lnTo>
                    <a:pt x="3" y="21"/>
                  </a:lnTo>
                  <a:lnTo>
                    <a:pt x="2" y="18"/>
                  </a:lnTo>
                  <a:lnTo>
                    <a:pt x="0" y="13"/>
                  </a:lnTo>
                  <a:lnTo>
                    <a:pt x="2" y="9"/>
                  </a:lnTo>
                  <a:lnTo>
                    <a:pt x="3" y="6"/>
                  </a:lnTo>
                  <a:lnTo>
                    <a:pt x="6" y="2"/>
                  </a:lnTo>
                  <a:lnTo>
                    <a:pt x="9" y="1"/>
                  </a:lnTo>
                  <a:lnTo>
                    <a:pt x="14" y="0"/>
                  </a:lnTo>
                  <a:lnTo>
                    <a:pt x="18" y="1"/>
                  </a:lnTo>
                  <a:lnTo>
                    <a:pt x="21" y="2"/>
                  </a:lnTo>
                  <a:lnTo>
                    <a:pt x="24" y="6"/>
                  </a:lnTo>
                  <a:lnTo>
                    <a:pt x="26" y="9"/>
                  </a:lnTo>
                  <a:lnTo>
                    <a:pt x="27" y="13"/>
                  </a:lnTo>
                </a:path>
              </a:pathLst>
            </a:custGeom>
            <a:noFill/>
            <a:ln w="14288">
              <a:solidFill>
                <a:srgbClr val="000000"/>
              </a:solidFill>
              <a:prstDash val="solid"/>
              <a:round/>
              <a:headEnd/>
              <a:tailEnd/>
            </a:ln>
          </p:spPr>
          <p:txBody>
            <a:bodyPr/>
            <a:lstStyle/>
            <a:p>
              <a:endParaRPr lang="en-US"/>
            </a:p>
          </p:txBody>
        </p:sp>
        <p:sp>
          <p:nvSpPr>
            <p:cNvPr id="169572" name="Freeform 2660"/>
            <p:cNvSpPr>
              <a:spLocks/>
            </p:cNvSpPr>
            <p:nvPr/>
          </p:nvSpPr>
          <p:spPr bwMode="auto">
            <a:xfrm>
              <a:off x="1914" y="3769"/>
              <a:ext cx="19" cy="22"/>
            </a:xfrm>
            <a:custGeom>
              <a:avLst/>
              <a:gdLst/>
              <a:ahLst/>
              <a:cxnLst>
                <a:cxn ang="0">
                  <a:pos x="27" y="13"/>
                </a:cxn>
                <a:cxn ang="0">
                  <a:pos x="25" y="17"/>
                </a:cxn>
                <a:cxn ang="0">
                  <a:pos x="24" y="21"/>
                </a:cxn>
                <a:cxn ang="0">
                  <a:pos x="21" y="23"/>
                </a:cxn>
                <a:cxn ang="0">
                  <a:pos x="18" y="25"/>
                </a:cxn>
                <a:cxn ang="0">
                  <a:pos x="13" y="27"/>
                </a:cxn>
                <a:cxn ang="0">
                  <a:pos x="9" y="25"/>
                </a:cxn>
                <a:cxn ang="0">
                  <a:pos x="6" y="23"/>
                </a:cxn>
                <a:cxn ang="0">
                  <a:pos x="2" y="21"/>
                </a:cxn>
                <a:cxn ang="0">
                  <a:pos x="1" y="17"/>
                </a:cxn>
                <a:cxn ang="0">
                  <a:pos x="0" y="13"/>
                </a:cxn>
                <a:cxn ang="0">
                  <a:pos x="1" y="9"/>
                </a:cxn>
                <a:cxn ang="0">
                  <a:pos x="2" y="6"/>
                </a:cxn>
                <a:cxn ang="0">
                  <a:pos x="6" y="3"/>
                </a:cxn>
                <a:cxn ang="0">
                  <a:pos x="9" y="0"/>
                </a:cxn>
                <a:cxn ang="0">
                  <a:pos x="13" y="0"/>
                </a:cxn>
                <a:cxn ang="0">
                  <a:pos x="18" y="0"/>
                </a:cxn>
                <a:cxn ang="0">
                  <a:pos x="21" y="3"/>
                </a:cxn>
                <a:cxn ang="0">
                  <a:pos x="24" y="6"/>
                </a:cxn>
                <a:cxn ang="0">
                  <a:pos x="25" y="9"/>
                </a:cxn>
                <a:cxn ang="0">
                  <a:pos x="27" y="13"/>
                </a:cxn>
              </a:cxnLst>
              <a:rect l="0" t="0" r="r" b="b"/>
              <a:pathLst>
                <a:path w="27" h="27">
                  <a:moveTo>
                    <a:pt x="27" y="13"/>
                  </a:moveTo>
                  <a:lnTo>
                    <a:pt x="25" y="17"/>
                  </a:lnTo>
                  <a:lnTo>
                    <a:pt x="24" y="21"/>
                  </a:lnTo>
                  <a:lnTo>
                    <a:pt x="21" y="23"/>
                  </a:lnTo>
                  <a:lnTo>
                    <a:pt x="18" y="25"/>
                  </a:lnTo>
                  <a:lnTo>
                    <a:pt x="13" y="27"/>
                  </a:lnTo>
                  <a:lnTo>
                    <a:pt x="9" y="25"/>
                  </a:lnTo>
                  <a:lnTo>
                    <a:pt x="6" y="23"/>
                  </a:lnTo>
                  <a:lnTo>
                    <a:pt x="2" y="21"/>
                  </a:lnTo>
                  <a:lnTo>
                    <a:pt x="1" y="17"/>
                  </a:lnTo>
                  <a:lnTo>
                    <a:pt x="0" y="13"/>
                  </a:lnTo>
                  <a:lnTo>
                    <a:pt x="1" y="9"/>
                  </a:lnTo>
                  <a:lnTo>
                    <a:pt x="2" y="6"/>
                  </a:lnTo>
                  <a:lnTo>
                    <a:pt x="6" y="3"/>
                  </a:lnTo>
                  <a:lnTo>
                    <a:pt x="9" y="0"/>
                  </a:lnTo>
                  <a:lnTo>
                    <a:pt x="13" y="0"/>
                  </a:lnTo>
                  <a:lnTo>
                    <a:pt x="18" y="0"/>
                  </a:lnTo>
                  <a:lnTo>
                    <a:pt x="21" y="3"/>
                  </a:lnTo>
                  <a:lnTo>
                    <a:pt x="24" y="6"/>
                  </a:lnTo>
                  <a:lnTo>
                    <a:pt x="25" y="9"/>
                  </a:lnTo>
                  <a:lnTo>
                    <a:pt x="27" y="13"/>
                  </a:lnTo>
                </a:path>
              </a:pathLst>
            </a:custGeom>
            <a:noFill/>
            <a:ln w="14288">
              <a:solidFill>
                <a:srgbClr val="000000"/>
              </a:solidFill>
              <a:prstDash val="solid"/>
              <a:round/>
              <a:headEnd/>
              <a:tailEnd/>
            </a:ln>
          </p:spPr>
          <p:txBody>
            <a:bodyPr/>
            <a:lstStyle/>
            <a:p>
              <a:endParaRPr lang="en-US"/>
            </a:p>
          </p:txBody>
        </p:sp>
        <p:sp>
          <p:nvSpPr>
            <p:cNvPr id="169573" name="Freeform 2661"/>
            <p:cNvSpPr>
              <a:spLocks/>
            </p:cNvSpPr>
            <p:nvPr/>
          </p:nvSpPr>
          <p:spPr bwMode="auto">
            <a:xfrm>
              <a:off x="1930" y="3771"/>
              <a:ext cx="18" cy="20"/>
            </a:xfrm>
            <a:custGeom>
              <a:avLst/>
              <a:gdLst/>
              <a:ahLst/>
              <a:cxnLst>
                <a:cxn ang="0">
                  <a:pos x="26" y="14"/>
                </a:cxn>
                <a:cxn ang="0">
                  <a:pos x="25" y="18"/>
                </a:cxn>
                <a:cxn ang="0">
                  <a:pos x="24" y="21"/>
                </a:cxn>
                <a:cxn ang="0">
                  <a:pos x="21" y="24"/>
                </a:cxn>
                <a:cxn ang="0">
                  <a:pos x="18" y="27"/>
                </a:cxn>
                <a:cxn ang="0">
                  <a:pos x="13" y="27"/>
                </a:cxn>
                <a:cxn ang="0">
                  <a:pos x="9" y="27"/>
                </a:cxn>
                <a:cxn ang="0">
                  <a:pos x="6" y="24"/>
                </a:cxn>
                <a:cxn ang="0">
                  <a:pos x="2" y="21"/>
                </a:cxn>
                <a:cxn ang="0">
                  <a:pos x="1" y="18"/>
                </a:cxn>
                <a:cxn ang="0">
                  <a:pos x="0" y="14"/>
                </a:cxn>
                <a:cxn ang="0">
                  <a:pos x="1" y="10"/>
                </a:cxn>
                <a:cxn ang="0">
                  <a:pos x="2" y="6"/>
                </a:cxn>
                <a:cxn ang="0">
                  <a:pos x="6" y="4"/>
                </a:cxn>
                <a:cxn ang="0">
                  <a:pos x="9" y="2"/>
                </a:cxn>
                <a:cxn ang="0">
                  <a:pos x="13" y="0"/>
                </a:cxn>
                <a:cxn ang="0">
                  <a:pos x="18" y="2"/>
                </a:cxn>
                <a:cxn ang="0">
                  <a:pos x="21" y="4"/>
                </a:cxn>
                <a:cxn ang="0">
                  <a:pos x="24" y="6"/>
                </a:cxn>
                <a:cxn ang="0">
                  <a:pos x="25" y="10"/>
                </a:cxn>
                <a:cxn ang="0">
                  <a:pos x="26" y="14"/>
                </a:cxn>
              </a:cxnLst>
              <a:rect l="0" t="0" r="r" b="b"/>
              <a:pathLst>
                <a:path w="26" h="27">
                  <a:moveTo>
                    <a:pt x="26" y="14"/>
                  </a:moveTo>
                  <a:lnTo>
                    <a:pt x="25" y="18"/>
                  </a:lnTo>
                  <a:lnTo>
                    <a:pt x="24" y="21"/>
                  </a:lnTo>
                  <a:lnTo>
                    <a:pt x="21" y="24"/>
                  </a:lnTo>
                  <a:lnTo>
                    <a:pt x="18" y="27"/>
                  </a:lnTo>
                  <a:lnTo>
                    <a:pt x="13" y="27"/>
                  </a:lnTo>
                  <a:lnTo>
                    <a:pt x="9" y="27"/>
                  </a:lnTo>
                  <a:lnTo>
                    <a:pt x="6" y="24"/>
                  </a:lnTo>
                  <a:lnTo>
                    <a:pt x="2" y="21"/>
                  </a:lnTo>
                  <a:lnTo>
                    <a:pt x="1" y="18"/>
                  </a:lnTo>
                  <a:lnTo>
                    <a:pt x="0" y="14"/>
                  </a:lnTo>
                  <a:lnTo>
                    <a:pt x="1" y="10"/>
                  </a:lnTo>
                  <a:lnTo>
                    <a:pt x="2" y="6"/>
                  </a:lnTo>
                  <a:lnTo>
                    <a:pt x="6" y="4"/>
                  </a:lnTo>
                  <a:lnTo>
                    <a:pt x="9" y="2"/>
                  </a:lnTo>
                  <a:lnTo>
                    <a:pt x="13" y="0"/>
                  </a:lnTo>
                  <a:lnTo>
                    <a:pt x="18" y="2"/>
                  </a:lnTo>
                  <a:lnTo>
                    <a:pt x="21" y="4"/>
                  </a:lnTo>
                  <a:lnTo>
                    <a:pt x="24" y="6"/>
                  </a:lnTo>
                  <a:lnTo>
                    <a:pt x="25" y="10"/>
                  </a:lnTo>
                  <a:lnTo>
                    <a:pt x="26" y="14"/>
                  </a:lnTo>
                </a:path>
              </a:pathLst>
            </a:custGeom>
            <a:noFill/>
            <a:ln w="14288">
              <a:solidFill>
                <a:srgbClr val="000000"/>
              </a:solidFill>
              <a:prstDash val="solid"/>
              <a:round/>
              <a:headEnd/>
              <a:tailEnd/>
            </a:ln>
          </p:spPr>
          <p:txBody>
            <a:bodyPr/>
            <a:lstStyle/>
            <a:p>
              <a:endParaRPr lang="en-US"/>
            </a:p>
          </p:txBody>
        </p:sp>
        <p:sp>
          <p:nvSpPr>
            <p:cNvPr id="169574" name="Freeform 2662"/>
            <p:cNvSpPr>
              <a:spLocks/>
            </p:cNvSpPr>
            <p:nvPr/>
          </p:nvSpPr>
          <p:spPr bwMode="auto">
            <a:xfrm>
              <a:off x="1945" y="3772"/>
              <a:ext cx="18" cy="20"/>
            </a:xfrm>
            <a:custGeom>
              <a:avLst/>
              <a:gdLst/>
              <a:ahLst/>
              <a:cxnLst>
                <a:cxn ang="0">
                  <a:pos x="26" y="13"/>
                </a:cxn>
                <a:cxn ang="0">
                  <a:pos x="25" y="17"/>
                </a:cxn>
                <a:cxn ang="0">
                  <a:pos x="23" y="20"/>
                </a:cxn>
                <a:cxn ang="0">
                  <a:pos x="21" y="24"/>
                </a:cxn>
                <a:cxn ang="0">
                  <a:pos x="16" y="26"/>
                </a:cxn>
                <a:cxn ang="0">
                  <a:pos x="13" y="26"/>
                </a:cxn>
                <a:cxn ang="0">
                  <a:pos x="9" y="26"/>
                </a:cxn>
                <a:cxn ang="0">
                  <a:pos x="6" y="24"/>
                </a:cxn>
                <a:cxn ang="0">
                  <a:pos x="2" y="20"/>
                </a:cxn>
                <a:cxn ang="0">
                  <a:pos x="0" y="17"/>
                </a:cxn>
                <a:cxn ang="0">
                  <a:pos x="0" y="13"/>
                </a:cxn>
                <a:cxn ang="0">
                  <a:pos x="0" y="9"/>
                </a:cxn>
                <a:cxn ang="0">
                  <a:pos x="2" y="5"/>
                </a:cxn>
                <a:cxn ang="0">
                  <a:pos x="6" y="3"/>
                </a:cxn>
                <a:cxn ang="0">
                  <a:pos x="9" y="1"/>
                </a:cxn>
                <a:cxn ang="0">
                  <a:pos x="13" y="0"/>
                </a:cxn>
                <a:cxn ang="0">
                  <a:pos x="16" y="1"/>
                </a:cxn>
                <a:cxn ang="0">
                  <a:pos x="21" y="3"/>
                </a:cxn>
                <a:cxn ang="0">
                  <a:pos x="23" y="5"/>
                </a:cxn>
                <a:cxn ang="0">
                  <a:pos x="25" y="9"/>
                </a:cxn>
                <a:cxn ang="0">
                  <a:pos x="26" y="13"/>
                </a:cxn>
              </a:cxnLst>
              <a:rect l="0" t="0" r="r" b="b"/>
              <a:pathLst>
                <a:path w="26" h="26">
                  <a:moveTo>
                    <a:pt x="26" y="13"/>
                  </a:moveTo>
                  <a:lnTo>
                    <a:pt x="25" y="17"/>
                  </a:lnTo>
                  <a:lnTo>
                    <a:pt x="23" y="20"/>
                  </a:lnTo>
                  <a:lnTo>
                    <a:pt x="21" y="24"/>
                  </a:lnTo>
                  <a:lnTo>
                    <a:pt x="16" y="26"/>
                  </a:lnTo>
                  <a:lnTo>
                    <a:pt x="13" y="26"/>
                  </a:lnTo>
                  <a:lnTo>
                    <a:pt x="9" y="26"/>
                  </a:lnTo>
                  <a:lnTo>
                    <a:pt x="6" y="24"/>
                  </a:lnTo>
                  <a:lnTo>
                    <a:pt x="2" y="20"/>
                  </a:lnTo>
                  <a:lnTo>
                    <a:pt x="0" y="17"/>
                  </a:lnTo>
                  <a:lnTo>
                    <a:pt x="0" y="13"/>
                  </a:lnTo>
                  <a:lnTo>
                    <a:pt x="0" y="9"/>
                  </a:lnTo>
                  <a:lnTo>
                    <a:pt x="2" y="5"/>
                  </a:lnTo>
                  <a:lnTo>
                    <a:pt x="6" y="3"/>
                  </a:lnTo>
                  <a:lnTo>
                    <a:pt x="9" y="1"/>
                  </a:lnTo>
                  <a:lnTo>
                    <a:pt x="13" y="0"/>
                  </a:lnTo>
                  <a:lnTo>
                    <a:pt x="16" y="1"/>
                  </a:lnTo>
                  <a:lnTo>
                    <a:pt x="21" y="3"/>
                  </a:lnTo>
                  <a:lnTo>
                    <a:pt x="23"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75" name="Freeform 2663"/>
            <p:cNvSpPr>
              <a:spLocks/>
            </p:cNvSpPr>
            <p:nvPr/>
          </p:nvSpPr>
          <p:spPr bwMode="auto">
            <a:xfrm>
              <a:off x="1960" y="3773"/>
              <a:ext cx="18" cy="21"/>
            </a:xfrm>
            <a:custGeom>
              <a:avLst/>
              <a:gdLst/>
              <a:ahLst/>
              <a:cxnLst>
                <a:cxn ang="0">
                  <a:pos x="26" y="13"/>
                </a:cxn>
                <a:cxn ang="0">
                  <a:pos x="25" y="17"/>
                </a:cxn>
                <a:cxn ang="0">
                  <a:pos x="23" y="20"/>
                </a:cxn>
                <a:cxn ang="0">
                  <a:pos x="21" y="24"/>
                </a:cxn>
                <a:cxn ang="0">
                  <a:pos x="16" y="26"/>
                </a:cxn>
                <a:cxn ang="0">
                  <a:pos x="13" y="26"/>
                </a:cxn>
                <a:cxn ang="0">
                  <a:pos x="9" y="26"/>
                </a:cxn>
                <a:cxn ang="0">
                  <a:pos x="5" y="24"/>
                </a:cxn>
                <a:cxn ang="0">
                  <a:pos x="2" y="20"/>
                </a:cxn>
                <a:cxn ang="0">
                  <a:pos x="0" y="17"/>
                </a:cxn>
                <a:cxn ang="0">
                  <a:pos x="0" y="13"/>
                </a:cxn>
                <a:cxn ang="0">
                  <a:pos x="0" y="9"/>
                </a:cxn>
                <a:cxn ang="0">
                  <a:pos x="2" y="5"/>
                </a:cxn>
                <a:cxn ang="0">
                  <a:pos x="5" y="3"/>
                </a:cxn>
                <a:cxn ang="0">
                  <a:pos x="9" y="1"/>
                </a:cxn>
                <a:cxn ang="0">
                  <a:pos x="13" y="0"/>
                </a:cxn>
                <a:cxn ang="0">
                  <a:pos x="16" y="1"/>
                </a:cxn>
                <a:cxn ang="0">
                  <a:pos x="21" y="3"/>
                </a:cxn>
                <a:cxn ang="0">
                  <a:pos x="23" y="5"/>
                </a:cxn>
                <a:cxn ang="0">
                  <a:pos x="25" y="9"/>
                </a:cxn>
                <a:cxn ang="0">
                  <a:pos x="26" y="13"/>
                </a:cxn>
              </a:cxnLst>
              <a:rect l="0" t="0" r="r" b="b"/>
              <a:pathLst>
                <a:path w="26" h="26">
                  <a:moveTo>
                    <a:pt x="26" y="13"/>
                  </a:moveTo>
                  <a:lnTo>
                    <a:pt x="25" y="17"/>
                  </a:lnTo>
                  <a:lnTo>
                    <a:pt x="23" y="20"/>
                  </a:lnTo>
                  <a:lnTo>
                    <a:pt x="21" y="24"/>
                  </a:lnTo>
                  <a:lnTo>
                    <a:pt x="16" y="26"/>
                  </a:lnTo>
                  <a:lnTo>
                    <a:pt x="13" y="26"/>
                  </a:lnTo>
                  <a:lnTo>
                    <a:pt x="9" y="26"/>
                  </a:lnTo>
                  <a:lnTo>
                    <a:pt x="5" y="24"/>
                  </a:lnTo>
                  <a:lnTo>
                    <a:pt x="2" y="20"/>
                  </a:lnTo>
                  <a:lnTo>
                    <a:pt x="0" y="17"/>
                  </a:lnTo>
                  <a:lnTo>
                    <a:pt x="0" y="13"/>
                  </a:lnTo>
                  <a:lnTo>
                    <a:pt x="0" y="9"/>
                  </a:lnTo>
                  <a:lnTo>
                    <a:pt x="2" y="5"/>
                  </a:lnTo>
                  <a:lnTo>
                    <a:pt x="5" y="3"/>
                  </a:lnTo>
                  <a:lnTo>
                    <a:pt x="9" y="1"/>
                  </a:lnTo>
                  <a:lnTo>
                    <a:pt x="13" y="0"/>
                  </a:lnTo>
                  <a:lnTo>
                    <a:pt x="16" y="1"/>
                  </a:lnTo>
                  <a:lnTo>
                    <a:pt x="21" y="3"/>
                  </a:lnTo>
                  <a:lnTo>
                    <a:pt x="23"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76" name="Freeform 2664"/>
            <p:cNvSpPr>
              <a:spLocks/>
            </p:cNvSpPr>
            <p:nvPr/>
          </p:nvSpPr>
          <p:spPr bwMode="auto">
            <a:xfrm>
              <a:off x="1975" y="3774"/>
              <a:ext cx="18" cy="20"/>
            </a:xfrm>
            <a:custGeom>
              <a:avLst/>
              <a:gdLst/>
              <a:ahLst/>
              <a:cxnLst>
                <a:cxn ang="0">
                  <a:pos x="26" y="13"/>
                </a:cxn>
                <a:cxn ang="0">
                  <a:pos x="26" y="16"/>
                </a:cxn>
                <a:cxn ang="0">
                  <a:pos x="24" y="20"/>
                </a:cxn>
                <a:cxn ang="0">
                  <a:pos x="21" y="23"/>
                </a:cxn>
                <a:cxn ang="0">
                  <a:pos x="17" y="25"/>
                </a:cxn>
                <a:cxn ang="0">
                  <a:pos x="13" y="26"/>
                </a:cxn>
                <a:cxn ang="0">
                  <a:pos x="10" y="25"/>
                </a:cxn>
                <a:cxn ang="0">
                  <a:pos x="5" y="23"/>
                </a:cxn>
                <a:cxn ang="0">
                  <a:pos x="3" y="20"/>
                </a:cxn>
                <a:cxn ang="0">
                  <a:pos x="1" y="16"/>
                </a:cxn>
                <a:cxn ang="0">
                  <a:pos x="0" y="13"/>
                </a:cxn>
                <a:cxn ang="0">
                  <a:pos x="1" y="8"/>
                </a:cxn>
                <a:cxn ang="0">
                  <a:pos x="3" y="5"/>
                </a:cxn>
                <a:cxn ang="0">
                  <a:pos x="5" y="2"/>
                </a:cxn>
                <a:cxn ang="0">
                  <a:pos x="10" y="0"/>
                </a:cxn>
                <a:cxn ang="0">
                  <a:pos x="13" y="0"/>
                </a:cxn>
                <a:cxn ang="0">
                  <a:pos x="17" y="0"/>
                </a:cxn>
                <a:cxn ang="0">
                  <a:pos x="21" y="2"/>
                </a:cxn>
                <a:cxn ang="0">
                  <a:pos x="24" y="5"/>
                </a:cxn>
                <a:cxn ang="0">
                  <a:pos x="26" y="8"/>
                </a:cxn>
                <a:cxn ang="0">
                  <a:pos x="26" y="13"/>
                </a:cxn>
              </a:cxnLst>
              <a:rect l="0" t="0" r="r" b="b"/>
              <a:pathLst>
                <a:path w="26" h="26">
                  <a:moveTo>
                    <a:pt x="26" y="13"/>
                  </a:moveTo>
                  <a:lnTo>
                    <a:pt x="26" y="16"/>
                  </a:lnTo>
                  <a:lnTo>
                    <a:pt x="24" y="20"/>
                  </a:lnTo>
                  <a:lnTo>
                    <a:pt x="21" y="23"/>
                  </a:lnTo>
                  <a:lnTo>
                    <a:pt x="17" y="25"/>
                  </a:lnTo>
                  <a:lnTo>
                    <a:pt x="13" y="26"/>
                  </a:lnTo>
                  <a:lnTo>
                    <a:pt x="10" y="25"/>
                  </a:lnTo>
                  <a:lnTo>
                    <a:pt x="5" y="23"/>
                  </a:lnTo>
                  <a:lnTo>
                    <a:pt x="3" y="20"/>
                  </a:lnTo>
                  <a:lnTo>
                    <a:pt x="1" y="16"/>
                  </a:lnTo>
                  <a:lnTo>
                    <a:pt x="0" y="13"/>
                  </a:lnTo>
                  <a:lnTo>
                    <a:pt x="1" y="8"/>
                  </a:lnTo>
                  <a:lnTo>
                    <a:pt x="3" y="5"/>
                  </a:lnTo>
                  <a:lnTo>
                    <a:pt x="5" y="2"/>
                  </a:lnTo>
                  <a:lnTo>
                    <a:pt x="10" y="0"/>
                  </a:lnTo>
                  <a:lnTo>
                    <a:pt x="13" y="0"/>
                  </a:lnTo>
                  <a:lnTo>
                    <a:pt x="17" y="0"/>
                  </a:lnTo>
                  <a:lnTo>
                    <a:pt x="21" y="2"/>
                  </a:lnTo>
                  <a:lnTo>
                    <a:pt x="24" y="5"/>
                  </a:lnTo>
                  <a:lnTo>
                    <a:pt x="26" y="8"/>
                  </a:lnTo>
                  <a:lnTo>
                    <a:pt x="26" y="13"/>
                  </a:lnTo>
                </a:path>
              </a:pathLst>
            </a:custGeom>
            <a:noFill/>
            <a:ln w="14288">
              <a:solidFill>
                <a:srgbClr val="000000"/>
              </a:solidFill>
              <a:prstDash val="solid"/>
              <a:round/>
              <a:headEnd/>
              <a:tailEnd/>
            </a:ln>
          </p:spPr>
          <p:txBody>
            <a:bodyPr/>
            <a:lstStyle/>
            <a:p>
              <a:endParaRPr lang="en-US"/>
            </a:p>
          </p:txBody>
        </p:sp>
        <p:sp>
          <p:nvSpPr>
            <p:cNvPr id="169577" name="Freeform 2665"/>
            <p:cNvSpPr>
              <a:spLocks/>
            </p:cNvSpPr>
            <p:nvPr/>
          </p:nvSpPr>
          <p:spPr bwMode="auto">
            <a:xfrm>
              <a:off x="1990" y="3773"/>
              <a:ext cx="18" cy="21"/>
            </a:xfrm>
            <a:custGeom>
              <a:avLst/>
              <a:gdLst/>
              <a:ahLst/>
              <a:cxnLst>
                <a:cxn ang="0">
                  <a:pos x="26" y="13"/>
                </a:cxn>
                <a:cxn ang="0">
                  <a:pos x="26" y="17"/>
                </a:cxn>
                <a:cxn ang="0">
                  <a:pos x="24" y="20"/>
                </a:cxn>
                <a:cxn ang="0">
                  <a:pos x="20" y="24"/>
                </a:cxn>
                <a:cxn ang="0">
                  <a:pos x="17" y="26"/>
                </a:cxn>
                <a:cxn ang="0">
                  <a:pos x="13" y="26"/>
                </a:cxn>
                <a:cxn ang="0">
                  <a:pos x="9" y="26"/>
                </a:cxn>
                <a:cxn ang="0">
                  <a:pos x="5" y="24"/>
                </a:cxn>
                <a:cxn ang="0">
                  <a:pos x="3" y="20"/>
                </a:cxn>
                <a:cxn ang="0">
                  <a:pos x="1" y="17"/>
                </a:cxn>
                <a:cxn ang="0">
                  <a:pos x="0" y="13"/>
                </a:cxn>
                <a:cxn ang="0">
                  <a:pos x="1" y="9"/>
                </a:cxn>
                <a:cxn ang="0">
                  <a:pos x="3" y="5"/>
                </a:cxn>
                <a:cxn ang="0">
                  <a:pos x="5" y="3"/>
                </a:cxn>
                <a:cxn ang="0">
                  <a:pos x="9" y="1"/>
                </a:cxn>
                <a:cxn ang="0">
                  <a:pos x="13" y="0"/>
                </a:cxn>
                <a:cxn ang="0">
                  <a:pos x="17" y="1"/>
                </a:cxn>
                <a:cxn ang="0">
                  <a:pos x="20" y="3"/>
                </a:cxn>
                <a:cxn ang="0">
                  <a:pos x="24" y="5"/>
                </a:cxn>
                <a:cxn ang="0">
                  <a:pos x="26" y="9"/>
                </a:cxn>
                <a:cxn ang="0">
                  <a:pos x="26" y="13"/>
                </a:cxn>
              </a:cxnLst>
              <a:rect l="0" t="0" r="r" b="b"/>
              <a:pathLst>
                <a:path w="26" h="26">
                  <a:moveTo>
                    <a:pt x="26" y="13"/>
                  </a:moveTo>
                  <a:lnTo>
                    <a:pt x="26" y="17"/>
                  </a:lnTo>
                  <a:lnTo>
                    <a:pt x="24" y="20"/>
                  </a:lnTo>
                  <a:lnTo>
                    <a:pt x="20" y="24"/>
                  </a:lnTo>
                  <a:lnTo>
                    <a:pt x="17" y="26"/>
                  </a:lnTo>
                  <a:lnTo>
                    <a:pt x="13" y="26"/>
                  </a:lnTo>
                  <a:lnTo>
                    <a:pt x="9" y="26"/>
                  </a:lnTo>
                  <a:lnTo>
                    <a:pt x="5" y="24"/>
                  </a:lnTo>
                  <a:lnTo>
                    <a:pt x="3" y="20"/>
                  </a:lnTo>
                  <a:lnTo>
                    <a:pt x="1" y="17"/>
                  </a:lnTo>
                  <a:lnTo>
                    <a:pt x="0" y="13"/>
                  </a:lnTo>
                  <a:lnTo>
                    <a:pt x="1" y="9"/>
                  </a:lnTo>
                  <a:lnTo>
                    <a:pt x="3" y="5"/>
                  </a:lnTo>
                  <a:lnTo>
                    <a:pt x="5" y="3"/>
                  </a:lnTo>
                  <a:lnTo>
                    <a:pt x="9" y="1"/>
                  </a:lnTo>
                  <a:lnTo>
                    <a:pt x="13" y="0"/>
                  </a:lnTo>
                  <a:lnTo>
                    <a:pt x="17" y="1"/>
                  </a:lnTo>
                  <a:lnTo>
                    <a:pt x="20" y="3"/>
                  </a:lnTo>
                  <a:lnTo>
                    <a:pt x="24" y="5"/>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78" name="Freeform 2666"/>
            <p:cNvSpPr>
              <a:spLocks/>
            </p:cNvSpPr>
            <p:nvPr/>
          </p:nvSpPr>
          <p:spPr bwMode="auto">
            <a:xfrm>
              <a:off x="2005" y="3773"/>
              <a:ext cx="18" cy="21"/>
            </a:xfrm>
            <a:custGeom>
              <a:avLst/>
              <a:gdLst/>
              <a:ahLst/>
              <a:cxnLst>
                <a:cxn ang="0">
                  <a:pos x="26" y="13"/>
                </a:cxn>
                <a:cxn ang="0">
                  <a:pos x="25" y="16"/>
                </a:cxn>
                <a:cxn ang="0">
                  <a:pos x="24" y="20"/>
                </a:cxn>
                <a:cxn ang="0">
                  <a:pos x="20" y="23"/>
                </a:cxn>
                <a:cxn ang="0">
                  <a:pos x="17" y="25"/>
                </a:cxn>
                <a:cxn ang="0">
                  <a:pos x="13" y="26"/>
                </a:cxn>
                <a:cxn ang="0">
                  <a:pos x="8" y="25"/>
                </a:cxn>
                <a:cxn ang="0">
                  <a:pos x="5" y="23"/>
                </a:cxn>
                <a:cxn ang="0">
                  <a:pos x="2" y="20"/>
                </a:cxn>
                <a:cxn ang="0">
                  <a:pos x="1" y="16"/>
                </a:cxn>
                <a:cxn ang="0">
                  <a:pos x="0" y="13"/>
                </a:cxn>
                <a:cxn ang="0">
                  <a:pos x="1" y="8"/>
                </a:cxn>
                <a:cxn ang="0">
                  <a:pos x="2" y="5"/>
                </a:cxn>
                <a:cxn ang="0">
                  <a:pos x="5" y="2"/>
                </a:cxn>
                <a:cxn ang="0">
                  <a:pos x="8" y="0"/>
                </a:cxn>
                <a:cxn ang="0">
                  <a:pos x="13" y="0"/>
                </a:cxn>
                <a:cxn ang="0">
                  <a:pos x="17" y="0"/>
                </a:cxn>
                <a:cxn ang="0">
                  <a:pos x="20" y="2"/>
                </a:cxn>
                <a:cxn ang="0">
                  <a:pos x="24" y="5"/>
                </a:cxn>
                <a:cxn ang="0">
                  <a:pos x="25" y="8"/>
                </a:cxn>
                <a:cxn ang="0">
                  <a:pos x="26" y="13"/>
                </a:cxn>
              </a:cxnLst>
              <a:rect l="0" t="0" r="r" b="b"/>
              <a:pathLst>
                <a:path w="26" h="26">
                  <a:moveTo>
                    <a:pt x="26" y="13"/>
                  </a:moveTo>
                  <a:lnTo>
                    <a:pt x="25" y="16"/>
                  </a:lnTo>
                  <a:lnTo>
                    <a:pt x="24" y="20"/>
                  </a:lnTo>
                  <a:lnTo>
                    <a:pt x="20" y="23"/>
                  </a:lnTo>
                  <a:lnTo>
                    <a:pt x="17" y="25"/>
                  </a:lnTo>
                  <a:lnTo>
                    <a:pt x="13" y="26"/>
                  </a:lnTo>
                  <a:lnTo>
                    <a:pt x="8" y="25"/>
                  </a:lnTo>
                  <a:lnTo>
                    <a:pt x="5" y="23"/>
                  </a:lnTo>
                  <a:lnTo>
                    <a:pt x="2" y="20"/>
                  </a:lnTo>
                  <a:lnTo>
                    <a:pt x="1" y="16"/>
                  </a:lnTo>
                  <a:lnTo>
                    <a:pt x="0" y="13"/>
                  </a:lnTo>
                  <a:lnTo>
                    <a:pt x="1" y="8"/>
                  </a:lnTo>
                  <a:lnTo>
                    <a:pt x="2" y="5"/>
                  </a:lnTo>
                  <a:lnTo>
                    <a:pt x="5" y="2"/>
                  </a:lnTo>
                  <a:lnTo>
                    <a:pt x="8" y="0"/>
                  </a:lnTo>
                  <a:lnTo>
                    <a:pt x="13" y="0"/>
                  </a:lnTo>
                  <a:lnTo>
                    <a:pt x="17" y="0"/>
                  </a:lnTo>
                  <a:lnTo>
                    <a:pt x="20" y="2"/>
                  </a:lnTo>
                  <a:lnTo>
                    <a:pt x="24"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579" name="Freeform 2667"/>
            <p:cNvSpPr>
              <a:spLocks/>
            </p:cNvSpPr>
            <p:nvPr/>
          </p:nvSpPr>
          <p:spPr bwMode="auto">
            <a:xfrm>
              <a:off x="2020" y="3769"/>
              <a:ext cx="18" cy="22"/>
            </a:xfrm>
            <a:custGeom>
              <a:avLst/>
              <a:gdLst/>
              <a:ahLst/>
              <a:cxnLst>
                <a:cxn ang="0">
                  <a:pos x="27" y="13"/>
                </a:cxn>
                <a:cxn ang="0">
                  <a:pos x="26" y="18"/>
                </a:cxn>
                <a:cxn ang="0">
                  <a:pos x="24" y="21"/>
                </a:cxn>
                <a:cxn ang="0">
                  <a:pos x="21" y="24"/>
                </a:cxn>
                <a:cxn ang="0">
                  <a:pos x="18" y="25"/>
                </a:cxn>
                <a:cxn ang="0">
                  <a:pos x="14" y="27"/>
                </a:cxn>
                <a:cxn ang="0">
                  <a:pos x="9" y="25"/>
                </a:cxn>
                <a:cxn ang="0">
                  <a:pos x="6" y="24"/>
                </a:cxn>
                <a:cxn ang="0">
                  <a:pos x="3" y="21"/>
                </a:cxn>
                <a:cxn ang="0">
                  <a:pos x="1" y="18"/>
                </a:cxn>
                <a:cxn ang="0">
                  <a:pos x="0" y="13"/>
                </a:cxn>
                <a:cxn ang="0">
                  <a:pos x="1" y="9"/>
                </a:cxn>
                <a:cxn ang="0">
                  <a:pos x="3" y="6"/>
                </a:cxn>
                <a:cxn ang="0">
                  <a:pos x="6" y="3"/>
                </a:cxn>
                <a:cxn ang="0">
                  <a:pos x="9" y="1"/>
                </a:cxn>
                <a:cxn ang="0">
                  <a:pos x="14" y="0"/>
                </a:cxn>
                <a:cxn ang="0">
                  <a:pos x="18" y="1"/>
                </a:cxn>
                <a:cxn ang="0">
                  <a:pos x="21" y="3"/>
                </a:cxn>
                <a:cxn ang="0">
                  <a:pos x="24" y="6"/>
                </a:cxn>
                <a:cxn ang="0">
                  <a:pos x="26" y="9"/>
                </a:cxn>
                <a:cxn ang="0">
                  <a:pos x="27" y="13"/>
                </a:cxn>
              </a:cxnLst>
              <a:rect l="0" t="0" r="r" b="b"/>
              <a:pathLst>
                <a:path w="27" h="27">
                  <a:moveTo>
                    <a:pt x="27" y="13"/>
                  </a:moveTo>
                  <a:lnTo>
                    <a:pt x="26" y="18"/>
                  </a:lnTo>
                  <a:lnTo>
                    <a:pt x="24" y="21"/>
                  </a:lnTo>
                  <a:lnTo>
                    <a:pt x="21" y="24"/>
                  </a:lnTo>
                  <a:lnTo>
                    <a:pt x="18" y="25"/>
                  </a:lnTo>
                  <a:lnTo>
                    <a:pt x="14" y="27"/>
                  </a:lnTo>
                  <a:lnTo>
                    <a:pt x="9" y="25"/>
                  </a:lnTo>
                  <a:lnTo>
                    <a:pt x="6" y="24"/>
                  </a:lnTo>
                  <a:lnTo>
                    <a:pt x="3" y="21"/>
                  </a:lnTo>
                  <a:lnTo>
                    <a:pt x="1" y="18"/>
                  </a:lnTo>
                  <a:lnTo>
                    <a:pt x="0" y="13"/>
                  </a:lnTo>
                  <a:lnTo>
                    <a:pt x="1" y="9"/>
                  </a:lnTo>
                  <a:lnTo>
                    <a:pt x="3" y="6"/>
                  </a:lnTo>
                  <a:lnTo>
                    <a:pt x="6" y="3"/>
                  </a:lnTo>
                  <a:lnTo>
                    <a:pt x="9" y="1"/>
                  </a:lnTo>
                  <a:lnTo>
                    <a:pt x="14" y="0"/>
                  </a:lnTo>
                  <a:lnTo>
                    <a:pt x="18" y="1"/>
                  </a:lnTo>
                  <a:lnTo>
                    <a:pt x="21" y="3"/>
                  </a:lnTo>
                  <a:lnTo>
                    <a:pt x="24" y="6"/>
                  </a:lnTo>
                  <a:lnTo>
                    <a:pt x="26" y="9"/>
                  </a:lnTo>
                  <a:lnTo>
                    <a:pt x="27" y="13"/>
                  </a:lnTo>
                </a:path>
              </a:pathLst>
            </a:custGeom>
            <a:noFill/>
            <a:ln w="14288">
              <a:solidFill>
                <a:srgbClr val="000000"/>
              </a:solidFill>
              <a:prstDash val="solid"/>
              <a:round/>
              <a:headEnd/>
              <a:tailEnd/>
            </a:ln>
          </p:spPr>
          <p:txBody>
            <a:bodyPr/>
            <a:lstStyle/>
            <a:p>
              <a:endParaRPr lang="en-US"/>
            </a:p>
          </p:txBody>
        </p:sp>
        <p:sp>
          <p:nvSpPr>
            <p:cNvPr id="169580" name="Freeform 2668"/>
            <p:cNvSpPr>
              <a:spLocks/>
            </p:cNvSpPr>
            <p:nvPr/>
          </p:nvSpPr>
          <p:spPr bwMode="auto">
            <a:xfrm>
              <a:off x="2035" y="3772"/>
              <a:ext cx="19" cy="20"/>
            </a:xfrm>
            <a:custGeom>
              <a:avLst/>
              <a:gdLst/>
              <a:ahLst/>
              <a:cxnLst>
                <a:cxn ang="0">
                  <a:pos x="27" y="13"/>
                </a:cxn>
                <a:cxn ang="0">
                  <a:pos x="25" y="17"/>
                </a:cxn>
                <a:cxn ang="0">
                  <a:pos x="24" y="20"/>
                </a:cxn>
                <a:cxn ang="0">
                  <a:pos x="21" y="24"/>
                </a:cxn>
                <a:cxn ang="0">
                  <a:pos x="18" y="25"/>
                </a:cxn>
                <a:cxn ang="0">
                  <a:pos x="13" y="26"/>
                </a:cxn>
                <a:cxn ang="0">
                  <a:pos x="9" y="25"/>
                </a:cxn>
                <a:cxn ang="0">
                  <a:pos x="6" y="24"/>
                </a:cxn>
                <a:cxn ang="0">
                  <a:pos x="2" y="20"/>
                </a:cxn>
                <a:cxn ang="0">
                  <a:pos x="1" y="17"/>
                </a:cxn>
                <a:cxn ang="0">
                  <a:pos x="0" y="13"/>
                </a:cxn>
                <a:cxn ang="0">
                  <a:pos x="1" y="8"/>
                </a:cxn>
                <a:cxn ang="0">
                  <a:pos x="2" y="5"/>
                </a:cxn>
                <a:cxn ang="0">
                  <a:pos x="6" y="2"/>
                </a:cxn>
                <a:cxn ang="0">
                  <a:pos x="9" y="1"/>
                </a:cxn>
                <a:cxn ang="0">
                  <a:pos x="13" y="0"/>
                </a:cxn>
                <a:cxn ang="0">
                  <a:pos x="18" y="1"/>
                </a:cxn>
                <a:cxn ang="0">
                  <a:pos x="21" y="2"/>
                </a:cxn>
                <a:cxn ang="0">
                  <a:pos x="24" y="5"/>
                </a:cxn>
                <a:cxn ang="0">
                  <a:pos x="25" y="8"/>
                </a:cxn>
                <a:cxn ang="0">
                  <a:pos x="27" y="13"/>
                </a:cxn>
              </a:cxnLst>
              <a:rect l="0" t="0" r="r" b="b"/>
              <a:pathLst>
                <a:path w="27" h="26">
                  <a:moveTo>
                    <a:pt x="27" y="13"/>
                  </a:moveTo>
                  <a:lnTo>
                    <a:pt x="25" y="17"/>
                  </a:lnTo>
                  <a:lnTo>
                    <a:pt x="24" y="20"/>
                  </a:lnTo>
                  <a:lnTo>
                    <a:pt x="21" y="24"/>
                  </a:lnTo>
                  <a:lnTo>
                    <a:pt x="18" y="25"/>
                  </a:lnTo>
                  <a:lnTo>
                    <a:pt x="13" y="26"/>
                  </a:lnTo>
                  <a:lnTo>
                    <a:pt x="9" y="25"/>
                  </a:lnTo>
                  <a:lnTo>
                    <a:pt x="6" y="24"/>
                  </a:lnTo>
                  <a:lnTo>
                    <a:pt x="2" y="20"/>
                  </a:lnTo>
                  <a:lnTo>
                    <a:pt x="1" y="17"/>
                  </a:lnTo>
                  <a:lnTo>
                    <a:pt x="0" y="13"/>
                  </a:lnTo>
                  <a:lnTo>
                    <a:pt x="1" y="8"/>
                  </a:lnTo>
                  <a:lnTo>
                    <a:pt x="2" y="5"/>
                  </a:lnTo>
                  <a:lnTo>
                    <a:pt x="6" y="2"/>
                  </a:lnTo>
                  <a:lnTo>
                    <a:pt x="9" y="1"/>
                  </a:lnTo>
                  <a:lnTo>
                    <a:pt x="13" y="0"/>
                  </a:lnTo>
                  <a:lnTo>
                    <a:pt x="18" y="1"/>
                  </a:lnTo>
                  <a:lnTo>
                    <a:pt x="21" y="2"/>
                  </a:lnTo>
                  <a:lnTo>
                    <a:pt x="24" y="5"/>
                  </a:lnTo>
                  <a:lnTo>
                    <a:pt x="25" y="8"/>
                  </a:lnTo>
                  <a:lnTo>
                    <a:pt x="27" y="13"/>
                  </a:lnTo>
                </a:path>
              </a:pathLst>
            </a:custGeom>
            <a:noFill/>
            <a:ln w="14288">
              <a:solidFill>
                <a:srgbClr val="000000"/>
              </a:solidFill>
              <a:prstDash val="solid"/>
              <a:round/>
              <a:headEnd/>
              <a:tailEnd/>
            </a:ln>
          </p:spPr>
          <p:txBody>
            <a:bodyPr/>
            <a:lstStyle/>
            <a:p>
              <a:endParaRPr lang="en-US"/>
            </a:p>
          </p:txBody>
        </p:sp>
        <p:sp>
          <p:nvSpPr>
            <p:cNvPr id="169581" name="Freeform 2669"/>
            <p:cNvSpPr>
              <a:spLocks/>
            </p:cNvSpPr>
            <p:nvPr/>
          </p:nvSpPr>
          <p:spPr bwMode="auto">
            <a:xfrm>
              <a:off x="2050" y="3768"/>
              <a:ext cx="18" cy="21"/>
            </a:xfrm>
            <a:custGeom>
              <a:avLst/>
              <a:gdLst/>
              <a:ahLst/>
              <a:cxnLst>
                <a:cxn ang="0">
                  <a:pos x="26" y="13"/>
                </a:cxn>
                <a:cxn ang="0">
                  <a:pos x="25" y="18"/>
                </a:cxn>
                <a:cxn ang="0">
                  <a:pos x="23" y="21"/>
                </a:cxn>
                <a:cxn ang="0">
                  <a:pos x="21" y="24"/>
                </a:cxn>
                <a:cxn ang="0">
                  <a:pos x="17" y="25"/>
                </a:cxn>
                <a:cxn ang="0">
                  <a:pos x="13" y="26"/>
                </a:cxn>
                <a:cxn ang="0">
                  <a:pos x="9" y="25"/>
                </a:cxn>
                <a:cxn ang="0">
                  <a:pos x="6" y="24"/>
                </a:cxn>
                <a:cxn ang="0">
                  <a:pos x="2" y="21"/>
                </a:cxn>
                <a:cxn ang="0">
                  <a:pos x="0" y="18"/>
                </a:cxn>
                <a:cxn ang="0">
                  <a:pos x="0" y="13"/>
                </a:cxn>
                <a:cxn ang="0">
                  <a:pos x="0" y="9"/>
                </a:cxn>
                <a:cxn ang="0">
                  <a:pos x="2" y="6"/>
                </a:cxn>
                <a:cxn ang="0">
                  <a:pos x="6" y="2"/>
                </a:cxn>
                <a:cxn ang="0">
                  <a:pos x="9" y="1"/>
                </a:cxn>
                <a:cxn ang="0">
                  <a:pos x="13" y="0"/>
                </a:cxn>
                <a:cxn ang="0">
                  <a:pos x="17" y="1"/>
                </a:cxn>
                <a:cxn ang="0">
                  <a:pos x="21" y="2"/>
                </a:cxn>
                <a:cxn ang="0">
                  <a:pos x="23" y="6"/>
                </a:cxn>
                <a:cxn ang="0">
                  <a:pos x="25" y="9"/>
                </a:cxn>
                <a:cxn ang="0">
                  <a:pos x="26" y="13"/>
                </a:cxn>
              </a:cxnLst>
              <a:rect l="0" t="0" r="r" b="b"/>
              <a:pathLst>
                <a:path w="26" h="26">
                  <a:moveTo>
                    <a:pt x="26" y="13"/>
                  </a:moveTo>
                  <a:lnTo>
                    <a:pt x="25" y="18"/>
                  </a:lnTo>
                  <a:lnTo>
                    <a:pt x="23" y="21"/>
                  </a:lnTo>
                  <a:lnTo>
                    <a:pt x="21" y="24"/>
                  </a:lnTo>
                  <a:lnTo>
                    <a:pt x="17" y="25"/>
                  </a:lnTo>
                  <a:lnTo>
                    <a:pt x="13" y="26"/>
                  </a:lnTo>
                  <a:lnTo>
                    <a:pt x="9" y="25"/>
                  </a:lnTo>
                  <a:lnTo>
                    <a:pt x="6" y="24"/>
                  </a:lnTo>
                  <a:lnTo>
                    <a:pt x="2" y="21"/>
                  </a:lnTo>
                  <a:lnTo>
                    <a:pt x="0" y="18"/>
                  </a:lnTo>
                  <a:lnTo>
                    <a:pt x="0" y="13"/>
                  </a:lnTo>
                  <a:lnTo>
                    <a:pt x="0" y="9"/>
                  </a:lnTo>
                  <a:lnTo>
                    <a:pt x="2" y="6"/>
                  </a:lnTo>
                  <a:lnTo>
                    <a:pt x="6" y="2"/>
                  </a:lnTo>
                  <a:lnTo>
                    <a:pt x="9" y="1"/>
                  </a:lnTo>
                  <a:lnTo>
                    <a:pt x="13" y="0"/>
                  </a:lnTo>
                  <a:lnTo>
                    <a:pt x="17" y="1"/>
                  </a:lnTo>
                  <a:lnTo>
                    <a:pt x="21" y="2"/>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82" name="Freeform 2670"/>
            <p:cNvSpPr>
              <a:spLocks/>
            </p:cNvSpPr>
            <p:nvPr/>
          </p:nvSpPr>
          <p:spPr bwMode="auto">
            <a:xfrm>
              <a:off x="2065" y="3769"/>
              <a:ext cx="18" cy="20"/>
            </a:xfrm>
            <a:custGeom>
              <a:avLst/>
              <a:gdLst/>
              <a:ahLst/>
              <a:cxnLst>
                <a:cxn ang="0">
                  <a:pos x="26" y="13"/>
                </a:cxn>
                <a:cxn ang="0">
                  <a:pos x="25" y="18"/>
                </a:cxn>
                <a:cxn ang="0">
                  <a:pos x="23" y="21"/>
                </a:cxn>
                <a:cxn ang="0">
                  <a:pos x="21" y="24"/>
                </a:cxn>
                <a:cxn ang="0">
                  <a:pos x="16" y="25"/>
                </a:cxn>
                <a:cxn ang="0">
                  <a:pos x="13" y="26"/>
                </a:cxn>
                <a:cxn ang="0">
                  <a:pos x="9" y="25"/>
                </a:cxn>
                <a:cxn ang="0">
                  <a:pos x="5" y="24"/>
                </a:cxn>
                <a:cxn ang="0">
                  <a:pos x="2" y="21"/>
                </a:cxn>
                <a:cxn ang="0">
                  <a:pos x="0" y="18"/>
                </a:cxn>
                <a:cxn ang="0">
                  <a:pos x="0" y="13"/>
                </a:cxn>
                <a:cxn ang="0">
                  <a:pos x="0" y="9"/>
                </a:cxn>
                <a:cxn ang="0">
                  <a:pos x="2" y="6"/>
                </a:cxn>
                <a:cxn ang="0">
                  <a:pos x="5" y="2"/>
                </a:cxn>
                <a:cxn ang="0">
                  <a:pos x="9" y="1"/>
                </a:cxn>
                <a:cxn ang="0">
                  <a:pos x="13" y="0"/>
                </a:cxn>
                <a:cxn ang="0">
                  <a:pos x="16" y="1"/>
                </a:cxn>
                <a:cxn ang="0">
                  <a:pos x="21" y="2"/>
                </a:cxn>
                <a:cxn ang="0">
                  <a:pos x="23" y="6"/>
                </a:cxn>
                <a:cxn ang="0">
                  <a:pos x="25" y="9"/>
                </a:cxn>
                <a:cxn ang="0">
                  <a:pos x="26" y="13"/>
                </a:cxn>
              </a:cxnLst>
              <a:rect l="0" t="0" r="r" b="b"/>
              <a:pathLst>
                <a:path w="26" h="26">
                  <a:moveTo>
                    <a:pt x="26" y="13"/>
                  </a:moveTo>
                  <a:lnTo>
                    <a:pt x="25" y="18"/>
                  </a:lnTo>
                  <a:lnTo>
                    <a:pt x="23" y="21"/>
                  </a:lnTo>
                  <a:lnTo>
                    <a:pt x="21" y="24"/>
                  </a:lnTo>
                  <a:lnTo>
                    <a:pt x="16" y="25"/>
                  </a:lnTo>
                  <a:lnTo>
                    <a:pt x="13" y="26"/>
                  </a:lnTo>
                  <a:lnTo>
                    <a:pt x="9" y="25"/>
                  </a:lnTo>
                  <a:lnTo>
                    <a:pt x="5" y="24"/>
                  </a:lnTo>
                  <a:lnTo>
                    <a:pt x="2" y="21"/>
                  </a:lnTo>
                  <a:lnTo>
                    <a:pt x="0" y="18"/>
                  </a:lnTo>
                  <a:lnTo>
                    <a:pt x="0" y="13"/>
                  </a:lnTo>
                  <a:lnTo>
                    <a:pt x="0" y="9"/>
                  </a:lnTo>
                  <a:lnTo>
                    <a:pt x="2" y="6"/>
                  </a:lnTo>
                  <a:lnTo>
                    <a:pt x="5" y="2"/>
                  </a:lnTo>
                  <a:lnTo>
                    <a:pt x="9" y="1"/>
                  </a:lnTo>
                  <a:lnTo>
                    <a:pt x="13" y="0"/>
                  </a:lnTo>
                  <a:lnTo>
                    <a:pt x="16" y="1"/>
                  </a:lnTo>
                  <a:lnTo>
                    <a:pt x="21" y="2"/>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83" name="Freeform 2671"/>
            <p:cNvSpPr>
              <a:spLocks/>
            </p:cNvSpPr>
            <p:nvPr/>
          </p:nvSpPr>
          <p:spPr bwMode="auto">
            <a:xfrm>
              <a:off x="2080" y="3769"/>
              <a:ext cx="18" cy="20"/>
            </a:xfrm>
            <a:custGeom>
              <a:avLst/>
              <a:gdLst/>
              <a:ahLst/>
              <a:cxnLst>
                <a:cxn ang="0">
                  <a:pos x="26" y="13"/>
                </a:cxn>
                <a:cxn ang="0">
                  <a:pos x="26" y="18"/>
                </a:cxn>
                <a:cxn ang="0">
                  <a:pos x="24" y="21"/>
                </a:cxn>
                <a:cxn ang="0">
                  <a:pos x="21" y="24"/>
                </a:cxn>
                <a:cxn ang="0">
                  <a:pos x="17" y="25"/>
                </a:cxn>
                <a:cxn ang="0">
                  <a:pos x="13" y="26"/>
                </a:cxn>
                <a:cxn ang="0">
                  <a:pos x="10" y="25"/>
                </a:cxn>
                <a:cxn ang="0">
                  <a:pos x="5" y="24"/>
                </a:cxn>
                <a:cxn ang="0">
                  <a:pos x="3" y="21"/>
                </a:cxn>
                <a:cxn ang="0">
                  <a:pos x="1" y="18"/>
                </a:cxn>
                <a:cxn ang="0">
                  <a:pos x="0" y="13"/>
                </a:cxn>
                <a:cxn ang="0">
                  <a:pos x="1" y="9"/>
                </a:cxn>
                <a:cxn ang="0">
                  <a:pos x="3" y="6"/>
                </a:cxn>
                <a:cxn ang="0">
                  <a:pos x="5" y="2"/>
                </a:cxn>
                <a:cxn ang="0">
                  <a:pos x="10" y="1"/>
                </a:cxn>
                <a:cxn ang="0">
                  <a:pos x="13" y="0"/>
                </a:cxn>
                <a:cxn ang="0">
                  <a:pos x="17" y="1"/>
                </a:cxn>
                <a:cxn ang="0">
                  <a:pos x="21" y="2"/>
                </a:cxn>
                <a:cxn ang="0">
                  <a:pos x="24" y="6"/>
                </a:cxn>
                <a:cxn ang="0">
                  <a:pos x="26" y="9"/>
                </a:cxn>
                <a:cxn ang="0">
                  <a:pos x="26" y="13"/>
                </a:cxn>
              </a:cxnLst>
              <a:rect l="0" t="0" r="r" b="b"/>
              <a:pathLst>
                <a:path w="26" h="26">
                  <a:moveTo>
                    <a:pt x="26" y="13"/>
                  </a:moveTo>
                  <a:lnTo>
                    <a:pt x="26" y="18"/>
                  </a:lnTo>
                  <a:lnTo>
                    <a:pt x="24" y="21"/>
                  </a:lnTo>
                  <a:lnTo>
                    <a:pt x="21" y="24"/>
                  </a:lnTo>
                  <a:lnTo>
                    <a:pt x="17" y="25"/>
                  </a:lnTo>
                  <a:lnTo>
                    <a:pt x="13" y="26"/>
                  </a:lnTo>
                  <a:lnTo>
                    <a:pt x="10" y="25"/>
                  </a:lnTo>
                  <a:lnTo>
                    <a:pt x="5" y="24"/>
                  </a:lnTo>
                  <a:lnTo>
                    <a:pt x="3" y="21"/>
                  </a:lnTo>
                  <a:lnTo>
                    <a:pt x="1" y="18"/>
                  </a:lnTo>
                  <a:lnTo>
                    <a:pt x="0" y="13"/>
                  </a:lnTo>
                  <a:lnTo>
                    <a:pt x="1" y="9"/>
                  </a:lnTo>
                  <a:lnTo>
                    <a:pt x="3" y="6"/>
                  </a:lnTo>
                  <a:lnTo>
                    <a:pt x="5" y="2"/>
                  </a:lnTo>
                  <a:lnTo>
                    <a:pt x="10" y="1"/>
                  </a:lnTo>
                  <a:lnTo>
                    <a:pt x="13" y="0"/>
                  </a:lnTo>
                  <a:lnTo>
                    <a:pt x="17" y="1"/>
                  </a:lnTo>
                  <a:lnTo>
                    <a:pt x="21" y="2"/>
                  </a:lnTo>
                  <a:lnTo>
                    <a:pt x="24" y="6"/>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84" name="Freeform 2672"/>
            <p:cNvSpPr>
              <a:spLocks/>
            </p:cNvSpPr>
            <p:nvPr/>
          </p:nvSpPr>
          <p:spPr bwMode="auto">
            <a:xfrm>
              <a:off x="2095" y="3769"/>
              <a:ext cx="18" cy="20"/>
            </a:xfrm>
            <a:custGeom>
              <a:avLst/>
              <a:gdLst/>
              <a:ahLst/>
              <a:cxnLst>
                <a:cxn ang="0">
                  <a:pos x="26" y="13"/>
                </a:cxn>
                <a:cxn ang="0">
                  <a:pos x="26" y="18"/>
                </a:cxn>
                <a:cxn ang="0">
                  <a:pos x="24" y="21"/>
                </a:cxn>
                <a:cxn ang="0">
                  <a:pos x="20" y="24"/>
                </a:cxn>
                <a:cxn ang="0">
                  <a:pos x="17" y="26"/>
                </a:cxn>
                <a:cxn ang="0">
                  <a:pos x="13" y="26"/>
                </a:cxn>
                <a:cxn ang="0">
                  <a:pos x="10" y="26"/>
                </a:cxn>
                <a:cxn ang="0">
                  <a:pos x="5" y="24"/>
                </a:cxn>
                <a:cxn ang="0">
                  <a:pos x="3" y="21"/>
                </a:cxn>
                <a:cxn ang="0">
                  <a:pos x="1" y="18"/>
                </a:cxn>
                <a:cxn ang="0">
                  <a:pos x="0" y="13"/>
                </a:cxn>
                <a:cxn ang="0">
                  <a:pos x="1" y="10"/>
                </a:cxn>
                <a:cxn ang="0">
                  <a:pos x="3" y="6"/>
                </a:cxn>
                <a:cxn ang="0">
                  <a:pos x="5" y="4"/>
                </a:cxn>
                <a:cxn ang="0">
                  <a:pos x="10" y="1"/>
                </a:cxn>
                <a:cxn ang="0">
                  <a:pos x="13" y="0"/>
                </a:cxn>
                <a:cxn ang="0">
                  <a:pos x="17" y="1"/>
                </a:cxn>
                <a:cxn ang="0">
                  <a:pos x="20" y="4"/>
                </a:cxn>
                <a:cxn ang="0">
                  <a:pos x="24" y="6"/>
                </a:cxn>
                <a:cxn ang="0">
                  <a:pos x="26" y="10"/>
                </a:cxn>
                <a:cxn ang="0">
                  <a:pos x="26" y="13"/>
                </a:cxn>
              </a:cxnLst>
              <a:rect l="0" t="0" r="r" b="b"/>
              <a:pathLst>
                <a:path w="26" h="26">
                  <a:moveTo>
                    <a:pt x="26" y="13"/>
                  </a:moveTo>
                  <a:lnTo>
                    <a:pt x="26" y="18"/>
                  </a:lnTo>
                  <a:lnTo>
                    <a:pt x="24" y="21"/>
                  </a:lnTo>
                  <a:lnTo>
                    <a:pt x="20" y="24"/>
                  </a:lnTo>
                  <a:lnTo>
                    <a:pt x="17" y="26"/>
                  </a:lnTo>
                  <a:lnTo>
                    <a:pt x="13" y="26"/>
                  </a:lnTo>
                  <a:lnTo>
                    <a:pt x="10" y="26"/>
                  </a:lnTo>
                  <a:lnTo>
                    <a:pt x="5" y="24"/>
                  </a:lnTo>
                  <a:lnTo>
                    <a:pt x="3" y="21"/>
                  </a:lnTo>
                  <a:lnTo>
                    <a:pt x="1" y="18"/>
                  </a:lnTo>
                  <a:lnTo>
                    <a:pt x="0" y="13"/>
                  </a:lnTo>
                  <a:lnTo>
                    <a:pt x="1" y="10"/>
                  </a:lnTo>
                  <a:lnTo>
                    <a:pt x="3" y="6"/>
                  </a:lnTo>
                  <a:lnTo>
                    <a:pt x="5" y="4"/>
                  </a:lnTo>
                  <a:lnTo>
                    <a:pt x="10" y="1"/>
                  </a:lnTo>
                  <a:lnTo>
                    <a:pt x="13" y="0"/>
                  </a:lnTo>
                  <a:lnTo>
                    <a:pt x="17" y="1"/>
                  </a:lnTo>
                  <a:lnTo>
                    <a:pt x="20" y="4"/>
                  </a:lnTo>
                  <a:lnTo>
                    <a:pt x="24" y="6"/>
                  </a:lnTo>
                  <a:lnTo>
                    <a:pt x="26" y="10"/>
                  </a:lnTo>
                  <a:lnTo>
                    <a:pt x="26" y="13"/>
                  </a:lnTo>
                </a:path>
              </a:pathLst>
            </a:custGeom>
            <a:noFill/>
            <a:ln w="14288">
              <a:solidFill>
                <a:srgbClr val="000000"/>
              </a:solidFill>
              <a:prstDash val="solid"/>
              <a:round/>
              <a:headEnd/>
              <a:tailEnd/>
            </a:ln>
          </p:spPr>
          <p:txBody>
            <a:bodyPr/>
            <a:lstStyle/>
            <a:p>
              <a:endParaRPr lang="en-US"/>
            </a:p>
          </p:txBody>
        </p:sp>
        <p:sp>
          <p:nvSpPr>
            <p:cNvPr id="169585" name="Freeform 2673"/>
            <p:cNvSpPr>
              <a:spLocks/>
            </p:cNvSpPr>
            <p:nvPr/>
          </p:nvSpPr>
          <p:spPr bwMode="auto">
            <a:xfrm>
              <a:off x="2111" y="3769"/>
              <a:ext cx="18" cy="22"/>
            </a:xfrm>
            <a:custGeom>
              <a:avLst/>
              <a:gdLst/>
              <a:ahLst/>
              <a:cxnLst>
                <a:cxn ang="0">
                  <a:pos x="26" y="13"/>
                </a:cxn>
                <a:cxn ang="0">
                  <a:pos x="25" y="17"/>
                </a:cxn>
                <a:cxn ang="0">
                  <a:pos x="24" y="21"/>
                </a:cxn>
                <a:cxn ang="0">
                  <a:pos x="20" y="23"/>
                </a:cxn>
                <a:cxn ang="0">
                  <a:pos x="17" y="25"/>
                </a:cxn>
                <a:cxn ang="0">
                  <a:pos x="13" y="27"/>
                </a:cxn>
                <a:cxn ang="0">
                  <a:pos x="8" y="25"/>
                </a:cxn>
                <a:cxn ang="0">
                  <a:pos x="5" y="23"/>
                </a:cxn>
                <a:cxn ang="0">
                  <a:pos x="2" y="21"/>
                </a:cxn>
                <a:cxn ang="0">
                  <a:pos x="1" y="17"/>
                </a:cxn>
                <a:cxn ang="0">
                  <a:pos x="0" y="13"/>
                </a:cxn>
                <a:cxn ang="0">
                  <a:pos x="1" y="9"/>
                </a:cxn>
                <a:cxn ang="0">
                  <a:pos x="2" y="6"/>
                </a:cxn>
                <a:cxn ang="0">
                  <a:pos x="5" y="3"/>
                </a:cxn>
                <a:cxn ang="0">
                  <a:pos x="8" y="0"/>
                </a:cxn>
                <a:cxn ang="0">
                  <a:pos x="13" y="0"/>
                </a:cxn>
                <a:cxn ang="0">
                  <a:pos x="17" y="0"/>
                </a:cxn>
                <a:cxn ang="0">
                  <a:pos x="20" y="3"/>
                </a:cxn>
                <a:cxn ang="0">
                  <a:pos x="24" y="6"/>
                </a:cxn>
                <a:cxn ang="0">
                  <a:pos x="25" y="9"/>
                </a:cxn>
                <a:cxn ang="0">
                  <a:pos x="26" y="13"/>
                </a:cxn>
              </a:cxnLst>
              <a:rect l="0" t="0" r="r" b="b"/>
              <a:pathLst>
                <a:path w="26" h="27">
                  <a:moveTo>
                    <a:pt x="26" y="13"/>
                  </a:moveTo>
                  <a:lnTo>
                    <a:pt x="25" y="17"/>
                  </a:lnTo>
                  <a:lnTo>
                    <a:pt x="24" y="21"/>
                  </a:lnTo>
                  <a:lnTo>
                    <a:pt x="20" y="23"/>
                  </a:lnTo>
                  <a:lnTo>
                    <a:pt x="17" y="25"/>
                  </a:lnTo>
                  <a:lnTo>
                    <a:pt x="13" y="27"/>
                  </a:lnTo>
                  <a:lnTo>
                    <a:pt x="8" y="25"/>
                  </a:lnTo>
                  <a:lnTo>
                    <a:pt x="5" y="23"/>
                  </a:lnTo>
                  <a:lnTo>
                    <a:pt x="2" y="21"/>
                  </a:lnTo>
                  <a:lnTo>
                    <a:pt x="1" y="17"/>
                  </a:lnTo>
                  <a:lnTo>
                    <a:pt x="0" y="13"/>
                  </a:lnTo>
                  <a:lnTo>
                    <a:pt x="1" y="9"/>
                  </a:lnTo>
                  <a:lnTo>
                    <a:pt x="2" y="6"/>
                  </a:lnTo>
                  <a:lnTo>
                    <a:pt x="5" y="3"/>
                  </a:lnTo>
                  <a:lnTo>
                    <a:pt x="8" y="0"/>
                  </a:lnTo>
                  <a:lnTo>
                    <a:pt x="13" y="0"/>
                  </a:lnTo>
                  <a:lnTo>
                    <a:pt x="17" y="0"/>
                  </a:lnTo>
                  <a:lnTo>
                    <a:pt x="20" y="3"/>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86" name="Freeform 2674"/>
            <p:cNvSpPr>
              <a:spLocks/>
            </p:cNvSpPr>
            <p:nvPr/>
          </p:nvSpPr>
          <p:spPr bwMode="auto">
            <a:xfrm>
              <a:off x="2125" y="3769"/>
              <a:ext cx="19" cy="22"/>
            </a:xfrm>
            <a:custGeom>
              <a:avLst/>
              <a:gdLst/>
              <a:ahLst/>
              <a:cxnLst>
                <a:cxn ang="0">
                  <a:pos x="27" y="13"/>
                </a:cxn>
                <a:cxn ang="0">
                  <a:pos x="26" y="18"/>
                </a:cxn>
                <a:cxn ang="0">
                  <a:pos x="25" y="21"/>
                </a:cxn>
                <a:cxn ang="0">
                  <a:pos x="21" y="24"/>
                </a:cxn>
                <a:cxn ang="0">
                  <a:pos x="18" y="25"/>
                </a:cxn>
                <a:cxn ang="0">
                  <a:pos x="14" y="27"/>
                </a:cxn>
                <a:cxn ang="0">
                  <a:pos x="9" y="25"/>
                </a:cxn>
                <a:cxn ang="0">
                  <a:pos x="6" y="24"/>
                </a:cxn>
                <a:cxn ang="0">
                  <a:pos x="3" y="21"/>
                </a:cxn>
                <a:cxn ang="0">
                  <a:pos x="2" y="18"/>
                </a:cxn>
                <a:cxn ang="0">
                  <a:pos x="0" y="13"/>
                </a:cxn>
                <a:cxn ang="0">
                  <a:pos x="2" y="9"/>
                </a:cxn>
                <a:cxn ang="0">
                  <a:pos x="3" y="6"/>
                </a:cxn>
                <a:cxn ang="0">
                  <a:pos x="6" y="3"/>
                </a:cxn>
                <a:cxn ang="0">
                  <a:pos x="9" y="1"/>
                </a:cxn>
                <a:cxn ang="0">
                  <a:pos x="14" y="0"/>
                </a:cxn>
                <a:cxn ang="0">
                  <a:pos x="18" y="1"/>
                </a:cxn>
                <a:cxn ang="0">
                  <a:pos x="21" y="3"/>
                </a:cxn>
                <a:cxn ang="0">
                  <a:pos x="25" y="6"/>
                </a:cxn>
                <a:cxn ang="0">
                  <a:pos x="26" y="9"/>
                </a:cxn>
                <a:cxn ang="0">
                  <a:pos x="27" y="13"/>
                </a:cxn>
              </a:cxnLst>
              <a:rect l="0" t="0" r="r" b="b"/>
              <a:pathLst>
                <a:path w="27" h="27">
                  <a:moveTo>
                    <a:pt x="27" y="13"/>
                  </a:moveTo>
                  <a:lnTo>
                    <a:pt x="26" y="18"/>
                  </a:lnTo>
                  <a:lnTo>
                    <a:pt x="25" y="21"/>
                  </a:lnTo>
                  <a:lnTo>
                    <a:pt x="21" y="24"/>
                  </a:lnTo>
                  <a:lnTo>
                    <a:pt x="18" y="25"/>
                  </a:lnTo>
                  <a:lnTo>
                    <a:pt x="14" y="27"/>
                  </a:lnTo>
                  <a:lnTo>
                    <a:pt x="9" y="25"/>
                  </a:lnTo>
                  <a:lnTo>
                    <a:pt x="6" y="24"/>
                  </a:lnTo>
                  <a:lnTo>
                    <a:pt x="3" y="21"/>
                  </a:lnTo>
                  <a:lnTo>
                    <a:pt x="2" y="18"/>
                  </a:lnTo>
                  <a:lnTo>
                    <a:pt x="0" y="13"/>
                  </a:lnTo>
                  <a:lnTo>
                    <a:pt x="2" y="9"/>
                  </a:lnTo>
                  <a:lnTo>
                    <a:pt x="3" y="6"/>
                  </a:lnTo>
                  <a:lnTo>
                    <a:pt x="6" y="3"/>
                  </a:lnTo>
                  <a:lnTo>
                    <a:pt x="9" y="1"/>
                  </a:lnTo>
                  <a:lnTo>
                    <a:pt x="14" y="0"/>
                  </a:lnTo>
                  <a:lnTo>
                    <a:pt x="18" y="1"/>
                  </a:lnTo>
                  <a:lnTo>
                    <a:pt x="21" y="3"/>
                  </a:lnTo>
                  <a:lnTo>
                    <a:pt x="25" y="6"/>
                  </a:lnTo>
                  <a:lnTo>
                    <a:pt x="26" y="9"/>
                  </a:lnTo>
                  <a:lnTo>
                    <a:pt x="27" y="13"/>
                  </a:lnTo>
                </a:path>
              </a:pathLst>
            </a:custGeom>
            <a:noFill/>
            <a:ln w="14288">
              <a:solidFill>
                <a:srgbClr val="000000"/>
              </a:solidFill>
              <a:prstDash val="solid"/>
              <a:round/>
              <a:headEnd/>
              <a:tailEnd/>
            </a:ln>
          </p:spPr>
          <p:txBody>
            <a:bodyPr/>
            <a:lstStyle/>
            <a:p>
              <a:endParaRPr lang="en-US"/>
            </a:p>
          </p:txBody>
        </p:sp>
        <p:sp>
          <p:nvSpPr>
            <p:cNvPr id="169587" name="Freeform 2675"/>
            <p:cNvSpPr>
              <a:spLocks/>
            </p:cNvSpPr>
            <p:nvPr/>
          </p:nvSpPr>
          <p:spPr bwMode="auto">
            <a:xfrm>
              <a:off x="2140" y="3769"/>
              <a:ext cx="19" cy="22"/>
            </a:xfrm>
            <a:custGeom>
              <a:avLst/>
              <a:gdLst/>
              <a:ahLst/>
              <a:cxnLst>
                <a:cxn ang="0">
                  <a:pos x="27" y="13"/>
                </a:cxn>
                <a:cxn ang="0">
                  <a:pos x="25" y="18"/>
                </a:cxn>
                <a:cxn ang="0">
                  <a:pos x="24" y="21"/>
                </a:cxn>
                <a:cxn ang="0">
                  <a:pos x="21" y="24"/>
                </a:cxn>
                <a:cxn ang="0">
                  <a:pos x="18" y="25"/>
                </a:cxn>
                <a:cxn ang="0">
                  <a:pos x="13" y="27"/>
                </a:cxn>
                <a:cxn ang="0">
                  <a:pos x="9" y="25"/>
                </a:cxn>
                <a:cxn ang="0">
                  <a:pos x="6" y="24"/>
                </a:cxn>
                <a:cxn ang="0">
                  <a:pos x="3" y="21"/>
                </a:cxn>
                <a:cxn ang="0">
                  <a:pos x="1" y="18"/>
                </a:cxn>
                <a:cxn ang="0">
                  <a:pos x="0" y="13"/>
                </a:cxn>
                <a:cxn ang="0">
                  <a:pos x="1" y="9"/>
                </a:cxn>
                <a:cxn ang="0">
                  <a:pos x="3" y="6"/>
                </a:cxn>
                <a:cxn ang="0">
                  <a:pos x="6" y="3"/>
                </a:cxn>
                <a:cxn ang="0">
                  <a:pos x="9" y="1"/>
                </a:cxn>
                <a:cxn ang="0">
                  <a:pos x="13" y="0"/>
                </a:cxn>
                <a:cxn ang="0">
                  <a:pos x="18" y="1"/>
                </a:cxn>
                <a:cxn ang="0">
                  <a:pos x="21" y="3"/>
                </a:cxn>
                <a:cxn ang="0">
                  <a:pos x="24" y="6"/>
                </a:cxn>
                <a:cxn ang="0">
                  <a:pos x="25" y="9"/>
                </a:cxn>
                <a:cxn ang="0">
                  <a:pos x="27" y="13"/>
                </a:cxn>
              </a:cxnLst>
              <a:rect l="0" t="0" r="r" b="b"/>
              <a:pathLst>
                <a:path w="27" h="27">
                  <a:moveTo>
                    <a:pt x="27" y="13"/>
                  </a:moveTo>
                  <a:lnTo>
                    <a:pt x="25" y="18"/>
                  </a:lnTo>
                  <a:lnTo>
                    <a:pt x="24" y="21"/>
                  </a:lnTo>
                  <a:lnTo>
                    <a:pt x="21" y="24"/>
                  </a:lnTo>
                  <a:lnTo>
                    <a:pt x="18" y="25"/>
                  </a:lnTo>
                  <a:lnTo>
                    <a:pt x="13" y="27"/>
                  </a:lnTo>
                  <a:lnTo>
                    <a:pt x="9" y="25"/>
                  </a:lnTo>
                  <a:lnTo>
                    <a:pt x="6" y="24"/>
                  </a:lnTo>
                  <a:lnTo>
                    <a:pt x="3" y="21"/>
                  </a:lnTo>
                  <a:lnTo>
                    <a:pt x="1" y="18"/>
                  </a:lnTo>
                  <a:lnTo>
                    <a:pt x="0" y="13"/>
                  </a:lnTo>
                  <a:lnTo>
                    <a:pt x="1" y="9"/>
                  </a:lnTo>
                  <a:lnTo>
                    <a:pt x="3" y="6"/>
                  </a:lnTo>
                  <a:lnTo>
                    <a:pt x="6" y="3"/>
                  </a:lnTo>
                  <a:lnTo>
                    <a:pt x="9" y="1"/>
                  </a:lnTo>
                  <a:lnTo>
                    <a:pt x="13" y="0"/>
                  </a:lnTo>
                  <a:lnTo>
                    <a:pt x="18" y="1"/>
                  </a:lnTo>
                  <a:lnTo>
                    <a:pt x="21" y="3"/>
                  </a:lnTo>
                  <a:lnTo>
                    <a:pt x="24" y="6"/>
                  </a:lnTo>
                  <a:lnTo>
                    <a:pt x="25" y="9"/>
                  </a:lnTo>
                  <a:lnTo>
                    <a:pt x="27" y="13"/>
                  </a:lnTo>
                </a:path>
              </a:pathLst>
            </a:custGeom>
            <a:noFill/>
            <a:ln w="14288">
              <a:solidFill>
                <a:srgbClr val="000000"/>
              </a:solidFill>
              <a:prstDash val="solid"/>
              <a:round/>
              <a:headEnd/>
              <a:tailEnd/>
            </a:ln>
          </p:spPr>
          <p:txBody>
            <a:bodyPr/>
            <a:lstStyle/>
            <a:p>
              <a:endParaRPr lang="en-US"/>
            </a:p>
          </p:txBody>
        </p:sp>
        <p:sp>
          <p:nvSpPr>
            <p:cNvPr id="169588" name="Freeform 2676"/>
            <p:cNvSpPr>
              <a:spLocks/>
            </p:cNvSpPr>
            <p:nvPr/>
          </p:nvSpPr>
          <p:spPr bwMode="auto">
            <a:xfrm>
              <a:off x="2156" y="3769"/>
              <a:ext cx="18" cy="22"/>
            </a:xfrm>
            <a:custGeom>
              <a:avLst/>
              <a:gdLst/>
              <a:ahLst/>
              <a:cxnLst>
                <a:cxn ang="0">
                  <a:pos x="26" y="13"/>
                </a:cxn>
                <a:cxn ang="0">
                  <a:pos x="25" y="18"/>
                </a:cxn>
                <a:cxn ang="0">
                  <a:pos x="23" y="21"/>
                </a:cxn>
                <a:cxn ang="0">
                  <a:pos x="21" y="24"/>
                </a:cxn>
                <a:cxn ang="0">
                  <a:pos x="17" y="25"/>
                </a:cxn>
                <a:cxn ang="0">
                  <a:pos x="13" y="27"/>
                </a:cxn>
                <a:cxn ang="0">
                  <a:pos x="9" y="25"/>
                </a:cxn>
                <a:cxn ang="0">
                  <a:pos x="6" y="24"/>
                </a:cxn>
                <a:cxn ang="0">
                  <a:pos x="2" y="21"/>
                </a:cxn>
                <a:cxn ang="0">
                  <a:pos x="0" y="18"/>
                </a:cxn>
                <a:cxn ang="0">
                  <a:pos x="0" y="13"/>
                </a:cxn>
                <a:cxn ang="0">
                  <a:pos x="0" y="9"/>
                </a:cxn>
                <a:cxn ang="0">
                  <a:pos x="2" y="6"/>
                </a:cxn>
                <a:cxn ang="0">
                  <a:pos x="6" y="3"/>
                </a:cxn>
                <a:cxn ang="0">
                  <a:pos x="9" y="1"/>
                </a:cxn>
                <a:cxn ang="0">
                  <a:pos x="13" y="0"/>
                </a:cxn>
                <a:cxn ang="0">
                  <a:pos x="17" y="1"/>
                </a:cxn>
                <a:cxn ang="0">
                  <a:pos x="21" y="3"/>
                </a:cxn>
                <a:cxn ang="0">
                  <a:pos x="23" y="6"/>
                </a:cxn>
                <a:cxn ang="0">
                  <a:pos x="25" y="9"/>
                </a:cxn>
                <a:cxn ang="0">
                  <a:pos x="26" y="13"/>
                </a:cxn>
              </a:cxnLst>
              <a:rect l="0" t="0" r="r" b="b"/>
              <a:pathLst>
                <a:path w="26" h="27">
                  <a:moveTo>
                    <a:pt x="26" y="13"/>
                  </a:moveTo>
                  <a:lnTo>
                    <a:pt x="25" y="18"/>
                  </a:lnTo>
                  <a:lnTo>
                    <a:pt x="23" y="21"/>
                  </a:lnTo>
                  <a:lnTo>
                    <a:pt x="21" y="24"/>
                  </a:lnTo>
                  <a:lnTo>
                    <a:pt x="17" y="25"/>
                  </a:lnTo>
                  <a:lnTo>
                    <a:pt x="13" y="27"/>
                  </a:lnTo>
                  <a:lnTo>
                    <a:pt x="9" y="25"/>
                  </a:lnTo>
                  <a:lnTo>
                    <a:pt x="6" y="24"/>
                  </a:lnTo>
                  <a:lnTo>
                    <a:pt x="2" y="21"/>
                  </a:lnTo>
                  <a:lnTo>
                    <a:pt x="0" y="18"/>
                  </a:lnTo>
                  <a:lnTo>
                    <a:pt x="0" y="13"/>
                  </a:lnTo>
                  <a:lnTo>
                    <a:pt x="0" y="9"/>
                  </a:lnTo>
                  <a:lnTo>
                    <a:pt x="2" y="6"/>
                  </a:lnTo>
                  <a:lnTo>
                    <a:pt x="6" y="3"/>
                  </a:lnTo>
                  <a:lnTo>
                    <a:pt x="9" y="1"/>
                  </a:lnTo>
                  <a:lnTo>
                    <a:pt x="13" y="0"/>
                  </a:lnTo>
                  <a:lnTo>
                    <a:pt x="17" y="1"/>
                  </a:lnTo>
                  <a:lnTo>
                    <a:pt x="21" y="3"/>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89" name="Freeform 2677"/>
            <p:cNvSpPr>
              <a:spLocks/>
            </p:cNvSpPr>
            <p:nvPr/>
          </p:nvSpPr>
          <p:spPr bwMode="auto">
            <a:xfrm>
              <a:off x="2171" y="3772"/>
              <a:ext cx="18" cy="20"/>
            </a:xfrm>
            <a:custGeom>
              <a:avLst/>
              <a:gdLst/>
              <a:ahLst/>
              <a:cxnLst>
                <a:cxn ang="0">
                  <a:pos x="26" y="13"/>
                </a:cxn>
                <a:cxn ang="0">
                  <a:pos x="25" y="17"/>
                </a:cxn>
                <a:cxn ang="0">
                  <a:pos x="23" y="20"/>
                </a:cxn>
                <a:cxn ang="0">
                  <a:pos x="21" y="24"/>
                </a:cxn>
                <a:cxn ang="0">
                  <a:pos x="17" y="25"/>
                </a:cxn>
                <a:cxn ang="0">
                  <a:pos x="13" y="26"/>
                </a:cxn>
                <a:cxn ang="0">
                  <a:pos x="9" y="25"/>
                </a:cxn>
                <a:cxn ang="0">
                  <a:pos x="6" y="24"/>
                </a:cxn>
                <a:cxn ang="0">
                  <a:pos x="2" y="20"/>
                </a:cxn>
                <a:cxn ang="0">
                  <a:pos x="0" y="17"/>
                </a:cxn>
                <a:cxn ang="0">
                  <a:pos x="0" y="13"/>
                </a:cxn>
                <a:cxn ang="0">
                  <a:pos x="0" y="8"/>
                </a:cxn>
                <a:cxn ang="0">
                  <a:pos x="2" y="5"/>
                </a:cxn>
                <a:cxn ang="0">
                  <a:pos x="6" y="2"/>
                </a:cxn>
                <a:cxn ang="0">
                  <a:pos x="9" y="1"/>
                </a:cxn>
                <a:cxn ang="0">
                  <a:pos x="13" y="0"/>
                </a:cxn>
                <a:cxn ang="0">
                  <a:pos x="17" y="1"/>
                </a:cxn>
                <a:cxn ang="0">
                  <a:pos x="21" y="2"/>
                </a:cxn>
                <a:cxn ang="0">
                  <a:pos x="23" y="5"/>
                </a:cxn>
                <a:cxn ang="0">
                  <a:pos x="25" y="8"/>
                </a:cxn>
                <a:cxn ang="0">
                  <a:pos x="26" y="13"/>
                </a:cxn>
              </a:cxnLst>
              <a:rect l="0" t="0" r="r" b="b"/>
              <a:pathLst>
                <a:path w="26" h="26">
                  <a:moveTo>
                    <a:pt x="26" y="13"/>
                  </a:moveTo>
                  <a:lnTo>
                    <a:pt x="25" y="17"/>
                  </a:lnTo>
                  <a:lnTo>
                    <a:pt x="23" y="20"/>
                  </a:lnTo>
                  <a:lnTo>
                    <a:pt x="21" y="24"/>
                  </a:lnTo>
                  <a:lnTo>
                    <a:pt x="17" y="25"/>
                  </a:lnTo>
                  <a:lnTo>
                    <a:pt x="13" y="26"/>
                  </a:lnTo>
                  <a:lnTo>
                    <a:pt x="9" y="25"/>
                  </a:lnTo>
                  <a:lnTo>
                    <a:pt x="6" y="24"/>
                  </a:lnTo>
                  <a:lnTo>
                    <a:pt x="2" y="20"/>
                  </a:lnTo>
                  <a:lnTo>
                    <a:pt x="0" y="17"/>
                  </a:lnTo>
                  <a:lnTo>
                    <a:pt x="0" y="13"/>
                  </a:lnTo>
                  <a:lnTo>
                    <a:pt x="0" y="8"/>
                  </a:lnTo>
                  <a:lnTo>
                    <a:pt x="2" y="5"/>
                  </a:lnTo>
                  <a:lnTo>
                    <a:pt x="6" y="2"/>
                  </a:lnTo>
                  <a:lnTo>
                    <a:pt x="9" y="1"/>
                  </a:lnTo>
                  <a:lnTo>
                    <a:pt x="13" y="0"/>
                  </a:lnTo>
                  <a:lnTo>
                    <a:pt x="17" y="1"/>
                  </a:lnTo>
                  <a:lnTo>
                    <a:pt x="21" y="2"/>
                  </a:lnTo>
                  <a:lnTo>
                    <a:pt x="23"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590" name="Freeform 2678"/>
            <p:cNvSpPr>
              <a:spLocks/>
            </p:cNvSpPr>
            <p:nvPr/>
          </p:nvSpPr>
          <p:spPr bwMode="auto">
            <a:xfrm>
              <a:off x="2185" y="3772"/>
              <a:ext cx="18" cy="20"/>
            </a:xfrm>
            <a:custGeom>
              <a:avLst/>
              <a:gdLst/>
              <a:ahLst/>
              <a:cxnLst>
                <a:cxn ang="0">
                  <a:pos x="26" y="13"/>
                </a:cxn>
                <a:cxn ang="0">
                  <a:pos x="26" y="17"/>
                </a:cxn>
                <a:cxn ang="0">
                  <a:pos x="24" y="20"/>
                </a:cxn>
                <a:cxn ang="0">
                  <a:pos x="21" y="24"/>
                </a:cxn>
                <a:cxn ang="0">
                  <a:pos x="17" y="25"/>
                </a:cxn>
                <a:cxn ang="0">
                  <a:pos x="13" y="26"/>
                </a:cxn>
                <a:cxn ang="0">
                  <a:pos x="10" y="25"/>
                </a:cxn>
                <a:cxn ang="0">
                  <a:pos x="5" y="24"/>
                </a:cxn>
                <a:cxn ang="0">
                  <a:pos x="3" y="20"/>
                </a:cxn>
                <a:cxn ang="0">
                  <a:pos x="1" y="17"/>
                </a:cxn>
                <a:cxn ang="0">
                  <a:pos x="0" y="13"/>
                </a:cxn>
                <a:cxn ang="0">
                  <a:pos x="1" y="8"/>
                </a:cxn>
                <a:cxn ang="0">
                  <a:pos x="3" y="5"/>
                </a:cxn>
                <a:cxn ang="0">
                  <a:pos x="5" y="2"/>
                </a:cxn>
                <a:cxn ang="0">
                  <a:pos x="10" y="1"/>
                </a:cxn>
                <a:cxn ang="0">
                  <a:pos x="13" y="0"/>
                </a:cxn>
                <a:cxn ang="0">
                  <a:pos x="17" y="1"/>
                </a:cxn>
                <a:cxn ang="0">
                  <a:pos x="21" y="2"/>
                </a:cxn>
                <a:cxn ang="0">
                  <a:pos x="24" y="5"/>
                </a:cxn>
                <a:cxn ang="0">
                  <a:pos x="26" y="8"/>
                </a:cxn>
                <a:cxn ang="0">
                  <a:pos x="26" y="13"/>
                </a:cxn>
              </a:cxnLst>
              <a:rect l="0" t="0" r="r" b="b"/>
              <a:pathLst>
                <a:path w="26" h="26">
                  <a:moveTo>
                    <a:pt x="26" y="13"/>
                  </a:moveTo>
                  <a:lnTo>
                    <a:pt x="26" y="17"/>
                  </a:lnTo>
                  <a:lnTo>
                    <a:pt x="24" y="20"/>
                  </a:lnTo>
                  <a:lnTo>
                    <a:pt x="21" y="24"/>
                  </a:lnTo>
                  <a:lnTo>
                    <a:pt x="17" y="25"/>
                  </a:lnTo>
                  <a:lnTo>
                    <a:pt x="13" y="26"/>
                  </a:lnTo>
                  <a:lnTo>
                    <a:pt x="10" y="25"/>
                  </a:lnTo>
                  <a:lnTo>
                    <a:pt x="5" y="24"/>
                  </a:lnTo>
                  <a:lnTo>
                    <a:pt x="3" y="20"/>
                  </a:lnTo>
                  <a:lnTo>
                    <a:pt x="1" y="17"/>
                  </a:lnTo>
                  <a:lnTo>
                    <a:pt x="0" y="13"/>
                  </a:lnTo>
                  <a:lnTo>
                    <a:pt x="1" y="8"/>
                  </a:lnTo>
                  <a:lnTo>
                    <a:pt x="3" y="5"/>
                  </a:lnTo>
                  <a:lnTo>
                    <a:pt x="5" y="2"/>
                  </a:lnTo>
                  <a:lnTo>
                    <a:pt x="10" y="1"/>
                  </a:lnTo>
                  <a:lnTo>
                    <a:pt x="13" y="0"/>
                  </a:lnTo>
                  <a:lnTo>
                    <a:pt x="17" y="1"/>
                  </a:lnTo>
                  <a:lnTo>
                    <a:pt x="21" y="2"/>
                  </a:lnTo>
                  <a:lnTo>
                    <a:pt x="24" y="5"/>
                  </a:lnTo>
                  <a:lnTo>
                    <a:pt x="26" y="8"/>
                  </a:lnTo>
                  <a:lnTo>
                    <a:pt x="26" y="13"/>
                  </a:lnTo>
                </a:path>
              </a:pathLst>
            </a:custGeom>
            <a:noFill/>
            <a:ln w="14288">
              <a:solidFill>
                <a:srgbClr val="000000"/>
              </a:solidFill>
              <a:prstDash val="solid"/>
              <a:round/>
              <a:headEnd/>
              <a:tailEnd/>
            </a:ln>
          </p:spPr>
          <p:txBody>
            <a:bodyPr/>
            <a:lstStyle/>
            <a:p>
              <a:endParaRPr lang="en-US"/>
            </a:p>
          </p:txBody>
        </p:sp>
        <p:sp>
          <p:nvSpPr>
            <p:cNvPr id="169591" name="Freeform 2679"/>
            <p:cNvSpPr>
              <a:spLocks/>
            </p:cNvSpPr>
            <p:nvPr/>
          </p:nvSpPr>
          <p:spPr bwMode="auto">
            <a:xfrm>
              <a:off x="2201" y="3774"/>
              <a:ext cx="18" cy="20"/>
            </a:xfrm>
            <a:custGeom>
              <a:avLst/>
              <a:gdLst/>
              <a:ahLst/>
              <a:cxnLst>
                <a:cxn ang="0">
                  <a:pos x="26" y="13"/>
                </a:cxn>
                <a:cxn ang="0">
                  <a:pos x="26" y="17"/>
                </a:cxn>
                <a:cxn ang="0">
                  <a:pos x="24" y="20"/>
                </a:cxn>
                <a:cxn ang="0">
                  <a:pos x="21" y="24"/>
                </a:cxn>
                <a:cxn ang="0">
                  <a:pos x="17" y="26"/>
                </a:cxn>
                <a:cxn ang="0">
                  <a:pos x="13" y="26"/>
                </a:cxn>
                <a:cxn ang="0">
                  <a:pos x="10" y="26"/>
                </a:cxn>
                <a:cxn ang="0">
                  <a:pos x="5" y="24"/>
                </a:cxn>
                <a:cxn ang="0">
                  <a:pos x="3" y="20"/>
                </a:cxn>
                <a:cxn ang="0">
                  <a:pos x="1" y="17"/>
                </a:cxn>
                <a:cxn ang="0">
                  <a:pos x="0" y="13"/>
                </a:cxn>
                <a:cxn ang="0">
                  <a:pos x="1" y="10"/>
                </a:cxn>
                <a:cxn ang="0">
                  <a:pos x="3" y="5"/>
                </a:cxn>
                <a:cxn ang="0">
                  <a:pos x="5" y="3"/>
                </a:cxn>
                <a:cxn ang="0">
                  <a:pos x="10" y="1"/>
                </a:cxn>
                <a:cxn ang="0">
                  <a:pos x="13" y="0"/>
                </a:cxn>
                <a:cxn ang="0">
                  <a:pos x="17" y="1"/>
                </a:cxn>
                <a:cxn ang="0">
                  <a:pos x="21" y="3"/>
                </a:cxn>
                <a:cxn ang="0">
                  <a:pos x="24" y="5"/>
                </a:cxn>
                <a:cxn ang="0">
                  <a:pos x="26" y="10"/>
                </a:cxn>
                <a:cxn ang="0">
                  <a:pos x="26" y="13"/>
                </a:cxn>
              </a:cxnLst>
              <a:rect l="0" t="0" r="r" b="b"/>
              <a:pathLst>
                <a:path w="26" h="26">
                  <a:moveTo>
                    <a:pt x="26" y="13"/>
                  </a:moveTo>
                  <a:lnTo>
                    <a:pt x="26" y="17"/>
                  </a:lnTo>
                  <a:lnTo>
                    <a:pt x="24" y="20"/>
                  </a:lnTo>
                  <a:lnTo>
                    <a:pt x="21" y="24"/>
                  </a:lnTo>
                  <a:lnTo>
                    <a:pt x="17" y="26"/>
                  </a:lnTo>
                  <a:lnTo>
                    <a:pt x="13" y="26"/>
                  </a:lnTo>
                  <a:lnTo>
                    <a:pt x="10" y="26"/>
                  </a:lnTo>
                  <a:lnTo>
                    <a:pt x="5" y="24"/>
                  </a:lnTo>
                  <a:lnTo>
                    <a:pt x="3" y="20"/>
                  </a:lnTo>
                  <a:lnTo>
                    <a:pt x="1" y="17"/>
                  </a:lnTo>
                  <a:lnTo>
                    <a:pt x="0" y="13"/>
                  </a:lnTo>
                  <a:lnTo>
                    <a:pt x="1" y="10"/>
                  </a:lnTo>
                  <a:lnTo>
                    <a:pt x="3" y="5"/>
                  </a:lnTo>
                  <a:lnTo>
                    <a:pt x="5" y="3"/>
                  </a:lnTo>
                  <a:lnTo>
                    <a:pt x="10" y="1"/>
                  </a:lnTo>
                  <a:lnTo>
                    <a:pt x="13" y="0"/>
                  </a:lnTo>
                  <a:lnTo>
                    <a:pt x="17" y="1"/>
                  </a:lnTo>
                  <a:lnTo>
                    <a:pt x="21" y="3"/>
                  </a:lnTo>
                  <a:lnTo>
                    <a:pt x="24" y="5"/>
                  </a:lnTo>
                  <a:lnTo>
                    <a:pt x="26" y="10"/>
                  </a:lnTo>
                  <a:lnTo>
                    <a:pt x="26" y="13"/>
                  </a:lnTo>
                </a:path>
              </a:pathLst>
            </a:custGeom>
            <a:noFill/>
            <a:ln w="14288">
              <a:solidFill>
                <a:srgbClr val="000000"/>
              </a:solidFill>
              <a:prstDash val="solid"/>
              <a:round/>
              <a:headEnd/>
              <a:tailEnd/>
            </a:ln>
          </p:spPr>
          <p:txBody>
            <a:bodyPr/>
            <a:lstStyle/>
            <a:p>
              <a:endParaRPr lang="en-US"/>
            </a:p>
          </p:txBody>
        </p:sp>
        <p:sp>
          <p:nvSpPr>
            <p:cNvPr id="169592" name="Freeform 2680"/>
            <p:cNvSpPr>
              <a:spLocks/>
            </p:cNvSpPr>
            <p:nvPr/>
          </p:nvSpPr>
          <p:spPr bwMode="auto">
            <a:xfrm>
              <a:off x="2216" y="3774"/>
              <a:ext cx="18" cy="21"/>
            </a:xfrm>
            <a:custGeom>
              <a:avLst/>
              <a:gdLst/>
              <a:ahLst/>
              <a:cxnLst>
                <a:cxn ang="0">
                  <a:pos x="26" y="13"/>
                </a:cxn>
                <a:cxn ang="0">
                  <a:pos x="26" y="17"/>
                </a:cxn>
                <a:cxn ang="0">
                  <a:pos x="24" y="21"/>
                </a:cxn>
                <a:cxn ang="0">
                  <a:pos x="20" y="24"/>
                </a:cxn>
                <a:cxn ang="0">
                  <a:pos x="17" y="26"/>
                </a:cxn>
                <a:cxn ang="0">
                  <a:pos x="13" y="26"/>
                </a:cxn>
                <a:cxn ang="0">
                  <a:pos x="9" y="26"/>
                </a:cxn>
                <a:cxn ang="0">
                  <a:pos x="5" y="24"/>
                </a:cxn>
                <a:cxn ang="0">
                  <a:pos x="3" y="21"/>
                </a:cxn>
                <a:cxn ang="0">
                  <a:pos x="1" y="17"/>
                </a:cxn>
                <a:cxn ang="0">
                  <a:pos x="0" y="13"/>
                </a:cxn>
                <a:cxn ang="0">
                  <a:pos x="1" y="10"/>
                </a:cxn>
                <a:cxn ang="0">
                  <a:pos x="3" y="5"/>
                </a:cxn>
                <a:cxn ang="0">
                  <a:pos x="5" y="3"/>
                </a:cxn>
                <a:cxn ang="0">
                  <a:pos x="9" y="1"/>
                </a:cxn>
                <a:cxn ang="0">
                  <a:pos x="13" y="0"/>
                </a:cxn>
                <a:cxn ang="0">
                  <a:pos x="17" y="1"/>
                </a:cxn>
                <a:cxn ang="0">
                  <a:pos x="20" y="3"/>
                </a:cxn>
                <a:cxn ang="0">
                  <a:pos x="24" y="5"/>
                </a:cxn>
                <a:cxn ang="0">
                  <a:pos x="26" y="10"/>
                </a:cxn>
                <a:cxn ang="0">
                  <a:pos x="26" y="13"/>
                </a:cxn>
              </a:cxnLst>
              <a:rect l="0" t="0" r="r" b="b"/>
              <a:pathLst>
                <a:path w="26" h="26">
                  <a:moveTo>
                    <a:pt x="26" y="13"/>
                  </a:moveTo>
                  <a:lnTo>
                    <a:pt x="26" y="17"/>
                  </a:lnTo>
                  <a:lnTo>
                    <a:pt x="24" y="21"/>
                  </a:lnTo>
                  <a:lnTo>
                    <a:pt x="20" y="24"/>
                  </a:lnTo>
                  <a:lnTo>
                    <a:pt x="17" y="26"/>
                  </a:lnTo>
                  <a:lnTo>
                    <a:pt x="13" y="26"/>
                  </a:lnTo>
                  <a:lnTo>
                    <a:pt x="9" y="26"/>
                  </a:lnTo>
                  <a:lnTo>
                    <a:pt x="5" y="24"/>
                  </a:lnTo>
                  <a:lnTo>
                    <a:pt x="3" y="21"/>
                  </a:lnTo>
                  <a:lnTo>
                    <a:pt x="1" y="17"/>
                  </a:lnTo>
                  <a:lnTo>
                    <a:pt x="0" y="13"/>
                  </a:lnTo>
                  <a:lnTo>
                    <a:pt x="1" y="10"/>
                  </a:lnTo>
                  <a:lnTo>
                    <a:pt x="3" y="5"/>
                  </a:lnTo>
                  <a:lnTo>
                    <a:pt x="5" y="3"/>
                  </a:lnTo>
                  <a:lnTo>
                    <a:pt x="9" y="1"/>
                  </a:lnTo>
                  <a:lnTo>
                    <a:pt x="13" y="0"/>
                  </a:lnTo>
                  <a:lnTo>
                    <a:pt x="17" y="1"/>
                  </a:lnTo>
                  <a:lnTo>
                    <a:pt x="20" y="3"/>
                  </a:lnTo>
                  <a:lnTo>
                    <a:pt x="24" y="5"/>
                  </a:lnTo>
                  <a:lnTo>
                    <a:pt x="26" y="10"/>
                  </a:lnTo>
                  <a:lnTo>
                    <a:pt x="26" y="13"/>
                  </a:lnTo>
                </a:path>
              </a:pathLst>
            </a:custGeom>
            <a:noFill/>
            <a:ln w="14288">
              <a:solidFill>
                <a:srgbClr val="000000"/>
              </a:solidFill>
              <a:prstDash val="solid"/>
              <a:round/>
              <a:headEnd/>
              <a:tailEnd/>
            </a:ln>
          </p:spPr>
          <p:txBody>
            <a:bodyPr/>
            <a:lstStyle/>
            <a:p>
              <a:endParaRPr lang="en-US"/>
            </a:p>
          </p:txBody>
        </p:sp>
        <p:sp>
          <p:nvSpPr>
            <p:cNvPr id="169593" name="Freeform 2681"/>
            <p:cNvSpPr>
              <a:spLocks/>
            </p:cNvSpPr>
            <p:nvPr/>
          </p:nvSpPr>
          <p:spPr bwMode="auto">
            <a:xfrm>
              <a:off x="2231" y="3775"/>
              <a:ext cx="18" cy="21"/>
            </a:xfrm>
            <a:custGeom>
              <a:avLst/>
              <a:gdLst/>
              <a:ahLst/>
              <a:cxnLst>
                <a:cxn ang="0">
                  <a:pos x="26" y="13"/>
                </a:cxn>
                <a:cxn ang="0">
                  <a:pos x="25" y="17"/>
                </a:cxn>
                <a:cxn ang="0">
                  <a:pos x="24" y="21"/>
                </a:cxn>
                <a:cxn ang="0">
                  <a:pos x="20" y="24"/>
                </a:cxn>
                <a:cxn ang="0">
                  <a:pos x="17" y="26"/>
                </a:cxn>
                <a:cxn ang="0">
                  <a:pos x="13" y="26"/>
                </a:cxn>
                <a:cxn ang="0">
                  <a:pos x="8" y="26"/>
                </a:cxn>
                <a:cxn ang="0">
                  <a:pos x="5" y="24"/>
                </a:cxn>
                <a:cxn ang="0">
                  <a:pos x="2" y="21"/>
                </a:cxn>
                <a:cxn ang="0">
                  <a:pos x="1" y="17"/>
                </a:cxn>
                <a:cxn ang="0">
                  <a:pos x="0" y="13"/>
                </a:cxn>
                <a:cxn ang="0">
                  <a:pos x="1" y="10"/>
                </a:cxn>
                <a:cxn ang="0">
                  <a:pos x="2" y="5"/>
                </a:cxn>
                <a:cxn ang="0">
                  <a:pos x="5" y="3"/>
                </a:cxn>
                <a:cxn ang="0">
                  <a:pos x="8" y="1"/>
                </a:cxn>
                <a:cxn ang="0">
                  <a:pos x="13" y="0"/>
                </a:cxn>
                <a:cxn ang="0">
                  <a:pos x="17" y="1"/>
                </a:cxn>
                <a:cxn ang="0">
                  <a:pos x="20" y="3"/>
                </a:cxn>
                <a:cxn ang="0">
                  <a:pos x="24" y="5"/>
                </a:cxn>
                <a:cxn ang="0">
                  <a:pos x="25" y="10"/>
                </a:cxn>
                <a:cxn ang="0">
                  <a:pos x="26" y="13"/>
                </a:cxn>
              </a:cxnLst>
              <a:rect l="0" t="0" r="r" b="b"/>
              <a:pathLst>
                <a:path w="26" h="26">
                  <a:moveTo>
                    <a:pt x="26" y="13"/>
                  </a:moveTo>
                  <a:lnTo>
                    <a:pt x="25" y="17"/>
                  </a:lnTo>
                  <a:lnTo>
                    <a:pt x="24" y="21"/>
                  </a:lnTo>
                  <a:lnTo>
                    <a:pt x="20" y="24"/>
                  </a:lnTo>
                  <a:lnTo>
                    <a:pt x="17" y="26"/>
                  </a:lnTo>
                  <a:lnTo>
                    <a:pt x="13" y="26"/>
                  </a:lnTo>
                  <a:lnTo>
                    <a:pt x="8" y="26"/>
                  </a:lnTo>
                  <a:lnTo>
                    <a:pt x="5" y="24"/>
                  </a:lnTo>
                  <a:lnTo>
                    <a:pt x="2" y="21"/>
                  </a:lnTo>
                  <a:lnTo>
                    <a:pt x="1" y="17"/>
                  </a:lnTo>
                  <a:lnTo>
                    <a:pt x="0" y="13"/>
                  </a:lnTo>
                  <a:lnTo>
                    <a:pt x="1" y="10"/>
                  </a:lnTo>
                  <a:lnTo>
                    <a:pt x="2" y="5"/>
                  </a:lnTo>
                  <a:lnTo>
                    <a:pt x="5" y="3"/>
                  </a:lnTo>
                  <a:lnTo>
                    <a:pt x="8" y="1"/>
                  </a:lnTo>
                  <a:lnTo>
                    <a:pt x="13" y="0"/>
                  </a:lnTo>
                  <a:lnTo>
                    <a:pt x="17" y="1"/>
                  </a:lnTo>
                  <a:lnTo>
                    <a:pt x="20" y="3"/>
                  </a:lnTo>
                  <a:lnTo>
                    <a:pt x="24" y="5"/>
                  </a:lnTo>
                  <a:lnTo>
                    <a:pt x="25" y="10"/>
                  </a:lnTo>
                  <a:lnTo>
                    <a:pt x="26" y="13"/>
                  </a:lnTo>
                </a:path>
              </a:pathLst>
            </a:custGeom>
            <a:noFill/>
            <a:ln w="14288">
              <a:solidFill>
                <a:srgbClr val="000000"/>
              </a:solidFill>
              <a:prstDash val="solid"/>
              <a:round/>
              <a:headEnd/>
              <a:tailEnd/>
            </a:ln>
          </p:spPr>
          <p:txBody>
            <a:bodyPr/>
            <a:lstStyle/>
            <a:p>
              <a:endParaRPr lang="en-US"/>
            </a:p>
          </p:txBody>
        </p:sp>
        <p:sp>
          <p:nvSpPr>
            <p:cNvPr id="169594" name="Freeform 2682"/>
            <p:cNvSpPr>
              <a:spLocks/>
            </p:cNvSpPr>
            <p:nvPr/>
          </p:nvSpPr>
          <p:spPr bwMode="auto">
            <a:xfrm>
              <a:off x="2246" y="3776"/>
              <a:ext cx="18" cy="20"/>
            </a:xfrm>
            <a:custGeom>
              <a:avLst/>
              <a:gdLst/>
              <a:ahLst/>
              <a:cxnLst>
                <a:cxn ang="0">
                  <a:pos x="27" y="13"/>
                </a:cxn>
                <a:cxn ang="0">
                  <a:pos x="26" y="17"/>
                </a:cxn>
                <a:cxn ang="0">
                  <a:pos x="24" y="21"/>
                </a:cxn>
                <a:cxn ang="0">
                  <a:pos x="21" y="24"/>
                </a:cxn>
                <a:cxn ang="0">
                  <a:pos x="18" y="25"/>
                </a:cxn>
                <a:cxn ang="0">
                  <a:pos x="14" y="26"/>
                </a:cxn>
                <a:cxn ang="0">
                  <a:pos x="9" y="25"/>
                </a:cxn>
                <a:cxn ang="0">
                  <a:pos x="6" y="24"/>
                </a:cxn>
                <a:cxn ang="0">
                  <a:pos x="3" y="21"/>
                </a:cxn>
                <a:cxn ang="0">
                  <a:pos x="1" y="17"/>
                </a:cxn>
                <a:cxn ang="0">
                  <a:pos x="0" y="13"/>
                </a:cxn>
                <a:cxn ang="0">
                  <a:pos x="1" y="9"/>
                </a:cxn>
                <a:cxn ang="0">
                  <a:pos x="3" y="5"/>
                </a:cxn>
                <a:cxn ang="0">
                  <a:pos x="6" y="2"/>
                </a:cxn>
                <a:cxn ang="0">
                  <a:pos x="9" y="1"/>
                </a:cxn>
                <a:cxn ang="0">
                  <a:pos x="14" y="0"/>
                </a:cxn>
                <a:cxn ang="0">
                  <a:pos x="18" y="1"/>
                </a:cxn>
                <a:cxn ang="0">
                  <a:pos x="21" y="2"/>
                </a:cxn>
                <a:cxn ang="0">
                  <a:pos x="24" y="5"/>
                </a:cxn>
                <a:cxn ang="0">
                  <a:pos x="26" y="9"/>
                </a:cxn>
                <a:cxn ang="0">
                  <a:pos x="27" y="13"/>
                </a:cxn>
              </a:cxnLst>
              <a:rect l="0" t="0" r="r" b="b"/>
              <a:pathLst>
                <a:path w="27" h="26">
                  <a:moveTo>
                    <a:pt x="27" y="13"/>
                  </a:moveTo>
                  <a:lnTo>
                    <a:pt x="26" y="17"/>
                  </a:lnTo>
                  <a:lnTo>
                    <a:pt x="24" y="21"/>
                  </a:lnTo>
                  <a:lnTo>
                    <a:pt x="21" y="24"/>
                  </a:lnTo>
                  <a:lnTo>
                    <a:pt x="18" y="25"/>
                  </a:lnTo>
                  <a:lnTo>
                    <a:pt x="14" y="26"/>
                  </a:lnTo>
                  <a:lnTo>
                    <a:pt x="9" y="25"/>
                  </a:lnTo>
                  <a:lnTo>
                    <a:pt x="6" y="24"/>
                  </a:lnTo>
                  <a:lnTo>
                    <a:pt x="3" y="21"/>
                  </a:lnTo>
                  <a:lnTo>
                    <a:pt x="1" y="17"/>
                  </a:lnTo>
                  <a:lnTo>
                    <a:pt x="0" y="13"/>
                  </a:lnTo>
                  <a:lnTo>
                    <a:pt x="1" y="9"/>
                  </a:lnTo>
                  <a:lnTo>
                    <a:pt x="3" y="5"/>
                  </a:lnTo>
                  <a:lnTo>
                    <a:pt x="6" y="2"/>
                  </a:lnTo>
                  <a:lnTo>
                    <a:pt x="9" y="1"/>
                  </a:lnTo>
                  <a:lnTo>
                    <a:pt x="14" y="0"/>
                  </a:lnTo>
                  <a:lnTo>
                    <a:pt x="18" y="1"/>
                  </a:lnTo>
                  <a:lnTo>
                    <a:pt x="21" y="2"/>
                  </a:lnTo>
                  <a:lnTo>
                    <a:pt x="24" y="5"/>
                  </a:lnTo>
                  <a:lnTo>
                    <a:pt x="26" y="9"/>
                  </a:lnTo>
                  <a:lnTo>
                    <a:pt x="27" y="13"/>
                  </a:lnTo>
                </a:path>
              </a:pathLst>
            </a:custGeom>
            <a:noFill/>
            <a:ln w="14288">
              <a:solidFill>
                <a:srgbClr val="000000"/>
              </a:solidFill>
              <a:prstDash val="solid"/>
              <a:round/>
              <a:headEnd/>
              <a:tailEnd/>
            </a:ln>
          </p:spPr>
          <p:txBody>
            <a:bodyPr/>
            <a:lstStyle/>
            <a:p>
              <a:endParaRPr lang="en-US"/>
            </a:p>
          </p:txBody>
        </p:sp>
        <p:sp>
          <p:nvSpPr>
            <p:cNvPr id="169595" name="Freeform 2683"/>
            <p:cNvSpPr>
              <a:spLocks/>
            </p:cNvSpPr>
            <p:nvPr/>
          </p:nvSpPr>
          <p:spPr bwMode="auto">
            <a:xfrm>
              <a:off x="2261" y="3776"/>
              <a:ext cx="19" cy="21"/>
            </a:xfrm>
            <a:custGeom>
              <a:avLst/>
              <a:gdLst/>
              <a:ahLst/>
              <a:cxnLst>
                <a:cxn ang="0">
                  <a:pos x="27" y="13"/>
                </a:cxn>
                <a:cxn ang="0">
                  <a:pos x="25" y="18"/>
                </a:cxn>
                <a:cxn ang="0">
                  <a:pos x="23" y="21"/>
                </a:cxn>
                <a:cxn ang="0">
                  <a:pos x="21" y="24"/>
                </a:cxn>
                <a:cxn ang="0">
                  <a:pos x="17" y="26"/>
                </a:cxn>
                <a:cxn ang="0">
                  <a:pos x="13" y="26"/>
                </a:cxn>
                <a:cxn ang="0">
                  <a:pos x="9" y="26"/>
                </a:cxn>
                <a:cxn ang="0">
                  <a:pos x="6" y="24"/>
                </a:cxn>
                <a:cxn ang="0">
                  <a:pos x="2" y="21"/>
                </a:cxn>
                <a:cxn ang="0">
                  <a:pos x="0" y="18"/>
                </a:cxn>
                <a:cxn ang="0">
                  <a:pos x="0" y="13"/>
                </a:cxn>
                <a:cxn ang="0">
                  <a:pos x="0" y="10"/>
                </a:cxn>
                <a:cxn ang="0">
                  <a:pos x="2" y="6"/>
                </a:cxn>
                <a:cxn ang="0">
                  <a:pos x="6" y="3"/>
                </a:cxn>
                <a:cxn ang="0">
                  <a:pos x="9" y="1"/>
                </a:cxn>
                <a:cxn ang="0">
                  <a:pos x="13" y="0"/>
                </a:cxn>
                <a:cxn ang="0">
                  <a:pos x="17" y="1"/>
                </a:cxn>
                <a:cxn ang="0">
                  <a:pos x="21" y="3"/>
                </a:cxn>
                <a:cxn ang="0">
                  <a:pos x="23" y="6"/>
                </a:cxn>
                <a:cxn ang="0">
                  <a:pos x="25" y="10"/>
                </a:cxn>
                <a:cxn ang="0">
                  <a:pos x="27" y="13"/>
                </a:cxn>
              </a:cxnLst>
              <a:rect l="0" t="0" r="r" b="b"/>
              <a:pathLst>
                <a:path w="27" h="26">
                  <a:moveTo>
                    <a:pt x="27" y="13"/>
                  </a:moveTo>
                  <a:lnTo>
                    <a:pt x="25" y="18"/>
                  </a:lnTo>
                  <a:lnTo>
                    <a:pt x="23" y="21"/>
                  </a:lnTo>
                  <a:lnTo>
                    <a:pt x="21" y="24"/>
                  </a:lnTo>
                  <a:lnTo>
                    <a:pt x="17" y="26"/>
                  </a:lnTo>
                  <a:lnTo>
                    <a:pt x="13" y="26"/>
                  </a:lnTo>
                  <a:lnTo>
                    <a:pt x="9" y="26"/>
                  </a:lnTo>
                  <a:lnTo>
                    <a:pt x="6" y="24"/>
                  </a:lnTo>
                  <a:lnTo>
                    <a:pt x="2" y="21"/>
                  </a:lnTo>
                  <a:lnTo>
                    <a:pt x="0" y="18"/>
                  </a:lnTo>
                  <a:lnTo>
                    <a:pt x="0" y="13"/>
                  </a:lnTo>
                  <a:lnTo>
                    <a:pt x="0" y="10"/>
                  </a:lnTo>
                  <a:lnTo>
                    <a:pt x="2" y="6"/>
                  </a:lnTo>
                  <a:lnTo>
                    <a:pt x="6" y="3"/>
                  </a:lnTo>
                  <a:lnTo>
                    <a:pt x="9" y="1"/>
                  </a:lnTo>
                  <a:lnTo>
                    <a:pt x="13" y="0"/>
                  </a:lnTo>
                  <a:lnTo>
                    <a:pt x="17" y="1"/>
                  </a:lnTo>
                  <a:lnTo>
                    <a:pt x="21" y="3"/>
                  </a:lnTo>
                  <a:lnTo>
                    <a:pt x="23" y="6"/>
                  </a:lnTo>
                  <a:lnTo>
                    <a:pt x="25" y="10"/>
                  </a:lnTo>
                  <a:lnTo>
                    <a:pt x="27" y="13"/>
                  </a:lnTo>
                </a:path>
              </a:pathLst>
            </a:custGeom>
            <a:noFill/>
            <a:ln w="14288">
              <a:solidFill>
                <a:srgbClr val="000000"/>
              </a:solidFill>
              <a:prstDash val="solid"/>
              <a:round/>
              <a:headEnd/>
              <a:tailEnd/>
            </a:ln>
          </p:spPr>
          <p:txBody>
            <a:bodyPr/>
            <a:lstStyle/>
            <a:p>
              <a:endParaRPr lang="en-US"/>
            </a:p>
          </p:txBody>
        </p:sp>
        <p:sp>
          <p:nvSpPr>
            <p:cNvPr id="169596" name="Freeform 2684"/>
            <p:cNvSpPr>
              <a:spLocks/>
            </p:cNvSpPr>
            <p:nvPr/>
          </p:nvSpPr>
          <p:spPr bwMode="auto">
            <a:xfrm>
              <a:off x="2276" y="3777"/>
              <a:ext cx="18" cy="21"/>
            </a:xfrm>
            <a:custGeom>
              <a:avLst/>
              <a:gdLst/>
              <a:ahLst/>
              <a:cxnLst>
                <a:cxn ang="0">
                  <a:pos x="26" y="13"/>
                </a:cxn>
                <a:cxn ang="0">
                  <a:pos x="25" y="18"/>
                </a:cxn>
                <a:cxn ang="0">
                  <a:pos x="23" y="21"/>
                </a:cxn>
                <a:cxn ang="0">
                  <a:pos x="21" y="24"/>
                </a:cxn>
                <a:cxn ang="0">
                  <a:pos x="17" y="25"/>
                </a:cxn>
                <a:cxn ang="0">
                  <a:pos x="13" y="26"/>
                </a:cxn>
                <a:cxn ang="0">
                  <a:pos x="9" y="25"/>
                </a:cxn>
                <a:cxn ang="0">
                  <a:pos x="6" y="24"/>
                </a:cxn>
                <a:cxn ang="0">
                  <a:pos x="2" y="21"/>
                </a:cxn>
                <a:cxn ang="0">
                  <a:pos x="0" y="18"/>
                </a:cxn>
                <a:cxn ang="0">
                  <a:pos x="0" y="13"/>
                </a:cxn>
                <a:cxn ang="0">
                  <a:pos x="0" y="9"/>
                </a:cxn>
                <a:cxn ang="0">
                  <a:pos x="2" y="6"/>
                </a:cxn>
                <a:cxn ang="0">
                  <a:pos x="6" y="2"/>
                </a:cxn>
                <a:cxn ang="0">
                  <a:pos x="9" y="1"/>
                </a:cxn>
                <a:cxn ang="0">
                  <a:pos x="13" y="0"/>
                </a:cxn>
                <a:cxn ang="0">
                  <a:pos x="17" y="1"/>
                </a:cxn>
                <a:cxn ang="0">
                  <a:pos x="21" y="2"/>
                </a:cxn>
                <a:cxn ang="0">
                  <a:pos x="23" y="6"/>
                </a:cxn>
                <a:cxn ang="0">
                  <a:pos x="25" y="9"/>
                </a:cxn>
                <a:cxn ang="0">
                  <a:pos x="26" y="13"/>
                </a:cxn>
              </a:cxnLst>
              <a:rect l="0" t="0" r="r" b="b"/>
              <a:pathLst>
                <a:path w="26" h="26">
                  <a:moveTo>
                    <a:pt x="26" y="13"/>
                  </a:moveTo>
                  <a:lnTo>
                    <a:pt x="25" y="18"/>
                  </a:lnTo>
                  <a:lnTo>
                    <a:pt x="23" y="21"/>
                  </a:lnTo>
                  <a:lnTo>
                    <a:pt x="21" y="24"/>
                  </a:lnTo>
                  <a:lnTo>
                    <a:pt x="17" y="25"/>
                  </a:lnTo>
                  <a:lnTo>
                    <a:pt x="13" y="26"/>
                  </a:lnTo>
                  <a:lnTo>
                    <a:pt x="9" y="25"/>
                  </a:lnTo>
                  <a:lnTo>
                    <a:pt x="6" y="24"/>
                  </a:lnTo>
                  <a:lnTo>
                    <a:pt x="2" y="21"/>
                  </a:lnTo>
                  <a:lnTo>
                    <a:pt x="0" y="18"/>
                  </a:lnTo>
                  <a:lnTo>
                    <a:pt x="0" y="13"/>
                  </a:lnTo>
                  <a:lnTo>
                    <a:pt x="0" y="9"/>
                  </a:lnTo>
                  <a:lnTo>
                    <a:pt x="2" y="6"/>
                  </a:lnTo>
                  <a:lnTo>
                    <a:pt x="6" y="2"/>
                  </a:lnTo>
                  <a:lnTo>
                    <a:pt x="9" y="1"/>
                  </a:lnTo>
                  <a:lnTo>
                    <a:pt x="13" y="0"/>
                  </a:lnTo>
                  <a:lnTo>
                    <a:pt x="17" y="1"/>
                  </a:lnTo>
                  <a:lnTo>
                    <a:pt x="21" y="2"/>
                  </a:lnTo>
                  <a:lnTo>
                    <a:pt x="23"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597" name="Freeform 2685"/>
            <p:cNvSpPr>
              <a:spLocks/>
            </p:cNvSpPr>
            <p:nvPr/>
          </p:nvSpPr>
          <p:spPr bwMode="auto">
            <a:xfrm>
              <a:off x="2291" y="3779"/>
              <a:ext cx="18" cy="20"/>
            </a:xfrm>
            <a:custGeom>
              <a:avLst/>
              <a:gdLst/>
              <a:ahLst/>
              <a:cxnLst>
                <a:cxn ang="0">
                  <a:pos x="26" y="13"/>
                </a:cxn>
                <a:cxn ang="0">
                  <a:pos x="26" y="18"/>
                </a:cxn>
                <a:cxn ang="0">
                  <a:pos x="24" y="21"/>
                </a:cxn>
                <a:cxn ang="0">
                  <a:pos x="21" y="24"/>
                </a:cxn>
                <a:cxn ang="0">
                  <a:pos x="17" y="25"/>
                </a:cxn>
                <a:cxn ang="0">
                  <a:pos x="13" y="27"/>
                </a:cxn>
                <a:cxn ang="0">
                  <a:pos x="10" y="25"/>
                </a:cxn>
                <a:cxn ang="0">
                  <a:pos x="5" y="24"/>
                </a:cxn>
                <a:cxn ang="0">
                  <a:pos x="3" y="21"/>
                </a:cxn>
                <a:cxn ang="0">
                  <a:pos x="1" y="18"/>
                </a:cxn>
                <a:cxn ang="0">
                  <a:pos x="0" y="13"/>
                </a:cxn>
                <a:cxn ang="0">
                  <a:pos x="1" y="9"/>
                </a:cxn>
                <a:cxn ang="0">
                  <a:pos x="3" y="6"/>
                </a:cxn>
                <a:cxn ang="0">
                  <a:pos x="5" y="2"/>
                </a:cxn>
                <a:cxn ang="0">
                  <a:pos x="10" y="1"/>
                </a:cxn>
                <a:cxn ang="0">
                  <a:pos x="13" y="0"/>
                </a:cxn>
                <a:cxn ang="0">
                  <a:pos x="17" y="1"/>
                </a:cxn>
                <a:cxn ang="0">
                  <a:pos x="21" y="2"/>
                </a:cxn>
                <a:cxn ang="0">
                  <a:pos x="24" y="6"/>
                </a:cxn>
                <a:cxn ang="0">
                  <a:pos x="26" y="9"/>
                </a:cxn>
                <a:cxn ang="0">
                  <a:pos x="26" y="13"/>
                </a:cxn>
              </a:cxnLst>
              <a:rect l="0" t="0" r="r" b="b"/>
              <a:pathLst>
                <a:path w="26" h="27">
                  <a:moveTo>
                    <a:pt x="26" y="13"/>
                  </a:moveTo>
                  <a:lnTo>
                    <a:pt x="26" y="18"/>
                  </a:lnTo>
                  <a:lnTo>
                    <a:pt x="24" y="21"/>
                  </a:lnTo>
                  <a:lnTo>
                    <a:pt x="21" y="24"/>
                  </a:lnTo>
                  <a:lnTo>
                    <a:pt x="17" y="25"/>
                  </a:lnTo>
                  <a:lnTo>
                    <a:pt x="13" y="27"/>
                  </a:lnTo>
                  <a:lnTo>
                    <a:pt x="10" y="25"/>
                  </a:lnTo>
                  <a:lnTo>
                    <a:pt x="5" y="24"/>
                  </a:lnTo>
                  <a:lnTo>
                    <a:pt x="3" y="21"/>
                  </a:lnTo>
                  <a:lnTo>
                    <a:pt x="1" y="18"/>
                  </a:lnTo>
                  <a:lnTo>
                    <a:pt x="0" y="13"/>
                  </a:lnTo>
                  <a:lnTo>
                    <a:pt x="1" y="9"/>
                  </a:lnTo>
                  <a:lnTo>
                    <a:pt x="3" y="6"/>
                  </a:lnTo>
                  <a:lnTo>
                    <a:pt x="5" y="2"/>
                  </a:lnTo>
                  <a:lnTo>
                    <a:pt x="10" y="1"/>
                  </a:lnTo>
                  <a:lnTo>
                    <a:pt x="13" y="0"/>
                  </a:lnTo>
                  <a:lnTo>
                    <a:pt x="17" y="1"/>
                  </a:lnTo>
                  <a:lnTo>
                    <a:pt x="21" y="2"/>
                  </a:lnTo>
                  <a:lnTo>
                    <a:pt x="24" y="6"/>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98" name="Freeform 2686"/>
            <p:cNvSpPr>
              <a:spLocks/>
            </p:cNvSpPr>
            <p:nvPr/>
          </p:nvSpPr>
          <p:spPr bwMode="auto">
            <a:xfrm>
              <a:off x="2306" y="3779"/>
              <a:ext cx="18" cy="21"/>
            </a:xfrm>
            <a:custGeom>
              <a:avLst/>
              <a:gdLst/>
              <a:ahLst/>
              <a:cxnLst>
                <a:cxn ang="0">
                  <a:pos x="26" y="13"/>
                </a:cxn>
                <a:cxn ang="0">
                  <a:pos x="26" y="17"/>
                </a:cxn>
                <a:cxn ang="0">
                  <a:pos x="24" y="21"/>
                </a:cxn>
                <a:cxn ang="0">
                  <a:pos x="21" y="23"/>
                </a:cxn>
                <a:cxn ang="0">
                  <a:pos x="17" y="26"/>
                </a:cxn>
                <a:cxn ang="0">
                  <a:pos x="13" y="27"/>
                </a:cxn>
                <a:cxn ang="0">
                  <a:pos x="10" y="26"/>
                </a:cxn>
                <a:cxn ang="0">
                  <a:pos x="5" y="23"/>
                </a:cxn>
                <a:cxn ang="0">
                  <a:pos x="3" y="21"/>
                </a:cxn>
                <a:cxn ang="0">
                  <a:pos x="1" y="17"/>
                </a:cxn>
                <a:cxn ang="0">
                  <a:pos x="0" y="13"/>
                </a:cxn>
                <a:cxn ang="0">
                  <a:pos x="1" y="9"/>
                </a:cxn>
                <a:cxn ang="0">
                  <a:pos x="3" y="6"/>
                </a:cxn>
                <a:cxn ang="0">
                  <a:pos x="5" y="3"/>
                </a:cxn>
                <a:cxn ang="0">
                  <a:pos x="10" y="0"/>
                </a:cxn>
                <a:cxn ang="0">
                  <a:pos x="13" y="0"/>
                </a:cxn>
                <a:cxn ang="0">
                  <a:pos x="17" y="0"/>
                </a:cxn>
                <a:cxn ang="0">
                  <a:pos x="21" y="3"/>
                </a:cxn>
                <a:cxn ang="0">
                  <a:pos x="24" y="6"/>
                </a:cxn>
                <a:cxn ang="0">
                  <a:pos x="26" y="9"/>
                </a:cxn>
                <a:cxn ang="0">
                  <a:pos x="26" y="13"/>
                </a:cxn>
              </a:cxnLst>
              <a:rect l="0" t="0" r="r" b="b"/>
              <a:pathLst>
                <a:path w="26" h="27">
                  <a:moveTo>
                    <a:pt x="26" y="13"/>
                  </a:moveTo>
                  <a:lnTo>
                    <a:pt x="26" y="17"/>
                  </a:lnTo>
                  <a:lnTo>
                    <a:pt x="24" y="21"/>
                  </a:lnTo>
                  <a:lnTo>
                    <a:pt x="21" y="23"/>
                  </a:lnTo>
                  <a:lnTo>
                    <a:pt x="17" y="26"/>
                  </a:lnTo>
                  <a:lnTo>
                    <a:pt x="13" y="27"/>
                  </a:lnTo>
                  <a:lnTo>
                    <a:pt x="10" y="26"/>
                  </a:lnTo>
                  <a:lnTo>
                    <a:pt x="5" y="23"/>
                  </a:lnTo>
                  <a:lnTo>
                    <a:pt x="3" y="21"/>
                  </a:lnTo>
                  <a:lnTo>
                    <a:pt x="1" y="17"/>
                  </a:lnTo>
                  <a:lnTo>
                    <a:pt x="0" y="13"/>
                  </a:lnTo>
                  <a:lnTo>
                    <a:pt x="1" y="9"/>
                  </a:lnTo>
                  <a:lnTo>
                    <a:pt x="3" y="6"/>
                  </a:lnTo>
                  <a:lnTo>
                    <a:pt x="5" y="3"/>
                  </a:lnTo>
                  <a:lnTo>
                    <a:pt x="10" y="0"/>
                  </a:lnTo>
                  <a:lnTo>
                    <a:pt x="13" y="0"/>
                  </a:lnTo>
                  <a:lnTo>
                    <a:pt x="17" y="0"/>
                  </a:lnTo>
                  <a:lnTo>
                    <a:pt x="21" y="3"/>
                  </a:lnTo>
                  <a:lnTo>
                    <a:pt x="24" y="6"/>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599" name="Freeform 2687"/>
            <p:cNvSpPr>
              <a:spLocks/>
            </p:cNvSpPr>
            <p:nvPr/>
          </p:nvSpPr>
          <p:spPr bwMode="auto">
            <a:xfrm>
              <a:off x="2321" y="3779"/>
              <a:ext cx="18" cy="21"/>
            </a:xfrm>
            <a:custGeom>
              <a:avLst/>
              <a:gdLst/>
              <a:ahLst/>
              <a:cxnLst>
                <a:cxn ang="0">
                  <a:pos x="26" y="13"/>
                </a:cxn>
                <a:cxn ang="0">
                  <a:pos x="26" y="18"/>
                </a:cxn>
                <a:cxn ang="0">
                  <a:pos x="24" y="21"/>
                </a:cxn>
                <a:cxn ang="0">
                  <a:pos x="20" y="24"/>
                </a:cxn>
                <a:cxn ang="0">
                  <a:pos x="17" y="27"/>
                </a:cxn>
                <a:cxn ang="0">
                  <a:pos x="13" y="27"/>
                </a:cxn>
                <a:cxn ang="0">
                  <a:pos x="10" y="27"/>
                </a:cxn>
                <a:cxn ang="0">
                  <a:pos x="5" y="24"/>
                </a:cxn>
                <a:cxn ang="0">
                  <a:pos x="3" y="21"/>
                </a:cxn>
                <a:cxn ang="0">
                  <a:pos x="1" y="18"/>
                </a:cxn>
                <a:cxn ang="0">
                  <a:pos x="0" y="13"/>
                </a:cxn>
                <a:cxn ang="0">
                  <a:pos x="1" y="10"/>
                </a:cxn>
                <a:cxn ang="0">
                  <a:pos x="3" y="6"/>
                </a:cxn>
                <a:cxn ang="0">
                  <a:pos x="5" y="4"/>
                </a:cxn>
                <a:cxn ang="0">
                  <a:pos x="10" y="1"/>
                </a:cxn>
                <a:cxn ang="0">
                  <a:pos x="13" y="0"/>
                </a:cxn>
                <a:cxn ang="0">
                  <a:pos x="17" y="1"/>
                </a:cxn>
                <a:cxn ang="0">
                  <a:pos x="20" y="4"/>
                </a:cxn>
                <a:cxn ang="0">
                  <a:pos x="24" y="6"/>
                </a:cxn>
                <a:cxn ang="0">
                  <a:pos x="26" y="10"/>
                </a:cxn>
                <a:cxn ang="0">
                  <a:pos x="26" y="13"/>
                </a:cxn>
              </a:cxnLst>
              <a:rect l="0" t="0" r="r" b="b"/>
              <a:pathLst>
                <a:path w="26" h="27">
                  <a:moveTo>
                    <a:pt x="26" y="13"/>
                  </a:moveTo>
                  <a:lnTo>
                    <a:pt x="26" y="18"/>
                  </a:lnTo>
                  <a:lnTo>
                    <a:pt x="24" y="21"/>
                  </a:lnTo>
                  <a:lnTo>
                    <a:pt x="20" y="24"/>
                  </a:lnTo>
                  <a:lnTo>
                    <a:pt x="17" y="27"/>
                  </a:lnTo>
                  <a:lnTo>
                    <a:pt x="13" y="27"/>
                  </a:lnTo>
                  <a:lnTo>
                    <a:pt x="10" y="27"/>
                  </a:lnTo>
                  <a:lnTo>
                    <a:pt x="5" y="24"/>
                  </a:lnTo>
                  <a:lnTo>
                    <a:pt x="3" y="21"/>
                  </a:lnTo>
                  <a:lnTo>
                    <a:pt x="1" y="18"/>
                  </a:lnTo>
                  <a:lnTo>
                    <a:pt x="0" y="13"/>
                  </a:lnTo>
                  <a:lnTo>
                    <a:pt x="1" y="10"/>
                  </a:lnTo>
                  <a:lnTo>
                    <a:pt x="3" y="6"/>
                  </a:lnTo>
                  <a:lnTo>
                    <a:pt x="5" y="4"/>
                  </a:lnTo>
                  <a:lnTo>
                    <a:pt x="10" y="1"/>
                  </a:lnTo>
                  <a:lnTo>
                    <a:pt x="13" y="0"/>
                  </a:lnTo>
                  <a:lnTo>
                    <a:pt x="17" y="1"/>
                  </a:lnTo>
                  <a:lnTo>
                    <a:pt x="20" y="4"/>
                  </a:lnTo>
                  <a:lnTo>
                    <a:pt x="24" y="6"/>
                  </a:lnTo>
                  <a:lnTo>
                    <a:pt x="26" y="10"/>
                  </a:lnTo>
                  <a:lnTo>
                    <a:pt x="26" y="13"/>
                  </a:lnTo>
                </a:path>
              </a:pathLst>
            </a:custGeom>
            <a:noFill/>
            <a:ln w="14288">
              <a:solidFill>
                <a:srgbClr val="000000"/>
              </a:solidFill>
              <a:prstDash val="solid"/>
              <a:round/>
              <a:headEnd/>
              <a:tailEnd/>
            </a:ln>
          </p:spPr>
          <p:txBody>
            <a:bodyPr/>
            <a:lstStyle/>
            <a:p>
              <a:endParaRPr lang="en-US"/>
            </a:p>
          </p:txBody>
        </p:sp>
        <p:sp>
          <p:nvSpPr>
            <p:cNvPr id="169600" name="Freeform 2688"/>
            <p:cNvSpPr>
              <a:spLocks/>
            </p:cNvSpPr>
            <p:nvPr/>
          </p:nvSpPr>
          <p:spPr bwMode="auto">
            <a:xfrm>
              <a:off x="2336" y="3781"/>
              <a:ext cx="18" cy="21"/>
            </a:xfrm>
            <a:custGeom>
              <a:avLst/>
              <a:gdLst/>
              <a:ahLst/>
              <a:cxnLst>
                <a:cxn ang="0">
                  <a:pos x="26" y="13"/>
                </a:cxn>
                <a:cxn ang="0">
                  <a:pos x="25" y="16"/>
                </a:cxn>
                <a:cxn ang="0">
                  <a:pos x="24" y="20"/>
                </a:cxn>
                <a:cxn ang="0">
                  <a:pos x="20" y="23"/>
                </a:cxn>
                <a:cxn ang="0">
                  <a:pos x="17" y="25"/>
                </a:cxn>
                <a:cxn ang="0">
                  <a:pos x="13" y="26"/>
                </a:cxn>
                <a:cxn ang="0">
                  <a:pos x="8" y="25"/>
                </a:cxn>
                <a:cxn ang="0">
                  <a:pos x="5" y="23"/>
                </a:cxn>
                <a:cxn ang="0">
                  <a:pos x="2" y="20"/>
                </a:cxn>
                <a:cxn ang="0">
                  <a:pos x="1" y="16"/>
                </a:cxn>
                <a:cxn ang="0">
                  <a:pos x="0" y="13"/>
                </a:cxn>
                <a:cxn ang="0">
                  <a:pos x="1" y="8"/>
                </a:cxn>
                <a:cxn ang="0">
                  <a:pos x="2" y="5"/>
                </a:cxn>
                <a:cxn ang="0">
                  <a:pos x="5" y="2"/>
                </a:cxn>
                <a:cxn ang="0">
                  <a:pos x="8" y="0"/>
                </a:cxn>
                <a:cxn ang="0">
                  <a:pos x="13" y="0"/>
                </a:cxn>
                <a:cxn ang="0">
                  <a:pos x="17" y="0"/>
                </a:cxn>
                <a:cxn ang="0">
                  <a:pos x="20" y="2"/>
                </a:cxn>
                <a:cxn ang="0">
                  <a:pos x="24" y="5"/>
                </a:cxn>
                <a:cxn ang="0">
                  <a:pos x="25" y="8"/>
                </a:cxn>
                <a:cxn ang="0">
                  <a:pos x="26" y="13"/>
                </a:cxn>
              </a:cxnLst>
              <a:rect l="0" t="0" r="r" b="b"/>
              <a:pathLst>
                <a:path w="26" h="26">
                  <a:moveTo>
                    <a:pt x="26" y="13"/>
                  </a:moveTo>
                  <a:lnTo>
                    <a:pt x="25" y="16"/>
                  </a:lnTo>
                  <a:lnTo>
                    <a:pt x="24" y="20"/>
                  </a:lnTo>
                  <a:lnTo>
                    <a:pt x="20" y="23"/>
                  </a:lnTo>
                  <a:lnTo>
                    <a:pt x="17" y="25"/>
                  </a:lnTo>
                  <a:lnTo>
                    <a:pt x="13" y="26"/>
                  </a:lnTo>
                  <a:lnTo>
                    <a:pt x="8" y="25"/>
                  </a:lnTo>
                  <a:lnTo>
                    <a:pt x="5" y="23"/>
                  </a:lnTo>
                  <a:lnTo>
                    <a:pt x="2" y="20"/>
                  </a:lnTo>
                  <a:lnTo>
                    <a:pt x="1" y="16"/>
                  </a:lnTo>
                  <a:lnTo>
                    <a:pt x="0" y="13"/>
                  </a:lnTo>
                  <a:lnTo>
                    <a:pt x="1" y="8"/>
                  </a:lnTo>
                  <a:lnTo>
                    <a:pt x="2" y="5"/>
                  </a:lnTo>
                  <a:lnTo>
                    <a:pt x="5" y="2"/>
                  </a:lnTo>
                  <a:lnTo>
                    <a:pt x="8" y="0"/>
                  </a:lnTo>
                  <a:lnTo>
                    <a:pt x="13" y="0"/>
                  </a:lnTo>
                  <a:lnTo>
                    <a:pt x="17" y="0"/>
                  </a:lnTo>
                  <a:lnTo>
                    <a:pt x="20" y="2"/>
                  </a:lnTo>
                  <a:lnTo>
                    <a:pt x="24" y="5"/>
                  </a:lnTo>
                  <a:lnTo>
                    <a:pt x="25" y="8"/>
                  </a:lnTo>
                  <a:lnTo>
                    <a:pt x="26" y="13"/>
                  </a:lnTo>
                </a:path>
              </a:pathLst>
            </a:custGeom>
            <a:noFill/>
            <a:ln w="14288">
              <a:solidFill>
                <a:srgbClr val="000000"/>
              </a:solidFill>
              <a:prstDash val="solid"/>
              <a:round/>
              <a:headEnd/>
              <a:tailEnd/>
            </a:ln>
          </p:spPr>
          <p:txBody>
            <a:bodyPr/>
            <a:lstStyle/>
            <a:p>
              <a:endParaRPr lang="en-US"/>
            </a:p>
          </p:txBody>
        </p:sp>
        <p:sp>
          <p:nvSpPr>
            <p:cNvPr id="169601" name="Freeform 2689"/>
            <p:cNvSpPr>
              <a:spLocks/>
            </p:cNvSpPr>
            <p:nvPr/>
          </p:nvSpPr>
          <p:spPr bwMode="auto">
            <a:xfrm>
              <a:off x="2351" y="3781"/>
              <a:ext cx="19" cy="21"/>
            </a:xfrm>
            <a:custGeom>
              <a:avLst/>
              <a:gdLst/>
              <a:ahLst/>
              <a:cxnLst>
                <a:cxn ang="0">
                  <a:pos x="27" y="13"/>
                </a:cxn>
                <a:cxn ang="0">
                  <a:pos x="26" y="16"/>
                </a:cxn>
                <a:cxn ang="0">
                  <a:pos x="25" y="20"/>
                </a:cxn>
                <a:cxn ang="0">
                  <a:pos x="21" y="23"/>
                </a:cxn>
                <a:cxn ang="0">
                  <a:pos x="18" y="25"/>
                </a:cxn>
                <a:cxn ang="0">
                  <a:pos x="14" y="26"/>
                </a:cxn>
                <a:cxn ang="0">
                  <a:pos x="9" y="25"/>
                </a:cxn>
                <a:cxn ang="0">
                  <a:pos x="6" y="23"/>
                </a:cxn>
                <a:cxn ang="0">
                  <a:pos x="3" y="20"/>
                </a:cxn>
                <a:cxn ang="0">
                  <a:pos x="2" y="16"/>
                </a:cxn>
                <a:cxn ang="0">
                  <a:pos x="0" y="13"/>
                </a:cxn>
                <a:cxn ang="0">
                  <a:pos x="2" y="8"/>
                </a:cxn>
                <a:cxn ang="0">
                  <a:pos x="3" y="5"/>
                </a:cxn>
                <a:cxn ang="0">
                  <a:pos x="6" y="2"/>
                </a:cxn>
                <a:cxn ang="0">
                  <a:pos x="9" y="0"/>
                </a:cxn>
                <a:cxn ang="0">
                  <a:pos x="14" y="0"/>
                </a:cxn>
                <a:cxn ang="0">
                  <a:pos x="18" y="0"/>
                </a:cxn>
                <a:cxn ang="0">
                  <a:pos x="21" y="2"/>
                </a:cxn>
                <a:cxn ang="0">
                  <a:pos x="25" y="5"/>
                </a:cxn>
                <a:cxn ang="0">
                  <a:pos x="26" y="8"/>
                </a:cxn>
                <a:cxn ang="0">
                  <a:pos x="27" y="13"/>
                </a:cxn>
              </a:cxnLst>
              <a:rect l="0" t="0" r="r" b="b"/>
              <a:pathLst>
                <a:path w="27" h="26">
                  <a:moveTo>
                    <a:pt x="27" y="13"/>
                  </a:moveTo>
                  <a:lnTo>
                    <a:pt x="26" y="16"/>
                  </a:lnTo>
                  <a:lnTo>
                    <a:pt x="25" y="20"/>
                  </a:lnTo>
                  <a:lnTo>
                    <a:pt x="21" y="23"/>
                  </a:lnTo>
                  <a:lnTo>
                    <a:pt x="18" y="25"/>
                  </a:lnTo>
                  <a:lnTo>
                    <a:pt x="14" y="26"/>
                  </a:lnTo>
                  <a:lnTo>
                    <a:pt x="9" y="25"/>
                  </a:lnTo>
                  <a:lnTo>
                    <a:pt x="6" y="23"/>
                  </a:lnTo>
                  <a:lnTo>
                    <a:pt x="3" y="20"/>
                  </a:lnTo>
                  <a:lnTo>
                    <a:pt x="2" y="16"/>
                  </a:lnTo>
                  <a:lnTo>
                    <a:pt x="0" y="13"/>
                  </a:lnTo>
                  <a:lnTo>
                    <a:pt x="2" y="8"/>
                  </a:lnTo>
                  <a:lnTo>
                    <a:pt x="3" y="5"/>
                  </a:lnTo>
                  <a:lnTo>
                    <a:pt x="6" y="2"/>
                  </a:lnTo>
                  <a:lnTo>
                    <a:pt x="9" y="0"/>
                  </a:lnTo>
                  <a:lnTo>
                    <a:pt x="14" y="0"/>
                  </a:lnTo>
                  <a:lnTo>
                    <a:pt x="18" y="0"/>
                  </a:lnTo>
                  <a:lnTo>
                    <a:pt x="21" y="2"/>
                  </a:lnTo>
                  <a:lnTo>
                    <a:pt x="25" y="5"/>
                  </a:lnTo>
                  <a:lnTo>
                    <a:pt x="26" y="8"/>
                  </a:lnTo>
                  <a:lnTo>
                    <a:pt x="27" y="13"/>
                  </a:lnTo>
                </a:path>
              </a:pathLst>
            </a:custGeom>
            <a:noFill/>
            <a:ln w="14288">
              <a:solidFill>
                <a:srgbClr val="000000"/>
              </a:solidFill>
              <a:prstDash val="solid"/>
              <a:round/>
              <a:headEnd/>
              <a:tailEnd/>
            </a:ln>
          </p:spPr>
          <p:txBody>
            <a:bodyPr/>
            <a:lstStyle/>
            <a:p>
              <a:endParaRPr lang="en-US"/>
            </a:p>
          </p:txBody>
        </p:sp>
        <p:sp>
          <p:nvSpPr>
            <p:cNvPr id="169602" name="Freeform 2690"/>
            <p:cNvSpPr>
              <a:spLocks/>
            </p:cNvSpPr>
            <p:nvPr/>
          </p:nvSpPr>
          <p:spPr bwMode="auto">
            <a:xfrm>
              <a:off x="2366" y="3780"/>
              <a:ext cx="19" cy="20"/>
            </a:xfrm>
            <a:custGeom>
              <a:avLst/>
              <a:gdLst/>
              <a:ahLst/>
              <a:cxnLst>
                <a:cxn ang="0">
                  <a:pos x="27" y="14"/>
                </a:cxn>
                <a:cxn ang="0">
                  <a:pos x="26" y="18"/>
                </a:cxn>
                <a:cxn ang="0">
                  <a:pos x="23" y="21"/>
                </a:cxn>
                <a:cxn ang="0">
                  <a:pos x="21" y="25"/>
                </a:cxn>
                <a:cxn ang="0">
                  <a:pos x="17" y="27"/>
                </a:cxn>
                <a:cxn ang="0">
                  <a:pos x="13" y="27"/>
                </a:cxn>
                <a:cxn ang="0">
                  <a:pos x="9" y="27"/>
                </a:cxn>
                <a:cxn ang="0">
                  <a:pos x="6" y="25"/>
                </a:cxn>
                <a:cxn ang="0">
                  <a:pos x="3" y="21"/>
                </a:cxn>
                <a:cxn ang="0">
                  <a:pos x="0" y="18"/>
                </a:cxn>
                <a:cxn ang="0">
                  <a:pos x="0" y="14"/>
                </a:cxn>
                <a:cxn ang="0">
                  <a:pos x="0" y="10"/>
                </a:cxn>
                <a:cxn ang="0">
                  <a:pos x="3" y="6"/>
                </a:cxn>
                <a:cxn ang="0">
                  <a:pos x="6" y="4"/>
                </a:cxn>
                <a:cxn ang="0">
                  <a:pos x="9" y="2"/>
                </a:cxn>
                <a:cxn ang="0">
                  <a:pos x="13" y="0"/>
                </a:cxn>
                <a:cxn ang="0">
                  <a:pos x="17" y="2"/>
                </a:cxn>
                <a:cxn ang="0">
                  <a:pos x="21" y="4"/>
                </a:cxn>
                <a:cxn ang="0">
                  <a:pos x="23" y="6"/>
                </a:cxn>
                <a:cxn ang="0">
                  <a:pos x="26" y="10"/>
                </a:cxn>
                <a:cxn ang="0">
                  <a:pos x="27" y="14"/>
                </a:cxn>
              </a:cxnLst>
              <a:rect l="0" t="0" r="r" b="b"/>
              <a:pathLst>
                <a:path w="27" h="27">
                  <a:moveTo>
                    <a:pt x="27" y="14"/>
                  </a:moveTo>
                  <a:lnTo>
                    <a:pt x="26" y="18"/>
                  </a:lnTo>
                  <a:lnTo>
                    <a:pt x="23" y="21"/>
                  </a:lnTo>
                  <a:lnTo>
                    <a:pt x="21" y="25"/>
                  </a:lnTo>
                  <a:lnTo>
                    <a:pt x="17" y="27"/>
                  </a:lnTo>
                  <a:lnTo>
                    <a:pt x="13" y="27"/>
                  </a:lnTo>
                  <a:lnTo>
                    <a:pt x="9" y="27"/>
                  </a:lnTo>
                  <a:lnTo>
                    <a:pt x="6" y="25"/>
                  </a:lnTo>
                  <a:lnTo>
                    <a:pt x="3" y="21"/>
                  </a:lnTo>
                  <a:lnTo>
                    <a:pt x="0" y="18"/>
                  </a:lnTo>
                  <a:lnTo>
                    <a:pt x="0" y="14"/>
                  </a:lnTo>
                  <a:lnTo>
                    <a:pt x="0" y="10"/>
                  </a:lnTo>
                  <a:lnTo>
                    <a:pt x="3" y="6"/>
                  </a:lnTo>
                  <a:lnTo>
                    <a:pt x="6" y="4"/>
                  </a:lnTo>
                  <a:lnTo>
                    <a:pt x="9" y="2"/>
                  </a:lnTo>
                  <a:lnTo>
                    <a:pt x="13" y="0"/>
                  </a:lnTo>
                  <a:lnTo>
                    <a:pt x="17" y="2"/>
                  </a:lnTo>
                  <a:lnTo>
                    <a:pt x="21" y="4"/>
                  </a:lnTo>
                  <a:lnTo>
                    <a:pt x="23" y="6"/>
                  </a:lnTo>
                  <a:lnTo>
                    <a:pt x="26" y="10"/>
                  </a:lnTo>
                  <a:lnTo>
                    <a:pt x="27" y="14"/>
                  </a:lnTo>
                </a:path>
              </a:pathLst>
            </a:custGeom>
            <a:noFill/>
            <a:ln w="14288">
              <a:solidFill>
                <a:srgbClr val="000000"/>
              </a:solidFill>
              <a:prstDash val="solid"/>
              <a:round/>
              <a:headEnd/>
              <a:tailEnd/>
            </a:ln>
          </p:spPr>
          <p:txBody>
            <a:bodyPr/>
            <a:lstStyle/>
            <a:p>
              <a:endParaRPr lang="en-US"/>
            </a:p>
          </p:txBody>
        </p:sp>
        <p:sp>
          <p:nvSpPr>
            <p:cNvPr id="169603" name="Freeform 2691"/>
            <p:cNvSpPr>
              <a:spLocks/>
            </p:cNvSpPr>
            <p:nvPr/>
          </p:nvSpPr>
          <p:spPr bwMode="auto">
            <a:xfrm>
              <a:off x="2381" y="3780"/>
              <a:ext cx="18" cy="20"/>
            </a:xfrm>
            <a:custGeom>
              <a:avLst/>
              <a:gdLst/>
              <a:ahLst/>
              <a:cxnLst>
                <a:cxn ang="0">
                  <a:pos x="26" y="14"/>
                </a:cxn>
                <a:cxn ang="0">
                  <a:pos x="25" y="18"/>
                </a:cxn>
                <a:cxn ang="0">
                  <a:pos x="23" y="21"/>
                </a:cxn>
                <a:cxn ang="0">
                  <a:pos x="21" y="25"/>
                </a:cxn>
                <a:cxn ang="0">
                  <a:pos x="17" y="27"/>
                </a:cxn>
                <a:cxn ang="0">
                  <a:pos x="13" y="27"/>
                </a:cxn>
                <a:cxn ang="0">
                  <a:pos x="9" y="27"/>
                </a:cxn>
                <a:cxn ang="0">
                  <a:pos x="6" y="25"/>
                </a:cxn>
                <a:cxn ang="0">
                  <a:pos x="2" y="21"/>
                </a:cxn>
                <a:cxn ang="0">
                  <a:pos x="0" y="18"/>
                </a:cxn>
                <a:cxn ang="0">
                  <a:pos x="0" y="14"/>
                </a:cxn>
                <a:cxn ang="0">
                  <a:pos x="0" y="10"/>
                </a:cxn>
                <a:cxn ang="0">
                  <a:pos x="2" y="6"/>
                </a:cxn>
                <a:cxn ang="0">
                  <a:pos x="6" y="4"/>
                </a:cxn>
                <a:cxn ang="0">
                  <a:pos x="9" y="2"/>
                </a:cxn>
                <a:cxn ang="0">
                  <a:pos x="13" y="0"/>
                </a:cxn>
                <a:cxn ang="0">
                  <a:pos x="17" y="2"/>
                </a:cxn>
                <a:cxn ang="0">
                  <a:pos x="21" y="4"/>
                </a:cxn>
                <a:cxn ang="0">
                  <a:pos x="23" y="6"/>
                </a:cxn>
                <a:cxn ang="0">
                  <a:pos x="25" y="10"/>
                </a:cxn>
                <a:cxn ang="0">
                  <a:pos x="26" y="14"/>
                </a:cxn>
              </a:cxnLst>
              <a:rect l="0" t="0" r="r" b="b"/>
              <a:pathLst>
                <a:path w="26" h="27">
                  <a:moveTo>
                    <a:pt x="26" y="14"/>
                  </a:moveTo>
                  <a:lnTo>
                    <a:pt x="25" y="18"/>
                  </a:lnTo>
                  <a:lnTo>
                    <a:pt x="23" y="21"/>
                  </a:lnTo>
                  <a:lnTo>
                    <a:pt x="21" y="25"/>
                  </a:lnTo>
                  <a:lnTo>
                    <a:pt x="17" y="27"/>
                  </a:lnTo>
                  <a:lnTo>
                    <a:pt x="13" y="27"/>
                  </a:lnTo>
                  <a:lnTo>
                    <a:pt x="9" y="27"/>
                  </a:lnTo>
                  <a:lnTo>
                    <a:pt x="6" y="25"/>
                  </a:lnTo>
                  <a:lnTo>
                    <a:pt x="2" y="21"/>
                  </a:lnTo>
                  <a:lnTo>
                    <a:pt x="0" y="18"/>
                  </a:lnTo>
                  <a:lnTo>
                    <a:pt x="0" y="14"/>
                  </a:lnTo>
                  <a:lnTo>
                    <a:pt x="0" y="10"/>
                  </a:lnTo>
                  <a:lnTo>
                    <a:pt x="2" y="6"/>
                  </a:lnTo>
                  <a:lnTo>
                    <a:pt x="6" y="4"/>
                  </a:lnTo>
                  <a:lnTo>
                    <a:pt x="9" y="2"/>
                  </a:lnTo>
                  <a:lnTo>
                    <a:pt x="13" y="0"/>
                  </a:lnTo>
                  <a:lnTo>
                    <a:pt x="17" y="2"/>
                  </a:lnTo>
                  <a:lnTo>
                    <a:pt x="21" y="4"/>
                  </a:lnTo>
                  <a:lnTo>
                    <a:pt x="23" y="6"/>
                  </a:lnTo>
                  <a:lnTo>
                    <a:pt x="25" y="10"/>
                  </a:lnTo>
                  <a:lnTo>
                    <a:pt x="26" y="14"/>
                  </a:lnTo>
                </a:path>
              </a:pathLst>
            </a:custGeom>
            <a:noFill/>
            <a:ln w="14288">
              <a:solidFill>
                <a:srgbClr val="000000"/>
              </a:solidFill>
              <a:prstDash val="solid"/>
              <a:round/>
              <a:headEnd/>
              <a:tailEnd/>
            </a:ln>
          </p:spPr>
          <p:txBody>
            <a:bodyPr/>
            <a:lstStyle/>
            <a:p>
              <a:endParaRPr lang="en-US"/>
            </a:p>
          </p:txBody>
        </p:sp>
        <p:sp>
          <p:nvSpPr>
            <p:cNvPr id="169604" name="Freeform 2692"/>
            <p:cNvSpPr>
              <a:spLocks/>
            </p:cNvSpPr>
            <p:nvPr/>
          </p:nvSpPr>
          <p:spPr bwMode="auto">
            <a:xfrm>
              <a:off x="2396" y="3781"/>
              <a:ext cx="18" cy="21"/>
            </a:xfrm>
            <a:custGeom>
              <a:avLst/>
              <a:gdLst/>
              <a:ahLst/>
              <a:cxnLst>
                <a:cxn ang="0">
                  <a:pos x="26" y="13"/>
                </a:cxn>
                <a:cxn ang="0">
                  <a:pos x="26" y="16"/>
                </a:cxn>
                <a:cxn ang="0">
                  <a:pos x="24" y="20"/>
                </a:cxn>
                <a:cxn ang="0">
                  <a:pos x="21" y="23"/>
                </a:cxn>
                <a:cxn ang="0">
                  <a:pos x="18" y="25"/>
                </a:cxn>
                <a:cxn ang="0">
                  <a:pos x="13" y="26"/>
                </a:cxn>
                <a:cxn ang="0">
                  <a:pos x="10" y="25"/>
                </a:cxn>
                <a:cxn ang="0">
                  <a:pos x="5" y="23"/>
                </a:cxn>
                <a:cxn ang="0">
                  <a:pos x="3" y="20"/>
                </a:cxn>
                <a:cxn ang="0">
                  <a:pos x="1" y="16"/>
                </a:cxn>
                <a:cxn ang="0">
                  <a:pos x="0" y="13"/>
                </a:cxn>
                <a:cxn ang="0">
                  <a:pos x="1" y="8"/>
                </a:cxn>
                <a:cxn ang="0">
                  <a:pos x="3" y="5"/>
                </a:cxn>
                <a:cxn ang="0">
                  <a:pos x="5" y="2"/>
                </a:cxn>
                <a:cxn ang="0">
                  <a:pos x="10" y="0"/>
                </a:cxn>
                <a:cxn ang="0">
                  <a:pos x="13" y="0"/>
                </a:cxn>
                <a:cxn ang="0">
                  <a:pos x="18" y="0"/>
                </a:cxn>
                <a:cxn ang="0">
                  <a:pos x="21" y="2"/>
                </a:cxn>
                <a:cxn ang="0">
                  <a:pos x="24" y="5"/>
                </a:cxn>
                <a:cxn ang="0">
                  <a:pos x="26" y="8"/>
                </a:cxn>
                <a:cxn ang="0">
                  <a:pos x="26" y="13"/>
                </a:cxn>
              </a:cxnLst>
              <a:rect l="0" t="0" r="r" b="b"/>
              <a:pathLst>
                <a:path w="26" h="26">
                  <a:moveTo>
                    <a:pt x="26" y="13"/>
                  </a:moveTo>
                  <a:lnTo>
                    <a:pt x="26" y="16"/>
                  </a:lnTo>
                  <a:lnTo>
                    <a:pt x="24" y="20"/>
                  </a:lnTo>
                  <a:lnTo>
                    <a:pt x="21" y="23"/>
                  </a:lnTo>
                  <a:lnTo>
                    <a:pt x="18" y="25"/>
                  </a:lnTo>
                  <a:lnTo>
                    <a:pt x="13" y="26"/>
                  </a:lnTo>
                  <a:lnTo>
                    <a:pt x="10" y="25"/>
                  </a:lnTo>
                  <a:lnTo>
                    <a:pt x="5" y="23"/>
                  </a:lnTo>
                  <a:lnTo>
                    <a:pt x="3" y="20"/>
                  </a:lnTo>
                  <a:lnTo>
                    <a:pt x="1" y="16"/>
                  </a:lnTo>
                  <a:lnTo>
                    <a:pt x="0" y="13"/>
                  </a:lnTo>
                  <a:lnTo>
                    <a:pt x="1" y="8"/>
                  </a:lnTo>
                  <a:lnTo>
                    <a:pt x="3" y="5"/>
                  </a:lnTo>
                  <a:lnTo>
                    <a:pt x="5" y="2"/>
                  </a:lnTo>
                  <a:lnTo>
                    <a:pt x="10" y="0"/>
                  </a:lnTo>
                  <a:lnTo>
                    <a:pt x="13" y="0"/>
                  </a:lnTo>
                  <a:lnTo>
                    <a:pt x="18" y="0"/>
                  </a:lnTo>
                  <a:lnTo>
                    <a:pt x="21" y="2"/>
                  </a:lnTo>
                  <a:lnTo>
                    <a:pt x="24" y="5"/>
                  </a:lnTo>
                  <a:lnTo>
                    <a:pt x="26" y="8"/>
                  </a:lnTo>
                  <a:lnTo>
                    <a:pt x="26" y="13"/>
                  </a:lnTo>
                </a:path>
              </a:pathLst>
            </a:custGeom>
            <a:noFill/>
            <a:ln w="14288">
              <a:solidFill>
                <a:srgbClr val="000000"/>
              </a:solidFill>
              <a:prstDash val="solid"/>
              <a:round/>
              <a:headEnd/>
              <a:tailEnd/>
            </a:ln>
          </p:spPr>
          <p:txBody>
            <a:bodyPr/>
            <a:lstStyle/>
            <a:p>
              <a:endParaRPr lang="en-US"/>
            </a:p>
          </p:txBody>
        </p:sp>
        <p:sp>
          <p:nvSpPr>
            <p:cNvPr id="169605" name="Freeform 2693"/>
            <p:cNvSpPr>
              <a:spLocks/>
            </p:cNvSpPr>
            <p:nvPr/>
          </p:nvSpPr>
          <p:spPr bwMode="auto">
            <a:xfrm>
              <a:off x="2411" y="3779"/>
              <a:ext cx="18" cy="21"/>
            </a:xfrm>
            <a:custGeom>
              <a:avLst/>
              <a:gdLst/>
              <a:ahLst/>
              <a:cxnLst>
                <a:cxn ang="0">
                  <a:pos x="26" y="13"/>
                </a:cxn>
                <a:cxn ang="0">
                  <a:pos x="26" y="17"/>
                </a:cxn>
                <a:cxn ang="0">
                  <a:pos x="24" y="21"/>
                </a:cxn>
                <a:cxn ang="0">
                  <a:pos x="21" y="23"/>
                </a:cxn>
                <a:cxn ang="0">
                  <a:pos x="17" y="26"/>
                </a:cxn>
                <a:cxn ang="0">
                  <a:pos x="13" y="27"/>
                </a:cxn>
                <a:cxn ang="0">
                  <a:pos x="10" y="26"/>
                </a:cxn>
                <a:cxn ang="0">
                  <a:pos x="5" y="23"/>
                </a:cxn>
                <a:cxn ang="0">
                  <a:pos x="3" y="21"/>
                </a:cxn>
                <a:cxn ang="0">
                  <a:pos x="1" y="17"/>
                </a:cxn>
                <a:cxn ang="0">
                  <a:pos x="0" y="13"/>
                </a:cxn>
                <a:cxn ang="0">
                  <a:pos x="1" y="9"/>
                </a:cxn>
                <a:cxn ang="0">
                  <a:pos x="3" y="6"/>
                </a:cxn>
                <a:cxn ang="0">
                  <a:pos x="5" y="3"/>
                </a:cxn>
                <a:cxn ang="0">
                  <a:pos x="10" y="0"/>
                </a:cxn>
                <a:cxn ang="0">
                  <a:pos x="13" y="0"/>
                </a:cxn>
                <a:cxn ang="0">
                  <a:pos x="17" y="0"/>
                </a:cxn>
                <a:cxn ang="0">
                  <a:pos x="21" y="3"/>
                </a:cxn>
                <a:cxn ang="0">
                  <a:pos x="24" y="6"/>
                </a:cxn>
                <a:cxn ang="0">
                  <a:pos x="26" y="9"/>
                </a:cxn>
                <a:cxn ang="0">
                  <a:pos x="26" y="13"/>
                </a:cxn>
              </a:cxnLst>
              <a:rect l="0" t="0" r="r" b="b"/>
              <a:pathLst>
                <a:path w="26" h="27">
                  <a:moveTo>
                    <a:pt x="26" y="13"/>
                  </a:moveTo>
                  <a:lnTo>
                    <a:pt x="26" y="17"/>
                  </a:lnTo>
                  <a:lnTo>
                    <a:pt x="24" y="21"/>
                  </a:lnTo>
                  <a:lnTo>
                    <a:pt x="21" y="23"/>
                  </a:lnTo>
                  <a:lnTo>
                    <a:pt x="17" y="26"/>
                  </a:lnTo>
                  <a:lnTo>
                    <a:pt x="13" y="27"/>
                  </a:lnTo>
                  <a:lnTo>
                    <a:pt x="10" y="26"/>
                  </a:lnTo>
                  <a:lnTo>
                    <a:pt x="5" y="23"/>
                  </a:lnTo>
                  <a:lnTo>
                    <a:pt x="3" y="21"/>
                  </a:lnTo>
                  <a:lnTo>
                    <a:pt x="1" y="17"/>
                  </a:lnTo>
                  <a:lnTo>
                    <a:pt x="0" y="13"/>
                  </a:lnTo>
                  <a:lnTo>
                    <a:pt x="1" y="9"/>
                  </a:lnTo>
                  <a:lnTo>
                    <a:pt x="3" y="6"/>
                  </a:lnTo>
                  <a:lnTo>
                    <a:pt x="5" y="3"/>
                  </a:lnTo>
                  <a:lnTo>
                    <a:pt x="10" y="0"/>
                  </a:lnTo>
                  <a:lnTo>
                    <a:pt x="13" y="0"/>
                  </a:lnTo>
                  <a:lnTo>
                    <a:pt x="17" y="0"/>
                  </a:lnTo>
                  <a:lnTo>
                    <a:pt x="21" y="3"/>
                  </a:lnTo>
                  <a:lnTo>
                    <a:pt x="24" y="6"/>
                  </a:lnTo>
                  <a:lnTo>
                    <a:pt x="26" y="9"/>
                  </a:lnTo>
                  <a:lnTo>
                    <a:pt x="26" y="13"/>
                  </a:lnTo>
                </a:path>
              </a:pathLst>
            </a:custGeom>
            <a:noFill/>
            <a:ln w="14288">
              <a:solidFill>
                <a:srgbClr val="000000"/>
              </a:solidFill>
              <a:prstDash val="solid"/>
              <a:round/>
              <a:headEnd/>
              <a:tailEnd/>
            </a:ln>
          </p:spPr>
          <p:txBody>
            <a:bodyPr/>
            <a:lstStyle/>
            <a:p>
              <a:endParaRPr lang="en-US"/>
            </a:p>
          </p:txBody>
        </p:sp>
        <p:sp>
          <p:nvSpPr>
            <p:cNvPr id="169606" name="Freeform 2694"/>
            <p:cNvSpPr>
              <a:spLocks/>
            </p:cNvSpPr>
            <p:nvPr/>
          </p:nvSpPr>
          <p:spPr bwMode="auto">
            <a:xfrm>
              <a:off x="2426" y="3779"/>
              <a:ext cx="18" cy="20"/>
            </a:xfrm>
            <a:custGeom>
              <a:avLst/>
              <a:gdLst/>
              <a:ahLst/>
              <a:cxnLst>
                <a:cxn ang="0">
                  <a:pos x="26" y="13"/>
                </a:cxn>
                <a:cxn ang="0">
                  <a:pos x="26" y="18"/>
                </a:cxn>
                <a:cxn ang="0">
                  <a:pos x="24" y="21"/>
                </a:cxn>
                <a:cxn ang="0">
                  <a:pos x="21" y="24"/>
                </a:cxn>
                <a:cxn ang="0">
                  <a:pos x="17" y="27"/>
                </a:cxn>
                <a:cxn ang="0">
                  <a:pos x="13" y="27"/>
                </a:cxn>
                <a:cxn ang="0">
                  <a:pos x="10" y="27"/>
                </a:cxn>
                <a:cxn ang="0">
                  <a:pos x="5" y="24"/>
                </a:cxn>
                <a:cxn ang="0">
                  <a:pos x="3" y="21"/>
                </a:cxn>
                <a:cxn ang="0">
                  <a:pos x="1" y="18"/>
                </a:cxn>
                <a:cxn ang="0">
                  <a:pos x="0" y="13"/>
                </a:cxn>
                <a:cxn ang="0">
                  <a:pos x="1" y="10"/>
                </a:cxn>
                <a:cxn ang="0">
                  <a:pos x="3" y="6"/>
                </a:cxn>
                <a:cxn ang="0">
                  <a:pos x="5" y="4"/>
                </a:cxn>
                <a:cxn ang="0">
                  <a:pos x="10" y="1"/>
                </a:cxn>
                <a:cxn ang="0">
                  <a:pos x="13" y="0"/>
                </a:cxn>
                <a:cxn ang="0">
                  <a:pos x="17" y="1"/>
                </a:cxn>
                <a:cxn ang="0">
                  <a:pos x="21" y="4"/>
                </a:cxn>
                <a:cxn ang="0">
                  <a:pos x="24" y="6"/>
                </a:cxn>
                <a:cxn ang="0">
                  <a:pos x="26" y="10"/>
                </a:cxn>
                <a:cxn ang="0">
                  <a:pos x="26" y="13"/>
                </a:cxn>
              </a:cxnLst>
              <a:rect l="0" t="0" r="r" b="b"/>
              <a:pathLst>
                <a:path w="26" h="27">
                  <a:moveTo>
                    <a:pt x="26" y="13"/>
                  </a:moveTo>
                  <a:lnTo>
                    <a:pt x="26" y="18"/>
                  </a:lnTo>
                  <a:lnTo>
                    <a:pt x="24" y="21"/>
                  </a:lnTo>
                  <a:lnTo>
                    <a:pt x="21" y="24"/>
                  </a:lnTo>
                  <a:lnTo>
                    <a:pt x="17" y="27"/>
                  </a:lnTo>
                  <a:lnTo>
                    <a:pt x="13" y="27"/>
                  </a:lnTo>
                  <a:lnTo>
                    <a:pt x="10" y="27"/>
                  </a:lnTo>
                  <a:lnTo>
                    <a:pt x="5" y="24"/>
                  </a:lnTo>
                  <a:lnTo>
                    <a:pt x="3" y="21"/>
                  </a:lnTo>
                  <a:lnTo>
                    <a:pt x="1" y="18"/>
                  </a:lnTo>
                  <a:lnTo>
                    <a:pt x="0" y="13"/>
                  </a:lnTo>
                  <a:lnTo>
                    <a:pt x="1" y="10"/>
                  </a:lnTo>
                  <a:lnTo>
                    <a:pt x="3" y="6"/>
                  </a:lnTo>
                  <a:lnTo>
                    <a:pt x="5" y="4"/>
                  </a:lnTo>
                  <a:lnTo>
                    <a:pt x="10" y="1"/>
                  </a:lnTo>
                  <a:lnTo>
                    <a:pt x="13" y="0"/>
                  </a:lnTo>
                  <a:lnTo>
                    <a:pt x="17" y="1"/>
                  </a:lnTo>
                  <a:lnTo>
                    <a:pt x="21" y="4"/>
                  </a:lnTo>
                  <a:lnTo>
                    <a:pt x="24" y="6"/>
                  </a:lnTo>
                  <a:lnTo>
                    <a:pt x="26" y="10"/>
                  </a:lnTo>
                  <a:lnTo>
                    <a:pt x="26" y="13"/>
                  </a:lnTo>
                </a:path>
              </a:pathLst>
            </a:custGeom>
            <a:noFill/>
            <a:ln w="14288">
              <a:solidFill>
                <a:srgbClr val="000000"/>
              </a:solidFill>
              <a:prstDash val="solid"/>
              <a:round/>
              <a:headEnd/>
              <a:tailEnd/>
            </a:ln>
          </p:spPr>
          <p:txBody>
            <a:bodyPr/>
            <a:lstStyle/>
            <a:p>
              <a:endParaRPr lang="en-US"/>
            </a:p>
          </p:txBody>
        </p:sp>
        <p:sp>
          <p:nvSpPr>
            <p:cNvPr id="169607" name="Freeform 2695"/>
            <p:cNvSpPr>
              <a:spLocks/>
            </p:cNvSpPr>
            <p:nvPr/>
          </p:nvSpPr>
          <p:spPr bwMode="auto">
            <a:xfrm>
              <a:off x="2442" y="3779"/>
              <a:ext cx="18" cy="20"/>
            </a:xfrm>
            <a:custGeom>
              <a:avLst/>
              <a:gdLst/>
              <a:ahLst/>
              <a:cxnLst>
                <a:cxn ang="0">
                  <a:pos x="26" y="13"/>
                </a:cxn>
                <a:cxn ang="0">
                  <a:pos x="25" y="18"/>
                </a:cxn>
                <a:cxn ang="0">
                  <a:pos x="24" y="21"/>
                </a:cxn>
                <a:cxn ang="0">
                  <a:pos x="20" y="24"/>
                </a:cxn>
                <a:cxn ang="0">
                  <a:pos x="17" y="25"/>
                </a:cxn>
                <a:cxn ang="0">
                  <a:pos x="13" y="27"/>
                </a:cxn>
                <a:cxn ang="0">
                  <a:pos x="8" y="25"/>
                </a:cxn>
                <a:cxn ang="0">
                  <a:pos x="5" y="24"/>
                </a:cxn>
                <a:cxn ang="0">
                  <a:pos x="2" y="21"/>
                </a:cxn>
                <a:cxn ang="0">
                  <a:pos x="1" y="18"/>
                </a:cxn>
                <a:cxn ang="0">
                  <a:pos x="0" y="13"/>
                </a:cxn>
                <a:cxn ang="0">
                  <a:pos x="1" y="9"/>
                </a:cxn>
                <a:cxn ang="0">
                  <a:pos x="2" y="6"/>
                </a:cxn>
                <a:cxn ang="0">
                  <a:pos x="5" y="2"/>
                </a:cxn>
                <a:cxn ang="0">
                  <a:pos x="8" y="1"/>
                </a:cxn>
                <a:cxn ang="0">
                  <a:pos x="13" y="0"/>
                </a:cxn>
                <a:cxn ang="0">
                  <a:pos x="17" y="1"/>
                </a:cxn>
                <a:cxn ang="0">
                  <a:pos x="20" y="2"/>
                </a:cxn>
                <a:cxn ang="0">
                  <a:pos x="24" y="6"/>
                </a:cxn>
                <a:cxn ang="0">
                  <a:pos x="25" y="9"/>
                </a:cxn>
                <a:cxn ang="0">
                  <a:pos x="26" y="13"/>
                </a:cxn>
              </a:cxnLst>
              <a:rect l="0" t="0" r="r" b="b"/>
              <a:pathLst>
                <a:path w="26" h="27">
                  <a:moveTo>
                    <a:pt x="26" y="13"/>
                  </a:moveTo>
                  <a:lnTo>
                    <a:pt x="25" y="18"/>
                  </a:lnTo>
                  <a:lnTo>
                    <a:pt x="24" y="21"/>
                  </a:lnTo>
                  <a:lnTo>
                    <a:pt x="20" y="24"/>
                  </a:lnTo>
                  <a:lnTo>
                    <a:pt x="17" y="25"/>
                  </a:lnTo>
                  <a:lnTo>
                    <a:pt x="13" y="27"/>
                  </a:lnTo>
                  <a:lnTo>
                    <a:pt x="8" y="25"/>
                  </a:lnTo>
                  <a:lnTo>
                    <a:pt x="5" y="24"/>
                  </a:lnTo>
                  <a:lnTo>
                    <a:pt x="2" y="21"/>
                  </a:lnTo>
                  <a:lnTo>
                    <a:pt x="1" y="18"/>
                  </a:lnTo>
                  <a:lnTo>
                    <a:pt x="0" y="13"/>
                  </a:lnTo>
                  <a:lnTo>
                    <a:pt x="1" y="9"/>
                  </a:lnTo>
                  <a:lnTo>
                    <a:pt x="2" y="6"/>
                  </a:lnTo>
                  <a:lnTo>
                    <a:pt x="5" y="2"/>
                  </a:lnTo>
                  <a:lnTo>
                    <a:pt x="8" y="1"/>
                  </a:lnTo>
                  <a:lnTo>
                    <a:pt x="13" y="0"/>
                  </a:lnTo>
                  <a:lnTo>
                    <a:pt x="17" y="1"/>
                  </a:lnTo>
                  <a:lnTo>
                    <a:pt x="20" y="2"/>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608" name="Freeform 2696"/>
            <p:cNvSpPr>
              <a:spLocks/>
            </p:cNvSpPr>
            <p:nvPr/>
          </p:nvSpPr>
          <p:spPr bwMode="auto">
            <a:xfrm>
              <a:off x="2457" y="3779"/>
              <a:ext cx="18" cy="20"/>
            </a:xfrm>
            <a:custGeom>
              <a:avLst/>
              <a:gdLst/>
              <a:ahLst/>
              <a:cxnLst>
                <a:cxn ang="0">
                  <a:pos x="26" y="13"/>
                </a:cxn>
                <a:cxn ang="0">
                  <a:pos x="25" y="17"/>
                </a:cxn>
                <a:cxn ang="0">
                  <a:pos x="24" y="21"/>
                </a:cxn>
                <a:cxn ang="0">
                  <a:pos x="20" y="23"/>
                </a:cxn>
                <a:cxn ang="0">
                  <a:pos x="17" y="25"/>
                </a:cxn>
                <a:cxn ang="0">
                  <a:pos x="13" y="27"/>
                </a:cxn>
                <a:cxn ang="0">
                  <a:pos x="8" y="25"/>
                </a:cxn>
                <a:cxn ang="0">
                  <a:pos x="5" y="23"/>
                </a:cxn>
                <a:cxn ang="0">
                  <a:pos x="2" y="21"/>
                </a:cxn>
                <a:cxn ang="0">
                  <a:pos x="1" y="17"/>
                </a:cxn>
                <a:cxn ang="0">
                  <a:pos x="0" y="13"/>
                </a:cxn>
                <a:cxn ang="0">
                  <a:pos x="1" y="9"/>
                </a:cxn>
                <a:cxn ang="0">
                  <a:pos x="2" y="6"/>
                </a:cxn>
                <a:cxn ang="0">
                  <a:pos x="5" y="2"/>
                </a:cxn>
                <a:cxn ang="0">
                  <a:pos x="8" y="0"/>
                </a:cxn>
                <a:cxn ang="0">
                  <a:pos x="13" y="0"/>
                </a:cxn>
                <a:cxn ang="0">
                  <a:pos x="17" y="0"/>
                </a:cxn>
                <a:cxn ang="0">
                  <a:pos x="20" y="2"/>
                </a:cxn>
                <a:cxn ang="0">
                  <a:pos x="24" y="6"/>
                </a:cxn>
                <a:cxn ang="0">
                  <a:pos x="25" y="9"/>
                </a:cxn>
                <a:cxn ang="0">
                  <a:pos x="26" y="13"/>
                </a:cxn>
              </a:cxnLst>
              <a:rect l="0" t="0" r="r" b="b"/>
              <a:pathLst>
                <a:path w="26" h="27">
                  <a:moveTo>
                    <a:pt x="26" y="13"/>
                  </a:moveTo>
                  <a:lnTo>
                    <a:pt x="25" y="17"/>
                  </a:lnTo>
                  <a:lnTo>
                    <a:pt x="24" y="21"/>
                  </a:lnTo>
                  <a:lnTo>
                    <a:pt x="20" y="23"/>
                  </a:lnTo>
                  <a:lnTo>
                    <a:pt x="17" y="25"/>
                  </a:lnTo>
                  <a:lnTo>
                    <a:pt x="13" y="27"/>
                  </a:lnTo>
                  <a:lnTo>
                    <a:pt x="8" y="25"/>
                  </a:lnTo>
                  <a:lnTo>
                    <a:pt x="5" y="23"/>
                  </a:lnTo>
                  <a:lnTo>
                    <a:pt x="2" y="21"/>
                  </a:lnTo>
                  <a:lnTo>
                    <a:pt x="1" y="17"/>
                  </a:lnTo>
                  <a:lnTo>
                    <a:pt x="0" y="13"/>
                  </a:lnTo>
                  <a:lnTo>
                    <a:pt x="1" y="9"/>
                  </a:lnTo>
                  <a:lnTo>
                    <a:pt x="2" y="6"/>
                  </a:lnTo>
                  <a:lnTo>
                    <a:pt x="5" y="2"/>
                  </a:lnTo>
                  <a:lnTo>
                    <a:pt x="8" y="0"/>
                  </a:lnTo>
                  <a:lnTo>
                    <a:pt x="13" y="0"/>
                  </a:lnTo>
                  <a:lnTo>
                    <a:pt x="17" y="0"/>
                  </a:lnTo>
                  <a:lnTo>
                    <a:pt x="20" y="2"/>
                  </a:lnTo>
                  <a:lnTo>
                    <a:pt x="24" y="6"/>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609" name="Freeform 2697"/>
            <p:cNvSpPr>
              <a:spLocks/>
            </p:cNvSpPr>
            <p:nvPr/>
          </p:nvSpPr>
          <p:spPr bwMode="auto">
            <a:xfrm>
              <a:off x="2471" y="3779"/>
              <a:ext cx="19" cy="20"/>
            </a:xfrm>
            <a:custGeom>
              <a:avLst/>
              <a:gdLst/>
              <a:ahLst/>
              <a:cxnLst>
                <a:cxn ang="0">
                  <a:pos x="27" y="13"/>
                </a:cxn>
                <a:cxn ang="0">
                  <a:pos x="26" y="17"/>
                </a:cxn>
                <a:cxn ang="0">
                  <a:pos x="23" y="21"/>
                </a:cxn>
                <a:cxn ang="0">
                  <a:pos x="21" y="23"/>
                </a:cxn>
                <a:cxn ang="0">
                  <a:pos x="17" y="25"/>
                </a:cxn>
                <a:cxn ang="0">
                  <a:pos x="14" y="27"/>
                </a:cxn>
                <a:cxn ang="0">
                  <a:pos x="9" y="25"/>
                </a:cxn>
                <a:cxn ang="0">
                  <a:pos x="6" y="23"/>
                </a:cxn>
                <a:cxn ang="0">
                  <a:pos x="3" y="21"/>
                </a:cxn>
                <a:cxn ang="0">
                  <a:pos x="0" y="17"/>
                </a:cxn>
                <a:cxn ang="0">
                  <a:pos x="0" y="13"/>
                </a:cxn>
                <a:cxn ang="0">
                  <a:pos x="0" y="9"/>
                </a:cxn>
                <a:cxn ang="0">
                  <a:pos x="3" y="6"/>
                </a:cxn>
                <a:cxn ang="0">
                  <a:pos x="6" y="2"/>
                </a:cxn>
                <a:cxn ang="0">
                  <a:pos x="9" y="0"/>
                </a:cxn>
                <a:cxn ang="0">
                  <a:pos x="14" y="0"/>
                </a:cxn>
                <a:cxn ang="0">
                  <a:pos x="17" y="0"/>
                </a:cxn>
                <a:cxn ang="0">
                  <a:pos x="21" y="2"/>
                </a:cxn>
                <a:cxn ang="0">
                  <a:pos x="23" y="6"/>
                </a:cxn>
                <a:cxn ang="0">
                  <a:pos x="26" y="9"/>
                </a:cxn>
                <a:cxn ang="0">
                  <a:pos x="27" y="13"/>
                </a:cxn>
              </a:cxnLst>
              <a:rect l="0" t="0" r="r" b="b"/>
              <a:pathLst>
                <a:path w="27" h="27">
                  <a:moveTo>
                    <a:pt x="27" y="13"/>
                  </a:moveTo>
                  <a:lnTo>
                    <a:pt x="26" y="17"/>
                  </a:lnTo>
                  <a:lnTo>
                    <a:pt x="23" y="21"/>
                  </a:lnTo>
                  <a:lnTo>
                    <a:pt x="21" y="23"/>
                  </a:lnTo>
                  <a:lnTo>
                    <a:pt x="17" y="25"/>
                  </a:lnTo>
                  <a:lnTo>
                    <a:pt x="14" y="27"/>
                  </a:lnTo>
                  <a:lnTo>
                    <a:pt x="9" y="25"/>
                  </a:lnTo>
                  <a:lnTo>
                    <a:pt x="6" y="23"/>
                  </a:lnTo>
                  <a:lnTo>
                    <a:pt x="3" y="21"/>
                  </a:lnTo>
                  <a:lnTo>
                    <a:pt x="0" y="17"/>
                  </a:lnTo>
                  <a:lnTo>
                    <a:pt x="0" y="13"/>
                  </a:lnTo>
                  <a:lnTo>
                    <a:pt x="0" y="9"/>
                  </a:lnTo>
                  <a:lnTo>
                    <a:pt x="3" y="6"/>
                  </a:lnTo>
                  <a:lnTo>
                    <a:pt x="6" y="2"/>
                  </a:lnTo>
                  <a:lnTo>
                    <a:pt x="9" y="0"/>
                  </a:lnTo>
                  <a:lnTo>
                    <a:pt x="14" y="0"/>
                  </a:lnTo>
                  <a:lnTo>
                    <a:pt x="17" y="0"/>
                  </a:lnTo>
                  <a:lnTo>
                    <a:pt x="21" y="2"/>
                  </a:lnTo>
                  <a:lnTo>
                    <a:pt x="23" y="6"/>
                  </a:lnTo>
                  <a:lnTo>
                    <a:pt x="26" y="9"/>
                  </a:lnTo>
                  <a:lnTo>
                    <a:pt x="27" y="13"/>
                  </a:lnTo>
                </a:path>
              </a:pathLst>
            </a:custGeom>
            <a:noFill/>
            <a:ln w="14288">
              <a:solidFill>
                <a:srgbClr val="000000"/>
              </a:solidFill>
              <a:prstDash val="solid"/>
              <a:round/>
              <a:headEnd/>
              <a:tailEnd/>
            </a:ln>
          </p:spPr>
          <p:txBody>
            <a:bodyPr/>
            <a:lstStyle/>
            <a:p>
              <a:endParaRPr lang="en-US"/>
            </a:p>
          </p:txBody>
        </p:sp>
        <p:sp>
          <p:nvSpPr>
            <p:cNvPr id="169610" name="Freeform 2698"/>
            <p:cNvSpPr>
              <a:spLocks/>
            </p:cNvSpPr>
            <p:nvPr/>
          </p:nvSpPr>
          <p:spPr bwMode="auto">
            <a:xfrm>
              <a:off x="2487" y="3779"/>
              <a:ext cx="18" cy="20"/>
            </a:xfrm>
            <a:custGeom>
              <a:avLst/>
              <a:gdLst/>
              <a:ahLst/>
              <a:cxnLst>
                <a:cxn ang="0">
                  <a:pos x="27" y="13"/>
                </a:cxn>
                <a:cxn ang="0">
                  <a:pos x="25" y="18"/>
                </a:cxn>
                <a:cxn ang="0">
                  <a:pos x="23" y="21"/>
                </a:cxn>
                <a:cxn ang="0">
                  <a:pos x="21" y="24"/>
                </a:cxn>
                <a:cxn ang="0">
                  <a:pos x="17" y="25"/>
                </a:cxn>
                <a:cxn ang="0">
                  <a:pos x="13" y="27"/>
                </a:cxn>
                <a:cxn ang="0">
                  <a:pos x="9" y="25"/>
                </a:cxn>
                <a:cxn ang="0">
                  <a:pos x="6" y="24"/>
                </a:cxn>
                <a:cxn ang="0">
                  <a:pos x="2" y="21"/>
                </a:cxn>
                <a:cxn ang="0">
                  <a:pos x="0" y="18"/>
                </a:cxn>
                <a:cxn ang="0">
                  <a:pos x="0" y="13"/>
                </a:cxn>
                <a:cxn ang="0">
                  <a:pos x="0" y="9"/>
                </a:cxn>
                <a:cxn ang="0">
                  <a:pos x="2" y="6"/>
                </a:cxn>
                <a:cxn ang="0">
                  <a:pos x="6" y="2"/>
                </a:cxn>
                <a:cxn ang="0">
                  <a:pos x="9" y="1"/>
                </a:cxn>
                <a:cxn ang="0">
                  <a:pos x="13" y="0"/>
                </a:cxn>
                <a:cxn ang="0">
                  <a:pos x="17" y="1"/>
                </a:cxn>
                <a:cxn ang="0">
                  <a:pos x="21" y="2"/>
                </a:cxn>
                <a:cxn ang="0">
                  <a:pos x="23" y="6"/>
                </a:cxn>
                <a:cxn ang="0">
                  <a:pos x="25" y="9"/>
                </a:cxn>
                <a:cxn ang="0">
                  <a:pos x="27" y="13"/>
                </a:cxn>
              </a:cxnLst>
              <a:rect l="0" t="0" r="r" b="b"/>
              <a:pathLst>
                <a:path w="27" h="27">
                  <a:moveTo>
                    <a:pt x="27" y="13"/>
                  </a:moveTo>
                  <a:lnTo>
                    <a:pt x="25" y="18"/>
                  </a:lnTo>
                  <a:lnTo>
                    <a:pt x="23" y="21"/>
                  </a:lnTo>
                  <a:lnTo>
                    <a:pt x="21" y="24"/>
                  </a:lnTo>
                  <a:lnTo>
                    <a:pt x="17" y="25"/>
                  </a:lnTo>
                  <a:lnTo>
                    <a:pt x="13" y="27"/>
                  </a:lnTo>
                  <a:lnTo>
                    <a:pt x="9" y="25"/>
                  </a:lnTo>
                  <a:lnTo>
                    <a:pt x="6" y="24"/>
                  </a:lnTo>
                  <a:lnTo>
                    <a:pt x="2" y="21"/>
                  </a:lnTo>
                  <a:lnTo>
                    <a:pt x="0" y="18"/>
                  </a:lnTo>
                  <a:lnTo>
                    <a:pt x="0" y="13"/>
                  </a:lnTo>
                  <a:lnTo>
                    <a:pt x="0" y="9"/>
                  </a:lnTo>
                  <a:lnTo>
                    <a:pt x="2" y="6"/>
                  </a:lnTo>
                  <a:lnTo>
                    <a:pt x="6" y="2"/>
                  </a:lnTo>
                  <a:lnTo>
                    <a:pt x="9" y="1"/>
                  </a:lnTo>
                  <a:lnTo>
                    <a:pt x="13" y="0"/>
                  </a:lnTo>
                  <a:lnTo>
                    <a:pt x="17" y="1"/>
                  </a:lnTo>
                  <a:lnTo>
                    <a:pt x="21" y="2"/>
                  </a:lnTo>
                  <a:lnTo>
                    <a:pt x="23" y="6"/>
                  </a:lnTo>
                  <a:lnTo>
                    <a:pt x="25" y="9"/>
                  </a:lnTo>
                  <a:lnTo>
                    <a:pt x="27" y="13"/>
                  </a:lnTo>
                </a:path>
              </a:pathLst>
            </a:custGeom>
            <a:noFill/>
            <a:ln w="14288">
              <a:solidFill>
                <a:srgbClr val="000000"/>
              </a:solidFill>
              <a:prstDash val="solid"/>
              <a:round/>
              <a:headEnd/>
              <a:tailEnd/>
            </a:ln>
          </p:spPr>
          <p:txBody>
            <a:bodyPr/>
            <a:lstStyle/>
            <a:p>
              <a:endParaRPr lang="en-US"/>
            </a:p>
          </p:txBody>
        </p:sp>
        <p:sp>
          <p:nvSpPr>
            <p:cNvPr id="169611" name="Freeform 2699"/>
            <p:cNvSpPr>
              <a:spLocks/>
            </p:cNvSpPr>
            <p:nvPr/>
          </p:nvSpPr>
          <p:spPr bwMode="auto">
            <a:xfrm>
              <a:off x="2678" y="3366"/>
              <a:ext cx="48" cy="77"/>
            </a:xfrm>
            <a:custGeom>
              <a:avLst/>
              <a:gdLst/>
              <a:ahLst/>
              <a:cxnLst>
                <a:cxn ang="0">
                  <a:pos x="1" y="99"/>
                </a:cxn>
                <a:cxn ang="0">
                  <a:pos x="1" y="82"/>
                </a:cxn>
                <a:cxn ang="0">
                  <a:pos x="11" y="82"/>
                </a:cxn>
                <a:cxn ang="0">
                  <a:pos x="2" y="73"/>
                </a:cxn>
                <a:cxn ang="0">
                  <a:pos x="0" y="61"/>
                </a:cxn>
                <a:cxn ang="0">
                  <a:pos x="1" y="55"/>
                </a:cxn>
                <a:cxn ang="0">
                  <a:pos x="2" y="51"/>
                </a:cxn>
                <a:cxn ang="0">
                  <a:pos x="4" y="48"/>
                </a:cxn>
                <a:cxn ang="0">
                  <a:pos x="8" y="45"/>
                </a:cxn>
                <a:cxn ang="0">
                  <a:pos x="11" y="43"/>
                </a:cxn>
                <a:cxn ang="0">
                  <a:pos x="5" y="38"/>
                </a:cxn>
                <a:cxn ang="0">
                  <a:pos x="2" y="33"/>
                </a:cxn>
                <a:cxn ang="0">
                  <a:pos x="1" y="28"/>
                </a:cxn>
                <a:cxn ang="0">
                  <a:pos x="0" y="22"/>
                </a:cxn>
                <a:cxn ang="0">
                  <a:pos x="0" y="17"/>
                </a:cxn>
                <a:cxn ang="0">
                  <a:pos x="1" y="13"/>
                </a:cxn>
                <a:cxn ang="0">
                  <a:pos x="3" y="9"/>
                </a:cxn>
                <a:cxn ang="0">
                  <a:pos x="5" y="6"/>
                </a:cxn>
                <a:cxn ang="0">
                  <a:pos x="9" y="4"/>
                </a:cxn>
                <a:cxn ang="0">
                  <a:pos x="12" y="2"/>
                </a:cxn>
                <a:cxn ang="0">
                  <a:pos x="15" y="1"/>
                </a:cxn>
                <a:cxn ang="0">
                  <a:pos x="20" y="0"/>
                </a:cxn>
                <a:cxn ang="0">
                  <a:pos x="26" y="0"/>
                </a:cxn>
                <a:cxn ang="0">
                  <a:pos x="70" y="0"/>
                </a:cxn>
                <a:cxn ang="0">
                  <a:pos x="70" y="17"/>
                </a:cxn>
                <a:cxn ang="0">
                  <a:pos x="31" y="17"/>
                </a:cxn>
                <a:cxn ang="0">
                  <a:pos x="24" y="18"/>
                </a:cxn>
                <a:cxn ang="0">
                  <a:pos x="20" y="18"/>
                </a:cxn>
                <a:cxn ang="0">
                  <a:pos x="18" y="19"/>
                </a:cxn>
                <a:cxn ang="0">
                  <a:pos x="15" y="21"/>
                </a:cxn>
                <a:cxn ang="0">
                  <a:pos x="14" y="24"/>
                </a:cxn>
                <a:cxn ang="0">
                  <a:pos x="13" y="27"/>
                </a:cxn>
                <a:cxn ang="0">
                  <a:pos x="14" y="31"/>
                </a:cxn>
                <a:cxn ang="0">
                  <a:pos x="16" y="35"/>
                </a:cxn>
                <a:cxn ang="0">
                  <a:pos x="19" y="38"/>
                </a:cxn>
                <a:cxn ang="0">
                  <a:pos x="23" y="39"/>
                </a:cxn>
                <a:cxn ang="0">
                  <a:pos x="26" y="40"/>
                </a:cxn>
                <a:cxn ang="0">
                  <a:pos x="31" y="41"/>
                </a:cxn>
                <a:cxn ang="0">
                  <a:pos x="37" y="41"/>
                </a:cxn>
                <a:cxn ang="0">
                  <a:pos x="70" y="41"/>
                </a:cxn>
                <a:cxn ang="0">
                  <a:pos x="70" y="59"/>
                </a:cxn>
                <a:cxn ang="0">
                  <a:pos x="32" y="59"/>
                </a:cxn>
                <a:cxn ang="0">
                  <a:pos x="26" y="59"/>
                </a:cxn>
                <a:cxn ang="0">
                  <a:pos x="22" y="59"/>
                </a:cxn>
                <a:cxn ang="0">
                  <a:pos x="20" y="60"/>
                </a:cxn>
                <a:cxn ang="0">
                  <a:pos x="16" y="61"/>
                </a:cxn>
                <a:cxn ang="0">
                  <a:pos x="15" y="63"/>
                </a:cxn>
                <a:cxn ang="0">
                  <a:pos x="14" y="65"/>
                </a:cxn>
                <a:cxn ang="0">
                  <a:pos x="13" y="68"/>
                </a:cxn>
                <a:cxn ang="0">
                  <a:pos x="14" y="72"/>
                </a:cxn>
                <a:cxn ang="0">
                  <a:pos x="15" y="75"/>
                </a:cxn>
                <a:cxn ang="0">
                  <a:pos x="19" y="78"/>
                </a:cxn>
                <a:cxn ang="0">
                  <a:pos x="22" y="80"/>
                </a:cxn>
                <a:cxn ang="0">
                  <a:pos x="26" y="82"/>
                </a:cxn>
                <a:cxn ang="0">
                  <a:pos x="31" y="82"/>
                </a:cxn>
                <a:cxn ang="0">
                  <a:pos x="36" y="82"/>
                </a:cxn>
                <a:cxn ang="0">
                  <a:pos x="70" y="82"/>
                </a:cxn>
                <a:cxn ang="0">
                  <a:pos x="70" y="99"/>
                </a:cxn>
                <a:cxn ang="0">
                  <a:pos x="1" y="99"/>
                </a:cxn>
              </a:cxnLst>
              <a:rect l="0" t="0" r="r" b="b"/>
              <a:pathLst>
                <a:path w="70" h="99">
                  <a:moveTo>
                    <a:pt x="1" y="99"/>
                  </a:moveTo>
                  <a:lnTo>
                    <a:pt x="1" y="82"/>
                  </a:lnTo>
                  <a:lnTo>
                    <a:pt x="11" y="82"/>
                  </a:lnTo>
                  <a:lnTo>
                    <a:pt x="2" y="73"/>
                  </a:lnTo>
                  <a:lnTo>
                    <a:pt x="0" y="61"/>
                  </a:lnTo>
                  <a:lnTo>
                    <a:pt x="1" y="55"/>
                  </a:lnTo>
                  <a:lnTo>
                    <a:pt x="2" y="51"/>
                  </a:lnTo>
                  <a:lnTo>
                    <a:pt x="4" y="48"/>
                  </a:lnTo>
                  <a:lnTo>
                    <a:pt x="8" y="45"/>
                  </a:lnTo>
                  <a:lnTo>
                    <a:pt x="11" y="43"/>
                  </a:lnTo>
                  <a:lnTo>
                    <a:pt x="5" y="38"/>
                  </a:lnTo>
                  <a:lnTo>
                    <a:pt x="2" y="33"/>
                  </a:lnTo>
                  <a:lnTo>
                    <a:pt x="1" y="28"/>
                  </a:lnTo>
                  <a:lnTo>
                    <a:pt x="0" y="22"/>
                  </a:lnTo>
                  <a:lnTo>
                    <a:pt x="0" y="17"/>
                  </a:lnTo>
                  <a:lnTo>
                    <a:pt x="1" y="13"/>
                  </a:lnTo>
                  <a:lnTo>
                    <a:pt x="3" y="9"/>
                  </a:lnTo>
                  <a:lnTo>
                    <a:pt x="5" y="6"/>
                  </a:lnTo>
                  <a:lnTo>
                    <a:pt x="9" y="4"/>
                  </a:lnTo>
                  <a:lnTo>
                    <a:pt x="12" y="2"/>
                  </a:lnTo>
                  <a:lnTo>
                    <a:pt x="15" y="1"/>
                  </a:lnTo>
                  <a:lnTo>
                    <a:pt x="20" y="0"/>
                  </a:lnTo>
                  <a:lnTo>
                    <a:pt x="26" y="0"/>
                  </a:lnTo>
                  <a:lnTo>
                    <a:pt x="70" y="0"/>
                  </a:lnTo>
                  <a:lnTo>
                    <a:pt x="70" y="17"/>
                  </a:lnTo>
                  <a:lnTo>
                    <a:pt x="31" y="17"/>
                  </a:lnTo>
                  <a:lnTo>
                    <a:pt x="24" y="18"/>
                  </a:lnTo>
                  <a:lnTo>
                    <a:pt x="20" y="18"/>
                  </a:lnTo>
                  <a:lnTo>
                    <a:pt x="18" y="19"/>
                  </a:lnTo>
                  <a:lnTo>
                    <a:pt x="15" y="21"/>
                  </a:lnTo>
                  <a:lnTo>
                    <a:pt x="14" y="24"/>
                  </a:lnTo>
                  <a:lnTo>
                    <a:pt x="13" y="27"/>
                  </a:lnTo>
                  <a:lnTo>
                    <a:pt x="14" y="31"/>
                  </a:lnTo>
                  <a:lnTo>
                    <a:pt x="16" y="35"/>
                  </a:lnTo>
                  <a:lnTo>
                    <a:pt x="19" y="38"/>
                  </a:lnTo>
                  <a:lnTo>
                    <a:pt x="23" y="39"/>
                  </a:lnTo>
                  <a:lnTo>
                    <a:pt x="26" y="40"/>
                  </a:lnTo>
                  <a:lnTo>
                    <a:pt x="31" y="41"/>
                  </a:lnTo>
                  <a:lnTo>
                    <a:pt x="37" y="41"/>
                  </a:lnTo>
                  <a:lnTo>
                    <a:pt x="70" y="41"/>
                  </a:lnTo>
                  <a:lnTo>
                    <a:pt x="70" y="59"/>
                  </a:lnTo>
                  <a:lnTo>
                    <a:pt x="32" y="59"/>
                  </a:lnTo>
                  <a:lnTo>
                    <a:pt x="26" y="59"/>
                  </a:lnTo>
                  <a:lnTo>
                    <a:pt x="22" y="59"/>
                  </a:lnTo>
                  <a:lnTo>
                    <a:pt x="20" y="60"/>
                  </a:lnTo>
                  <a:lnTo>
                    <a:pt x="16" y="61"/>
                  </a:lnTo>
                  <a:lnTo>
                    <a:pt x="15" y="63"/>
                  </a:lnTo>
                  <a:lnTo>
                    <a:pt x="14" y="65"/>
                  </a:lnTo>
                  <a:lnTo>
                    <a:pt x="13" y="68"/>
                  </a:lnTo>
                  <a:lnTo>
                    <a:pt x="14" y="72"/>
                  </a:lnTo>
                  <a:lnTo>
                    <a:pt x="15" y="75"/>
                  </a:lnTo>
                  <a:lnTo>
                    <a:pt x="19" y="78"/>
                  </a:lnTo>
                  <a:lnTo>
                    <a:pt x="22" y="80"/>
                  </a:lnTo>
                  <a:lnTo>
                    <a:pt x="26" y="82"/>
                  </a:lnTo>
                  <a:lnTo>
                    <a:pt x="31" y="82"/>
                  </a:lnTo>
                  <a:lnTo>
                    <a:pt x="36" y="82"/>
                  </a:lnTo>
                  <a:lnTo>
                    <a:pt x="70" y="82"/>
                  </a:lnTo>
                  <a:lnTo>
                    <a:pt x="70" y="99"/>
                  </a:lnTo>
                  <a:lnTo>
                    <a:pt x="1" y="99"/>
                  </a:lnTo>
                  <a:close/>
                </a:path>
              </a:pathLst>
            </a:custGeom>
            <a:solidFill>
              <a:srgbClr val="000000"/>
            </a:solidFill>
            <a:ln w="0">
              <a:solidFill>
                <a:srgbClr val="000000"/>
              </a:solidFill>
              <a:prstDash val="solid"/>
              <a:round/>
              <a:headEnd/>
              <a:tailEnd/>
            </a:ln>
          </p:spPr>
          <p:txBody>
            <a:bodyPr/>
            <a:lstStyle/>
            <a:p>
              <a:endParaRPr lang="en-US"/>
            </a:p>
          </p:txBody>
        </p:sp>
        <p:sp>
          <p:nvSpPr>
            <p:cNvPr id="169612" name="Freeform 2700"/>
            <p:cNvSpPr>
              <a:spLocks noEditPoints="1"/>
            </p:cNvSpPr>
            <p:nvPr/>
          </p:nvSpPr>
          <p:spPr bwMode="auto">
            <a:xfrm>
              <a:off x="2678" y="3306"/>
              <a:ext cx="49" cy="50"/>
            </a:xfrm>
            <a:custGeom>
              <a:avLst/>
              <a:gdLst/>
              <a:ahLst/>
              <a:cxnLst>
                <a:cxn ang="0">
                  <a:pos x="19" y="61"/>
                </a:cxn>
                <a:cxn ang="0">
                  <a:pos x="9" y="56"/>
                </a:cxn>
                <a:cxn ang="0">
                  <a:pos x="1" y="44"/>
                </a:cxn>
                <a:cxn ang="0">
                  <a:pos x="1" y="22"/>
                </a:cxn>
                <a:cxn ang="0">
                  <a:pos x="4" y="11"/>
                </a:cxn>
                <a:cxn ang="0">
                  <a:pos x="10" y="6"/>
                </a:cxn>
                <a:cxn ang="0">
                  <a:pos x="20" y="4"/>
                </a:cxn>
                <a:cxn ang="0">
                  <a:pos x="47" y="4"/>
                </a:cxn>
                <a:cxn ang="0">
                  <a:pos x="57" y="3"/>
                </a:cxn>
                <a:cxn ang="0">
                  <a:pos x="65" y="2"/>
                </a:cxn>
                <a:cxn ang="0">
                  <a:pos x="70" y="17"/>
                </a:cxn>
                <a:cxn ang="0">
                  <a:pos x="63" y="20"/>
                </a:cxn>
                <a:cxn ang="0">
                  <a:pos x="61" y="20"/>
                </a:cxn>
                <a:cxn ang="0">
                  <a:pos x="69" y="29"/>
                </a:cxn>
                <a:cxn ang="0">
                  <a:pos x="71" y="41"/>
                </a:cxn>
                <a:cxn ang="0">
                  <a:pos x="70" y="50"/>
                </a:cxn>
                <a:cxn ang="0">
                  <a:pos x="66" y="58"/>
                </a:cxn>
                <a:cxn ang="0">
                  <a:pos x="56" y="63"/>
                </a:cxn>
                <a:cxn ang="0">
                  <a:pos x="45" y="63"/>
                </a:cxn>
                <a:cxn ang="0">
                  <a:pos x="36" y="58"/>
                </a:cxn>
                <a:cxn ang="0">
                  <a:pos x="32" y="50"/>
                </a:cxn>
                <a:cxn ang="0">
                  <a:pos x="28" y="39"/>
                </a:cxn>
                <a:cxn ang="0">
                  <a:pos x="24" y="22"/>
                </a:cxn>
                <a:cxn ang="0">
                  <a:pos x="20" y="22"/>
                </a:cxn>
                <a:cxn ang="0">
                  <a:pos x="15" y="24"/>
                </a:cxn>
                <a:cxn ang="0">
                  <a:pos x="14" y="29"/>
                </a:cxn>
                <a:cxn ang="0">
                  <a:pos x="14" y="37"/>
                </a:cxn>
                <a:cxn ang="0">
                  <a:pos x="18" y="42"/>
                </a:cxn>
                <a:cxn ang="0">
                  <a:pos x="38" y="22"/>
                </a:cxn>
                <a:cxn ang="0">
                  <a:pos x="39" y="28"/>
                </a:cxn>
                <a:cxn ang="0">
                  <a:pos x="42" y="37"/>
                </a:cxn>
                <a:cxn ang="0">
                  <a:pos x="44" y="42"/>
                </a:cxn>
                <a:cxn ang="0">
                  <a:pos x="47" y="46"/>
                </a:cxn>
                <a:cxn ang="0">
                  <a:pos x="53" y="46"/>
                </a:cxn>
                <a:cxn ang="0">
                  <a:pos x="57" y="40"/>
                </a:cxn>
                <a:cxn ang="0">
                  <a:pos x="57" y="32"/>
                </a:cxn>
                <a:cxn ang="0">
                  <a:pos x="53" y="24"/>
                </a:cxn>
                <a:cxn ang="0">
                  <a:pos x="47" y="22"/>
                </a:cxn>
                <a:cxn ang="0">
                  <a:pos x="42" y="22"/>
                </a:cxn>
              </a:cxnLst>
              <a:rect l="0" t="0" r="r" b="b"/>
              <a:pathLst>
                <a:path w="71" h="64">
                  <a:moveTo>
                    <a:pt x="22" y="45"/>
                  </a:moveTo>
                  <a:lnTo>
                    <a:pt x="19" y="61"/>
                  </a:lnTo>
                  <a:lnTo>
                    <a:pt x="13" y="59"/>
                  </a:lnTo>
                  <a:lnTo>
                    <a:pt x="9" y="56"/>
                  </a:lnTo>
                  <a:lnTo>
                    <a:pt x="4" y="52"/>
                  </a:lnTo>
                  <a:lnTo>
                    <a:pt x="1" y="44"/>
                  </a:lnTo>
                  <a:lnTo>
                    <a:pt x="0" y="33"/>
                  </a:lnTo>
                  <a:lnTo>
                    <a:pt x="1" y="22"/>
                  </a:lnTo>
                  <a:lnTo>
                    <a:pt x="3" y="14"/>
                  </a:lnTo>
                  <a:lnTo>
                    <a:pt x="4" y="11"/>
                  </a:lnTo>
                  <a:lnTo>
                    <a:pt x="8" y="9"/>
                  </a:lnTo>
                  <a:lnTo>
                    <a:pt x="10" y="6"/>
                  </a:lnTo>
                  <a:lnTo>
                    <a:pt x="14" y="5"/>
                  </a:lnTo>
                  <a:lnTo>
                    <a:pt x="20" y="4"/>
                  </a:lnTo>
                  <a:lnTo>
                    <a:pt x="26" y="4"/>
                  </a:lnTo>
                  <a:lnTo>
                    <a:pt x="47" y="4"/>
                  </a:lnTo>
                  <a:lnTo>
                    <a:pt x="53" y="4"/>
                  </a:lnTo>
                  <a:lnTo>
                    <a:pt x="57" y="3"/>
                  </a:lnTo>
                  <a:lnTo>
                    <a:pt x="60" y="3"/>
                  </a:lnTo>
                  <a:lnTo>
                    <a:pt x="65" y="2"/>
                  </a:lnTo>
                  <a:lnTo>
                    <a:pt x="70" y="0"/>
                  </a:lnTo>
                  <a:lnTo>
                    <a:pt x="70" y="17"/>
                  </a:lnTo>
                  <a:lnTo>
                    <a:pt x="67" y="18"/>
                  </a:lnTo>
                  <a:lnTo>
                    <a:pt x="63" y="20"/>
                  </a:lnTo>
                  <a:lnTo>
                    <a:pt x="62" y="20"/>
                  </a:lnTo>
                  <a:lnTo>
                    <a:pt x="61" y="20"/>
                  </a:lnTo>
                  <a:lnTo>
                    <a:pt x="66" y="25"/>
                  </a:lnTo>
                  <a:lnTo>
                    <a:pt x="69" y="29"/>
                  </a:lnTo>
                  <a:lnTo>
                    <a:pt x="70" y="35"/>
                  </a:lnTo>
                  <a:lnTo>
                    <a:pt x="71" y="41"/>
                  </a:lnTo>
                  <a:lnTo>
                    <a:pt x="71" y="46"/>
                  </a:lnTo>
                  <a:lnTo>
                    <a:pt x="70" y="50"/>
                  </a:lnTo>
                  <a:lnTo>
                    <a:pt x="68" y="55"/>
                  </a:lnTo>
                  <a:lnTo>
                    <a:pt x="66" y="58"/>
                  </a:lnTo>
                  <a:lnTo>
                    <a:pt x="61" y="61"/>
                  </a:lnTo>
                  <a:lnTo>
                    <a:pt x="56" y="63"/>
                  </a:lnTo>
                  <a:lnTo>
                    <a:pt x="50" y="64"/>
                  </a:lnTo>
                  <a:lnTo>
                    <a:pt x="45" y="63"/>
                  </a:lnTo>
                  <a:lnTo>
                    <a:pt x="40" y="61"/>
                  </a:lnTo>
                  <a:lnTo>
                    <a:pt x="36" y="58"/>
                  </a:lnTo>
                  <a:lnTo>
                    <a:pt x="33" y="53"/>
                  </a:lnTo>
                  <a:lnTo>
                    <a:pt x="32" y="50"/>
                  </a:lnTo>
                  <a:lnTo>
                    <a:pt x="31" y="45"/>
                  </a:lnTo>
                  <a:lnTo>
                    <a:pt x="28" y="39"/>
                  </a:lnTo>
                  <a:lnTo>
                    <a:pt x="26" y="28"/>
                  </a:lnTo>
                  <a:lnTo>
                    <a:pt x="24" y="22"/>
                  </a:lnTo>
                  <a:lnTo>
                    <a:pt x="23" y="22"/>
                  </a:lnTo>
                  <a:lnTo>
                    <a:pt x="20" y="22"/>
                  </a:lnTo>
                  <a:lnTo>
                    <a:pt x="18" y="23"/>
                  </a:lnTo>
                  <a:lnTo>
                    <a:pt x="15" y="24"/>
                  </a:lnTo>
                  <a:lnTo>
                    <a:pt x="14" y="26"/>
                  </a:lnTo>
                  <a:lnTo>
                    <a:pt x="14" y="29"/>
                  </a:lnTo>
                  <a:lnTo>
                    <a:pt x="13" y="34"/>
                  </a:lnTo>
                  <a:lnTo>
                    <a:pt x="14" y="37"/>
                  </a:lnTo>
                  <a:lnTo>
                    <a:pt x="15" y="40"/>
                  </a:lnTo>
                  <a:lnTo>
                    <a:pt x="18" y="42"/>
                  </a:lnTo>
                  <a:lnTo>
                    <a:pt x="22" y="45"/>
                  </a:lnTo>
                  <a:close/>
                  <a:moveTo>
                    <a:pt x="38" y="22"/>
                  </a:moveTo>
                  <a:lnTo>
                    <a:pt x="39" y="24"/>
                  </a:lnTo>
                  <a:lnTo>
                    <a:pt x="39" y="28"/>
                  </a:lnTo>
                  <a:lnTo>
                    <a:pt x="40" y="33"/>
                  </a:lnTo>
                  <a:lnTo>
                    <a:pt x="42" y="37"/>
                  </a:lnTo>
                  <a:lnTo>
                    <a:pt x="43" y="40"/>
                  </a:lnTo>
                  <a:lnTo>
                    <a:pt x="44" y="42"/>
                  </a:lnTo>
                  <a:lnTo>
                    <a:pt x="45" y="45"/>
                  </a:lnTo>
                  <a:lnTo>
                    <a:pt x="47" y="46"/>
                  </a:lnTo>
                  <a:lnTo>
                    <a:pt x="49" y="46"/>
                  </a:lnTo>
                  <a:lnTo>
                    <a:pt x="53" y="46"/>
                  </a:lnTo>
                  <a:lnTo>
                    <a:pt x="55" y="44"/>
                  </a:lnTo>
                  <a:lnTo>
                    <a:pt x="57" y="40"/>
                  </a:lnTo>
                  <a:lnTo>
                    <a:pt x="57" y="36"/>
                  </a:lnTo>
                  <a:lnTo>
                    <a:pt x="57" y="32"/>
                  </a:lnTo>
                  <a:lnTo>
                    <a:pt x="55" y="27"/>
                  </a:lnTo>
                  <a:lnTo>
                    <a:pt x="53" y="24"/>
                  </a:lnTo>
                  <a:lnTo>
                    <a:pt x="49" y="23"/>
                  </a:lnTo>
                  <a:lnTo>
                    <a:pt x="47" y="22"/>
                  </a:lnTo>
                  <a:lnTo>
                    <a:pt x="45" y="22"/>
                  </a:lnTo>
                  <a:lnTo>
                    <a:pt x="42" y="22"/>
                  </a:lnTo>
                  <a:lnTo>
                    <a:pt x="38" y="22"/>
                  </a:lnTo>
                  <a:close/>
                </a:path>
              </a:pathLst>
            </a:custGeom>
            <a:solidFill>
              <a:srgbClr val="000000"/>
            </a:solidFill>
            <a:ln w="0">
              <a:solidFill>
                <a:srgbClr val="000000"/>
              </a:solidFill>
              <a:prstDash val="solid"/>
              <a:round/>
              <a:headEnd/>
              <a:tailEnd/>
            </a:ln>
          </p:spPr>
          <p:txBody>
            <a:bodyPr/>
            <a:lstStyle/>
            <a:p>
              <a:endParaRPr lang="en-US"/>
            </a:p>
          </p:txBody>
        </p:sp>
        <p:sp>
          <p:nvSpPr>
            <p:cNvPr id="169613" name="Freeform 2701"/>
            <p:cNvSpPr>
              <a:spLocks/>
            </p:cNvSpPr>
            <p:nvPr/>
          </p:nvSpPr>
          <p:spPr bwMode="auto">
            <a:xfrm>
              <a:off x="2679" y="3248"/>
              <a:ext cx="47" cy="55"/>
            </a:xfrm>
            <a:custGeom>
              <a:avLst/>
              <a:gdLst/>
              <a:ahLst/>
              <a:cxnLst>
                <a:cxn ang="0">
                  <a:pos x="69" y="71"/>
                </a:cxn>
                <a:cxn ang="0">
                  <a:pos x="33" y="46"/>
                </a:cxn>
                <a:cxn ang="0">
                  <a:pos x="0" y="68"/>
                </a:cxn>
                <a:cxn ang="0">
                  <a:pos x="0" y="46"/>
                </a:cxn>
                <a:cxn ang="0">
                  <a:pos x="19" y="35"/>
                </a:cxn>
                <a:cxn ang="0">
                  <a:pos x="0" y="24"/>
                </a:cxn>
                <a:cxn ang="0">
                  <a:pos x="0" y="3"/>
                </a:cxn>
                <a:cxn ang="0">
                  <a:pos x="33" y="26"/>
                </a:cxn>
                <a:cxn ang="0">
                  <a:pos x="69" y="0"/>
                </a:cxn>
                <a:cxn ang="0">
                  <a:pos x="69" y="21"/>
                </a:cxn>
                <a:cxn ang="0">
                  <a:pos x="47" y="35"/>
                </a:cxn>
                <a:cxn ang="0">
                  <a:pos x="69" y="50"/>
                </a:cxn>
                <a:cxn ang="0">
                  <a:pos x="69" y="71"/>
                </a:cxn>
              </a:cxnLst>
              <a:rect l="0" t="0" r="r" b="b"/>
              <a:pathLst>
                <a:path w="69" h="71">
                  <a:moveTo>
                    <a:pt x="69" y="71"/>
                  </a:moveTo>
                  <a:lnTo>
                    <a:pt x="33" y="46"/>
                  </a:lnTo>
                  <a:lnTo>
                    <a:pt x="0" y="68"/>
                  </a:lnTo>
                  <a:lnTo>
                    <a:pt x="0" y="46"/>
                  </a:lnTo>
                  <a:lnTo>
                    <a:pt x="19" y="35"/>
                  </a:lnTo>
                  <a:lnTo>
                    <a:pt x="0" y="24"/>
                  </a:lnTo>
                  <a:lnTo>
                    <a:pt x="0" y="3"/>
                  </a:lnTo>
                  <a:lnTo>
                    <a:pt x="33" y="26"/>
                  </a:lnTo>
                  <a:lnTo>
                    <a:pt x="69" y="0"/>
                  </a:lnTo>
                  <a:lnTo>
                    <a:pt x="69" y="21"/>
                  </a:lnTo>
                  <a:lnTo>
                    <a:pt x="47" y="35"/>
                  </a:lnTo>
                  <a:lnTo>
                    <a:pt x="69" y="50"/>
                  </a:lnTo>
                  <a:lnTo>
                    <a:pt x="69" y="71"/>
                  </a:lnTo>
                  <a:close/>
                </a:path>
              </a:pathLst>
            </a:custGeom>
            <a:solidFill>
              <a:srgbClr val="000000"/>
            </a:solidFill>
            <a:ln w="0">
              <a:solidFill>
                <a:srgbClr val="000000"/>
              </a:solidFill>
              <a:prstDash val="solid"/>
              <a:round/>
              <a:headEnd/>
              <a:tailEnd/>
            </a:ln>
          </p:spPr>
          <p:txBody>
            <a:bodyPr/>
            <a:lstStyle/>
            <a:p>
              <a:endParaRPr lang="en-US"/>
            </a:p>
          </p:txBody>
        </p:sp>
        <p:sp>
          <p:nvSpPr>
            <p:cNvPr id="169614" name="Freeform 2702"/>
            <p:cNvSpPr>
              <a:spLocks noEditPoints="1"/>
            </p:cNvSpPr>
            <p:nvPr/>
          </p:nvSpPr>
          <p:spPr bwMode="auto">
            <a:xfrm>
              <a:off x="2678" y="3166"/>
              <a:ext cx="49" cy="49"/>
            </a:xfrm>
            <a:custGeom>
              <a:avLst/>
              <a:gdLst/>
              <a:ahLst/>
              <a:cxnLst>
                <a:cxn ang="0">
                  <a:pos x="19" y="61"/>
                </a:cxn>
                <a:cxn ang="0">
                  <a:pos x="9" y="56"/>
                </a:cxn>
                <a:cxn ang="0">
                  <a:pos x="1" y="44"/>
                </a:cxn>
                <a:cxn ang="0">
                  <a:pos x="1" y="22"/>
                </a:cxn>
                <a:cxn ang="0">
                  <a:pos x="4" y="11"/>
                </a:cxn>
                <a:cxn ang="0">
                  <a:pos x="10" y="7"/>
                </a:cxn>
                <a:cxn ang="0">
                  <a:pos x="20" y="5"/>
                </a:cxn>
                <a:cxn ang="0">
                  <a:pos x="47" y="4"/>
                </a:cxn>
                <a:cxn ang="0">
                  <a:pos x="57" y="4"/>
                </a:cxn>
                <a:cxn ang="0">
                  <a:pos x="65" y="1"/>
                </a:cxn>
                <a:cxn ang="0">
                  <a:pos x="70" y="18"/>
                </a:cxn>
                <a:cxn ang="0">
                  <a:pos x="63" y="20"/>
                </a:cxn>
                <a:cxn ang="0">
                  <a:pos x="61" y="20"/>
                </a:cxn>
                <a:cxn ang="0">
                  <a:pos x="69" y="30"/>
                </a:cxn>
                <a:cxn ang="0">
                  <a:pos x="71" y="42"/>
                </a:cxn>
                <a:cxn ang="0">
                  <a:pos x="70" y="51"/>
                </a:cxn>
                <a:cxn ang="0">
                  <a:pos x="66" y="58"/>
                </a:cxn>
                <a:cxn ang="0">
                  <a:pos x="56" y="64"/>
                </a:cxn>
                <a:cxn ang="0">
                  <a:pos x="45" y="64"/>
                </a:cxn>
                <a:cxn ang="0">
                  <a:pos x="36" y="58"/>
                </a:cxn>
                <a:cxn ang="0">
                  <a:pos x="32" y="49"/>
                </a:cxn>
                <a:cxn ang="0">
                  <a:pos x="28" y="40"/>
                </a:cxn>
                <a:cxn ang="0">
                  <a:pos x="24" y="22"/>
                </a:cxn>
                <a:cxn ang="0">
                  <a:pos x="20" y="22"/>
                </a:cxn>
                <a:cxn ang="0">
                  <a:pos x="15" y="24"/>
                </a:cxn>
                <a:cxn ang="0">
                  <a:pos x="14" y="30"/>
                </a:cxn>
                <a:cxn ang="0">
                  <a:pos x="14" y="37"/>
                </a:cxn>
                <a:cxn ang="0">
                  <a:pos x="18" y="43"/>
                </a:cxn>
                <a:cxn ang="0">
                  <a:pos x="38" y="22"/>
                </a:cxn>
                <a:cxn ang="0">
                  <a:pos x="39" y="29"/>
                </a:cxn>
                <a:cxn ang="0">
                  <a:pos x="42" y="37"/>
                </a:cxn>
                <a:cxn ang="0">
                  <a:pos x="44" y="43"/>
                </a:cxn>
                <a:cxn ang="0">
                  <a:pos x="47" y="46"/>
                </a:cxn>
                <a:cxn ang="0">
                  <a:pos x="53" y="46"/>
                </a:cxn>
                <a:cxn ang="0">
                  <a:pos x="57" y="41"/>
                </a:cxn>
                <a:cxn ang="0">
                  <a:pos x="57" y="31"/>
                </a:cxn>
                <a:cxn ang="0">
                  <a:pos x="53" y="24"/>
                </a:cxn>
                <a:cxn ang="0">
                  <a:pos x="47" y="22"/>
                </a:cxn>
                <a:cxn ang="0">
                  <a:pos x="42" y="22"/>
                </a:cxn>
              </a:cxnLst>
              <a:rect l="0" t="0" r="r" b="b"/>
              <a:pathLst>
                <a:path w="71" h="64">
                  <a:moveTo>
                    <a:pt x="22" y="45"/>
                  </a:moveTo>
                  <a:lnTo>
                    <a:pt x="19" y="61"/>
                  </a:lnTo>
                  <a:lnTo>
                    <a:pt x="13" y="59"/>
                  </a:lnTo>
                  <a:lnTo>
                    <a:pt x="9" y="56"/>
                  </a:lnTo>
                  <a:lnTo>
                    <a:pt x="4" y="52"/>
                  </a:lnTo>
                  <a:lnTo>
                    <a:pt x="1" y="44"/>
                  </a:lnTo>
                  <a:lnTo>
                    <a:pt x="0" y="32"/>
                  </a:lnTo>
                  <a:lnTo>
                    <a:pt x="1" y="22"/>
                  </a:lnTo>
                  <a:lnTo>
                    <a:pt x="3" y="14"/>
                  </a:lnTo>
                  <a:lnTo>
                    <a:pt x="4" y="11"/>
                  </a:lnTo>
                  <a:lnTo>
                    <a:pt x="8" y="8"/>
                  </a:lnTo>
                  <a:lnTo>
                    <a:pt x="10" y="7"/>
                  </a:lnTo>
                  <a:lnTo>
                    <a:pt x="14" y="5"/>
                  </a:lnTo>
                  <a:lnTo>
                    <a:pt x="20" y="5"/>
                  </a:lnTo>
                  <a:lnTo>
                    <a:pt x="26" y="4"/>
                  </a:lnTo>
                  <a:lnTo>
                    <a:pt x="47" y="4"/>
                  </a:lnTo>
                  <a:lnTo>
                    <a:pt x="53" y="4"/>
                  </a:lnTo>
                  <a:lnTo>
                    <a:pt x="57" y="4"/>
                  </a:lnTo>
                  <a:lnTo>
                    <a:pt x="60" y="4"/>
                  </a:lnTo>
                  <a:lnTo>
                    <a:pt x="65" y="1"/>
                  </a:lnTo>
                  <a:lnTo>
                    <a:pt x="70" y="0"/>
                  </a:lnTo>
                  <a:lnTo>
                    <a:pt x="70" y="18"/>
                  </a:lnTo>
                  <a:lnTo>
                    <a:pt x="67" y="19"/>
                  </a:lnTo>
                  <a:lnTo>
                    <a:pt x="63" y="20"/>
                  </a:lnTo>
                  <a:lnTo>
                    <a:pt x="62" y="20"/>
                  </a:lnTo>
                  <a:lnTo>
                    <a:pt x="61" y="20"/>
                  </a:lnTo>
                  <a:lnTo>
                    <a:pt x="66" y="25"/>
                  </a:lnTo>
                  <a:lnTo>
                    <a:pt x="69" y="30"/>
                  </a:lnTo>
                  <a:lnTo>
                    <a:pt x="70" y="35"/>
                  </a:lnTo>
                  <a:lnTo>
                    <a:pt x="71" y="42"/>
                  </a:lnTo>
                  <a:lnTo>
                    <a:pt x="71" y="46"/>
                  </a:lnTo>
                  <a:lnTo>
                    <a:pt x="70" y="51"/>
                  </a:lnTo>
                  <a:lnTo>
                    <a:pt x="68" y="55"/>
                  </a:lnTo>
                  <a:lnTo>
                    <a:pt x="66" y="58"/>
                  </a:lnTo>
                  <a:lnTo>
                    <a:pt x="61" y="61"/>
                  </a:lnTo>
                  <a:lnTo>
                    <a:pt x="56" y="64"/>
                  </a:lnTo>
                  <a:lnTo>
                    <a:pt x="50" y="64"/>
                  </a:lnTo>
                  <a:lnTo>
                    <a:pt x="45" y="64"/>
                  </a:lnTo>
                  <a:lnTo>
                    <a:pt x="40" y="61"/>
                  </a:lnTo>
                  <a:lnTo>
                    <a:pt x="36" y="58"/>
                  </a:lnTo>
                  <a:lnTo>
                    <a:pt x="33" y="54"/>
                  </a:lnTo>
                  <a:lnTo>
                    <a:pt x="32" y="49"/>
                  </a:lnTo>
                  <a:lnTo>
                    <a:pt x="31" y="45"/>
                  </a:lnTo>
                  <a:lnTo>
                    <a:pt x="28" y="40"/>
                  </a:lnTo>
                  <a:lnTo>
                    <a:pt x="26" y="29"/>
                  </a:lnTo>
                  <a:lnTo>
                    <a:pt x="24" y="22"/>
                  </a:lnTo>
                  <a:lnTo>
                    <a:pt x="23" y="22"/>
                  </a:lnTo>
                  <a:lnTo>
                    <a:pt x="20" y="22"/>
                  </a:lnTo>
                  <a:lnTo>
                    <a:pt x="18" y="23"/>
                  </a:lnTo>
                  <a:lnTo>
                    <a:pt x="15" y="24"/>
                  </a:lnTo>
                  <a:lnTo>
                    <a:pt x="14" y="26"/>
                  </a:lnTo>
                  <a:lnTo>
                    <a:pt x="14" y="30"/>
                  </a:lnTo>
                  <a:lnTo>
                    <a:pt x="13" y="33"/>
                  </a:lnTo>
                  <a:lnTo>
                    <a:pt x="14" y="37"/>
                  </a:lnTo>
                  <a:lnTo>
                    <a:pt x="15" y="41"/>
                  </a:lnTo>
                  <a:lnTo>
                    <a:pt x="18" y="43"/>
                  </a:lnTo>
                  <a:lnTo>
                    <a:pt x="22" y="45"/>
                  </a:lnTo>
                  <a:close/>
                  <a:moveTo>
                    <a:pt x="38" y="22"/>
                  </a:moveTo>
                  <a:lnTo>
                    <a:pt x="39" y="24"/>
                  </a:lnTo>
                  <a:lnTo>
                    <a:pt x="39" y="29"/>
                  </a:lnTo>
                  <a:lnTo>
                    <a:pt x="40" y="33"/>
                  </a:lnTo>
                  <a:lnTo>
                    <a:pt x="42" y="37"/>
                  </a:lnTo>
                  <a:lnTo>
                    <a:pt x="43" y="41"/>
                  </a:lnTo>
                  <a:lnTo>
                    <a:pt x="44" y="43"/>
                  </a:lnTo>
                  <a:lnTo>
                    <a:pt x="45" y="45"/>
                  </a:lnTo>
                  <a:lnTo>
                    <a:pt x="47" y="46"/>
                  </a:lnTo>
                  <a:lnTo>
                    <a:pt x="49" y="46"/>
                  </a:lnTo>
                  <a:lnTo>
                    <a:pt x="53" y="46"/>
                  </a:lnTo>
                  <a:lnTo>
                    <a:pt x="55" y="44"/>
                  </a:lnTo>
                  <a:lnTo>
                    <a:pt x="57" y="41"/>
                  </a:lnTo>
                  <a:lnTo>
                    <a:pt x="57" y="36"/>
                  </a:lnTo>
                  <a:lnTo>
                    <a:pt x="57" y="31"/>
                  </a:lnTo>
                  <a:lnTo>
                    <a:pt x="55" y="26"/>
                  </a:lnTo>
                  <a:lnTo>
                    <a:pt x="53" y="24"/>
                  </a:lnTo>
                  <a:lnTo>
                    <a:pt x="49" y="22"/>
                  </a:lnTo>
                  <a:lnTo>
                    <a:pt x="47" y="22"/>
                  </a:lnTo>
                  <a:lnTo>
                    <a:pt x="45" y="22"/>
                  </a:lnTo>
                  <a:lnTo>
                    <a:pt x="42" y="22"/>
                  </a:lnTo>
                  <a:lnTo>
                    <a:pt x="38" y="22"/>
                  </a:lnTo>
                  <a:close/>
                </a:path>
              </a:pathLst>
            </a:custGeom>
            <a:solidFill>
              <a:srgbClr val="000000"/>
            </a:solidFill>
            <a:ln w="0">
              <a:solidFill>
                <a:srgbClr val="000000"/>
              </a:solidFill>
              <a:prstDash val="solid"/>
              <a:round/>
              <a:headEnd/>
              <a:tailEnd/>
            </a:ln>
          </p:spPr>
          <p:txBody>
            <a:bodyPr/>
            <a:lstStyle/>
            <a:p>
              <a:endParaRPr lang="en-US"/>
            </a:p>
          </p:txBody>
        </p:sp>
        <p:sp>
          <p:nvSpPr>
            <p:cNvPr id="169615" name="Freeform 2703"/>
            <p:cNvSpPr>
              <a:spLocks noEditPoints="1"/>
            </p:cNvSpPr>
            <p:nvPr/>
          </p:nvSpPr>
          <p:spPr bwMode="auto">
            <a:xfrm>
              <a:off x="2660" y="3102"/>
              <a:ext cx="67" cy="52"/>
            </a:xfrm>
            <a:custGeom>
              <a:avLst/>
              <a:gdLst/>
              <a:ahLst/>
              <a:cxnLst>
                <a:cxn ang="0">
                  <a:pos x="95" y="67"/>
                </a:cxn>
                <a:cxn ang="0">
                  <a:pos x="0" y="67"/>
                </a:cxn>
                <a:cxn ang="0">
                  <a:pos x="0" y="50"/>
                </a:cxn>
                <a:cxn ang="0">
                  <a:pos x="35" y="50"/>
                </a:cxn>
                <a:cxn ang="0">
                  <a:pos x="27" y="40"/>
                </a:cxn>
                <a:cxn ang="0">
                  <a:pos x="25" y="30"/>
                </a:cxn>
                <a:cxn ang="0">
                  <a:pos x="27" y="18"/>
                </a:cxn>
                <a:cxn ang="0">
                  <a:pos x="34" y="8"/>
                </a:cxn>
                <a:cxn ang="0">
                  <a:pos x="45" y="2"/>
                </a:cxn>
                <a:cxn ang="0">
                  <a:pos x="60" y="0"/>
                </a:cxn>
                <a:cxn ang="0">
                  <a:pos x="75" y="2"/>
                </a:cxn>
                <a:cxn ang="0">
                  <a:pos x="86" y="8"/>
                </a:cxn>
                <a:cxn ang="0">
                  <a:pos x="94" y="18"/>
                </a:cxn>
                <a:cxn ang="0">
                  <a:pos x="96" y="29"/>
                </a:cxn>
                <a:cxn ang="0">
                  <a:pos x="95" y="34"/>
                </a:cxn>
                <a:cxn ang="0">
                  <a:pos x="93" y="40"/>
                </a:cxn>
                <a:cxn ang="0">
                  <a:pos x="91" y="43"/>
                </a:cxn>
                <a:cxn ang="0">
                  <a:pos x="88" y="46"/>
                </a:cxn>
                <a:cxn ang="0">
                  <a:pos x="85" y="50"/>
                </a:cxn>
                <a:cxn ang="0">
                  <a:pos x="95" y="50"/>
                </a:cxn>
                <a:cxn ang="0">
                  <a:pos x="95" y="67"/>
                </a:cxn>
                <a:cxn ang="0">
                  <a:pos x="59" y="50"/>
                </a:cxn>
                <a:cxn ang="0">
                  <a:pos x="65" y="50"/>
                </a:cxn>
                <a:cxn ang="0">
                  <a:pos x="71" y="48"/>
                </a:cxn>
                <a:cxn ang="0">
                  <a:pos x="75" y="46"/>
                </a:cxn>
                <a:cxn ang="0">
                  <a:pos x="79" y="43"/>
                </a:cxn>
                <a:cxn ang="0">
                  <a:pos x="81" y="41"/>
                </a:cxn>
                <a:cxn ang="0">
                  <a:pos x="82" y="36"/>
                </a:cxn>
                <a:cxn ang="0">
                  <a:pos x="82" y="33"/>
                </a:cxn>
                <a:cxn ang="0">
                  <a:pos x="82" y="29"/>
                </a:cxn>
                <a:cxn ang="0">
                  <a:pos x="80" y="25"/>
                </a:cxn>
                <a:cxn ang="0">
                  <a:pos x="78" y="22"/>
                </a:cxn>
                <a:cxn ang="0">
                  <a:pos x="74" y="20"/>
                </a:cxn>
                <a:cxn ang="0">
                  <a:pos x="71" y="19"/>
                </a:cxn>
                <a:cxn ang="0">
                  <a:pos x="67" y="18"/>
                </a:cxn>
                <a:cxn ang="0">
                  <a:pos x="61" y="18"/>
                </a:cxn>
                <a:cxn ang="0">
                  <a:pos x="56" y="18"/>
                </a:cxn>
                <a:cxn ang="0">
                  <a:pos x="50" y="19"/>
                </a:cxn>
                <a:cxn ang="0">
                  <a:pos x="47" y="20"/>
                </a:cxn>
                <a:cxn ang="0">
                  <a:pos x="44" y="22"/>
                </a:cxn>
                <a:cxn ang="0">
                  <a:pos x="41" y="25"/>
                </a:cxn>
                <a:cxn ang="0">
                  <a:pos x="39" y="30"/>
                </a:cxn>
                <a:cxn ang="0">
                  <a:pos x="38" y="34"/>
                </a:cxn>
                <a:cxn ang="0">
                  <a:pos x="39" y="37"/>
                </a:cxn>
                <a:cxn ang="0">
                  <a:pos x="40" y="42"/>
                </a:cxn>
                <a:cxn ang="0">
                  <a:pos x="44" y="45"/>
                </a:cxn>
                <a:cxn ang="0">
                  <a:pos x="48" y="47"/>
                </a:cxn>
                <a:cxn ang="0">
                  <a:pos x="52" y="48"/>
                </a:cxn>
                <a:cxn ang="0">
                  <a:pos x="59" y="50"/>
                </a:cxn>
              </a:cxnLst>
              <a:rect l="0" t="0" r="r" b="b"/>
              <a:pathLst>
                <a:path w="96" h="67">
                  <a:moveTo>
                    <a:pt x="95" y="67"/>
                  </a:moveTo>
                  <a:lnTo>
                    <a:pt x="0" y="67"/>
                  </a:lnTo>
                  <a:lnTo>
                    <a:pt x="0" y="50"/>
                  </a:lnTo>
                  <a:lnTo>
                    <a:pt x="35" y="50"/>
                  </a:lnTo>
                  <a:lnTo>
                    <a:pt x="27" y="40"/>
                  </a:lnTo>
                  <a:lnTo>
                    <a:pt x="25" y="30"/>
                  </a:lnTo>
                  <a:lnTo>
                    <a:pt x="27" y="18"/>
                  </a:lnTo>
                  <a:lnTo>
                    <a:pt x="34" y="8"/>
                  </a:lnTo>
                  <a:lnTo>
                    <a:pt x="45" y="2"/>
                  </a:lnTo>
                  <a:lnTo>
                    <a:pt x="60" y="0"/>
                  </a:lnTo>
                  <a:lnTo>
                    <a:pt x="75" y="2"/>
                  </a:lnTo>
                  <a:lnTo>
                    <a:pt x="86" y="8"/>
                  </a:lnTo>
                  <a:lnTo>
                    <a:pt x="94" y="18"/>
                  </a:lnTo>
                  <a:lnTo>
                    <a:pt x="96" y="29"/>
                  </a:lnTo>
                  <a:lnTo>
                    <a:pt x="95" y="34"/>
                  </a:lnTo>
                  <a:lnTo>
                    <a:pt x="93" y="40"/>
                  </a:lnTo>
                  <a:lnTo>
                    <a:pt x="91" y="43"/>
                  </a:lnTo>
                  <a:lnTo>
                    <a:pt x="88" y="46"/>
                  </a:lnTo>
                  <a:lnTo>
                    <a:pt x="85" y="50"/>
                  </a:lnTo>
                  <a:lnTo>
                    <a:pt x="95" y="50"/>
                  </a:lnTo>
                  <a:lnTo>
                    <a:pt x="95" y="67"/>
                  </a:lnTo>
                  <a:close/>
                  <a:moveTo>
                    <a:pt x="59" y="50"/>
                  </a:moveTo>
                  <a:lnTo>
                    <a:pt x="65" y="50"/>
                  </a:lnTo>
                  <a:lnTo>
                    <a:pt x="71" y="48"/>
                  </a:lnTo>
                  <a:lnTo>
                    <a:pt x="75" y="46"/>
                  </a:lnTo>
                  <a:lnTo>
                    <a:pt x="79" y="43"/>
                  </a:lnTo>
                  <a:lnTo>
                    <a:pt x="81" y="41"/>
                  </a:lnTo>
                  <a:lnTo>
                    <a:pt x="82" y="36"/>
                  </a:lnTo>
                  <a:lnTo>
                    <a:pt x="82" y="33"/>
                  </a:lnTo>
                  <a:lnTo>
                    <a:pt x="82" y="29"/>
                  </a:lnTo>
                  <a:lnTo>
                    <a:pt x="80" y="25"/>
                  </a:lnTo>
                  <a:lnTo>
                    <a:pt x="78" y="22"/>
                  </a:lnTo>
                  <a:lnTo>
                    <a:pt x="74" y="20"/>
                  </a:lnTo>
                  <a:lnTo>
                    <a:pt x="71" y="19"/>
                  </a:lnTo>
                  <a:lnTo>
                    <a:pt x="67" y="18"/>
                  </a:lnTo>
                  <a:lnTo>
                    <a:pt x="61" y="18"/>
                  </a:lnTo>
                  <a:lnTo>
                    <a:pt x="56" y="18"/>
                  </a:lnTo>
                  <a:lnTo>
                    <a:pt x="50" y="19"/>
                  </a:lnTo>
                  <a:lnTo>
                    <a:pt x="47" y="20"/>
                  </a:lnTo>
                  <a:lnTo>
                    <a:pt x="44" y="22"/>
                  </a:lnTo>
                  <a:lnTo>
                    <a:pt x="41" y="25"/>
                  </a:lnTo>
                  <a:lnTo>
                    <a:pt x="39" y="30"/>
                  </a:lnTo>
                  <a:lnTo>
                    <a:pt x="38" y="34"/>
                  </a:lnTo>
                  <a:lnTo>
                    <a:pt x="39" y="37"/>
                  </a:lnTo>
                  <a:lnTo>
                    <a:pt x="40" y="42"/>
                  </a:lnTo>
                  <a:lnTo>
                    <a:pt x="44" y="45"/>
                  </a:lnTo>
                  <a:lnTo>
                    <a:pt x="48" y="47"/>
                  </a:lnTo>
                  <a:lnTo>
                    <a:pt x="52" y="48"/>
                  </a:lnTo>
                  <a:lnTo>
                    <a:pt x="59" y="50"/>
                  </a:lnTo>
                  <a:close/>
                </a:path>
              </a:pathLst>
            </a:custGeom>
            <a:solidFill>
              <a:srgbClr val="000000"/>
            </a:solidFill>
            <a:ln w="0">
              <a:solidFill>
                <a:srgbClr val="000000"/>
              </a:solidFill>
              <a:prstDash val="solid"/>
              <a:round/>
              <a:headEnd/>
              <a:tailEnd/>
            </a:ln>
          </p:spPr>
          <p:txBody>
            <a:bodyPr/>
            <a:lstStyle/>
            <a:p>
              <a:endParaRPr lang="en-US"/>
            </a:p>
          </p:txBody>
        </p:sp>
        <p:sp>
          <p:nvSpPr>
            <p:cNvPr id="169616" name="Freeform 2704"/>
            <p:cNvSpPr>
              <a:spLocks/>
            </p:cNvSpPr>
            <p:nvPr/>
          </p:nvSpPr>
          <p:spPr bwMode="auto">
            <a:xfrm>
              <a:off x="2678" y="3048"/>
              <a:ext cx="49" cy="51"/>
            </a:xfrm>
            <a:custGeom>
              <a:avLst/>
              <a:gdLst/>
              <a:ahLst/>
              <a:cxnLst>
                <a:cxn ang="0">
                  <a:pos x="46" y="47"/>
                </a:cxn>
                <a:cxn ang="0">
                  <a:pos x="53" y="44"/>
                </a:cxn>
                <a:cxn ang="0">
                  <a:pos x="56" y="40"/>
                </a:cxn>
                <a:cxn ang="0">
                  <a:pos x="57" y="32"/>
                </a:cxn>
                <a:cxn ang="0">
                  <a:pos x="56" y="23"/>
                </a:cxn>
                <a:cxn ang="0">
                  <a:pos x="53" y="19"/>
                </a:cxn>
                <a:cxn ang="0">
                  <a:pos x="48" y="19"/>
                </a:cxn>
                <a:cxn ang="0">
                  <a:pos x="46" y="22"/>
                </a:cxn>
                <a:cxn ang="0">
                  <a:pos x="40" y="44"/>
                </a:cxn>
                <a:cxn ang="0">
                  <a:pos x="33" y="57"/>
                </a:cxn>
                <a:cxn ang="0">
                  <a:pos x="25" y="62"/>
                </a:cxn>
                <a:cxn ang="0">
                  <a:pos x="15" y="62"/>
                </a:cxn>
                <a:cxn ang="0">
                  <a:pos x="5" y="55"/>
                </a:cxn>
                <a:cxn ang="0">
                  <a:pos x="0" y="33"/>
                </a:cxn>
                <a:cxn ang="0">
                  <a:pos x="4" y="12"/>
                </a:cxn>
                <a:cxn ang="0">
                  <a:pos x="13" y="6"/>
                </a:cxn>
                <a:cxn ang="0">
                  <a:pos x="22" y="21"/>
                </a:cxn>
                <a:cxn ang="0">
                  <a:pos x="15" y="24"/>
                </a:cxn>
                <a:cxn ang="0">
                  <a:pos x="14" y="30"/>
                </a:cxn>
                <a:cxn ang="0">
                  <a:pos x="14" y="36"/>
                </a:cxn>
                <a:cxn ang="0">
                  <a:pos x="15" y="42"/>
                </a:cxn>
                <a:cxn ang="0">
                  <a:pos x="19" y="44"/>
                </a:cxn>
                <a:cxn ang="0">
                  <a:pos x="22" y="43"/>
                </a:cxn>
                <a:cxn ang="0">
                  <a:pos x="24" y="37"/>
                </a:cxn>
                <a:cxn ang="0">
                  <a:pos x="27" y="25"/>
                </a:cxn>
                <a:cxn ang="0">
                  <a:pos x="35" y="6"/>
                </a:cxn>
                <a:cxn ang="0">
                  <a:pos x="43" y="1"/>
                </a:cxn>
                <a:cxn ang="0">
                  <a:pos x="53" y="1"/>
                </a:cxn>
                <a:cxn ang="0">
                  <a:pos x="61" y="5"/>
                </a:cxn>
                <a:cxn ang="0">
                  <a:pos x="69" y="18"/>
                </a:cxn>
                <a:cxn ang="0">
                  <a:pos x="70" y="44"/>
                </a:cxn>
                <a:cxn ang="0">
                  <a:pos x="62" y="58"/>
                </a:cxn>
                <a:cxn ang="0">
                  <a:pos x="54" y="63"/>
                </a:cxn>
              </a:cxnLst>
              <a:rect l="0" t="0" r="r" b="b"/>
              <a:pathLst>
                <a:path w="71" h="65">
                  <a:moveTo>
                    <a:pt x="49" y="65"/>
                  </a:moveTo>
                  <a:lnTo>
                    <a:pt x="46" y="47"/>
                  </a:lnTo>
                  <a:lnTo>
                    <a:pt x="49" y="46"/>
                  </a:lnTo>
                  <a:lnTo>
                    <a:pt x="53" y="44"/>
                  </a:lnTo>
                  <a:lnTo>
                    <a:pt x="55" y="42"/>
                  </a:lnTo>
                  <a:lnTo>
                    <a:pt x="56" y="40"/>
                  </a:lnTo>
                  <a:lnTo>
                    <a:pt x="57" y="35"/>
                  </a:lnTo>
                  <a:lnTo>
                    <a:pt x="57" y="32"/>
                  </a:lnTo>
                  <a:lnTo>
                    <a:pt x="57" y="28"/>
                  </a:lnTo>
                  <a:lnTo>
                    <a:pt x="56" y="23"/>
                  </a:lnTo>
                  <a:lnTo>
                    <a:pt x="55" y="21"/>
                  </a:lnTo>
                  <a:lnTo>
                    <a:pt x="53" y="19"/>
                  </a:lnTo>
                  <a:lnTo>
                    <a:pt x="50" y="18"/>
                  </a:lnTo>
                  <a:lnTo>
                    <a:pt x="48" y="19"/>
                  </a:lnTo>
                  <a:lnTo>
                    <a:pt x="47" y="20"/>
                  </a:lnTo>
                  <a:lnTo>
                    <a:pt x="46" y="22"/>
                  </a:lnTo>
                  <a:lnTo>
                    <a:pt x="45" y="25"/>
                  </a:lnTo>
                  <a:lnTo>
                    <a:pt x="40" y="44"/>
                  </a:lnTo>
                  <a:lnTo>
                    <a:pt x="36" y="54"/>
                  </a:lnTo>
                  <a:lnTo>
                    <a:pt x="33" y="57"/>
                  </a:lnTo>
                  <a:lnTo>
                    <a:pt x="30" y="60"/>
                  </a:lnTo>
                  <a:lnTo>
                    <a:pt x="25" y="62"/>
                  </a:lnTo>
                  <a:lnTo>
                    <a:pt x="21" y="62"/>
                  </a:lnTo>
                  <a:lnTo>
                    <a:pt x="15" y="62"/>
                  </a:lnTo>
                  <a:lnTo>
                    <a:pt x="10" y="59"/>
                  </a:lnTo>
                  <a:lnTo>
                    <a:pt x="5" y="55"/>
                  </a:lnTo>
                  <a:lnTo>
                    <a:pt x="1" y="46"/>
                  </a:lnTo>
                  <a:lnTo>
                    <a:pt x="0" y="33"/>
                  </a:lnTo>
                  <a:lnTo>
                    <a:pt x="1" y="21"/>
                  </a:lnTo>
                  <a:lnTo>
                    <a:pt x="4" y="12"/>
                  </a:lnTo>
                  <a:lnTo>
                    <a:pt x="9" y="9"/>
                  </a:lnTo>
                  <a:lnTo>
                    <a:pt x="13" y="6"/>
                  </a:lnTo>
                  <a:lnTo>
                    <a:pt x="19" y="4"/>
                  </a:lnTo>
                  <a:lnTo>
                    <a:pt x="22" y="21"/>
                  </a:lnTo>
                  <a:lnTo>
                    <a:pt x="19" y="22"/>
                  </a:lnTo>
                  <a:lnTo>
                    <a:pt x="15" y="24"/>
                  </a:lnTo>
                  <a:lnTo>
                    <a:pt x="14" y="27"/>
                  </a:lnTo>
                  <a:lnTo>
                    <a:pt x="14" y="30"/>
                  </a:lnTo>
                  <a:lnTo>
                    <a:pt x="13" y="33"/>
                  </a:lnTo>
                  <a:lnTo>
                    <a:pt x="14" y="36"/>
                  </a:lnTo>
                  <a:lnTo>
                    <a:pt x="14" y="40"/>
                  </a:lnTo>
                  <a:lnTo>
                    <a:pt x="15" y="42"/>
                  </a:lnTo>
                  <a:lnTo>
                    <a:pt x="18" y="44"/>
                  </a:lnTo>
                  <a:lnTo>
                    <a:pt x="19" y="44"/>
                  </a:lnTo>
                  <a:lnTo>
                    <a:pt x="21" y="44"/>
                  </a:lnTo>
                  <a:lnTo>
                    <a:pt x="22" y="43"/>
                  </a:lnTo>
                  <a:lnTo>
                    <a:pt x="23" y="41"/>
                  </a:lnTo>
                  <a:lnTo>
                    <a:pt x="24" y="37"/>
                  </a:lnTo>
                  <a:lnTo>
                    <a:pt x="25" y="32"/>
                  </a:lnTo>
                  <a:lnTo>
                    <a:pt x="27" y="25"/>
                  </a:lnTo>
                  <a:lnTo>
                    <a:pt x="31" y="13"/>
                  </a:lnTo>
                  <a:lnTo>
                    <a:pt x="35" y="6"/>
                  </a:lnTo>
                  <a:lnTo>
                    <a:pt x="38" y="2"/>
                  </a:lnTo>
                  <a:lnTo>
                    <a:pt x="43" y="1"/>
                  </a:lnTo>
                  <a:lnTo>
                    <a:pt x="48" y="0"/>
                  </a:lnTo>
                  <a:lnTo>
                    <a:pt x="53" y="1"/>
                  </a:lnTo>
                  <a:lnTo>
                    <a:pt x="57" y="2"/>
                  </a:lnTo>
                  <a:lnTo>
                    <a:pt x="61" y="5"/>
                  </a:lnTo>
                  <a:lnTo>
                    <a:pt x="65" y="8"/>
                  </a:lnTo>
                  <a:lnTo>
                    <a:pt x="69" y="18"/>
                  </a:lnTo>
                  <a:lnTo>
                    <a:pt x="71" y="32"/>
                  </a:lnTo>
                  <a:lnTo>
                    <a:pt x="70" y="44"/>
                  </a:lnTo>
                  <a:lnTo>
                    <a:pt x="66" y="54"/>
                  </a:lnTo>
                  <a:lnTo>
                    <a:pt x="62" y="58"/>
                  </a:lnTo>
                  <a:lnTo>
                    <a:pt x="58" y="60"/>
                  </a:lnTo>
                  <a:lnTo>
                    <a:pt x="54" y="63"/>
                  </a:lnTo>
                  <a:lnTo>
                    <a:pt x="49" y="65"/>
                  </a:lnTo>
                  <a:close/>
                </a:path>
              </a:pathLst>
            </a:custGeom>
            <a:solidFill>
              <a:srgbClr val="000000"/>
            </a:solidFill>
            <a:ln w="0">
              <a:solidFill>
                <a:srgbClr val="000000"/>
              </a:solidFill>
              <a:prstDash val="solid"/>
              <a:round/>
              <a:headEnd/>
              <a:tailEnd/>
            </a:ln>
          </p:spPr>
          <p:txBody>
            <a:bodyPr/>
            <a:lstStyle/>
            <a:p>
              <a:endParaRPr lang="en-US"/>
            </a:p>
          </p:txBody>
        </p:sp>
        <p:sp>
          <p:nvSpPr>
            <p:cNvPr id="169617" name="Freeform 2705"/>
            <p:cNvSpPr>
              <a:spLocks noEditPoints="1"/>
            </p:cNvSpPr>
            <p:nvPr/>
          </p:nvSpPr>
          <p:spPr bwMode="auto">
            <a:xfrm>
              <a:off x="2678" y="2985"/>
              <a:ext cx="49" cy="54"/>
            </a:xfrm>
            <a:custGeom>
              <a:avLst/>
              <a:gdLst/>
              <a:ahLst/>
              <a:cxnLst>
                <a:cxn ang="0">
                  <a:pos x="35" y="71"/>
                </a:cxn>
                <a:cxn ang="0">
                  <a:pos x="28" y="70"/>
                </a:cxn>
                <a:cxn ang="0">
                  <a:pos x="23" y="69"/>
                </a:cxn>
                <a:cxn ang="0">
                  <a:pos x="18" y="67"/>
                </a:cxn>
                <a:cxn ang="0">
                  <a:pos x="12" y="64"/>
                </a:cxn>
                <a:cxn ang="0">
                  <a:pos x="8" y="59"/>
                </a:cxn>
                <a:cxn ang="0">
                  <a:pos x="4" y="54"/>
                </a:cxn>
                <a:cxn ang="0">
                  <a:pos x="1" y="45"/>
                </a:cxn>
                <a:cxn ang="0">
                  <a:pos x="0" y="35"/>
                </a:cxn>
                <a:cxn ang="0">
                  <a:pos x="2" y="21"/>
                </a:cxn>
                <a:cxn ang="0">
                  <a:pos x="10" y="10"/>
                </a:cxn>
                <a:cxn ang="0">
                  <a:pos x="21" y="2"/>
                </a:cxn>
                <a:cxn ang="0">
                  <a:pos x="35" y="0"/>
                </a:cxn>
                <a:cxn ang="0">
                  <a:pos x="49" y="2"/>
                </a:cxn>
                <a:cxn ang="0">
                  <a:pos x="61" y="10"/>
                </a:cxn>
                <a:cxn ang="0">
                  <a:pos x="69" y="22"/>
                </a:cxn>
                <a:cxn ang="0">
                  <a:pos x="71" y="35"/>
                </a:cxn>
                <a:cxn ang="0">
                  <a:pos x="70" y="45"/>
                </a:cxn>
                <a:cxn ang="0">
                  <a:pos x="67" y="54"/>
                </a:cxn>
                <a:cxn ang="0">
                  <a:pos x="63" y="59"/>
                </a:cxn>
                <a:cxn ang="0">
                  <a:pos x="59" y="64"/>
                </a:cxn>
                <a:cxn ang="0">
                  <a:pos x="55" y="67"/>
                </a:cxn>
                <a:cxn ang="0">
                  <a:pos x="45" y="70"/>
                </a:cxn>
                <a:cxn ang="0">
                  <a:pos x="35" y="71"/>
                </a:cxn>
                <a:cxn ang="0">
                  <a:pos x="35" y="54"/>
                </a:cxn>
                <a:cxn ang="0">
                  <a:pos x="40" y="53"/>
                </a:cxn>
                <a:cxn ang="0">
                  <a:pos x="45" y="52"/>
                </a:cxn>
                <a:cxn ang="0">
                  <a:pos x="48" y="50"/>
                </a:cxn>
                <a:cxn ang="0">
                  <a:pos x="51" y="48"/>
                </a:cxn>
                <a:cxn ang="0">
                  <a:pos x="55" y="45"/>
                </a:cxn>
                <a:cxn ang="0">
                  <a:pos x="57" y="41"/>
                </a:cxn>
                <a:cxn ang="0">
                  <a:pos x="57" y="35"/>
                </a:cxn>
                <a:cxn ang="0">
                  <a:pos x="57" y="31"/>
                </a:cxn>
                <a:cxn ang="0">
                  <a:pos x="55" y="26"/>
                </a:cxn>
                <a:cxn ang="0">
                  <a:pos x="51" y="23"/>
                </a:cxn>
                <a:cxn ang="0">
                  <a:pos x="48" y="21"/>
                </a:cxn>
                <a:cxn ang="0">
                  <a:pos x="45" y="19"/>
                </a:cxn>
                <a:cxn ang="0">
                  <a:pos x="40" y="18"/>
                </a:cxn>
                <a:cxn ang="0">
                  <a:pos x="35" y="18"/>
                </a:cxn>
                <a:cxn ang="0">
                  <a:pos x="31" y="18"/>
                </a:cxn>
                <a:cxn ang="0">
                  <a:pos x="26" y="19"/>
                </a:cxn>
                <a:cxn ang="0">
                  <a:pos x="22" y="21"/>
                </a:cxn>
                <a:cxn ang="0">
                  <a:pos x="20" y="23"/>
                </a:cxn>
                <a:cxn ang="0">
                  <a:pos x="16" y="26"/>
                </a:cxn>
                <a:cxn ang="0">
                  <a:pos x="14" y="31"/>
                </a:cxn>
                <a:cxn ang="0">
                  <a:pos x="13" y="35"/>
                </a:cxn>
                <a:cxn ang="0">
                  <a:pos x="14" y="41"/>
                </a:cxn>
                <a:cxn ang="0">
                  <a:pos x="16" y="45"/>
                </a:cxn>
                <a:cxn ang="0">
                  <a:pos x="20" y="48"/>
                </a:cxn>
                <a:cxn ang="0">
                  <a:pos x="22" y="50"/>
                </a:cxn>
                <a:cxn ang="0">
                  <a:pos x="26" y="52"/>
                </a:cxn>
                <a:cxn ang="0">
                  <a:pos x="31" y="53"/>
                </a:cxn>
                <a:cxn ang="0">
                  <a:pos x="35" y="54"/>
                </a:cxn>
              </a:cxnLst>
              <a:rect l="0" t="0" r="r" b="b"/>
              <a:pathLst>
                <a:path w="71" h="71">
                  <a:moveTo>
                    <a:pt x="35" y="71"/>
                  </a:moveTo>
                  <a:lnTo>
                    <a:pt x="28" y="70"/>
                  </a:lnTo>
                  <a:lnTo>
                    <a:pt x="23" y="69"/>
                  </a:lnTo>
                  <a:lnTo>
                    <a:pt x="18" y="67"/>
                  </a:lnTo>
                  <a:lnTo>
                    <a:pt x="12" y="64"/>
                  </a:lnTo>
                  <a:lnTo>
                    <a:pt x="8" y="59"/>
                  </a:lnTo>
                  <a:lnTo>
                    <a:pt x="4" y="54"/>
                  </a:lnTo>
                  <a:lnTo>
                    <a:pt x="1" y="45"/>
                  </a:lnTo>
                  <a:lnTo>
                    <a:pt x="0" y="35"/>
                  </a:lnTo>
                  <a:lnTo>
                    <a:pt x="2" y="21"/>
                  </a:lnTo>
                  <a:lnTo>
                    <a:pt x="10" y="10"/>
                  </a:lnTo>
                  <a:lnTo>
                    <a:pt x="21" y="2"/>
                  </a:lnTo>
                  <a:lnTo>
                    <a:pt x="35" y="0"/>
                  </a:lnTo>
                  <a:lnTo>
                    <a:pt x="49" y="2"/>
                  </a:lnTo>
                  <a:lnTo>
                    <a:pt x="61" y="10"/>
                  </a:lnTo>
                  <a:lnTo>
                    <a:pt x="69" y="22"/>
                  </a:lnTo>
                  <a:lnTo>
                    <a:pt x="71" y="35"/>
                  </a:lnTo>
                  <a:lnTo>
                    <a:pt x="70" y="45"/>
                  </a:lnTo>
                  <a:lnTo>
                    <a:pt x="67" y="54"/>
                  </a:lnTo>
                  <a:lnTo>
                    <a:pt x="63" y="59"/>
                  </a:lnTo>
                  <a:lnTo>
                    <a:pt x="59" y="64"/>
                  </a:lnTo>
                  <a:lnTo>
                    <a:pt x="55" y="67"/>
                  </a:lnTo>
                  <a:lnTo>
                    <a:pt x="45" y="70"/>
                  </a:lnTo>
                  <a:lnTo>
                    <a:pt x="35" y="71"/>
                  </a:lnTo>
                  <a:close/>
                  <a:moveTo>
                    <a:pt x="35" y="54"/>
                  </a:moveTo>
                  <a:lnTo>
                    <a:pt x="40" y="53"/>
                  </a:lnTo>
                  <a:lnTo>
                    <a:pt x="45" y="52"/>
                  </a:lnTo>
                  <a:lnTo>
                    <a:pt x="48" y="50"/>
                  </a:lnTo>
                  <a:lnTo>
                    <a:pt x="51" y="48"/>
                  </a:lnTo>
                  <a:lnTo>
                    <a:pt x="55" y="45"/>
                  </a:lnTo>
                  <a:lnTo>
                    <a:pt x="57" y="41"/>
                  </a:lnTo>
                  <a:lnTo>
                    <a:pt x="57" y="35"/>
                  </a:lnTo>
                  <a:lnTo>
                    <a:pt x="57" y="31"/>
                  </a:lnTo>
                  <a:lnTo>
                    <a:pt x="55" y="26"/>
                  </a:lnTo>
                  <a:lnTo>
                    <a:pt x="51" y="23"/>
                  </a:lnTo>
                  <a:lnTo>
                    <a:pt x="48" y="21"/>
                  </a:lnTo>
                  <a:lnTo>
                    <a:pt x="45" y="19"/>
                  </a:lnTo>
                  <a:lnTo>
                    <a:pt x="40" y="18"/>
                  </a:lnTo>
                  <a:lnTo>
                    <a:pt x="35" y="18"/>
                  </a:lnTo>
                  <a:lnTo>
                    <a:pt x="31" y="18"/>
                  </a:lnTo>
                  <a:lnTo>
                    <a:pt x="26" y="19"/>
                  </a:lnTo>
                  <a:lnTo>
                    <a:pt x="22" y="21"/>
                  </a:lnTo>
                  <a:lnTo>
                    <a:pt x="20" y="23"/>
                  </a:lnTo>
                  <a:lnTo>
                    <a:pt x="16" y="26"/>
                  </a:lnTo>
                  <a:lnTo>
                    <a:pt x="14" y="31"/>
                  </a:lnTo>
                  <a:lnTo>
                    <a:pt x="13" y="35"/>
                  </a:lnTo>
                  <a:lnTo>
                    <a:pt x="14" y="41"/>
                  </a:lnTo>
                  <a:lnTo>
                    <a:pt x="16" y="45"/>
                  </a:lnTo>
                  <a:lnTo>
                    <a:pt x="20" y="48"/>
                  </a:lnTo>
                  <a:lnTo>
                    <a:pt x="22" y="50"/>
                  </a:lnTo>
                  <a:lnTo>
                    <a:pt x="26" y="52"/>
                  </a:lnTo>
                  <a:lnTo>
                    <a:pt x="31" y="53"/>
                  </a:lnTo>
                  <a:lnTo>
                    <a:pt x="35" y="54"/>
                  </a:lnTo>
                  <a:close/>
                </a:path>
              </a:pathLst>
            </a:custGeom>
            <a:solidFill>
              <a:srgbClr val="000000"/>
            </a:solidFill>
            <a:ln w="0">
              <a:solidFill>
                <a:srgbClr val="000000"/>
              </a:solidFill>
              <a:prstDash val="solid"/>
              <a:round/>
              <a:headEnd/>
              <a:tailEnd/>
            </a:ln>
          </p:spPr>
          <p:txBody>
            <a:bodyPr/>
            <a:lstStyle/>
            <a:p>
              <a:endParaRPr lang="en-US"/>
            </a:p>
          </p:txBody>
        </p:sp>
        <p:sp>
          <p:nvSpPr>
            <p:cNvPr id="169618" name="Rectangle 2706"/>
            <p:cNvSpPr>
              <a:spLocks noChangeArrowheads="1"/>
            </p:cNvSpPr>
            <p:nvPr/>
          </p:nvSpPr>
          <p:spPr bwMode="auto">
            <a:xfrm>
              <a:off x="2660" y="2960"/>
              <a:ext cx="66" cy="13"/>
            </a:xfrm>
            <a:prstGeom prst="rect">
              <a:avLst/>
            </a:prstGeom>
            <a:solidFill>
              <a:srgbClr val="000000"/>
            </a:solidFill>
            <a:ln w="0">
              <a:solidFill>
                <a:srgbClr val="000000"/>
              </a:solidFill>
              <a:miter lim="800000"/>
              <a:headEnd/>
              <a:tailEnd/>
            </a:ln>
          </p:spPr>
          <p:txBody>
            <a:bodyPr/>
            <a:lstStyle/>
            <a:p>
              <a:endParaRPr lang="en-US"/>
            </a:p>
          </p:txBody>
        </p:sp>
        <p:sp>
          <p:nvSpPr>
            <p:cNvPr id="169619" name="Freeform 2707"/>
            <p:cNvSpPr>
              <a:spLocks/>
            </p:cNvSpPr>
            <p:nvPr/>
          </p:nvSpPr>
          <p:spPr bwMode="auto">
            <a:xfrm>
              <a:off x="2679" y="2896"/>
              <a:ext cx="48" cy="50"/>
            </a:xfrm>
            <a:custGeom>
              <a:avLst/>
              <a:gdLst/>
              <a:ahLst/>
              <a:cxnLst>
                <a:cxn ang="0">
                  <a:pos x="69" y="18"/>
                </a:cxn>
                <a:cxn ang="0">
                  <a:pos x="58" y="18"/>
                </a:cxn>
                <a:cxn ang="0">
                  <a:pos x="61" y="21"/>
                </a:cxn>
                <a:cxn ang="0">
                  <a:pos x="65" y="24"/>
                </a:cxn>
                <a:cxn ang="0">
                  <a:pos x="67" y="28"/>
                </a:cxn>
                <a:cxn ang="0">
                  <a:pos x="69" y="34"/>
                </a:cxn>
                <a:cxn ang="0">
                  <a:pos x="70" y="41"/>
                </a:cxn>
                <a:cxn ang="0">
                  <a:pos x="70" y="45"/>
                </a:cxn>
                <a:cxn ang="0">
                  <a:pos x="69" y="50"/>
                </a:cxn>
                <a:cxn ang="0">
                  <a:pos x="67" y="53"/>
                </a:cxn>
                <a:cxn ang="0">
                  <a:pos x="65" y="56"/>
                </a:cxn>
                <a:cxn ang="0">
                  <a:pos x="61" y="59"/>
                </a:cxn>
                <a:cxn ang="0">
                  <a:pos x="58" y="61"/>
                </a:cxn>
                <a:cxn ang="0">
                  <a:pos x="55" y="63"/>
                </a:cxn>
                <a:cxn ang="0">
                  <a:pos x="49" y="63"/>
                </a:cxn>
                <a:cxn ang="0">
                  <a:pos x="44" y="64"/>
                </a:cxn>
                <a:cxn ang="0">
                  <a:pos x="0" y="64"/>
                </a:cxn>
                <a:cxn ang="0">
                  <a:pos x="0" y="45"/>
                </a:cxn>
                <a:cxn ang="0">
                  <a:pos x="32" y="45"/>
                </a:cxn>
                <a:cxn ang="0">
                  <a:pos x="43" y="45"/>
                </a:cxn>
                <a:cxn ang="0">
                  <a:pos x="49" y="44"/>
                </a:cxn>
                <a:cxn ang="0">
                  <a:pos x="53" y="43"/>
                </a:cxn>
                <a:cxn ang="0">
                  <a:pos x="55" y="41"/>
                </a:cxn>
                <a:cxn ang="0">
                  <a:pos x="56" y="38"/>
                </a:cxn>
                <a:cxn ang="0">
                  <a:pos x="56" y="34"/>
                </a:cxn>
                <a:cxn ang="0">
                  <a:pos x="56" y="29"/>
                </a:cxn>
                <a:cxn ang="0">
                  <a:pos x="54" y="26"/>
                </a:cxn>
                <a:cxn ang="0">
                  <a:pos x="50" y="22"/>
                </a:cxn>
                <a:cxn ang="0">
                  <a:pos x="47" y="20"/>
                </a:cxn>
                <a:cxn ang="0">
                  <a:pos x="41" y="19"/>
                </a:cxn>
                <a:cxn ang="0">
                  <a:pos x="29" y="18"/>
                </a:cxn>
                <a:cxn ang="0">
                  <a:pos x="0" y="18"/>
                </a:cxn>
                <a:cxn ang="0">
                  <a:pos x="0" y="0"/>
                </a:cxn>
                <a:cxn ang="0">
                  <a:pos x="69" y="0"/>
                </a:cxn>
                <a:cxn ang="0">
                  <a:pos x="69" y="18"/>
                </a:cxn>
              </a:cxnLst>
              <a:rect l="0" t="0" r="r" b="b"/>
              <a:pathLst>
                <a:path w="70" h="64">
                  <a:moveTo>
                    <a:pt x="69" y="18"/>
                  </a:moveTo>
                  <a:lnTo>
                    <a:pt x="58" y="18"/>
                  </a:lnTo>
                  <a:lnTo>
                    <a:pt x="61" y="21"/>
                  </a:lnTo>
                  <a:lnTo>
                    <a:pt x="65" y="24"/>
                  </a:lnTo>
                  <a:lnTo>
                    <a:pt x="67" y="28"/>
                  </a:lnTo>
                  <a:lnTo>
                    <a:pt x="69" y="34"/>
                  </a:lnTo>
                  <a:lnTo>
                    <a:pt x="70" y="41"/>
                  </a:lnTo>
                  <a:lnTo>
                    <a:pt x="70" y="45"/>
                  </a:lnTo>
                  <a:lnTo>
                    <a:pt x="69" y="50"/>
                  </a:lnTo>
                  <a:lnTo>
                    <a:pt x="67" y="53"/>
                  </a:lnTo>
                  <a:lnTo>
                    <a:pt x="65" y="56"/>
                  </a:lnTo>
                  <a:lnTo>
                    <a:pt x="61" y="59"/>
                  </a:lnTo>
                  <a:lnTo>
                    <a:pt x="58" y="61"/>
                  </a:lnTo>
                  <a:lnTo>
                    <a:pt x="55" y="63"/>
                  </a:lnTo>
                  <a:lnTo>
                    <a:pt x="49" y="63"/>
                  </a:lnTo>
                  <a:lnTo>
                    <a:pt x="44" y="64"/>
                  </a:lnTo>
                  <a:lnTo>
                    <a:pt x="0" y="64"/>
                  </a:lnTo>
                  <a:lnTo>
                    <a:pt x="0" y="45"/>
                  </a:lnTo>
                  <a:lnTo>
                    <a:pt x="32" y="45"/>
                  </a:lnTo>
                  <a:lnTo>
                    <a:pt x="43" y="45"/>
                  </a:lnTo>
                  <a:lnTo>
                    <a:pt x="49" y="44"/>
                  </a:lnTo>
                  <a:lnTo>
                    <a:pt x="53" y="43"/>
                  </a:lnTo>
                  <a:lnTo>
                    <a:pt x="55" y="41"/>
                  </a:lnTo>
                  <a:lnTo>
                    <a:pt x="56" y="38"/>
                  </a:lnTo>
                  <a:lnTo>
                    <a:pt x="56" y="34"/>
                  </a:lnTo>
                  <a:lnTo>
                    <a:pt x="56" y="29"/>
                  </a:lnTo>
                  <a:lnTo>
                    <a:pt x="54" y="26"/>
                  </a:lnTo>
                  <a:lnTo>
                    <a:pt x="50" y="22"/>
                  </a:lnTo>
                  <a:lnTo>
                    <a:pt x="47" y="20"/>
                  </a:lnTo>
                  <a:lnTo>
                    <a:pt x="41" y="19"/>
                  </a:lnTo>
                  <a:lnTo>
                    <a:pt x="29" y="18"/>
                  </a:lnTo>
                  <a:lnTo>
                    <a:pt x="0" y="18"/>
                  </a:lnTo>
                  <a:lnTo>
                    <a:pt x="0" y="0"/>
                  </a:lnTo>
                  <a:lnTo>
                    <a:pt x="69" y="0"/>
                  </a:lnTo>
                  <a:lnTo>
                    <a:pt x="69" y="18"/>
                  </a:lnTo>
                  <a:close/>
                </a:path>
              </a:pathLst>
            </a:custGeom>
            <a:solidFill>
              <a:srgbClr val="000000"/>
            </a:solidFill>
            <a:ln w="0">
              <a:solidFill>
                <a:srgbClr val="000000"/>
              </a:solidFill>
              <a:prstDash val="solid"/>
              <a:round/>
              <a:headEnd/>
              <a:tailEnd/>
            </a:ln>
          </p:spPr>
          <p:txBody>
            <a:bodyPr/>
            <a:lstStyle/>
            <a:p>
              <a:endParaRPr lang="en-US"/>
            </a:p>
          </p:txBody>
        </p:sp>
        <p:sp>
          <p:nvSpPr>
            <p:cNvPr id="169620" name="Freeform 2708"/>
            <p:cNvSpPr>
              <a:spLocks/>
            </p:cNvSpPr>
            <p:nvPr/>
          </p:nvSpPr>
          <p:spPr bwMode="auto">
            <a:xfrm>
              <a:off x="2662" y="2857"/>
              <a:ext cx="65" cy="31"/>
            </a:xfrm>
            <a:custGeom>
              <a:avLst/>
              <a:gdLst/>
              <a:ahLst/>
              <a:cxnLst>
                <a:cxn ang="0">
                  <a:pos x="24" y="1"/>
                </a:cxn>
                <a:cxn ang="0">
                  <a:pos x="38" y="1"/>
                </a:cxn>
                <a:cxn ang="0">
                  <a:pos x="38" y="14"/>
                </a:cxn>
                <a:cxn ang="0">
                  <a:pos x="67" y="14"/>
                </a:cxn>
                <a:cxn ang="0">
                  <a:pos x="72" y="14"/>
                </a:cxn>
                <a:cxn ang="0">
                  <a:pos x="76" y="14"/>
                </a:cxn>
                <a:cxn ang="0">
                  <a:pos x="77" y="14"/>
                </a:cxn>
                <a:cxn ang="0">
                  <a:pos x="79" y="13"/>
                </a:cxn>
                <a:cxn ang="0">
                  <a:pos x="80" y="12"/>
                </a:cxn>
                <a:cxn ang="0">
                  <a:pos x="80" y="11"/>
                </a:cxn>
                <a:cxn ang="0">
                  <a:pos x="80" y="9"/>
                </a:cxn>
                <a:cxn ang="0">
                  <a:pos x="80" y="5"/>
                </a:cxn>
                <a:cxn ang="0">
                  <a:pos x="79" y="0"/>
                </a:cxn>
                <a:cxn ang="0">
                  <a:pos x="92" y="0"/>
                </a:cxn>
                <a:cxn ang="0">
                  <a:pos x="93" y="6"/>
                </a:cxn>
                <a:cxn ang="0">
                  <a:pos x="94" y="14"/>
                </a:cxn>
                <a:cxn ang="0">
                  <a:pos x="94" y="19"/>
                </a:cxn>
                <a:cxn ang="0">
                  <a:pos x="92" y="23"/>
                </a:cxn>
                <a:cxn ang="0">
                  <a:pos x="91" y="27"/>
                </a:cxn>
                <a:cxn ang="0">
                  <a:pos x="88" y="29"/>
                </a:cxn>
                <a:cxn ang="0">
                  <a:pos x="85" y="31"/>
                </a:cxn>
                <a:cxn ang="0">
                  <a:pos x="81" y="32"/>
                </a:cxn>
                <a:cxn ang="0">
                  <a:pos x="78" y="32"/>
                </a:cxn>
                <a:cxn ang="0">
                  <a:pos x="73" y="33"/>
                </a:cxn>
                <a:cxn ang="0">
                  <a:pos x="68" y="33"/>
                </a:cxn>
                <a:cxn ang="0">
                  <a:pos x="38" y="33"/>
                </a:cxn>
                <a:cxn ang="0">
                  <a:pos x="38" y="40"/>
                </a:cxn>
                <a:cxn ang="0">
                  <a:pos x="24" y="40"/>
                </a:cxn>
                <a:cxn ang="0">
                  <a:pos x="24" y="33"/>
                </a:cxn>
                <a:cxn ang="0">
                  <a:pos x="11" y="33"/>
                </a:cxn>
                <a:cxn ang="0">
                  <a:pos x="0" y="14"/>
                </a:cxn>
                <a:cxn ang="0">
                  <a:pos x="24" y="14"/>
                </a:cxn>
                <a:cxn ang="0">
                  <a:pos x="24" y="1"/>
                </a:cxn>
              </a:cxnLst>
              <a:rect l="0" t="0" r="r" b="b"/>
              <a:pathLst>
                <a:path w="94" h="40">
                  <a:moveTo>
                    <a:pt x="24" y="1"/>
                  </a:moveTo>
                  <a:lnTo>
                    <a:pt x="38" y="1"/>
                  </a:lnTo>
                  <a:lnTo>
                    <a:pt x="38" y="14"/>
                  </a:lnTo>
                  <a:lnTo>
                    <a:pt x="67" y="14"/>
                  </a:lnTo>
                  <a:lnTo>
                    <a:pt x="72" y="14"/>
                  </a:lnTo>
                  <a:lnTo>
                    <a:pt x="76" y="14"/>
                  </a:lnTo>
                  <a:lnTo>
                    <a:pt x="77" y="14"/>
                  </a:lnTo>
                  <a:lnTo>
                    <a:pt x="79" y="13"/>
                  </a:lnTo>
                  <a:lnTo>
                    <a:pt x="80" y="12"/>
                  </a:lnTo>
                  <a:lnTo>
                    <a:pt x="80" y="11"/>
                  </a:lnTo>
                  <a:lnTo>
                    <a:pt x="80" y="9"/>
                  </a:lnTo>
                  <a:lnTo>
                    <a:pt x="80" y="5"/>
                  </a:lnTo>
                  <a:lnTo>
                    <a:pt x="79" y="0"/>
                  </a:lnTo>
                  <a:lnTo>
                    <a:pt x="92" y="0"/>
                  </a:lnTo>
                  <a:lnTo>
                    <a:pt x="93" y="6"/>
                  </a:lnTo>
                  <a:lnTo>
                    <a:pt x="94" y="14"/>
                  </a:lnTo>
                  <a:lnTo>
                    <a:pt x="94" y="19"/>
                  </a:lnTo>
                  <a:lnTo>
                    <a:pt x="92" y="23"/>
                  </a:lnTo>
                  <a:lnTo>
                    <a:pt x="91" y="27"/>
                  </a:lnTo>
                  <a:lnTo>
                    <a:pt x="88" y="29"/>
                  </a:lnTo>
                  <a:lnTo>
                    <a:pt x="85" y="31"/>
                  </a:lnTo>
                  <a:lnTo>
                    <a:pt x="81" y="32"/>
                  </a:lnTo>
                  <a:lnTo>
                    <a:pt x="78" y="32"/>
                  </a:lnTo>
                  <a:lnTo>
                    <a:pt x="73" y="33"/>
                  </a:lnTo>
                  <a:lnTo>
                    <a:pt x="68" y="33"/>
                  </a:lnTo>
                  <a:lnTo>
                    <a:pt x="38" y="33"/>
                  </a:lnTo>
                  <a:lnTo>
                    <a:pt x="38" y="40"/>
                  </a:lnTo>
                  <a:lnTo>
                    <a:pt x="24" y="40"/>
                  </a:lnTo>
                  <a:lnTo>
                    <a:pt x="24" y="33"/>
                  </a:lnTo>
                  <a:lnTo>
                    <a:pt x="11" y="33"/>
                  </a:lnTo>
                  <a:lnTo>
                    <a:pt x="0" y="14"/>
                  </a:lnTo>
                  <a:lnTo>
                    <a:pt x="24" y="14"/>
                  </a:lnTo>
                  <a:lnTo>
                    <a:pt x="24" y="1"/>
                  </a:lnTo>
                  <a:close/>
                </a:path>
              </a:pathLst>
            </a:custGeom>
            <a:solidFill>
              <a:srgbClr val="000000"/>
            </a:solidFill>
            <a:ln w="0">
              <a:solidFill>
                <a:srgbClr val="000000"/>
              </a:solidFill>
              <a:prstDash val="solid"/>
              <a:round/>
              <a:headEnd/>
              <a:tailEnd/>
            </a:ln>
          </p:spPr>
          <p:txBody>
            <a:bodyPr/>
            <a:lstStyle/>
            <a:p>
              <a:endParaRPr lang="en-US"/>
            </a:p>
          </p:txBody>
        </p:sp>
        <p:sp>
          <p:nvSpPr>
            <p:cNvPr id="169621" name="Freeform 2709"/>
            <p:cNvSpPr>
              <a:spLocks noEditPoints="1"/>
            </p:cNvSpPr>
            <p:nvPr/>
          </p:nvSpPr>
          <p:spPr bwMode="auto">
            <a:xfrm>
              <a:off x="2678" y="2803"/>
              <a:ext cx="49" cy="51"/>
            </a:xfrm>
            <a:custGeom>
              <a:avLst/>
              <a:gdLst/>
              <a:ahLst/>
              <a:cxnLst>
                <a:cxn ang="0">
                  <a:pos x="48" y="20"/>
                </a:cxn>
                <a:cxn ang="0">
                  <a:pos x="50" y="1"/>
                </a:cxn>
                <a:cxn ang="0">
                  <a:pos x="57" y="4"/>
                </a:cxn>
                <a:cxn ang="0">
                  <a:pos x="61" y="8"/>
                </a:cxn>
                <a:cxn ang="0">
                  <a:pos x="66" y="12"/>
                </a:cxn>
                <a:cxn ang="0">
                  <a:pos x="70" y="21"/>
                </a:cxn>
                <a:cxn ang="0">
                  <a:pos x="71" y="32"/>
                </a:cxn>
                <a:cxn ang="0">
                  <a:pos x="70" y="43"/>
                </a:cxn>
                <a:cxn ang="0">
                  <a:pos x="66" y="51"/>
                </a:cxn>
                <a:cxn ang="0">
                  <a:pos x="59" y="58"/>
                </a:cxn>
                <a:cxn ang="0">
                  <a:pos x="49" y="62"/>
                </a:cxn>
                <a:cxn ang="0">
                  <a:pos x="36" y="65"/>
                </a:cxn>
                <a:cxn ang="0">
                  <a:pos x="21" y="62"/>
                </a:cxn>
                <a:cxn ang="0">
                  <a:pos x="10" y="56"/>
                </a:cxn>
                <a:cxn ang="0">
                  <a:pos x="2" y="45"/>
                </a:cxn>
                <a:cxn ang="0">
                  <a:pos x="0" y="33"/>
                </a:cxn>
                <a:cxn ang="0">
                  <a:pos x="2" y="20"/>
                </a:cxn>
                <a:cxn ang="0">
                  <a:pos x="10" y="9"/>
                </a:cxn>
                <a:cxn ang="0">
                  <a:pos x="18" y="3"/>
                </a:cxn>
                <a:cxn ang="0">
                  <a:pos x="28" y="1"/>
                </a:cxn>
                <a:cxn ang="0">
                  <a:pos x="40" y="0"/>
                </a:cxn>
                <a:cxn ang="0">
                  <a:pos x="40" y="47"/>
                </a:cxn>
                <a:cxn ang="0">
                  <a:pos x="46" y="46"/>
                </a:cxn>
                <a:cxn ang="0">
                  <a:pos x="49" y="45"/>
                </a:cxn>
                <a:cxn ang="0">
                  <a:pos x="53" y="43"/>
                </a:cxn>
                <a:cxn ang="0">
                  <a:pos x="56" y="39"/>
                </a:cxn>
                <a:cxn ang="0">
                  <a:pos x="57" y="35"/>
                </a:cxn>
                <a:cxn ang="0">
                  <a:pos x="57" y="32"/>
                </a:cxn>
                <a:cxn ang="0">
                  <a:pos x="57" y="27"/>
                </a:cxn>
                <a:cxn ang="0">
                  <a:pos x="55" y="24"/>
                </a:cxn>
                <a:cxn ang="0">
                  <a:pos x="53" y="21"/>
                </a:cxn>
                <a:cxn ang="0">
                  <a:pos x="48" y="20"/>
                </a:cxn>
                <a:cxn ang="0">
                  <a:pos x="30" y="18"/>
                </a:cxn>
                <a:cxn ang="0">
                  <a:pos x="25" y="19"/>
                </a:cxn>
                <a:cxn ang="0">
                  <a:pos x="21" y="20"/>
                </a:cxn>
                <a:cxn ang="0">
                  <a:pos x="18" y="22"/>
                </a:cxn>
                <a:cxn ang="0">
                  <a:pos x="15" y="25"/>
                </a:cxn>
                <a:cxn ang="0">
                  <a:pos x="14" y="28"/>
                </a:cxn>
                <a:cxn ang="0">
                  <a:pos x="13" y="32"/>
                </a:cxn>
                <a:cxn ang="0">
                  <a:pos x="14" y="36"/>
                </a:cxn>
                <a:cxn ang="0">
                  <a:pos x="15" y="39"/>
                </a:cxn>
                <a:cxn ang="0">
                  <a:pos x="18" y="43"/>
                </a:cxn>
                <a:cxn ang="0">
                  <a:pos x="21" y="45"/>
                </a:cxn>
                <a:cxn ang="0">
                  <a:pos x="25" y="46"/>
                </a:cxn>
                <a:cxn ang="0">
                  <a:pos x="30" y="46"/>
                </a:cxn>
                <a:cxn ang="0">
                  <a:pos x="30" y="18"/>
                </a:cxn>
              </a:cxnLst>
              <a:rect l="0" t="0" r="r" b="b"/>
              <a:pathLst>
                <a:path w="71" h="65">
                  <a:moveTo>
                    <a:pt x="48" y="20"/>
                  </a:moveTo>
                  <a:lnTo>
                    <a:pt x="50" y="1"/>
                  </a:lnTo>
                  <a:lnTo>
                    <a:pt x="57" y="4"/>
                  </a:lnTo>
                  <a:lnTo>
                    <a:pt x="61" y="8"/>
                  </a:lnTo>
                  <a:lnTo>
                    <a:pt x="66" y="12"/>
                  </a:lnTo>
                  <a:lnTo>
                    <a:pt x="70" y="21"/>
                  </a:lnTo>
                  <a:lnTo>
                    <a:pt x="71" y="32"/>
                  </a:lnTo>
                  <a:lnTo>
                    <a:pt x="70" y="43"/>
                  </a:lnTo>
                  <a:lnTo>
                    <a:pt x="66" y="51"/>
                  </a:lnTo>
                  <a:lnTo>
                    <a:pt x="59" y="58"/>
                  </a:lnTo>
                  <a:lnTo>
                    <a:pt x="49" y="62"/>
                  </a:lnTo>
                  <a:lnTo>
                    <a:pt x="36" y="65"/>
                  </a:lnTo>
                  <a:lnTo>
                    <a:pt x="21" y="62"/>
                  </a:lnTo>
                  <a:lnTo>
                    <a:pt x="10" y="56"/>
                  </a:lnTo>
                  <a:lnTo>
                    <a:pt x="2" y="45"/>
                  </a:lnTo>
                  <a:lnTo>
                    <a:pt x="0" y="33"/>
                  </a:lnTo>
                  <a:lnTo>
                    <a:pt x="2" y="20"/>
                  </a:lnTo>
                  <a:lnTo>
                    <a:pt x="10" y="9"/>
                  </a:lnTo>
                  <a:lnTo>
                    <a:pt x="18" y="3"/>
                  </a:lnTo>
                  <a:lnTo>
                    <a:pt x="28" y="1"/>
                  </a:lnTo>
                  <a:lnTo>
                    <a:pt x="40" y="0"/>
                  </a:lnTo>
                  <a:lnTo>
                    <a:pt x="40" y="47"/>
                  </a:lnTo>
                  <a:lnTo>
                    <a:pt x="46" y="46"/>
                  </a:lnTo>
                  <a:lnTo>
                    <a:pt x="49" y="45"/>
                  </a:lnTo>
                  <a:lnTo>
                    <a:pt x="53" y="43"/>
                  </a:lnTo>
                  <a:lnTo>
                    <a:pt x="56" y="39"/>
                  </a:lnTo>
                  <a:lnTo>
                    <a:pt x="57" y="35"/>
                  </a:lnTo>
                  <a:lnTo>
                    <a:pt x="57" y="32"/>
                  </a:lnTo>
                  <a:lnTo>
                    <a:pt x="57" y="27"/>
                  </a:lnTo>
                  <a:lnTo>
                    <a:pt x="55" y="24"/>
                  </a:lnTo>
                  <a:lnTo>
                    <a:pt x="53" y="21"/>
                  </a:lnTo>
                  <a:lnTo>
                    <a:pt x="48" y="20"/>
                  </a:lnTo>
                  <a:close/>
                  <a:moveTo>
                    <a:pt x="30" y="18"/>
                  </a:moveTo>
                  <a:lnTo>
                    <a:pt x="25" y="19"/>
                  </a:lnTo>
                  <a:lnTo>
                    <a:pt x="21" y="20"/>
                  </a:lnTo>
                  <a:lnTo>
                    <a:pt x="18" y="22"/>
                  </a:lnTo>
                  <a:lnTo>
                    <a:pt x="15" y="25"/>
                  </a:lnTo>
                  <a:lnTo>
                    <a:pt x="14" y="28"/>
                  </a:lnTo>
                  <a:lnTo>
                    <a:pt x="13" y="32"/>
                  </a:lnTo>
                  <a:lnTo>
                    <a:pt x="14" y="36"/>
                  </a:lnTo>
                  <a:lnTo>
                    <a:pt x="15" y="39"/>
                  </a:lnTo>
                  <a:lnTo>
                    <a:pt x="18" y="43"/>
                  </a:lnTo>
                  <a:lnTo>
                    <a:pt x="21" y="45"/>
                  </a:lnTo>
                  <a:lnTo>
                    <a:pt x="25" y="46"/>
                  </a:lnTo>
                  <a:lnTo>
                    <a:pt x="30" y="46"/>
                  </a:lnTo>
                  <a:lnTo>
                    <a:pt x="30" y="18"/>
                  </a:lnTo>
                  <a:close/>
                </a:path>
              </a:pathLst>
            </a:custGeom>
            <a:solidFill>
              <a:srgbClr val="000000"/>
            </a:solidFill>
            <a:ln w="0">
              <a:solidFill>
                <a:srgbClr val="000000"/>
              </a:solidFill>
              <a:prstDash val="solid"/>
              <a:round/>
              <a:headEnd/>
              <a:tailEnd/>
            </a:ln>
          </p:spPr>
          <p:txBody>
            <a:bodyPr/>
            <a:lstStyle/>
            <a:p>
              <a:endParaRPr lang="en-US"/>
            </a:p>
          </p:txBody>
        </p:sp>
        <p:sp>
          <p:nvSpPr>
            <p:cNvPr id="169622" name="Freeform 2710"/>
            <p:cNvSpPr>
              <a:spLocks/>
            </p:cNvSpPr>
            <p:nvPr/>
          </p:nvSpPr>
          <p:spPr bwMode="auto">
            <a:xfrm>
              <a:off x="2678" y="2719"/>
              <a:ext cx="49" cy="48"/>
            </a:xfrm>
            <a:custGeom>
              <a:avLst/>
              <a:gdLst/>
              <a:ahLst/>
              <a:cxnLst>
                <a:cxn ang="0">
                  <a:pos x="22" y="1"/>
                </a:cxn>
                <a:cxn ang="0">
                  <a:pos x="24" y="19"/>
                </a:cxn>
                <a:cxn ang="0">
                  <a:pos x="21" y="19"/>
                </a:cxn>
                <a:cxn ang="0">
                  <a:pos x="19" y="21"/>
                </a:cxn>
                <a:cxn ang="0">
                  <a:pos x="16" y="23"/>
                </a:cxn>
                <a:cxn ang="0">
                  <a:pos x="15" y="25"/>
                </a:cxn>
                <a:cxn ang="0">
                  <a:pos x="14" y="28"/>
                </a:cxn>
                <a:cxn ang="0">
                  <a:pos x="13" y="30"/>
                </a:cxn>
                <a:cxn ang="0">
                  <a:pos x="14" y="35"/>
                </a:cxn>
                <a:cxn ang="0">
                  <a:pos x="15" y="38"/>
                </a:cxn>
                <a:cxn ang="0">
                  <a:pos x="19" y="41"/>
                </a:cxn>
                <a:cxn ang="0">
                  <a:pos x="21" y="42"/>
                </a:cxn>
                <a:cxn ang="0">
                  <a:pos x="25" y="44"/>
                </a:cxn>
                <a:cxn ang="0">
                  <a:pos x="30" y="44"/>
                </a:cxn>
                <a:cxn ang="0">
                  <a:pos x="34" y="44"/>
                </a:cxn>
                <a:cxn ang="0">
                  <a:pos x="45" y="44"/>
                </a:cxn>
                <a:cxn ang="0">
                  <a:pos x="53" y="41"/>
                </a:cxn>
                <a:cxn ang="0">
                  <a:pos x="55" y="38"/>
                </a:cxn>
                <a:cxn ang="0">
                  <a:pos x="57" y="35"/>
                </a:cxn>
                <a:cxn ang="0">
                  <a:pos x="57" y="30"/>
                </a:cxn>
                <a:cxn ang="0">
                  <a:pos x="57" y="27"/>
                </a:cxn>
                <a:cxn ang="0">
                  <a:pos x="56" y="25"/>
                </a:cxn>
                <a:cxn ang="0">
                  <a:pos x="55" y="23"/>
                </a:cxn>
                <a:cxn ang="0">
                  <a:pos x="51" y="20"/>
                </a:cxn>
                <a:cxn ang="0">
                  <a:pos x="48" y="18"/>
                </a:cxn>
                <a:cxn ang="0">
                  <a:pos x="44" y="17"/>
                </a:cxn>
                <a:cxn ang="0">
                  <a:pos x="46" y="0"/>
                </a:cxn>
                <a:cxn ang="0">
                  <a:pos x="57" y="4"/>
                </a:cxn>
                <a:cxn ang="0">
                  <a:pos x="65" y="11"/>
                </a:cxn>
                <a:cxn ang="0">
                  <a:pos x="69" y="19"/>
                </a:cxn>
                <a:cxn ang="0">
                  <a:pos x="71" y="30"/>
                </a:cxn>
                <a:cxn ang="0">
                  <a:pos x="69" y="43"/>
                </a:cxn>
                <a:cxn ang="0">
                  <a:pos x="61" y="54"/>
                </a:cxn>
                <a:cxn ang="0">
                  <a:pos x="50" y="61"/>
                </a:cxn>
                <a:cxn ang="0">
                  <a:pos x="35" y="63"/>
                </a:cxn>
                <a:cxn ang="0">
                  <a:pos x="21" y="61"/>
                </a:cxn>
                <a:cxn ang="0">
                  <a:pos x="9" y="54"/>
                </a:cxn>
                <a:cxn ang="0">
                  <a:pos x="2" y="43"/>
                </a:cxn>
                <a:cxn ang="0">
                  <a:pos x="0" y="30"/>
                </a:cxn>
                <a:cxn ang="0">
                  <a:pos x="1" y="19"/>
                </a:cxn>
                <a:cxn ang="0">
                  <a:pos x="5" y="12"/>
                </a:cxn>
                <a:cxn ang="0">
                  <a:pos x="10" y="7"/>
                </a:cxn>
                <a:cxn ang="0">
                  <a:pos x="15" y="4"/>
                </a:cxn>
                <a:cxn ang="0">
                  <a:pos x="22" y="1"/>
                </a:cxn>
              </a:cxnLst>
              <a:rect l="0" t="0" r="r" b="b"/>
              <a:pathLst>
                <a:path w="71" h="63">
                  <a:moveTo>
                    <a:pt x="22" y="1"/>
                  </a:moveTo>
                  <a:lnTo>
                    <a:pt x="24" y="19"/>
                  </a:lnTo>
                  <a:lnTo>
                    <a:pt x="21" y="19"/>
                  </a:lnTo>
                  <a:lnTo>
                    <a:pt x="19" y="21"/>
                  </a:lnTo>
                  <a:lnTo>
                    <a:pt x="16" y="23"/>
                  </a:lnTo>
                  <a:lnTo>
                    <a:pt x="15" y="25"/>
                  </a:lnTo>
                  <a:lnTo>
                    <a:pt x="14" y="28"/>
                  </a:lnTo>
                  <a:lnTo>
                    <a:pt x="13" y="30"/>
                  </a:lnTo>
                  <a:lnTo>
                    <a:pt x="14" y="35"/>
                  </a:lnTo>
                  <a:lnTo>
                    <a:pt x="15" y="38"/>
                  </a:lnTo>
                  <a:lnTo>
                    <a:pt x="19" y="41"/>
                  </a:lnTo>
                  <a:lnTo>
                    <a:pt x="21" y="42"/>
                  </a:lnTo>
                  <a:lnTo>
                    <a:pt x="25" y="44"/>
                  </a:lnTo>
                  <a:lnTo>
                    <a:pt x="30" y="44"/>
                  </a:lnTo>
                  <a:lnTo>
                    <a:pt x="34" y="44"/>
                  </a:lnTo>
                  <a:lnTo>
                    <a:pt x="45" y="44"/>
                  </a:lnTo>
                  <a:lnTo>
                    <a:pt x="53" y="41"/>
                  </a:lnTo>
                  <a:lnTo>
                    <a:pt x="55" y="38"/>
                  </a:lnTo>
                  <a:lnTo>
                    <a:pt x="57" y="35"/>
                  </a:lnTo>
                  <a:lnTo>
                    <a:pt x="57" y="30"/>
                  </a:lnTo>
                  <a:lnTo>
                    <a:pt x="57" y="27"/>
                  </a:lnTo>
                  <a:lnTo>
                    <a:pt x="56" y="25"/>
                  </a:lnTo>
                  <a:lnTo>
                    <a:pt x="55" y="23"/>
                  </a:lnTo>
                  <a:lnTo>
                    <a:pt x="51" y="20"/>
                  </a:lnTo>
                  <a:lnTo>
                    <a:pt x="48" y="18"/>
                  </a:lnTo>
                  <a:lnTo>
                    <a:pt x="44" y="17"/>
                  </a:lnTo>
                  <a:lnTo>
                    <a:pt x="46" y="0"/>
                  </a:lnTo>
                  <a:lnTo>
                    <a:pt x="57" y="4"/>
                  </a:lnTo>
                  <a:lnTo>
                    <a:pt x="65" y="11"/>
                  </a:lnTo>
                  <a:lnTo>
                    <a:pt x="69" y="19"/>
                  </a:lnTo>
                  <a:lnTo>
                    <a:pt x="71" y="30"/>
                  </a:lnTo>
                  <a:lnTo>
                    <a:pt x="69" y="43"/>
                  </a:lnTo>
                  <a:lnTo>
                    <a:pt x="61" y="54"/>
                  </a:lnTo>
                  <a:lnTo>
                    <a:pt x="50" y="61"/>
                  </a:lnTo>
                  <a:lnTo>
                    <a:pt x="35" y="63"/>
                  </a:lnTo>
                  <a:lnTo>
                    <a:pt x="21" y="61"/>
                  </a:lnTo>
                  <a:lnTo>
                    <a:pt x="9" y="54"/>
                  </a:lnTo>
                  <a:lnTo>
                    <a:pt x="2" y="43"/>
                  </a:lnTo>
                  <a:lnTo>
                    <a:pt x="0" y="30"/>
                  </a:lnTo>
                  <a:lnTo>
                    <a:pt x="1" y="19"/>
                  </a:lnTo>
                  <a:lnTo>
                    <a:pt x="5" y="12"/>
                  </a:lnTo>
                  <a:lnTo>
                    <a:pt x="10" y="7"/>
                  </a:lnTo>
                  <a:lnTo>
                    <a:pt x="15" y="4"/>
                  </a:lnTo>
                  <a:lnTo>
                    <a:pt x="22" y="1"/>
                  </a:lnTo>
                  <a:close/>
                </a:path>
              </a:pathLst>
            </a:custGeom>
            <a:solidFill>
              <a:srgbClr val="000000"/>
            </a:solidFill>
            <a:ln w="0">
              <a:solidFill>
                <a:srgbClr val="000000"/>
              </a:solidFill>
              <a:prstDash val="solid"/>
              <a:round/>
              <a:headEnd/>
              <a:tailEnd/>
            </a:ln>
          </p:spPr>
          <p:txBody>
            <a:bodyPr/>
            <a:lstStyle/>
            <a:p>
              <a:endParaRPr lang="en-US"/>
            </a:p>
          </p:txBody>
        </p:sp>
        <p:sp>
          <p:nvSpPr>
            <p:cNvPr id="169623" name="Freeform 2711"/>
            <p:cNvSpPr>
              <a:spLocks/>
            </p:cNvSpPr>
            <p:nvPr/>
          </p:nvSpPr>
          <p:spPr bwMode="auto">
            <a:xfrm>
              <a:off x="2660" y="2659"/>
              <a:ext cx="66" cy="49"/>
            </a:xfrm>
            <a:custGeom>
              <a:avLst/>
              <a:gdLst/>
              <a:ahLst/>
              <a:cxnLst>
                <a:cxn ang="0">
                  <a:pos x="0" y="45"/>
                </a:cxn>
                <a:cxn ang="0">
                  <a:pos x="35" y="45"/>
                </a:cxn>
                <a:cxn ang="0">
                  <a:pos x="27" y="35"/>
                </a:cxn>
                <a:cxn ang="0">
                  <a:pos x="25" y="24"/>
                </a:cxn>
                <a:cxn ang="0">
                  <a:pos x="25" y="18"/>
                </a:cxn>
                <a:cxn ang="0">
                  <a:pos x="27" y="12"/>
                </a:cxn>
                <a:cxn ang="0">
                  <a:pos x="29" y="8"/>
                </a:cxn>
                <a:cxn ang="0">
                  <a:pos x="33" y="4"/>
                </a:cxn>
                <a:cxn ang="0">
                  <a:pos x="37" y="2"/>
                </a:cxn>
                <a:cxn ang="0">
                  <a:pos x="41" y="1"/>
                </a:cxn>
                <a:cxn ang="0">
                  <a:pos x="45" y="1"/>
                </a:cxn>
                <a:cxn ang="0">
                  <a:pos x="49" y="0"/>
                </a:cxn>
                <a:cxn ang="0">
                  <a:pos x="55" y="0"/>
                </a:cxn>
                <a:cxn ang="0">
                  <a:pos x="95" y="0"/>
                </a:cxn>
                <a:cxn ang="0">
                  <a:pos x="95" y="18"/>
                </a:cxn>
                <a:cxn ang="0">
                  <a:pos x="59" y="18"/>
                </a:cxn>
                <a:cxn ang="0">
                  <a:pos x="52" y="19"/>
                </a:cxn>
                <a:cxn ang="0">
                  <a:pos x="48" y="19"/>
                </a:cxn>
                <a:cxn ang="0">
                  <a:pos x="45" y="19"/>
                </a:cxn>
                <a:cxn ang="0">
                  <a:pos x="43" y="21"/>
                </a:cxn>
                <a:cxn ang="0">
                  <a:pos x="40" y="23"/>
                </a:cxn>
                <a:cxn ang="0">
                  <a:pos x="39" y="26"/>
                </a:cxn>
                <a:cxn ang="0">
                  <a:pos x="38" y="30"/>
                </a:cxn>
                <a:cxn ang="0">
                  <a:pos x="39" y="34"/>
                </a:cxn>
                <a:cxn ang="0">
                  <a:pos x="40" y="38"/>
                </a:cxn>
                <a:cxn ang="0">
                  <a:pos x="44" y="42"/>
                </a:cxn>
                <a:cxn ang="0">
                  <a:pos x="47" y="44"/>
                </a:cxn>
                <a:cxn ang="0">
                  <a:pos x="51" y="45"/>
                </a:cxn>
                <a:cxn ang="0">
                  <a:pos x="56" y="45"/>
                </a:cxn>
                <a:cxn ang="0">
                  <a:pos x="60" y="45"/>
                </a:cxn>
                <a:cxn ang="0">
                  <a:pos x="95" y="45"/>
                </a:cxn>
                <a:cxn ang="0">
                  <a:pos x="95" y="63"/>
                </a:cxn>
                <a:cxn ang="0">
                  <a:pos x="0" y="63"/>
                </a:cxn>
                <a:cxn ang="0">
                  <a:pos x="0" y="45"/>
                </a:cxn>
              </a:cxnLst>
              <a:rect l="0" t="0" r="r" b="b"/>
              <a:pathLst>
                <a:path w="95" h="63">
                  <a:moveTo>
                    <a:pt x="0" y="45"/>
                  </a:moveTo>
                  <a:lnTo>
                    <a:pt x="35" y="45"/>
                  </a:lnTo>
                  <a:lnTo>
                    <a:pt x="27" y="35"/>
                  </a:lnTo>
                  <a:lnTo>
                    <a:pt x="25" y="24"/>
                  </a:lnTo>
                  <a:lnTo>
                    <a:pt x="25" y="18"/>
                  </a:lnTo>
                  <a:lnTo>
                    <a:pt x="27" y="12"/>
                  </a:lnTo>
                  <a:lnTo>
                    <a:pt x="29" y="8"/>
                  </a:lnTo>
                  <a:lnTo>
                    <a:pt x="33" y="4"/>
                  </a:lnTo>
                  <a:lnTo>
                    <a:pt x="37" y="2"/>
                  </a:lnTo>
                  <a:lnTo>
                    <a:pt x="41" y="1"/>
                  </a:lnTo>
                  <a:lnTo>
                    <a:pt x="45" y="1"/>
                  </a:lnTo>
                  <a:lnTo>
                    <a:pt x="49" y="0"/>
                  </a:lnTo>
                  <a:lnTo>
                    <a:pt x="55" y="0"/>
                  </a:lnTo>
                  <a:lnTo>
                    <a:pt x="95" y="0"/>
                  </a:lnTo>
                  <a:lnTo>
                    <a:pt x="95" y="18"/>
                  </a:lnTo>
                  <a:lnTo>
                    <a:pt x="59" y="18"/>
                  </a:lnTo>
                  <a:lnTo>
                    <a:pt x="52" y="19"/>
                  </a:lnTo>
                  <a:lnTo>
                    <a:pt x="48" y="19"/>
                  </a:lnTo>
                  <a:lnTo>
                    <a:pt x="45" y="19"/>
                  </a:lnTo>
                  <a:lnTo>
                    <a:pt x="43" y="21"/>
                  </a:lnTo>
                  <a:lnTo>
                    <a:pt x="40" y="23"/>
                  </a:lnTo>
                  <a:lnTo>
                    <a:pt x="39" y="26"/>
                  </a:lnTo>
                  <a:lnTo>
                    <a:pt x="38" y="30"/>
                  </a:lnTo>
                  <a:lnTo>
                    <a:pt x="39" y="34"/>
                  </a:lnTo>
                  <a:lnTo>
                    <a:pt x="40" y="38"/>
                  </a:lnTo>
                  <a:lnTo>
                    <a:pt x="44" y="42"/>
                  </a:lnTo>
                  <a:lnTo>
                    <a:pt x="47" y="44"/>
                  </a:lnTo>
                  <a:lnTo>
                    <a:pt x="51" y="45"/>
                  </a:lnTo>
                  <a:lnTo>
                    <a:pt x="56" y="45"/>
                  </a:lnTo>
                  <a:lnTo>
                    <a:pt x="60" y="45"/>
                  </a:lnTo>
                  <a:lnTo>
                    <a:pt x="95" y="45"/>
                  </a:lnTo>
                  <a:lnTo>
                    <a:pt x="95" y="63"/>
                  </a:lnTo>
                  <a:lnTo>
                    <a:pt x="0" y="63"/>
                  </a:lnTo>
                  <a:lnTo>
                    <a:pt x="0" y="45"/>
                  </a:lnTo>
                  <a:close/>
                </a:path>
              </a:pathLst>
            </a:custGeom>
            <a:solidFill>
              <a:srgbClr val="000000"/>
            </a:solidFill>
            <a:ln w="0">
              <a:solidFill>
                <a:srgbClr val="000000"/>
              </a:solidFill>
              <a:prstDash val="solid"/>
              <a:round/>
              <a:headEnd/>
              <a:tailEnd/>
            </a:ln>
          </p:spPr>
          <p:txBody>
            <a:bodyPr/>
            <a:lstStyle/>
            <a:p>
              <a:endParaRPr lang="en-US"/>
            </a:p>
          </p:txBody>
        </p:sp>
        <p:sp>
          <p:nvSpPr>
            <p:cNvPr id="169624" name="Freeform 2712"/>
            <p:cNvSpPr>
              <a:spLocks noEditPoints="1"/>
            </p:cNvSpPr>
            <p:nvPr/>
          </p:nvSpPr>
          <p:spPr bwMode="auto">
            <a:xfrm>
              <a:off x="2678" y="2600"/>
              <a:ext cx="49" cy="50"/>
            </a:xfrm>
            <a:custGeom>
              <a:avLst/>
              <a:gdLst/>
              <a:ahLst/>
              <a:cxnLst>
                <a:cxn ang="0">
                  <a:pos x="19" y="62"/>
                </a:cxn>
                <a:cxn ang="0">
                  <a:pos x="9" y="57"/>
                </a:cxn>
                <a:cxn ang="0">
                  <a:pos x="1" y="44"/>
                </a:cxn>
                <a:cxn ang="0">
                  <a:pos x="1" y="22"/>
                </a:cxn>
                <a:cxn ang="0">
                  <a:pos x="4" y="11"/>
                </a:cxn>
                <a:cxn ang="0">
                  <a:pos x="10" y="7"/>
                </a:cxn>
                <a:cxn ang="0">
                  <a:pos x="20" y="5"/>
                </a:cxn>
                <a:cxn ang="0">
                  <a:pos x="47" y="5"/>
                </a:cxn>
                <a:cxn ang="0">
                  <a:pos x="57" y="5"/>
                </a:cxn>
                <a:cxn ang="0">
                  <a:pos x="65" y="3"/>
                </a:cxn>
                <a:cxn ang="0">
                  <a:pos x="70" y="18"/>
                </a:cxn>
                <a:cxn ang="0">
                  <a:pos x="63" y="20"/>
                </a:cxn>
                <a:cxn ang="0">
                  <a:pos x="61" y="21"/>
                </a:cxn>
                <a:cxn ang="0">
                  <a:pos x="69" y="31"/>
                </a:cxn>
                <a:cxn ang="0">
                  <a:pos x="71" y="42"/>
                </a:cxn>
                <a:cxn ang="0">
                  <a:pos x="70" y="52"/>
                </a:cxn>
                <a:cxn ang="0">
                  <a:pos x="66" y="58"/>
                </a:cxn>
                <a:cxn ang="0">
                  <a:pos x="56" y="64"/>
                </a:cxn>
                <a:cxn ang="0">
                  <a:pos x="45" y="64"/>
                </a:cxn>
                <a:cxn ang="0">
                  <a:pos x="36" y="58"/>
                </a:cxn>
                <a:cxn ang="0">
                  <a:pos x="32" y="51"/>
                </a:cxn>
                <a:cxn ang="0">
                  <a:pos x="28" y="40"/>
                </a:cxn>
                <a:cxn ang="0">
                  <a:pos x="24" y="22"/>
                </a:cxn>
                <a:cxn ang="0">
                  <a:pos x="20" y="22"/>
                </a:cxn>
                <a:cxn ang="0">
                  <a:pos x="15" y="25"/>
                </a:cxn>
                <a:cxn ang="0">
                  <a:pos x="14" y="30"/>
                </a:cxn>
                <a:cxn ang="0">
                  <a:pos x="14" y="39"/>
                </a:cxn>
                <a:cxn ang="0">
                  <a:pos x="18" y="44"/>
                </a:cxn>
                <a:cxn ang="0">
                  <a:pos x="38" y="22"/>
                </a:cxn>
                <a:cxn ang="0">
                  <a:pos x="39" y="29"/>
                </a:cxn>
                <a:cxn ang="0">
                  <a:pos x="42" y="38"/>
                </a:cxn>
                <a:cxn ang="0">
                  <a:pos x="44" y="43"/>
                </a:cxn>
                <a:cxn ang="0">
                  <a:pos x="47" y="46"/>
                </a:cxn>
                <a:cxn ang="0">
                  <a:pos x="53" y="46"/>
                </a:cxn>
                <a:cxn ang="0">
                  <a:pos x="57" y="41"/>
                </a:cxn>
                <a:cxn ang="0">
                  <a:pos x="57" y="32"/>
                </a:cxn>
                <a:cxn ang="0">
                  <a:pos x="53" y="25"/>
                </a:cxn>
                <a:cxn ang="0">
                  <a:pos x="47" y="22"/>
                </a:cxn>
                <a:cxn ang="0">
                  <a:pos x="42" y="22"/>
                </a:cxn>
              </a:cxnLst>
              <a:rect l="0" t="0" r="r" b="b"/>
              <a:pathLst>
                <a:path w="71" h="65">
                  <a:moveTo>
                    <a:pt x="22" y="45"/>
                  </a:moveTo>
                  <a:lnTo>
                    <a:pt x="19" y="62"/>
                  </a:lnTo>
                  <a:lnTo>
                    <a:pt x="13" y="60"/>
                  </a:lnTo>
                  <a:lnTo>
                    <a:pt x="9" y="57"/>
                  </a:lnTo>
                  <a:lnTo>
                    <a:pt x="4" y="53"/>
                  </a:lnTo>
                  <a:lnTo>
                    <a:pt x="1" y="44"/>
                  </a:lnTo>
                  <a:lnTo>
                    <a:pt x="0" y="33"/>
                  </a:lnTo>
                  <a:lnTo>
                    <a:pt x="1" y="22"/>
                  </a:lnTo>
                  <a:lnTo>
                    <a:pt x="3" y="16"/>
                  </a:lnTo>
                  <a:lnTo>
                    <a:pt x="4" y="11"/>
                  </a:lnTo>
                  <a:lnTo>
                    <a:pt x="8" y="9"/>
                  </a:lnTo>
                  <a:lnTo>
                    <a:pt x="10" y="7"/>
                  </a:lnTo>
                  <a:lnTo>
                    <a:pt x="14" y="6"/>
                  </a:lnTo>
                  <a:lnTo>
                    <a:pt x="20" y="5"/>
                  </a:lnTo>
                  <a:lnTo>
                    <a:pt x="26" y="5"/>
                  </a:lnTo>
                  <a:lnTo>
                    <a:pt x="47" y="5"/>
                  </a:lnTo>
                  <a:lnTo>
                    <a:pt x="53" y="5"/>
                  </a:lnTo>
                  <a:lnTo>
                    <a:pt x="57" y="5"/>
                  </a:lnTo>
                  <a:lnTo>
                    <a:pt x="60" y="4"/>
                  </a:lnTo>
                  <a:lnTo>
                    <a:pt x="65" y="3"/>
                  </a:lnTo>
                  <a:lnTo>
                    <a:pt x="70" y="0"/>
                  </a:lnTo>
                  <a:lnTo>
                    <a:pt x="70" y="18"/>
                  </a:lnTo>
                  <a:lnTo>
                    <a:pt x="67" y="19"/>
                  </a:lnTo>
                  <a:lnTo>
                    <a:pt x="63" y="20"/>
                  </a:lnTo>
                  <a:lnTo>
                    <a:pt x="62" y="20"/>
                  </a:lnTo>
                  <a:lnTo>
                    <a:pt x="61" y="21"/>
                  </a:lnTo>
                  <a:lnTo>
                    <a:pt x="66" y="26"/>
                  </a:lnTo>
                  <a:lnTo>
                    <a:pt x="69" y="31"/>
                  </a:lnTo>
                  <a:lnTo>
                    <a:pt x="70" y="37"/>
                  </a:lnTo>
                  <a:lnTo>
                    <a:pt x="71" y="42"/>
                  </a:lnTo>
                  <a:lnTo>
                    <a:pt x="71" y="48"/>
                  </a:lnTo>
                  <a:lnTo>
                    <a:pt x="70" y="52"/>
                  </a:lnTo>
                  <a:lnTo>
                    <a:pt x="68" y="55"/>
                  </a:lnTo>
                  <a:lnTo>
                    <a:pt x="66" y="58"/>
                  </a:lnTo>
                  <a:lnTo>
                    <a:pt x="61" y="62"/>
                  </a:lnTo>
                  <a:lnTo>
                    <a:pt x="56" y="64"/>
                  </a:lnTo>
                  <a:lnTo>
                    <a:pt x="50" y="65"/>
                  </a:lnTo>
                  <a:lnTo>
                    <a:pt x="45" y="64"/>
                  </a:lnTo>
                  <a:lnTo>
                    <a:pt x="40" y="62"/>
                  </a:lnTo>
                  <a:lnTo>
                    <a:pt x="36" y="58"/>
                  </a:lnTo>
                  <a:lnTo>
                    <a:pt x="33" y="54"/>
                  </a:lnTo>
                  <a:lnTo>
                    <a:pt x="32" y="51"/>
                  </a:lnTo>
                  <a:lnTo>
                    <a:pt x="31" y="45"/>
                  </a:lnTo>
                  <a:lnTo>
                    <a:pt x="28" y="40"/>
                  </a:lnTo>
                  <a:lnTo>
                    <a:pt x="26" y="29"/>
                  </a:lnTo>
                  <a:lnTo>
                    <a:pt x="24" y="22"/>
                  </a:lnTo>
                  <a:lnTo>
                    <a:pt x="23" y="22"/>
                  </a:lnTo>
                  <a:lnTo>
                    <a:pt x="20" y="22"/>
                  </a:lnTo>
                  <a:lnTo>
                    <a:pt x="18" y="23"/>
                  </a:lnTo>
                  <a:lnTo>
                    <a:pt x="15" y="25"/>
                  </a:lnTo>
                  <a:lnTo>
                    <a:pt x="14" y="27"/>
                  </a:lnTo>
                  <a:lnTo>
                    <a:pt x="14" y="30"/>
                  </a:lnTo>
                  <a:lnTo>
                    <a:pt x="13" y="34"/>
                  </a:lnTo>
                  <a:lnTo>
                    <a:pt x="14" y="39"/>
                  </a:lnTo>
                  <a:lnTo>
                    <a:pt x="15" y="42"/>
                  </a:lnTo>
                  <a:lnTo>
                    <a:pt x="18" y="44"/>
                  </a:lnTo>
                  <a:lnTo>
                    <a:pt x="22" y="45"/>
                  </a:lnTo>
                  <a:close/>
                  <a:moveTo>
                    <a:pt x="38" y="22"/>
                  </a:moveTo>
                  <a:lnTo>
                    <a:pt x="39" y="26"/>
                  </a:lnTo>
                  <a:lnTo>
                    <a:pt x="39" y="29"/>
                  </a:lnTo>
                  <a:lnTo>
                    <a:pt x="40" y="33"/>
                  </a:lnTo>
                  <a:lnTo>
                    <a:pt x="42" y="38"/>
                  </a:lnTo>
                  <a:lnTo>
                    <a:pt x="43" y="41"/>
                  </a:lnTo>
                  <a:lnTo>
                    <a:pt x="44" y="43"/>
                  </a:lnTo>
                  <a:lnTo>
                    <a:pt x="45" y="45"/>
                  </a:lnTo>
                  <a:lnTo>
                    <a:pt x="47" y="46"/>
                  </a:lnTo>
                  <a:lnTo>
                    <a:pt x="49" y="48"/>
                  </a:lnTo>
                  <a:lnTo>
                    <a:pt x="53" y="46"/>
                  </a:lnTo>
                  <a:lnTo>
                    <a:pt x="55" y="44"/>
                  </a:lnTo>
                  <a:lnTo>
                    <a:pt x="57" y="41"/>
                  </a:lnTo>
                  <a:lnTo>
                    <a:pt x="57" y="37"/>
                  </a:lnTo>
                  <a:lnTo>
                    <a:pt x="57" y="32"/>
                  </a:lnTo>
                  <a:lnTo>
                    <a:pt x="55" y="28"/>
                  </a:lnTo>
                  <a:lnTo>
                    <a:pt x="53" y="25"/>
                  </a:lnTo>
                  <a:lnTo>
                    <a:pt x="49" y="23"/>
                  </a:lnTo>
                  <a:lnTo>
                    <a:pt x="47" y="22"/>
                  </a:lnTo>
                  <a:lnTo>
                    <a:pt x="45" y="22"/>
                  </a:lnTo>
                  <a:lnTo>
                    <a:pt x="42" y="22"/>
                  </a:lnTo>
                  <a:lnTo>
                    <a:pt x="38" y="22"/>
                  </a:lnTo>
                  <a:close/>
                </a:path>
              </a:pathLst>
            </a:custGeom>
            <a:solidFill>
              <a:srgbClr val="000000"/>
            </a:solidFill>
            <a:ln w="0">
              <a:solidFill>
                <a:srgbClr val="000000"/>
              </a:solidFill>
              <a:prstDash val="solid"/>
              <a:round/>
              <a:headEnd/>
              <a:tailEnd/>
            </a:ln>
          </p:spPr>
          <p:txBody>
            <a:bodyPr/>
            <a:lstStyle/>
            <a:p>
              <a:endParaRPr lang="en-US"/>
            </a:p>
          </p:txBody>
        </p:sp>
        <p:sp>
          <p:nvSpPr>
            <p:cNvPr id="169625" name="Freeform 2713"/>
            <p:cNvSpPr>
              <a:spLocks/>
            </p:cNvSpPr>
            <p:nvPr/>
          </p:nvSpPr>
          <p:spPr bwMode="auto">
            <a:xfrm>
              <a:off x="2678" y="2541"/>
              <a:ext cx="48" cy="49"/>
            </a:xfrm>
            <a:custGeom>
              <a:avLst/>
              <a:gdLst/>
              <a:ahLst/>
              <a:cxnLst>
                <a:cxn ang="0">
                  <a:pos x="70" y="0"/>
                </a:cxn>
                <a:cxn ang="0">
                  <a:pos x="70" y="17"/>
                </a:cxn>
                <a:cxn ang="0">
                  <a:pos x="35" y="17"/>
                </a:cxn>
                <a:cxn ang="0">
                  <a:pos x="28" y="18"/>
                </a:cxn>
                <a:cxn ang="0">
                  <a:pos x="23" y="18"/>
                </a:cxn>
                <a:cxn ang="0">
                  <a:pos x="21" y="20"/>
                </a:cxn>
                <a:cxn ang="0">
                  <a:pos x="18" y="21"/>
                </a:cxn>
                <a:cxn ang="0">
                  <a:pos x="15" y="23"/>
                </a:cxn>
                <a:cxn ang="0">
                  <a:pos x="14" y="26"/>
                </a:cxn>
                <a:cxn ang="0">
                  <a:pos x="13" y="29"/>
                </a:cxn>
                <a:cxn ang="0">
                  <a:pos x="14" y="34"/>
                </a:cxn>
                <a:cxn ang="0">
                  <a:pos x="16" y="38"/>
                </a:cxn>
                <a:cxn ang="0">
                  <a:pos x="20" y="41"/>
                </a:cxn>
                <a:cxn ang="0">
                  <a:pos x="23" y="44"/>
                </a:cxn>
                <a:cxn ang="0">
                  <a:pos x="26" y="45"/>
                </a:cxn>
                <a:cxn ang="0">
                  <a:pos x="32" y="45"/>
                </a:cxn>
                <a:cxn ang="0">
                  <a:pos x="38" y="45"/>
                </a:cxn>
                <a:cxn ang="0">
                  <a:pos x="70" y="45"/>
                </a:cxn>
                <a:cxn ang="0">
                  <a:pos x="70" y="63"/>
                </a:cxn>
                <a:cxn ang="0">
                  <a:pos x="1" y="63"/>
                </a:cxn>
                <a:cxn ang="0">
                  <a:pos x="1" y="45"/>
                </a:cxn>
                <a:cxn ang="0">
                  <a:pos x="11" y="45"/>
                </a:cxn>
                <a:cxn ang="0">
                  <a:pos x="3" y="35"/>
                </a:cxn>
                <a:cxn ang="0">
                  <a:pos x="0" y="23"/>
                </a:cxn>
                <a:cxn ang="0">
                  <a:pos x="0" y="17"/>
                </a:cxn>
                <a:cxn ang="0">
                  <a:pos x="2" y="12"/>
                </a:cxn>
                <a:cxn ang="0">
                  <a:pos x="4" y="8"/>
                </a:cxn>
                <a:cxn ang="0">
                  <a:pos x="8" y="4"/>
                </a:cxn>
                <a:cxn ang="0">
                  <a:pos x="11" y="2"/>
                </a:cxn>
                <a:cxn ang="0">
                  <a:pos x="15" y="1"/>
                </a:cxn>
                <a:cxn ang="0">
                  <a:pos x="19" y="1"/>
                </a:cxn>
                <a:cxn ang="0">
                  <a:pos x="22" y="0"/>
                </a:cxn>
                <a:cxn ang="0">
                  <a:pos x="27" y="0"/>
                </a:cxn>
                <a:cxn ang="0">
                  <a:pos x="70" y="0"/>
                </a:cxn>
              </a:cxnLst>
              <a:rect l="0" t="0" r="r" b="b"/>
              <a:pathLst>
                <a:path w="70" h="63">
                  <a:moveTo>
                    <a:pt x="70" y="0"/>
                  </a:moveTo>
                  <a:lnTo>
                    <a:pt x="70" y="17"/>
                  </a:lnTo>
                  <a:lnTo>
                    <a:pt x="35" y="17"/>
                  </a:lnTo>
                  <a:lnTo>
                    <a:pt x="28" y="18"/>
                  </a:lnTo>
                  <a:lnTo>
                    <a:pt x="23" y="18"/>
                  </a:lnTo>
                  <a:lnTo>
                    <a:pt x="21" y="20"/>
                  </a:lnTo>
                  <a:lnTo>
                    <a:pt x="18" y="21"/>
                  </a:lnTo>
                  <a:lnTo>
                    <a:pt x="15" y="23"/>
                  </a:lnTo>
                  <a:lnTo>
                    <a:pt x="14" y="26"/>
                  </a:lnTo>
                  <a:lnTo>
                    <a:pt x="13" y="29"/>
                  </a:lnTo>
                  <a:lnTo>
                    <a:pt x="14" y="34"/>
                  </a:lnTo>
                  <a:lnTo>
                    <a:pt x="16" y="38"/>
                  </a:lnTo>
                  <a:lnTo>
                    <a:pt x="20" y="41"/>
                  </a:lnTo>
                  <a:lnTo>
                    <a:pt x="23" y="44"/>
                  </a:lnTo>
                  <a:lnTo>
                    <a:pt x="26" y="45"/>
                  </a:lnTo>
                  <a:lnTo>
                    <a:pt x="32" y="45"/>
                  </a:lnTo>
                  <a:lnTo>
                    <a:pt x="38" y="45"/>
                  </a:lnTo>
                  <a:lnTo>
                    <a:pt x="70" y="45"/>
                  </a:lnTo>
                  <a:lnTo>
                    <a:pt x="70" y="63"/>
                  </a:lnTo>
                  <a:lnTo>
                    <a:pt x="1" y="63"/>
                  </a:lnTo>
                  <a:lnTo>
                    <a:pt x="1" y="45"/>
                  </a:lnTo>
                  <a:lnTo>
                    <a:pt x="11" y="45"/>
                  </a:lnTo>
                  <a:lnTo>
                    <a:pt x="3" y="35"/>
                  </a:lnTo>
                  <a:lnTo>
                    <a:pt x="0" y="23"/>
                  </a:lnTo>
                  <a:lnTo>
                    <a:pt x="0" y="17"/>
                  </a:lnTo>
                  <a:lnTo>
                    <a:pt x="2" y="12"/>
                  </a:lnTo>
                  <a:lnTo>
                    <a:pt x="4" y="8"/>
                  </a:lnTo>
                  <a:lnTo>
                    <a:pt x="8" y="4"/>
                  </a:lnTo>
                  <a:lnTo>
                    <a:pt x="11" y="2"/>
                  </a:lnTo>
                  <a:lnTo>
                    <a:pt x="15" y="1"/>
                  </a:lnTo>
                  <a:lnTo>
                    <a:pt x="19" y="1"/>
                  </a:lnTo>
                  <a:lnTo>
                    <a:pt x="22" y="0"/>
                  </a:lnTo>
                  <a:lnTo>
                    <a:pt x="27" y="0"/>
                  </a:lnTo>
                  <a:lnTo>
                    <a:pt x="70" y="0"/>
                  </a:lnTo>
                  <a:close/>
                </a:path>
              </a:pathLst>
            </a:custGeom>
            <a:solidFill>
              <a:srgbClr val="000000"/>
            </a:solidFill>
            <a:ln w="0">
              <a:solidFill>
                <a:srgbClr val="000000"/>
              </a:solidFill>
              <a:prstDash val="solid"/>
              <a:round/>
              <a:headEnd/>
              <a:tailEnd/>
            </a:ln>
          </p:spPr>
          <p:txBody>
            <a:bodyPr/>
            <a:lstStyle/>
            <a:p>
              <a:endParaRPr lang="en-US"/>
            </a:p>
          </p:txBody>
        </p:sp>
        <p:sp>
          <p:nvSpPr>
            <p:cNvPr id="169626" name="Freeform 2714"/>
            <p:cNvSpPr>
              <a:spLocks noEditPoints="1"/>
            </p:cNvSpPr>
            <p:nvPr/>
          </p:nvSpPr>
          <p:spPr bwMode="auto">
            <a:xfrm>
              <a:off x="2678" y="2478"/>
              <a:ext cx="67" cy="53"/>
            </a:xfrm>
            <a:custGeom>
              <a:avLst/>
              <a:gdLst/>
              <a:ahLst/>
              <a:cxnLst>
                <a:cxn ang="0">
                  <a:pos x="77" y="43"/>
                </a:cxn>
                <a:cxn ang="0">
                  <a:pos x="81" y="40"/>
                </a:cxn>
                <a:cxn ang="0">
                  <a:pos x="83" y="36"/>
                </a:cxn>
                <a:cxn ang="0">
                  <a:pos x="83" y="28"/>
                </a:cxn>
                <a:cxn ang="0">
                  <a:pos x="81" y="23"/>
                </a:cxn>
                <a:cxn ang="0">
                  <a:pos x="77" y="19"/>
                </a:cxn>
                <a:cxn ang="0">
                  <a:pos x="72" y="19"/>
                </a:cxn>
                <a:cxn ang="0">
                  <a:pos x="58" y="19"/>
                </a:cxn>
                <a:cxn ang="0">
                  <a:pos x="70" y="39"/>
                </a:cxn>
                <a:cxn ang="0">
                  <a:pos x="58" y="61"/>
                </a:cxn>
                <a:cxn ang="0">
                  <a:pos x="35" y="68"/>
                </a:cxn>
                <a:cxn ang="0">
                  <a:pos x="9" y="59"/>
                </a:cxn>
                <a:cxn ang="0">
                  <a:pos x="0" y="39"/>
                </a:cxn>
                <a:cxn ang="0">
                  <a:pos x="11" y="19"/>
                </a:cxn>
                <a:cxn ang="0">
                  <a:pos x="1" y="0"/>
                </a:cxn>
                <a:cxn ang="0">
                  <a:pos x="73" y="1"/>
                </a:cxn>
                <a:cxn ang="0">
                  <a:pos x="85" y="4"/>
                </a:cxn>
                <a:cxn ang="0">
                  <a:pos x="93" y="12"/>
                </a:cxn>
                <a:cxn ang="0">
                  <a:pos x="96" y="22"/>
                </a:cxn>
                <a:cxn ang="0">
                  <a:pos x="97" y="33"/>
                </a:cxn>
                <a:cxn ang="0">
                  <a:pos x="91" y="58"/>
                </a:cxn>
                <a:cxn ang="0">
                  <a:pos x="84" y="63"/>
                </a:cxn>
                <a:cxn ang="0">
                  <a:pos x="75" y="64"/>
                </a:cxn>
                <a:cxn ang="0">
                  <a:pos x="73" y="64"/>
                </a:cxn>
                <a:cxn ang="0">
                  <a:pos x="39" y="49"/>
                </a:cxn>
                <a:cxn ang="0">
                  <a:pos x="48" y="47"/>
                </a:cxn>
                <a:cxn ang="0">
                  <a:pos x="54" y="43"/>
                </a:cxn>
                <a:cxn ang="0">
                  <a:pos x="56" y="35"/>
                </a:cxn>
                <a:cxn ang="0">
                  <a:pos x="54" y="26"/>
                </a:cxn>
                <a:cxn ang="0">
                  <a:pos x="47" y="21"/>
                </a:cxn>
                <a:cxn ang="0">
                  <a:pos x="35" y="19"/>
                </a:cxn>
                <a:cxn ang="0">
                  <a:pos x="25" y="20"/>
                </a:cxn>
                <a:cxn ang="0">
                  <a:pos x="19" y="23"/>
                </a:cxn>
                <a:cxn ang="0">
                  <a:pos x="14" y="29"/>
                </a:cxn>
                <a:cxn ang="0">
                  <a:pos x="14" y="38"/>
                </a:cxn>
                <a:cxn ang="0">
                  <a:pos x="19" y="45"/>
                </a:cxn>
                <a:cxn ang="0">
                  <a:pos x="28" y="49"/>
                </a:cxn>
              </a:cxnLst>
              <a:rect l="0" t="0" r="r" b="b"/>
              <a:pathLst>
                <a:path w="97" h="68">
                  <a:moveTo>
                    <a:pt x="73" y="64"/>
                  </a:moveTo>
                  <a:lnTo>
                    <a:pt x="77" y="43"/>
                  </a:lnTo>
                  <a:lnTo>
                    <a:pt x="80" y="41"/>
                  </a:lnTo>
                  <a:lnTo>
                    <a:pt x="81" y="40"/>
                  </a:lnTo>
                  <a:lnTo>
                    <a:pt x="82" y="38"/>
                  </a:lnTo>
                  <a:lnTo>
                    <a:pt x="83" y="36"/>
                  </a:lnTo>
                  <a:lnTo>
                    <a:pt x="83" y="33"/>
                  </a:lnTo>
                  <a:lnTo>
                    <a:pt x="83" y="28"/>
                  </a:lnTo>
                  <a:lnTo>
                    <a:pt x="82" y="25"/>
                  </a:lnTo>
                  <a:lnTo>
                    <a:pt x="81" y="23"/>
                  </a:lnTo>
                  <a:lnTo>
                    <a:pt x="79" y="21"/>
                  </a:lnTo>
                  <a:lnTo>
                    <a:pt x="77" y="19"/>
                  </a:lnTo>
                  <a:lnTo>
                    <a:pt x="74" y="19"/>
                  </a:lnTo>
                  <a:lnTo>
                    <a:pt x="72" y="19"/>
                  </a:lnTo>
                  <a:lnTo>
                    <a:pt x="68" y="19"/>
                  </a:lnTo>
                  <a:lnTo>
                    <a:pt x="58" y="19"/>
                  </a:lnTo>
                  <a:lnTo>
                    <a:pt x="67" y="28"/>
                  </a:lnTo>
                  <a:lnTo>
                    <a:pt x="70" y="39"/>
                  </a:lnTo>
                  <a:lnTo>
                    <a:pt x="67" y="51"/>
                  </a:lnTo>
                  <a:lnTo>
                    <a:pt x="58" y="61"/>
                  </a:lnTo>
                  <a:lnTo>
                    <a:pt x="48" y="66"/>
                  </a:lnTo>
                  <a:lnTo>
                    <a:pt x="35" y="68"/>
                  </a:lnTo>
                  <a:lnTo>
                    <a:pt x="20" y="66"/>
                  </a:lnTo>
                  <a:lnTo>
                    <a:pt x="9" y="59"/>
                  </a:lnTo>
                  <a:lnTo>
                    <a:pt x="2" y="50"/>
                  </a:lnTo>
                  <a:lnTo>
                    <a:pt x="0" y="39"/>
                  </a:lnTo>
                  <a:lnTo>
                    <a:pt x="2" y="27"/>
                  </a:lnTo>
                  <a:lnTo>
                    <a:pt x="11" y="19"/>
                  </a:lnTo>
                  <a:lnTo>
                    <a:pt x="1" y="19"/>
                  </a:lnTo>
                  <a:lnTo>
                    <a:pt x="1" y="0"/>
                  </a:lnTo>
                  <a:lnTo>
                    <a:pt x="62" y="0"/>
                  </a:lnTo>
                  <a:lnTo>
                    <a:pt x="73" y="1"/>
                  </a:lnTo>
                  <a:lnTo>
                    <a:pt x="80" y="2"/>
                  </a:lnTo>
                  <a:lnTo>
                    <a:pt x="85" y="4"/>
                  </a:lnTo>
                  <a:lnTo>
                    <a:pt x="90" y="8"/>
                  </a:lnTo>
                  <a:lnTo>
                    <a:pt x="93" y="12"/>
                  </a:lnTo>
                  <a:lnTo>
                    <a:pt x="95" y="17"/>
                  </a:lnTo>
                  <a:lnTo>
                    <a:pt x="96" y="22"/>
                  </a:lnTo>
                  <a:lnTo>
                    <a:pt x="96" y="27"/>
                  </a:lnTo>
                  <a:lnTo>
                    <a:pt x="97" y="33"/>
                  </a:lnTo>
                  <a:lnTo>
                    <a:pt x="95" y="48"/>
                  </a:lnTo>
                  <a:lnTo>
                    <a:pt x="91" y="58"/>
                  </a:lnTo>
                  <a:lnTo>
                    <a:pt x="88" y="60"/>
                  </a:lnTo>
                  <a:lnTo>
                    <a:pt x="84" y="63"/>
                  </a:lnTo>
                  <a:lnTo>
                    <a:pt x="80" y="64"/>
                  </a:lnTo>
                  <a:lnTo>
                    <a:pt x="75" y="64"/>
                  </a:lnTo>
                  <a:lnTo>
                    <a:pt x="75" y="64"/>
                  </a:lnTo>
                  <a:lnTo>
                    <a:pt x="73" y="64"/>
                  </a:lnTo>
                  <a:close/>
                  <a:moveTo>
                    <a:pt x="35" y="49"/>
                  </a:moveTo>
                  <a:lnTo>
                    <a:pt x="39" y="49"/>
                  </a:lnTo>
                  <a:lnTo>
                    <a:pt x="44" y="48"/>
                  </a:lnTo>
                  <a:lnTo>
                    <a:pt x="48" y="47"/>
                  </a:lnTo>
                  <a:lnTo>
                    <a:pt x="50" y="45"/>
                  </a:lnTo>
                  <a:lnTo>
                    <a:pt x="54" y="43"/>
                  </a:lnTo>
                  <a:lnTo>
                    <a:pt x="56" y="38"/>
                  </a:lnTo>
                  <a:lnTo>
                    <a:pt x="56" y="35"/>
                  </a:lnTo>
                  <a:lnTo>
                    <a:pt x="56" y="31"/>
                  </a:lnTo>
                  <a:lnTo>
                    <a:pt x="54" y="26"/>
                  </a:lnTo>
                  <a:lnTo>
                    <a:pt x="50" y="23"/>
                  </a:lnTo>
                  <a:lnTo>
                    <a:pt x="47" y="21"/>
                  </a:lnTo>
                  <a:lnTo>
                    <a:pt x="42" y="19"/>
                  </a:lnTo>
                  <a:lnTo>
                    <a:pt x="35" y="19"/>
                  </a:lnTo>
                  <a:lnTo>
                    <a:pt x="30" y="19"/>
                  </a:lnTo>
                  <a:lnTo>
                    <a:pt x="25" y="20"/>
                  </a:lnTo>
                  <a:lnTo>
                    <a:pt x="22" y="21"/>
                  </a:lnTo>
                  <a:lnTo>
                    <a:pt x="19" y="23"/>
                  </a:lnTo>
                  <a:lnTo>
                    <a:pt x="16" y="26"/>
                  </a:lnTo>
                  <a:lnTo>
                    <a:pt x="14" y="29"/>
                  </a:lnTo>
                  <a:lnTo>
                    <a:pt x="13" y="34"/>
                  </a:lnTo>
                  <a:lnTo>
                    <a:pt x="14" y="38"/>
                  </a:lnTo>
                  <a:lnTo>
                    <a:pt x="16" y="43"/>
                  </a:lnTo>
                  <a:lnTo>
                    <a:pt x="19" y="45"/>
                  </a:lnTo>
                  <a:lnTo>
                    <a:pt x="23" y="48"/>
                  </a:lnTo>
                  <a:lnTo>
                    <a:pt x="28" y="49"/>
                  </a:lnTo>
                  <a:lnTo>
                    <a:pt x="35" y="49"/>
                  </a:lnTo>
                  <a:close/>
                </a:path>
              </a:pathLst>
            </a:custGeom>
            <a:solidFill>
              <a:srgbClr val="000000"/>
            </a:solidFill>
            <a:ln w="0">
              <a:solidFill>
                <a:srgbClr val="000000"/>
              </a:solidFill>
              <a:prstDash val="solid"/>
              <a:round/>
              <a:headEnd/>
              <a:tailEnd/>
            </a:ln>
          </p:spPr>
          <p:txBody>
            <a:bodyPr/>
            <a:lstStyle/>
            <a:p>
              <a:endParaRPr lang="en-US"/>
            </a:p>
          </p:txBody>
        </p:sp>
        <p:sp>
          <p:nvSpPr>
            <p:cNvPr id="169627" name="Freeform 2715"/>
            <p:cNvSpPr>
              <a:spLocks noEditPoints="1"/>
            </p:cNvSpPr>
            <p:nvPr/>
          </p:nvSpPr>
          <p:spPr bwMode="auto">
            <a:xfrm>
              <a:off x="2678" y="2418"/>
              <a:ext cx="49" cy="51"/>
            </a:xfrm>
            <a:custGeom>
              <a:avLst/>
              <a:gdLst/>
              <a:ahLst/>
              <a:cxnLst>
                <a:cxn ang="0">
                  <a:pos x="48" y="20"/>
                </a:cxn>
                <a:cxn ang="0">
                  <a:pos x="50" y="3"/>
                </a:cxn>
                <a:cxn ang="0">
                  <a:pos x="57" y="5"/>
                </a:cxn>
                <a:cxn ang="0">
                  <a:pos x="61" y="9"/>
                </a:cxn>
                <a:cxn ang="0">
                  <a:pos x="66" y="13"/>
                </a:cxn>
                <a:cxn ang="0">
                  <a:pos x="70" y="21"/>
                </a:cxn>
                <a:cxn ang="0">
                  <a:pos x="71" y="32"/>
                </a:cxn>
                <a:cxn ang="0">
                  <a:pos x="70" y="43"/>
                </a:cxn>
                <a:cxn ang="0">
                  <a:pos x="66" y="52"/>
                </a:cxn>
                <a:cxn ang="0">
                  <a:pos x="59" y="58"/>
                </a:cxn>
                <a:cxn ang="0">
                  <a:pos x="49" y="64"/>
                </a:cxn>
                <a:cxn ang="0">
                  <a:pos x="36" y="65"/>
                </a:cxn>
                <a:cxn ang="0">
                  <a:pos x="21" y="63"/>
                </a:cxn>
                <a:cxn ang="0">
                  <a:pos x="10" y="56"/>
                </a:cxn>
                <a:cxn ang="0">
                  <a:pos x="2" y="46"/>
                </a:cxn>
                <a:cxn ang="0">
                  <a:pos x="0" y="33"/>
                </a:cxn>
                <a:cxn ang="0">
                  <a:pos x="2" y="20"/>
                </a:cxn>
                <a:cxn ang="0">
                  <a:pos x="10" y="9"/>
                </a:cxn>
                <a:cxn ang="0">
                  <a:pos x="18" y="5"/>
                </a:cxn>
                <a:cxn ang="0">
                  <a:pos x="28" y="1"/>
                </a:cxn>
                <a:cxn ang="0">
                  <a:pos x="40" y="0"/>
                </a:cxn>
                <a:cxn ang="0">
                  <a:pos x="40" y="47"/>
                </a:cxn>
                <a:cxn ang="0">
                  <a:pos x="46" y="46"/>
                </a:cxn>
                <a:cxn ang="0">
                  <a:pos x="49" y="45"/>
                </a:cxn>
                <a:cxn ang="0">
                  <a:pos x="53" y="43"/>
                </a:cxn>
                <a:cxn ang="0">
                  <a:pos x="56" y="40"/>
                </a:cxn>
                <a:cxn ang="0">
                  <a:pos x="57" y="36"/>
                </a:cxn>
                <a:cxn ang="0">
                  <a:pos x="57" y="32"/>
                </a:cxn>
                <a:cxn ang="0">
                  <a:pos x="57" y="28"/>
                </a:cxn>
                <a:cxn ang="0">
                  <a:pos x="55" y="24"/>
                </a:cxn>
                <a:cxn ang="0">
                  <a:pos x="53" y="22"/>
                </a:cxn>
                <a:cxn ang="0">
                  <a:pos x="48" y="20"/>
                </a:cxn>
                <a:cxn ang="0">
                  <a:pos x="30" y="19"/>
                </a:cxn>
                <a:cxn ang="0">
                  <a:pos x="25" y="19"/>
                </a:cxn>
                <a:cxn ang="0">
                  <a:pos x="21" y="20"/>
                </a:cxn>
                <a:cxn ang="0">
                  <a:pos x="18" y="23"/>
                </a:cxn>
                <a:cxn ang="0">
                  <a:pos x="15" y="26"/>
                </a:cxn>
                <a:cxn ang="0">
                  <a:pos x="14" y="29"/>
                </a:cxn>
                <a:cxn ang="0">
                  <a:pos x="13" y="33"/>
                </a:cxn>
                <a:cxn ang="0">
                  <a:pos x="14" y="36"/>
                </a:cxn>
                <a:cxn ang="0">
                  <a:pos x="15" y="40"/>
                </a:cxn>
                <a:cxn ang="0">
                  <a:pos x="18" y="43"/>
                </a:cxn>
                <a:cxn ang="0">
                  <a:pos x="21" y="45"/>
                </a:cxn>
                <a:cxn ang="0">
                  <a:pos x="25" y="46"/>
                </a:cxn>
                <a:cxn ang="0">
                  <a:pos x="30" y="47"/>
                </a:cxn>
                <a:cxn ang="0">
                  <a:pos x="30" y="19"/>
                </a:cxn>
              </a:cxnLst>
              <a:rect l="0" t="0" r="r" b="b"/>
              <a:pathLst>
                <a:path w="71" h="65">
                  <a:moveTo>
                    <a:pt x="48" y="20"/>
                  </a:moveTo>
                  <a:lnTo>
                    <a:pt x="50" y="3"/>
                  </a:lnTo>
                  <a:lnTo>
                    <a:pt x="57" y="5"/>
                  </a:lnTo>
                  <a:lnTo>
                    <a:pt x="61" y="9"/>
                  </a:lnTo>
                  <a:lnTo>
                    <a:pt x="66" y="13"/>
                  </a:lnTo>
                  <a:lnTo>
                    <a:pt x="70" y="21"/>
                  </a:lnTo>
                  <a:lnTo>
                    <a:pt x="71" y="32"/>
                  </a:lnTo>
                  <a:lnTo>
                    <a:pt x="70" y="43"/>
                  </a:lnTo>
                  <a:lnTo>
                    <a:pt x="66" y="52"/>
                  </a:lnTo>
                  <a:lnTo>
                    <a:pt x="59" y="58"/>
                  </a:lnTo>
                  <a:lnTo>
                    <a:pt x="49" y="64"/>
                  </a:lnTo>
                  <a:lnTo>
                    <a:pt x="36" y="65"/>
                  </a:lnTo>
                  <a:lnTo>
                    <a:pt x="21" y="63"/>
                  </a:lnTo>
                  <a:lnTo>
                    <a:pt x="10" y="56"/>
                  </a:lnTo>
                  <a:lnTo>
                    <a:pt x="2" y="46"/>
                  </a:lnTo>
                  <a:lnTo>
                    <a:pt x="0" y="33"/>
                  </a:lnTo>
                  <a:lnTo>
                    <a:pt x="2" y="20"/>
                  </a:lnTo>
                  <a:lnTo>
                    <a:pt x="10" y="9"/>
                  </a:lnTo>
                  <a:lnTo>
                    <a:pt x="18" y="5"/>
                  </a:lnTo>
                  <a:lnTo>
                    <a:pt x="28" y="1"/>
                  </a:lnTo>
                  <a:lnTo>
                    <a:pt x="40" y="0"/>
                  </a:lnTo>
                  <a:lnTo>
                    <a:pt x="40" y="47"/>
                  </a:lnTo>
                  <a:lnTo>
                    <a:pt x="46" y="46"/>
                  </a:lnTo>
                  <a:lnTo>
                    <a:pt x="49" y="45"/>
                  </a:lnTo>
                  <a:lnTo>
                    <a:pt x="53" y="43"/>
                  </a:lnTo>
                  <a:lnTo>
                    <a:pt x="56" y="40"/>
                  </a:lnTo>
                  <a:lnTo>
                    <a:pt x="57" y="36"/>
                  </a:lnTo>
                  <a:lnTo>
                    <a:pt x="57" y="32"/>
                  </a:lnTo>
                  <a:lnTo>
                    <a:pt x="57" y="28"/>
                  </a:lnTo>
                  <a:lnTo>
                    <a:pt x="55" y="24"/>
                  </a:lnTo>
                  <a:lnTo>
                    <a:pt x="53" y="22"/>
                  </a:lnTo>
                  <a:lnTo>
                    <a:pt x="48" y="20"/>
                  </a:lnTo>
                  <a:close/>
                  <a:moveTo>
                    <a:pt x="30" y="19"/>
                  </a:moveTo>
                  <a:lnTo>
                    <a:pt x="25" y="19"/>
                  </a:lnTo>
                  <a:lnTo>
                    <a:pt x="21" y="20"/>
                  </a:lnTo>
                  <a:lnTo>
                    <a:pt x="18" y="23"/>
                  </a:lnTo>
                  <a:lnTo>
                    <a:pt x="15" y="26"/>
                  </a:lnTo>
                  <a:lnTo>
                    <a:pt x="14" y="29"/>
                  </a:lnTo>
                  <a:lnTo>
                    <a:pt x="13" y="33"/>
                  </a:lnTo>
                  <a:lnTo>
                    <a:pt x="14" y="36"/>
                  </a:lnTo>
                  <a:lnTo>
                    <a:pt x="15" y="40"/>
                  </a:lnTo>
                  <a:lnTo>
                    <a:pt x="18" y="43"/>
                  </a:lnTo>
                  <a:lnTo>
                    <a:pt x="21" y="45"/>
                  </a:lnTo>
                  <a:lnTo>
                    <a:pt x="25" y="46"/>
                  </a:lnTo>
                  <a:lnTo>
                    <a:pt x="30" y="47"/>
                  </a:lnTo>
                  <a:lnTo>
                    <a:pt x="30" y="19"/>
                  </a:lnTo>
                  <a:close/>
                </a:path>
              </a:pathLst>
            </a:custGeom>
            <a:solidFill>
              <a:srgbClr val="000000"/>
            </a:solidFill>
            <a:ln w="0">
              <a:solidFill>
                <a:srgbClr val="000000"/>
              </a:solidFill>
              <a:prstDash val="solid"/>
              <a:round/>
              <a:headEnd/>
              <a:tailEnd/>
            </a:ln>
          </p:spPr>
          <p:txBody>
            <a:bodyPr/>
            <a:lstStyle/>
            <a:p>
              <a:endParaRPr lang="en-US"/>
            </a:p>
          </p:txBody>
        </p:sp>
        <p:sp>
          <p:nvSpPr>
            <p:cNvPr id="169628" name="Freeform 2716"/>
            <p:cNvSpPr>
              <a:spLocks noEditPoints="1"/>
            </p:cNvSpPr>
            <p:nvPr/>
          </p:nvSpPr>
          <p:spPr bwMode="auto">
            <a:xfrm>
              <a:off x="2660" y="2366"/>
              <a:ext cx="66" cy="14"/>
            </a:xfrm>
            <a:custGeom>
              <a:avLst/>
              <a:gdLst/>
              <a:ahLst/>
              <a:cxnLst>
                <a:cxn ang="0">
                  <a:pos x="16" y="17"/>
                </a:cxn>
                <a:cxn ang="0">
                  <a:pos x="0" y="17"/>
                </a:cxn>
                <a:cxn ang="0">
                  <a:pos x="0" y="0"/>
                </a:cxn>
                <a:cxn ang="0">
                  <a:pos x="16" y="0"/>
                </a:cxn>
                <a:cxn ang="0">
                  <a:pos x="16" y="17"/>
                </a:cxn>
                <a:cxn ang="0">
                  <a:pos x="95" y="17"/>
                </a:cxn>
                <a:cxn ang="0">
                  <a:pos x="26" y="17"/>
                </a:cxn>
                <a:cxn ang="0">
                  <a:pos x="26" y="0"/>
                </a:cxn>
                <a:cxn ang="0">
                  <a:pos x="95" y="0"/>
                </a:cxn>
                <a:cxn ang="0">
                  <a:pos x="95" y="17"/>
                </a:cxn>
              </a:cxnLst>
              <a:rect l="0" t="0" r="r" b="b"/>
              <a:pathLst>
                <a:path w="95" h="17">
                  <a:moveTo>
                    <a:pt x="16" y="17"/>
                  </a:moveTo>
                  <a:lnTo>
                    <a:pt x="0" y="17"/>
                  </a:lnTo>
                  <a:lnTo>
                    <a:pt x="0" y="0"/>
                  </a:lnTo>
                  <a:lnTo>
                    <a:pt x="16" y="0"/>
                  </a:lnTo>
                  <a:lnTo>
                    <a:pt x="16" y="17"/>
                  </a:lnTo>
                  <a:close/>
                  <a:moveTo>
                    <a:pt x="95" y="17"/>
                  </a:moveTo>
                  <a:lnTo>
                    <a:pt x="26" y="17"/>
                  </a:lnTo>
                  <a:lnTo>
                    <a:pt x="26" y="0"/>
                  </a:lnTo>
                  <a:lnTo>
                    <a:pt x="95" y="0"/>
                  </a:lnTo>
                  <a:lnTo>
                    <a:pt x="95" y="17"/>
                  </a:lnTo>
                  <a:close/>
                </a:path>
              </a:pathLst>
            </a:custGeom>
            <a:solidFill>
              <a:srgbClr val="000000"/>
            </a:solidFill>
            <a:ln w="0">
              <a:solidFill>
                <a:srgbClr val="000000"/>
              </a:solidFill>
              <a:prstDash val="solid"/>
              <a:round/>
              <a:headEnd/>
              <a:tailEnd/>
            </a:ln>
          </p:spPr>
          <p:txBody>
            <a:bodyPr/>
            <a:lstStyle/>
            <a:p>
              <a:endParaRPr lang="en-US"/>
            </a:p>
          </p:txBody>
        </p:sp>
        <p:sp>
          <p:nvSpPr>
            <p:cNvPr id="169629" name="Freeform 2717"/>
            <p:cNvSpPr>
              <a:spLocks/>
            </p:cNvSpPr>
            <p:nvPr/>
          </p:nvSpPr>
          <p:spPr bwMode="auto">
            <a:xfrm>
              <a:off x="2678" y="2303"/>
              <a:ext cx="48" cy="48"/>
            </a:xfrm>
            <a:custGeom>
              <a:avLst/>
              <a:gdLst/>
              <a:ahLst/>
              <a:cxnLst>
                <a:cxn ang="0">
                  <a:pos x="70" y="0"/>
                </a:cxn>
                <a:cxn ang="0">
                  <a:pos x="70" y="18"/>
                </a:cxn>
                <a:cxn ang="0">
                  <a:pos x="35" y="18"/>
                </a:cxn>
                <a:cxn ang="0">
                  <a:pos x="28" y="18"/>
                </a:cxn>
                <a:cxn ang="0">
                  <a:pos x="23" y="19"/>
                </a:cxn>
                <a:cxn ang="0">
                  <a:pos x="21" y="19"/>
                </a:cxn>
                <a:cxn ang="0">
                  <a:pos x="18" y="21"/>
                </a:cxn>
                <a:cxn ang="0">
                  <a:pos x="15" y="23"/>
                </a:cxn>
                <a:cxn ang="0">
                  <a:pos x="14" y="27"/>
                </a:cxn>
                <a:cxn ang="0">
                  <a:pos x="13" y="30"/>
                </a:cxn>
                <a:cxn ang="0">
                  <a:pos x="14" y="34"/>
                </a:cxn>
                <a:cxn ang="0">
                  <a:pos x="16" y="39"/>
                </a:cxn>
                <a:cxn ang="0">
                  <a:pos x="20" y="42"/>
                </a:cxn>
                <a:cxn ang="0">
                  <a:pos x="23" y="44"/>
                </a:cxn>
                <a:cxn ang="0">
                  <a:pos x="26" y="45"/>
                </a:cxn>
                <a:cxn ang="0">
                  <a:pos x="32" y="45"/>
                </a:cxn>
                <a:cxn ang="0">
                  <a:pos x="38" y="45"/>
                </a:cxn>
                <a:cxn ang="0">
                  <a:pos x="70" y="45"/>
                </a:cxn>
                <a:cxn ang="0">
                  <a:pos x="70" y="63"/>
                </a:cxn>
                <a:cxn ang="0">
                  <a:pos x="1" y="63"/>
                </a:cxn>
                <a:cxn ang="0">
                  <a:pos x="1" y="45"/>
                </a:cxn>
                <a:cxn ang="0">
                  <a:pos x="11" y="45"/>
                </a:cxn>
                <a:cxn ang="0">
                  <a:pos x="3" y="35"/>
                </a:cxn>
                <a:cxn ang="0">
                  <a:pos x="0" y="23"/>
                </a:cxn>
                <a:cxn ang="0">
                  <a:pos x="0" y="18"/>
                </a:cxn>
                <a:cxn ang="0">
                  <a:pos x="2" y="13"/>
                </a:cxn>
                <a:cxn ang="0">
                  <a:pos x="4" y="8"/>
                </a:cxn>
                <a:cxn ang="0">
                  <a:pos x="8" y="5"/>
                </a:cxn>
                <a:cxn ang="0">
                  <a:pos x="11" y="3"/>
                </a:cxn>
                <a:cxn ang="0">
                  <a:pos x="15" y="2"/>
                </a:cxn>
                <a:cxn ang="0">
                  <a:pos x="19" y="0"/>
                </a:cxn>
                <a:cxn ang="0">
                  <a:pos x="22" y="0"/>
                </a:cxn>
                <a:cxn ang="0">
                  <a:pos x="27" y="0"/>
                </a:cxn>
                <a:cxn ang="0">
                  <a:pos x="70" y="0"/>
                </a:cxn>
              </a:cxnLst>
              <a:rect l="0" t="0" r="r" b="b"/>
              <a:pathLst>
                <a:path w="70" h="63">
                  <a:moveTo>
                    <a:pt x="70" y="0"/>
                  </a:moveTo>
                  <a:lnTo>
                    <a:pt x="70" y="18"/>
                  </a:lnTo>
                  <a:lnTo>
                    <a:pt x="35" y="18"/>
                  </a:lnTo>
                  <a:lnTo>
                    <a:pt x="28" y="18"/>
                  </a:lnTo>
                  <a:lnTo>
                    <a:pt x="23" y="19"/>
                  </a:lnTo>
                  <a:lnTo>
                    <a:pt x="21" y="19"/>
                  </a:lnTo>
                  <a:lnTo>
                    <a:pt x="18" y="21"/>
                  </a:lnTo>
                  <a:lnTo>
                    <a:pt x="15" y="23"/>
                  </a:lnTo>
                  <a:lnTo>
                    <a:pt x="14" y="27"/>
                  </a:lnTo>
                  <a:lnTo>
                    <a:pt x="13" y="30"/>
                  </a:lnTo>
                  <a:lnTo>
                    <a:pt x="14" y="34"/>
                  </a:lnTo>
                  <a:lnTo>
                    <a:pt x="16" y="39"/>
                  </a:lnTo>
                  <a:lnTo>
                    <a:pt x="20" y="42"/>
                  </a:lnTo>
                  <a:lnTo>
                    <a:pt x="23" y="44"/>
                  </a:lnTo>
                  <a:lnTo>
                    <a:pt x="26" y="45"/>
                  </a:lnTo>
                  <a:lnTo>
                    <a:pt x="32" y="45"/>
                  </a:lnTo>
                  <a:lnTo>
                    <a:pt x="38" y="45"/>
                  </a:lnTo>
                  <a:lnTo>
                    <a:pt x="70" y="45"/>
                  </a:lnTo>
                  <a:lnTo>
                    <a:pt x="70" y="63"/>
                  </a:lnTo>
                  <a:lnTo>
                    <a:pt x="1" y="63"/>
                  </a:lnTo>
                  <a:lnTo>
                    <a:pt x="1" y="45"/>
                  </a:lnTo>
                  <a:lnTo>
                    <a:pt x="11" y="45"/>
                  </a:lnTo>
                  <a:lnTo>
                    <a:pt x="3" y="35"/>
                  </a:lnTo>
                  <a:lnTo>
                    <a:pt x="0" y="23"/>
                  </a:lnTo>
                  <a:lnTo>
                    <a:pt x="0" y="18"/>
                  </a:lnTo>
                  <a:lnTo>
                    <a:pt x="2" y="13"/>
                  </a:lnTo>
                  <a:lnTo>
                    <a:pt x="4" y="8"/>
                  </a:lnTo>
                  <a:lnTo>
                    <a:pt x="8" y="5"/>
                  </a:lnTo>
                  <a:lnTo>
                    <a:pt x="11" y="3"/>
                  </a:lnTo>
                  <a:lnTo>
                    <a:pt x="15" y="2"/>
                  </a:lnTo>
                  <a:lnTo>
                    <a:pt x="19" y="0"/>
                  </a:lnTo>
                  <a:lnTo>
                    <a:pt x="22" y="0"/>
                  </a:lnTo>
                  <a:lnTo>
                    <a:pt x="27" y="0"/>
                  </a:lnTo>
                  <a:lnTo>
                    <a:pt x="70" y="0"/>
                  </a:lnTo>
                  <a:close/>
                </a:path>
              </a:pathLst>
            </a:custGeom>
            <a:solidFill>
              <a:srgbClr val="000000"/>
            </a:solidFill>
            <a:ln w="0">
              <a:solidFill>
                <a:srgbClr val="000000"/>
              </a:solidFill>
              <a:prstDash val="solid"/>
              <a:round/>
              <a:headEnd/>
              <a:tailEnd/>
            </a:ln>
          </p:spPr>
          <p:txBody>
            <a:bodyPr/>
            <a:lstStyle/>
            <a:p>
              <a:endParaRPr lang="en-US"/>
            </a:p>
          </p:txBody>
        </p:sp>
        <p:sp>
          <p:nvSpPr>
            <p:cNvPr id="169630" name="Freeform 2718"/>
            <p:cNvSpPr>
              <a:spLocks noEditPoints="1"/>
            </p:cNvSpPr>
            <p:nvPr/>
          </p:nvSpPr>
          <p:spPr bwMode="auto">
            <a:xfrm>
              <a:off x="2683" y="2218"/>
              <a:ext cx="62" cy="45"/>
            </a:xfrm>
            <a:custGeom>
              <a:avLst/>
              <a:gdLst/>
              <a:ahLst/>
              <a:cxnLst>
                <a:cxn ang="0">
                  <a:pos x="58" y="46"/>
                </a:cxn>
                <a:cxn ang="0">
                  <a:pos x="65" y="46"/>
                </a:cxn>
                <a:cxn ang="0">
                  <a:pos x="78" y="47"/>
                </a:cxn>
                <a:cxn ang="0">
                  <a:pos x="89" y="47"/>
                </a:cxn>
                <a:cxn ang="0">
                  <a:pos x="89" y="58"/>
                </a:cxn>
                <a:cxn ang="0">
                  <a:pos x="85" y="58"/>
                </a:cxn>
                <a:cxn ang="0">
                  <a:pos x="83" y="58"/>
                </a:cxn>
                <a:cxn ang="0">
                  <a:pos x="77" y="57"/>
                </a:cxn>
                <a:cxn ang="0">
                  <a:pos x="72" y="57"/>
                </a:cxn>
                <a:cxn ang="0">
                  <a:pos x="30" y="57"/>
                </a:cxn>
                <a:cxn ang="0">
                  <a:pos x="18" y="55"/>
                </a:cxn>
                <a:cxn ang="0">
                  <a:pos x="8" y="49"/>
                </a:cxn>
                <a:cxn ang="0">
                  <a:pos x="2" y="39"/>
                </a:cxn>
                <a:cxn ang="0">
                  <a:pos x="0" y="27"/>
                </a:cxn>
                <a:cxn ang="0">
                  <a:pos x="3" y="15"/>
                </a:cxn>
                <a:cxn ang="0">
                  <a:pos x="11" y="5"/>
                </a:cxn>
                <a:cxn ang="0">
                  <a:pos x="19" y="1"/>
                </a:cxn>
                <a:cxn ang="0">
                  <a:pos x="29" y="0"/>
                </a:cxn>
                <a:cxn ang="0">
                  <a:pos x="40" y="1"/>
                </a:cxn>
                <a:cxn ang="0">
                  <a:pos x="50" y="7"/>
                </a:cxn>
                <a:cxn ang="0">
                  <a:pos x="58" y="13"/>
                </a:cxn>
                <a:cxn ang="0">
                  <a:pos x="62" y="22"/>
                </a:cxn>
                <a:cxn ang="0">
                  <a:pos x="63" y="31"/>
                </a:cxn>
                <a:cxn ang="0">
                  <a:pos x="63" y="35"/>
                </a:cxn>
                <a:cxn ang="0">
                  <a:pos x="62" y="40"/>
                </a:cxn>
                <a:cxn ang="0">
                  <a:pos x="60" y="43"/>
                </a:cxn>
                <a:cxn ang="0">
                  <a:pos x="58" y="46"/>
                </a:cxn>
                <a:cxn ang="0">
                  <a:pos x="38" y="46"/>
                </a:cxn>
                <a:cxn ang="0">
                  <a:pos x="43" y="46"/>
                </a:cxn>
                <a:cxn ang="0">
                  <a:pos x="48" y="46"/>
                </a:cxn>
                <a:cxn ang="0">
                  <a:pos x="50" y="45"/>
                </a:cxn>
                <a:cxn ang="0">
                  <a:pos x="53" y="43"/>
                </a:cxn>
                <a:cxn ang="0">
                  <a:pos x="57" y="39"/>
                </a:cxn>
                <a:cxn ang="0">
                  <a:pos x="59" y="35"/>
                </a:cxn>
                <a:cxn ang="0">
                  <a:pos x="59" y="30"/>
                </a:cxn>
                <a:cxn ang="0">
                  <a:pos x="59" y="24"/>
                </a:cxn>
                <a:cxn ang="0">
                  <a:pos x="57" y="20"/>
                </a:cxn>
                <a:cxn ang="0">
                  <a:pos x="52" y="16"/>
                </a:cxn>
                <a:cxn ang="0">
                  <a:pos x="45" y="12"/>
                </a:cxn>
                <a:cxn ang="0">
                  <a:pos x="35" y="11"/>
                </a:cxn>
                <a:cxn ang="0">
                  <a:pos x="29" y="11"/>
                </a:cxn>
                <a:cxn ang="0">
                  <a:pos x="25" y="12"/>
                </a:cxn>
                <a:cxn ang="0">
                  <a:pos x="19" y="14"/>
                </a:cxn>
                <a:cxn ang="0">
                  <a:pos x="15" y="16"/>
                </a:cxn>
                <a:cxn ang="0">
                  <a:pos x="12" y="20"/>
                </a:cxn>
                <a:cxn ang="0">
                  <a:pos x="10" y="23"/>
                </a:cxn>
                <a:cxn ang="0">
                  <a:pos x="6" y="28"/>
                </a:cxn>
                <a:cxn ang="0">
                  <a:pos x="5" y="34"/>
                </a:cxn>
                <a:cxn ang="0">
                  <a:pos x="6" y="37"/>
                </a:cxn>
                <a:cxn ang="0">
                  <a:pos x="7" y="40"/>
                </a:cxn>
                <a:cxn ang="0">
                  <a:pos x="8" y="43"/>
                </a:cxn>
                <a:cxn ang="0">
                  <a:pos x="12" y="44"/>
                </a:cxn>
                <a:cxn ang="0">
                  <a:pos x="14" y="45"/>
                </a:cxn>
                <a:cxn ang="0">
                  <a:pos x="17" y="46"/>
                </a:cxn>
                <a:cxn ang="0">
                  <a:pos x="22" y="46"/>
                </a:cxn>
                <a:cxn ang="0">
                  <a:pos x="27" y="46"/>
                </a:cxn>
                <a:cxn ang="0">
                  <a:pos x="38" y="46"/>
                </a:cxn>
              </a:cxnLst>
              <a:rect l="0" t="0" r="r" b="b"/>
              <a:pathLst>
                <a:path w="89" h="58">
                  <a:moveTo>
                    <a:pt x="58" y="46"/>
                  </a:moveTo>
                  <a:lnTo>
                    <a:pt x="65" y="46"/>
                  </a:lnTo>
                  <a:lnTo>
                    <a:pt x="78" y="47"/>
                  </a:lnTo>
                  <a:lnTo>
                    <a:pt x="89" y="47"/>
                  </a:lnTo>
                  <a:lnTo>
                    <a:pt x="89" y="58"/>
                  </a:lnTo>
                  <a:lnTo>
                    <a:pt x="85" y="58"/>
                  </a:lnTo>
                  <a:lnTo>
                    <a:pt x="83" y="58"/>
                  </a:lnTo>
                  <a:lnTo>
                    <a:pt x="77" y="57"/>
                  </a:lnTo>
                  <a:lnTo>
                    <a:pt x="72" y="57"/>
                  </a:lnTo>
                  <a:lnTo>
                    <a:pt x="30" y="57"/>
                  </a:lnTo>
                  <a:lnTo>
                    <a:pt x="18" y="55"/>
                  </a:lnTo>
                  <a:lnTo>
                    <a:pt x="8" y="49"/>
                  </a:lnTo>
                  <a:lnTo>
                    <a:pt x="2" y="39"/>
                  </a:lnTo>
                  <a:lnTo>
                    <a:pt x="0" y="27"/>
                  </a:lnTo>
                  <a:lnTo>
                    <a:pt x="3" y="15"/>
                  </a:lnTo>
                  <a:lnTo>
                    <a:pt x="11" y="5"/>
                  </a:lnTo>
                  <a:lnTo>
                    <a:pt x="19" y="1"/>
                  </a:lnTo>
                  <a:lnTo>
                    <a:pt x="29" y="0"/>
                  </a:lnTo>
                  <a:lnTo>
                    <a:pt x="40" y="1"/>
                  </a:lnTo>
                  <a:lnTo>
                    <a:pt x="50" y="7"/>
                  </a:lnTo>
                  <a:lnTo>
                    <a:pt x="58" y="13"/>
                  </a:lnTo>
                  <a:lnTo>
                    <a:pt x="62" y="22"/>
                  </a:lnTo>
                  <a:lnTo>
                    <a:pt x="63" y="31"/>
                  </a:lnTo>
                  <a:lnTo>
                    <a:pt x="63" y="35"/>
                  </a:lnTo>
                  <a:lnTo>
                    <a:pt x="62" y="40"/>
                  </a:lnTo>
                  <a:lnTo>
                    <a:pt x="60" y="43"/>
                  </a:lnTo>
                  <a:lnTo>
                    <a:pt x="58" y="46"/>
                  </a:lnTo>
                  <a:close/>
                  <a:moveTo>
                    <a:pt x="38" y="46"/>
                  </a:moveTo>
                  <a:lnTo>
                    <a:pt x="43" y="46"/>
                  </a:lnTo>
                  <a:lnTo>
                    <a:pt x="48" y="46"/>
                  </a:lnTo>
                  <a:lnTo>
                    <a:pt x="50" y="45"/>
                  </a:lnTo>
                  <a:lnTo>
                    <a:pt x="53" y="43"/>
                  </a:lnTo>
                  <a:lnTo>
                    <a:pt x="57" y="39"/>
                  </a:lnTo>
                  <a:lnTo>
                    <a:pt x="59" y="35"/>
                  </a:lnTo>
                  <a:lnTo>
                    <a:pt x="59" y="30"/>
                  </a:lnTo>
                  <a:lnTo>
                    <a:pt x="59" y="24"/>
                  </a:lnTo>
                  <a:lnTo>
                    <a:pt x="57" y="20"/>
                  </a:lnTo>
                  <a:lnTo>
                    <a:pt x="52" y="16"/>
                  </a:lnTo>
                  <a:lnTo>
                    <a:pt x="45" y="12"/>
                  </a:lnTo>
                  <a:lnTo>
                    <a:pt x="35" y="11"/>
                  </a:lnTo>
                  <a:lnTo>
                    <a:pt x="29" y="11"/>
                  </a:lnTo>
                  <a:lnTo>
                    <a:pt x="25" y="12"/>
                  </a:lnTo>
                  <a:lnTo>
                    <a:pt x="19" y="14"/>
                  </a:lnTo>
                  <a:lnTo>
                    <a:pt x="15" y="16"/>
                  </a:lnTo>
                  <a:lnTo>
                    <a:pt x="12" y="20"/>
                  </a:lnTo>
                  <a:lnTo>
                    <a:pt x="10" y="23"/>
                  </a:lnTo>
                  <a:lnTo>
                    <a:pt x="6" y="28"/>
                  </a:lnTo>
                  <a:lnTo>
                    <a:pt x="5" y="34"/>
                  </a:lnTo>
                  <a:lnTo>
                    <a:pt x="6" y="37"/>
                  </a:lnTo>
                  <a:lnTo>
                    <a:pt x="7" y="40"/>
                  </a:lnTo>
                  <a:lnTo>
                    <a:pt x="8" y="43"/>
                  </a:lnTo>
                  <a:lnTo>
                    <a:pt x="12" y="44"/>
                  </a:lnTo>
                  <a:lnTo>
                    <a:pt x="14" y="45"/>
                  </a:lnTo>
                  <a:lnTo>
                    <a:pt x="17" y="46"/>
                  </a:lnTo>
                  <a:lnTo>
                    <a:pt x="22" y="46"/>
                  </a:lnTo>
                  <a:lnTo>
                    <a:pt x="27" y="46"/>
                  </a:lnTo>
                  <a:lnTo>
                    <a:pt x="38" y="46"/>
                  </a:lnTo>
                  <a:close/>
                </a:path>
              </a:pathLst>
            </a:custGeom>
            <a:solidFill>
              <a:srgbClr val="000000"/>
            </a:solidFill>
            <a:ln w="0">
              <a:solidFill>
                <a:srgbClr val="000000"/>
              </a:solidFill>
              <a:prstDash val="solid"/>
              <a:round/>
              <a:headEnd/>
              <a:tailEnd/>
            </a:ln>
          </p:spPr>
          <p:txBody>
            <a:bodyPr/>
            <a:lstStyle/>
            <a:p>
              <a:endParaRPr lang="en-US"/>
            </a:p>
          </p:txBody>
        </p:sp>
        <p:sp>
          <p:nvSpPr>
            <p:cNvPr id="169631" name="Rectangle 2719"/>
            <p:cNvSpPr>
              <a:spLocks noChangeArrowheads="1"/>
            </p:cNvSpPr>
            <p:nvPr/>
          </p:nvSpPr>
          <p:spPr bwMode="auto">
            <a:xfrm>
              <a:off x="1548" y="2883"/>
              <a:ext cx="886" cy="507"/>
            </a:xfrm>
            <a:prstGeom prst="rect">
              <a:avLst/>
            </a:prstGeom>
            <a:solidFill>
              <a:srgbClr val="FFFFFF"/>
            </a:solidFill>
            <a:ln w="0">
              <a:solidFill>
                <a:srgbClr val="FFFFFF"/>
              </a:solidFill>
              <a:miter lim="800000"/>
              <a:headEnd/>
              <a:tailEnd/>
            </a:ln>
          </p:spPr>
          <p:txBody>
            <a:bodyPr/>
            <a:lstStyle/>
            <a:p>
              <a:endParaRPr lang="en-US"/>
            </a:p>
          </p:txBody>
        </p:sp>
        <p:sp>
          <p:nvSpPr>
            <p:cNvPr id="169632" name="Rectangle 2720"/>
            <p:cNvSpPr>
              <a:spLocks noChangeArrowheads="1"/>
            </p:cNvSpPr>
            <p:nvPr/>
          </p:nvSpPr>
          <p:spPr bwMode="auto">
            <a:xfrm>
              <a:off x="1548" y="2883"/>
              <a:ext cx="886" cy="507"/>
            </a:xfrm>
            <a:prstGeom prst="rect">
              <a:avLst/>
            </a:prstGeom>
            <a:noFill/>
            <a:ln w="3175">
              <a:solidFill>
                <a:srgbClr val="FFFFFF"/>
              </a:solidFill>
              <a:miter lim="800000"/>
              <a:headEnd/>
              <a:tailEnd/>
            </a:ln>
          </p:spPr>
          <p:txBody>
            <a:bodyPr/>
            <a:lstStyle/>
            <a:p>
              <a:endParaRPr lang="en-US"/>
            </a:p>
          </p:txBody>
        </p:sp>
        <p:sp>
          <p:nvSpPr>
            <p:cNvPr id="169633" name="Line 2721"/>
            <p:cNvSpPr>
              <a:spLocks noChangeShapeType="1"/>
            </p:cNvSpPr>
            <p:nvPr/>
          </p:nvSpPr>
          <p:spPr bwMode="auto">
            <a:xfrm>
              <a:off x="1548" y="2883"/>
              <a:ext cx="886" cy="2"/>
            </a:xfrm>
            <a:prstGeom prst="line">
              <a:avLst/>
            </a:prstGeom>
            <a:noFill/>
            <a:ln w="3175">
              <a:solidFill>
                <a:srgbClr val="FFFFFF"/>
              </a:solidFill>
              <a:round/>
              <a:headEnd/>
              <a:tailEnd/>
            </a:ln>
          </p:spPr>
          <p:txBody>
            <a:bodyPr/>
            <a:lstStyle/>
            <a:p>
              <a:endParaRPr lang="en-US"/>
            </a:p>
          </p:txBody>
        </p:sp>
        <p:sp>
          <p:nvSpPr>
            <p:cNvPr id="169634" name="Line 2722"/>
            <p:cNvSpPr>
              <a:spLocks noChangeShapeType="1"/>
            </p:cNvSpPr>
            <p:nvPr/>
          </p:nvSpPr>
          <p:spPr bwMode="auto">
            <a:xfrm>
              <a:off x="1548" y="3390"/>
              <a:ext cx="886" cy="0"/>
            </a:xfrm>
            <a:prstGeom prst="line">
              <a:avLst/>
            </a:prstGeom>
            <a:noFill/>
            <a:ln w="3175">
              <a:solidFill>
                <a:srgbClr val="FFFFFF"/>
              </a:solidFill>
              <a:round/>
              <a:headEnd/>
              <a:tailEnd/>
            </a:ln>
          </p:spPr>
          <p:txBody>
            <a:bodyPr/>
            <a:lstStyle/>
            <a:p>
              <a:endParaRPr lang="en-US"/>
            </a:p>
          </p:txBody>
        </p:sp>
        <p:sp>
          <p:nvSpPr>
            <p:cNvPr id="169635" name="Line 2723"/>
            <p:cNvSpPr>
              <a:spLocks noChangeShapeType="1"/>
            </p:cNvSpPr>
            <p:nvPr/>
          </p:nvSpPr>
          <p:spPr bwMode="auto">
            <a:xfrm flipV="1">
              <a:off x="2434" y="2883"/>
              <a:ext cx="1" cy="507"/>
            </a:xfrm>
            <a:prstGeom prst="line">
              <a:avLst/>
            </a:prstGeom>
            <a:noFill/>
            <a:ln w="3175">
              <a:solidFill>
                <a:srgbClr val="FFFFFF"/>
              </a:solidFill>
              <a:round/>
              <a:headEnd/>
              <a:tailEnd/>
            </a:ln>
          </p:spPr>
          <p:txBody>
            <a:bodyPr/>
            <a:lstStyle/>
            <a:p>
              <a:endParaRPr lang="en-US"/>
            </a:p>
          </p:txBody>
        </p:sp>
        <p:sp>
          <p:nvSpPr>
            <p:cNvPr id="169636" name="Line 2724"/>
            <p:cNvSpPr>
              <a:spLocks noChangeShapeType="1"/>
            </p:cNvSpPr>
            <p:nvPr/>
          </p:nvSpPr>
          <p:spPr bwMode="auto">
            <a:xfrm flipV="1">
              <a:off x="1548" y="2883"/>
              <a:ext cx="1" cy="507"/>
            </a:xfrm>
            <a:prstGeom prst="line">
              <a:avLst/>
            </a:prstGeom>
            <a:noFill/>
            <a:ln w="3175">
              <a:solidFill>
                <a:srgbClr val="FFFFFF"/>
              </a:solidFill>
              <a:round/>
              <a:headEnd/>
              <a:tailEnd/>
            </a:ln>
          </p:spPr>
          <p:txBody>
            <a:bodyPr/>
            <a:lstStyle/>
            <a:p>
              <a:endParaRPr lang="en-US"/>
            </a:p>
          </p:txBody>
        </p:sp>
        <p:sp>
          <p:nvSpPr>
            <p:cNvPr id="169637" name="Line 2725"/>
            <p:cNvSpPr>
              <a:spLocks noChangeShapeType="1"/>
            </p:cNvSpPr>
            <p:nvPr/>
          </p:nvSpPr>
          <p:spPr bwMode="auto">
            <a:xfrm>
              <a:off x="1548" y="3390"/>
              <a:ext cx="886" cy="0"/>
            </a:xfrm>
            <a:prstGeom prst="line">
              <a:avLst/>
            </a:prstGeom>
            <a:noFill/>
            <a:ln w="3175">
              <a:solidFill>
                <a:srgbClr val="FFFFFF"/>
              </a:solidFill>
              <a:round/>
              <a:headEnd/>
              <a:tailEnd/>
            </a:ln>
          </p:spPr>
          <p:txBody>
            <a:bodyPr/>
            <a:lstStyle/>
            <a:p>
              <a:endParaRPr lang="en-US"/>
            </a:p>
          </p:txBody>
        </p:sp>
        <p:sp>
          <p:nvSpPr>
            <p:cNvPr id="169638" name="Line 2726"/>
            <p:cNvSpPr>
              <a:spLocks noChangeShapeType="1"/>
            </p:cNvSpPr>
            <p:nvPr/>
          </p:nvSpPr>
          <p:spPr bwMode="auto">
            <a:xfrm flipV="1">
              <a:off x="1548" y="2883"/>
              <a:ext cx="1" cy="507"/>
            </a:xfrm>
            <a:prstGeom prst="line">
              <a:avLst/>
            </a:prstGeom>
            <a:noFill/>
            <a:ln w="3175">
              <a:solidFill>
                <a:srgbClr val="FFFFFF"/>
              </a:solidFill>
              <a:round/>
              <a:headEnd/>
              <a:tailEnd/>
            </a:ln>
          </p:spPr>
          <p:txBody>
            <a:bodyPr/>
            <a:lstStyle/>
            <a:p>
              <a:endParaRPr lang="en-US"/>
            </a:p>
          </p:txBody>
        </p:sp>
        <p:sp>
          <p:nvSpPr>
            <p:cNvPr id="169639" name="Line 2727"/>
            <p:cNvSpPr>
              <a:spLocks noChangeShapeType="1"/>
            </p:cNvSpPr>
            <p:nvPr/>
          </p:nvSpPr>
          <p:spPr bwMode="auto">
            <a:xfrm>
              <a:off x="1548" y="2883"/>
              <a:ext cx="886" cy="2"/>
            </a:xfrm>
            <a:prstGeom prst="line">
              <a:avLst/>
            </a:prstGeom>
            <a:noFill/>
            <a:ln w="3175">
              <a:solidFill>
                <a:srgbClr val="FFFFFF"/>
              </a:solidFill>
              <a:round/>
              <a:headEnd/>
              <a:tailEnd/>
            </a:ln>
          </p:spPr>
          <p:txBody>
            <a:bodyPr/>
            <a:lstStyle/>
            <a:p>
              <a:endParaRPr lang="en-US"/>
            </a:p>
          </p:txBody>
        </p:sp>
        <p:sp>
          <p:nvSpPr>
            <p:cNvPr id="169640" name="Line 2728"/>
            <p:cNvSpPr>
              <a:spLocks noChangeShapeType="1"/>
            </p:cNvSpPr>
            <p:nvPr/>
          </p:nvSpPr>
          <p:spPr bwMode="auto">
            <a:xfrm>
              <a:off x="1548" y="3390"/>
              <a:ext cx="886" cy="0"/>
            </a:xfrm>
            <a:prstGeom prst="line">
              <a:avLst/>
            </a:prstGeom>
            <a:noFill/>
            <a:ln w="3175">
              <a:solidFill>
                <a:srgbClr val="FFFFFF"/>
              </a:solidFill>
              <a:round/>
              <a:headEnd/>
              <a:tailEnd/>
            </a:ln>
          </p:spPr>
          <p:txBody>
            <a:bodyPr/>
            <a:lstStyle/>
            <a:p>
              <a:endParaRPr lang="en-US"/>
            </a:p>
          </p:txBody>
        </p:sp>
        <p:sp>
          <p:nvSpPr>
            <p:cNvPr id="169641" name="Line 2729"/>
            <p:cNvSpPr>
              <a:spLocks noChangeShapeType="1"/>
            </p:cNvSpPr>
            <p:nvPr/>
          </p:nvSpPr>
          <p:spPr bwMode="auto">
            <a:xfrm flipV="1">
              <a:off x="2434" y="2883"/>
              <a:ext cx="1" cy="507"/>
            </a:xfrm>
            <a:prstGeom prst="line">
              <a:avLst/>
            </a:prstGeom>
            <a:noFill/>
            <a:ln w="3175">
              <a:solidFill>
                <a:srgbClr val="FFFFFF"/>
              </a:solidFill>
              <a:round/>
              <a:headEnd/>
              <a:tailEnd/>
            </a:ln>
          </p:spPr>
          <p:txBody>
            <a:bodyPr/>
            <a:lstStyle/>
            <a:p>
              <a:endParaRPr lang="en-US"/>
            </a:p>
          </p:txBody>
        </p:sp>
        <p:sp>
          <p:nvSpPr>
            <p:cNvPr id="169642" name="Line 2730"/>
            <p:cNvSpPr>
              <a:spLocks noChangeShapeType="1"/>
            </p:cNvSpPr>
            <p:nvPr/>
          </p:nvSpPr>
          <p:spPr bwMode="auto">
            <a:xfrm flipV="1">
              <a:off x="1548" y="2883"/>
              <a:ext cx="1" cy="507"/>
            </a:xfrm>
            <a:prstGeom prst="line">
              <a:avLst/>
            </a:prstGeom>
            <a:noFill/>
            <a:ln w="3175">
              <a:solidFill>
                <a:srgbClr val="FFFFFF"/>
              </a:solidFill>
              <a:round/>
              <a:headEnd/>
              <a:tailEnd/>
            </a:ln>
          </p:spPr>
          <p:txBody>
            <a:bodyPr/>
            <a:lstStyle/>
            <a:p>
              <a:endParaRPr lang="en-US"/>
            </a:p>
          </p:txBody>
        </p:sp>
        <p:sp>
          <p:nvSpPr>
            <p:cNvPr id="169643" name="Freeform 2731"/>
            <p:cNvSpPr>
              <a:spLocks/>
            </p:cNvSpPr>
            <p:nvPr/>
          </p:nvSpPr>
          <p:spPr bwMode="auto">
            <a:xfrm>
              <a:off x="1672" y="2916"/>
              <a:ext cx="64" cy="73"/>
            </a:xfrm>
            <a:custGeom>
              <a:avLst/>
              <a:gdLst/>
              <a:ahLst/>
              <a:cxnLst>
                <a:cxn ang="0">
                  <a:pos x="0" y="94"/>
                </a:cxn>
                <a:cxn ang="0">
                  <a:pos x="0" y="0"/>
                </a:cxn>
                <a:cxn ang="0">
                  <a:pos x="31" y="0"/>
                </a:cxn>
                <a:cxn ang="0">
                  <a:pos x="46" y="64"/>
                </a:cxn>
                <a:cxn ang="0">
                  <a:pos x="61" y="0"/>
                </a:cxn>
                <a:cxn ang="0">
                  <a:pos x="92" y="0"/>
                </a:cxn>
                <a:cxn ang="0">
                  <a:pos x="92" y="94"/>
                </a:cxn>
                <a:cxn ang="0">
                  <a:pos x="74" y="94"/>
                </a:cxn>
                <a:cxn ang="0">
                  <a:pos x="74" y="19"/>
                </a:cxn>
                <a:cxn ang="0">
                  <a:pos x="56" y="94"/>
                </a:cxn>
                <a:cxn ang="0">
                  <a:pos x="35" y="94"/>
                </a:cxn>
                <a:cxn ang="0">
                  <a:pos x="19" y="19"/>
                </a:cxn>
                <a:cxn ang="0">
                  <a:pos x="18" y="94"/>
                </a:cxn>
                <a:cxn ang="0">
                  <a:pos x="0" y="94"/>
                </a:cxn>
              </a:cxnLst>
              <a:rect l="0" t="0" r="r" b="b"/>
              <a:pathLst>
                <a:path w="92" h="94">
                  <a:moveTo>
                    <a:pt x="0" y="94"/>
                  </a:moveTo>
                  <a:lnTo>
                    <a:pt x="0" y="0"/>
                  </a:lnTo>
                  <a:lnTo>
                    <a:pt x="31" y="0"/>
                  </a:lnTo>
                  <a:lnTo>
                    <a:pt x="46" y="64"/>
                  </a:lnTo>
                  <a:lnTo>
                    <a:pt x="61" y="0"/>
                  </a:lnTo>
                  <a:lnTo>
                    <a:pt x="92" y="0"/>
                  </a:lnTo>
                  <a:lnTo>
                    <a:pt x="92" y="94"/>
                  </a:lnTo>
                  <a:lnTo>
                    <a:pt x="74" y="94"/>
                  </a:lnTo>
                  <a:lnTo>
                    <a:pt x="74" y="19"/>
                  </a:lnTo>
                  <a:lnTo>
                    <a:pt x="56" y="94"/>
                  </a:lnTo>
                  <a:lnTo>
                    <a:pt x="35" y="94"/>
                  </a:lnTo>
                  <a:lnTo>
                    <a:pt x="19" y="19"/>
                  </a:lnTo>
                  <a:lnTo>
                    <a:pt x="18" y="94"/>
                  </a:lnTo>
                  <a:lnTo>
                    <a:pt x="0" y="94"/>
                  </a:lnTo>
                  <a:close/>
                </a:path>
              </a:pathLst>
            </a:custGeom>
            <a:solidFill>
              <a:srgbClr val="000000"/>
            </a:solidFill>
            <a:ln w="0">
              <a:solidFill>
                <a:srgbClr val="000000"/>
              </a:solidFill>
              <a:prstDash val="solid"/>
              <a:round/>
              <a:headEnd/>
              <a:tailEnd/>
            </a:ln>
          </p:spPr>
          <p:txBody>
            <a:bodyPr/>
            <a:lstStyle/>
            <a:p>
              <a:endParaRPr lang="en-US"/>
            </a:p>
          </p:txBody>
        </p:sp>
        <p:sp>
          <p:nvSpPr>
            <p:cNvPr id="169644" name="Rectangle 2732"/>
            <p:cNvSpPr>
              <a:spLocks noChangeArrowheads="1"/>
            </p:cNvSpPr>
            <p:nvPr/>
          </p:nvSpPr>
          <p:spPr bwMode="auto">
            <a:xfrm>
              <a:off x="1748" y="2916"/>
              <a:ext cx="12" cy="73"/>
            </a:xfrm>
            <a:prstGeom prst="rect">
              <a:avLst/>
            </a:prstGeom>
            <a:solidFill>
              <a:srgbClr val="000000"/>
            </a:solidFill>
            <a:ln w="0">
              <a:solidFill>
                <a:srgbClr val="000000"/>
              </a:solidFill>
              <a:miter lim="800000"/>
              <a:headEnd/>
              <a:tailEnd/>
            </a:ln>
          </p:spPr>
          <p:txBody>
            <a:bodyPr/>
            <a:lstStyle/>
            <a:p>
              <a:endParaRPr lang="en-US"/>
            </a:p>
          </p:txBody>
        </p:sp>
        <p:sp>
          <p:nvSpPr>
            <p:cNvPr id="169645" name="Freeform 2733"/>
            <p:cNvSpPr>
              <a:spLocks/>
            </p:cNvSpPr>
            <p:nvPr/>
          </p:nvSpPr>
          <p:spPr bwMode="auto">
            <a:xfrm>
              <a:off x="1774" y="2916"/>
              <a:ext cx="51" cy="73"/>
            </a:xfrm>
            <a:custGeom>
              <a:avLst/>
              <a:gdLst/>
              <a:ahLst/>
              <a:cxnLst>
                <a:cxn ang="0">
                  <a:pos x="0" y="94"/>
                </a:cxn>
                <a:cxn ang="0">
                  <a:pos x="0" y="0"/>
                </a:cxn>
                <a:cxn ang="0">
                  <a:pos x="18" y="0"/>
                </a:cxn>
                <a:cxn ang="0">
                  <a:pos x="57" y="63"/>
                </a:cxn>
                <a:cxn ang="0">
                  <a:pos x="57" y="0"/>
                </a:cxn>
                <a:cxn ang="0">
                  <a:pos x="74" y="0"/>
                </a:cxn>
                <a:cxn ang="0">
                  <a:pos x="74" y="94"/>
                </a:cxn>
                <a:cxn ang="0">
                  <a:pos x="56" y="94"/>
                </a:cxn>
                <a:cxn ang="0">
                  <a:pos x="17" y="31"/>
                </a:cxn>
                <a:cxn ang="0">
                  <a:pos x="17" y="94"/>
                </a:cxn>
                <a:cxn ang="0">
                  <a:pos x="0" y="94"/>
                </a:cxn>
              </a:cxnLst>
              <a:rect l="0" t="0" r="r" b="b"/>
              <a:pathLst>
                <a:path w="74" h="94">
                  <a:moveTo>
                    <a:pt x="0" y="94"/>
                  </a:moveTo>
                  <a:lnTo>
                    <a:pt x="0" y="0"/>
                  </a:lnTo>
                  <a:lnTo>
                    <a:pt x="18" y="0"/>
                  </a:lnTo>
                  <a:lnTo>
                    <a:pt x="57" y="63"/>
                  </a:lnTo>
                  <a:lnTo>
                    <a:pt x="57" y="0"/>
                  </a:lnTo>
                  <a:lnTo>
                    <a:pt x="74" y="0"/>
                  </a:lnTo>
                  <a:lnTo>
                    <a:pt x="74" y="94"/>
                  </a:lnTo>
                  <a:lnTo>
                    <a:pt x="56" y="94"/>
                  </a:lnTo>
                  <a:lnTo>
                    <a:pt x="17" y="31"/>
                  </a:lnTo>
                  <a:lnTo>
                    <a:pt x="17" y="94"/>
                  </a:lnTo>
                  <a:lnTo>
                    <a:pt x="0" y="94"/>
                  </a:lnTo>
                  <a:close/>
                </a:path>
              </a:pathLst>
            </a:custGeom>
            <a:solidFill>
              <a:srgbClr val="000000"/>
            </a:solidFill>
            <a:ln w="0">
              <a:solidFill>
                <a:srgbClr val="000000"/>
              </a:solidFill>
              <a:prstDash val="solid"/>
              <a:round/>
              <a:headEnd/>
              <a:tailEnd/>
            </a:ln>
          </p:spPr>
          <p:txBody>
            <a:bodyPr/>
            <a:lstStyle/>
            <a:p>
              <a:endParaRPr lang="en-US"/>
            </a:p>
          </p:txBody>
        </p:sp>
        <p:sp>
          <p:nvSpPr>
            <p:cNvPr id="169646" name="Freeform 2734"/>
            <p:cNvSpPr>
              <a:spLocks noEditPoints="1"/>
            </p:cNvSpPr>
            <p:nvPr/>
          </p:nvSpPr>
          <p:spPr bwMode="auto">
            <a:xfrm>
              <a:off x="1839" y="2916"/>
              <a:ext cx="58" cy="73"/>
            </a:xfrm>
            <a:custGeom>
              <a:avLst/>
              <a:gdLst/>
              <a:ahLst/>
              <a:cxnLst>
                <a:cxn ang="0">
                  <a:pos x="0" y="94"/>
                </a:cxn>
                <a:cxn ang="0">
                  <a:pos x="0" y="0"/>
                </a:cxn>
                <a:cxn ang="0">
                  <a:pos x="39" y="0"/>
                </a:cxn>
                <a:cxn ang="0">
                  <a:pos x="52" y="1"/>
                </a:cxn>
                <a:cxn ang="0">
                  <a:pos x="61" y="2"/>
                </a:cxn>
                <a:cxn ang="0">
                  <a:pos x="66" y="4"/>
                </a:cxn>
                <a:cxn ang="0">
                  <a:pos x="69" y="7"/>
                </a:cxn>
                <a:cxn ang="0">
                  <a:pos x="72" y="12"/>
                </a:cxn>
                <a:cxn ang="0">
                  <a:pos x="74" y="16"/>
                </a:cxn>
                <a:cxn ang="0">
                  <a:pos x="75" y="20"/>
                </a:cxn>
                <a:cxn ang="0">
                  <a:pos x="76" y="26"/>
                </a:cxn>
                <a:cxn ang="0">
                  <a:pos x="75" y="32"/>
                </a:cxn>
                <a:cxn ang="0">
                  <a:pos x="73" y="38"/>
                </a:cxn>
                <a:cxn ang="0">
                  <a:pos x="71" y="43"/>
                </a:cxn>
                <a:cxn ang="0">
                  <a:pos x="68" y="47"/>
                </a:cxn>
                <a:cxn ang="0">
                  <a:pos x="63" y="49"/>
                </a:cxn>
                <a:cxn ang="0">
                  <a:pos x="59" y="51"/>
                </a:cxn>
                <a:cxn ang="0">
                  <a:pos x="54" y="52"/>
                </a:cxn>
                <a:cxn ang="0">
                  <a:pos x="59" y="55"/>
                </a:cxn>
                <a:cxn ang="0">
                  <a:pos x="62" y="60"/>
                </a:cxn>
                <a:cxn ang="0">
                  <a:pos x="66" y="64"/>
                </a:cxn>
                <a:cxn ang="0">
                  <a:pos x="69" y="68"/>
                </a:cxn>
                <a:cxn ang="0">
                  <a:pos x="73" y="75"/>
                </a:cxn>
                <a:cxn ang="0">
                  <a:pos x="84" y="94"/>
                </a:cxn>
                <a:cxn ang="0">
                  <a:pos x="63" y="94"/>
                </a:cxn>
                <a:cxn ang="0">
                  <a:pos x="49" y="72"/>
                </a:cxn>
                <a:cxn ang="0">
                  <a:pos x="46" y="67"/>
                </a:cxn>
                <a:cxn ang="0">
                  <a:pos x="43" y="64"/>
                </a:cxn>
                <a:cxn ang="0">
                  <a:pos x="40" y="61"/>
                </a:cxn>
                <a:cxn ang="0">
                  <a:pos x="38" y="59"/>
                </a:cxn>
                <a:cxn ang="0">
                  <a:pos x="36" y="56"/>
                </a:cxn>
                <a:cxn ang="0">
                  <a:pos x="33" y="55"/>
                </a:cxn>
                <a:cxn ang="0">
                  <a:pos x="29" y="54"/>
                </a:cxn>
                <a:cxn ang="0">
                  <a:pos x="26" y="54"/>
                </a:cxn>
                <a:cxn ang="0">
                  <a:pos x="22" y="54"/>
                </a:cxn>
                <a:cxn ang="0">
                  <a:pos x="17" y="54"/>
                </a:cxn>
                <a:cxn ang="0">
                  <a:pos x="17" y="94"/>
                </a:cxn>
                <a:cxn ang="0">
                  <a:pos x="0" y="94"/>
                </a:cxn>
                <a:cxn ang="0">
                  <a:pos x="17" y="38"/>
                </a:cxn>
                <a:cxn ang="0">
                  <a:pos x="33" y="38"/>
                </a:cxn>
                <a:cxn ang="0">
                  <a:pos x="45" y="38"/>
                </a:cxn>
                <a:cxn ang="0">
                  <a:pos x="50" y="37"/>
                </a:cxn>
                <a:cxn ang="0">
                  <a:pos x="54" y="36"/>
                </a:cxn>
                <a:cxn ang="0">
                  <a:pos x="57" y="33"/>
                </a:cxn>
                <a:cxn ang="0">
                  <a:pos x="58" y="30"/>
                </a:cxn>
                <a:cxn ang="0">
                  <a:pos x="59" y="27"/>
                </a:cxn>
                <a:cxn ang="0">
                  <a:pos x="58" y="24"/>
                </a:cxn>
                <a:cxn ang="0">
                  <a:pos x="57" y="21"/>
                </a:cxn>
                <a:cxn ang="0">
                  <a:pos x="56" y="19"/>
                </a:cxn>
                <a:cxn ang="0">
                  <a:pos x="52" y="17"/>
                </a:cxn>
                <a:cxn ang="0">
                  <a:pos x="48" y="16"/>
                </a:cxn>
                <a:cxn ang="0">
                  <a:pos x="46" y="16"/>
                </a:cxn>
                <a:cxn ang="0">
                  <a:pos x="44" y="16"/>
                </a:cxn>
                <a:cxn ang="0">
                  <a:pos x="39" y="16"/>
                </a:cxn>
                <a:cxn ang="0">
                  <a:pos x="34" y="16"/>
                </a:cxn>
                <a:cxn ang="0">
                  <a:pos x="17" y="16"/>
                </a:cxn>
                <a:cxn ang="0">
                  <a:pos x="17" y="38"/>
                </a:cxn>
              </a:cxnLst>
              <a:rect l="0" t="0" r="r" b="b"/>
              <a:pathLst>
                <a:path w="84" h="94">
                  <a:moveTo>
                    <a:pt x="0" y="94"/>
                  </a:moveTo>
                  <a:lnTo>
                    <a:pt x="0" y="0"/>
                  </a:lnTo>
                  <a:lnTo>
                    <a:pt x="39" y="0"/>
                  </a:lnTo>
                  <a:lnTo>
                    <a:pt x="52" y="1"/>
                  </a:lnTo>
                  <a:lnTo>
                    <a:pt x="61" y="2"/>
                  </a:lnTo>
                  <a:lnTo>
                    <a:pt x="66" y="4"/>
                  </a:lnTo>
                  <a:lnTo>
                    <a:pt x="69" y="7"/>
                  </a:lnTo>
                  <a:lnTo>
                    <a:pt x="72" y="12"/>
                  </a:lnTo>
                  <a:lnTo>
                    <a:pt x="74" y="16"/>
                  </a:lnTo>
                  <a:lnTo>
                    <a:pt x="75" y="20"/>
                  </a:lnTo>
                  <a:lnTo>
                    <a:pt x="76" y="26"/>
                  </a:lnTo>
                  <a:lnTo>
                    <a:pt x="75" y="32"/>
                  </a:lnTo>
                  <a:lnTo>
                    <a:pt x="73" y="38"/>
                  </a:lnTo>
                  <a:lnTo>
                    <a:pt x="71" y="43"/>
                  </a:lnTo>
                  <a:lnTo>
                    <a:pt x="68" y="47"/>
                  </a:lnTo>
                  <a:lnTo>
                    <a:pt x="63" y="49"/>
                  </a:lnTo>
                  <a:lnTo>
                    <a:pt x="59" y="51"/>
                  </a:lnTo>
                  <a:lnTo>
                    <a:pt x="54" y="52"/>
                  </a:lnTo>
                  <a:lnTo>
                    <a:pt x="59" y="55"/>
                  </a:lnTo>
                  <a:lnTo>
                    <a:pt x="62" y="60"/>
                  </a:lnTo>
                  <a:lnTo>
                    <a:pt x="66" y="64"/>
                  </a:lnTo>
                  <a:lnTo>
                    <a:pt x="69" y="68"/>
                  </a:lnTo>
                  <a:lnTo>
                    <a:pt x="73" y="75"/>
                  </a:lnTo>
                  <a:lnTo>
                    <a:pt x="84" y="94"/>
                  </a:lnTo>
                  <a:lnTo>
                    <a:pt x="63" y="94"/>
                  </a:lnTo>
                  <a:lnTo>
                    <a:pt x="49" y="72"/>
                  </a:lnTo>
                  <a:lnTo>
                    <a:pt x="46" y="67"/>
                  </a:lnTo>
                  <a:lnTo>
                    <a:pt x="43" y="64"/>
                  </a:lnTo>
                  <a:lnTo>
                    <a:pt x="40" y="61"/>
                  </a:lnTo>
                  <a:lnTo>
                    <a:pt x="38" y="59"/>
                  </a:lnTo>
                  <a:lnTo>
                    <a:pt x="36" y="56"/>
                  </a:lnTo>
                  <a:lnTo>
                    <a:pt x="33" y="55"/>
                  </a:lnTo>
                  <a:lnTo>
                    <a:pt x="29" y="54"/>
                  </a:lnTo>
                  <a:lnTo>
                    <a:pt x="26" y="54"/>
                  </a:lnTo>
                  <a:lnTo>
                    <a:pt x="22" y="54"/>
                  </a:lnTo>
                  <a:lnTo>
                    <a:pt x="17" y="54"/>
                  </a:lnTo>
                  <a:lnTo>
                    <a:pt x="17" y="94"/>
                  </a:lnTo>
                  <a:lnTo>
                    <a:pt x="0" y="94"/>
                  </a:lnTo>
                  <a:close/>
                  <a:moveTo>
                    <a:pt x="17" y="38"/>
                  </a:moveTo>
                  <a:lnTo>
                    <a:pt x="33" y="38"/>
                  </a:lnTo>
                  <a:lnTo>
                    <a:pt x="45" y="38"/>
                  </a:lnTo>
                  <a:lnTo>
                    <a:pt x="50" y="37"/>
                  </a:lnTo>
                  <a:lnTo>
                    <a:pt x="54" y="36"/>
                  </a:lnTo>
                  <a:lnTo>
                    <a:pt x="57" y="33"/>
                  </a:lnTo>
                  <a:lnTo>
                    <a:pt x="58" y="30"/>
                  </a:lnTo>
                  <a:lnTo>
                    <a:pt x="59" y="27"/>
                  </a:lnTo>
                  <a:lnTo>
                    <a:pt x="58" y="24"/>
                  </a:lnTo>
                  <a:lnTo>
                    <a:pt x="57" y="21"/>
                  </a:lnTo>
                  <a:lnTo>
                    <a:pt x="56" y="19"/>
                  </a:lnTo>
                  <a:lnTo>
                    <a:pt x="52" y="17"/>
                  </a:lnTo>
                  <a:lnTo>
                    <a:pt x="48" y="16"/>
                  </a:lnTo>
                  <a:lnTo>
                    <a:pt x="46" y="16"/>
                  </a:lnTo>
                  <a:lnTo>
                    <a:pt x="44" y="16"/>
                  </a:lnTo>
                  <a:lnTo>
                    <a:pt x="39" y="16"/>
                  </a:lnTo>
                  <a:lnTo>
                    <a:pt x="34" y="16"/>
                  </a:lnTo>
                  <a:lnTo>
                    <a:pt x="17" y="16"/>
                  </a:lnTo>
                  <a:lnTo>
                    <a:pt x="17" y="38"/>
                  </a:lnTo>
                  <a:close/>
                </a:path>
              </a:pathLst>
            </a:custGeom>
            <a:solidFill>
              <a:srgbClr val="000000"/>
            </a:solidFill>
            <a:ln w="0">
              <a:solidFill>
                <a:srgbClr val="000000"/>
              </a:solidFill>
              <a:prstDash val="solid"/>
              <a:round/>
              <a:headEnd/>
              <a:tailEnd/>
            </a:ln>
          </p:spPr>
          <p:txBody>
            <a:bodyPr/>
            <a:lstStyle/>
            <a:p>
              <a:endParaRPr lang="en-US"/>
            </a:p>
          </p:txBody>
        </p:sp>
        <p:sp>
          <p:nvSpPr>
            <p:cNvPr id="169647" name="Freeform 2735"/>
            <p:cNvSpPr>
              <a:spLocks/>
            </p:cNvSpPr>
            <p:nvPr/>
          </p:nvSpPr>
          <p:spPr bwMode="auto">
            <a:xfrm>
              <a:off x="1904" y="2916"/>
              <a:ext cx="49" cy="73"/>
            </a:xfrm>
            <a:custGeom>
              <a:avLst/>
              <a:gdLst/>
              <a:ahLst/>
              <a:cxnLst>
                <a:cxn ang="0">
                  <a:pos x="0" y="94"/>
                </a:cxn>
                <a:cxn ang="0">
                  <a:pos x="0" y="0"/>
                </a:cxn>
                <a:cxn ang="0">
                  <a:pos x="70" y="0"/>
                </a:cxn>
                <a:cxn ang="0">
                  <a:pos x="70" y="16"/>
                </a:cxn>
                <a:cxn ang="0">
                  <a:pos x="17" y="16"/>
                </a:cxn>
                <a:cxn ang="0">
                  <a:pos x="17" y="37"/>
                </a:cxn>
                <a:cxn ang="0">
                  <a:pos x="66" y="37"/>
                </a:cxn>
                <a:cxn ang="0">
                  <a:pos x="66" y="53"/>
                </a:cxn>
                <a:cxn ang="0">
                  <a:pos x="17" y="53"/>
                </a:cxn>
                <a:cxn ang="0">
                  <a:pos x="17" y="77"/>
                </a:cxn>
                <a:cxn ang="0">
                  <a:pos x="71" y="77"/>
                </a:cxn>
                <a:cxn ang="0">
                  <a:pos x="71" y="94"/>
                </a:cxn>
                <a:cxn ang="0">
                  <a:pos x="0" y="94"/>
                </a:cxn>
              </a:cxnLst>
              <a:rect l="0" t="0" r="r" b="b"/>
              <a:pathLst>
                <a:path w="71" h="94">
                  <a:moveTo>
                    <a:pt x="0" y="94"/>
                  </a:moveTo>
                  <a:lnTo>
                    <a:pt x="0" y="0"/>
                  </a:lnTo>
                  <a:lnTo>
                    <a:pt x="70" y="0"/>
                  </a:lnTo>
                  <a:lnTo>
                    <a:pt x="70" y="16"/>
                  </a:lnTo>
                  <a:lnTo>
                    <a:pt x="17" y="16"/>
                  </a:lnTo>
                  <a:lnTo>
                    <a:pt x="17" y="37"/>
                  </a:lnTo>
                  <a:lnTo>
                    <a:pt x="66" y="37"/>
                  </a:lnTo>
                  <a:lnTo>
                    <a:pt x="66" y="53"/>
                  </a:lnTo>
                  <a:lnTo>
                    <a:pt x="17" y="53"/>
                  </a:lnTo>
                  <a:lnTo>
                    <a:pt x="17" y="77"/>
                  </a:lnTo>
                  <a:lnTo>
                    <a:pt x="71" y="77"/>
                  </a:lnTo>
                  <a:lnTo>
                    <a:pt x="71" y="94"/>
                  </a:lnTo>
                  <a:lnTo>
                    <a:pt x="0" y="94"/>
                  </a:lnTo>
                  <a:close/>
                </a:path>
              </a:pathLst>
            </a:custGeom>
            <a:solidFill>
              <a:srgbClr val="000000"/>
            </a:solidFill>
            <a:ln w="0">
              <a:solidFill>
                <a:srgbClr val="000000"/>
              </a:solidFill>
              <a:prstDash val="solid"/>
              <a:round/>
              <a:headEnd/>
              <a:tailEnd/>
            </a:ln>
          </p:spPr>
          <p:txBody>
            <a:bodyPr/>
            <a:lstStyle/>
            <a:p>
              <a:endParaRPr lang="en-US"/>
            </a:p>
          </p:txBody>
        </p:sp>
        <p:sp>
          <p:nvSpPr>
            <p:cNvPr id="169648" name="Freeform 2736"/>
            <p:cNvSpPr>
              <a:spLocks/>
            </p:cNvSpPr>
            <p:nvPr/>
          </p:nvSpPr>
          <p:spPr bwMode="auto">
            <a:xfrm>
              <a:off x="1961" y="2915"/>
              <a:ext cx="53" cy="76"/>
            </a:xfrm>
            <a:custGeom>
              <a:avLst/>
              <a:gdLst/>
              <a:ahLst/>
              <a:cxnLst>
                <a:cxn ang="0">
                  <a:pos x="18" y="63"/>
                </a:cxn>
                <a:cxn ang="0">
                  <a:pos x="22" y="74"/>
                </a:cxn>
                <a:cxn ang="0">
                  <a:pos x="28" y="79"/>
                </a:cxn>
                <a:cxn ang="0">
                  <a:pos x="39" y="81"/>
                </a:cxn>
                <a:cxn ang="0">
                  <a:pos x="50" y="79"/>
                </a:cxn>
                <a:cxn ang="0">
                  <a:pos x="57" y="75"/>
                </a:cxn>
                <a:cxn ang="0">
                  <a:pos x="59" y="68"/>
                </a:cxn>
                <a:cxn ang="0">
                  <a:pos x="57" y="63"/>
                </a:cxn>
                <a:cxn ang="0">
                  <a:pos x="50" y="58"/>
                </a:cxn>
                <a:cxn ang="0">
                  <a:pos x="45" y="57"/>
                </a:cxn>
                <a:cxn ang="0">
                  <a:pos x="35" y="55"/>
                </a:cxn>
                <a:cxn ang="0">
                  <a:pos x="13" y="45"/>
                </a:cxn>
                <a:cxn ang="0">
                  <a:pos x="4" y="27"/>
                </a:cxn>
                <a:cxn ang="0">
                  <a:pos x="6" y="17"/>
                </a:cxn>
                <a:cxn ang="0">
                  <a:pos x="11" y="9"/>
                </a:cxn>
                <a:cxn ang="0">
                  <a:pos x="20" y="4"/>
                </a:cxn>
                <a:cxn ang="0">
                  <a:pos x="37" y="0"/>
                </a:cxn>
                <a:cxn ang="0">
                  <a:pos x="64" y="8"/>
                </a:cxn>
                <a:cxn ang="0">
                  <a:pos x="72" y="29"/>
                </a:cxn>
                <a:cxn ang="0">
                  <a:pos x="54" y="26"/>
                </a:cxn>
                <a:cxn ang="0">
                  <a:pos x="49" y="20"/>
                </a:cxn>
                <a:cxn ang="0">
                  <a:pos x="43" y="17"/>
                </a:cxn>
                <a:cxn ang="0">
                  <a:pos x="33" y="17"/>
                </a:cxn>
                <a:cxn ang="0">
                  <a:pos x="25" y="20"/>
                </a:cxn>
                <a:cxn ang="0">
                  <a:pos x="22" y="23"/>
                </a:cxn>
                <a:cxn ang="0">
                  <a:pos x="23" y="29"/>
                </a:cxn>
                <a:cxn ang="0">
                  <a:pos x="27" y="33"/>
                </a:cxn>
                <a:cxn ang="0">
                  <a:pos x="36" y="37"/>
                </a:cxn>
                <a:cxn ang="0">
                  <a:pos x="55" y="41"/>
                </a:cxn>
                <a:cxn ang="0">
                  <a:pos x="67" y="47"/>
                </a:cxn>
                <a:cxn ang="0">
                  <a:pos x="73" y="54"/>
                </a:cxn>
                <a:cxn ang="0">
                  <a:pos x="77" y="63"/>
                </a:cxn>
                <a:cxn ang="0">
                  <a:pos x="77" y="74"/>
                </a:cxn>
                <a:cxn ang="0">
                  <a:pos x="72" y="84"/>
                </a:cxn>
                <a:cxn ang="0">
                  <a:pos x="65" y="91"/>
                </a:cxn>
                <a:cxn ang="0">
                  <a:pos x="50" y="97"/>
                </a:cxn>
                <a:cxn ang="0">
                  <a:pos x="23" y="96"/>
                </a:cxn>
                <a:cxn ang="0">
                  <a:pos x="4" y="79"/>
                </a:cxn>
              </a:cxnLst>
              <a:rect l="0" t="0" r="r" b="b"/>
              <a:pathLst>
                <a:path w="77" h="98">
                  <a:moveTo>
                    <a:pt x="0" y="65"/>
                  </a:moveTo>
                  <a:lnTo>
                    <a:pt x="18" y="63"/>
                  </a:lnTo>
                  <a:lnTo>
                    <a:pt x="20" y="68"/>
                  </a:lnTo>
                  <a:lnTo>
                    <a:pt x="22" y="74"/>
                  </a:lnTo>
                  <a:lnTo>
                    <a:pt x="25" y="77"/>
                  </a:lnTo>
                  <a:lnTo>
                    <a:pt x="28" y="79"/>
                  </a:lnTo>
                  <a:lnTo>
                    <a:pt x="34" y="80"/>
                  </a:lnTo>
                  <a:lnTo>
                    <a:pt x="39" y="81"/>
                  </a:lnTo>
                  <a:lnTo>
                    <a:pt x="45" y="80"/>
                  </a:lnTo>
                  <a:lnTo>
                    <a:pt x="50" y="79"/>
                  </a:lnTo>
                  <a:lnTo>
                    <a:pt x="54" y="77"/>
                  </a:lnTo>
                  <a:lnTo>
                    <a:pt x="57" y="75"/>
                  </a:lnTo>
                  <a:lnTo>
                    <a:pt x="58" y="72"/>
                  </a:lnTo>
                  <a:lnTo>
                    <a:pt x="59" y="68"/>
                  </a:lnTo>
                  <a:lnTo>
                    <a:pt x="58" y="65"/>
                  </a:lnTo>
                  <a:lnTo>
                    <a:pt x="57" y="63"/>
                  </a:lnTo>
                  <a:lnTo>
                    <a:pt x="55" y="61"/>
                  </a:lnTo>
                  <a:lnTo>
                    <a:pt x="50" y="58"/>
                  </a:lnTo>
                  <a:lnTo>
                    <a:pt x="48" y="58"/>
                  </a:lnTo>
                  <a:lnTo>
                    <a:pt x="45" y="57"/>
                  </a:lnTo>
                  <a:lnTo>
                    <a:pt x="41" y="56"/>
                  </a:lnTo>
                  <a:lnTo>
                    <a:pt x="35" y="55"/>
                  </a:lnTo>
                  <a:lnTo>
                    <a:pt x="22" y="51"/>
                  </a:lnTo>
                  <a:lnTo>
                    <a:pt x="13" y="45"/>
                  </a:lnTo>
                  <a:lnTo>
                    <a:pt x="7" y="37"/>
                  </a:lnTo>
                  <a:lnTo>
                    <a:pt x="4" y="27"/>
                  </a:lnTo>
                  <a:lnTo>
                    <a:pt x="4" y="22"/>
                  </a:lnTo>
                  <a:lnTo>
                    <a:pt x="6" y="17"/>
                  </a:lnTo>
                  <a:lnTo>
                    <a:pt x="8" y="14"/>
                  </a:lnTo>
                  <a:lnTo>
                    <a:pt x="11" y="9"/>
                  </a:lnTo>
                  <a:lnTo>
                    <a:pt x="15" y="6"/>
                  </a:lnTo>
                  <a:lnTo>
                    <a:pt x="20" y="4"/>
                  </a:lnTo>
                  <a:lnTo>
                    <a:pt x="27" y="2"/>
                  </a:lnTo>
                  <a:lnTo>
                    <a:pt x="37" y="0"/>
                  </a:lnTo>
                  <a:lnTo>
                    <a:pt x="53" y="3"/>
                  </a:lnTo>
                  <a:lnTo>
                    <a:pt x="64" y="8"/>
                  </a:lnTo>
                  <a:lnTo>
                    <a:pt x="70" y="17"/>
                  </a:lnTo>
                  <a:lnTo>
                    <a:pt x="72" y="29"/>
                  </a:lnTo>
                  <a:lnTo>
                    <a:pt x="55" y="30"/>
                  </a:lnTo>
                  <a:lnTo>
                    <a:pt x="54" y="26"/>
                  </a:lnTo>
                  <a:lnTo>
                    <a:pt x="53" y="22"/>
                  </a:lnTo>
                  <a:lnTo>
                    <a:pt x="49" y="20"/>
                  </a:lnTo>
                  <a:lnTo>
                    <a:pt x="47" y="18"/>
                  </a:lnTo>
                  <a:lnTo>
                    <a:pt x="43" y="17"/>
                  </a:lnTo>
                  <a:lnTo>
                    <a:pt x="37" y="17"/>
                  </a:lnTo>
                  <a:lnTo>
                    <a:pt x="33" y="17"/>
                  </a:lnTo>
                  <a:lnTo>
                    <a:pt x="28" y="18"/>
                  </a:lnTo>
                  <a:lnTo>
                    <a:pt x="25" y="20"/>
                  </a:lnTo>
                  <a:lnTo>
                    <a:pt x="23" y="21"/>
                  </a:lnTo>
                  <a:lnTo>
                    <a:pt x="22" y="23"/>
                  </a:lnTo>
                  <a:lnTo>
                    <a:pt x="22" y="26"/>
                  </a:lnTo>
                  <a:lnTo>
                    <a:pt x="23" y="29"/>
                  </a:lnTo>
                  <a:lnTo>
                    <a:pt x="25" y="31"/>
                  </a:lnTo>
                  <a:lnTo>
                    <a:pt x="27" y="33"/>
                  </a:lnTo>
                  <a:lnTo>
                    <a:pt x="31" y="34"/>
                  </a:lnTo>
                  <a:lnTo>
                    <a:pt x="36" y="37"/>
                  </a:lnTo>
                  <a:lnTo>
                    <a:pt x="43" y="38"/>
                  </a:lnTo>
                  <a:lnTo>
                    <a:pt x="55" y="41"/>
                  </a:lnTo>
                  <a:lnTo>
                    <a:pt x="62" y="44"/>
                  </a:lnTo>
                  <a:lnTo>
                    <a:pt x="67" y="47"/>
                  </a:lnTo>
                  <a:lnTo>
                    <a:pt x="70" y="50"/>
                  </a:lnTo>
                  <a:lnTo>
                    <a:pt x="73" y="54"/>
                  </a:lnTo>
                  <a:lnTo>
                    <a:pt x="76" y="58"/>
                  </a:lnTo>
                  <a:lnTo>
                    <a:pt x="77" y="63"/>
                  </a:lnTo>
                  <a:lnTo>
                    <a:pt x="77" y="68"/>
                  </a:lnTo>
                  <a:lnTo>
                    <a:pt x="77" y="74"/>
                  </a:lnTo>
                  <a:lnTo>
                    <a:pt x="74" y="79"/>
                  </a:lnTo>
                  <a:lnTo>
                    <a:pt x="72" y="84"/>
                  </a:lnTo>
                  <a:lnTo>
                    <a:pt x="69" y="88"/>
                  </a:lnTo>
                  <a:lnTo>
                    <a:pt x="65" y="91"/>
                  </a:lnTo>
                  <a:lnTo>
                    <a:pt x="59" y="93"/>
                  </a:lnTo>
                  <a:lnTo>
                    <a:pt x="50" y="97"/>
                  </a:lnTo>
                  <a:lnTo>
                    <a:pt x="39" y="98"/>
                  </a:lnTo>
                  <a:lnTo>
                    <a:pt x="23" y="96"/>
                  </a:lnTo>
                  <a:lnTo>
                    <a:pt x="12" y="89"/>
                  </a:lnTo>
                  <a:lnTo>
                    <a:pt x="4" y="79"/>
                  </a:lnTo>
                  <a:lnTo>
                    <a:pt x="0" y="65"/>
                  </a:lnTo>
                  <a:close/>
                </a:path>
              </a:pathLst>
            </a:custGeom>
            <a:solidFill>
              <a:srgbClr val="000000"/>
            </a:solidFill>
            <a:ln w="0">
              <a:solidFill>
                <a:srgbClr val="000000"/>
              </a:solidFill>
              <a:prstDash val="solid"/>
              <a:round/>
              <a:headEnd/>
              <a:tailEnd/>
            </a:ln>
          </p:spPr>
          <p:txBody>
            <a:bodyPr/>
            <a:lstStyle/>
            <a:p>
              <a:endParaRPr lang="en-US"/>
            </a:p>
          </p:txBody>
        </p:sp>
        <p:sp>
          <p:nvSpPr>
            <p:cNvPr id="169649" name="Line 2737"/>
            <p:cNvSpPr>
              <a:spLocks noChangeShapeType="1"/>
            </p:cNvSpPr>
            <p:nvPr/>
          </p:nvSpPr>
          <p:spPr bwMode="auto">
            <a:xfrm>
              <a:off x="1566" y="2951"/>
              <a:ext cx="91" cy="0"/>
            </a:xfrm>
            <a:prstGeom prst="line">
              <a:avLst/>
            </a:prstGeom>
            <a:noFill/>
            <a:ln w="14288">
              <a:solidFill>
                <a:srgbClr val="000000"/>
              </a:solidFill>
              <a:round/>
              <a:headEnd/>
              <a:tailEnd/>
            </a:ln>
          </p:spPr>
          <p:txBody>
            <a:bodyPr/>
            <a:lstStyle/>
            <a:p>
              <a:endParaRPr lang="en-US"/>
            </a:p>
          </p:txBody>
        </p:sp>
        <p:sp>
          <p:nvSpPr>
            <p:cNvPr id="169650" name="Freeform 2738"/>
            <p:cNvSpPr>
              <a:spLocks noEditPoints="1"/>
            </p:cNvSpPr>
            <p:nvPr/>
          </p:nvSpPr>
          <p:spPr bwMode="auto">
            <a:xfrm>
              <a:off x="1673" y="3039"/>
              <a:ext cx="59" cy="73"/>
            </a:xfrm>
            <a:custGeom>
              <a:avLst/>
              <a:gdLst/>
              <a:ahLst/>
              <a:cxnLst>
                <a:cxn ang="0">
                  <a:pos x="0" y="94"/>
                </a:cxn>
                <a:cxn ang="0">
                  <a:pos x="0" y="0"/>
                </a:cxn>
                <a:cxn ang="0">
                  <a:pos x="40" y="0"/>
                </a:cxn>
                <a:cxn ang="0">
                  <a:pos x="53" y="1"/>
                </a:cxn>
                <a:cxn ang="0">
                  <a:pos x="62" y="2"/>
                </a:cxn>
                <a:cxn ang="0">
                  <a:pos x="66" y="5"/>
                </a:cxn>
                <a:cxn ang="0">
                  <a:pos x="70" y="8"/>
                </a:cxn>
                <a:cxn ang="0">
                  <a:pos x="73" y="12"/>
                </a:cxn>
                <a:cxn ang="0">
                  <a:pos x="75" y="17"/>
                </a:cxn>
                <a:cxn ang="0">
                  <a:pos x="77" y="21"/>
                </a:cxn>
                <a:cxn ang="0">
                  <a:pos x="77" y="26"/>
                </a:cxn>
                <a:cxn ang="0">
                  <a:pos x="76" y="33"/>
                </a:cxn>
                <a:cxn ang="0">
                  <a:pos x="75" y="39"/>
                </a:cxn>
                <a:cxn ang="0">
                  <a:pos x="71" y="44"/>
                </a:cxn>
                <a:cxn ang="0">
                  <a:pos x="68" y="47"/>
                </a:cxn>
                <a:cxn ang="0">
                  <a:pos x="64" y="49"/>
                </a:cxn>
                <a:cxn ang="0">
                  <a:pos x="59" y="52"/>
                </a:cxn>
                <a:cxn ang="0">
                  <a:pos x="54" y="53"/>
                </a:cxn>
                <a:cxn ang="0">
                  <a:pos x="59" y="56"/>
                </a:cxn>
                <a:cxn ang="0">
                  <a:pos x="64" y="60"/>
                </a:cxn>
                <a:cxn ang="0">
                  <a:pos x="66" y="65"/>
                </a:cxn>
                <a:cxn ang="0">
                  <a:pos x="69" y="69"/>
                </a:cxn>
                <a:cxn ang="0">
                  <a:pos x="74" y="76"/>
                </a:cxn>
                <a:cxn ang="0">
                  <a:pos x="86" y="94"/>
                </a:cxn>
                <a:cxn ang="0">
                  <a:pos x="65" y="94"/>
                </a:cxn>
                <a:cxn ang="0">
                  <a:pos x="51" y="72"/>
                </a:cxn>
                <a:cxn ang="0">
                  <a:pos x="46" y="68"/>
                </a:cxn>
                <a:cxn ang="0">
                  <a:pos x="43" y="65"/>
                </a:cxn>
                <a:cxn ang="0">
                  <a:pos x="41" y="61"/>
                </a:cxn>
                <a:cxn ang="0">
                  <a:pos x="40" y="59"/>
                </a:cxn>
                <a:cxn ang="0">
                  <a:pos x="36" y="57"/>
                </a:cxn>
                <a:cxn ang="0">
                  <a:pos x="33" y="56"/>
                </a:cxn>
                <a:cxn ang="0">
                  <a:pos x="30" y="55"/>
                </a:cxn>
                <a:cxn ang="0">
                  <a:pos x="27" y="55"/>
                </a:cxn>
                <a:cxn ang="0">
                  <a:pos x="22" y="55"/>
                </a:cxn>
                <a:cxn ang="0">
                  <a:pos x="18" y="55"/>
                </a:cxn>
                <a:cxn ang="0">
                  <a:pos x="18" y="94"/>
                </a:cxn>
                <a:cxn ang="0">
                  <a:pos x="0" y="94"/>
                </a:cxn>
                <a:cxn ang="0">
                  <a:pos x="18" y="39"/>
                </a:cxn>
                <a:cxn ang="0">
                  <a:pos x="33" y="39"/>
                </a:cxn>
                <a:cxn ang="0">
                  <a:pos x="45" y="39"/>
                </a:cxn>
                <a:cxn ang="0">
                  <a:pos x="52" y="37"/>
                </a:cxn>
                <a:cxn ang="0">
                  <a:pos x="55" y="36"/>
                </a:cxn>
                <a:cxn ang="0">
                  <a:pos x="57" y="34"/>
                </a:cxn>
                <a:cxn ang="0">
                  <a:pos x="58" y="31"/>
                </a:cxn>
                <a:cxn ang="0">
                  <a:pos x="59" y="28"/>
                </a:cxn>
                <a:cxn ang="0">
                  <a:pos x="59" y="24"/>
                </a:cxn>
                <a:cxn ang="0">
                  <a:pos x="58" y="22"/>
                </a:cxn>
                <a:cxn ang="0">
                  <a:pos x="56" y="20"/>
                </a:cxn>
                <a:cxn ang="0">
                  <a:pos x="53" y="18"/>
                </a:cxn>
                <a:cxn ang="0">
                  <a:pos x="48" y="17"/>
                </a:cxn>
                <a:cxn ang="0">
                  <a:pos x="47" y="17"/>
                </a:cxn>
                <a:cxn ang="0">
                  <a:pos x="44" y="17"/>
                </a:cxn>
                <a:cxn ang="0">
                  <a:pos x="40" y="17"/>
                </a:cxn>
                <a:cxn ang="0">
                  <a:pos x="34" y="17"/>
                </a:cxn>
                <a:cxn ang="0">
                  <a:pos x="18" y="17"/>
                </a:cxn>
                <a:cxn ang="0">
                  <a:pos x="18" y="39"/>
                </a:cxn>
              </a:cxnLst>
              <a:rect l="0" t="0" r="r" b="b"/>
              <a:pathLst>
                <a:path w="86" h="94">
                  <a:moveTo>
                    <a:pt x="0" y="94"/>
                  </a:moveTo>
                  <a:lnTo>
                    <a:pt x="0" y="0"/>
                  </a:lnTo>
                  <a:lnTo>
                    <a:pt x="40" y="0"/>
                  </a:lnTo>
                  <a:lnTo>
                    <a:pt x="53" y="1"/>
                  </a:lnTo>
                  <a:lnTo>
                    <a:pt x="62" y="2"/>
                  </a:lnTo>
                  <a:lnTo>
                    <a:pt x="66" y="5"/>
                  </a:lnTo>
                  <a:lnTo>
                    <a:pt x="70" y="8"/>
                  </a:lnTo>
                  <a:lnTo>
                    <a:pt x="73" y="12"/>
                  </a:lnTo>
                  <a:lnTo>
                    <a:pt x="75" y="17"/>
                  </a:lnTo>
                  <a:lnTo>
                    <a:pt x="77" y="21"/>
                  </a:lnTo>
                  <a:lnTo>
                    <a:pt x="77" y="26"/>
                  </a:lnTo>
                  <a:lnTo>
                    <a:pt x="76" y="33"/>
                  </a:lnTo>
                  <a:lnTo>
                    <a:pt x="75" y="39"/>
                  </a:lnTo>
                  <a:lnTo>
                    <a:pt x="71" y="44"/>
                  </a:lnTo>
                  <a:lnTo>
                    <a:pt x="68" y="47"/>
                  </a:lnTo>
                  <a:lnTo>
                    <a:pt x="64" y="49"/>
                  </a:lnTo>
                  <a:lnTo>
                    <a:pt x="59" y="52"/>
                  </a:lnTo>
                  <a:lnTo>
                    <a:pt x="54" y="53"/>
                  </a:lnTo>
                  <a:lnTo>
                    <a:pt x="59" y="56"/>
                  </a:lnTo>
                  <a:lnTo>
                    <a:pt x="64" y="60"/>
                  </a:lnTo>
                  <a:lnTo>
                    <a:pt x="66" y="65"/>
                  </a:lnTo>
                  <a:lnTo>
                    <a:pt x="69" y="69"/>
                  </a:lnTo>
                  <a:lnTo>
                    <a:pt x="74" y="76"/>
                  </a:lnTo>
                  <a:lnTo>
                    <a:pt x="86" y="94"/>
                  </a:lnTo>
                  <a:lnTo>
                    <a:pt x="65" y="94"/>
                  </a:lnTo>
                  <a:lnTo>
                    <a:pt x="51" y="72"/>
                  </a:lnTo>
                  <a:lnTo>
                    <a:pt x="46" y="68"/>
                  </a:lnTo>
                  <a:lnTo>
                    <a:pt x="43" y="65"/>
                  </a:lnTo>
                  <a:lnTo>
                    <a:pt x="41" y="61"/>
                  </a:lnTo>
                  <a:lnTo>
                    <a:pt x="40" y="59"/>
                  </a:lnTo>
                  <a:lnTo>
                    <a:pt x="36" y="57"/>
                  </a:lnTo>
                  <a:lnTo>
                    <a:pt x="33" y="56"/>
                  </a:lnTo>
                  <a:lnTo>
                    <a:pt x="30" y="55"/>
                  </a:lnTo>
                  <a:lnTo>
                    <a:pt x="27" y="55"/>
                  </a:lnTo>
                  <a:lnTo>
                    <a:pt x="22" y="55"/>
                  </a:lnTo>
                  <a:lnTo>
                    <a:pt x="18" y="55"/>
                  </a:lnTo>
                  <a:lnTo>
                    <a:pt x="18" y="94"/>
                  </a:lnTo>
                  <a:lnTo>
                    <a:pt x="0" y="94"/>
                  </a:lnTo>
                  <a:close/>
                  <a:moveTo>
                    <a:pt x="18" y="39"/>
                  </a:moveTo>
                  <a:lnTo>
                    <a:pt x="33" y="39"/>
                  </a:lnTo>
                  <a:lnTo>
                    <a:pt x="45" y="39"/>
                  </a:lnTo>
                  <a:lnTo>
                    <a:pt x="52" y="37"/>
                  </a:lnTo>
                  <a:lnTo>
                    <a:pt x="55" y="36"/>
                  </a:lnTo>
                  <a:lnTo>
                    <a:pt x="57" y="34"/>
                  </a:lnTo>
                  <a:lnTo>
                    <a:pt x="58" y="31"/>
                  </a:lnTo>
                  <a:lnTo>
                    <a:pt x="59" y="28"/>
                  </a:lnTo>
                  <a:lnTo>
                    <a:pt x="59" y="24"/>
                  </a:lnTo>
                  <a:lnTo>
                    <a:pt x="58" y="22"/>
                  </a:lnTo>
                  <a:lnTo>
                    <a:pt x="56" y="20"/>
                  </a:lnTo>
                  <a:lnTo>
                    <a:pt x="53" y="18"/>
                  </a:lnTo>
                  <a:lnTo>
                    <a:pt x="48" y="17"/>
                  </a:lnTo>
                  <a:lnTo>
                    <a:pt x="47" y="17"/>
                  </a:lnTo>
                  <a:lnTo>
                    <a:pt x="44" y="17"/>
                  </a:lnTo>
                  <a:lnTo>
                    <a:pt x="40" y="17"/>
                  </a:lnTo>
                  <a:lnTo>
                    <a:pt x="34" y="17"/>
                  </a:lnTo>
                  <a:lnTo>
                    <a:pt x="18" y="17"/>
                  </a:lnTo>
                  <a:lnTo>
                    <a:pt x="18" y="39"/>
                  </a:lnTo>
                  <a:close/>
                </a:path>
              </a:pathLst>
            </a:custGeom>
            <a:solidFill>
              <a:srgbClr val="000000"/>
            </a:solidFill>
            <a:ln w="0">
              <a:solidFill>
                <a:srgbClr val="000000"/>
              </a:solidFill>
              <a:prstDash val="solid"/>
              <a:round/>
              <a:headEnd/>
              <a:tailEnd/>
            </a:ln>
          </p:spPr>
          <p:txBody>
            <a:bodyPr/>
            <a:lstStyle/>
            <a:p>
              <a:endParaRPr lang="en-US"/>
            </a:p>
          </p:txBody>
        </p:sp>
        <p:sp>
          <p:nvSpPr>
            <p:cNvPr id="169651" name="Freeform 2739"/>
            <p:cNvSpPr>
              <a:spLocks/>
            </p:cNvSpPr>
            <p:nvPr/>
          </p:nvSpPr>
          <p:spPr bwMode="auto">
            <a:xfrm>
              <a:off x="1737" y="3039"/>
              <a:ext cx="64" cy="73"/>
            </a:xfrm>
            <a:custGeom>
              <a:avLst/>
              <a:gdLst/>
              <a:ahLst/>
              <a:cxnLst>
                <a:cxn ang="0">
                  <a:pos x="0" y="94"/>
                </a:cxn>
                <a:cxn ang="0">
                  <a:pos x="0" y="0"/>
                </a:cxn>
                <a:cxn ang="0">
                  <a:pos x="31" y="0"/>
                </a:cxn>
                <a:cxn ang="0">
                  <a:pos x="46" y="65"/>
                </a:cxn>
                <a:cxn ang="0">
                  <a:pos x="62" y="0"/>
                </a:cxn>
                <a:cxn ang="0">
                  <a:pos x="92" y="0"/>
                </a:cxn>
                <a:cxn ang="0">
                  <a:pos x="92" y="94"/>
                </a:cxn>
                <a:cxn ang="0">
                  <a:pos x="75" y="94"/>
                </a:cxn>
                <a:cxn ang="0">
                  <a:pos x="74" y="20"/>
                </a:cxn>
                <a:cxn ang="0">
                  <a:pos x="56" y="94"/>
                </a:cxn>
                <a:cxn ang="0">
                  <a:pos x="35" y="94"/>
                </a:cxn>
                <a:cxn ang="0">
                  <a:pos x="19" y="20"/>
                </a:cxn>
                <a:cxn ang="0">
                  <a:pos x="18" y="94"/>
                </a:cxn>
                <a:cxn ang="0">
                  <a:pos x="0" y="94"/>
                </a:cxn>
              </a:cxnLst>
              <a:rect l="0" t="0" r="r" b="b"/>
              <a:pathLst>
                <a:path w="92" h="94">
                  <a:moveTo>
                    <a:pt x="0" y="94"/>
                  </a:moveTo>
                  <a:lnTo>
                    <a:pt x="0" y="0"/>
                  </a:lnTo>
                  <a:lnTo>
                    <a:pt x="31" y="0"/>
                  </a:lnTo>
                  <a:lnTo>
                    <a:pt x="46" y="65"/>
                  </a:lnTo>
                  <a:lnTo>
                    <a:pt x="62" y="0"/>
                  </a:lnTo>
                  <a:lnTo>
                    <a:pt x="92" y="0"/>
                  </a:lnTo>
                  <a:lnTo>
                    <a:pt x="92" y="94"/>
                  </a:lnTo>
                  <a:lnTo>
                    <a:pt x="75" y="94"/>
                  </a:lnTo>
                  <a:lnTo>
                    <a:pt x="74" y="20"/>
                  </a:lnTo>
                  <a:lnTo>
                    <a:pt x="56" y="94"/>
                  </a:lnTo>
                  <a:lnTo>
                    <a:pt x="35" y="94"/>
                  </a:lnTo>
                  <a:lnTo>
                    <a:pt x="19" y="20"/>
                  </a:lnTo>
                  <a:lnTo>
                    <a:pt x="18" y="94"/>
                  </a:lnTo>
                  <a:lnTo>
                    <a:pt x="0" y="94"/>
                  </a:lnTo>
                  <a:close/>
                </a:path>
              </a:pathLst>
            </a:custGeom>
            <a:solidFill>
              <a:srgbClr val="000000"/>
            </a:solidFill>
            <a:ln w="0">
              <a:solidFill>
                <a:srgbClr val="000000"/>
              </a:solidFill>
              <a:prstDash val="solid"/>
              <a:round/>
              <a:headEnd/>
              <a:tailEnd/>
            </a:ln>
          </p:spPr>
          <p:txBody>
            <a:bodyPr/>
            <a:lstStyle/>
            <a:p>
              <a:endParaRPr lang="en-US"/>
            </a:p>
          </p:txBody>
        </p:sp>
        <p:sp>
          <p:nvSpPr>
            <p:cNvPr id="169652" name="Rectangle 2740"/>
            <p:cNvSpPr>
              <a:spLocks noChangeArrowheads="1"/>
            </p:cNvSpPr>
            <p:nvPr/>
          </p:nvSpPr>
          <p:spPr bwMode="auto">
            <a:xfrm>
              <a:off x="1813" y="3039"/>
              <a:ext cx="12" cy="73"/>
            </a:xfrm>
            <a:prstGeom prst="rect">
              <a:avLst/>
            </a:prstGeom>
            <a:solidFill>
              <a:srgbClr val="000000"/>
            </a:solidFill>
            <a:ln w="0">
              <a:solidFill>
                <a:srgbClr val="000000"/>
              </a:solidFill>
              <a:miter lim="800000"/>
              <a:headEnd/>
              <a:tailEnd/>
            </a:ln>
          </p:spPr>
          <p:txBody>
            <a:bodyPr/>
            <a:lstStyle/>
            <a:p>
              <a:endParaRPr lang="en-US"/>
            </a:p>
          </p:txBody>
        </p:sp>
        <p:sp>
          <p:nvSpPr>
            <p:cNvPr id="169653" name="Freeform 2741"/>
            <p:cNvSpPr>
              <a:spLocks/>
            </p:cNvSpPr>
            <p:nvPr/>
          </p:nvSpPr>
          <p:spPr bwMode="auto">
            <a:xfrm>
              <a:off x="1839" y="3039"/>
              <a:ext cx="52" cy="73"/>
            </a:xfrm>
            <a:custGeom>
              <a:avLst/>
              <a:gdLst/>
              <a:ahLst/>
              <a:cxnLst>
                <a:cxn ang="0">
                  <a:pos x="0" y="94"/>
                </a:cxn>
                <a:cxn ang="0">
                  <a:pos x="0" y="0"/>
                </a:cxn>
                <a:cxn ang="0">
                  <a:pos x="19" y="0"/>
                </a:cxn>
                <a:cxn ang="0">
                  <a:pos x="57" y="64"/>
                </a:cxn>
                <a:cxn ang="0">
                  <a:pos x="57" y="0"/>
                </a:cxn>
                <a:cxn ang="0">
                  <a:pos x="75" y="0"/>
                </a:cxn>
                <a:cxn ang="0">
                  <a:pos x="75" y="94"/>
                </a:cxn>
                <a:cxn ang="0">
                  <a:pos x="56" y="94"/>
                </a:cxn>
                <a:cxn ang="0">
                  <a:pos x="17" y="32"/>
                </a:cxn>
                <a:cxn ang="0">
                  <a:pos x="17" y="94"/>
                </a:cxn>
                <a:cxn ang="0">
                  <a:pos x="0" y="94"/>
                </a:cxn>
              </a:cxnLst>
              <a:rect l="0" t="0" r="r" b="b"/>
              <a:pathLst>
                <a:path w="75" h="94">
                  <a:moveTo>
                    <a:pt x="0" y="94"/>
                  </a:moveTo>
                  <a:lnTo>
                    <a:pt x="0" y="0"/>
                  </a:lnTo>
                  <a:lnTo>
                    <a:pt x="19" y="0"/>
                  </a:lnTo>
                  <a:lnTo>
                    <a:pt x="57" y="64"/>
                  </a:lnTo>
                  <a:lnTo>
                    <a:pt x="57" y="0"/>
                  </a:lnTo>
                  <a:lnTo>
                    <a:pt x="75" y="0"/>
                  </a:lnTo>
                  <a:lnTo>
                    <a:pt x="75" y="94"/>
                  </a:lnTo>
                  <a:lnTo>
                    <a:pt x="56" y="94"/>
                  </a:lnTo>
                  <a:lnTo>
                    <a:pt x="17" y="32"/>
                  </a:lnTo>
                  <a:lnTo>
                    <a:pt x="17" y="94"/>
                  </a:lnTo>
                  <a:lnTo>
                    <a:pt x="0" y="94"/>
                  </a:lnTo>
                  <a:close/>
                </a:path>
              </a:pathLst>
            </a:custGeom>
            <a:solidFill>
              <a:srgbClr val="000000"/>
            </a:solidFill>
            <a:ln w="0">
              <a:solidFill>
                <a:srgbClr val="000000"/>
              </a:solidFill>
              <a:prstDash val="solid"/>
              <a:round/>
              <a:headEnd/>
              <a:tailEnd/>
            </a:ln>
          </p:spPr>
          <p:txBody>
            <a:bodyPr/>
            <a:lstStyle/>
            <a:p>
              <a:endParaRPr lang="en-US"/>
            </a:p>
          </p:txBody>
        </p:sp>
        <p:sp>
          <p:nvSpPr>
            <p:cNvPr id="169654" name="Freeform 2742"/>
            <p:cNvSpPr>
              <a:spLocks noEditPoints="1"/>
            </p:cNvSpPr>
            <p:nvPr/>
          </p:nvSpPr>
          <p:spPr bwMode="auto">
            <a:xfrm>
              <a:off x="1904" y="3039"/>
              <a:ext cx="59" cy="73"/>
            </a:xfrm>
            <a:custGeom>
              <a:avLst/>
              <a:gdLst/>
              <a:ahLst/>
              <a:cxnLst>
                <a:cxn ang="0">
                  <a:pos x="0" y="94"/>
                </a:cxn>
                <a:cxn ang="0">
                  <a:pos x="0" y="0"/>
                </a:cxn>
                <a:cxn ang="0">
                  <a:pos x="39" y="0"/>
                </a:cxn>
                <a:cxn ang="0">
                  <a:pos x="53" y="1"/>
                </a:cxn>
                <a:cxn ang="0">
                  <a:pos x="61" y="2"/>
                </a:cxn>
                <a:cxn ang="0">
                  <a:pos x="66" y="5"/>
                </a:cxn>
                <a:cxn ang="0">
                  <a:pos x="70" y="8"/>
                </a:cxn>
                <a:cxn ang="0">
                  <a:pos x="72" y="12"/>
                </a:cxn>
                <a:cxn ang="0">
                  <a:pos x="74" y="17"/>
                </a:cxn>
                <a:cxn ang="0">
                  <a:pos x="77" y="21"/>
                </a:cxn>
                <a:cxn ang="0">
                  <a:pos x="77" y="26"/>
                </a:cxn>
                <a:cxn ang="0">
                  <a:pos x="75" y="33"/>
                </a:cxn>
                <a:cxn ang="0">
                  <a:pos x="74" y="39"/>
                </a:cxn>
                <a:cxn ang="0">
                  <a:pos x="71" y="44"/>
                </a:cxn>
                <a:cxn ang="0">
                  <a:pos x="68" y="47"/>
                </a:cxn>
                <a:cxn ang="0">
                  <a:pos x="63" y="49"/>
                </a:cxn>
                <a:cxn ang="0">
                  <a:pos x="59" y="52"/>
                </a:cxn>
                <a:cxn ang="0">
                  <a:pos x="54" y="53"/>
                </a:cxn>
                <a:cxn ang="0">
                  <a:pos x="59" y="56"/>
                </a:cxn>
                <a:cxn ang="0">
                  <a:pos x="63" y="60"/>
                </a:cxn>
                <a:cxn ang="0">
                  <a:pos x="66" y="65"/>
                </a:cxn>
                <a:cxn ang="0">
                  <a:pos x="69" y="69"/>
                </a:cxn>
                <a:cxn ang="0">
                  <a:pos x="73" y="76"/>
                </a:cxn>
                <a:cxn ang="0">
                  <a:pos x="85" y="94"/>
                </a:cxn>
                <a:cxn ang="0">
                  <a:pos x="65" y="94"/>
                </a:cxn>
                <a:cxn ang="0">
                  <a:pos x="50" y="72"/>
                </a:cxn>
                <a:cxn ang="0">
                  <a:pos x="46" y="68"/>
                </a:cxn>
                <a:cxn ang="0">
                  <a:pos x="43" y="65"/>
                </a:cxn>
                <a:cxn ang="0">
                  <a:pos x="40" y="61"/>
                </a:cxn>
                <a:cxn ang="0">
                  <a:pos x="39" y="59"/>
                </a:cxn>
                <a:cxn ang="0">
                  <a:pos x="36" y="57"/>
                </a:cxn>
                <a:cxn ang="0">
                  <a:pos x="33" y="56"/>
                </a:cxn>
                <a:cxn ang="0">
                  <a:pos x="30" y="55"/>
                </a:cxn>
                <a:cxn ang="0">
                  <a:pos x="26" y="55"/>
                </a:cxn>
                <a:cxn ang="0">
                  <a:pos x="22" y="55"/>
                </a:cxn>
                <a:cxn ang="0">
                  <a:pos x="17" y="55"/>
                </a:cxn>
                <a:cxn ang="0">
                  <a:pos x="17" y="94"/>
                </a:cxn>
                <a:cxn ang="0">
                  <a:pos x="0" y="94"/>
                </a:cxn>
                <a:cxn ang="0">
                  <a:pos x="17" y="39"/>
                </a:cxn>
                <a:cxn ang="0">
                  <a:pos x="33" y="39"/>
                </a:cxn>
                <a:cxn ang="0">
                  <a:pos x="45" y="39"/>
                </a:cxn>
                <a:cxn ang="0">
                  <a:pos x="51" y="37"/>
                </a:cxn>
                <a:cxn ang="0">
                  <a:pos x="55" y="36"/>
                </a:cxn>
                <a:cxn ang="0">
                  <a:pos x="57" y="34"/>
                </a:cxn>
                <a:cxn ang="0">
                  <a:pos x="58" y="31"/>
                </a:cxn>
                <a:cxn ang="0">
                  <a:pos x="59" y="28"/>
                </a:cxn>
                <a:cxn ang="0">
                  <a:pos x="59" y="24"/>
                </a:cxn>
                <a:cxn ang="0">
                  <a:pos x="58" y="22"/>
                </a:cxn>
                <a:cxn ang="0">
                  <a:pos x="56" y="20"/>
                </a:cxn>
                <a:cxn ang="0">
                  <a:pos x="53" y="18"/>
                </a:cxn>
                <a:cxn ang="0">
                  <a:pos x="48" y="17"/>
                </a:cxn>
                <a:cxn ang="0">
                  <a:pos x="47" y="17"/>
                </a:cxn>
                <a:cxn ang="0">
                  <a:pos x="44" y="17"/>
                </a:cxn>
                <a:cxn ang="0">
                  <a:pos x="39" y="17"/>
                </a:cxn>
                <a:cxn ang="0">
                  <a:pos x="34" y="17"/>
                </a:cxn>
                <a:cxn ang="0">
                  <a:pos x="17" y="17"/>
                </a:cxn>
                <a:cxn ang="0">
                  <a:pos x="17" y="39"/>
                </a:cxn>
              </a:cxnLst>
              <a:rect l="0" t="0" r="r" b="b"/>
              <a:pathLst>
                <a:path w="85" h="94">
                  <a:moveTo>
                    <a:pt x="0" y="94"/>
                  </a:moveTo>
                  <a:lnTo>
                    <a:pt x="0" y="0"/>
                  </a:lnTo>
                  <a:lnTo>
                    <a:pt x="39" y="0"/>
                  </a:lnTo>
                  <a:lnTo>
                    <a:pt x="53" y="1"/>
                  </a:lnTo>
                  <a:lnTo>
                    <a:pt x="61" y="2"/>
                  </a:lnTo>
                  <a:lnTo>
                    <a:pt x="66" y="5"/>
                  </a:lnTo>
                  <a:lnTo>
                    <a:pt x="70" y="8"/>
                  </a:lnTo>
                  <a:lnTo>
                    <a:pt x="72" y="12"/>
                  </a:lnTo>
                  <a:lnTo>
                    <a:pt x="74" y="17"/>
                  </a:lnTo>
                  <a:lnTo>
                    <a:pt x="77" y="21"/>
                  </a:lnTo>
                  <a:lnTo>
                    <a:pt x="77" y="26"/>
                  </a:lnTo>
                  <a:lnTo>
                    <a:pt x="75" y="33"/>
                  </a:lnTo>
                  <a:lnTo>
                    <a:pt x="74" y="39"/>
                  </a:lnTo>
                  <a:lnTo>
                    <a:pt x="71" y="44"/>
                  </a:lnTo>
                  <a:lnTo>
                    <a:pt x="68" y="47"/>
                  </a:lnTo>
                  <a:lnTo>
                    <a:pt x="63" y="49"/>
                  </a:lnTo>
                  <a:lnTo>
                    <a:pt x="59" y="52"/>
                  </a:lnTo>
                  <a:lnTo>
                    <a:pt x="54" y="53"/>
                  </a:lnTo>
                  <a:lnTo>
                    <a:pt x="59" y="56"/>
                  </a:lnTo>
                  <a:lnTo>
                    <a:pt x="63" y="60"/>
                  </a:lnTo>
                  <a:lnTo>
                    <a:pt x="66" y="65"/>
                  </a:lnTo>
                  <a:lnTo>
                    <a:pt x="69" y="69"/>
                  </a:lnTo>
                  <a:lnTo>
                    <a:pt x="73" y="76"/>
                  </a:lnTo>
                  <a:lnTo>
                    <a:pt x="85" y="94"/>
                  </a:lnTo>
                  <a:lnTo>
                    <a:pt x="65" y="94"/>
                  </a:lnTo>
                  <a:lnTo>
                    <a:pt x="50" y="72"/>
                  </a:lnTo>
                  <a:lnTo>
                    <a:pt x="46" y="68"/>
                  </a:lnTo>
                  <a:lnTo>
                    <a:pt x="43" y="65"/>
                  </a:lnTo>
                  <a:lnTo>
                    <a:pt x="40" y="61"/>
                  </a:lnTo>
                  <a:lnTo>
                    <a:pt x="39" y="59"/>
                  </a:lnTo>
                  <a:lnTo>
                    <a:pt x="36" y="57"/>
                  </a:lnTo>
                  <a:lnTo>
                    <a:pt x="33" y="56"/>
                  </a:lnTo>
                  <a:lnTo>
                    <a:pt x="30" y="55"/>
                  </a:lnTo>
                  <a:lnTo>
                    <a:pt x="26" y="55"/>
                  </a:lnTo>
                  <a:lnTo>
                    <a:pt x="22" y="55"/>
                  </a:lnTo>
                  <a:lnTo>
                    <a:pt x="17" y="55"/>
                  </a:lnTo>
                  <a:lnTo>
                    <a:pt x="17" y="94"/>
                  </a:lnTo>
                  <a:lnTo>
                    <a:pt x="0" y="94"/>
                  </a:lnTo>
                  <a:close/>
                  <a:moveTo>
                    <a:pt x="17" y="39"/>
                  </a:moveTo>
                  <a:lnTo>
                    <a:pt x="33" y="39"/>
                  </a:lnTo>
                  <a:lnTo>
                    <a:pt x="45" y="39"/>
                  </a:lnTo>
                  <a:lnTo>
                    <a:pt x="51" y="37"/>
                  </a:lnTo>
                  <a:lnTo>
                    <a:pt x="55" y="36"/>
                  </a:lnTo>
                  <a:lnTo>
                    <a:pt x="57" y="34"/>
                  </a:lnTo>
                  <a:lnTo>
                    <a:pt x="58" y="31"/>
                  </a:lnTo>
                  <a:lnTo>
                    <a:pt x="59" y="28"/>
                  </a:lnTo>
                  <a:lnTo>
                    <a:pt x="59" y="24"/>
                  </a:lnTo>
                  <a:lnTo>
                    <a:pt x="58" y="22"/>
                  </a:lnTo>
                  <a:lnTo>
                    <a:pt x="56" y="20"/>
                  </a:lnTo>
                  <a:lnTo>
                    <a:pt x="53" y="18"/>
                  </a:lnTo>
                  <a:lnTo>
                    <a:pt x="48" y="17"/>
                  </a:lnTo>
                  <a:lnTo>
                    <a:pt x="47" y="17"/>
                  </a:lnTo>
                  <a:lnTo>
                    <a:pt x="44" y="17"/>
                  </a:lnTo>
                  <a:lnTo>
                    <a:pt x="39" y="17"/>
                  </a:lnTo>
                  <a:lnTo>
                    <a:pt x="34" y="17"/>
                  </a:lnTo>
                  <a:lnTo>
                    <a:pt x="17" y="17"/>
                  </a:lnTo>
                  <a:lnTo>
                    <a:pt x="17" y="39"/>
                  </a:lnTo>
                  <a:close/>
                </a:path>
              </a:pathLst>
            </a:custGeom>
            <a:solidFill>
              <a:srgbClr val="000000"/>
            </a:solidFill>
            <a:ln w="0">
              <a:solidFill>
                <a:srgbClr val="000000"/>
              </a:solidFill>
              <a:prstDash val="solid"/>
              <a:round/>
              <a:headEnd/>
              <a:tailEnd/>
            </a:ln>
          </p:spPr>
          <p:txBody>
            <a:bodyPr/>
            <a:lstStyle/>
            <a:p>
              <a:endParaRPr lang="en-US"/>
            </a:p>
          </p:txBody>
        </p:sp>
        <p:sp>
          <p:nvSpPr>
            <p:cNvPr id="169655" name="Freeform 2743"/>
            <p:cNvSpPr>
              <a:spLocks/>
            </p:cNvSpPr>
            <p:nvPr/>
          </p:nvSpPr>
          <p:spPr bwMode="auto">
            <a:xfrm>
              <a:off x="1969" y="3039"/>
              <a:ext cx="49" cy="73"/>
            </a:xfrm>
            <a:custGeom>
              <a:avLst/>
              <a:gdLst/>
              <a:ahLst/>
              <a:cxnLst>
                <a:cxn ang="0">
                  <a:pos x="0" y="94"/>
                </a:cxn>
                <a:cxn ang="0">
                  <a:pos x="0" y="0"/>
                </a:cxn>
                <a:cxn ang="0">
                  <a:pos x="70" y="0"/>
                </a:cxn>
                <a:cxn ang="0">
                  <a:pos x="70" y="17"/>
                </a:cxn>
                <a:cxn ang="0">
                  <a:pos x="19" y="17"/>
                </a:cxn>
                <a:cxn ang="0">
                  <a:pos x="19" y="37"/>
                </a:cxn>
                <a:cxn ang="0">
                  <a:pos x="66" y="37"/>
                </a:cxn>
                <a:cxn ang="0">
                  <a:pos x="66" y="54"/>
                </a:cxn>
                <a:cxn ang="0">
                  <a:pos x="19" y="54"/>
                </a:cxn>
                <a:cxn ang="0">
                  <a:pos x="19" y="78"/>
                </a:cxn>
                <a:cxn ang="0">
                  <a:pos x="71" y="78"/>
                </a:cxn>
                <a:cxn ang="0">
                  <a:pos x="71" y="94"/>
                </a:cxn>
                <a:cxn ang="0">
                  <a:pos x="0" y="94"/>
                </a:cxn>
              </a:cxnLst>
              <a:rect l="0" t="0" r="r" b="b"/>
              <a:pathLst>
                <a:path w="71" h="94">
                  <a:moveTo>
                    <a:pt x="0" y="94"/>
                  </a:moveTo>
                  <a:lnTo>
                    <a:pt x="0" y="0"/>
                  </a:lnTo>
                  <a:lnTo>
                    <a:pt x="70" y="0"/>
                  </a:lnTo>
                  <a:lnTo>
                    <a:pt x="70" y="17"/>
                  </a:lnTo>
                  <a:lnTo>
                    <a:pt x="19" y="17"/>
                  </a:lnTo>
                  <a:lnTo>
                    <a:pt x="19" y="37"/>
                  </a:lnTo>
                  <a:lnTo>
                    <a:pt x="66" y="37"/>
                  </a:lnTo>
                  <a:lnTo>
                    <a:pt x="66" y="54"/>
                  </a:lnTo>
                  <a:lnTo>
                    <a:pt x="19" y="54"/>
                  </a:lnTo>
                  <a:lnTo>
                    <a:pt x="19" y="78"/>
                  </a:lnTo>
                  <a:lnTo>
                    <a:pt x="71" y="78"/>
                  </a:lnTo>
                  <a:lnTo>
                    <a:pt x="71" y="94"/>
                  </a:lnTo>
                  <a:lnTo>
                    <a:pt x="0" y="94"/>
                  </a:lnTo>
                  <a:close/>
                </a:path>
              </a:pathLst>
            </a:custGeom>
            <a:solidFill>
              <a:srgbClr val="000000"/>
            </a:solidFill>
            <a:ln w="0">
              <a:solidFill>
                <a:srgbClr val="000000"/>
              </a:solidFill>
              <a:prstDash val="solid"/>
              <a:round/>
              <a:headEnd/>
              <a:tailEnd/>
            </a:ln>
          </p:spPr>
          <p:txBody>
            <a:bodyPr/>
            <a:lstStyle/>
            <a:p>
              <a:endParaRPr lang="en-US"/>
            </a:p>
          </p:txBody>
        </p:sp>
        <p:sp>
          <p:nvSpPr>
            <p:cNvPr id="169656" name="Freeform 2744"/>
            <p:cNvSpPr>
              <a:spLocks/>
            </p:cNvSpPr>
            <p:nvPr/>
          </p:nvSpPr>
          <p:spPr bwMode="auto">
            <a:xfrm>
              <a:off x="2026" y="3039"/>
              <a:ext cx="53" cy="75"/>
            </a:xfrm>
            <a:custGeom>
              <a:avLst/>
              <a:gdLst/>
              <a:ahLst/>
              <a:cxnLst>
                <a:cxn ang="0">
                  <a:pos x="19" y="62"/>
                </a:cxn>
                <a:cxn ang="0">
                  <a:pos x="22" y="73"/>
                </a:cxn>
                <a:cxn ang="0">
                  <a:pos x="30" y="79"/>
                </a:cxn>
                <a:cxn ang="0">
                  <a:pos x="40" y="81"/>
                </a:cxn>
                <a:cxn ang="0">
                  <a:pos x="50" y="79"/>
                </a:cxn>
                <a:cxn ang="0">
                  <a:pos x="57" y="75"/>
                </a:cxn>
                <a:cxn ang="0">
                  <a:pos x="59" y="68"/>
                </a:cxn>
                <a:cxn ang="0">
                  <a:pos x="57" y="62"/>
                </a:cxn>
                <a:cxn ang="0">
                  <a:pos x="50" y="58"/>
                </a:cxn>
                <a:cxn ang="0">
                  <a:pos x="45" y="57"/>
                </a:cxn>
                <a:cxn ang="0">
                  <a:pos x="35" y="55"/>
                </a:cxn>
                <a:cxn ang="0">
                  <a:pos x="13" y="45"/>
                </a:cxn>
                <a:cxn ang="0">
                  <a:pos x="5" y="26"/>
                </a:cxn>
                <a:cxn ang="0">
                  <a:pos x="7" y="17"/>
                </a:cxn>
                <a:cxn ang="0">
                  <a:pos x="11" y="9"/>
                </a:cxn>
                <a:cxn ang="0">
                  <a:pos x="20" y="3"/>
                </a:cxn>
                <a:cxn ang="0">
                  <a:pos x="38" y="0"/>
                </a:cxn>
                <a:cxn ang="0">
                  <a:pos x="64" y="8"/>
                </a:cxn>
                <a:cxn ang="0">
                  <a:pos x="73" y="29"/>
                </a:cxn>
                <a:cxn ang="0">
                  <a:pos x="54" y="25"/>
                </a:cxn>
                <a:cxn ang="0">
                  <a:pos x="50" y="20"/>
                </a:cxn>
                <a:cxn ang="0">
                  <a:pos x="43" y="17"/>
                </a:cxn>
                <a:cxn ang="0">
                  <a:pos x="33" y="17"/>
                </a:cxn>
                <a:cxn ang="0">
                  <a:pos x="25" y="20"/>
                </a:cxn>
                <a:cxn ang="0">
                  <a:pos x="23" y="23"/>
                </a:cxn>
                <a:cxn ang="0">
                  <a:pos x="23" y="29"/>
                </a:cxn>
                <a:cxn ang="0">
                  <a:pos x="27" y="33"/>
                </a:cxn>
                <a:cxn ang="0">
                  <a:pos x="36" y="36"/>
                </a:cxn>
                <a:cxn ang="0">
                  <a:pos x="55" y="41"/>
                </a:cxn>
                <a:cxn ang="0">
                  <a:pos x="67" y="47"/>
                </a:cxn>
                <a:cxn ang="0">
                  <a:pos x="73" y="54"/>
                </a:cxn>
                <a:cxn ang="0">
                  <a:pos x="77" y="62"/>
                </a:cxn>
                <a:cxn ang="0">
                  <a:pos x="77" y="73"/>
                </a:cxn>
                <a:cxn ang="0">
                  <a:pos x="72" y="83"/>
                </a:cxn>
                <a:cxn ang="0">
                  <a:pos x="65" y="91"/>
                </a:cxn>
                <a:cxn ang="0">
                  <a:pos x="50" y="96"/>
                </a:cxn>
                <a:cxn ang="0">
                  <a:pos x="23" y="95"/>
                </a:cxn>
                <a:cxn ang="0">
                  <a:pos x="5" y="79"/>
                </a:cxn>
              </a:cxnLst>
              <a:rect l="0" t="0" r="r" b="b"/>
              <a:pathLst>
                <a:path w="77" h="97">
                  <a:moveTo>
                    <a:pt x="0" y="65"/>
                  </a:moveTo>
                  <a:lnTo>
                    <a:pt x="19" y="62"/>
                  </a:lnTo>
                  <a:lnTo>
                    <a:pt x="20" y="68"/>
                  </a:lnTo>
                  <a:lnTo>
                    <a:pt x="22" y="73"/>
                  </a:lnTo>
                  <a:lnTo>
                    <a:pt x="25" y="77"/>
                  </a:lnTo>
                  <a:lnTo>
                    <a:pt x="30" y="79"/>
                  </a:lnTo>
                  <a:lnTo>
                    <a:pt x="34" y="80"/>
                  </a:lnTo>
                  <a:lnTo>
                    <a:pt x="40" y="81"/>
                  </a:lnTo>
                  <a:lnTo>
                    <a:pt x="46" y="80"/>
                  </a:lnTo>
                  <a:lnTo>
                    <a:pt x="50" y="79"/>
                  </a:lnTo>
                  <a:lnTo>
                    <a:pt x="55" y="77"/>
                  </a:lnTo>
                  <a:lnTo>
                    <a:pt x="57" y="75"/>
                  </a:lnTo>
                  <a:lnTo>
                    <a:pt x="59" y="71"/>
                  </a:lnTo>
                  <a:lnTo>
                    <a:pt x="59" y="68"/>
                  </a:lnTo>
                  <a:lnTo>
                    <a:pt x="59" y="65"/>
                  </a:lnTo>
                  <a:lnTo>
                    <a:pt x="57" y="62"/>
                  </a:lnTo>
                  <a:lnTo>
                    <a:pt x="55" y="60"/>
                  </a:lnTo>
                  <a:lnTo>
                    <a:pt x="50" y="58"/>
                  </a:lnTo>
                  <a:lnTo>
                    <a:pt x="48" y="58"/>
                  </a:lnTo>
                  <a:lnTo>
                    <a:pt x="45" y="57"/>
                  </a:lnTo>
                  <a:lnTo>
                    <a:pt x="41" y="56"/>
                  </a:lnTo>
                  <a:lnTo>
                    <a:pt x="35" y="55"/>
                  </a:lnTo>
                  <a:lnTo>
                    <a:pt x="22" y="50"/>
                  </a:lnTo>
                  <a:lnTo>
                    <a:pt x="13" y="45"/>
                  </a:lnTo>
                  <a:lnTo>
                    <a:pt x="7" y="36"/>
                  </a:lnTo>
                  <a:lnTo>
                    <a:pt x="5" y="26"/>
                  </a:lnTo>
                  <a:lnTo>
                    <a:pt x="5" y="22"/>
                  </a:lnTo>
                  <a:lnTo>
                    <a:pt x="7" y="17"/>
                  </a:lnTo>
                  <a:lnTo>
                    <a:pt x="9" y="13"/>
                  </a:lnTo>
                  <a:lnTo>
                    <a:pt x="11" y="9"/>
                  </a:lnTo>
                  <a:lnTo>
                    <a:pt x="15" y="6"/>
                  </a:lnTo>
                  <a:lnTo>
                    <a:pt x="20" y="3"/>
                  </a:lnTo>
                  <a:lnTo>
                    <a:pt x="29" y="1"/>
                  </a:lnTo>
                  <a:lnTo>
                    <a:pt x="38" y="0"/>
                  </a:lnTo>
                  <a:lnTo>
                    <a:pt x="53" y="2"/>
                  </a:lnTo>
                  <a:lnTo>
                    <a:pt x="64" y="8"/>
                  </a:lnTo>
                  <a:lnTo>
                    <a:pt x="70" y="17"/>
                  </a:lnTo>
                  <a:lnTo>
                    <a:pt x="73" y="29"/>
                  </a:lnTo>
                  <a:lnTo>
                    <a:pt x="55" y="30"/>
                  </a:lnTo>
                  <a:lnTo>
                    <a:pt x="54" y="25"/>
                  </a:lnTo>
                  <a:lnTo>
                    <a:pt x="53" y="22"/>
                  </a:lnTo>
                  <a:lnTo>
                    <a:pt x="50" y="20"/>
                  </a:lnTo>
                  <a:lnTo>
                    <a:pt x="47" y="18"/>
                  </a:lnTo>
                  <a:lnTo>
                    <a:pt x="43" y="17"/>
                  </a:lnTo>
                  <a:lnTo>
                    <a:pt x="38" y="17"/>
                  </a:lnTo>
                  <a:lnTo>
                    <a:pt x="33" y="17"/>
                  </a:lnTo>
                  <a:lnTo>
                    <a:pt x="29" y="18"/>
                  </a:lnTo>
                  <a:lnTo>
                    <a:pt x="25" y="20"/>
                  </a:lnTo>
                  <a:lnTo>
                    <a:pt x="24" y="21"/>
                  </a:lnTo>
                  <a:lnTo>
                    <a:pt x="23" y="23"/>
                  </a:lnTo>
                  <a:lnTo>
                    <a:pt x="22" y="25"/>
                  </a:lnTo>
                  <a:lnTo>
                    <a:pt x="23" y="29"/>
                  </a:lnTo>
                  <a:lnTo>
                    <a:pt x="25" y="31"/>
                  </a:lnTo>
                  <a:lnTo>
                    <a:pt x="27" y="33"/>
                  </a:lnTo>
                  <a:lnTo>
                    <a:pt x="32" y="34"/>
                  </a:lnTo>
                  <a:lnTo>
                    <a:pt x="36" y="36"/>
                  </a:lnTo>
                  <a:lnTo>
                    <a:pt x="43" y="37"/>
                  </a:lnTo>
                  <a:lnTo>
                    <a:pt x="55" y="41"/>
                  </a:lnTo>
                  <a:lnTo>
                    <a:pt x="62" y="44"/>
                  </a:lnTo>
                  <a:lnTo>
                    <a:pt x="67" y="47"/>
                  </a:lnTo>
                  <a:lnTo>
                    <a:pt x="70" y="49"/>
                  </a:lnTo>
                  <a:lnTo>
                    <a:pt x="73" y="54"/>
                  </a:lnTo>
                  <a:lnTo>
                    <a:pt x="76" y="58"/>
                  </a:lnTo>
                  <a:lnTo>
                    <a:pt x="77" y="62"/>
                  </a:lnTo>
                  <a:lnTo>
                    <a:pt x="77" y="68"/>
                  </a:lnTo>
                  <a:lnTo>
                    <a:pt x="77" y="73"/>
                  </a:lnTo>
                  <a:lnTo>
                    <a:pt x="76" y="79"/>
                  </a:lnTo>
                  <a:lnTo>
                    <a:pt x="72" y="83"/>
                  </a:lnTo>
                  <a:lnTo>
                    <a:pt x="69" y="88"/>
                  </a:lnTo>
                  <a:lnTo>
                    <a:pt x="65" y="91"/>
                  </a:lnTo>
                  <a:lnTo>
                    <a:pt x="60" y="93"/>
                  </a:lnTo>
                  <a:lnTo>
                    <a:pt x="50" y="96"/>
                  </a:lnTo>
                  <a:lnTo>
                    <a:pt x="40" y="97"/>
                  </a:lnTo>
                  <a:lnTo>
                    <a:pt x="23" y="95"/>
                  </a:lnTo>
                  <a:lnTo>
                    <a:pt x="12" y="89"/>
                  </a:lnTo>
                  <a:lnTo>
                    <a:pt x="5" y="79"/>
                  </a:lnTo>
                  <a:lnTo>
                    <a:pt x="0" y="65"/>
                  </a:lnTo>
                  <a:close/>
                </a:path>
              </a:pathLst>
            </a:custGeom>
            <a:solidFill>
              <a:srgbClr val="000000"/>
            </a:solidFill>
            <a:ln w="0">
              <a:solidFill>
                <a:srgbClr val="000000"/>
              </a:solidFill>
              <a:prstDash val="solid"/>
              <a:round/>
              <a:headEnd/>
              <a:tailEnd/>
            </a:ln>
          </p:spPr>
          <p:txBody>
            <a:bodyPr/>
            <a:lstStyle/>
            <a:p>
              <a:endParaRPr lang="en-US"/>
            </a:p>
          </p:txBody>
        </p:sp>
        <p:sp>
          <p:nvSpPr>
            <p:cNvPr id="169657" name="Freeform 2745"/>
            <p:cNvSpPr>
              <a:spLocks/>
            </p:cNvSpPr>
            <p:nvPr/>
          </p:nvSpPr>
          <p:spPr bwMode="auto">
            <a:xfrm>
              <a:off x="2089" y="3039"/>
              <a:ext cx="22" cy="94"/>
            </a:xfrm>
            <a:custGeom>
              <a:avLst/>
              <a:gdLst/>
              <a:ahLst/>
              <a:cxnLst>
                <a:cxn ang="0">
                  <a:pos x="32" y="121"/>
                </a:cxn>
                <a:cxn ang="0">
                  <a:pos x="21" y="121"/>
                </a:cxn>
                <a:cxn ang="0">
                  <a:pos x="12" y="106"/>
                </a:cxn>
                <a:cxn ang="0">
                  <a:pos x="5" y="91"/>
                </a:cxn>
                <a:cxn ang="0">
                  <a:pos x="1" y="76"/>
                </a:cxn>
                <a:cxn ang="0">
                  <a:pos x="0" y="60"/>
                </a:cxn>
                <a:cxn ang="0">
                  <a:pos x="1" y="43"/>
                </a:cxn>
                <a:cxn ang="0">
                  <a:pos x="7" y="26"/>
                </a:cxn>
                <a:cxn ang="0">
                  <a:pos x="12" y="12"/>
                </a:cxn>
                <a:cxn ang="0">
                  <a:pos x="21" y="0"/>
                </a:cxn>
                <a:cxn ang="0">
                  <a:pos x="32" y="0"/>
                </a:cxn>
                <a:cxn ang="0">
                  <a:pos x="25" y="18"/>
                </a:cxn>
                <a:cxn ang="0">
                  <a:pos x="21" y="33"/>
                </a:cxn>
                <a:cxn ang="0">
                  <a:pos x="19" y="46"/>
                </a:cxn>
                <a:cxn ang="0">
                  <a:pos x="17" y="60"/>
                </a:cxn>
                <a:cxn ang="0">
                  <a:pos x="17" y="71"/>
                </a:cxn>
                <a:cxn ang="0">
                  <a:pos x="20" y="82"/>
                </a:cxn>
                <a:cxn ang="0">
                  <a:pos x="22" y="92"/>
                </a:cxn>
                <a:cxn ang="0">
                  <a:pos x="24" y="102"/>
                </a:cxn>
                <a:cxn ang="0">
                  <a:pos x="27" y="110"/>
                </a:cxn>
                <a:cxn ang="0">
                  <a:pos x="32" y="121"/>
                </a:cxn>
              </a:cxnLst>
              <a:rect l="0" t="0" r="r" b="b"/>
              <a:pathLst>
                <a:path w="32" h="121">
                  <a:moveTo>
                    <a:pt x="32" y="121"/>
                  </a:moveTo>
                  <a:lnTo>
                    <a:pt x="21" y="121"/>
                  </a:lnTo>
                  <a:lnTo>
                    <a:pt x="12" y="106"/>
                  </a:lnTo>
                  <a:lnTo>
                    <a:pt x="5" y="91"/>
                  </a:lnTo>
                  <a:lnTo>
                    <a:pt x="1" y="76"/>
                  </a:lnTo>
                  <a:lnTo>
                    <a:pt x="0" y="60"/>
                  </a:lnTo>
                  <a:lnTo>
                    <a:pt x="1" y="43"/>
                  </a:lnTo>
                  <a:lnTo>
                    <a:pt x="7" y="26"/>
                  </a:lnTo>
                  <a:lnTo>
                    <a:pt x="12" y="12"/>
                  </a:lnTo>
                  <a:lnTo>
                    <a:pt x="21" y="0"/>
                  </a:lnTo>
                  <a:lnTo>
                    <a:pt x="32" y="0"/>
                  </a:lnTo>
                  <a:lnTo>
                    <a:pt x="25" y="18"/>
                  </a:lnTo>
                  <a:lnTo>
                    <a:pt x="21" y="33"/>
                  </a:lnTo>
                  <a:lnTo>
                    <a:pt x="19" y="46"/>
                  </a:lnTo>
                  <a:lnTo>
                    <a:pt x="17" y="60"/>
                  </a:lnTo>
                  <a:lnTo>
                    <a:pt x="17" y="71"/>
                  </a:lnTo>
                  <a:lnTo>
                    <a:pt x="20" y="82"/>
                  </a:lnTo>
                  <a:lnTo>
                    <a:pt x="22" y="92"/>
                  </a:lnTo>
                  <a:lnTo>
                    <a:pt x="24" y="102"/>
                  </a:lnTo>
                  <a:lnTo>
                    <a:pt x="27" y="110"/>
                  </a:lnTo>
                  <a:lnTo>
                    <a:pt x="32" y="121"/>
                  </a:lnTo>
                  <a:close/>
                </a:path>
              </a:pathLst>
            </a:custGeom>
            <a:solidFill>
              <a:srgbClr val="000000"/>
            </a:solidFill>
            <a:ln w="0">
              <a:solidFill>
                <a:srgbClr val="000000"/>
              </a:solidFill>
              <a:prstDash val="solid"/>
              <a:round/>
              <a:headEnd/>
              <a:tailEnd/>
            </a:ln>
          </p:spPr>
          <p:txBody>
            <a:bodyPr/>
            <a:lstStyle/>
            <a:p>
              <a:endParaRPr lang="en-US"/>
            </a:p>
          </p:txBody>
        </p:sp>
        <p:sp>
          <p:nvSpPr>
            <p:cNvPr id="169658" name="Freeform 2746"/>
            <p:cNvSpPr>
              <a:spLocks/>
            </p:cNvSpPr>
            <p:nvPr/>
          </p:nvSpPr>
          <p:spPr bwMode="auto">
            <a:xfrm>
              <a:off x="2121" y="3039"/>
              <a:ext cx="28" cy="73"/>
            </a:xfrm>
            <a:custGeom>
              <a:avLst/>
              <a:gdLst/>
              <a:ahLst/>
              <a:cxnLst>
                <a:cxn ang="0">
                  <a:pos x="41" y="94"/>
                </a:cxn>
                <a:cxn ang="0">
                  <a:pos x="24" y="94"/>
                </a:cxn>
                <a:cxn ang="0">
                  <a:pos x="24" y="26"/>
                </a:cxn>
                <a:cxn ang="0">
                  <a:pos x="13" y="35"/>
                </a:cxn>
                <a:cxn ang="0">
                  <a:pos x="0" y="42"/>
                </a:cxn>
                <a:cxn ang="0">
                  <a:pos x="0" y="23"/>
                </a:cxn>
                <a:cxn ang="0">
                  <a:pos x="5" y="22"/>
                </a:cxn>
                <a:cxn ang="0">
                  <a:pos x="10" y="19"/>
                </a:cxn>
                <a:cxn ang="0">
                  <a:pos x="15" y="16"/>
                </a:cxn>
                <a:cxn ang="0">
                  <a:pos x="21" y="10"/>
                </a:cxn>
                <a:cxn ang="0">
                  <a:pos x="24" y="6"/>
                </a:cxn>
                <a:cxn ang="0">
                  <a:pos x="27" y="0"/>
                </a:cxn>
                <a:cxn ang="0">
                  <a:pos x="41" y="0"/>
                </a:cxn>
                <a:cxn ang="0">
                  <a:pos x="41" y="94"/>
                </a:cxn>
              </a:cxnLst>
              <a:rect l="0" t="0" r="r" b="b"/>
              <a:pathLst>
                <a:path w="41" h="94">
                  <a:moveTo>
                    <a:pt x="41" y="94"/>
                  </a:moveTo>
                  <a:lnTo>
                    <a:pt x="24" y="94"/>
                  </a:lnTo>
                  <a:lnTo>
                    <a:pt x="24" y="26"/>
                  </a:lnTo>
                  <a:lnTo>
                    <a:pt x="13" y="35"/>
                  </a:lnTo>
                  <a:lnTo>
                    <a:pt x="0" y="42"/>
                  </a:lnTo>
                  <a:lnTo>
                    <a:pt x="0" y="23"/>
                  </a:lnTo>
                  <a:lnTo>
                    <a:pt x="5" y="22"/>
                  </a:lnTo>
                  <a:lnTo>
                    <a:pt x="10" y="19"/>
                  </a:lnTo>
                  <a:lnTo>
                    <a:pt x="15" y="16"/>
                  </a:lnTo>
                  <a:lnTo>
                    <a:pt x="21" y="10"/>
                  </a:lnTo>
                  <a:lnTo>
                    <a:pt x="24" y="6"/>
                  </a:lnTo>
                  <a:lnTo>
                    <a:pt x="27" y="0"/>
                  </a:lnTo>
                  <a:lnTo>
                    <a:pt x="41" y="0"/>
                  </a:lnTo>
                  <a:lnTo>
                    <a:pt x="41" y="94"/>
                  </a:lnTo>
                  <a:close/>
                </a:path>
              </a:pathLst>
            </a:custGeom>
            <a:solidFill>
              <a:srgbClr val="000000"/>
            </a:solidFill>
            <a:ln w="0">
              <a:solidFill>
                <a:srgbClr val="000000"/>
              </a:solidFill>
              <a:prstDash val="solid"/>
              <a:round/>
              <a:headEnd/>
              <a:tailEnd/>
            </a:ln>
          </p:spPr>
          <p:txBody>
            <a:bodyPr/>
            <a:lstStyle/>
            <a:p>
              <a:endParaRPr lang="en-US"/>
            </a:p>
          </p:txBody>
        </p:sp>
        <p:sp>
          <p:nvSpPr>
            <p:cNvPr id="169659" name="Freeform 2747"/>
            <p:cNvSpPr>
              <a:spLocks noEditPoints="1"/>
            </p:cNvSpPr>
            <p:nvPr/>
          </p:nvSpPr>
          <p:spPr bwMode="auto">
            <a:xfrm>
              <a:off x="2169" y="3039"/>
              <a:ext cx="42" cy="75"/>
            </a:xfrm>
            <a:custGeom>
              <a:avLst/>
              <a:gdLst/>
              <a:ahLst/>
              <a:cxnLst>
                <a:cxn ang="0">
                  <a:pos x="30" y="0"/>
                </a:cxn>
                <a:cxn ang="0">
                  <a:pos x="42" y="2"/>
                </a:cxn>
                <a:cxn ang="0">
                  <a:pos x="52" y="10"/>
                </a:cxn>
                <a:cxn ang="0">
                  <a:pos x="57" y="20"/>
                </a:cxn>
                <a:cxn ang="0">
                  <a:pos x="60" y="32"/>
                </a:cxn>
                <a:cxn ang="0">
                  <a:pos x="61" y="48"/>
                </a:cxn>
                <a:cxn ang="0">
                  <a:pos x="60" y="65"/>
                </a:cxn>
                <a:cxn ang="0">
                  <a:pos x="57" y="77"/>
                </a:cxn>
                <a:cxn ang="0">
                  <a:pos x="52" y="87"/>
                </a:cxn>
                <a:cxn ang="0">
                  <a:pos x="42" y="93"/>
                </a:cxn>
                <a:cxn ang="0">
                  <a:pos x="30" y="96"/>
                </a:cxn>
                <a:cxn ang="0">
                  <a:pos x="18" y="93"/>
                </a:cxn>
                <a:cxn ang="0">
                  <a:pos x="9" y="86"/>
                </a:cxn>
                <a:cxn ang="0">
                  <a:pos x="3" y="77"/>
                </a:cxn>
                <a:cxn ang="0">
                  <a:pos x="1" y="64"/>
                </a:cxn>
                <a:cxn ang="0">
                  <a:pos x="0" y="48"/>
                </a:cxn>
                <a:cxn ang="0">
                  <a:pos x="1" y="32"/>
                </a:cxn>
                <a:cxn ang="0">
                  <a:pos x="4" y="19"/>
                </a:cxn>
                <a:cxn ang="0">
                  <a:pos x="9" y="10"/>
                </a:cxn>
                <a:cxn ang="0">
                  <a:pos x="18" y="2"/>
                </a:cxn>
                <a:cxn ang="0">
                  <a:pos x="30" y="0"/>
                </a:cxn>
                <a:cxn ang="0">
                  <a:pos x="30" y="17"/>
                </a:cxn>
                <a:cxn ang="0">
                  <a:pos x="27" y="18"/>
                </a:cxn>
                <a:cxn ang="0">
                  <a:pos x="24" y="19"/>
                </a:cxn>
                <a:cxn ang="0">
                  <a:pos x="22" y="20"/>
                </a:cxn>
                <a:cxn ang="0">
                  <a:pos x="21" y="23"/>
                </a:cxn>
                <a:cxn ang="0">
                  <a:pos x="20" y="25"/>
                </a:cxn>
                <a:cxn ang="0">
                  <a:pos x="18" y="35"/>
                </a:cxn>
                <a:cxn ang="0">
                  <a:pos x="17" y="48"/>
                </a:cxn>
                <a:cxn ang="0">
                  <a:pos x="18" y="61"/>
                </a:cxn>
                <a:cxn ang="0">
                  <a:pos x="20" y="70"/>
                </a:cxn>
                <a:cxn ang="0">
                  <a:pos x="21" y="74"/>
                </a:cxn>
                <a:cxn ang="0">
                  <a:pos x="22" y="76"/>
                </a:cxn>
                <a:cxn ang="0">
                  <a:pos x="24" y="78"/>
                </a:cxn>
                <a:cxn ang="0">
                  <a:pos x="27" y="79"/>
                </a:cxn>
                <a:cxn ang="0">
                  <a:pos x="30" y="80"/>
                </a:cxn>
                <a:cxn ang="0">
                  <a:pos x="34" y="79"/>
                </a:cxn>
                <a:cxn ang="0">
                  <a:pos x="37" y="78"/>
                </a:cxn>
                <a:cxn ang="0">
                  <a:pos x="39" y="76"/>
                </a:cxn>
                <a:cxn ang="0">
                  <a:pos x="40" y="74"/>
                </a:cxn>
                <a:cxn ang="0">
                  <a:pos x="41" y="70"/>
                </a:cxn>
                <a:cxn ang="0">
                  <a:pos x="42" y="61"/>
                </a:cxn>
                <a:cxn ang="0">
                  <a:pos x="44" y="48"/>
                </a:cxn>
                <a:cxn ang="0">
                  <a:pos x="42" y="35"/>
                </a:cxn>
                <a:cxn ang="0">
                  <a:pos x="41" y="26"/>
                </a:cxn>
                <a:cxn ang="0">
                  <a:pos x="40" y="23"/>
                </a:cxn>
                <a:cxn ang="0">
                  <a:pos x="38" y="21"/>
                </a:cxn>
                <a:cxn ang="0">
                  <a:pos x="37" y="19"/>
                </a:cxn>
                <a:cxn ang="0">
                  <a:pos x="34" y="18"/>
                </a:cxn>
                <a:cxn ang="0">
                  <a:pos x="30" y="17"/>
                </a:cxn>
              </a:cxnLst>
              <a:rect l="0" t="0" r="r" b="b"/>
              <a:pathLst>
                <a:path w="61" h="96">
                  <a:moveTo>
                    <a:pt x="30" y="0"/>
                  </a:moveTo>
                  <a:lnTo>
                    <a:pt x="42" y="2"/>
                  </a:lnTo>
                  <a:lnTo>
                    <a:pt x="52" y="10"/>
                  </a:lnTo>
                  <a:lnTo>
                    <a:pt x="57" y="20"/>
                  </a:lnTo>
                  <a:lnTo>
                    <a:pt x="60" y="32"/>
                  </a:lnTo>
                  <a:lnTo>
                    <a:pt x="61" y="48"/>
                  </a:lnTo>
                  <a:lnTo>
                    <a:pt x="60" y="65"/>
                  </a:lnTo>
                  <a:lnTo>
                    <a:pt x="57" y="77"/>
                  </a:lnTo>
                  <a:lnTo>
                    <a:pt x="52" y="87"/>
                  </a:lnTo>
                  <a:lnTo>
                    <a:pt x="42" y="93"/>
                  </a:lnTo>
                  <a:lnTo>
                    <a:pt x="30" y="96"/>
                  </a:lnTo>
                  <a:lnTo>
                    <a:pt x="18" y="93"/>
                  </a:lnTo>
                  <a:lnTo>
                    <a:pt x="9" y="86"/>
                  </a:lnTo>
                  <a:lnTo>
                    <a:pt x="3" y="77"/>
                  </a:lnTo>
                  <a:lnTo>
                    <a:pt x="1" y="64"/>
                  </a:lnTo>
                  <a:lnTo>
                    <a:pt x="0" y="48"/>
                  </a:lnTo>
                  <a:lnTo>
                    <a:pt x="1" y="32"/>
                  </a:lnTo>
                  <a:lnTo>
                    <a:pt x="4" y="19"/>
                  </a:lnTo>
                  <a:lnTo>
                    <a:pt x="9" y="10"/>
                  </a:lnTo>
                  <a:lnTo>
                    <a:pt x="18" y="2"/>
                  </a:lnTo>
                  <a:lnTo>
                    <a:pt x="30" y="0"/>
                  </a:lnTo>
                  <a:close/>
                  <a:moveTo>
                    <a:pt x="30" y="17"/>
                  </a:moveTo>
                  <a:lnTo>
                    <a:pt x="27" y="18"/>
                  </a:lnTo>
                  <a:lnTo>
                    <a:pt x="24" y="19"/>
                  </a:lnTo>
                  <a:lnTo>
                    <a:pt x="22" y="20"/>
                  </a:lnTo>
                  <a:lnTo>
                    <a:pt x="21" y="23"/>
                  </a:lnTo>
                  <a:lnTo>
                    <a:pt x="20" y="25"/>
                  </a:lnTo>
                  <a:lnTo>
                    <a:pt x="18" y="35"/>
                  </a:lnTo>
                  <a:lnTo>
                    <a:pt x="17" y="48"/>
                  </a:lnTo>
                  <a:lnTo>
                    <a:pt x="18" y="61"/>
                  </a:lnTo>
                  <a:lnTo>
                    <a:pt x="20" y="70"/>
                  </a:lnTo>
                  <a:lnTo>
                    <a:pt x="21" y="74"/>
                  </a:lnTo>
                  <a:lnTo>
                    <a:pt x="22" y="76"/>
                  </a:lnTo>
                  <a:lnTo>
                    <a:pt x="24" y="78"/>
                  </a:lnTo>
                  <a:lnTo>
                    <a:pt x="27" y="79"/>
                  </a:lnTo>
                  <a:lnTo>
                    <a:pt x="30" y="80"/>
                  </a:lnTo>
                  <a:lnTo>
                    <a:pt x="34" y="79"/>
                  </a:lnTo>
                  <a:lnTo>
                    <a:pt x="37" y="78"/>
                  </a:lnTo>
                  <a:lnTo>
                    <a:pt x="39" y="76"/>
                  </a:lnTo>
                  <a:lnTo>
                    <a:pt x="40" y="74"/>
                  </a:lnTo>
                  <a:lnTo>
                    <a:pt x="41" y="70"/>
                  </a:lnTo>
                  <a:lnTo>
                    <a:pt x="42" y="61"/>
                  </a:lnTo>
                  <a:lnTo>
                    <a:pt x="44" y="48"/>
                  </a:lnTo>
                  <a:lnTo>
                    <a:pt x="42" y="35"/>
                  </a:lnTo>
                  <a:lnTo>
                    <a:pt x="41" y="26"/>
                  </a:lnTo>
                  <a:lnTo>
                    <a:pt x="40" y="23"/>
                  </a:lnTo>
                  <a:lnTo>
                    <a:pt x="38" y="21"/>
                  </a:lnTo>
                  <a:lnTo>
                    <a:pt x="37" y="19"/>
                  </a:lnTo>
                  <a:lnTo>
                    <a:pt x="34" y="18"/>
                  </a:lnTo>
                  <a:lnTo>
                    <a:pt x="30" y="17"/>
                  </a:lnTo>
                  <a:close/>
                </a:path>
              </a:pathLst>
            </a:custGeom>
            <a:solidFill>
              <a:srgbClr val="000000"/>
            </a:solidFill>
            <a:ln w="0">
              <a:solidFill>
                <a:srgbClr val="000000"/>
              </a:solidFill>
              <a:prstDash val="solid"/>
              <a:round/>
              <a:headEnd/>
              <a:tailEnd/>
            </a:ln>
          </p:spPr>
          <p:txBody>
            <a:bodyPr/>
            <a:lstStyle/>
            <a:p>
              <a:endParaRPr lang="en-US"/>
            </a:p>
          </p:txBody>
        </p:sp>
        <p:sp>
          <p:nvSpPr>
            <p:cNvPr id="169660" name="Freeform 2748"/>
            <p:cNvSpPr>
              <a:spLocks noEditPoints="1"/>
            </p:cNvSpPr>
            <p:nvPr/>
          </p:nvSpPr>
          <p:spPr bwMode="auto">
            <a:xfrm>
              <a:off x="2219" y="3039"/>
              <a:ext cx="42" cy="75"/>
            </a:xfrm>
            <a:custGeom>
              <a:avLst/>
              <a:gdLst/>
              <a:ahLst/>
              <a:cxnLst>
                <a:cxn ang="0">
                  <a:pos x="31" y="0"/>
                </a:cxn>
                <a:cxn ang="0">
                  <a:pos x="43" y="2"/>
                </a:cxn>
                <a:cxn ang="0">
                  <a:pos x="53" y="10"/>
                </a:cxn>
                <a:cxn ang="0">
                  <a:pos x="58" y="20"/>
                </a:cxn>
                <a:cxn ang="0">
                  <a:pos x="60" y="32"/>
                </a:cxn>
                <a:cxn ang="0">
                  <a:pos x="61" y="48"/>
                </a:cxn>
                <a:cxn ang="0">
                  <a:pos x="60" y="65"/>
                </a:cxn>
                <a:cxn ang="0">
                  <a:pos x="58" y="77"/>
                </a:cxn>
                <a:cxn ang="0">
                  <a:pos x="53" y="87"/>
                </a:cxn>
                <a:cxn ang="0">
                  <a:pos x="43" y="93"/>
                </a:cxn>
                <a:cxn ang="0">
                  <a:pos x="31" y="96"/>
                </a:cxn>
                <a:cxn ang="0">
                  <a:pos x="19" y="93"/>
                </a:cxn>
                <a:cxn ang="0">
                  <a:pos x="9" y="86"/>
                </a:cxn>
                <a:cxn ang="0">
                  <a:pos x="4" y="77"/>
                </a:cxn>
                <a:cxn ang="0">
                  <a:pos x="1" y="64"/>
                </a:cxn>
                <a:cxn ang="0">
                  <a:pos x="0" y="48"/>
                </a:cxn>
                <a:cxn ang="0">
                  <a:pos x="1" y="32"/>
                </a:cxn>
                <a:cxn ang="0">
                  <a:pos x="4" y="19"/>
                </a:cxn>
                <a:cxn ang="0">
                  <a:pos x="10" y="10"/>
                </a:cxn>
                <a:cxn ang="0">
                  <a:pos x="19" y="2"/>
                </a:cxn>
                <a:cxn ang="0">
                  <a:pos x="31" y="0"/>
                </a:cxn>
                <a:cxn ang="0">
                  <a:pos x="31" y="17"/>
                </a:cxn>
                <a:cxn ang="0">
                  <a:pos x="27" y="18"/>
                </a:cxn>
                <a:cxn ang="0">
                  <a:pos x="24" y="19"/>
                </a:cxn>
                <a:cxn ang="0">
                  <a:pos x="23" y="20"/>
                </a:cxn>
                <a:cxn ang="0">
                  <a:pos x="21" y="23"/>
                </a:cxn>
                <a:cxn ang="0">
                  <a:pos x="20" y="25"/>
                </a:cxn>
                <a:cxn ang="0">
                  <a:pos x="19" y="35"/>
                </a:cxn>
                <a:cxn ang="0">
                  <a:pos x="18" y="48"/>
                </a:cxn>
                <a:cxn ang="0">
                  <a:pos x="19" y="61"/>
                </a:cxn>
                <a:cxn ang="0">
                  <a:pos x="20" y="70"/>
                </a:cxn>
                <a:cxn ang="0">
                  <a:pos x="21" y="74"/>
                </a:cxn>
                <a:cxn ang="0">
                  <a:pos x="23" y="76"/>
                </a:cxn>
                <a:cxn ang="0">
                  <a:pos x="24" y="78"/>
                </a:cxn>
                <a:cxn ang="0">
                  <a:pos x="27" y="79"/>
                </a:cxn>
                <a:cxn ang="0">
                  <a:pos x="31" y="80"/>
                </a:cxn>
                <a:cxn ang="0">
                  <a:pos x="34" y="79"/>
                </a:cxn>
                <a:cxn ang="0">
                  <a:pos x="37" y="78"/>
                </a:cxn>
                <a:cxn ang="0">
                  <a:pos x="39" y="76"/>
                </a:cxn>
                <a:cxn ang="0">
                  <a:pos x="40" y="74"/>
                </a:cxn>
                <a:cxn ang="0">
                  <a:pos x="42" y="70"/>
                </a:cxn>
                <a:cxn ang="0">
                  <a:pos x="44" y="61"/>
                </a:cxn>
                <a:cxn ang="0">
                  <a:pos x="44" y="48"/>
                </a:cxn>
                <a:cxn ang="0">
                  <a:pos x="44" y="35"/>
                </a:cxn>
                <a:cxn ang="0">
                  <a:pos x="42" y="26"/>
                </a:cxn>
                <a:cxn ang="0">
                  <a:pos x="40" y="23"/>
                </a:cxn>
                <a:cxn ang="0">
                  <a:pos x="39" y="21"/>
                </a:cxn>
                <a:cxn ang="0">
                  <a:pos x="37" y="19"/>
                </a:cxn>
                <a:cxn ang="0">
                  <a:pos x="34" y="18"/>
                </a:cxn>
                <a:cxn ang="0">
                  <a:pos x="31" y="17"/>
                </a:cxn>
              </a:cxnLst>
              <a:rect l="0" t="0" r="r" b="b"/>
              <a:pathLst>
                <a:path w="61" h="96">
                  <a:moveTo>
                    <a:pt x="31" y="0"/>
                  </a:moveTo>
                  <a:lnTo>
                    <a:pt x="43" y="2"/>
                  </a:lnTo>
                  <a:lnTo>
                    <a:pt x="53" y="10"/>
                  </a:lnTo>
                  <a:lnTo>
                    <a:pt x="58" y="20"/>
                  </a:lnTo>
                  <a:lnTo>
                    <a:pt x="60" y="32"/>
                  </a:lnTo>
                  <a:lnTo>
                    <a:pt x="61" y="48"/>
                  </a:lnTo>
                  <a:lnTo>
                    <a:pt x="60" y="65"/>
                  </a:lnTo>
                  <a:lnTo>
                    <a:pt x="58" y="77"/>
                  </a:lnTo>
                  <a:lnTo>
                    <a:pt x="53" y="87"/>
                  </a:lnTo>
                  <a:lnTo>
                    <a:pt x="43" y="93"/>
                  </a:lnTo>
                  <a:lnTo>
                    <a:pt x="31" y="96"/>
                  </a:lnTo>
                  <a:lnTo>
                    <a:pt x="19" y="93"/>
                  </a:lnTo>
                  <a:lnTo>
                    <a:pt x="9" y="86"/>
                  </a:lnTo>
                  <a:lnTo>
                    <a:pt x="4" y="77"/>
                  </a:lnTo>
                  <a:lnTo>
                    <a:pt x="1" y="64"/>
                  </a:lnTo>
                  <a:lnTo>
                    <a:pt x="0" y="48"/>
                  </a:lnTo>
                  <a:lnTo>
                    <a:pt x="1" y="32"/>
                  </a:lnTo>
                  <a:lnTo>
                    <a:pt x="4" y="19"/>
                  </a:lnTo>
                  <a:lnTo>
                    <a:pt x="10" y="10"/>
                  </a:lnTo>
                  <a:lnTo>
                    <a:pt x="19" y="2"/>
                  </a:lnTo>
                  <a:lnTo>
                    <a:pt x="31" y="0"/>
                  </a:lnTo>
                  <a:close/>
                  <a:moveTo>
                    <a:pt x="31" y="17"/>
                  </a:moveTo>
                  <a:lnTo>
                    <a:pt x="27" y="18"/>
                  </a:lnTo>
                  <a:lnTo>
                    <a:pt x="24" y="19"/>
                  </a:lnTo>
                  <a:lnTo>
                    <a:pt x="23" y="20"/>
                  </a:lnTo>
                  <a:lnTo>
                    <a:pt x="21" y="23"/>
                  </a:lnTo>
                  <a:lnTo>
                    <a:pt x="20" y="25"/>
                  </a:lnTo>
                  <a:lnTo>
                    <a:pt x="19" y="35"/>
                  </a:lnTo>
                  <a:lnTo>
                    <a:pt x="18" y="48"/>
                  </a:lnTo>
                  <a:lnTo>
                    <a:pt x="19" y="61"/>
                  </a:lnTo>
                  <a:lnTo>
                    <a:pt x="20" y="70"/>
                  </a:lnTo>
                  <a:lnTo>
                    <a:pt x="21" y="74"/>
                  </a:lnTo>
                  <a:lnTo>
                    <a:pt x="23" y="76"/>
                  </a:lnTo>
                  <a:lnTo>
                    <a:pt x="24" y="78"/>
                  </a:lnTo>
                  <a:lnTo>
                    <a:pt x="27" y="79"/>
                  </a:lnTo>
                  <a:lnTo>
                    <a:pt x="31" y="80"/>
                  </a:lnTo>
                  <a:lnTo>
                    <a:pt x="34" y="79"/>
                  </a:lnTo>
                  <a:lnTo>
                    <a:pt x="37" y="78"/>
                  </a:lnTo>
                  <a:lnTo>
                    <a:pt x="39" y="76"/>
                  </a:lnTo>
                  <a:lnTo>
                    <a:pt x="40" y="74"/>
                  </a:lnTo>
                  <a:lnTo>
                    <a:pt x="42" y="70"/>
                  </a:lnTo>
                  <a:lnTo>
                    <a:pt x="44" y="61"/>
                  </a:lnTo>
                  <a:lnTo>
                    <a:pt x="44" y="48"/>
                  </a:lnTo>
                  <a:lnTo>
                    <a:pt x="44" y="35"/>
                  </a:lnTo>
                  <a:lnTo>
                    <a:pt x="42" y="26"/>
                  </a:lnTo>
                  <a:lnTo>
                    <a:pt x="40" y="23"/>
                  </a:lnTo>
                  <a:lnTo>
                    <a:pt x="39" y="21"/>
                  </a:lnTo>
                  <a:lnTo>
                    <a:pt x="37" y="19"/>
                  </a:lnTo>
                  <a:lnTo>
                    <a:pt x="34" y="18"/>
                  </a:lnTo>
                  <a:lnTo>
                    <a:pt x="31" y="17"/>
                  </a:lnTo>
                  <a:close/>
                </a:path>
              </a:pathLst>
            </a:custGeom>
            <a:solidFill>
              <a:srgbClr val="000000"/>
            </a:solidFill>
            <a:ln w="0">
              <a:solidFill>
                <a:srgbClr val="000000"/>
              </a:solidFill>
              <a:prstDash val="solid"/>
              <a:round/>
              <a:headEnd/>
              <a:tailEnd/>
            </a:ln>
          </p:spPr>
          <p:txBody>
            <a:bodyPr/>
            <a:lstStyle/>
            <a:p>
              <a:endParaRPr lang="en-US"/>
            </a:p>
          </p:txBody>
        </p:sp>
        <p:sp>
          <p:nvSpPr>
            <p:cNvPr id="169661" name="Freeform 2749"/>
            <p:cNvSpPr>
              <a:spLocks/>
            </p:cNvSpPr>
            <p:nvPr/>
          </p:nvSpPr>
          <p:spPr bwMode="auto">
            <a:xfrm>
              <a:off x="2271" y="3099"/>
              <a:ext cx="13" cy="30"/>
            </a:xfrm>
            <a:custGeom>
              <a:avLst/>
              <a:gdLst/>
              <a:ahLst/>
              <a:cxnLst>
                <a:cxn ang="0">
                  <a:pos x="1" y="0"/>
                </a:cxn>
                <a:cxn ang="0">
                  <a:pos x="18" y="0"/>
                </a:cxn>
                <a:cxn ang="0">
                  <a:pos x="18" y="13"/>
                </a:cxn>
                <a:cxn ang="0">
                  <a:pos x="18" y="18"/>
                </a:cxn>
                <a:cxn ang="0">
                  <a:pos x="18" y="22"/>
                </a:cxn>
                <a:cxn ang="0">
                  <a:pos x="17" y="26"/>
                </a:cxn>
                <a:cxn ang="0">
                  <a:pos x="15" y="30"/>
                </a:cxn>
                <a:cxn ang="0">
                  <a:pos x="12" y="34"/>
                </a:cxn>
                <a:cxn ang="0">
                  <a:pos x="8" y="37"/>
                </a:cxn>
                <a:cxn ang="0">
                  <a:pos x="3" y="39"/>
                </a:cxn>
                <a:cxn ang="0">
                  <a:pos x="0" y="32"/>
                </a:cxn>
                <a:cxn ang="0">
                  <a:pos x="4" y="29"/>
                </a:cxn>
                <a:cxn ang="0">
                  <a:pos x="6" y="26"/>
                </a:cxn>
                <a:cxn ang="0">
                  <a:pos x="8" y="24"/>
                </a:cxn>
                <a:cxn ang="0">
                  <a:pos x="8" y="21"/>
                </a:cxn>
                <a:cxn ang="0">
                  <a:pos x="9" y="17"/>
                </a:cxn>
                <a:cxn ang="0">
                  <a:pos x="1" y="17"/>
                </a:cxn>
                <a:cxn ang="0">
                  <a:pos x="1" y="0"/>
                </a:cxn>
              </a:cxnLst>
              <a:rect l="0" t="0" r="r" b="b"/>
              <a:pathLst>
                <a:path w="18" h="39">
                  <a:moveTo>
                    <a:pt x="1" y="0"/>
                  </a:moveTo>
                  <a:lnTo>
                    <a:pt x="18" y="0"/>
                  </a:lnTo>
                  <a:lnTo>
                    <a:pt x="18" y="13"/>
                  </a:lnTo>
                  <a:lnTo>
                    <a:pt x="18" y="18"/>
                  </a:lnTo>
                  <a:lnTo>
                    <a:pt x="18" y="22"/>
                  </a:lnTo>
                  <a:lnTo>
                    <a:pt x="17" y="26"/>
                  </a:lnTo>
                  <a:lnTo>
                    <a:pt x="15" y="30"/>
                  </a:lnTo>
                  <a:lnTo>
                    <a:pt x="12" y="34"/>
                  </a:lnTo>
                  <a:lnTo>
                    <a:pt x="8" y="37"/>
                  </a:lnTo>
                  <a:lnTo>
                    <a:pt x="3" y="39"/>
                  </a:lnTo>
                  <a:lnTo>
                    <a:pt x="0" y="32"/>
                  </a:lnTo>
                  <a:lnTo>
                    <a:pt x="4" y="29"/>
                  </a:lnTo>
                  <a:lnTo>
                    <a:pt x="6" y="26"/>
                  </a:lnTo>
                  <a:lnTo>
                    <a:pt x="8" y="24"/>
                  </a:lnTo>
                  <a:lnTo>
                    <a:pt x="8" y="21"/>
                  </a:lnTo>
                  <a:lnTo>
                    <a:pt x="9" y="17"/>
                  </a:lnTo>
                  <a:lnTo>
                    <a:pt x="1" y="17"/>
                  </a:lnTo>
                  <a:lnTo>
                    <a:pt x="1" y="0"/>
                  </a:lnTo>
                  <a:close/>
                </a:path>
              </a:pathLst>
            </a:custGeom>
            <a:solidFill>
              <a:srgbClr val="000000"/>
            </a:solidFill>
            <a:ln w="0">
              <a:solidFill>
                <a:srgbClr val="000000"/>
              </a:solidFill>
              <a:prstDash val="solid"/>
              <a:round/>
              <a:headEnd/>
              <a:tailEnd/>
            </a:ln>
          </p:spPr>
          <p:txBody>
            <a:bodyPr/>
            <a:lstStyle/>
            <a:p>
              <a:endParaRPr lang="en-US"/>
            </a:p>
          </p:txBody>
        </p:sp>
        <p:sp>
          <p:nvSpPr>
            <p:cNvPr id="169662" name="Freeform 2750"/>
            <p:cNvSpPr>
              <a:spLocks/>
            </p:cNvSpPr>
            <p:nvPr/>
          </p:nvSpPr>
          <p:spPr bwMode="auto">
            <a:xfrm>
              <a:off x="2294" y="3040"/>
              <a:ext cx="44" cy="74"/>
            </a:xfrm>
            <a:custGeom>
              <a:avLst/>
              <a:gdLst/>
              <a:ahLst/>
              <a:cxnLst>
                <a:cxn ang="0">
                  <a:pos x="0" y="67"/>
                </a:cxn>
                <a:cxn ang="0">
                  <a:pos x="17" y="65"/>
                </a:cxn>
                <a:cxn ang="0">
                  <a:pos x="18" y="69"/>
                </a:cxn>
                <a:cxn ang="0">
                  <a:pos x="19" y="73"/>
                </a:cxn>
                <a:cxn ang="0">
                  <a:pos x="22" y="75"/>
                </a:cxn>
                <a:cxn ang="0">
                  <a:pos x="24" y="77"/>
                </a:cxn>
                <a:cxn ang="0">
                  <a:pos x="28" y="78"/>
                </a:cxn>
                <a:cxn ang="0">
                  <a:pos x="31" y="79"/>
                </a:cxn>
                <a:cxn ang="0">
                  <a:pos x="35" y="78"/>
                </a:cxn>
                <a:cxn ang="0">
                  <a:pos x="39" y="77"/>
                </a:cxn>
                <a:cxn ang="0">
                  <a:pos x="41" y="75"/>
                </a:cxn>
                <a:cxn ang="0">
                  <a:pos x="44" y="71"/>
                </a:cxn>
                <a:cxn ang="0">
                  <a:pos x="45" y="67"/>
                </a:cxn>
                <a:cxn ang="0">
                  <a:pos x="45" y="63"/>
                </a:cxn>
                <a:cxn ang="0">
                  <a:pos x="45" y="58"/>
                </a:cxn>
                <a:cxn ang="0">
                  <a:pos x="44" y="54"/>
                </a:cxn>
                <a:cxn ang="0">
                  <a:pos x="42" y="51"/>
                </a:cxn>
                <a:cxn ang="0">
                  <a:pos x="39" y="48"/>
                </a:cxn>
                <a:cxn ang="0">
                  <a:pos x="35" y="47"/>
                </a:cxn>
                <a:cxn ang="0">
                  <a:pos x="32" y="47"/>
                </a:cxn>
                <a:cxn ang="0">
                  <a:pos x="27" y="48"/>
                </a:cxn>
                <a:cxn ang="0">
                  <a:pos x="22" y="51"/>
                </a:cxn>
                <a:cxn ang="0">
                  <a:pos x="18" y="54"/>
                </a:cxn>
                <a:cxn ang="0">
                  <a:pos x="2" y="52"/>
                </a:cxn>
                <a:cxn ang="0">
                  <a:pos x="12" y="0"/>
                </a:cxn>
                <a:cxn ang="0">
                  <a:pos x="59" y="0"/>
                </a:cxn>
                <a:cxn ang="0">
                  <a:pos x="59" y="19"/>
                </a:cxn>
                <a:cxn ang="0">
                  <a:pos x="27" y="19"/>
                </a:cxn>
                <a:cxn ang="0">
                  <a:pos x="23" y="34"/>
                </a:cxn>
                <a:cxn ang="0">
                  <a:pos x="30" y="32"/>
                </a:cxn>
                <a:cxn ang="0">
                  <a:pos x="35" y="31"/>
                </a:cxn>
                <a:cxn ang="0">
                  <a:pos x="46" y="33"/>
                </a:cxn>
                <a:cxn ang="0">
                  <a:pos x="55" y="40"/>
                </a:cxn>
                <a:cxn ang="0">
                  <a:pos x="62" y="50"/>
                </a:cxn>
                <a:cxn ang="0">
                  <a:pos x="64" y="62"/>
                </a:cxn>
                <a:cxn ang="0">
                  <a:pos x="62" y="73"/>
                </a:cxn>
                <a:cxn ang="0">
                  <a:pos x="56" y="82"/>
                </a:cxn>
                <a:cxn ang="0">
                  <a:pos x="50" y="90"/>
                </a:cxn>
                <a:cxn ang="0">
                  <a:pos x="41" y="93"/>
                </a:cxn>
                <a:cxn ang="0">
                  <a:pos x="31" y="95"/>
                </a:cxn>
                <a:cxn ang="0">
                  <a:pos x="20" y="93"/>
                </a:cxn>
                <a:cxn ang="0">
                  <a:pos x="10" y="88"/>
                </a:cxn>
                <a:cxn ang="0">
                  <a:pos x="4" y="78"/>
                </a:cxn>
                <a:cxn ang="0">
                  <a:pos x="0" y="67"/>
                </a:cxn>
              </a:cxnLst>
              <a:rect l="0" t="0" r="r" b="b"/>
              <a:pathLst>
                <a:path w="64" h="95">
                  <a:moveTo>
                    <a:pt x="0" y="67"/>
                  </a:moveTo>
                  <a:lnTo>
                    <a:pt x="17" y="65"/>
                  </a:lnTo>
                  <a:lnTo>
                    <a:pt x="18" y="69"/>
                  </a:lnTo>
                  <a:lnTo>
                    <a:pt x="19" y="73"/>
                  </a:lnTo>
                  <a:lnTo>
                    <a:pt x="22" y="75"/>
                  </a:lnTo>
                  <a:lnTo>
                    <a:pt x="24" y="77"/>
                  </a:lnTo>
                  <a:lnTo>
                    <a:pt x="28" y="78"/>
                  </a:lnTo>
                  <a:lnTo>
                    <a:pt x="31" y="79"/>
                  </a:lnTo>
                  <a:lnTo>
                    <a:pt x="35" y="78"/>
                  </a:lnTo>
                  <a:lnTo>
                    <a:pt x="39" y="77"/>
                  </a:lnTo>
                  <a:lnTo>
                    <a:pt x="41" y="75"/>
                  </a:lnTo>
                  <a:lnTo>
                    <a:pt x="44" y="71"/>
                  </a:lnTo>
                  <a:lnTo>
                    <a:pt x="45" y="67"/>
                  </a:lnTo>
                  <a:lnTo>
                    <a:pt x="45" y="63"/>
                  </a:lnTo>
                  <a:lnTo>
                    <a:pt x="45" y="58"/>
                  </a:lnTo>
                  <a:lnTo>
                    <a:pt x="44" y="54"/>
                  </a:lnTo>
                  <a:lnTo>
                    <a:pt x="42" y="51"/>
                  </a:lnTo>
                  <a:lnTo>
                    <a:pt x="39" y="48"/>
                  </a:lnTo>
                  <a:lnTo>
                    <a:pt x="35" y="47"/>
                  </a:lnTo>
                  <a:lnTo>
                    <a:pt x="32" y="47"/>
                  </a:lnTo>
                  <a:lnTo>
                    <a:pt x="27" y="48"/>
                  </a:lnTo>
                  <a:lnTo>
                    <a:pt x="22" y="51"/>
                  </a:lnTo>
                  <a:lnTo>
                    <a:pt x="18" y="54"/>
                  </a:lnTo>
                  <a:lnTo>
                    <a:pt x="2" y="52"/>
                  </a:lnTo>
                  <a:lnTo>
                    <a:pt x="12" y="0"/>
                  </a:lnTo>
                  <a:lnTo>
                    <a:pt x="59" y="0"/>
                  </a:lnTo>
                  <a:lnTo>
                    <a:pt x="59" y="19"/>
                  </a:lnTo>
                  <a:lnTo>
                    <a:pt x="27" y="19"/>
                  </a:lnTo>
                  <a:lnTo>
                    <a:pt x="23" y="34"/>
                  </a:lnTo>
                  <a:lnTo>
                    <a:pt x="30" y="32"/>
                  </a:lnTo>
                  <a:lnTo>
                    <a:pt x="35" y="31"/>
                  </a:lnTo>
                  <a:lnTo>
                    <a:pt x="46" y="33"/>
                  </a:lnTo>
                  <a:lnTo>
                    <a:pt x="55" y="40"/>
                  </a:lnTo>
                  <a:lnTo>
                    <a:pt x="62" y="50"/>
                  </a:lnTo>
                  <a:lnTo>
                    <a:pt x="64" y="62"/>
                  </a:lnTo>
                  <a:lnTo>
                    <a:pt x="62" y="73"/>
                  </a:lnTo>
                  <a:lnTo>
                    <a:pt x="56" y="82"/>
                  </a:lnTo>
                  <a:lnTo>
                    <a:pt x="50" y="90"/>
                  </a:lnTo>
                  <a:lnTo>
                    <a:pt x="41" y="93"/>
                  </a:lnTo>
                  <a:lnTo>
                    <a:pt x="31" y="95"/>
                  </a:lnTo>
                  <a:lnTo>
                    <a:pt x="20" y="93"/>
                  </a:lnTo>
                  <a:lnTo>
                    <a:pt x="10" y="88"/>
                  </a:lnTo>
                  <a:lnTo>
                    <a:pt x="4" y="78"/>
                  </a:lnTo>
                  <a:lnTo>
                    <a:pt x="0" y="67"/>
                  </a:lnTo>
                  <a:close/>
                </a:path>
              </a:pathLst>
            </a:custGeom>
            <a:solidFill>
              <a:srgbClr val="000000"/>
            </a:solidFill>
            <a:ln w="0">
              <a:solidFill>
                <a:srgbClr val="000000"/>
              </a:solidFill>
              <a:prstDash val="solid"/>
              <a:round/>
              <a:headEnd/>
              <a:tailEnd/>
            </a:ln>
          </p:spPr>
          <p:txBody>
            <a:bodyPr/>
            <a:lstStyle/>
            <a:p>
              <a:endParaRPr lang="en-US"/>
            </a:p>
          </p:txBody>
        </p:sp>
        <p:sp>
          <p:nvSpPr>
            <p:cNvPr id="169663" name="Freeform 2751"/>
            <p:cNvSpPr>
              <a:spLocks/>
            </p:cNvSpPr>
            <p:nvPr/>
          </p:nvSpPr>
          <p:spPr bwMode="auto">
            <a:xfrm>
              <a:off x="2345" y="3039"/>
              <a:ext cx="21" cy="94"/>
            </a:xfrm>
            <a:custGeom>
              <a:avLst/>
              <a:gdLst/>
              <a:ahLst/>
              <a:cxnLst>
                <a:cxn ang="0">
                  <a:pos x="0" y="121"/>
                </a:cxn>
                <a:cxn ang="0">
                  <a:pos x="3" y="114"/>
                </a:cxn>
                <a:cxn ang="0">
                  <a:pos x="5" y="109"/>
                </a:cxn>
                <a:cxn ang="0">
                  <a:pos x="7" y="103"/>
                </a:cxn>
                <a:cxn ang="0">
                  <a:pos x="8" y="98"/>
                </a:cxn>
                <a:cxn ang="0">
                  <a:pos x="11" y="90"/>
                </a:cxn>
                <a:cxn ang="0">
                  <a:pos x="12" y="82"/>
                </a:cxn>
                <a:cxn ang="0">
                  <a:pos x="13" y="75"/>
                </a:cxn>
                <a:cxn ang="0">
                  <a:pos x="14" y="68"/>
                </a:cxn>
                <a:cxn ang="0">
                  <a:pos x="14" y="60"/>
                </a:cxn>
                <a:cxn ang="0">
                  <a:pos x="13" y="46"/>
                </a:cxn>
                <a:cxn ang="0">
                  <a:pos x="11" y="33"/>
                </a:cxn>
                <a:cxn ang="0">
                  <a:pos x="6" y="18"/>
                </a:cxn>
                <a:cxn ang="0">
                  <a:pos x="0" y="0"/>
                </a:cxn>
                <a:cxn ang="0">
                  <a:pos x="11" y="0"/>
                </a:cxn>
                <a:cxn ang="0">
                  <a:pos x="19" y="14"/>
                </a:cxn>
                <a:cxn ang="0">
                  <a:pos x="26" y="29"/>
                </a:cxn>
                <a:cxn ang="0">
                  <a:pos x="30" y="44"/>
                </a:cxn>
                <a:cxn ang="0">
                  <a:pos x="31" y="59"/>
                </a:cxn>
                <a:cxn ang="0">
                  <a:pos x="30" y="74"/>
                </a:cxn>
                <a:cxn ang="0">
                  <a:pos x="27" y="88"/>
                </a:cxn>
                <a:cxn ang="0">
                  <a:pos x="20" y="104"/>
                </a:cxn>
                <a:cxn ang="0">
                  <a:pos x="11" y="121"/>
                </a:cxn>
                <a:cxn ang="0">
                  <a:pos x="0" y="121"/>
                </a:cxn>
              </a:cxnLst>
              <a:rect l="0" t="0" r="r" b="b"/>
              <a:pathLst>
                <a:path w="31" h="121">
                  <a:moveTo>
                    <a:pt x="0" y="121"/>
                  </a:moveTo>
                  <a:lnTo>
                    <a:pt x="3" y="114"/>
                  </a:lnTo>
                  <a:lnTo>
                    <a:pt x="5" y="109"/>
                  </a:lnTo>
                  <a:lnTo>
                    <a:pt x="7" y="103"/>
                  </a:lnTo>
                  <a:lnTo>
                    <a:pt x="8" y="98"/>
                  </a:lnTo>
                  <a:lnTo>
                    <a:pt x="11" y="90"/>
                  </a:lnTo>
                  <a:lnTo>
                    <a:pt x="12" y="82"/>
                  </a:lnTo>
                  <a:lnTo>
                    <a:pt x="13" y="75"/>
                  </a:lnTo>
                  <a:lnTo>
                    <a:pt x="14" y="68"/>
                  </a:lnTo>
                  <a:lnTo>
                    <a:pt x="14" y="60"/>
                  </a:lnTo>
                  <a:lnTo>
                    <a:pt x="13" y="46"/>
                  </a:lnTo>
                  <a:lnTo>
                    <a:pt x="11" y="33"/>
                  </a:lnTo>
                  <a:lnTo>
                    <a:pt x="6" y="18"/>
                  </a:lnTo>
                  <a:lnTo>
                    <a:pt x="0" y="0"/>
                  </a:lnTo>
                  <a:lnTo>
                    <a:pt x="11" y="0"/>
                  </a:lnTo>
                  <a:lnTo>
                    <a:pt x="19" y="14"/>
                  </a:lnTo>
                  <a:lnTo>
                    <a:pt x="26" y="29"/>
                  </a:lnTo>
                  <a:lnTo>
                    <a:pt x="30" y="44"/>
                  </a:lnTo>
                  <a:lnTo>
                    <a:pt x="31" y="59"/>
                  </a:lnTo>
                  <a:lnTo>
                    <a:pt x="30" y="74"/>
                  </a:lnTo>
                  <a:lnTo>
                    <a:pt x="27" y="88"/>
                  </a:lnTo>
                  <a:lnTo>
                    <a:pt x="20" y="104"/>
                  </a:lnTo>
                  <a:lnTo>
                    <a:pt x="11" y="121"/>
                  </a:lnTo>
                  <a:lnTo>
                    <a:pt x="0" y="121"/>
                  </a:lnTo>
                  <a:close/>
                </a:path>
              </a:pathLst>
            </a:custGeom>
            <a:solidFill>
              <a:srgbClr val="000000"/>
            </a:solidFill>
            <a:ln w="0">
              <a:solidFill>
                <a:srgbClr val="000000"/>
              </a:solidFill>
              <a:prstDash val="solid"/>
              <a:round/>
              <a:headEnd/>
              <a:tailEnd/>
            </a:ln>
          </p:spPr>
          <p:txBody>
            <a:bodyPr/>
            <a:lstStyle/>
            <a:p>
              <a:endParaRPr lang="en-US"/>
            </a:p>
          </p:txBody>
        </p:sp>
        <p:sp>
          <p:nvSpPr>
            <p:cNvPr id="169664" name="Line 2752"/>
            <p:cNvSpPr>
              <a:spLocks noChangeShapeType="1"/>
            </p:cNvSpPr>
            <p:nvPr/>
          </p:nvSpPr>
          <p:spPr bwMode="auto">
            <a:xfrm>
              <a:off x="1566" y="3075"/>
              <a:ext cx="18" cy="1"/>
            </a:xfrm>
            <a:prstGeom prst="line">
              <a:avLst/>
            </a:prstGeom>
            <a:noFill/>
            <a:ln w="14288">
              <a:solidFill>
                <a:srgbClr val="000000"/>
              </a:solidFill>
              <a:round/>
              <a:headEnd/>
              <a:tailEnd/>
            </a:ln>
          </p:spPr>
          <p:txBody>
            <a:bodyPr/>
            <a:lstStyle/>
            <a:p>
              <a:endParaRPr lang="en-US"/>
            </a:p>
          </p:txBody>
        </p:sp>
        <p:sp>
          <p:nvSpPr>
            <p:cNvPr id="169665" name="Line 2753"/>
            <p:cNvSpPr>
              <a:spLocks noChangeShapeType="1"/>
            </p:cNvSpPr>
            <p:nvPr/>
          </p:nvSpPr>
          <p:spPr bwMode="auto">
            <a:xfrm>
              <a:off x="1603" y="3075"/>
              <a:ext cx="18" cy="1"/>
            </a:xfrm>
            <a:prstGeom prst="line">
              <a:avLst/>
            </a:prstGeom>
            <a:noFill/>
            <a:ln w="14288">
              <a:solidFill>
                <a:srgbClr val="000000"/>
              </a:solidFill>
              <a:round/>
              <a:headEnd/>
              <a:tailEnd/>
            </a:ln>
          </p:spPr>
          <p:txBody>
            <a:bodyPr/>
            <a:lstStyle/>
            <a:p>
              <a:endParaRPr lang="en-US"/>
            </a:p>
          </p:txBody>
        </p:sp>
        <p:sp>
          <p:nvSpPr>
            <p:cNvPr id="169666" name="Line 2754"/>
            <p:cNvSpPr>
              <a:spLocks noChangeShapeType="1"/>
            </p:cNvSpPr>
            <p:nvPr/>
          </p:nvSpPr>
          <p:spPr bwMode="auto">
            <a:xfrm>
              <a:off x="1639" y="3075"/>
              <a:ext cx="18" cy="1"/>
            </a:xfrm>
            <a:prstGeom prst="line">
              <a:avLst/>
            </a:prstGeom>
            <a:noFill/>
            <a:ln w="14288">
              <a:solidFill>
                <a:srgbClr val="000000"/>
              </a:solidFill>
              <a:round/>
              <a:headEnd/>
              <a:tailEnd/>
            </a:ln>
          </p:spPr>
          <p:txBody>
            <a:bodyPr/>
            <a:lstStyle/>
            <a:p>
              <a:endParaRPr lang="en-US"/>
            </a:p>
          </p:txBody>
        </p:sp>
        <p:sp>
          <p:nvSpPr>
            <p:cNvPr id="169667" name="Freeform 2755"/>
            <p:cNvSpPr>
              <a:spLocks noEditPoints="1"/>
            </p:cNvSpPr>
            <p:nvPr/>
          </p:nvSpPr>
          <p:spPr bwMode="auto">
            <a:xfrm>
              <a:off x="1673" y="3163"/>
              <a:ext cx="59" cy="74"/>
            </a:xfrm>
            <a:custGeom>
              <a:avLst/>
              <a:gdLst/>
              <a:ahLst/>
              <a:cxnLst>
                <a:cxn ang="0">
                  <a:pos x="0" y="95"/>
                </a:cxn>
                <a:cxn ang="0">
                  <a:pos x="0" y="0"/>
                </a:cxn>
                <a:cxn ang="0">
                  <a:pos x="40" y="0"/>
                </a:cxn>
                <a:cxn ang="0">
                  <a:pos x="53" y="1"/>
                </a:cxn>
                <a:cxn ang="0">
                  <a:pos x="62" y="3"/>
                </a:cxn>
                <a:cxn ang="0">
                  <a:pos x="66" y="5"/>
                </a:cxn>
                <a:cxn ang="0">
                  <a:pos x="70" y="8"/>
                </a:cxn>
                <a:cxn ang="0">
                  <a:pos x="73" y="12"/>
                </a:cxn>
                <a:cxn ang="0">
                  <a:pos x="75" y="16"/>
                </a:cxn>
                <a:cxn ang="0">
                  <a:pos x="77" y="22"/>
                </a:cxn>
                <a:cxn ang="0">
                  <a:pos x="77" y="26"/>
                </a:cxn>
                <a:cxn ang="0">
                  <a:pos x="76" y="33"/>
                </a:cxn>
                <a:cxn ang="0">
                  <a:pos x="75" y="39"/>
                </a:cxn>
                <a:cxn ang="0">
                  <a:pos x="71" y="44"/>
                </a:cxn>
                <a:cxn ang="0">
                  <a:pos x="68" y="47"/>
                </a:cxn>
                <a:cxn ang="0">
                  <a:pos x="64" y="49"/>
                </a:cxn>
                <a:cxn ang="0">
                  <a:pos x="59" y="51"/>
                </a:cxn>
                <a:cxn ang="0">
                  <a:pos x="54" y="52"/>
                </a:cxn>
                <a:cxn ang="0">
                  <a:pos x="59" y="57"/>
                </a:cxn>
                <a:cxn ang="0">
                  <a:pos x="64" y="60"/>
                </a:cxn>
                <a:cxn ang="0">
                  <a:pos x="66" y="64"/>
                </a:cxn>
                <a:cxn ang="0">
                  <a:pos x="69" y="70"/>
                </a:cxn>
                <a:cxn ang="0">
                  <a:pos x="74" y="77"/>
                </a:cxn>
                <a:cxn ang="0">
                  <a:pos x="86" y="95"/>
                </a:cxn>
                <a:cxn ang="0">
                  <a:pos x="65" y="95"/>
                </a:cxn>
                <a:cxn ang="0">
                  <a:pos x="51" y="73"/>
                </a:cxn>
                <a:cxn ang="0">
                  <a:pos x="46" y="68"/>
                </a:cxn>
                <a:cxn ang="0">
                  <a:pos x="43" y="64"/>
                </a:cxn>
                <a:cxn ang="0">
                  <a:pos x="41" y="61"/>
                </a:cxn>
                <a:cxn ang="0">
                  <a:pos x="40" y="60"/>
                </a:cxn>
                <a:cxn ang="0">
                  <a:pos x="36" y="58"/>
                </a:cxn>
                <a:cxn ang="0">
                  <a:pos x="33" y="56"/>
                </a:cxn>
                <a:cxn ang="0">
                  <a:pos x="30" y="56"/>
                </a:cxn>
                <a:cxn ang="0">
                  <a:pos x="27" y="56"/>
                </a:cxn>
                <a:cxn ang="0">
                  <a:pos x="22" y="55"/>
                </a:cxn>
                <a:cxn ang="0">
                  <a:pos x="18" y="55"/>
                </a:cxn>
                <a:cxn ang="0">
                  <a:pos x="18" y="95"/>
                </a:cxn>
                <a:cxn ang="0">
                  <a:pos x="0" y="95"/>
                </a:cxn>
                <a:cxn ang="0">
                  <a:pos x="18" y="38"/>
                </a:cxn>
                <a:cxn ang="0">
                  <a:pos x="33" y="38"/>
                </a:cxn>
                <a:cxn ang="0">
                  <a:pos x="45" y="38"/>
                </a:cxn>
                <a:cxn ang="0">
                  <a:pos x="52" y="37"/>
                </a:cxn>
                <a:cxn ang="0">
                  <a:pos x="55" y="36"/>
                </a:cxn>
                <a:cxn ang="0">
                  <a:pos x="57" y="34"/>
                </a:cxn>
                <a:cxn ang="0">
                  <a:pos x="58" y="31"/>
                </a:cxn>
                <a:cxn ang="0">
                  <a:pos x="59" y="27"/>
                </a:cxn>
                <a:cxn ang="0">
                  <a:pos x="59" y="25"/>
                </a:cxn>
                <a:cxn ang="0">
                  <a:pos x="58" y="23"/>
                </a:cxn>
                <a:cxn ang="0">
                  <a:pos x="56" y="21"/>
                </a:cxn>
                <a:cxn ang="0">
                  <a:pos x="53" y="19"/>
                </a:cxn>
                <a:cxn ang="0">
                  <a:pos x="48" y="17"/>
                </a:cxn>
                <a:cxn ang="0">
                  <a:pos x="47" y="17"/>
                </a:cxn>
                <a:cxn ang="0">
                  <a:pos x="44" y="16"/>
                </a:cxn>
                <a:cxn ang="0">
                  <a:pos x="40" y="16"/>
                </a:cxn>
                <a:cxn ang="0">
                  <a:pos x="34" y="16"/>
                </a:cxn>
                <a:cxn ang="0">
                  <a:pos x="18" y="16"/>
                </a:cxn>
                <a:cxn ang="0">
                  <a:pos x="18" y="38"/>
                </a:cxn>
              </a:cxnLst>
              <a:rect l="0" t="0" r="r" b="b"/>
              <a:pathLst>
                <a:path w="86" h="95">
                  <a:moveTo>
                    <a:pt x="0" y="95"/>
                  </a:moveTo>
                  <a:lnTo>
                    <a:pt x="0" y="0"/>
                  </a:lnTo>
                  <a:lnTo>
                    <a:pt x="40" y="0"/>
                  </a:lnTo>
                  <a:lnTo>
                    <a:pt x="53" y="1"/>
                  </a:lnTo>
                  <a:lnTo>
                    <a:pt x="62" y="3"/>
                  </a:lnTo>
                  <a:lnTo>
                    <a:pt x="66" y="5"/>
                  </a:lnTo>
                  <a:lnTo>
                    <a:pt x="70" y="8"/>
                  </a:lnTo>
                  <a:lnTo>
                    <a:pt x="73" y="12"/>
                  </a:lnTo>
                  <a:lnTo>
                    <a:pt x="75" y="16"/>
                  </a:lnTo>
                  <a:lnTo>
                    <a:pt x="77" y="22"/>
                  </a:lnTo>
                  <a:lnTo>
                    <a:pt x="77" y="26"/>
                  </a:lnTo>
                  <a:lnTo>
                    <a:pt x="76" y="33"/>
                  </a:lnTo>
                  <a:lnTo>
                    <a:pt x="75" y="39"/>
                  </a:lnTo>
                  <a:lnTo>
                    <a:pt x="71" y="44"/>
                  </a:lnTo>
                  <a:lnTo>
                    <a:pt x="68" y="47"/>
                  </a:lnTo>
                  <a:lnTo>
                    <a:pt x="64" y="49"/>
                  </a:lnTo>
                  <a:lnTo>
                    <a:pt x="59" y="51"/>
                  </a:lnTo>
                  <a:lnTo>
                    <a:pt x="54" y="52"/>
                  </a:lnTo>
                  <a:lnTo>
                    <a:pt x="59" y="57"/>
                  </a:lnTo>
                  <a:lnTo>
                    <a:pt x="64" y="60"/>
                  </a:lnTo>
                  <a:lnTo>
                    <a:pt x="66" y="64"/>
                  </a:lnTo>
                  <a:lnTo>
                    <a:pt x="69" y="70"/>
                  </a:lnTo>
                  <a:lnTo>
                    <a:pt x="74" y="77"/>
                  </a:lnTo>
                  <a:lnTo>
                    <a:pt x="86" y="95"/>
                  </a:lnTo>
                  <a:lnTo>
                    <a:pt x="65" y="95"/>
                  </a:lnTo>
                  <a:lnTo>
                    <a:pt x="51" y="73"/>
                  </a:lnTo>
                  <a:lnTo>
                    <a:pt x="46" y="68"/>
                  </a:lnTo>
                  <a:lnTo>
                    <a:pt x="43" y="64"/>
                  </a:lnTo>
                  <a:lnTo>
                    <a:pt x="41" y="61"/>
                  </a:lnTo>
                  <a:lnTo>
                    <a:pt x="40" y="60"/>
                  </a:lnTo>
                  <a:lnTo>
                    <a:pt x="36" y="58"/>
                  </a:lnTo>
                  <a:lnTo>
                    <a:pt x="33" y="56"/>
                  </a:lnTo>
                  <a:lnTo>
                    <a:pt x="30" y="56"/>
                  </a:lnTo>
                  <a:lnTo>
                    <a:pt x="27" y="56"/>
                  </a:lnTo>
                  <a:lnTo>
                    <a:pt x="22" y="55"/>
                  </a:lnTo>
                  <a:lnTo>
                    <a:pt x="18" y="55"/>
                  </a:lnTo>
                  <a:lnTo>
                    <a:pt x="18" y="95"/>
                  </a:lnTo>
                  <a:lnTo>
                    <a:pt x="0" y="95"/>
                  </a:lnTo>
                  <a:close/>
                  <a:moveTo>
                    <a:pt x="18" y="38"/>
                  </a:moveTo>
                  <a:lnTo>
                    <a:pt x="33" y="38"/>
                  </a:lnTo>
                  <a:lnTo>
                    <a:pt x="45" y="38"/>
                  </a:lnTo>
                  <a:lnTo>
                    <a:pt x="52" y="37"/>
                  </a:lnTo>
                  <a:lnTo>
                    <a:pt x="55" y="36"/>
                  </a:lnTo>
                  <a:lnTo>
                    <a:pt x="57" y="34"/>
                  </a:lnTo>
                  <a:lnTo>
                    <a:pt x="58" y="31"/>
                  </a:lnTo>
                  <a:lnTo>
                    <a:pt x="59" y="27"/>
                  </a:lnTo>
                  <a:lnTo>
                    <a:pt x="59" y="25"/>
                  </a:lnTo>
                  <a:lnTo>
                    <a:pt x="58" y="23"/>
                  </a:lnTo>
                  <a:lnTo>
                    <a:pt x="56" y="21"/>
                  </a:lnTo>
                  <a:lnTo>
                    <a:pt x="53" y="19"/>
                  </a:lnTo>
                  <a:lnTo>
                    <a:pt x="48" y="17"/>
                  </a:lnTo>
                  <a:lnTo>
                    <a:pt x="47" y="17"/>
                  </a:lnTo>
                  <a:lnTo>
                    <a:pt x="44" y="16"/>
                  </a:lnTo>
                  <a:lnTo>
                    <a:pt x="40" y="16"/>
                  </a:lnTo>
                  <a:lnTo>
                    <a:pt x="34" y="16"/>
                  </a:lnTo>
                  <a:lnTo>
                    <a:pt x="18" y="16"/>
                  </a:lnTo>
                  <a:lnTo>
                    <a:pt x="18" y="38"/>
                  </a:lnTo>
                  <a:close/>
                </a:path>
              </a:pathLst>
            </a:custGeom>
            <a:solidFill>
              <a:srgbClr val="000000"/>
            </a:solidFill>
            <a:ln w="0">
              <a:solidFill>
                <a:srgbClr val="000000"/>
              </a:solidFill>
              <a:prstDash val="solid"/>
              <a:round/>
              <a:headEnd/>
              <a:tailEnd/>
            </a:ln>
          </p:spPr>
          <p:txBody>
            <a:bodyPr/>
            <a:lstStyle/>
            <a:p>
              <a:endParaRPr lang="en-US"/>
            </a:p>
          </p:txBody>
        </p:sp>
        <p:sp>
          <p:nvSpPr>
            <p:cNvPr id="169668" name="Freeform 2756"/>
            <p:cNvSpPr>
              <a:spLocks/>
            </p:cNvSpPr>
            <p:nvPr/>
          </p:nvSpPr>
          <p:spPr bwMode="auto">
            <a:xfrm>
              <a:off x="1737" y="3163"/>
              <a:ext cx="64" cy="74"/>
            </a:xfrm>
            <a:custGeom>
              <a:avLst/>
              <a:gdLst/>
              <a:ahLst/>
              <a:cxnLst>
                <a:cxn ang="0">
                  <a:pos x="0" y="95"/>
                </a:cxn>
                <a:cxn ang="0">
                  <a:pos x="0" y="0"/>
                </a:cxn>
                <a:cxn ang="0">
                  <a:pos x="31" y="0"/>
                </a:cxn>
                <a:cxn ang="0">
                  <a:pos x="46" y="64"/>
                </a:cxn>
                <a:cxn ang="0">
                  <a:pos x="62" y="0"/>
                </a:cxn>
                <a:cxn ang="0">
                  <a:pos x="92" y="0"/>
                </a:cxn>
                <a:cxn ang="0">
                  <a:pos x="92" y="95"/>
                </a:cxn>
                <a:cxn ang="0">
                  <a:pos x="75" y="95"/>
                </a:cxn>
                <a:cxn ang="0">
                  <a:pos x="74" y="21"/>
                </a:cxn>
                <a:cxn ang="0">
                  <a:pos x="56" y="95"/>
                </a:cxn>
                <a:cxn ang="0">
                  <a:pos x="35" y="95"/>
                </a:cxn>
                <a:cxn ang="0">
                  <a:pos x="19" y="21"/>
                </a:cxn>
                <a:cxn ang="0">
                  <a:pos x="18" y="95"/>
                </a:cxn>
                <a:cxn ang="0">
                  <a:pos x="0" y="95"/>
                </a:cxn>
              </a:cxnLst>
              <a:rect l="0" t="0" r="r" b="b"/>
              <a:pathLst>
                <a:path w="92" h="95">
                  <a:moveTo>
                    <a:pt x="0" y="95"/>
                  </a:moveTo>
                  <a:lnTo>
                    <a:pt x="0" y="0"/>
                  </a:lnTo>
                  <a:lnTo>
                    <a:pt x="31" y="0"/>
                  </a:lnTo>
                  <a:lnTo>
                    <a:pt x="46" y="64"/>
                  </a:lnTo>
                  <a:lnTo>
                    <a:pt x="62" y="0"/>
                  </a:lnTo>
                  <a:lnTo>
                    <a:pt x="92" y="0"/>
                  </a:lnTo>
                  <a:lnTo>
                    <a:pt x="92" y="95"/>
                  </a:lnTo>
                  <a:lnTo>
                    <a:pt x="75" y="95"/>
                  </a:lnTo>
                  <a:lnTo>
                    <a:pt x="74" y="21"/>
                  </a:lnTo>
                  <a:lnTo>
                    <a:pt x="56" y="95"/>
                  </a:lnTo>
                  <a:lnTo>
                    <a:pt x="35" y="95"/>
                  </a:lnTo>
                  <a:lnTo>
                    <a:pt x="19" y="21"/>
                  </a:lnTo>
                  <a:lnTo>
                    <a:pt x="18"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9669" name="Rectangle 2757"/>
            <p:cNvSpPr>
              <a:spLocks noChangeArrowheads="1"/>
            </p:cNvSpPr>
            <p:nvPr/>
          </p:nvSpPr>
          <p:spPr bwMode="auto">
            <a:xfrm>
              <a:off x="1813" y="3163"/>
              <a:ext cx="12" cy="74"/>
            </a:xfrm>
            <a:prstGeom prst="rect">
              <a:avLst/>
            </a:prstGeom>
            <a:solidFill>
              <a:srgbClr val="000000"/>
            </a:solidFill>
            <a:ln w="0">
              <a:solidFill>
                <a:srgbClr val="000000"/>
              </a:solidFill>
              <a:miter lim="800000"/>
              <a:headEnd/>
              <a:tailEnd/>
            </a:ln>
          </p:spPr>
          <p:txBody>
            <a:bodyPr/>
            <a:lstStyle/>
            <a:p>
              <a:endParaRPr lang="en-US"/>
            </a:p>
          </p:txBody>
        </p:sp>
        <p:sp>
          <p:nvSpPr>
            <p:cNvPr id="169670" name="Freeform 2758"/>
            <p:cNvSpPr>
              <a:spLocks/>
            </p:cNvSpPr>
            <p:nvPr/>
          </p:nvSpPr>
          <p:spPr bwMode="auto">
            <a:xfrm>
              <a:off x="1839" y="3163"/>
              <a:ext cx="52" cy="74"/>
            </a:xfrm>
            <a:custGeom>
              <a:avLst/>
              <a:gdLst/>
              <a:ahLst/>
              <a:cxnLst>
                <a:cxn ang="0">
                  <a:pos x="0" y="95"/>
                </a:cxn>
                <a:cxn ang="0">
                  <a:pos x="0" y="0"/>
                </a:cxn>
                <a:cxn ang="0">
                  <a:pos x="19" y="0"/>
                </a:cxn>
                <a:cxn ang="0">
                  <a:pos x="57" y="63"/>
                </a:cxn>
                <a:cxn ang="0">
                  <a:pos x="57" y="0"/>
                </a:cxn>
                <a:cxn ang="0">
                  <a:pos x="75" y="0"/>
                </a:cxn>
                <a:cxn ang="0">
                  <a:pos x="75" y="95"/>
                </a:cxn>
                <a:cxn ang="0">
                  <a:pos x="56" y="95"/>
                </a:cxn>
                <a:cxn ang="0">
                  <a:pos x="17" y="33"/>
                </a:cxn>
                <a:cxn ang="0">
                  <a:pos x="17" y="95"/>
                </a:cxn>
                <a:cxn ang="0">
                  <a:pos x="0" y="95"/>
                </a:cxn>
              </a:cxnLst>
              <a:rect l="0" t="0" r="r" b="b"/>
              <a:pathLst>
                <a:path w="75" h="95">
                  <a:moveTo>
                    <a:pt x="0" y="95"/>
                  </a:moveTo>
                  <a:lnTo>
                    <a:pt x="0" y="0"/>
                  </a:lnTo>
                  <a:lnTo>
                    <a:pt x="19" y="0"/>
                  </a:lnTo>
                  <a:lnTo>
                    <a:pt x="57" y="63"/>
                  </a:lnTo>
                  <a:lnTo>
                    <a:pt x="57" y="0"/>
                  </a:lnTo>
                  <a:lnTo>
                    <a:pt x="75" y="0"/>
                  </a:lnTo>
                  <a:lnTo>
                    <a:pt x="75" y="95"/>
                  </a:lnTo>
                  <a:lnTo>
                    <a:pt x="56" y="95"/>
                  </a:lnTo>
                  <a:lnTo>
                    <a:pt x="17" y="33"/>
                  </a:lnTo>
                  <a:lnTo>
                    <a:pt x="17"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9671" name="Freeform 2759"/>
            <p:cNvSpPr>
              <a:spLocks noEditPoints="1"/>
            </p:cNvSpPr>
            <p:nvPr/>
          </p:nvSpPr>
          <p:spPr bwMode="auto">
            <a:xfrm>
              <a:off x="1904" y="3163"/>
              <a:ext cx="59" cy="74"/>
            </a:xfrm>
            <a:custGeom>
              <a:avLst/>
              <a:gdLst/>
              <a:ahLst/>
              <a:cxnLst>
                <a:cxn ang="0">
                  <a:pos x="0" y="95"/>
                </a:cxn>
                <a:cxn ang="0">
                  <a:pos x="0" y="0"/>
                </a:cxn>
                <a:cxn ang="0">
                  <a:pos x="39" y="0"/>
                </a:cxn>
                <a:cxn ang="0">
                  <a:pos x="53" y="1"/>
                </a:cxn>
                <a:cxn ang="0">
                  <a:pos x="61" y="3"/>
                </a:cxn>
                <a:cxn ang="0">
                  <a:pos x="66" y="5"/>
                </a:cxn>
                <a:cxn ang="0">
                  <a:pos x="70" y="8"/>
                </a:cxn>
                <a:cxn ang="0">
                  <a:pos x="72" y="12"/>
                </a:cxn>
                <a:cxn ang="0">
                  <a:pos x="74" y="16"/>
                </a:cxn>
                <a:cxn ang="0">
                  <a:pos x="77" y="22"/>
                </a:cxn>
                <a:cxn ang="0">
                  <a:pos x="77" y="26"/>
                </a:cxn>
                <a:cxn ang="0">
                  <a:pos x="75" y="33"/>
                </a:cxn>
                <a:cxn ang="0">
                  <a:pos x="74" y="39"/>
                </a:cxn>
                <a:cxn ang="0">
                  <a:pos x="71" y="44"/>
                </a:cxn>
                <a:cxn ang="0">
                  <a:pos x="68" y="47"/>
                </a:cxn>
                <a:cxn ang="0">
                  <a:pos x="63" y="49"/>
                </a:cxn>
                <a:cxn ang="0">
                  <a:pos x="59" y="51"/>
                </a:cxn>
                <a:cxn ang="0">
                  <a:pos x="54" y="52"/>
                </a:cxn>
                <a:cxn ang="0">
                  <a:pos x="59" y="57"/>
                </a:cxn>
                <a:cxn ang="0">
                  <a:pos x="63" y="60"/>
                </a:cxn>
                <a:cxn ang="0">
                  <a:pos x="66" y="64"/>
                </a:cxn>
                <a:cxn ang="0">
                  <a:pos x="69" y="70"/>
                </a:cxn>
                <a:cxn ang="0">
                  <a:pos x="73" y="77"/>
                </a:cxn>
                <a:cxn ang="0">
                  <a:pos x="85" y="95"/>
                </a:cxn>
                <a:cxn ang="0">
                  <a:pos x="65" y="95"/>
                </a:cxn>
                <a:cxn ang="0">
                  <a:pos x="50" y="73"/>
                </a:cxn>
                <a:cxn ang="0">
                  <a:pos x="46" y="68"/>
                </a:cxn>
                <a:cxn ang="0">
                  <a:pos x="43" y="64"/>
                </a:cxn>
                <a:cxn ang="0">
                  <a:pos x="40" y="61"/>
                </a:cxn>
                <a:cxn ang="0">
                  <a:pos x="39" y="60"/>
                </a:cxn>
                <a:cxn ang="0">
                  <a:pos x="36" y="58"/>
                </a:cxn>
                <a:cxn ang="0">
                  <a:pos x="33" y="56"/>
                </a:cxn>
                <a:cxn ang="0">
                  <a:pos x="30" y="56"/>
                </a:cxn>
                <a:cxn ang="0">
                  <a:pos x="26" y="56"/>
                </a:cxn>
                <a:cxn ang="0">
                  <a:pos x="22" y="55"/>
                </a:cxn>
                <a:cxn ang="0">
                  <a:pos x="17" y="55"/>
                </a:cxn>
                <a:cxn ang="0">
                  <a:pos x="17" y="95"/>
                </a:cxn>
                <a:cxn ang="0">
                  <a:pos x="0" y="95"/>
                </a:cxn>
                <a:cxn ang="0">
                  <a:pos x="17" y="38"/>
                </a:cxn>
                <a:cxn ang="0">
                  <a:pos x="33" y="38"/>
                </a:cxn>
                <a:cxn ang="0">
                  <a:pos x="45" y="38"/>
                </a:cxn>
                <a:cxn ang="0">
                  <a:pos x="51" y="37"/>
                </a:cxn>
                <a:cxn ang="0">
                  <a:pos x="55" y="36"/>
                </a:cxn>
                <a:cxn ang="0">
                  <a:pos x="57" y="34"/>
                </a:cxn>
                <a:cxn ang="0">
                  <a:pos x="58" y="31"/>
                </a:cxn>
                <a:cxn ang="0">
                  <a:pos x="59" y="27"/>
                </a:cxn>
                <a:cxn ang="0">
                  <a:pos x="59" y="25"/>
                </a:cxn>
                <a:cxn ang="0">
                  <a:pos x="58" y="23"/>
                </a:cxn>
                <a:cxn ang="0">
                  <a:pos x="56" y="21"/>
                </a:cxn>
                <a:cxn ang="0">
                  <a:pos x="53" y="19"/>
                </a:cxn>
                <a:cxn ang="0">
                  <a:pos x="48" y="17"/>
                </a:cxn>
                <a:cxn ang="0">
                  <a:pos x="47" y="17"/>
                </a:cxn>
                <a:cxn ang="0">
                  <a:pos x="44" y="16"/>
                </a:cxn>
                <a:cxn ang="0">
                  <a:pos x="39" y="16"/>
                </a:cxn>
                <a:cxn ang="0">
                  <a:pos x="34" y="16"/>
                </a:cxn>
                <a:cxn ang="0">
                  <a:pos x="17" y="16"/>
                </a:cxn>
                <a:cxn ang="0">
                  <a:pos x="17" y="38"/>
                </a:cxn>
              </a:cxnLst>
              <a:rect l="0" t="0" r="r" b="b"/>
              <a:pathLst>
                <a:path w="85" h="95">
                  <a:moveTo>
                    <a:pt x="0" y="95"/>
                  </a:moveTo>
                  <a:lnTo>
                    <a:pt x="0" y="0"/>
                  </a:lnTo>
                  <a:lnTo>
                    <a:pt x="39" y="0"/>
                  </a:lnTo>
                  <a:lnTo>
                    <a:pt x="53" y="1"/>
                  </a:lnTo>
                  <a:lnTo>
                    <a:pt x="61" y="3"/>
                  </a:lnTo>
                  <a:lnTo>
                    <a:pt x="66" y="5"/>
                  </a:lnTo>
                  <a:lnTo>
                    <a:pt x="70" y="8"/>
                  </a:lnTo>
                  <a:lnTo>
                    <a:pt x="72" y="12"/>
                  </a:lnTo>
                  <a:lnTo>
                    <a:pt x="74" y="16"/>
                  </a:lnTo>
                  <a:lnTo>
                    <a:pt x="77" y="22"/>
                  </a:lnTo>
                  <a:lnTo>
                    <a:pt x="77" y="26"/>
                  </a:lnTo>
                  <a:lnTo>
                    <a:pt x="75" y="33"/>
                  </a:lnTo>
                  <a:lnTo>
                    <a:pt x="74" y="39"/>
                  </a:lnTo>
                  <a:lnTo>
                    <a:pt x="71" y="44"/>
                  </a:lnTo>
                  <a:lnTo>
                    <a:pt x="68" y="47"/>
                  </a:lnTo>
                  <a:lnTo>
                    <a:pt x="63" y="49"/>
                  </a:lnTo>
                  <a:lnTo>
                    <a:pt x="59" y="51"/>
                  </a:lnTo>
                  <a:lnTo>
                    <a:pt x="54" y="52"/>
                  </a:lnTo>
                  <a:lnTo>
                    <a:pt x="59" y="57"/>
                  </a:lnTo>
                  <a:lnTo>
                    <a:pt x="63" y="60"/>
                  </a:lnTo>
                  <a:lnTo>
                    <a:pt x="66" y="64"/>
                  </a:lnTo>
                  <a:lnTo>
                    <a:pt x="69" y="70"/>
                  </a:lnTo>
                  <a:lnTo>
                    <a:pt x="73" y="77"/>
                  </a:lnTo>
                  <a:lnTo>
                    <a:pt x="85" y="95"/>
                  </a:lnTo>
                  <a:lnTo>
                    <a:pt x="65" y="95"/>
                  </a:lnTo>
                  <a:lnTo>
                    <a:pt x="50" y="73"/>
                  </a:lnTo>
                  <a:lnTo>
                    <a:pt x="46" y="68"/>
                  </a:lnTo>
                  <a:lnTo>
                    <a:pt x="43" y="64"/>
                  </a:lnTo>
                  <a:lnTo>
                    <a:pt x="40" y="61"/>
                  </a:lnTo>
                  <a:lnTo>
                    <a:pt x="39" y="60"/>
                  </a:lnTo>
                  <a:lnTo>
                    <a:pt x="36" y="58"/>
                  </a:lnTo>
                  <a:lnTo>
                    <a:pt x="33" y="56"/>
                  </a:lnTo>
                  <a:lnTo>
                    <a:pt x="30" y="56"/>
                  </a:lnTo>
                  <a:lnTo>
                    <a:pt x="26" y="56"/>
                  </a:lnTo>
                  <a:lnTo>
                    <a:pt x="22" y="55"/>
                  </a:lnTo>
                  <a:lnTo>
                    <a:pt x="17" y="55"/>
                  </a:lnTo>
                  <a:lnTo>
                    <a:pt x="17" y="95"/>
                  </a:lnTo>
                  <a:lnTo>
                    <a:pt x="0" y="95"/>
                  </a:lnTo>
                  <a:close/>
                  <a:moveTo>
                    <a:pt x="17" y="38"/>
                  </a:moveTo>
                  <a:lnTo>
                    <a:pt x="33" y="38"/>
                  </a:lnTo>
                  <a:lnTo>
                    <a:pt x="45" y="38"/>
                  </a:lnTo>
                  <a:lnTo>
                    <a:pt x="51" y="37"/>
                  </a:lnTo>
                  <a:lnTo>
                    <a:pt x="55" y="36"/>
                  </a:lnTo>
                  <a:lnTo>
                    <a:pt x="57" y="34"/>
                  </a:lnTo>
                  <a:lnTo>
                    <a:pt x="58" y="31"/>
                  </a:lnTo>
                  <a:lnTo>
                    <a:pt x="59" y="27"/>
                  </a:lnTo>
                  <a:lnTo>
                    <a:pt x="59" y="25"/>
                  </a:lnTo>
                  <a:lnTo>
                    <a:pt x="58" y="23"/>
                  </a:lnTo>
                  <a:lnTo>
                    <a:pt x="56" y="21"/>
                  </a:lnTo>
                  <a:lnTo>
                    <a:pt x="53" y="19"/>
                  </a:lnTo>
                  <a:lnTo>
                    <a:pt x="48" y="17"/>
                  </a:lnTo>
                  <a:lnTo>
                    <a:pt x="47" y="17"/>
                  </a:lnTo>
                  <a:lnTo>
                    <a:pt x="44" y="16"/>
                  </a:lnTo>
                  <a:lnTo>
                    <a:pt x="39" y="16"/>
                  </a:lnTo>
                  <a:lnTo>
                    <a:pt x="34" y="16"/>
                  </a:lnTo>
                  <a:lnTo>
                    <a:pt x="17" y="16"/>
                  </a:lnTo>
                  <a:lnTo>
                    <a:pt x="17" y="38"/>
                  </a:lnTo>
                  <a:close/>
                </a:path>
              </a:pathLst>
            </a:custGeom>
            <a:solidFill>
              <a:srgbClr val="000000"/>
            </a:solidFill>
            <a:ln w="0">
              <a:solidFill>
                <a:srgbClr val="000000"/>
              </a:solidFill>
              <a:prstDash val="solid"/>
              <a:round/>
              <a:headEnd/>
              <a:tailEnd/>
            </a:ln>
          </p:spPr>
          <p:txBody>
            <a:bodyPr/>
            <a:lstStyle/>
            <a:p>
              <a:endParaRPr lang="en-US"/>
            </a:p>
          </p:txBody>
        </p:sp>
        <p:sp>
          <p:nvSpPr>
            <p:cNvPr id="169672" name="Freeform 2760"/>
            <p:cNvSpPr>
              <a:spLocks/>
            </p:cNvSpPr>
            <p:nvPr/>
          </p:nvSpPr>
          <p:spPr bwMode="auto">
            <a:xfrm>
              <a:off x="1969" y="3163"/>
              <a:ext cx="49" cy="74"/>
            </a:xfrm>
            <a:custGeom>
              <a:avLst/>
              <a:gdLst/>
              <a:ahLst/>
              <a:cxnLst>
                <a:cxn ang="0">
                  <a:pos x="0" y="95"/>
                </a:cxn>
                <a:cxn ang="0">
                  <a:pos x="0" y="0"/>
                </a:cxn>
                <a:cxn ang="0">
                  <a:pos x="70" y="0"/>
                </a:cxn>
                <a:cxn ang="0">
                  <a:pos x="70" y="16"/>
                </a:cxn>
                <a:cxn ang="0">
                  <a:pos x="19" y="16"/>
                </a:cxn>
                <a:cxn ang="0">
                  <a:pos x="19" y="37"/>
                </a:cxn>
                <a:cxn ang="0">
                  <a:pos x="66" y="37"/>
                </a:cxn>
                <a:cxn ang="0">
                  <a:pos x="66" y="54"/>
                </a:cxn>
                <a:cxn ang="0">
                  <a:pos x="19" y="54"/>
                </a:cxn>
                <a:cxn ang="0">
                  <a:pos x="19" y="79"/>
                </a:cxn>
                <a:cxn ang="0">
                  <a:pos x="71" y="79"/>
                </a:cxn>
                <a:cxn ang="0">
                  <a:pos x="71" y="95"/>
                </a:cxn>
                <a:cxn ang="0">
                  <a:pos x="0" y="95"/>
                </a:cxn>
              </a:cxnLst>
              <a:rect l="0" t="0" r="r" b="b"/>
              <a:pathLst>
                <a:path w="71" h="95">
                  <a:moveTo>
                    <a:pt x="0" y="95"/>
                  </a:moveTo>
                  <a:lnTo>
                    <a:pt x="0" y="0"/>
                  </a:lnTo>
                  <a:lnTo>
                    <a:pt x="70" y="0"/>
                  </a:lnTo>
                  <a:lnTo>
                    <a:pt x="70" y="16"/>
                  </a:lnTo>
                  <a:lnTo>
                    <a:pt x="19" y="16"/>
                  </a:lnTo>
                  <a:lnTo>
                    <a:pt x="19" y="37"/>
                  </a:lnTo>
                  <a:lnTo>
                    <a:pt x="66" y="37"/>
                  </a:lnTo>
                  <a:lnTo>
                    <a:pt x="66" y="54"/>
                  </a:lnTo>
                  <a:lnTo>
                    <a:pt x="19" y="54"/>
                  </a:lnTo>
                  <a:lnTo>
                    <a:pt x="19" y="79"/>
                  </a:lnTo>
                  <a:lnTo>
                    <a:pt x="71" y="79"/>
                  </a:lnTo>
                  <a:lnTo>
                    <a:pt x="71"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9673" name="Freeform 2761"/>
            <p:cNvSpPr>
              <a:spLocks/>
            </p:cNvSpPr>
            <p:nvPr/>
          </p:nvSpPr>
          <p:spPr bwMode="auto">
            <a:xfrm>
              <a:off x="2026" y="3162"/>
              <a:ext cx="53" cy="75"/>
            </a:xfrm>
            <a:custGeom>
              <a:avLst/>
              <a:gdLst/>
              <a:ahLst/>
              <a:cxnLst>
                <a:cxn ang="0">
                  <a:pos x="19" y="63"/>
                </a:cxn>
                <a:cxn ang="0">
                  <a:pos x="22" y="73"/>
                </a:cxn>
                <a:cxn ang="0">
                  <a:pos x="30" y="79"/>
                </a:cxn>
                <a:cxn ang="0">
                  <a:pos x="40" y="81"/>
                </a:cxn>
                <a:cxn ang="0">
                  <a:pos x="50" y="79"/>
                </a:cxn>
                <a:cxn ang="0">
                  <a:pos x="57" y="74"/>
                </a:cxn>
                <a:cxn ang="0">
                  <a:pos x="59" y="68"/>
                </a:cxn>
                <a:cxn ang="0">
                  <a:pos x="57" y="62"/>
                </a:cxn>
                <a:cxn ang="0">
                  <a:pos x="50" y="59"/>
                </a:cxn>
                <a:cxn ang="0">
                  <a:pos x="45" y="57"/>
                </a:cxn>
                <a:cxn ang="0">
                  <a:pos x="35" y="55"/>
                </a:cxn>
                <a:cxn ang="0">
                  <a:pos x="13" y="45"/>
                </a:cxn>
                <a:cxn ang="0">
                  <a:pos x="5" y="26"/>
                </a:cxn>
                <a:cxn ang="0">
                  <a:pos x="7" y="17"/>
                </a:cxn>
                <a:cxn ang="0">
                  <a:pos x="11" y="9"/>
                </a:cxn>
                <a:cxn ang="0">
                  <a:pos x="20" y="3"/>
                </a:cxn>
                <a:cxn ang="0">
                  <a:pos x="38" y="0"/>
                </a:cxn>
                <a:cxn ang="0">
                  <a:pos x="64" y="8"/>
                </a:cxn>
                <a:cxn ang="0">
                  <a:pos x="73" y="28"/>
                </a:cxn>
                <a:cxn ang="0">
                  <a:pos x="54" y="26"/>
                </a:cxn>
                <a:cxn ang="0">
                  <a:pos x="50" y="20"/>
                </a:cxn>
                <a:cxn ang="0">
                  <a:pos x="43" y="16"/>
                </a:cxn>
                <a:cxn ang="0">
                  <a:pos x="33" y="17"/>
                </a:cxn>
                <a:cxn ang="0">
                  <a:pos x="25" y="20"/>
                </a:cxn>
                <a:cxn ang="0">
                  <a:pos x="23" y="23"/>
                </a:cxn>
                <a:cxn ang="0">
                  <a:pos x="23" y="28"/>
                </a:cxn>
                <a:cxn ang="0">
                  <a:pos x="27" y="33"/>
                </a:cxn>
                <a:cxn ang="0">
                  <a:pos x="36" y="36"/>
                </a:cxn>
                <a:cxn ang="0">
                  <a:pos x="55" y="40"/>
                </a:cxn>
                <a:cxn ang="0">
                  <a:pos x="67" y="47"/>
                </a:cxn>
                <a:cxn ang="0">
                  <a:pos x="73" y="53"/>
                </a:cxn>
                <a:cxn ang="0">
                  <a:pos x="77" y="63"/>
                </a:cxn>
                <a:cxn ang="0">
                  <a:pos x="77" y="73"/>
                </a:cxn>
                <a:cxn ang="0">
                  <a:pos x="72" y="83"/>
                </a:cxn>
                <a:cxn ang="0">
                  <a:pos x="65" y="91"/>
                </a:cxn>
                <a:cxn ang="0">
                  <a:pos x="50" y="96"/>
                </a:cxn>
                <a:cxn ang="0">
                  <a:pos x="23" y="95"/>
                </a:cxn>
                <a:cxn ang="0">
                  <a:pos x="5" y="79"/>
                </a:cxn>
              </a:cxnLst>
              <a:rect l="0" t="0" r="r" b="b"/>
              <a:pathLst>
                <a:path w="77" h="97">
                  <a:moveTo>
                    <a:pt x="0" y="64"/>
                  </a:moveTo>
                  <a:lnTo>
                    <a:pt x="19" y="63"/>
                  </a:lnTo>
                  <a:lnTo>
                    <a:pt x="20" y="69"/>
                  </a:lnTo>
                  <a:lnTo>
                    <a:pt x="22" y="73"/>
                  </a:lnTo>
                  <a:lnTo>
                    <a:pt x="25" y="76"/>
                  </a:lnTo>
                  <a:lnTo>
                    <a:pt x="30" y="79"/>
                  </a:lnTo>
                  <a:lnTo>
                    <a:pt x="34" y="80"/>
                  </a:lnTo>
                  <a:lnTo>
                    <a:pt x="40" y="81"/>
                  </a:lnTo>
                  <a:lnTo>
                    <a:pt x="46" y="81"/>
                  </a:lnTo>
                  <a:lnTo>
                    <a:pt x="50" y="79"/>
                  </a:lnTo>
                  <a:lnTo>
                    <a:pt x="55" y="76"/>
                  </a:lnTo>
                  <a:lnTo>
                    <a:pt x="57" y="74"/>
                  </a:lnTo>
                  <a:lnTo>
                    <a:pt x="59" y="71"/>
                  </a:lnTo>
                  <a:lnTo>
                    <a:pt x="59" y="68"/>
                  </a:lnTo>
                  <a:lnTo>
                    <a:pt x="59" y="65"/>
                  </a:lnTo>
                  <a:lnTo>
                    <a:pt x="57" y="62"/>
                  </a:lnTo>
                  <a:lnTo>
                    <a:pt x="55" y="60"/>
                  </a:lnTo>
                  <a:lnTo>
                    <a:pt x="50" y="59"/>
                  </a:lnTo>
                  <a:lnTo>
                    <a:pt x="48" y="58"/>
                  </a:lnTo>
                  <a:lnTo>
                    <a:pt x="45" y="57"/>
                  </a:lnTo>
                  <a:lnTo>
                    <a:pt x="41" y="56"/>
                  </a:lnTo>
                  <a:lnTo>
                    <a:pt x="35" y="55"/>
                  </a:lnTo>
                  <a:lnTo>
                    <a:pt x="22" y="50"/>
                  </a:lnTo>
                  <a:lnTo>
                    <a:pt x="13" y="45"/>
                  </a:lnTo>
                  <a:lnTo>
                    <a:pt x="7" y="37"/>
                  </a:lnTo>
                  <a:lnTo>
                    <a:pt x="5" y="26"/>
                  </a:lnTo>
                  <a:lnTo>
                    <a:pt x="5" y="22"/>
                  </a:lnTo>
                  <a:lnTo>
                    <a:pt x="7" y="17"/>
                  </a:lnTo>
                  <a:lnTo>
                    <a:pt x="9" y="13"/>
                  </a:lnTo>
                  <a:lnTo>
                    <a:pt x="11" y="9"/>
                  </a:lnTo>
                  <a:lnTo>
                    <a:pt x="15" y="5"/>
                  </a:lnTo>
                  <a:lnTo>
                    <a:pt x="20" y="3"/>
                  </a:lnTo>
                  <a:lnTo>
                    <a:pt x="29" y="1"/>
                  </a:lnTo>
                  <a:lnTo>
                    <a:pt x="38" y="0"/>
                  </a:lnTo>
                  <a:lnTo>
                    <a:pt x="53" y="2"/>
                  </a:lnTo>
                  <a:lnTo>
                    <a:pt x="64" y="8"/>
                  </a:lnTo>
                  <a:lnTo>
                    <a:pt x="70" y="17"/>
                  </a:lnTo>
                  <a:lnTo>
                    <a:pt x="73" y="28"/>
                  </a:lnTo>
                  <a:lnTo>
                    <a:pt x="55" y="30"/>
                  </a:lnTo>
                  <a:lnTo>
                    <a:pt x="54" y="26"/>
                  </a:lnTo>
                  <a:lnTo>
                    <a:pt x="53" y="22"/>
                  </a:lnTo>
                  <a:lnTo>
                    <a:pt x="50" y="20"/>
                  </a:lnTo>
                  <a:lnTo>
                    <a:pt x="47" y="17"/>
                  </a:lnTo>
                  <a:lnTo>
                    <a:pt x="43" y="16"/>
                  </a:lnTo>
                  <a:lnTo>
                    <a:pt x="38" y="16"/>
                  </a:lnTo>
                  <a:lnTo>
                    <a:pt x="33" y="17"/>
                  </a:lnTo>
                  <a:lnTo>
                    <a:pt x="29" y="18"/>
                  </a:lnTo>
                  <a:lnTo>
                    <a:pt x="25" y="20"/>
                  </a:lnTo>
                  <a:lnTo>
                    <a:pt x="24" y="22"/>
                  </a:lnTo>
                  <a:lnTo>
                    <a:pt x="23" y="23"/>
                  </a:lnTo>
                  <a:lnTo>
                    <a:pt x="22" y="26"/>
                  </a:lnTo>
                  <a:lnTo>
                    <a:pt x="23" y="28"/>
                  </a:lnTo>
                  <a:lnTo>
                    <a:pt x="25" y="32"/>
                  </a:lnTo>
                  <a:lnTo>
                    <a:pt x="27" y="33"/>
                  </a:lnTo>
                  <a:lnTo>
                    <a:pt x="32" y="35"/>
                  </a:lnTo>
                  <a:lnTo>
                    <a:pt x="36" y="36"/>
                  </a:lnTo>
                  <a:lnTo>
                    <a:pt x="43" y="37"/>
                  </a:lnTo>
                  <a:lnTo>
                    <a:pt x="55" y="40"/>
                  </a:lnTo>
                  <a:lnTo>
                    <a:pt x="62" y="44"/>
                  </a:lnTo>
                  <a:lnTo>
                    <a:pt x="67" y="47"/>
                  </a:lnTo>
                  <a:lnTo>
                    <a:pt x="70" y="50"/>
                  </a:lnTo>
                  <a:lnTo>
                    <a:pt x="73" y="53"/>
                  </a:lnTo>
                  <a:lnTo>
                    <a:pt x="76" y="58"/>
                  </a:lnTo>
                  <a:lnTo>
                    <a:pt x="77" y="63"/>
                  </a:lnTo>
                  <a:lnTo>
                    <a:pt x="77" y="69"/>
                  </a:lnTo>
                  <a:lnTo>
                    <a:pt x="77" y="73"/>
                  </a:lnTo>
                  <a:lnTo>
                    <a:pt x="76" y="79"/>
                  </a:lnTo>
                  <a:lnTo>
                    <a:pt x="72" y="83"/>
                  </a:lnTo>
                  <a:lnTo>
                    <a:pt x="69" y="87"/>
                  </a:lnTo>
                  <a:lnTo>
                    <a:pt x="65" y="91"/>
                  </a:lnTo>
                  <a:lnTo>
                    <a:pt x="60" y="94"/>
                  </a:lnTo>
                  <a:lnTo>
                    <a:pt x="50" y="96"/>
                  </a:lnTo>
                  <a:lnTo>
                    <a:pt x="40" y="97"/>
                  </a:lnTo>
                  <a:lnTo>
                    <a:pt x="23" y="95"/>
                  </a:lnTo>
                  <a:lnTo>
                    <a:pt x="12" y="88"/>
                  </a:lnTo>
                  <a:lnTo>
                    <a:pt x="5" y="79"/>
                  </a:lnTo>
                  <a:lnTo>
                    <a:pt x="0" y="64"/>
                  </a:lnTo>
                  <a:close/>
                </a:path>
              </a:pathLst>
            </a:custGeom>
            <a:solidFill>
              <a:srgbClr val="000000"/>
            </a:solidFill>
            <a:ln w="0">
              <a:solidFill>
                <a:srgbClr val="000000"/>
              </a:solidFill>
              <a:prstDash val="solid"/>
              <a:round/>
              <a:headEnd/>
              <a:tailEnd/>
            </a:ln>
          </p:spPr>
          <p:txBody>
            <a:bodyPr/>
            <a:lstStyle/>
            <a:p>
              <a:endParaRPr lang="en-US"/>
            </a:p>
          </p:txBody>
        </p:sp>
        <p:sp>
          <p:nvSpPr>
            <p:cNvPr id="169674" name="Freeform 2762"/>
            <p:cNvSpPr>
              <a:spLocks/>
            </p:cNvSpPr>
            <p:nvPr/>
          </p:nvSpPr>
          <p:spPr bwMode="auto">
            <a:xfrm>
              <a:off x="2089" y="3163"/>
              <a:ext cx="22" cy="93"/>
            </a:xfrm>
            <a:custGeom>
              <a:avLst/>
              <a:gdLst/>
              <a:ahLst/>
              <a:cxnLst>
                <a:cxn ang="0">
                  <a:pos x="32" y="120"/>
                </a:cxn>
                <a:cxn ang="0">
                  <a:pos x="21" y="120"/>
                </a:cxn>
                <a:cxn ang="0">
                  <a:pos x="12" y="106"/>
                </a:cxn>
                <a:cxn ang="0">
                  <a:pos x="5" y="91"/>
                </a:cxn>
                <a:cxn ang="0">
                  <a:pos x="1" y="75"/>
                </a:cxn>
                <a:cxn ang="0">
                  <a:pos x="0" y="60"/>
                </a:cxn>
                <a:cxn ang="0">
                  <a:pos x="1" y="43"/>
                </a:cxn>
                <a:cxn ang="0">
                  <a:pos x="7" y="26"/>
                </a:cxn>
                <a:cxn ang="0">
                  <a:pos x="12" y="13"/>
                </a:cxn>
                <a:cxn ang="0">
                  <a:pos x="21" y="0"/>
                </a:cxn>
                <a:cxn ang="0">
                  <a:pos x="32" y="0"/>
                </a:cxn>
                <a:cxn ang="0">
                  <a:pos x="25" y="17"/>
                </a:cxn>
                <a:cxn ang="0">
                  <a:pos x="21" y="33"/>
                </a:cxn>
                <a:cxn ang="0">
                  <a:pos x="19" y="46"/>
                </a:cxn>
                <a:cxn ang="0">
                  <a:pos x="17" y="61"/>
                </a:cxn>
                <a:cxn ang="0">
                  <a:pos x="17" y="71"/>
                </a:cxn>
                <a:cxn ang="0">
                  <a:pos x="20" y="82"/>
                </a:cxn>
                <a:cxn ang="0">
                  <a:pos x="22" y="93"/>
                </a:cxn>
                <a:cxn ang="0">
                  <a:pos x="24" y="103"/>
                </a:cxn>
                <a:cxn ang="0">
                  <a:pos x="27" y="110"/>
                </a:cxn>
                <a:cxn ang="0">
                  <a:pos x="32" y="120"/>
                </a:cxn>
              </a:cxnLst>
              <a:rect l="0" t="0" r="r" b="b"/>
              <a:pathLst>
                <a:path w="32" h="120">
                  <a:moveTo>
                    <a:pt x="32" y="120"/>
                  </a:moveTo>
                  <a:lnTo>
                    <a:pt x="21" y="120"/>
                  </a:lnTo>
                  <a:lnTo>
                    <a:pt x="12" y="106"/>
                  </a:lnTo>
                  <a:lnTo>
                    <a:pt x="5" y="91"/>
                  </a:lnTo>
                  <a:lnTo>
                    <a:pt x="1" y="75"/>
                  </a:lnTo>
                  <a:lnTo>
                    <a:pt x="0" y="60"/>
                  </a:lnTo>
                  <a:lnTo>
                    <a:pt x="1" y="43"/>
                  </a:lnTo>
                  <a:lnTo>
                    <a:pt x="7" y="26"/>
                  </a:lnTo>
                  <a:lnTo>
                    <a:pt x="12" y="13"/>
                  </a:lnTo>
                  <a:lnTo>
                    <a:pt x="21" y="0"/>
                  </a:lnTo>
                  <a:lnTo>
                    <a:pt x="32" y="0"/>
                  </a:lnTo>
                  <a:lnTo>
                    <a:pt x="25" y="17"/>
                  </a:lnTo>
                  <a:lnTo>
                    <a:pt x="21" y="33"/>
                  </a:lnTo>
                  <a:lnTo>
                    <a:pt x="19" y="46"/>
                  </a:lnTo>
                  <a:lnTo>
                    <a:pt x="17" y="61"/>
                  </a:lnTo>
                  <a:lnTo>
                    <a:pt x="17" y="71"/>
                  </a:lnTo>
                  <a:lnTo>
                    <a:pt x="20" y="82"/>
                  </a:lnTo>
                  <a:lnTo>
                    <a:pt x="22" y="93"/>
                  </a:lnTo>
                  <a:lnTo>
                    <a:pt x="24" y="103"/>
                  </a:lnTo>
                  <a:lnTo>
                    <a:pt x="27" y="110"/>
                  </a:lnTo>
                  <a:lnTo>
                    <a:pt x="32" y="120"/>
                  </a:lnTo>
                  <a:close/>
                </a:path>
              </a:pathLst>
            </a:custGeom>
            <a:solidFill>
              <a:srgbClr val="000000"/>
            </a:solidFill>
            <a:ln w="0">
              <a:solidFill>
                <a:srgbClr val="000000"/>
              </a:solidFill>
              <a:prstDash val="solid"/>
              <a:round/>
              <a:headEnd/>
              <a:tailEnd/>
            </a:ln>
          </p:spPr>
          <p:txBody>
            <a:bodyPr/>
            <a:lstStyle/>
            <a:p>
              <a:endParaRPr lang="en-US"/>
            </a:p>
          </p:txBody>
        </p:sp>
        <p:sp>
          <p:nvSpPr>
            <p:cNvPr id="169675" name="Freeform 2763"/>
            <p:cNvSpPr>
              <a:spLocks/>
            </p:cNvSpPr>
            <p:nvPr/>
          </p:nvSpPr>
          <p:spPr bwMode="auto">
            <a:xfrm>
              <a:off x="2121" y="3163"/>
              <a:ext cx="28" cy="74"/>
            </a:xfrm>
            <a:custGeom>
              <a:avLst/>
              <a:gdLst/>
              <a:ahLst/>
              <a:cxnLst>
                <a:cxn ang="0">
                  <a:pos x="41" y="95"/>
                </a:cxn>
                <a:cxn ang="0">
                  <a:pos x="24" y="95"/>
                </a:cxn>
                <a:cxn ang="0">
                  <a:pos x="24" y="26"/>
                </a:cxn>
                <a:cxn ang="0">
                  <a:pos x="13" y="35"/>
                </a:cxn>
                <a:cxn ang="0">
                  <a:pos x="0" y="42"/>
                </a:cxn>
                <a:cxn ang="0">
                  <a:pos x="0" y="24"/>
                </a:cxn>
                <a:cxn ang="0">
                  <a:pos x="5" y="22"/>
                </a:cxn>
                <a:cxn ang="0">
                  <a:pos x="10" y="19"/>
                </a:cxn>
                <a:cxn ang="0">
                  <a:pos x="15" y="15"/>
                </a:cxn>
                <a:cxn ang="0">
                  <a:pos x="21" y="11"/>
                </a:cxn>
                <a:cxn ang="0">
                  <a:pos x="24" y="5"/>
                </a:cxn>
                <a:cxn ang="0">
                  <a:pos x="27" y="0"/>
                </a:cxn>
                <a:cxn ang="0">
                  <a:pos x="41" y="0"/>
                </a:cxn>
                <a:cxn ang="0">
                  <a:pos x="41" y="95"/>
                </a:cxn>
              </a:cxnLst>
              <a:rect l="0" t="0" r="r" b="b"/>
              <a:pathLst>
                <a:path w="41" h="95">
                  <a:moveTo>
                    <a:pt x="41" y="95"/>
                  </a:moveTo>
                  <a:lnTo>
                    <a:pt x="24" y="95"/>
                  </a:lnTo>
                  <a:lnTo>
                    <a:pt x="24" y="26"/>
                  </a:lnTo>
                  <a:lnTo>
                    <a:pt x="13" y="35"/>
                  </a:lnTo>
                  <a:lnTo>
                    <a:pt x="0" y="42"/>
                  </a:lnTo>
                  <a:lnTo>
                    <a:pt x="0" y="24"/>
                  </a:lnTo>
                  <a:lnTo>
                    <a:pt x="5" y="22"/>
                  </a:lnTo>
                  <a:lnTo>
                    <a:pt x="10" y="19"/>
                  </a:lnTo>
                  <a:lnTo>
                    <a:pt x="15" y="15"/>
                  </a:lnTo>
                  <a:lnTo>
                    <a:pt x="21" y="11"/>
                  </a:lnTo>
                  <a:lnTo>
                    <a:pt x="24" y="5"/>
                  </a:lnTo>
                  <a:lnTo>
                    <a:pt x="27" y="0"/>
                  </a:lnTo>
                  <a:lnTo>
                    <a:pt x="41" y="0"/>
                  </a:lnTo>
                  <a:lnTo>
                    <a:pt x="41" y="95"/>
                  </a:lnTo>
                  <a:close/>
                </a:path>
              </a:pathLst>
            </a:custGeom>
            <a:solidFill>
              <a:srgbClr val="000000"/>
            </a:solidFill>
            <a:ln w="0">
              <a:solidFill>
                <a:srgbClr val="000000"/>
              </a:solidFill>
              <a:prstDash val="solid"/>
              <a:round/>
              <a:headEnd/>
              <a:tailEnd/>
            </a:ln>
          </p:spPr>
          <p:txBody>
            <a:bodyPr/>
            <a:lstStyle/>
            <a:p>
              <a:endParaRPr lang="en-US"/>
            </a:p>
          </p:txBody>
        </p:sp>
        <p:sp>
          <p:nvSpPr>
            <p:cNvPr id="169676" name="Freeform 2764"/>
            <p:cNvSpPr>
              <a:spLocks noEditPoints="1"/>
            </p:cNvSpPr>
            <p:nvPr/>
          </p:nvSpPr>
          <p:spPr bwMode="auto">
            <a:xfrm>
              <a:off x="2169" y="3163"/>
              <a:ext cx="42" cy="74"/>
            </a:xfrm>
            <a:custGeom>
              <a:avLst/>
              <a:gdLst/>
              <a:ahLst/>
              <a:cxnLst>
                <a:cxn ang="0">
                  <a:pos x="30" y="0"/>
                </a:cxn>
                <a:cxn ang="0">
                  <a:pos x="42" y="3"/>
                </a:cxn>
                <a:cxn ang="0">
                  <a:pos x="52" y="10"/>
                </a:cxn>
                <a:cxn ang="0">
                  <a:pos x="57" y="20"/>
                </a:cxn>
                <a:cxn ang="0">
                  <a:pos x="60" y="32"/>
                </a:cxn>
                <a:cxn ang="0">
                  <a:pos x="61" y="48"/>
                </a:cxn>
                <a:cxn ang="0">
                  <a:pos x="60" y="64"/>
                </a:cxn>
                <a:cxn ang="0">
                  <a:pos x="57" y="78"/>
                </a:cxn>
                <a:cxn ang="0">
                  <a:pos x="52" y="86"/>
                </a:cxn>
                <a:cxn ang="0">
                  <a:pos x="42" y="94"/>
                </a:cxn>
                <a:cxn ang="0">
                  <a:pos x="30" y="96"/>
                </a:cxn>
                <a:cxn ang="0">
                  <a:pos x="18" y="94"/>
                </a:cxn>
                <a:cxn ang="0">
                  <a:pos x="9" y="85"/>
                </a:cxn>
                <a:cxn ang="0">
                  <a:pos x="3" y="77"/>
                </a:cxn>
                <a:cxn ang="0">
                  <a:pos x="1" y="64"/>
                </a:cxn>
                <a:cxn ang="0">
                  <a:pos x="0" y="48"/>
                </a:cxn>
                <a:cxn ang="0">
                  <a:pos x="1" y="32"/>
                </a:cxn>
                <a:cxn ang="0">
                  <a:pos x="4" y="20"/>
                </a:cxn>
                <a:cxn ang="0">
                  <a:pos x="9" y="10"/>
                </a:cxn>
                <a:cxn ang="0">
                  <a:pos x="18" y="3"/>
                </a:cxn>
                <a:cxn ang="0">
                  <a:pos x="30" y="0"/>
                </a:cxn>
                <a:cxn ang="0">
                  <a:pos x="30" y="16"/>
                </a:cxn>
                <a:cxn ang="0">
                  <a:pos x="27" y="17"/>
                </a:cxn>
                <a:cxn ang="0">
                  <a:pos x="24" y="19"/>
                </a:cxn>
                <a:cxn ang="0">
                  <a:pos x="22" y="21"/>
                </a:cxn>
                <a:cxn ang="0">
                  <a:pos x="21" y="23"/>
                </a:cxn>
                <a:cxn ang="0">
                  <a:pos x="20" y="26"/>
                </a:cxn>
                <a:cxn ang="0">
                  <a:pos x="18" y="35"/>
                </a:cxn>
                <a:cxn ang="0">
                  <a:pos x="17" y="48"/>
                </a:cxn>
                <a:cxn ang="0">
                  <a:pos x="18" y="61"/>
                </a:cxn>
                <a:cxn ang="0">
                  <a:pos x="20" y="70"/>
                </a:cxn>
                <a:cxn ang="0">
                  <a:pos x="21" y="73"/>
                </a:cxn>
                <a:cxn ang="0">
                  <a:pos x="22" y="77"/>
                </a:cxn>
                <a:cxn ang="0">
                  <a:pos x="24" y="78"/>
                </a:cxn>
                <a:cxn ang="0">
                  <a:pos x="27" y="79"/>
                </a:cxn>
                <a:cxn ang="0">
                  <a:pos x="30" y="80"/>
                </a:cxn>
                <a:cxn ang="0">
                  <a:pos x="34" y="79"/>
                </a:cxn>
                <a:cxn ang="0">
                  <a:pos x="37" y="78"/>
                </a:cxn>
                <a:cxn ang="0">
                  <a:pos x="39" y="77"/>
                </a:cxn>
                <a:cxn ang="0">
                  <a:pos x="40" y="73"/>
                </a:cxn>
                <a:cxn ang="0">
                  <a:pos x="41" y="71"/>
                </a:cxn>
                <a:cxn ang="0">
                  <a:pos x="42" y="61"/>
                </a:cxn>
                <a:cxn ang="0">
                  <a:pos x="44" y="48"/>
                </a:cxn>
                <a:cxn ang="0">
                  <a:pos x="42" y="35"/>
                </a:cxn>
                <a:cxn ang="0">
                  <a:pos x="41" y="26"/>
                </a:cxn>
                <a:cxn ang="0">
                  <a:pos x="40" y="23"/>
                </a:cxn>
                <a:cxn ang="0">
                  <a:pos x="38" y="21"/>
                </a:cxn>
                <a:cxn ang="0">
                  <a:pos x="37" y="19"/>
                </a:cxn>
                <a:cxn ang="0">
                  <a:pos x="34" y="17"/>
                </a:cxn>
                <a:cxn ang="0">
                  <a:pos x="30" y="16"/>
                </a:cxn>
              </a:cxnLst>
              <a:rect l="0" t="0" r="r" b="b"/>
              <a:pathLst>
                <a:path w="61" h="96">
                  <a:moveTo>
                    <a:pt x="30" y="0"/>
                  </a:moveTo>
                  <a:lnTo>
                    <a:pt x="42" y="3"/>
                  </a:lnTo>
                  <a:lnTo>
                    <a:pt x="52" y="10"/>
                  </a:lnTo>
                  <a:lnTo>
                    <a:pt x="57" y="20"/>
                  </a:lnTo>
                  <a:lnTo>
                    <a:pt x="60" y="32"/>
                  </a:lnTo>
                  <a:lnTo>
                    <a:pt x="61" y="48"/>
                  </a:lnTo>
                  <a:lnTo>
                    <a:pt x="60" y="64"/>
                  </a:lnTo>
                  <a:lnTo>
                    <a:pt x="57" y="78"/>
                  </a:lnTo>
                  <a:lnTo>
                    <a:pt x="52" y="86"/>
                  </a:lnTo>
                  <a:lnTo>
                    <a:pt x="42" y="94"/>
                  </a:lnTo>
                  <a:lnTo>
                    <a:pt x="30" y="96"/>
                  </a:lnTo>
                  <a:lnTo>
                    <a:pt x="18" y="94"/>
                  </a:lnTo>
                  <a:lnTo>
                    <a:pt x="9" y="85"/>
                  </a:lnTo>
                  <a:lnTo>
                    <a:pt x="3" y="77"/>
                  </a:lnTo>
                  <a:lnTo>
                    <a:pt x="1" y="64"/>
                  </a:lnTo>
                  <a:lnTo>
                    <a:pt x="0" y="48"/>
                  </a:lnTo>
                  <a:lnTo>
                    <a:pt x="1" y="32"/>
                  </a:lnTo>
                  <a:lnTo>
                    <a:pt x="4" y="20"/>
                  </a:lnTo>
                  <a:lnTo>
                    <a:pt x="9" y="10"/>
                  </a:lnTo>
                  <a:lnTo>
                    <a:pt x="18" y="3"/>
                  </a:lnTo>
                  <a:lnTo>
                    <a:pt x="30" y="0"/>
                  </a:lnTo>
                  <a:close/>
                  <a:moveTo>
                    <a:pt x="30" y="16"/>
                  </a:moveTo>
                  <a:lnTo>
                    <a:pt x="27" y="17"/>
                  </a:lnTo>
                  <a:lnTo>
                    <a:pt x="24" y="19"/>
                  </a:lnTo>
                  <a:lnTo>
                    <a:pt x="22" y="21"/>
                  </a:lnTo>
                  <a:lnTo>
                    <a:pt x="21" y="23"/>
                  </a:lnTo>
                  <a:lnTo>
                    <a:pt x="20" y="26"/>
                  </a:lnTo>
                  <a:lnTo>
                    <a:pt x="18" y="35"/>
                  </a:lnTo>
                  <a:lnTo>
                    <a:pt x="17" y="48"/>
                  </a:lnTo>
                  <a:lnTo>
                    <a:pt x="18" y="61"/>
                  </a:lnTo>
                  <a:lnTo>
                    <a:pt x="20" y="70"/>
                  </a:lnTo>
                  <a:lnTo>
                    <a:pt x="21" y="73"/>
                  </a:lnTo>
                  <a:lnTo>
                    <a:pt x="22" y="77"/>
                  </a:lnTo>
                  <a:lnTo>
                    <a:pt x="24" y="78"/>
                  </a:lnTo>
                  <a:lnTo>
                    <a:pt x="27" y="79"/>
                  </a:lnTo>
                  <a:lnTo>
                    <a:pt x="30" y="80"/>
                  </a:lnTo>
                  <a:lnTo>
                    <a:pt x="34" y="79"/>
                  </a:lnTo>
                  <a:lnTo>
                    <a:pt x="37" y="78"/>
                  </a:lnTo>
                  <a:lnTo>
                    <a:pt x="39" y="77"/>
                  </a:lnTo>
                  <a:lnTo>
                    <a:pt x="40" y="73"/>
                  </a:lnTo>
                  <a:lnTo>
                    <a:pt x="41" y="71"/>
                  </a:lnTo>
                  <a:lnTo>
                    <a:pt x="42" y="61"/>
                  </a:lnTo>
                  <a:lnTo>
                    <a:pt x="44" y="48"/>
                  </a:lnTo>
                  <a:lnTo>
                    <a:pt x="42" y="35"/>
                  </a:lnTo>
                  <a:lnTo>
                    <a:pt x="41" y="26"/>
                  </a:lnTo>
                  <a:lnTo>
                    <a:pt x="40" y="23"/>
                  </a:lnTo>
                  <a:lnTo>
                    <a:pt x="38" y="21"/>
                  </a:lnTo>
                  <a:lnTo>
                    <a:pt x="37" y="19"/>
                  </a:lnTo>
                  <a:lnTo>
                    <a:pt x="34" y="17"/>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9677" name="Freeform 2765"/>
            <p:cNvSpPr>
              <a:spLocks noEditPoints="1"/>
            </p:cNvSpPr>
            <p:nvPr/>
          </p:nvSpPr>
          <p:spPr bwMode="auto">
            <a:xfrm>
              <a:off x="2219" y="3163"/>
              <a:ext cx="42" cy="74"/>
            </a:xfrm>
            <a:custGeom>
              <a:avLst/>
              <a:gdLst/>
              <a:ahLst/>
              <a:cxnLst>
                <a:cxn ang="0">
                  <a:pos x="31" y="0"/>
                </a:cxn>
                <a:cxn ang="0">
                  <a:pos x="43" y="3"/>
                </a:cxn>
                <a:cxn ang="0">
                  <a:pos x="53" y="10"/>
                </a:cxn>
                <a:cxn ang="0">
                  <a:pos x="58" y="20"/>
                </a:cxn>
                <a:cxn ang="0">
                  <a:pos x="60" y="32"/>
                </a:cxn>
                <a:cxn ang="0">
                  <a:pos x="61" y="48"/>
                </a:cxn>
                <a:cxn ang="0">
                  <a:pos x="60" y="64"/>
                </a:cxn>
                <a:cxn ang="0">
                  <a:pos x="58" y="78"/>
                </a:cxn>
                <a:cxn ang="0">
                  <a:pos x="53" y="86"/>
                </a:cxn>
                <a:cxn ang="0">
                  <a:pos x="43" y="94"/>
                </a:cxn>
                <a:cxn ang="0">
                  <a:pos x="31" y="96"/>
                </a:cxn>
                <a:cxn ang="0">
                  <a:pos x="19" y="94"/>
                </a:cxn>
                <a:cxn ang="0">
                  <a:pos x="9" y="85"/>
                </a:cxn>
                <a:cxn ang="0">
                  <a:pos x="4" y="77"/>
                </a:cxn>
                <a:cxn ang="0">
                  <a:pos x="1" y="64"/>
                </a:cxn>
                <a:cxn ang="0">
                  <a:pos x="0" y="48"/>
                </a:cxn>
                <a:cxn ang="0">
                  <a:pos x="1" y="32"/>
                </a:cxn>
                <a:cxn ang="0">
                  <a:pos x="4" y="20"/>
                </a:cxn>
                <a:cxn ang="0">
                  <a:pos x="10" y="10"/>
                </a:cxn>
                <a:cxn ang="0">
                  <a:pos x="19" y="3"/>
                </a:cxn>
                <a:cxn ang="0">
                  <a:pos x="31" y="0"/>
                </a:cxn>
                <a:cxn ang="0">
                  <a:pos x="31" y="16"/>
                </a:cxn>
                <a:cxn ang="0">
                  <a:pos x="27" y="17"/>
                </a:cxn>
                <a:cxn ang="0">
                  <a:pos x="24" y="19"/>
                </a:cxn>
                <a:cxn ang="0">
                  <a:pos x="23" y="21"/>
                </a:cxn>
                <a:cxn ang="0">
                  <a:pos x="21" y="23"/>
                </a:cxn>
                <a:cxn ang="0">
                  <a:pos x="20" y="26"/>
                </a:cxn>
                <a:cxn ang="0">
                  <a:pos x="19" y="35"/>
                </a:cxn>
                <a:cxn ang="0">
                  <a:pos x="18" y="48"/>
                </a:cxn>
                <a:cxn ang="0">
                  <a:pos x="19" y="61"/>
                </a:cxn>
                <a:cxn ang="0">
                  <a:pos x="20" y="70"/>
                </a:cxn>
                <a:cxn ang="0">
                  <a:pos x="21" y="73"/>
                </a:cxn>
                <a:cxn ang="0">
                  <a:pos x="23" y="77"/>
                </a:cxn>
                <a:cxn ang="0">
                  <a:pos x="24" y="78"/>
                </a:cxn>
                <a:cxn ang="0">
                  <a:pos x="27" y="79"/>
                </a:cxn>
                <a:cxn ang="0">
                  <a:pos x="31" y="80"/>
                </a:cxn>
                <a:cxn ang="0">
                  <a:pos x="34" y="79"/>
                </a:cxn>
                <a:cxn ang="0">
                  <a:pos x="37" y="78"/>
                </a:cxn>
                <a:cxn ang="0">
                  <a:pos x="39" y="77"/>
                </a:cxn>
                <a:cxn ang="0">
                  <a:pos x="40" y="73"/>
                </a:cxn>
                <a:cxn ang="0">
                  <a:pos x="42" y="71"/>
                </a:cxn>
                <a:cxn ang="0">
                  <a:pos x="44" y="61"/>
                </a:cxn>
                <a:cxn ang="0">
                  <a:pos x="44" y="48"/>
                </a:cxn>
                <a:cxn ang="0">
                  <a:pos x="44" y="35"/>
                </a:cxn>
                <a:cxn ang="0">
                  <a:pos x="42" y="26"/>
                </a:cxn>
                <a:cxn ang="0">
                  <a:pos x="40" y="23"/>
                </a:cxn>
                <a:cxn ang="0">
                  <a:pos x="39" y="21"/>
                </a:cxn>
                <a:cxn ang="0">
                  <a:pos x="37" y="19"/>
                </a:cxn>
                <a:cxn ang="0">
                  <a:pos x="34" y="17"/>
                </a:cxn>
                <a:cxn ang="0">
                  <a:pos x="31" y="16"/>
                </a:cxn>
              </a:cxnLst>
              <a:rect l="0" t="0" r="r" b="b"/>
              <a:pathLst>
                <a:path w="61" h="96">
                  <a:moveTo>
                    <a:pt x="31" y="0"/>
                  </a:moveTo>
                  <a:lnTo>
                    <a:pt x="43" y="3"/>
                  </a:lnTo>
                  <a:lnTo>
                    <a:pt x="53" y="10"/>
                  </a:lnTo>
                  <a:lnTo>
                    <a:pt x="58" y="20"/>
                  </a:lnTo>
                  <a:lnTo>
                    <a:pt x="60" y="32"/>
                  </a:lnTo>
                  <a:lnTo>
                    <a:pt x="61" y="48"/>
                  </a:lnTo>
                  <a:lnTo>
                    <a:pt x="60" y="64"/>
                  </a:lnTo>
                  <a:lnTo>
                    <a:pt x="58" y="78"/>
                  </a:lnTo>
                  <a:lnTo>
                    <a:pt x="53" y="86"/>
                  </a:lnTo>
                  <a:lnTo>
                    <a:pt x="43" y="94"/>
                  </a:lnTo>
                  <a:lnTo>
                    <a:pt x="31" y="96"/>
                  </a:lnTo>
                  <a:lnTo>
                    <a:pt x="19" y="94"/>
                  </a:lnTo>
                  <a:lnTo>
                    <a:pt x="9" y="85"/>
                  </a:lnTo>
                  <a:lnTo>
                    <a:pt x="4" y="77"/>
                  </a:lnTo>
                  <a:lnTo>
                    <a:pt x="1" y="64"/>
                  </a:lnTo>
                  <a:lnTo>
                    <a:pt x="0" y="48"/>
                  </a:lnTo>
                  <a:lnTo>
                    <a:pt x="1" y="32"/>
                  </a:lnTo>
                  <a:lnTo>
                    <a:pt x="4" y="20"/>
                  </a:lnTo>
                  <a:lnTo>
                    <a:pt x="10" y="10"/>
                  </a:lnTo>
                  <a:lnTo>
                    <a:pt x="19" y="3"/>
                  </a:lnTo>
                  <a:lnTo>
                    <a:pt x="31" y="0"/>
                  </a:lnTo>
                  <a:close/>
                  <a:moveTo>
                    <a:pt x="31" y="16"/>
                  </a:moveTo>
                  <a:lnTo>
                    <a:pt x="27" y="17"/>
                  </a:lnTo>
                  <a:lnTo>
                    <a:pt x="24" y="19"/>
                  </a:lnTo>
                  <a:lnTo>
                    <a:pt x="23" y="21"/>
                  </a:lnTo>
                  <a:lnTo>
                    <a:pt x="21" y="23"/>
                  </a:lnTo>
                  <a:lnTo>
                    <a:pt x="20" y="26"/>
                  </a:lnTo>
                  <a:lnTo>
                    <a:pt x="19" y="35"/>
                  </a:lnTo>
                  <a:lnTo>
                    <a:pt x="18" y="48"/>
                  </a:lnTo>
                  <a:lnTo>
                    <a:pt x="19" y="61"/>
                  </a:lnTo>
                  <a:lnTo>
                    <a:pt x="20" y="70"/>
                  </a:lnTo>
                  <a:lnTo>
                    <a:pt x="21" y="73"/>
                  </a:lnTo>
                  <a:lnTo>
                    <a:pt x="23" y="77"/>
                  </a:lnTo>
                  <a:lnTo>
                    <a:pt x="24" y="78"/>
                  </a:lnTo>
                  <a:lnTo>
                    <a:pt x="27" y="79"/>
                  </a:lnTo>
                  <a:lnTo>
                    <a:pt x="31" y="80"/>
                  </a:lnTo>
                  <a:lnTo>
                    <a:pt x="34" y="79"/>
                  </a:lnTo>
                  <a:lnTo>
                    <a:pt x="37" y="78"/>
                  </a:lnTo>
                  <a:lnTo>
                    <a:pt x="39" y="77"/>
                  </a:lnTo>
                  <a:lnTo>
                    <a:pt x="40" y="73"/>
                  </a:lnTo>
                  <a:lnTo>
                    <a:pt x="42" y="71"/>
                  </a:lnTo>
                  <a:lnTo>
                    <a:pt x="44" y="61"/>
                  </a:lnTo>
                  <a:lnTo>
                    <a:pt x="44" y="48"/>
                  </a:lnTo>
                  <a:lnTo>
                    <a:pt x="44" y="35"/>
                  </a:lnTo>
                  <a:lnTo>
                    <a:pt x="42" y="26"/>
                  </a:lnTo>
                  <a:lnTo>
                    <a:pt x="40" y="23"/>
                  </a:lnTo>
                  <a:lnTo>
                    <a:pt x="39" y="21"/>
                  </a:lnTo>
                  <a:lnTo>
                    <a:pt x="37" y="19"/>
                  </a:lnTo>
                  <a:lnTo>
                    <a:pt x="34"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9678" name="Freeform 2766"/>
            <p:cNvSpPr>
              <a:spLocks/>
            </p:cNvSpPr>
            <p:nvPr/>
          </p:nvSpPr>
          <p:spPr bwMode="auto">
            <a:xfrm>
              <a:off x="2271" y="3222"/>
              <a:ext cx="13" cy="31"/>
            </a:xfrm>
            <a:custGeom>
              <a:avLst/>
              <a:gdLst/>
              <a:ahLst/>
              <a:cxnLst>
                <a:cxn ang="0">
                  <a:pos x="1" y="0"/>
                </a:cxn>
                <a:cxn ang="0">
                  <a:pos x="18" y="0"/>
                </a:cxn>
                <a:cxn ang="0">
                  <a:pos x="18" y="13"/>
                </a:cxn>
                <a:cxn ang="0">
                  <a:pos x="18" y="18"/>
                </a:cxn>
                <a:cxn ang="0">
                  <a:pos x="18" y="23"/>
                </a:cxn>
                <a:cxn ang="0">
                  <a:pos x="17" y="26"/>
                </a:cxn>
                <a:cxn ang="0">
                  <a:pos x="15" y="30"/>
                </a:cxn>
                <a:cxn ang="0">
                  <a:pos x="12" y="33"/>
                </a:cxn>
                <a:cxn ang="0">
                  <a:pos x="8" y="37"/>
                </a:cxn>
                <a:cxn ang="0">
                  <a:pos x="3" y="40"/>
                </a:cxn>
                <a:cxn ang="0">
                  <a:pos x="0" y="31"/>
                </a:cxn>
                <a:cxn ang="0">
                  <a:pos x="4" y="29"/>
                </a:cxn>
                <a:cxn ang="0">
                  <a:pos x="6" y="27"/>
                </a:cxn>
                <a:cxn ang="0">
                  <a:pos x="8" y="24"/>
                </a:cxn>
                <a:cxn ang="0">
                  <a:pos x="8" y="21"/>
                </a:cxn>
                <a:cxn ang="0">
                  <a:pos x="9" y="18"/>
                </a:cxn>
                <a:cxn ang="0">
                  <a:pos x="1" y="18"/>
                </a:cxn>
                <a:cxn ang="0">
                  <a:pos x="1" y="0"/>
                </a:cxn>
              </a:cxnLst>
              <a:rect l="0" t="0" r="r" b="b"/>
              <a:pathLst>
                <a:path w="18" h="40">
                  <a:moveTo>
                    <a:pt x="1" y="0"/>
                  </a:moveTo>
                  <a:lnTo>
                    <a:pt x="18" y="0"/>
                  </a:lnTo>
                  <a:lnTo>
                    <a:pt x="18" y="13"/>
                  </a:lnTo>
                  <a:lnTo>
                    <a:pt x="18" y="18"/>
                  </a:lnTo>
                  <a:lnTo>
                    <a:pt x="18" y="23"/>
                  </a:lnTo>
                  <a:lnTo>
                    <a:pt x="17" y="26"/>
                  </a:lnTo>
                  <a:lnTo>
                    <a:pt x="15" y="30"/>
                  </a:lnTo>
                  <a:lnTo>
                    <a:pt x="12" y="33"/>
                  </a:lnTo>
                  <a:lnTo>
                    <a:pt x="8" y="37"/>
                  </a:lnTo>
                  <a:lnTo>
                    <a:pt x="3" y="40"/>
                  </a:lnTo>
                  <a:lnTo>
                    <a:pt x="0" y="31"/>
                  </a:lnTo>
                  <a:lnTo>
                    <a:pt x="4" y="29"/>
                  </a:lnTo>
                  <a:lnTo>
                    <a:pt x="6" y="27"/>
                  </a:lnTo>
                  <a:lnTo>
                    <a:pt x="8" y="24"/>
                  </a:lnTo>
                  <a:lnTo>
                    <a:pt x="8" y="21"/>
                  </a:lnTo>
                  <a:lnTo>
                    <a:pt x="9" y="18"/>
                  </a:lnTo>
                  <a:lnTo>
                    <a:pt x="1" y="18"/>
                  </a:lnTo>
                  <a:lnTo>
                    <a:pt x="1" y="0"/>
                  </a:lnTo>
                  <a:close/>
                </a:path>
              </a:pathLst>
            </a:custGeom>
            <a:solidFill>
              <a:srgbClr val="000000"/>
            </a:solidFill>
            <a:ln w="0">
              <a:solidFill>
                <a:srgbClr val="000000"/>
              </a:solidFill>
              <a:prstDash val="solid"/>
              <a:round/>
              <a:headEnd/>
              <a:tailEnd/>
            </a:ln>
          </p:spPr>
          <p:txBody>
            <a:bodyPr/>
            <a:lstStyle/>
            <a:p>
              <a:endParaRPr lang="en-US"/>
            </a:p>
          </p:txBody>
        </p:sp>
        <p:sp>
          <p:nvSpPr>
            <p:cNvPr id="169679" name="Freeform 2767"/>
            <p:cNvSpPr>
              <a:spLocks/>
            </p:cNvSpPr>
            <p:nvPr/>
          </p:nvSpPr>
          <p:spPr bwMode="auto">
            <a:xfrm>
              <a:off x="2298" y="3163"/>
              <a:ext cx="27" cy="74"/>
            </a:xfrm>
            <a:custGeom>
              <a:avLst/>
              <a:gdLst/>
              <a:ahLst/>
              <a:cxnLst>
                <a:cxn ang="0">
                  <a:pos x="40" y="95"/>
                </a:cxn>
                <a:cxn ang="0">
                  <a:pos x="23" y="95"/>
                </a:cxn>
                <a:cxn ang="0">
                  <a:pos x="23" y="26"/>
                </a:cxn>
                <a:cxn ang="0">
                  <a:pos x="12" y="35"/>
                </a:cxn>
                <a:cxn ang="0">
                  <a:pos x="0" y="42"/>
                </a:cxn>
                <a:cxn ang="0">
                  <a:pos x="0" y="24"/>
                </a:cxn>
                <a:cxn ang="0">
                  <a:pos x="4" y="22"/>
                </a:cxn>
                <a:cxn ang="0">
                  <a:pos x="10" y="19"/>
                </a:cxn>
                <a:cxn ang="0">
                  <a:pos x="15" y="15"/>
                </a:cxn>
                <a:cxn ang="0">
                  <a:pos x="19" y="11"/>
                </a:cxn>
                <a:cxn ang="0">
                  <a:pos x="24" y="5"/>
                </a:cxn>
                <a:cxn ang="0">
                  <a:pos x="26" y="0"/>
                </a:cxn>
                <a:cxn ang="0">
                  <a:pos x="40" y="0"/>
                </a:cxn>
                <a:cxn ang="0">
                  <a:pos x="40" y="95"/>
                </a:cxn>
              </a:cxnLst>
              <a:rect l="0" t="0" r="r" b="b"/>
              <a:pathLst>
                <a:path w="40" h="95">
                  <a:moveTo>
                    <a:pt x="40" y="95"/>
                  </a:moveTo>
                  <a:lnTo>
                    <a:pt x="23" y="95"/>
                  </a:lnTo>
                  <a:lnTo>
                    <a:pt x="23" y="26"/>
                  </a:lnTo>
                  <a:lnTo>
                    <a:pt x="12" y="35"/>
                  </a:lnTo>
                  <a:lnTo>
                    <a:pt x="0" y="42"/>
                  </a:lnTo>
                  <a:lnTo>
                    <a:pt x="0" y="24"/>
                  </a:lnTo>
                  <a:lnTo>
                    <a:pt x="4" y="22"/>
                  </a:lnTo>
                  <a:lnTo>
                    <a:pt x="10" y="19"/>
                  </a:lnTo>
                  <a:lnTo>
                    <a:pt x="15" y="15"/>
                  </a:lnTo>
                  <a:lnTo>
                    <a:pt x="19" y="11"/>
                  </a:lnTo>
                  <a:lnTo>
                    <a:pt x="24" y="5"/>
                  </a:lnTo>
                  <a:lnTo>
                    <a:pt x="26" y="0"/>
                  </a:lnTo>
                  <a:lnTo>
                    <a:pt x="40" y="0"/>
                  </a:lnTo>
                  <a:lnTo>
                    <a:pt x="40" y="95"/>
                  </a:lnTo>
                  <a:close/>
                </a:path>
              </a:pathLst>
            </a:custGeom>
            <a:solidFill>
              <a:srgbClr val="000000"/>
            </a:solidFill>
            <a:ln w="0">
              <a:solidFill>
                <a:srgbClr val="000000"/>
              </a:solidFill>
              <a:prstDash val="solid"/>
              <a:round/>
              <a:headEnd/>
              <a:tailEnd/>
            </a:ln>
          </p:spPr>
          <p:txBody>
            <a:bodyPr/>
            <a:lstStyle/>
            <a:p>
              <a:endParaRPr lang="en-US"/>
            </a:p>
          </p:txBody>
        </p:sp>
        <p:sp>
          <p:nvSpPr>
            <p:cNvPr id="169680" name="Freeform 2768"/>
            <p:cNvSpPr>
              <a:spLocks noEditPoints="1"/>
            </p:cNvSpPr>
            <p:nvPr/>
          </p:nvSpPr>
          <p:spPr bwMode="auto">
            <a:xfrm>
              <a:off x="2345" y="3163"/>
              <a:ext cx="43" cy="74"/>
            </a:xfrm>
            <a:custGeom>
              <a:avLst/>
              <a:gdLst/>
              <a:ahLst/>
              <a:cxnLst>
                <a:cxn ang="0">
                  <a:pos x="30" y="0"/>
                </a:cxn>
                <a:cxn ang="0">
                  <a:pos x="43" y="3"/>
                </a:cxn>
                <a:cxn ang="0">
                  <a:pos x="52" y="10"/>
                </a:cxn>
                <a:cxn ang="0">
                  <a:pos x="58" y="20"/>
                </a:cxn>
                <a:cxn ang="0">
                  <a:pos x="61" y="32"/>
                </a:cxn>
                <a:cxn ang="0">
                  <a:pos x="62" y="48"/>
                </a:cxn>
                <a:cxn ang="0">
                  <a:pos x="61" y="64"/>
                </a:cxn>
                <a:cxn ang="0">
                  <a:pos x="58" y="78"/>
                </a:cxn>
                <a:cxn ang="0">
                  <a:pos x="52" y="86"/>
                </a:cxn>
                <a:cxn ang="0">
                  <a:pos x="43" y="94"/>
                </a:cxn>
                <a:cxn ang="0">
                  <a:pos x="30" y="96"/>
                </a:cxn>
                <a:cxn ang="0">
                  <a:pos x="18" y="94"/>
                </a:cxn>
                <a:cxn ang="0">
                  <a:pos x="8" y="85"/>
                </a:cxn>
                <a:cxn ang="0">
                  <a:pos x="4" y="77"/>
                </a:cxn>
                <a:cxn ang="0">
                  <a:pos x="1" y="64"/>
                </a:cxn>
                <a:cxn ang="0">
                  <a:pos x="0" y="48"/>
                </a:cxn>
                <a:cxn ang="0">
                  <a:pos x="1" y="32"/>
                </a:cxn>
                <a:cxn ang="0">
                  <a:pos x="4" y="20"/>
                </a:cxn>
                <a:cxn ang="0">
                  <a:pos x="9" y="10"/>
                </a:cxn>
                <a:cxn ang="0">
                  <a:pos x="18" y="3"/>
                </a:cxn>
                <a:cxn ang="0">
                  <a:pos x="30" y="0"/>
                </a:cxn>
                <a:cxn ang="0">
                  <a:pos x="30" y="16"/>
                </a:cxn>
                <a:cxn ang="0">
                  <a:pos x="27" y="17"/>
                </a:cxn>
                <a:cxn ang="0">
                  <a:pos x="25" y="19"/>
                </a:cxn>
                <a:cxn ang="0">
                  <a:pos x="23" y="21"/>
                </a:cxn>
                <a:cxn ang="0">
                  <a:pos x="22" y="23"/>
                </a:cxn>
                <a:cxn ang="0">
                  <a:pos x="19" y="26"/>
                </a:cxn>
                <a:cxn ang="0">
                  <a:pos x="18" y="35"/>
                </a:cxn>
                <a:cxn ang="0">
                  <a:pos x="18" y="48"/>
                </a:cxn>
                <a:cxn ang="0">
                  <a:pos x="18" y="61"/>
                </a:cxn>
                <a:cxn ang="0">
                  <a:pos x="19" y="70"/>
                </a:cxn>
                <a:cxn ang="0">
                  <a:pos x="22" y="73"/>
                </a:cxn>
                <a:cxn ang="0">
                  <a:pos x="23" y="77"/>
                </a:cxn>
                <a:cxn ang="0">
                  <a:pos x="25" y="78"/>
                </a:cxn>
                <a:cxn ang="0">
                  <a:pos x="27" y="79"/>
                </a:cxn>
                <a:cxn ang="0">
                  <a:pos x="30" y="80"/>
                </a:cxn>
                <a:cxn ang="0">
                  <a:pos x="35" y="79"/>
                </a:cxn>
                <a:cxn ang="0">
                  <a:pos x="37" y="78"/>
                </a:cxn>
                <a:cxn ang="0">
                  <a:pos x="39" y="77"/>
                </a:cxn>
                <a:cxn ang="0">
                  <a:pos x="40" y="73"/>
                </a:cxn>
                <a:cxn ang="0">
                  <a:pos x="41" y="71"/>
                </a:cxn>
                <a:cxn ang="0">
                  <a:pos x="43" y="61"/>
                </a:cxn>
                <a:cxn ang="0">
                  <a:pos x="43" y="48"/>
                </a:cxn>
                <a:cxn ang="0">
                  <a:pos x="43" y="35"/>
                </a:cxn>
                <a:cxn ang="0">
                  <a:pos x="42" y="26"/>
                </a:cxn>
                <a:cxn ang="0">
                  <a:pos x="40" y="23"/>
                </a:cxn>
                <a:cxn ang="0">
                  <a:pos x="39" y="21"/>
                </a:cxn>
                <a:cxn ang="0">
                  <a:pos x="37" y="19"/>
                </a:cxn>
                <a:cxn ang="0">
                  <a:pos x="35" y="17"/>
                </a:cxn>
                <a:cxn ang="0">
                  <a:pos x="30" y="16"/>
                </a:cxn>
              </a:cxnLst>
              <a:rect l="0" t="0" r="r" b="b"/>
              <a:pathLst>
                <a:path w="62" h="96">
                  <a:moveTo>
                    <a:pt x="30" y="0"/>
                  </a:moveTo>
                  <a:lnTo>
                    <a:pt x="43" y="3"/>
                  </a:lnTo>
                  <a:lnTo>
                    <a:pt x="52" y="10"/>
                  </a:lnTo>
                  <a:lnTo>
                    <a:pt x="58" y="20"/>
                  </a:lnTo>
                  <a:lnTo>
                    <a:pt x="61" y="32"/>
                  </a:lnTo>
                  <a:lnTo>
                    <a:pt x="62" y="48"/>
                  </a:lnTo>
                  <a:lnTo>
                    <a:pt x="61" y="64"/>
                  </a:lnTo>
                  <a:lnTo>
                    <a:pt x="58" y="78"/>
                  </a:lnTo>
                  <a:lnTo>
                    <a:pt x="52" y="86"/>
                  </a:lnTo>
                  <a:lnTo>
                    <a:pt x="43" y="94"/>
                  </a:lnTo>
                  <a:lnTo>
                    <a:pt x="30" y="96"/>
                  </a:lnTo>
                  <a:lnTo>
                    <a:pt x="18" y="94"/>
                  </a:lnTo>
                  <a:lnTo>
                    <a:pt x="8" y="85"/>
                  </a:lnTo>
                  <a:lnTo>
                    <a:pt x="4" y="77"/>
                  </a:lnTo>
                  <a:lnTo>
                    <a:pt x="1" y="64"/>
                  </a:lnTo>
                  <a:lnTo>
                    <a:pt x="0" y="48"/>
                  </a:lnTo>
                  <a:lnTo>
                    <a:pt x="1" y="32"/>
                  </a:lnTo>
                  <a:lnTo>
                    <a:pt x="4" y="20"/>
                  </a:lnTo>
                  <a:lnTo>
                    <a:pt x="9" y="10"/>
                  </a:lnTo>
                  <a:lnTo>
                    <a:pt x="18" y="3"/>
                  </a:lnTo>
                  <a:lnTo>
                    <a:pt x="30" y="0"/>
                  </a:lnTo>
                  <a:close/>
                  <a:moveTo>
                    <a:pt x="30" y="16"/>
                  </a:moveTo>
                  <a:lnTo>
                    <a:pt x="27" y="17"/>
                  </a:lnTo>
                  <a:lnTo>
                    <a:pt x="25" y="19"/>
                  </a:lnTo>
                  <a:lnTo>
                    <a:pt x="23" y="21"/>
                  </a:lnTo>
                  <a:lnTo>
                    <a:pt x="22" y="23"/>
                  </a:lnTo>
                  <a:lnTo>
                    <a:pt x="19" y="26"/>
                  </a:lnTo>
                  <a:lnTo>
                    <a:pt x="18" y="35"/>
                  </a:lnTo>
                  <a:lnTo>
                    <a:pt x="18" y="48"/>
                  </a:lnTo>
                  <a:lnTo>
                    <a:pt x="18" y="61"/>
                  </a:lnTo>
                  <a:lnTo>
                    <a:pt x="19" y="70"/>
                  </a:lnTo>
                  <a:lnTo>
                    <a:pt x="22" y="73"/>
                  </a:lnTo>
                  <a:lnTo>
                    <a:pt x="23" y="77"/>
                  </a:lnTo>
                  <a:lnTo>
                    <a:pt x="25" y="78"/>
                  </a:lnTo>
                  <a:lnTo>
                    <a:pt x="27" y="79"/>
                  </a:lnTo>
                  <a:lnTo>
                    <a:pt x="30" y="80"/>
                  </a:lnTo>
                  <a:lnTo>
                    <a:pt x="35" y="79"/>
                  </a:lnTo>
                  <a:lnTo>
                    <a:pt x="37" y="78"/>
                  </a:lnTo>
                  <a:lnTo>
                    <a:pt x="39" y="77"/>
                  </a:lnTo>
                  <a:lnTo>
                    <a:pt x="40" y="73"/>
                  </a:lnTo>
                  <a:lnTo>
                    <a:pt x="41" y="71"/>
                  </a:lnTo>
                  <a:lnTo>
                    <a:pt x="43" y="61"/>
                  </a:lnTo>
                  <a:lnTo>
                    <a:pt x="43" y="48"/>
                  </a:lnTo>
                  <a:lnTo>
                    <a:pt x="43" y="35"/>
                  </a:lnTo>
                  <a:lnTo>
                    <a:pt x="42" y="26"/>
                  </a:lnTo>
                  <a:lnTo>
                    <a:pt x="40" y="23"/>
                  </a:lnTo>
                  <a:lnTo>
                    <a:pt x="39" y="21"/>
                  </a:lnTo>
                  <a:lnTo>
                    <a:pt x="37" y="19"/>
                  </a:lnTo>
                  <a:lnTo>
                    <a:pt x="35" y="17"/>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9681" name="Freeform 2769"/>
            <p:cNvSpPr>
              <a:spLocks/>
            </p:cNvSpPr>
            <p:nvPr/>
          </p:nvSpPr>
          <p:spPr bwMode="auto">
            <a:xfrm>
              <a:off x="2395" y="3163"/>
              <a:ext cx="22" cy="93"/>
            </a:xfrm>
            <a:custGeom>
              <a:avLst/>
              <a:gdLst/>
              <a:ahLst/>
              <a:cxnLst>
                <a:cxn ang="0">
                  <a:pos x="0" y="120"/>
                </a:cxn>
                <a:cxn ang="0">
                  <a:pos x="2" y="114"/>
                </a:cxn>
                <a:cxn ang="0">
                  <a:pos x="4" y="108"/>
                </a:cxn>
                <a:cxn ang="0">
                  <a:pos x="6" y="104"/>
                </a:cxn>
                <a:cxn ang="0">
                  <a:pos x="8" y="97"/>
                </a:cxn>
                <a:cxn ang="0">
                  <a:pos x="10" y="90"/>
                </a:cxn>
                <a:cxn ang="0">
                  <a:pos x="11" y="82"/>
                </a:cxn>
                <a:cxn ang="0">
                  <a:pos x="12" y="75"/>
                </a:cxn>
                <a:cxn ang="0">
                  <a:pos x="13" y="68"/>
                </a:cxn>
                <a:cxn ang="0">
                  <a:pos x="13" y="61"/>
                </a:cxn>
                <a:cxn ang="0">
                  <a:pos x="12" y="46"/>
                </a:cxn>
                <a:cxn ang="0">
                  <a:pos x="10" y="33"/>
                </a:cxn>
                <a:cxn ang="0">
                  <a:pos x="6" y="17"/>
                </a:cxn>
                <a:cxn ang="0">
                  <a:pos x="0" y="0"/>
                </a:cxn>
                <a:cxn ang="0">
                  <a:pos x="11" y="0"/>
                </a:cxn>
                <a:cxn ang="0">
                  <a:pos x="19" y="14"/>
                </a:cxn>
                <a:cxn ang="0">
                  <a:pos x="25" y="29"/>
                </a:cxn>
                <a:cxn ang="0">
                  <a:pos x="29" y="44"/>
                </a:cxn>
                <a:cxn ang="0">
                  <a:pos x="31" y="59"/>
                </a:cxn>
                <a:cxn ang="0">
                  <a:pos x="29" y="73"/>
                </a:cxn>
                <a:cxn ang="0">
                  <a:pos x="26" y="87"/>
                </a:cxn>
                <a:cxn ang="0">
                  <a:pos x="20" y="104"/>
                </a:cxn>
                <a:cxn ang="0">
                  <a:pos x="11" y="120"/>
                </a:cxn>
                <a:cxn ang="0">
                  <a:pos x="0" y="120"/>
                </a:cxn>
              </a:cxnLst>
              <a:rect l="0" t="0" r="r" b="b"/>
              <a:pathLst>
                <a:path w="31" h="120">
                  <a:moveTo>
                    <a:pt x="0" y="120"/>
                  </a:moveTo>
                  <a:lnTo>
                    <a:pt x="2" y="114"/>
                  </a:lnTo>
                  <a:lnTo>
                    <a:pt x="4" y="108"/>
                  </a:lnTo>
                  <a:lnTo>
                    <a:pt x="6" y="104"/>
                  </a:lnTo>
                  <a:lnTo>
                    <a:pt x="8" y="97"/>
                  </a:lnTo>
                  <a:lnTo>
                    <a:pt x="10" y="90"/>
                  </a:lnTo>
                  <a:lnTo>
                    <a:pt x="11" y="82"/>
                  </a:lnTo>
                  <a:lnTo>
                    <a:pt x="12" y="75"/>
                  </a:lnTo>
                  <a:lnTo>
                    <a:pt x="13" y="68"/>
                  </a:lnTo>
                  <a:lnTo>
                    <a:pt x="13" y="61"/>
                  </a:lnTo>
                  <a:lnTo>
                    <a:pt x="12" y="46"/>
                  </a:lnTo>
                  <a:lnTo>
                    <a:pt x="10" y="33"/>
                  </a:lnTo>
                  <a:lnTo>
                    <a:pt x="6" y="17"/>
                  </a:lnTo>
                  <a:lnTo>
                    <a:pt x="0" y="0"/>
                  </a:lnTo>
                  <a:lnTo>
                    <a:pt x="11" y="0"/>
                  </a:lnTo>
                  <a:lnTo>
                    <a:pt x="19" y="14"/>
                  </a:lnTo>
                  <a:lnTo>
                    <a:pt x="25" y="29"/>
                  </a:lnTo>
                  <a:lnTo>
                    <a:pt x="29" y="44"/>
                  </a:lnTo>
                  <a:lnTo>
                    <a:pt x="31" y="59"/>
                  </a:lnTo>
                  <a:lnTo>
                    <a:pt x="29" y="73"/>
                  </a:lnTo>
                  <a:lnTo>
                    <a:pt x="26" y="87"/>
                  </a:lnTo>
                  <a:lnTo>
                    <a:pt x="20" y="104"/>
                  </a:lnTo>
                  <a:lnTo>
                    <a:pt x="11" y="120"/>
                  </a:lnTo>
                  <a:lnTo>
                    <a:pt x="0" y="120"/>
                  </a:lnTo>
                  <a:close/>
                </a:path>
              </a:pathLst>
            </a:custGeom>
            <a:solidFill>
              <a:srgbClr val="000000"/>
            </a:solidFill>
            <a:ln w="0">
              <a:solidFill>
                <a:srgbClr val="000000"/>
              </a:solidFill>
              <a:prstDash val="solid"/>
              <a:round/>
              <a:headEnd/>
              <a:tailEnd/>
            </a:ln>
          </p:spPr>
          <p:txBody>
            <a:bodyPr/>
            <a:lstStyle/>
            <a:p>
              <a:endParaRPr lang="en-US"/>
            </a:p>
          </p:txBody>
        </p:sp>
        <p:sp>
          <p:nvSpPr>
            <p:cNvPr id="169682" name="Line 2770"/>
            <p:cNvSpPr>
              <a:spLocks noChangeShapeType="1"/>
            </p:cNvSpPr>
            <p:nvPr/>
          </p:nvSpPr>
          <p:spPr bwMode="auto">
            <a:xfrm>
              <a:off x="1566" y="3199"/>
              <a:ext cx="1" cy="0"/>
            </a:xfrm>
            <a:prstGeom prst="line">
              <a:avLst/>
            </a:prstGeom>
            <a:noFill/>
            <a:ln w="14288">
              <a:solidFill>
                <a:srgbClr val="000000"/>
              </a:solidFill>
              <a:round/>
              <a:headEnd/>
              <a:tailEnd/>
            </a:ln>
          </p:spPr>
          <p:txBody>
            <a:bodyPr/>
            <a:lstStyle/>
            <a:p>
              <a:endParaRPr lang="en-US"/>
            </a:p>
          </p:txBody>
        </p:sp>
        <p:sp>
          <p:nvSpPr>
            <p:cNvPr id="169683" name="Line 2771"/>
            <p:cNvSpPr>
              <a:spLocks noChangeShapeType="1"/>
            </p:cNvSpPr>
            <p:nvPr/>
          </p:nvSpPr>
          <p:spPr bwMode="auto">
            <a:xfrm>
              <a:off x="1580" y="3199"/>
              <a:ext cx="1" cy="0"/>
            </a:xfrm>
            <a:prstGeom prst="line">
              <a:avLst/>
            </a:prstGeom>
            <a:noFill/>
            <a:ln w="14288">
              <a:solidFill>
                <a:srgbClr val="000000"/>
              </a:solidFill>
              <a:round/>
              <a:headEnd/>
              <a:tailEnd/>
            </a:ln>
          </p:spPr>
          <p:txBody>
            <a:bodyPr/>
            <a:lstStyle/>
            <a:p>
              <a:endParaRPr lang="en-US"/>
            </a:p>
          </p:txBody>
        </p:sp>
        <p:sp>
          <p:nvSpPr>
            <p:cNvPr id="169684" name="Line 2772"/>
            <p:cNvSpPr>
              <a:spLocks noChangeShapeType="1"/>
            </p:cNvSpPr>
            <p:nvPr/>
          </p:nvSpPr>
          <p:spPr bwMode="auto">
            <a:xfrm>
              <a:off x="1593" y="3199"/>
              <a:ext cx="2" cy="0"/>
            </a:xfrm>
            <a:prstGeom prst="line">
              <a:avLst/>
            </a:prstGeom>
            <a:noFill/>
            <a:ln w="14288">
              <a:solidFill>
                <a:srgbClr val="000000"/>
              </a:solidFill>
              <a:round/>
              <a:headEnd/>
              <a:tailEnd/>
            </a:ln>
          </p:spPr>
          <p:txBody>
            <a:bodyPr/>
            <a:lstStyle/>
            <a:p>
              <a:endParaRPr lang="en-US"/>
            </a:p>
          </p:txBody>
        </p:sp>
        <p:sp>
          <p:nvSpPr>
            <p:cNvPr id="169685" name="Line 2773"/>
            <p:cNvSpPr>
              <a:spLocks noChangeShapeType="1"/>
            </p:cNvSpPr>
            <p:nvPr/>
          </p:nvSpPr>
          <p:spPr bwMode="auto">
            <a:xfrm>
              <a:off x="1607" y="3199"/>
              <a:ext cx="1" cy="0"/>
            </a:xfrm>
            <a:prstGeom prst="line">
              <a:avLst/>
            </a:prstGeom>
            <a:noFill/>
            <a:ln w="14288">
              <a:solidFill>
                <a:srgbClr val="000000"/>
              </a:solidFill>
              <a:round/>
              <a:headEnd/>
              <a:tailEnd/>
            </a:ln>
          </p:spPr>
          <p:txBody>
            <a:bodyPr/>
            <a:lstStyle/>
            <a:p>
              <a:endParaRPr lang="en-US"/>
            </a:p>
          </p:txBody>
        </p:sp>
        <p:sp>
          <p:nvSpPr>
            <p:cNvPr id="169686" name="Line 2774"/>
            <p:cNvSpPr>
              <a:spLocks noChangeShapeType="1"/>
            </p:cNvSpPr>
            <p:nvPr/>
          </p:nvSpPr>
          <p:spPr bwMode="auto">
            <a:xfrm>
              <a:off x="1621" y="3199"/>
              <a:ext cx="1" cy="0"/>
            </a:xfrm>
            <a:prstGeom prst="line">
              <a:avLst/>
            </a:prstGeom>
            <a:noFill/>
            <a:ln w="14288">
              <a:solidFill>
                <a:srgbClr val="000000"/>
              </a:solidFill>
              <a:round/>
              <a:headEnd/>
              <a:tailEnd/>
            </a:ln>
          </p:spPr>
          <p:txBody>
            <a:bodyPr/>
            <a:lstStyle/>
            <a:p>
              <a:endParaRPr lang="en-US"/>
            </a:p>
          </p:txBody>
        </p:sp>
        <p:sp>
          <p:nvSpPr>
            <p:cNvPr id="169687" name="Line 2775"/>
            <p:cNvSpPr>
              <a:spLocks noChangeShapeType="1"/>
            </p:cNvSpPr>
            <p:nvPr/>
          </p:nvSpPr>
          <p:spPr bwMode="auto">
            <a:xfrm>
              <a:off x="1635" y="3199"/>
              <a:ext cx="1" cy="0"/>
            </a:xfrm>
            <a:prstGeom prst="line">
              <a:avLst/>
            </a:prstGeom>
            <a:noFill/>
            <a:ln w="14288">
              <a:solidFill>
                <a:srgbClr val="000000"/>
              </a:solidFill>
              <a:round/>
              <a:headEnd/>
              <a:tailEnd/>
            </a:ln>
          </p:spPr>
          <p:txBody>
            <a:bodyPr/>
            <a:lstStyle/>
            <a:p>
              <a:endParaRPr lang="en-US"/>
            </a:p>
          </p:txBody>
        </p:sp>
        <p:sp>
          <p:nvSpPr>
            <p:cNvPr id="169688" name="Line 2776"/>
            <p:cNvSpPr>
              <a:spLocks noChangeShapeType="1"/>
            </p:cNvSpPr>
            <p:nvPr/>
          </p:nvSpPr>
          <p:spPr bwMode="auto">
            <a:xfrm>
              <a:off x="1648" y="3199"/>
              <a:ext cx="1" cy="0"/>
            </a:xfrm>
            <a:prstGeom prst="line">
              <a:avLst/>
            </a:prstGeom>
            <a:noFill/>
            <a:ln w="14288">
              <a:solidFill>
                <a:srgbClr val="000000"/>
              </a:solidFill>
              <a:round/>
              <a:headEnd/>
              <a:tailEnd/>
            </a:ln>
          </p:spPr>
          <p:txBody>
            <a:bodyPr/>
            <a:lstStyle/>
            <a:p>
              <a:endParaRPr lang="en-US"/>
            </a:p>
          </p:txBody>
        </p:sp>
        <p:sp>
          <p:nvSpPr>
            <p:cNvPr id="169689" name="Freeform 2777"/>
            <p:cNvSpPr>
              <a:spLocks noEditPoints="1"/>
            </p:cNvSpPr>
            <p:nvPr/>
          </p:nvSpPr>
          <p:spPr bwMode="auto">
            <a:xfrm>
              <a:off x="1673" y="3287"/>
              <a:ext cx="59" cy="73"/>
            </a:xfrm>
            <a:custGeom>
              <a:avLst/>
              <a:gdLst/>
              <a:ahLst/>
              <a:cxnLst>
                <a:cxn ang="0">
                  <a:pos x="0" y="95"/>
                </a:cxn>
                <a:cxn ang="0">
                  <a:pos x="0" y="0"/>
                </a:cxn>
                <a:cxn ang="0">
                  <a:pos x="40" y="0"/>
                </a:cxn>
                <a:cxn ang="0">
                  <a:pos x="53" y="1"/>
                </a:cxn>
                <a:cxn ang="0">
                  <a:pos x="62" y="3"/>
                </a:cxn>
                <a:cxn ang="0">
                  <a:pos x="66" y="5"/>
                </a:cxn>
                <a:cxn ang="0">
                  <a:pos x="70" y="7"/>
                </a:cxn>
                <a:cxn ang="0">
                  <a:pos x="73" y="12"/>
                </a:cxn>
                <a:cxn ang="0">
                  <a:pos x="75" y="16"/>
                </a:cxn>
                <a:cxn ang="0">
                  <a:pos x="77" y="22"/>
                </a:cxn>
                <a:cxn ang="0">
                  <a:pos x="77" y="26"/>
                </a:cxn>
                <a:cxn ang="0">
                  <a:pos x="76" y="32"/>
                </a:cxn>
                <a:cxn ang="0">
                  <a:pos x="75" y="39"/>
                </a:cxn>
                <a:cxn ang="0">
                  <a:pos x="71" y="43"/>
                </a:cxn>
                <a:cxn ang="0">
                  <a:pos x="68" y="47"/>
                </a:cxn>
                <a:cxn ang="0">
                  <a:pos x="64" y="49"/>
                </a:cxn>
                <a:cxn ang="0">
                  <a:pos x="59" y="51"/>
                </a:cxn>
                <a:cxn ang="0">
                  <a:pos x="54" y="52"/>
                </a:cxn>
                <a:cxn ang="0">
                  <a:pos x="59" y="57"/>
                </a:cxn>
                <a:cxn ang="0">
                  <a:pos x="64" y="60"/>
                </a:cxn>
                <a:cxn ang="0">
                  <a:pos x="66" y="64"/>
                </a:cxn>
                <a:cxn ang="0">
                  <a:pos x="69" y="70"/>
                </a:cxn>
                <a:cxn ang="0">
                  <a:pos x="74" y="76"/>
                </a:cxn>
                <a:cxn ang="0">
                  <a:pos x="86" y="95"/>
                </a:cxn>
                <a:cxn ang="0">
                  <a:pos x="65" y="95"/>
                </a:cxn>
                <a:cxn ang="0">
                  <a:pos x="51" y="73"/>
                </a:cxn>
                <a:cxn ang="0">
                  <a:pos x="46" y="67"/>
                </a:cxn>
                <a:cxn ang="0">
                  <a:pos x="43" y="64"/>
                </a:cxn>
                <a:cxn ang="0">
                  <a:pos x="41" y="61"/>
                </a:cxn>
                <a:cxn ang="0">
                  <a:pos x="40" y="60"/>
                </a:cxn>
                <a:cxn ang="0">
                  <a:pos x="36" y="58"/>
                </a:cxn>
                <a:cxn ang="0">
                  <a:pos x="33" y="55"/>
                </a:cxn>
                <a:cxn ang="0">
                  <a:pos x="30" y="55"/>
                </a:cxn>
                <a:cxn ang="0">
                  <a:pos x="27" y="55"/>
                </a:cxn>
                <a:cxn ang="0">
                  <a:pos x="22" y="54"/>
                </a:cxn>
                <a:cxn ang="0">
                  <a:pos x="18" y="54"/>
                </a:cxn>
                <a:cxn ang="0">
                  <a:pos x="18" y="95"/>
                </a:cxn>
                <a:cxn ang="0">
                  <a:pos x="0" y="95"/>
                </a:cxn>
                <a:cxn ang="0">
                  <a:pos x="18" y="38"/>
                </a:cxn>
                <a:cxn ang="0">
                  <a:pos x="33" y="38"/>
                </a:cxn>
                <a:cxn ang="0">
                  <a:pos x="45" y="38"/>
                </a:cxn>
                <a:cxn ang="0">
                  <a:pos x="52" y="37"/>
                </a:cxn>
                <a:cxn ang="0">
                  <a:pos x="55" y="36"/>
                </a:cxn>
                <a:cxn ang="0">
                  <a:pos x="57" y="34"/>
                </a:cxn>
                <a:cxn ang="0">
                  <a:pos x="58" y="30"/>
                </a:cxn>
                <a:cxn ang="0">
                  <a:pos x="59" y="27"/>
                </a:cxn>
                <a:cxn ang="0">
                  <a:pos x="59" y="25"/>
                </a:cxn>
                <a:cxn ang="0">
                  <a:pos x="58" y="23"/>
                </a:cxn>
                <a:cxn ang="0">
                  <a:pos x="56" y="20"/>
                </a:cxn>
                <a:cxn ang="0">
                  <a:pos x="53" y="18"/>
                </a:cxn>
                <a:cxn ang="0">
                  <a:pos x="48" y="17"/>
                </a:cxn>
                <a:cxn ang="0">
                  <a:pos x="47" y="17"/>
                </a:cxn>
                <a:cxn ang="0">
                  <a:pos x="44" y="16"/>
                </a:cxn>
                <a:cxn ang="0">
                  <a:pos x="40" y="16"/>
                </a:cxn>
                <a:cxn ang="0">
                  <a:pos x="34" y="16"/>
                </a:cxn>
                <a:cxn ang="0">
                  <a:pos x="18" y="16"/>
                </a:cxn>
                <a:cxn ang="0">
                  <a:pos x="18" y="38"/>
                </a:cxn>
              </a:cxnLst>
              <a:rect l="0" t="0" r="r" b="b"/>
              <a:pathLst>
                <a:path w="86" h="95">
                  <a:moveTo>
                    <a:pt x="0" y="95"/>
                  </a:moveTo>
                  <a:lnTo>
                    <a:pt x="0" y="0"/>
                  </a:lnTo>
                  <a:lnTo>
                    <a:pt x="40" y="0"/>
                  </a:lnTo>
                  <a:lnTo>
                    <a:pt x="53" y="1"/>
                  </a:lnTo>
                  <a:lnTo>
                    <a:pt x="62" y="3"/>
                  </a:lnTo>
                  <a:lnTo>
                    <a:pt x="66" y="5"/>
                  </a:lnTo>
                  <a:lnTo>
                    <a:pt x="70" y="7"/>
                  </a:lnTo>
                  <a:lnTo>
                    <a:pt x="73" y="12"/>
                  </a:lnTo>
                  <a:lnTo>
                    <a:pt x="75" y="16"/>
                  </a:lnTo>
                  <a:lnTo>
                    <a:pt x="77" y="22"/>
                  </a:lnTo>
                  <a:lnTo>
                    <a:pt x="77" y="26"/>
                  </a:lnTo>
                  <a:lnTo>
                    <a:pt x="76" y="32"/>
                  </a:lnTo>
                  <a:lnTo>
                    <a:pt x="75" y="39"/>
                  </a:lnTo>
                  <a:lnTo>
                    <a:pt x="71" y="43"/>
                  </a:lnTo>
                  <a:lnTo>
                    <a:pt x="68" y="47"/>
                  </a:lnTo>
                  <a:lnTo>
                    <a:pt x="64" y="49"/>
                  </a:lnTo>
                  <a:lnTo>
                    <a:pt x="59" y="51"/>
                  </a:lnTo>
                  <a:lnTo>
                    <a:pt x="54" y="52"/>
                  </a:lnTo>
                  <a:lnTo>
                    <a:pt x="59" y="57"/>
                  </a:lnTo>
                  <a:lnTo>
                    <a:pt x="64" y="60"/>
                  </a:lnTo>
                  <a:lnTo>
                    <a:pt x="66" y="64"/>
                  </a:lnTo>
                  <a:lnTo>
                    <a:pt x="69" y="70"/>
                  </a:lnTo>
                  <a:lnTo>
                    <a:pt x="74" y="76"/>
                  </a:lnTo>
                  <a:lnTo>
                    <a:pt x="86" y="95"/>
                  </a:lnTo>
                  <a:lnTo>
                    <a:pt x="65" y="95"/>
                  </a:lnTo>
                  <a:lnTo>
                    <a:pt x="51" y="73"/>
                  </a:lnTo>
                  <a:lnTo>
                    <a:pt x="46" y="67"/>
                  </a:lnTo>
                  <a:lnTo>
                    <a:pt x="43" y="64"/>
                  </a:lnTo>
                  <a:lnTo>
                    <a:pt x="41" y="61"/>
                  </a:lnTo>
                  <a:lnTo>
                    <a:pt x="40" y="60"/>
                  </a:lnTo>
                  <a:lnTo>
                    <a:pt x="36" y="58"/>
                  </a:lnTo>
                  <a:lnTo>
                    <a:pt x="33" y="55"/>
                  </a:lnTo>
                  <a:lnTo>
                    <a:pt x="30" y="55"/>
                  </a:lnTo>
                  <a:lnTo>
                    <a:pt x="27" y="55"/>
                  </a:lnTo>
                  <a:lnTo>
                    <a:pt x="22" y="54"/>
                  </a:lnTo>
                  <a:lnTo>
                    <a:pt x="18" y="54"/>
                  </a:lnTo>
                  <a:lnTo>
                    <a:pt x="18" y="95"/>
                  </a:lnTo>
                  <a:lnTo>
                    <a:pt x="0" y="95"/>
                  </a:lnTo>
                  <a:close/>
                  <a:moveTo>
                    <a:pt x="18" y="38"/>
                  </a:moveTo>
                  <a:lnTo>
                    <a:pt x="33" y="38"/>
                  </a:lnTo>
                  <a:lnTo>
                    <a:pt x="45" y="38"/>
                  </a:lnTo>
                  <a:lnTo>
                    <a:pt x="52" y="37"/>
                  </a:lnTo>
                  <a:lnTo>
                    <a:pt x="55" y="36"/>
                  </a:lnTo>
                  <a:lnTo>
                    <a:pt x="57" y="34"/>
                  </a:lnTo>
                  <a:lnTo>
                    <a:pt x="58" y="30"/>
                  </a:lnTo>
                  <a:lnTo>
                    <a:pt x="59" y="27"/>
                  </a:lnTo>
                  <a:lnTo>
                    <a:pt x="59" y="25"/>
                  </a:lnTo>
                  <a:lnTo>
                    <a:pt x="58" y="23"/>
                  </a:lnTo>
                  <a:lnTo>
                    <a:pt x="56" y="20"/>
                  </a:lnTo>
                  <a:lnTo>
                    <a:pt x="53" y="18"/>
                  </a:lnTo>
                  <a:lnTo>
                    <a:pt x="48" y="17"/>
                  </a:lnTo>
                  <a:lnTo>
                    <a:pt x="47" y="17"/>
                  </a:lnTo>
                  <a:lnTo>
                    <a:pt x="44" y="16"/>
                  </a:lnTo>
                  <a:lnTo>
                    <a:pt x="40" y="16"/>
                  </a:lnTo>
                  <a:lnTo>
                    <a:pt x="34" y="16"/>
                  </a:lnTo>
                  <a:lnTo>
                    <a:pt x="18" y="16"/>
                  </a:lnTo>
                  <a:lnTo>
                    <a:pt x="18" y="38"/>
                  </a:lnTo>
                  <a:close/>
                </a:path>
              </a:pathLst>
            </a:custGeom>
            <a:solidFill>
              <a:srgbClr val="000000"/>
            </a:solidFill>
            <a:ln w="0">
              <a:solidFill>
                <a:srgbClr val="000000"/>
              </a:solidFill>
              <a:prstDash val="solid"/>
              <a:round/>
              <a:headEnd/>
              <a:tailEnd/>
            </a:ln>
          </p:spPr>
          <p:txBody>
            <a:bodyPr/>
            <a:lstStyle/>
            <a:p>
              <a:endParaRPr lang="en-US"/>
            </a:p>
          </p:txBody>
        </p:sp>
        <p:sp>
          <p:nvSpPr>
            <p:cNvPr id="169690" name="Freeform 2778"/>
            <p:cNvSpPr>
              <a:spLocks/>
            </p:cNvSpPr>
            <p:nvPr/>
          </p:nvSpPr>
          <p:spPr bwMode="auto">
            <a:xfrm>
              <a:off x="1737" y="3287"/>
              <a:ext cx="64" cy="73"/>
            </a:xfrm>
            <a:custGeom>
              <a:avLst/>
              <a:gdLst/>
              <a:ahLst/>
              <a:cxnLst>
                <a:cxn ang="0">
                  <a:pos x="0" y="95"/>
                </a:cxn>
                <a:cxn ang="0">
                  <a:pos x="0" y="0"/>
                </a:cxn>
                <a:cxn ang="0">
                  <a:pos x="31" y="0"/>
                </a:cxn>
                <a:cxn ang="0">
                  <a:pos x="46" y="64"/>
                </a:cxn>
                <a:cxn ang="0">
                  <a:pos x="62" y="0"/>
                </a:cxn>
                <a:cxn ang="0">
                  <a:pos x="92" y="0"/>
                </a:cxn>
                <a:cxn ang="0">
                  <a:pos x="92" y="95"/>
                </a:cxn>
                <a:cxn ang="0">
                  <a:pos x="75" y="95"/>
                </a:cxn>
                <a:cxn ang="0">
                  <a:pos x="74" y="20"/>
                </a:cxn>
                <a:cxn ang="0">
                  <a:pos x="56" y="95"/>
                </a:cxn>
                <a:cxn ang="0">
                  <a:pos x="35" y="95"/>
                </a:cxn>
                <a:cxn ang="0">
                  <a:pos x="19" y="20"/>
                </a:cxn>
                <a:cxn ang="0">
                  <a:pos x="18" y="95"/>
                </a:cxn>
                <a:cxn ang="0">
                  <a:pos x="0" y="95"/>
                </a:cxn>
              </a:cxnLst>
              <a:rect l="0" t="0" r="r" b="b"/>
              <a:pathLst>
                <a:path w="92" h="95">
                  <a:moveTo>
                    <a:pt x="0" y="95"/>
                  </a:moveTo>
                  <a:lnTo>
                    <a:pt x="0" y="0"/>
                  </a:lnTo>
                  <a:lnTo>
                    <a:pt x="31" y="0"/>
                  </a:lnTo>
                  <a:lnTo>
                    <a:pt x="46" y="64"/>
                  </a:lnTo>
                  <a:lnTo>
                    <a:pt x="62" y="0"/>
                  </a:lnTo>
                  <a:lnTo>
                    <a:pt x="92" y="0"/>
                  </a:lnTo>
                  <a:lnTo>
                    <a:pt x="92" y="95"/>
                  </a:lnTo>
                  <a:lnTo>
                    <a:pt x="75" y="95"/>
                  </a:lnTo>
                  <a:lnTo>
                    <a:pt x="74" y="20"/>
                  </a:lnTo>
                  <a:lnTo>
                    <a:pt x="56" y="95"/>
                  </a:lnTo>
                  <a:lnTo>
                    <a:pt x="35" y="95"/>
                  </a:lnTo>
                  <a:lnTo>
                    <a:pt x="19" y="20"/>
                  </a:lnTo>
                  <a:lnTo>
                    <a:pt x="18"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9691" name="Rectangle 2779"/>
            <p:cNvSpPr>
              <a:spLocks noChangeArrowheads="1"/>
            </p:cNvSpPr>
            <p:nvPr/>
          </p:nvSpPr>
          <p:spPr bwMode="auto">
            <a:xfrm>
              <a:off x="1813" y="3287"/>
              <a:ext cx="12" cy="73"/>
            </a:xfrm>
            <a:prstGeom prst="rect">
              <a:avLst/>
            </a:prstGeom>
            <a:solidFill>
              <a:srgbClr val="000000"/>
            </a:solidFill>
            <a:ln w="0">
              <a:solidFill>
                <a:srgbClr val="000000"/>
              </a:solidFill>
              <a:miter lim="800000"/>
              <a:headEnd/>
              <a:tailEnd/>
            </a:ln>
          </p:spPr>
          <p:txBody>
            <a:bodyPr/>
            <a:lstStyle/>
            <a:p>
              <a:endParaRPr lang="en-US"/>
            </a:p>
          </p:txBody>
        </p:sp>
        <p:sp>
          <p:nvSpPr>
            <p:cNvPr id="169692" name="Freeform 2780"/>
            <p:cNvSpPr>
              <a:spLocks/>
            </p:cNvSpPr>
            <p:nvPr/>
          </p:nvSpPr>
          <p:spPr bwMode="auto">
            <a:xfrm>
              <a:off x="1839" y="3287"/>
              <a:ext cx="52" cy="73"/>
            </a:xfrm>
            <a:custGeom>
              <a:avLst/>
              <a:gdLst/>
              <a:ahLst/>
              <a:cxnLst>
                <a:cxn ang="0">
                  <a:pos x="0" y="95"/>
                </a:cxn>
                <a:cxn ang="0">
                  <a:pos x="0" y="0"/>
                </a:cxn>
                <a:cxn ang="0">
                  <a:pos x="19" y="0"/>
                </a:cxn>
                <a:cxn ang="0">
                  <a:pos x="57" y="63"/>
                </a:cxn>
                <a:cxn ang="0">
                  <a:pos x="57" y="0"/>
                </a:cxn>
                <a:cxn ang="0">
                  <a:pos x="75" y="0"/>
                </a:cxn>
                <a:cxn ang="0">
                  <a:pos x="75" y="95"/>
                </a:cxn>
                <a:cxn ang="0">
                  <a:pos x="56" y="95"/>
                </a:cxn>
                <a:cxn ang="0">
                  <a:pos x="17" y="32"/>
                </a:cxn>
                <a:cxn ang="0">
                  <a:pos x="17" y="95"/>
                </a:cxn>
                <a:cxn ang="0">
                  <a:pos x="0" y="95"/>
                </a:cxn>
              </a:cxnLst>
              <a:rect l="0" t="0" r="r" b="b"/>
              <a:pathLst>
                <a:path w="75" h="95">
                  <a:moveTo>
                    <a:pt x="0" y="95"/>
                  </a:moveTo>
                  <a:lnTo>
                    <a:pt x="0" y="0"/>
                  </a:lnTo>
                  <a:lnTo>
                    <a:pt x="19" y="0"/>
                  </a:lnTo>
                  <a:lnTo>
                    <a:pt x="57" y="63"/>
                  </a:lnTo>
                  <a:lnTo>
                    <a:pt x="57" y="0"/>
                  </a:lnTo>
                  <a:lnTo>
                    <a:pt x="75" y="0"/>
                  </a:lnTo>
                  <a:lnTo>
                    <a:pt x="75" y="95"/>
                  </a:lnTo>
                  <a:lnTo>
                    <a:pt x="56" y="95"/>
                  </a:lnTo>
                  <a:lnTo>
                    <a:pt x="17" y="32"/>
                  </a:lnTo>
                  <a:lnTo>
                    <a:pt x="17"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9693" name="Freeform 2781"/>
            <p:cNvSpPr>
              <a:spLocks noEditPoints="1"/>
            </p:cNvSpPr>
            <p:nvPr/>
          </p:nvSpPr>
          <p:spPr bwMode="auto">
            <a:xfrm>
              <a:off x="1904" y="3287"/>
              <a:ext cx="59" cy="73"/>
            </a:xfrm>
            <a:custGeom>
              <a:avLst/>
              <a:gdLst/>
              <a:ahLst/>
              <a:cxnLst>
                <a:cxn ang="0">
                  <a:pos x="0" y="95"/>
                </a:cxn>
                <a:cxn ang="0">
                  <a:pos x="0" y="0"/>
                </a:cxn>
                <a:cxn ang="0">
                  <a:pos x="39" y="0"/>
                </a:cxn>
                <a:cxn ang="0">
                  <a:pos x="53" y="1"/>
                </a:cxn>
                <a:cxn ang="0">
                  <a:pos x="61" y="3"/>
                </a:cxn>
                <a:cxn ang="0">
                  <a:pos x="66" y="5"/>
                </a:cxn>
                <a:cxn ang="0">
                  <a:pos x="70" y="7"/>
                </a:cxn>
                <a:cxn ang="0">
                  <a:pos x="72" y="12"/>
                </a:cxn>
                <a:cxn ang="0">
                  <a:pos x="74" y="16"/>
                </a:cxn>
                <a:cxn ang="0">
                  <a:pos x="77" y="22"/>
                </a:cxn>
                <a:cxn ang="0">
                  <a:pos x="77" y="26"/>
                </a:cxn>
                <a:cxn ang="0">
                  <a:pos x="75" y="32"/>
                </a:cxn>
                <a:cxn ang="0">
                  <a:pos x="74" y="39"/>
                </a:cxn>
                <a:cxn ang="0">
                  <a:pos x="71" y="43"/>
                </a:cxn>
                <a:cxn ang="0">
                  <a:pos x="68" y="47"/>
                </a:cxn>
                <a:cxn ang="0">
                  <a:pos x="63" y="49"/>
                </a:cxn>
                <a:cxn ang="0">
                  <a:pos x="59" y="51"/>
                </a:cxn>
                <a:cxn ang="0">
                  <a:pos x="54" y="52"/>
                </a:cxn>
                <a:cxn ang="0">
                  <a:pos x="59" y="57"/>
                </a:cxn>
                <a:cxn ang="0">
                  <a:pos x="63" y="60"/>
                </a:cxn>
                <a:cxn ang="0">
                  <a:pos x="66" y="64"/>
                </a:cxn>
                <a:cxn ang="0">
                  <a:pos x="69" y="70"/>
                </a:cxn>
                <a:cxn ang="0">
                  <a:pos x="73" y="76"/>
                </a:cxn>
                <a:cxn ang="0">
                  <a:pos x="85" y="95"/>
                </a:cxn>
                <a:cxn ang="0">
                  <a:pos x="65" y="95"/>
                </a:cxn>
                <a:cxn ang="0">
                  <a:pos x="50" y="73"/>
                </a:cxn>
                <a:cxn ang="0">
                  <a:pos x="46" y="67"/>
                </a:cxn>
                <a:cxn ang="0">
                  <a:pos x="43" y="64"/>
                </a:cxn>
                <a:cxn ang="0">
                  <a:pos x="40" y="61"/>
                </a:cxn>
                <a:cxn ang="0">
                  <a:pos x="39" y="60"/>
                </a:cxn>
                <a:cxn ang="0">
                  <a:pos x="36" y="58"/>
                </a:cxn>
                <a:cxn ang="0">
                  <a:pos x="33" y="55"/>
                </a:cxn>
                <a:cxn ang="0">
                  <a:pos x="30" y="55"/>
                </a:cxn>
                <a:cxn ang="0">
                  <a:pos x="26" y="55"/>
                </a:cxn>
                <a:cxn ang="0">
                  <a:pos x="22" y="54"/>
                </a:cxn>
                <a:cxn ang="0">
                  <a:pos x="17" y="54"/>
                </a:cxn>
                <a:cxn ang="0">
                  <a:pos x="17" y="95"/>
                </a:cxn>
                <a:cxn ang="0">
                  <a:pos x="0" y="95"/>
                </a:cxn>
                <a:cxn ang="0">
                  <a:pos x="17" y="38"/>
                </a:cxn>
                <a:cxn ang="0">
                  <a:pos x="33" y="38"/>
                </a:cxn>
                <a:cxn ang="0">
                  <a:pos x="45" y="38"/>
                </a:cxn>
                <a:cxn ang="0">
                  <a:pos x="51" y="37"/>
                </a:cxn>
                <a:cxn ang="0">
                  <a:pos x="55" y="36"/>
                </a:cxn>
                <a:cxn ang="0">
                  <a:pos x="57" y="34"/>
                </a:cxn>
                <a:cxn ang="0">
                  <a:pos x="58" y="30"/>
                </a:cxn>
                <a:cxn ang="0">
                  <a:pos x="59" y="27"/>
                </a:cxn>
                <a:cxn ang="0">
                  <a:pos x="59" y="25"/>
                </a:cxn>
                <a:cxn ang="0">
                  <a:pos x="58" y="23"/>
                </a:cxn>
                <a:cxn ang="0">
                  <a:pos x="56" y="20"/>
                </a:cxn>
                <a:cxn ang="0">
                  <a:pos x="53" y="18"/>
                </a:cxn>
                <a:cxn ang="0">
                  <a:pos x="48" y="17"/>
                </a:cxn>
                <a:cxn ang="0">
                  <a:pos x="47" y="17"/>
                </a:cxn>
                <a:cxn ang="0">
                  <a:pos x="44" y="16"/>
                </a:cxn>
                <a:cxn ang="0">
                  <a:pos x="39" y="16"/>
                </a:cxn>
                <a:cxn ang="0">
                  <a:pos x="34" y="16"/>
                </a:cxn>
                <a:cxn ang="0">
                  <a:pos x="17" y="16"/>
                </a:cxn>
                <a:cxn ang="0">
                  <a:pos x="17" y="38"/>
                </a:cxn>
              </a:cxnLst>
              <a:rect l="0" t="0" r="r" b="b"/>
              <a:pathLst>
                <a:path w="85" h="95">
                  <a:moveTo>
                    <a:pt x="0" y="95"/>
                  </a:moveTo>
                  <a:lnTo>
                    <a:pt x="0" y="0"/>
                  </a:lnTo>
                  <a:lnTo>
                    <a:pt x="39" y="0"/>
                  </a:lnTo>
                  <a:lnTo>
                    <a:pt x="53" y="1"/>
                  </a:lnTo>
                  <a:lnTo>
                    <a:pt x="61" y="3"/>
                  </a:lnTo>
                  <a:lnTo>
                    <a:pt x="66" y="5"/>
                  </a:lnTo>
                  <a:lnTo>
                    <a:pt x="70" y="7"/>
                  </a:lnTo>
                  <a:lnTo>
                    <a:pt x="72" y="12"/>
                  </a:lnTo>
                  <a:lnTo>
                    <a:pt x="74" y="16"/>
                  </a:lnTo>
                  <a:lnTo>
                    <a:pt x="77" y="22"/>
                  </a:lnTo>
                  <a:lnTo>
                    <a:pt x="77" y="26"/>
                  </a:lnTo>
                  <a:lnTo>
                    <a:pt x="75" y="32"/>
                  </a:lnTo>
                  <a:lnTo>
                    <a:pt x="74" y="39"/>
                  </a:lnTo>
                  <a:lnTo>
                    <a:pt x="71" y="43"/>
                  </a:lnTo>
                  <a:lnTo>
                    <a:pt x="68" y="47"/>
                  </a:lnTo>
                  <a:lnTo>
                    <a:pt x="63" y="49"/>
                  </a:lnTo>
                  <a:lnTo>
                    <a:pt x="59" y="51"/>
                  </a:lnTo>
                  <a:lnTo>
                    <a:pt x="54" y="52"/>
                  </a:lnTo>
                  <a:lnTo>
                    <a:pt x="59" y="57"/>
                  </a:lnTo>
                  <a:lnTo>
                    <a:pt x="63" y="60"/>
                  </a:lnTo>
                  <a:lnTo>
                    <a:pt x="66" y="64"/>
                  </a:lnTo>
                  <a:lnTo>
                    <a:pt x="69" y="70"/>
                  </a:lnTo>
                  <a:lnTo>
                    <a:pt x="73" y="76"/>
                  </a:lnTo>
                  <a:lnTo>
                    <a:pt x="85" y="95"/>
                  </a:lnTo>
                  <a:lnTo>
                    <a:pt x="65" y="95"/>
                  </a:lnTo>
                  <a:lnTo>
                    <a:pt x="50" y="73"/>
                  </a:lnTo>
                  <a:lnTo>
                    <a:pt x="46" y="67"/>
                  </a:lnTo>
                  <a:lnTo>
                    <a:pt x="43" y="64"/>
                  </a:lnTo>
                  <a:lnTo>
                    <a:pt x="40" y="61"/>
                  </a:lnTo>
                  <a:lnTo>
                    <a:pt x="39" y="60"/>
                  </a:lnTo>
                  <a:lnTo>
                    <a:pt x="36" y="58"/>
                  </a:lnTo>
                  <a:lnTo>
                    <a:pt x="33" y="55"/>
                  </a:lnTo>
                  <a:lnTo>
                    <a:pt x="30" y="55"/>
                  </a:lnTo>
                  <a:lnTo>
                    <a:pt x="26" y="55"/>
                  </a:lnTo>
                  <a:lnTo>
                    <a:pt x="22" y="54"/>
                  </a:lnTo>
                  <a:lnTo>
                    <a:pt x="17" y="54"/>
                  </a:lnTo>
                  <a:lnTo>
                    <a:pt x="17" y="95"/>
                  </a:lnTo>
                  <a:lnTo>
                    <a:pt x="0" y="95"/>
                  </a:lnTo>
                  <a:close/>
                  <a:moveTo>
                    <a:pt x="17" y="38"/>
                  </a:moveTo>
                  <a:lnTo>
                    <a:pt x="33" y="38"/>
                  </a:lnTo>
                  <a:lnTo>
                    <a:pt x="45" y="38"/>
                  </a:lnTo>
                  <a:lnTo>
                    <a:pt x="51" y="37"/>
                  </a:lnTo>
                  <a:lnTo>
                    <a:pt x="55" y="36"/>
                  </a:lnTo>
                  <a:lnTo>
                    <a:pt x="57" y="34"/>
                  </a:lnTo>
                  <a:lnTo>
                    <a:pt x="58" y="30"/>
                  </a:lnTo>
                  <a:lnTo>
                    <a:pt x="59" y="27"/>
                  </a:lnTo>
                  <a:lnTo>
                    <a:pt x="59" y="25"/>
                  </a:lnTo>
                  <a:lnTo>
                    <a:pt x="58" y="23"/>
                  </a:lnTo>
                  <a:lnTo>
                    <a:pt x="56" y="20"/>
                  </a:lnTo>
                  <a:lnTo>
                    <a:pt x="53" y="18"/>
                  </a:lnTo>
                  <a:lnTo>
                    <a:pt x="48" y="17"/>
                  </a:lnTo>
                  <a:lnTo>
                    <a:pt x="47" y="17"/>
                  </a:lnTo>
                  <a:lnTo>
                    <a:pt x="44" y="16"/>
                  </a:lnTo>
                  <a:lnTo>
                    <a:pt x="39" y="16"/>
                  </a:lnTo>
                  <a:lnTo>
                    <a:pt x="34" y="16"/>
                  </a:lnTo>
                  <a:lnTo>
                    <a:pt x="17" y="16"/>
                  </a:lnTo>
                  <a:lnTo>
                    <a:pt x="17" y="38"/>
                  </a:lnTo>
                  <a:close/>
                </a:path>
              </a:pathLst>
            </a:custGeom>
            <a:solidFill>
              <a:srgbClr val="000000"/>
            </a:solidFill>
            <a:ln w="0">
              <a:solidFill>
                <a:srgbClr val="000000"/>
              </a:solidFill>
              <a:prstDash val="solid"/>
              <a:round/>
              <a:headEnd/>
              <a:tailEnd/>
            </a:ln>
          </p:spPr>
          <p:txBody>
            <a:bodyPr/>
            <a:lstStyle/>
            <a:p>
              <a:endParaRPr lang="en-US"/>
            </a:p>
          </p:txBody>
        </p:sp>
        <p:sp>
          <p:nvSpPr>
            <p:cNvPr id="169694" name="Freeform 2782"/>
            <p:cNvSpPr>
              <a:spLocks/>
            </p:cNvSpPr>
            <p:nvPr/>
          </p:nvSpPr>
          <p:spPr bwMode="auto">
            <a:xfrm>
              <a:off x="1969" y="3287"/>
              <a:ext cx="49" cy="73"/>
            </a:xfrm>
            <a:custGeom>
              <a:avLst/>
              <a:gdLst/>
              <a:ahLst/>
              <a:cxnLst>
                <a:cxn ang="0">
                  <a:pos x="0" y="95"/>
                </a:cxn>
                <a:cxn ang="0">
                  <a:pos x="0" y="0"/>
                </a:cxn>
                <a:cxn ang="0">
                  <a:pos x="70" y="0"/>
                </a:cxn>
                <a:cxn ang="0">
                  <a:pos x="70" y="16"/>
                </a:cxn>
                <a:cxn ang="0">
                  <a:pos x="19" y="16"/>
                </a:cxn>
                <a:cxn ang="0">
                  <a:pos x="19" y="37"/>
                </a:cxn>
                <a:cxn ang="0">
                  <a:pos x="66" y="37"/>
                </a:cxn>
                <a:cxn ang="0">
                  <a:pos x="66" y="53"/>
                </a:cxn>
                <a:cxn ang="0">
                  <a:pos x="19" y="53"/>
                </a:cxn>
                <a:cxn ang="0">
                  <a:pos x="19" y="78"/>
                </a:cxn>
                <a:cxn ang="0">
                  <a:pos x="71" y="78"/>
                </a:cxn>
                <a:cxn ang="0">
                  <a:pos x="71" y="95"/>
                </a:cxn>
                <a:cxn ang="0">
                  <a:pos x="0" y="95"/>
                </a:cxn>
              </a:cxnLst>
              <a:rect l="0" t="0" r="r" b="b"/>
              <a:pathLst>
                <a:path w="71" h="95">
                  <a:moveTo>
                    <a:pt x="0" y="95"/>
                  </a:moveTo>
                  <a:lnTo>
                    <a:pt x="0" y="0"/>
                  </a:lnTo>
                  <a:lnTo>
                    <a:pt x="70" y="0"/>
                  </a:lnTo>
                  <a:lnTo>
                    <a:pt x="70" y="16"/>
                  </a:lnTo>
                  <a:lnTo>
                    <a:pt x="19" y="16"/>
                  </a:lnTo>
                  <a:lnTo>
                    <a:pt x="19" y="37"/>
                  </a:lnTo>
                  <a:lnTo>
                    <a:pt x="66" y="37"/>
                  </a:lnTo>
                  <a:lnTo>
                    <a:pt x="66" y="53"/>
                  </a:lnTo>
                  <a:lnTo>
                    <a:pt x="19" y="53"/>
                  </a:lnTo>
                  <a:lnTo>
                    <a:pt x="19" y="78"/>
                  </a:lnTo>
                  <a:lnTo>
                    <a:pt x="71" y="78"/>
                  </a:lnTo>
                  <a:lnTo>
                    <a:pt x="71"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9695" name="Freeform 2783"/>
            <p:cNvSpPr>
              <a:spLocks/>
            </p:cNvSpPr>
            <p:nvPr/>
          </p:nvSpPr>
          <p:spPr bwMode="auto">
            <a:xfrm>
              <a:off x="2026" y="3287"/>
              <a:ext cx="53" cy="75"/>
            </a:xfrm>
            <a:custGeom>
              <a:avLst/>
              <a:gdLst/>
              <a:ahLst/>
              <a:cxnLst>
                <a:cxn ang="0">
                  <a:pos x="19" y="63"/>
                </a:cxn>
                <a:cxn ang="0">
                  <a:pos x="22" y="73"/>
                </a:cxn>
                <a:cxn ang="0">
                  <a:pos x="30" y="78"/>
                </a:cxn>
                <a:cxn ang="0">
                  <a:pos x="40" y="81"/>
                </a:cxn>
                <a:cxn ang="0">
                  <a:pos x="50" y="78"/>
                </a:cxn>
                <a:cxn ang="0">
                  <a:pos x="57" y="74"/>
                </a:cxn>
                <a:cxn ang="0">
                  <a:pos x="59" y="67"/>
                </a:cxn>
                <a:cxn ang="0">
                  <a:pos x="57" y="62"/>
                </a:cxn>
                <a:cxn ang="0">
                  <a:pos x="50" y="59"/>
                </a:cxn>
                <a:cxn ang="0">
                  <a:pos x="45" y="56"/>
                </a:cxn>
                <a:cxn ang="0">
                  <a:pos x="35" y="54"/>
                </a:cxn>
                <a:cxn ang="0">
                  <a:pos x="13" y="44"/>
                </a:cxn>
                <a:cxn ang="0">
                  <a:pos x="5" y="26"/>
                </a:cxn>
                <a:cxn ang="0">
                  <a:pos x="7" y="17"/>
                </a:cxn>
                <a:cxn ang="0">
                  <a:pos x="11" y="8"/>
                </a:cxn>
                <a:cxn ang="0">
                  <a:pos x="20" y="3"/>
                </a:cxn>
                <a:cxn ang="0">
                  <a:pos x="38" y="0"/>
                </a:cxn>
                <a:cxn ang="0">
                  <a:pos x="64" y="7"/>
                </a:cxn>
                <a:cxn ang="0">
                  <a:pos x="73" y="28"/>
                </a:cxn>
                <a:cxn ang="0">
                  <a:pos x="54" y="26"/>
                </a:cxn>
                <a:cxn ang="0">
                  <a:pos x="50" y="19"/>
                </a:cxn>
                <a:cxn ang="0">
                  <a:pos x="43" y="16"/>
                </a:cxn>
                <a:cxn ang="0">
                  <a:pos x="33" y="17"/>
                </a:cxn>
                <a:cxn ang="0">
                  <a:pos x="25" y="19"/>
                </a:cxn>
                <a:cxn ang="0">
                  <a:pos x="23" y="23"/>
                </a:cxn>
                <a:cxn ang="0">
                  <a:pos x="23" y="28"/>
                </a:cxn>
                <a:cxn ang="0">
                  <a:pos x="27" y="32"/>
                </a:cxn>
                <a:cxn ang="0">
                  <a:pos x="36" y="36"/>
                </a:cxn>
                <a:cxn ang="0">
                  <a:pos x="55" y="40"/>
                </a:cxn>
                <a:cxn ang="0">
                  <a:pos x="67" y="47"/>
                </a:cxn>
                <a:cxn ang="0">
                  <a:pos x="73" y="53"/>
                </a:cxn>
                <a:cxn ang="0">
                  <a:pos x="77" y="63"/>
                </a:cxn>
                <a:cxn ang="0">
                  <a:pos x="77" y="73"/>
                </a:cxn>
                <a:cxn ang="0">
                  <a:pos x="72" y="83"/>
                </a:cxn>
                <a:cxn ang="0">
                  <a:pos x="65" y="90"/>
                </a:cxn>
                <a:cxn ang="0">
                  <a:pos x="50" y="96"/>
                </a:cxn>
                <a:cxn ang="0">
                  <a:pos x="23" y="95"/>
                </a:cxn>
                <a:cxn ang="0">
                  <a:pos x="5" y="78"/>
                </a:cxn>
              </a:cxnLst>
              <a:rect l="0" t="0" r="r" b="b"/>
              <a:pathLst>
                <a:path w="77" h="97">
                  <a:moveTo>
                    <a:pt x="0" y="64"/>
                  </a:moveTo>
                  <a:lnTo>
                    <a:pt x="19" y="63"/>
                  </a:lnTo>
                  <a:lnTo>
                    <a:pt x="20" y="68"/>
                  </a:lnTo>
                  <a:lnTo>
                    <a:pt x="22" y="73"/>
                  </a:lnTo>
                  <a:lnTo>
                    <a:pt x="25" y="76"/>
                  </a:lnTo>
                  <a:lnTo>
                    <a:pt x="30" y="78"/>
                  </a:lnTo>
                  <a:lnTo>
                    <a:pt x="34" y="79"/>
                  </a:lnTo>
                  <a:lnTo>
                    <a:pt x="40" y="81"/>
                  </a:lnTo>
                  <a:lnTo>
                    <a:pt x="46" y="81"/>
                  </a:lnTo>
                  <a:lnTo>
                    <a:pt x="50" y="78"/>
                  </a:lnTo>
                  <a:lnTo>
                    <a:pt x="55" y="76"/>
                  </a:lnTo>
                  <a:lnTo>
                    <a:pt x="57" y="74"/>
                  </a:lnTo>
                  <a:lnTo>
                    <a:pt x="59" y="71"/>
                  </a:lnTo>
                  <a:lnTo>
                    <a:pt x="59" y="67"/>
                  </a:lnTo>
                  <a:lnTo>
                    <a:pt x="59" y="65"/>
                  </a:lnTo>
                  <a:lnTo>
                    <a:pt x="57" y="62"/>
                  </a:lnTo>
                  <a:lnTo>
                    <a:pt x="55" y="60"/>
                  </a:lnTo>
                  <a:lnTo>
                    <a:pt x="50" y="59"/>
                  </a:lnTo>
                  <a:lnTo>
                    <a:pt x="48" y="58"/>
                  </a:lnTo>
                  <a:lnTo>
                    <a:pt x="45" y="56"/>
                  </a:lnTo>
                  <a:lnTo>
                    <a:pt x="41" y="55"/>
                  </a:lnTo>
                  <a:lnTo>
                    <a:pt x="35" y="54"/>
                  </a:lnTo>
                  <a:lnTo>
                    <a:pt x="22" y="50"/>
                  </a:lnTo>
                  <a:lnTo>
                    <a:pt x="13" y="44"/>
                  </a:lnTo>
                  <a:lnTo>
                    <a:pt x="7" y="37"/>
                  </a:lnTo>
                  <a:lnTo>
                    <a:pt x="5" y="26"/>
                  </a:lnTo>
                  <a:lnTo>
                    <a:pt x="5" y="21"/>
                  </a:lnTo>
                  <a:lnTo>
                    <a:pt x="7" y="17"/>
                  </a:lnTo>
                  <a:lnTo>
                    <a:pt x="9" y="13"/>
                  </a:lnTo>
                  <a:lnTo>
                    <a:pt x="11" y="8"/>
                  </a:lnTo>
                  <a:lnTo>
                    <a:pt x="15" y="5"/>
                  </a:lnTo>
                  <a:lnTo>
                    <a:pt x="20" y="3"/>
                  </a:lnTo>
                  <a:lnTo>
                    <a:pt x="29" y="1"/>
                  </a:lnTo>
                  <a:lnTo>
                    <a:pt x="38" y="0"/>
                  </a:lnTo>
                  <a:lnTo>
                    <a:pt x="53" y="2"/>
                  </a:lnTo>
                  <a:lnTo>
                    <a:pt x="64" y="7"/>
                  </a:lnTo>
                  <a:lnTo>
                    <a:pt x="70" y="17"/>
                  </a:lnTo>
                  <a:lnTo>
                    <a:pt x="73" y="28"/>
                  </a:lnTo>
                  <a:lnTo>
                    <a:pt x="55" y="30"/>
                  </a:lnTo>
                  <a:lnTo>
                    <a:pt x="54" y="26"/>
                  </a:lnTo>
                  <a:lnTo>
                    <a:pt x="53" y="21"/>
                  </a:lnTo>
                  <a:lnTo>
                    <a:pt x="50" y="19"/>
                  </a:lnTo>
                  <a:lnTo>
                    <a:pt x="47" y="17"/>
                  </a:lnTo>
                  <a:lnTo>
                    <a:pt x="43" y="16"/>
                  </a:lnTo>
                  <a:lnTo>
                    <a:pt x="38" y="16"/>
                  </a:lnTo>
                  <a:lnTo>
                    <a:pt x="33" y="17"/>
                  </a:lnTo>
                  <a:lnTo>
                    <a:pt x="29" y="18"/>
                  </a:lnTo>
                  <a:lnTo>
                    <a:pt x="25" y="19"/>
                  </a:lnTo>
                  <a:lnTo>
                    <a:pt x="24" y="21"/>
                  </a:lnTo>
                  <a:lnTo>
                    <a:pt x="23" y="23"/>
                  </a:lnTo>
                  <a:lnTo>
                    <a:pt x="22" y="26"/>
                  </a:lnTo>
                  <a:lnTo>
                    <a:pt x="23" y="28"/>
                  </a:lnTo>
                  <a:lnTo>
                    <a:pt x="25" y="31"/>
                  </a:lnTo>
                  <a:lnTo>
                    <a:pt x="27" y="32"/>
                  </a:lnTo>
                  <a:lnTo>
                    <a:pt x="32" y="35"/>
                  </a:lnTo>
                  <a:lnTo>
                    <a:pt x="36" y="36"/>
                  </a:lnTo>
                  <a:lnTo>
                    <a:pt x="43" y="37"/>
                  </a:lnTo>
                  <a:lnTo>
                    <a:pt x="55" y="40"/>
                  </a:lnTo>
                  <a:lnTo>
                    <a:pt x="62" y="43"/>
                  </a:lnTo>
                  <a:lnTo>
                    <a:pt x="67" y="47"/>
                  </a:lnTo>
                  <a:lnTo>
                    <a:pt x="70" y="50"/>
                  </a:lnTo>
                  <a:lnTo>
                    <a:pt x="73" y="53"/>
                  </a:lnTo>
                  <a:lnTo>
                    <a:pt x="76" y="58"/>
                  </a:lnTo>
                  <a:lnTo>
                    <a:pt x="77" y="63"/>
                  </a:lnTo>
                  <a:lnTo>
                    <a:pt x="77" y="68"/>
                  </a:lnTo>
                  <a:lnTo>
                    <a:pt x="77" y="73"/>
                  </a:lnTo>
                  <a:lnTo>
                    <a:pt x="76" y="78"/>
                  </a:lnTo>
                  <a:lnTo>
                    <a:pt x="72" y="83"/>
                  </a:lnTo>
                  <a:lnTo>
                    <a:pt x="69" y="87"/>
                  </a:lnTo>
                  <a:lnTo>
                    <a:pt x="65" y="90"/>
                  </a:lnTo>
                  <a:lnTo>
                    <a:pt x="60" y="94"/>
                  </a:lnTo>
                  <a:lnTo>
                    <a:pt x="50" y="96"/>
                  </a:lnTo>
                  <a:lnTo>
                    <a:pt x="40" y="97"/>
                  </a:lnTo>
                  <a:lnTo>
                    <a:pt x="23" y="95"/>
                  </a:lnTo>
                  <a:lnTo>
                    <a:pt x="12" y="88"/>
                  </a:lnTo>
                  <a:lnTo>
                    <a:pt x="5" y="78"/>
                  </a:lnTo>
                  <a:lnTo>
                    <a:pt x="0" y="64"/>
                  </a:lnTo>
                  <a:close/>
                </a:path>
              </a:pathLst>
            </a:custGeom>
            <a:solidFill>
              <a:srgbClr val="000000"/>
            </a:solidFill>
            <a:ln w="0">
              <a:solidFill>
                <a:srgbClr val="000000"/>
              </a:solidFill>
              <a:prstDash val="solid"/>
              <a:round/>
              <a:headEnd/>
              <a:tailEnd/>
            </a:ln>
          </p:spPr>
          <p:txBody>
            <a:bodyPr/>
            <a:lstStyle/>
            <a:p>
              <a:endParaRPr lang="en-US"/>
            </a:p>
          </p:txBody>
        </p:sp>
        <p:sp>
          <p:nvSpPr>
            <p:cNvPr id="169696" name="Freeform 2784"/>
            <p:cNvSpPr>
              <a:spLocks/>
            </p:cNvSpPr>
            <p:nvPr/>
          </p:nvSpPr>
          <p:spPr bwMode="auto">
            <a:xfrm>
              <a:off x="2089" y="3287"/>
              <a:ext cx="22" cy="93"/>
            </a:xfrm>
            <a:custGeom>
              <a:avLst/>
              <a:gdLst/>
              <a:ahLst/>
              <a:cxnLst>
                <a:cxn ang="0">
                  <a:pos x="32" y="120"/>
                </a:cxn>
                <a:cxn ang="0">
                  <a:pos x="21" y="120"/>
                </a:cxn>
                <a:cxn ang="0">
                  <a:pos x="12" y="106"/>
                </a:cxn>
                <a:cxn ang="0">
                  <a:pos x="5" y="90"/>
                </a:cxn>
                <a:cxn ang="0">
                  <a:pos x="1" y="75"/>
                </a:cxn>
                <a:cxn ang="0">
                  <a:pos x="0" y="60"/>
                </a:cxn>
                <a:cxn ang="0">
                  <a:pos x="1" y="42"/>
                </a:cxn>
                <a:cxn ang="0">
                  <a:pos x="7" y="26"/>
                </a:cxn>
                <a:cxn ang="0">
                  <a:pos x="12" y="13"/>
                </a:cxn>
                <a:cxn ang="0">
                  <a:pos x="21" y="0"/>
                </a:cxn>
                <a:cxn ang="0">
                  <a:pos x="32" y="0"/>
                </a:cxn>
                <a:cxn ang="0">
                  <a:pos x="25" y="17"/>
                </a:cxn>
                <a:cxn ang="0">
                  <a:pos x="21" y="32"/>
                </a:cxn>
                <a:cxn ang="0">
                  <a:pos x="19" y="46"/>
                </a:cxn>
                <a:cxn ang="0">
                  <a:pos x="17" y="61"/>
                </a:cxn>
                <a:cxn ang="0">
                  <a:pos x="17" y="71"/>
                </a:cxn>
                <a:cxn ang="0">
                  <a:pos x="20" y="82"/>
                </a:cxn>
                <a:cxn ang="0">
                  <a:pos x="22" y="93"/>
                </a:cxn>
                <a:cxn ang="0">
                  <a:pos x="24" y="103"/>
                </a:cxn>
                <a:cxn ang="0">
                  <a:pos x="27" y="110"/>
                </a:cxn>
                <a:cxn ang="0">
                  <a:pos x="32" y="120"/>
                </a:cxn>
              </a:cxnLst>
              <a:rect l="0" t="0" r="r" b="b"/>
              <a:pathLst>
                <a:path w="32" h="120">
                  <a:moveTo>
                    <a:pt x="32" y="120"/>
                  </a:moveTo>
                  <a:lnTo>
                    <a:pt x="21" y="120"/>
                  </a:lnTo>
                  <a:lnTo>
                    <a:pt x="12" y="106"/>
                  </a:lnTo>
                  <a:lnTo>
                    <a:pt x="5" y="90"/>
                  </a:lnTo>
                  <a:lnTo>
                    <a:pt x="1" y="75"/>
                  </a:lnTo>
                  <a:lnTo>
                    <a:pt x="0" y="60"/>
                  </a:lnTo>
                  <a:lnTo>
                    <a:pt x="1" y="42"/>
                  </a:lnTo>
                  <a:lnTo>
                    <a:pt x="7" y="26"/>
                  </a:lnTo>
                  <a:lnTo>
                    <a:pt x="12" y="13"/>
                  </a:lnTo>
                  <a:lnTo>
                    <a:pt x="21" y="0"/>
                  </a:lnTo>
                  <a:lnTo>
                    <a:pt x="32" y="0"/>
                  </a:lnTo>
                  <a:lnTo>
                    <a:pt x="25" y="17"/>
                  </a:lnTo>
                  <a:lnTo>
                    <a:pt x="21" y="32"/>
                  </a:lnTo>
                  <a:lnTo>
                    <a:pt x="19" y="46"/>
                  </a:lnTo>
                  <a:lnTo>
                    <a:pt x="17" y="61"/>
                  </a:lnTo>
                  <a:lnTo>
                    <a:pt x="17" y="71"/>
                  </a:lnTo>
                  <a:lnTo>
                    <a:pt x="20" y="82"/>
                  </a:lnTo>
                  <a:lnTo>
                    <a:pt x="22" y="93"/>
                  </a:lnTo>
                  <a:lnTo>
                    <a:pt x="24" y="103"/>
                  </a:lnTo>
                  <a:lnTo>
                    <a:pt x="27" y="110"/>
                  </a:lnTo>
                  <a:lnTo>
                    <a:pt x="32" y="120"/>
                  </a:lnTo>
                  <a:close/>
                </a:path>
              </a:pathLst>
            </a:custGeom>
            <a:solidFill>
              <a:srgbClr val="000000"/>
            </a:solidFill>
            <a:ln w="0">
              <a:solidFill>
                <a:srgbClr val="000000"/>
              </a:solidFill>
              <a:prstDash val="solid"/>
              <a:round/>
              <a:headEnd/>
              <a:tailEnd/>
            </a:ln>
          </p:spPr>
          <p:txBody>
            <a:bodyPr/>
            <a:lstStyle/>
            <a:p>
              <a:endParaRPr lang="en-US"/>
            </a:p>
          </p:txBody>
        </p:sp>
        <p:sp>
          <p:nvSpPr>
            <p:cNvPr id="169697" name="Freeform 2785"/>
            <p:cNvSpPr>
              <a:spLocks/>
            </p:cNvSpPr>
            <p:nvPr/>
          </p:nvSpPr>
          <p:spPr bwMode="auto">
            <a:xfrm>
              <a:off x="2121" y="3287"/>
              <a:ext cx="28" cy="73"/>
            </a:xfrm>
            <a:custGeom>
              <a:avLst/>
              <a:gdLst/>
              <a:ahLst/>
              <a:cxnLst>
                <a:cxn ang="0">
                  <a:pos x="41" y="95"/>
                </a:cxn>
                <a:cxn ang="0">
                  <a:pos x="24" y="95"/>
                </a:cxn>
                <a:cxn ang="0">
                  <a:pos x="24" y="26"/>
                </a:cxn>
                <a:cxn ang="0">
                  <a:pos x="13" y="35"/>
                </a:cxn>
                <a:cxn ang="0">
                  <a:pos x="0" y="41"/>
                </a:cxn>
                <a:cxn ang="0">
                  <a:pos x="0" y="24"/>
                </a:cxn>
                <a:cxn ang="0">
                  <a:pos x="5" y="22"/>
                </a:cxn>
                <a:cxn ang="0">
                  <a:pos x="10" y="18"/>
                </a:cxn>
                <a:cxn ang="0">
                  <a:pos x="15" y="15"/>
                </a:cxn>
                <a:cxn ang="0">
                  <a:pos x="21" y="11"/>
                </a:cxn>
                <a:cxn ang="0">
                  <a:pos x="24" y="5"/>
                </a:cxn>
                <a:cxn ang="0">
                  <a:pos x="27" y="0"/>
                </a:cxn>
                <a:cxn ang="0">
                  <a:pos x="41" y="0"/>
                </a:cxn>
                <a:cxn ang="0">
                  <a:pos x="41" y="95"/>
                </a:cxn>
              </a:cxnLst>
              <a:rect l="0" t="0" r="r" b="b"/>
              <a:pathLst>
                <a:path w="41" h="95">
                  <a:moveTo>
                    <a:pt x="41" y="95"/>
                  </a:moveTo>
                  <a:lnTo>
                    <a:pt x="24" y="95"/>
                  </a:lnTo>
                  <a:lnTo>
                    <a:pt x="24" y="26"/>
                  </a:lnTo>
                  <a:lnTo>
                    <a:pt x="13" y="35"/>
                  </a:lnTo>
                  <a:lnTo>
                    <a:pt x="0" y="41"/>
                  </a:lnTo>
                  <a:lnTo>
                    <a:pt x="0" y="24"/>
                  </a:lnTo>
                  <a:lnTo>
                    <a:pt x="5" y="22"/>
                  </a:lnTo>
                  <a:lnTo>
                    <a:pt x="10" y="18"/>
                  </a:lnTo>
                  <a:lnTo>
                    <a:pt x="15" y="15"/>
                  </a:lnTo>
                  <a:lnTo>
                    <a:pt x="21" y="11"/>
                  </a:lnTo>
                  <a:lnTo>
                    <a:pt x="24" y="5"/>
                  </a:lnTo>
                  <a:lnTo>
                    <a:pt x="27" y="0"/>
                  </a:lnTo>
                  <a:lnTo>
                    <a:pt x="41" y="0"/>
                  </a:lnTo>
                  <a:lnTo>
                    <a:pt x="41" y="95"/>
                  </a:lnTo>
                  <a:close/>
                </a:path>
              </a:pathLst>
            </a:custGeom>
            <a:solidFill>
              <a:srgbClr val="000000"/>
            </a:solidFill>
            <a:ln w="0">
              <a:solidFill>
                <a:srgbClr val="000000"/>
              </a:solidFill>
              <a:prstDash val="solid"/>
              <a:round/>
              <a:headEnd/>
              <a:tailEnd/>
            </a:ln>
          </p:spPr>
          <p:txBody>
            <a:bodyPr/>
            <a:lstStyle/>
            <a:p>
              <a:endParaRPr lang="en-US"/>
            </a:p>
          </p:txBody>
        </p:sp>
        <p:sp>
          <p:nvSpPr>
            <p:cNvPr id="169698" name="Freeform 2786"/>
            <p:cNvSpPr>
              <a:spLocks noEditPoints="1"/>
            </p:cNvSpPr>
            <p:nvPr/>
          </p:nvSpPr>
          <p:spPr bwMode="auto">
            <a:xfrm>
              <a:off x="2169" y="3287"/>
              <a:ext cx="42" cy="75"/>
            </a:xfrm>
            <a:custGeom>
              <a:avLst/>
              <a:gdLst/>
              <a:ahLst/>
              <a:cxnLst>
                <a:cxn ang="0">
                  <a:pos x="30" y="0"/>
                </a:cxn>
                <a:cxn ang="0">
                  <a:pos x="42" y="3"/>
                </a:cxn>
                <a:cxn ang="0">
                  <a:pos x="52" y="10"/>
                </a:cxn>
                <a:cxn ang="0">
                  <a:pos x="57" y="19"/>
                </a:cxn>
                <a:cxn ang="0">
                  <a:pos x="60" y="31"/>
                </a:cxn>
                <a:cxn ang="0">
                  <a:pos x="61" y="48"/>
                </a:cxn>
                <a:cxn ang="0">
                  <a:pos x="60" y="64"/>
                </a:cxn>
                <a:cxn ang="0">
                  <a:pos x="57" y="77"/>
                </a:cxn>
                <a:cxn ang="0">
                  <a:pos x="52" y="86"/>
                </a:cxn>
                <a:cxn ang="0">
                  <a:pos x="42" y="94"/>
                </a:cxn>
                <a:cxn ang="0">
                  <a:pos x="30" y="96"/>
                </a:cxn>
                <a:cxn ang="0">
                  <a:pos x="18" y="94"/>
                </a:cxn>
                <a:cxn ang="0">
                  <a:pos x="9" y="85"/>
                </a:cxn>
                <a:cxn ang="0">
                  <a:pos x="3" y="76"/>
                </a:cxn>
                <a:cxn ang="0">
                  <a:pos x="1" y="64"/>
                </a:cxn>
                <a:cxn ang="0">
                  <a:pos x="0" y="48"/>
                </a:cxn>
                <a:cxn ang="0">
                  <a:pos x="1" y="31"/>
                </a:cxn>
                <a:cxn ang="0">
                  <a:pos x="4" y="19"/>
                </a:cxn>
                <a:cxn ang="0">
                  <a:pos x="9" y="10"/>
                </a:cxn>
                <a:cxn ang="0">
                  <a:pos x="18" y="3"/>
                </a:cxn>
                <a:cxn ang="0">
                  <a:pos x="30" y="0"/>
                </a:cxn>
                <a:cxn ang="0">
                  <a:pos x="30" y="16"/>
                </a:cxn>
                <a:cxn ang="0">
                  <a:pos x="27" y="17"/>
                </a:cxn>
                <a:cxn ang="0">
                  <a:pos x="24" y="18"/>
                </a:cxn>
                <a:cxn ang="0">
                  <a:pos x="22" y="20"/>
                </a:cxn>
                <a:cxn ang="0">
                  <a:pos x="21" y="23"/>
                </a:cxn>
                <a:cxn ang="0">
                  <a:pos x="20" y="26"/>
                </a:cxn>
                <a:cxn ang="0">
                  <a:pos x="18" y="35"/>
                </a:cxn>
                <a:cxn ang="0">
                  <a:pos x="17" y="48"/>
                </a:cxn>
                <a:cxn ang="0">
                  <a:pos x="18" y="61"/>
                </a:cxn>
                <a:cxn ang="0">
                  <a:pos x="20" y="70"/>
                </a:cxn>
                <a:cxn ang="0">
                  <a:pos x="21" y="73"/>
                </a:cxn>
                <a:cxn ang="0">
                  <a:pos x="22" y="76"/>
                </a:cxn>
                <a:cxn ang="0">
                  <a:pos x="24" y="77"/>
                </a:cxn>
                <a:cxn ang="0">
                  <a:pos x="27" y="78"/>
                </a:cxn>
                <a:cxn ang="0">
                  <a:pos x="30" y="80"/>
                </a:cxn>
                <a:cxn ang="0">
                  <a:pos x="34" y="78"/>
                </a:cxn>
                <a:cxn ang="0">
                  <a:pos x="37" y="77"/>
                </a:cxn>
                <a:cxn ang="0">
                  <a:pos x="39" y="76"/>
                </a:cxn>
                <a:cxn ang="0">
                  <a:pos x="40" y="73"/>
                </a:cxn>
                <a:cxn ang="0">
                  <a:pos x="41" y="71"/>
                </a:cxn>
                <a:cxn ang="0">
                  <a:pos x="42" y="61"/>
                </a:cxn>
                <a:cxn ang="0">
                  <a:pos x="44" y="48"/>
                </a:cxn>
                <a:cxn ang="0">
                  <a:pos x="42" y="35"/>
                </a:cxn>
                <a:cxn ang="0">
                  <a:pos x="41" y="26"/>
                </a:cxn>
                <a:cxn ang="0">
                  <a:pos x="40" y="23"/>
                </a:cxn>
                <a:cxn ang="0">
                  <a:pos x="38" y="20"/>
                </a:cxn>
                <a:cxn ang="0">
                  <a:pos x="37" y="18"/>
                </a:cxn>
                <a:cxn ang="0">
                  <a:pos x="34" y="17"/>
                </a:cxn>
                <a:cxn ang="0">
                  <a:pos x="30" y="16"/>
                </a:cxn>
              </a:cxnLst>
              <a:rect l="0" t="0" r="r" b="b"/>
              <a:pathLst>
                <a:path w="61" h="96">
                  <a:moveTo>
                    <a:pt x="30" y="0"/>
                  </a:moveTo>
                  <a:lnTo>
                    <a:pt x="42" y="3"/>
                  </a:lnTo>
                  <a:lnTo>
                    <a:pt x="52" y="10"/>
                  </a:lnTo>
                  <a:lnTo>
                    <a:pt x="57" y="19"/>
                  </a:lnTo>
                  <a:lnTo>
                    <a:pt x="60" y="31"/>
                  </a:lnTo>
                  <a:lnTo>
                    <a:pt x="61" y="48"/>
                  </a:lnTo>
                  <a:lnTo>
                    <a:pt x="60" y="64"/>
                  </a:lnTo>
                  <a:lnTo>
                    <a:pt x="57" y="77"/>
                  </a:lnTo>
                  <a:lnTo>
                    <a:pt x="52" y="86"/>
                  </a:lnTo>
                  <a:lnTo>
                    <a:pt x="42" y="94"/>
                  </a:lnTo>
                  <a:lnTo>
                    <a:pt x="30" y="96"/>
                  </a:lnTo>
                  <a:lnTo>
                    <a:pt x="18" y="94"/>
                  </a:lnTo>
                  <a:lnTo>
                    <a:pt x="9" y="85"/>
                  </a:lnTo>
                  <a:lnTo>
                    <a:pt x="3" y="76"/>
                  </a:lnTo>
                  <a:lnTo>
                    <a:pt x="1" y="64"/>
                  </a:lnTo>
                  <a:lnTo>
                    <a:pt x="0" y="48"/>
                  </a:lnTo>
                  <a:lnTo>
                    <a:pt x="1" y="31"/>
                  </a:lnTo>
                  <a:lnTo>
                    <a:pt x="4" y="19"/>
                  </a:lnTo>
                  <a:lnTo>
                    <a:pt x="9" y="10"/>
                  </a:lnTo>
                  <a:lnTo>
                    <a:pt x="18" y="3"/>
                  </a:lnTo>
                  <a:lnTo>
                    <a:pt x="30" y="0"/>
                  </a:lnTo>
                  <a:close/>
                  <a:moveTo>
                    <a:pt x="30" y="16"/>
                  </a:moveTo>
                  <a:lnTo>
                    <a:pt x="27" y="17"/>
                  </a:lnTo>
                  <a:lnTo>
                    <a:pt x="24" y="18"/>
                  </a:lnTo>
                  <a:lnTo>
                    <a:pt x="22" y="20"/>
                  </a:lnTo>
                  <a:lnTo>
                    <a:pt x="21" y="23"/>
                  </a:lnTo>
                  <a:lnTo>
                    <a:pt x="20" y="26"/>
                  </a:lnTo>
                  <a:lnTo>
                    <a:pt x="18" y="35"/>
                  </a:lnTo>
                  <a:lnTo>
                    <a:pt x="17" y="48"/>
                  </a:lnTo>
                  <a:lnTo>
                    <a:pt x="18" y="61"/>
                  </a:lnTo>
                  <a:lnTo>
                    <a:pt x="20" y="70"/>
                  </a:lnTo>
                  <a:lnTo>
                    <a:pt x="21" y="73"/>
                  </a:lnTo>
                  <a:lnTo>
                    <a:pt x="22" y="76"/>
                  </a:lnTo>
                  <a:lnTo>
                    <a:pt x="24" y="77"/>
                  </a:lnTo>
                  <a:lnTo>
                    <a:pt x="27" y="78"/>
                  </a:lnTo>
                  <a:lnTo>
                    <a:pt x="30" y="80"/>
                  </a:lnTo>
                  <a:lnTo>
                    <a:pt x="34" y="78"/>
                  </a:lnTo>
                  <a:lnTo>
                    <a:pt x="37" y="77"/>
                  </a:lnTo>
                  <a:lnTo>
                    <a:pt x="39" y="76"/>
                  </a:lnTo>
                  <a:lnTo>
                    <a:pt x="40" y="73"/>
                  </a:lnTo>
                  <a:lnTo>
                    <a:pt x="41" y="71"/>
                  </a:lnTo>
                  <a:lnTo>
                    <a:pt x="42" y="61"/>
                  </a:lnTo>
                  <a:lnTo>
                    <a:pt x="44" y="48"/>
                  </a:lnTo>
                  <a:lnTo>
                    <a:pt x="42" y="35"/>
                  </a:lnTo>
                  <a:lnTo>
                    <a:pt x="41" y="26"/>
                  </a:lnTo>
                  <a:lnTo>
                    <a:pt x="40" y="23"/>
                  </a:lnTo>
                  <a:lnTo>
                    <a:pt x="38" y="20"/>
                  </a:lnTo>
                  <a:lnTo>
                    <a:pt x="37" y="18"/>
                  </a:lnTo>
                  <a:lnTo>
                    <a:pt x="34" y="17"/>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9699" name="Freeform 2787"/>
            <p:cNvSpPr>
              <a:spLocks noEditPoints="1"/>
            </p:cNvSpPr>
            <p:nvPr/>
          </p:nvSpPr>
          <p:spPr bwMode="auto">
            <a:xfrm>
              <a:off x="2219" y="3287"/>
              <a:ext cx="42" cy="75"/>
            </a:xfrm>
            <a:custGeom>
              <a:avLst/>
              <a:gdLst/>
              <a:ahLst/>
              <a:cxnLst>
                <a:cxn ang="0">
                  <a:pos x="31" y="0"/>
                </a:cxn>
                <a:cxn ang="0">
                  <a:pos x="43" y="3"/>
                </a:cxn>
                <a:cxn ang="0">
                  <a:pos x="53" y="10"/>
                </a:cxn>
                <a:cxn ang="0">
                  <a:pos x="58" y="19"/>
                </a:cxn>
                <a:cxn ang="0">
                  <a:pos x="60" y="31"/>
                </a:cxn>
                <a:cxn ang="0">
                  <a:pos x="61" y="48"/>
                </a:cxn>
                <a:cxn ang="0">
                  <a:pos x="60" y="64"/>
                </a:cxn>
                <a:cxn ang="0">
                  <a:pos x="58" y="77"/>
                </a:cxn>
                <a:cxn ang="0">
                  <a:pos x="53" y="86"/>
                </a:cxn>
                <a:cxn ang="0">
                  <a:pos x="43" y="94"/>
                </a:cxn>
                <a:cxn ang="0">
                  <a:pos x="31" y="96"/>
                </a:cxn>
                <a:cxn ang="0">
                  <a:pos x="19" y="94"/>
                </a:cxn>
                <a:cxn ang="0">
                  <a:pos x="9" y="85"/>
                </a:cxn>
                <a:cxn ang="0">
                  <a:pos x="4" y="76"/>
                </a:cxn>
                <a:cxn ang="0">
                  <a:pos x="1" y="64"/>
                </a:cxn>
                <a:cxn ang="0">
                  <a:pos x="0" y="48"/>
                </a:cxn>
                <a:cxn ang="0">
                  <a:pos x="1" y="31"/>
                </a:cxn>
                <a:cxn ang="0">
                  <a:pos x="4" y="19"/>
                </a:cxn>
                <a:cxn ang="0">
                  <a:pos x="10" y="10"/>
                </a:cxn>
                <a:cxn ang="0">
                  <a:pos x="19" y="3"/>
                </a:cxn>
                <a:cxn ang="0">
                  <a:pos x="31" y="0"/>
                </a:cxn>
                <a:cxn ang="0">
                  <a:pos x="31" y="16"/>
                </a:cxn>
                <a:cxn ang="0">
                  <a:pos x="27" y="17"/>
                </a:cxn>
                <a:cxn ang="0">
                  <a:pos x="24" y="18"/>
                </a:cxn>
                <a:cxn ang="0">
                  <a:pos x="23" y="20"/>
                </a:cxn>
                <a:cxn ang="0">
                  <a:pos x="21" y="23"/>
                </a:cxn>
                <a:cxn ang="0">
                  <a:pos x="20" y="26"/>
                </a:cxn>
                <a:cxn ang="0">
                  <a:pos x="19" y="35"/>
                </a:cxn>
                <a:cxn ang="0">
                  <a:pos x="18" y="48"/>
                </a:cxn>
                <a:cxn ang="0">
                  <a:pos x="19" y="61"/>
                </a:cxn>
                <a:cxn ang="0">
                  <a:pos x="20" y="70"/>
                </a:cxn>
                <a:cxn ang="0">
                  <a:pos x="21" y="73"/>
                </a:cxn>
                <a:cxn ang="0">
                  <a:pos x="23" y="76"/>
                </a:cxn>
                <a:cxn ang="0">
                  <a:pos x="24" y="77"/>
                </a:cxn>
                <a:cxn ang="0">
                  <a:pos x="27" y="78"/>
                </a:cxn>
                <a:cxn ang="0">
                  <a:pos x="31" y="80"/>
                </a:cxn>
                <a:cxn ang="0">
                  <a:pos x="34" y="78"/>
                </a:cxn>
                <a:cxn ang="0">
                  <a:pos x="37" y="77"/>
                </a:cxn>
                <a:cxn ang="0">
                  <a:pos x="39" y="76"/>
                </a:cxn>
                <a:cxn ang="0">
                  <a:pos x="40" y="73"/>
                </a:cxn>
                <a:cxn ang="0">
                  <a:pos x="42" y="71"/>
                </a:cxn>
                <a:cxn ang="0">
                  <a:pos x="44" y="61"/>
                </a:cxn>
                <a:cxn ang="0">
                  <a:pos x="44" y="48"/>
                </a:cxn>
                <a:cxn ang="0">
                  <a:pos x="44" y="35"/>
                </a:cxn>
                <a:cxn ang="0">
                  <a:pos x="42" y="26"/>
                </a:cxn>
                <a:cxn ang="0">
                  <a:pos x="40" y="23"/>
                </a:cxn>
                <a:cxn ang="0">
                  <a:pos x="39" y="20"/>
                </a:cxn>
                <a:cxn ang="0">
                  <a:pos x="37" y="18"/>
                </a:cxn>
                <a:cxn ang="0">
                  <a:pos x="34" y="17"/>
                </a:cxn>
                <a:cxn ang="0">
                  <a:pos x="31" y="16"/>
                </a:cxn>
              </a:cxnLst>
              <a:rect l="0" t="0" r="r" b="b"/>
              <a:pathLst>
                <a:path w="61" h="96">
                  <a:moveTo>
                    <a:pt x="31" y="0"/>
                  </a:moveTo>
                  <a:lnTo>
                    <a:pt x="43" y="3"/>
                  </a:lnTo>
                  <a:lnTo>
                    <a:pt x="53" y="10"/>
                  </a:lnTo>
                  <a:lnTo>
                    <a:pt x="58" y="19"/>
                  </a:lnTo>
                  <a:lnTo>
                    <a:pt x="60" y="31"/>
                  </a:lnTo>
                  <a:lnTo>
                    <a:pt x="61" y="48"/>
                  </a:lnTo>
                  <a:lnTo>
                    <a:pt x="60" y="64"/>
                  </a:lnTo>
                  <a:lnTo>
                    <a:pt x="58" y="77"/>
                  </a:lnTo>
                  <a:lnTo>
                    <a:pt x="53" y="86"/>
                  </a:lnTo>
                  <a:lnTo>
                    <a:pt x="43" y="94"/>
                  </a:lnTo>
                  <a:lnTo>
                    <a:pt x="31" y="96"/>
                  </a:lnTo>
                  <a:lnTo>
                    <a:pt x="19" y="94"/>
                  </a:lnTo>
                  <a:lnTo>
                    <a:pt x="9" y="85"/>
                  </a:lnTo>
                  <a:lnTo>
                    <a:pt x="4" y="76"/>
                  </a:lnTo>
                  <a:lnTo>
                    <a:pt x="1" y="64"/>
                  </a:lnTo>
                  <a:lnTo>
                    <a:pt x="0" y="48"/>
                  </a:lnTo>
                  <a:lnTo>
                    <a:pt x="1" y="31"/>
                  </a:lnTo>
                  <a:lnTo>
                    <a:pt x="4" y="19"/>
                  </a:lnTo>
                  <a:lnTo>
                    <a:pt x="10" y="10"/>
                  </a:lnTo>
                  <a:lnTo>
                    <a:pt x="19" y="3"/>
                  </a:lnTo>
                  <a:lnTo>
                    <a:pt x="31" y="0"/>
                  </a:lnTo>
                  <a:close/>
                  <a:moveTo>
                    <a:pt x="31" y="16"/>
                  </a:moveTo>
                  <a:lnTo>
                    <a:pt x="27" y="17"/>
                  </a:lnTo>
                  <a:lnTo>
                    <a:pt x="24" y="18"/>
                  </a:lnTo>
                  <a:lnTo>
                    <a:pt x="23" y="20"/>
                  </a:lnTo>
                  <a:lnTo>
                    <a:pt x="21" y="23"/>
                  </a:lnTo>
                  <a:lnTo>
                    <a:pt x="20" y="26"/>
                  </a:lnTo>
                  <a:lnTo>
                    <a:pt x="19" y="35"/>
                  </a:lnTo>
                  <a:lnTo>
                    <a:pt x="18" y="48"/>
                  </a:lnTo>
                  <a:lnTo>
                    <a:pt x="19" y="61"/>
                  </a:lnTo>
                  <a:lnTo>
                    <a:pt x="20" y="70"/>
                  </a:lnTo>
                  <a:lnTo>
                    <a:pt x="21" y="73"/>
                  </a:lnTo>
                  <a:lnTo>
                    <a:pt x="23" y="76"/>
                  </a:lnTo>
                  <a:lnTo>
                    <a:pt x="24" y="77"/>
                  </a:lnTo>
                  <a:lnTo>
                    <a:pt x="27" y="78"/>
                  </a:lnTo>
                  <a:lnTo>
                    <a:pt x="31" y="80"/>
                  </a:lnTo>
                  <a:lnTo>
                    <a:pt x="34" y="78"/>
                  </a:lnTo>
                  <a:lnTo>
                    <a:pt x="37" y="77"/>
                  </a:lnTo>
                  <a:lnTo>
                    <a:pt x="39" y="76"/>
                  </a:lnTo>
                  <a:lnTo>
                    <a:pt x="40" y="73"/>
                  </a:lnTo>
                  <a:lnTo>
                    <a:pt x="42" y="71"/>
                  </a:lnTo>
                  <a:lnTo>
                    <a:pt x="44" y="61"/>
                  </a:lnTo>
                  <a:lnTo>
                    <a:pt x="44" y="48"/>
                  </a:lnTo>
                  <a:lnTo>
                    <a:pt x="44" y="35"/>
                  </a:lnTo>
                  <a:lnTo>
                    <a:pt x="42" y="26"/>
                  </a:lnTo>
                  <a:lnTo>
                    <a:pt x="40" y="23"/>
                  </a:lnTo>
                  <a:lnTo>
                    <a:pt x="39" y="20"/>
                  </a:lnTo>
                  <a:lnTo>
                    <a:pt x="37" y="18"/>
                  </a:lnTo>
                  <a:lnTo>
                    <a:pt x="34" y="17"/>
                  </a:lnTo>
                  <a:lnTo>
                    <a:pt x="31" y="16"/>
                  </a:lnTo>
                  <a:close/>
                </a:path>
              </a:pathLst>
            </a:custGeom>
            <a:solidFill>
              <a:srgbClr val="000000"/>
            </a:solidFill>
            <a:ln w="0">
              <a:solidFill>
                <a:srgbClr val="000000"/>
              </a:solidFill>
              <a:prstDash val="solid"/>
              <a:round/>
              <a:headEnd/>
              <a:tailEnd/>
            </a:ln>
          </p:spPr>
          <p:txBody>
            <a:bodyPr/>
            <a:lstStyle/>
            <a:p>
              <a:endParaRPr lang="en-US"/>
            </a:p>
          </p:txBody>
        </p:sp>
        <p:sp>
          <p:nvSpPr>
            <p:cNvPr id="169700" name="Freeform 2788"/>
            <p:cNvSpPr>
              <a:spLocks/>
            </p:cNvSpPr>
            <p:nvPr/>
          </p:nvSpPr>
          <p:spPr bwMode="auto">
            <a:xfrm>
              <a:off x="2294" y="3287"/>
              <a:ext cx="43" cy="73"/>
            </a:xfrm>
            <a:custGeom>
              <a:avLst/>
              <a:gdLst/>
              <a:ahLst/>
              <a:cxnLst>
                <a:cxn ang="0">
                  <a:pos x="62" y="76"/>
                </a:cxn>
                <a:cxn ang="0">
                  <a:pos x="62" y="95"/>
                </a:cxn>
                <a:cxn ang="0">
                  <a:pos x="0" y="95"/>
                </a:cxn>
                <a:cxn ang="0">
                  <a:pos x="3" y="85"/>
                </a:cxn>
                <a:cxn ang="0">
                  <a:pos x="7" y="77"/>
                </a:cxn>
                <a:cxn ang="0">
                  <a:pos x="14" y="67"/>
                </a:cxn>
                <a:cxn ang="0">
                  <a:pos x="27" y="54"/>
                </a:cxn>
                <a:cxn ang="0">
                  <a:pos x="31" y="50"/>
                </a:cxn>
                <a:cxn ang="0">
                  <a:pos x="35" y="46"/>
                </a:cxn>
                <a:cxn ang="0">
                  <a:pos x="39" y="42"/>
                </a:cxn>
                <a:cxn ang="0">
                  <a:pos x="41" y="40"/>
                </a:cxn>
                <a:cxn ang="0">
                  <a:pos x="43" y="35"/>
                </a:cxn>
                <a:cxn ang="0">
                  <a:pos x="44" y="29"/>
                </a:cxn>
                <a:cxn ang="0">
                  <a:pos x="44" y="25"/>
                </a:cxn>
                <a:cxn ang="0">
                  <a:pos x="43" y="23"/>
                </a:cxn>
                <a:cxn ang="0">
                  <a:pos x="41" y="19"/>
                </a:cxn>
                <a:cxn ang="0">
                  <a:pos x="39" y="18"/>
                </a:cxn>
                <a:cxn ang="0">
                  <a:pos x="35" y="17"/>
                </a:cxn>
                <a:cxn ang="0">
                  <a:pos x="32" y="16"/>
                </a:cxn>
                <a:cxn ang="0">
                  <a:pos x="29" y="17"/>
                </a:cxn>
                <a:cxn ang="0">
                  <a:pos x="26" y="18"/>
                </a:cxn>
                <a:cxn ang="0">
                  <a:pos x="23" y="19"/>
                </a:cxn>
                <a:cxn ang="0">
                  <a:pos x="21" y="23"/>
                </a:cxn>
                <a:cxn ang="0">
                  <a:pos x="20" y="26"/>
                </a:cxn>
                <a:cxn ang="0">
                  <a:pos x="20" y="30"/>
                </a:cxn>
                <a:cxn ang="0">
                  <a:pos x="2" y="28"/>
                </a:cxn>
                <a:cxn ang="0">
                  <a:pos x="5" y="15"/>
                </a:cxn>
                <a:cxn ang="0">
                  <a:pos x="11" y="6"/>
                </a:cxn>
                <a:cxn ang="0">
                  <a:pos x="21" y="2"/>
                </a:cxn>
                <a:cxn ang="0">
                  <a:pos x="32" y="0"/>
                </a:cxn>
                <a:cxn ang="0">
                  <a:pos x="45" y="2"/>
                </a:cxn>
                <a:cxn ang="0">
                  <a:pos x="54" y="7"/>
                </a:cxn>
                <a:cxn ang="0">
                  <a:pos x="61" y="16"/>
                </a:cxn>
                <a:cxn ang="0">
                  <a:pos x="62" y="26"/>
                </a:cxn>
                <a:cxn ang="0">
                  <a:pos x="62" y="32"/>
                </a:cxn>
                <a:cxn ang="0">
                  <a:pos x="59" y="38"/>
                </a:cxn>
                <a:cxn ang="0">
                  <a:pos x="57" y="43"/>
                </a:cxn>
                <a:cxn ang="0">
                  <a:pos x="53" y="50"/>
                </a:cxn>
                <a:cxn ang="0">
                  <a:pos x="51" y="53"/>
                </a:cxn>
                <a:cxn ang="0">
                  <a:pos x="46" y="57"/>
                </a:cxn>
                <a:cxn ang="0">
                  <a:pos x="41" y="62"/>
                </a:cxn>
                <a:cxn ang="0">
                  <a:pos x="38" y="65"/>
                </a:cxn>
                <a:cxn ang="0">
                  <a:pos x="34" y="67"/>
                </a:cxn>
                <a:cxn ang="0">
                  <a:pos x="32" y="70"/>
                </a:cxn>
                <a:cxn ang="0">
                  <a:pos x="31" y="72"/>
                </a:cxn>
                <a:cxn ang="0">
                  <a:pos x="29" y="74"/>
                </a:cxn>
                <a:cxn ang="0">
                  <a:pos x="27" y="76"/>
                </a:cxn>
                <a:cxn ang="0">
                  <a:pos x="62" y="76"/>
                </a:cxn>
              </a:cxnLst>
              <a:rect l="0" t="0" r="r" b="b"/>
              <a:pathLst>
                <a:path w="62" h="95">
                  <a:moveTo>
                    <a:pt x="62" y="76"/>
                  </a:moveTo>
                  <a:lnTo>
                    <a:pt x="62" y="95"/>
                  </a:lnTo>
                  <a:lnTo>
                    <a:pt x="0" y="95"/>
                  </a:lnTo>
                  <a:lnTo>
                    <a:pt x="3" y="85"/>
                  </a:lnTo>
                  <a:lnTo>
                    <a:pt x="7" y="77"/>
                  </a:lnTo>
                  <a:lnTo>
                    <a:pt x="14" y="67"/>
                  </a:lnTo>
                  <a:lnTo>
                    <a:pt x="27" y="54"/>
                  </a:lnTo>
                  <a:lnTo>
                    <a:pt x="31" y="50"/>
                  </a:lnTo>
                  <a:lnTo>
                    <a:pt x="35" y="46"/>
                  </a:lnTo>
                  <a:lnTo>
                    <a:pt x="39" y="42"/>
                  </a:lnTo>
                  <a:lnTo>
                    <a:pt x="41" y="40"/>
                  </a:lnTo>
                  <a:lnTo>
                    <a:pt x="43" y="35"/>
                  </a:lnTo>
                  <a:lnTo>
                    <a:pt x="44" y="29"/>
                  </a:lnTo>
                  <a:lnTo>
                    <a:pt x="44" y="25"/>
                  </a:lnTo>
                  <a:lnTo>
                    <a:pt x="43" y="23"/>
                  </a:lnTo>
                  <a:lnTo>
                    <a:pt x="41" y="19"/>
                  </a:lnTo>
                  <a:lnTo>
                    <a:pt x="39" y="18"/>
                  </a:lnTo>
                  <a:lnTo>
                    <a:pt x="35" y="17"/>
                  </a:lnTo>
                  <a:lnTo>
                    <a:pt x="32" y="16"/>
                  </a:lnTo>
                  <a:lnTo>
                    <a:pt x="29" y="17"/>
                  </a:lnTo>
                  <a:lnTo>
                    <a:pt x="26" y="18"/>
                  </a:lnTo>
                  <a:lnTo>
                    <a:pt x="23" y="19"/>
                  </a:lnTo>
                  <a:lnTo>
                    <a:pt x="21" y="23"/>
                  </a:lnTo>
                  <a:lnTo>
                    <a:pt x="20" y="26"/>
                  </a:lnTo>
                  <a:lnTo>
                    <a:pt x="20" y="30"/>
                  </a:lnTo>
                  <a:lnTo>
                    <a:pt x="2" y="28"/>
                  </a:lnTo>
                  <a:lnTo>
                    <a:pt x="5" y="15"/>
                  </a:lnTo>
                  <a:lnTo>
                    <a:pt x="11" y="6"/>
                  </a:lnTo>
                  <a:lnTo>
                    <a:pt x="21" y="2"/>
                  </a:lnTo>
                  <a:lnTo>
                    <a:pt x="32" y="0"/>
                  </a:lnTo>
                  <a:lnTo>
                    <a:pt x="45" y="2"/>
                  </a:lnTo>
                  <a:lnTo>
                    <a:pt x="54" y="7"/>
                  </a:lnTo>
                  <a:lnTo>
                    <a:pt x="61" y="16"/>
                  </a:lnTo>
                  <a:lnTo>
                    <a:pt x="62" y="26"/>
                  </a:lnTo>
                  <a:lnTo>
                    <a:pt x="62" y="32"/>
                  </a:lnTo>
                  <a:lnTo>
                    <a:pt x="59" y="38"/>
                  </a:lnTo>
                  <a:lnTo>
                    <a:pt x="57" y="43"/>
                  </a:lnTo>
                  <a:lnTo>
                    <a:pt x="53" y="50"/>
                  </a:lnTo>
                  <a:lnTo>
                    <a:pt x="51" y="53"/>
                  </a:lnTo>
                  <a:lnTo>
                    <a:pt x="46" y="57"/>
                  </a:lnTo>
                  <a:lnTo>
                    <a:pt x="41" y="62"/>
                  </a:lnTo>
                  <a:lnTo>
                    <a:pt x="38" y="65"/>
                  </a:lnTo>
                  <a:lnTo>
                    <a:pt x="34" y="67"/>
                  </a:lnTo>
                  <a:lnTo>
                    <a:pt x="32" y="70"/>
                  </a:lnTo>
                  <a:lnTo>
                    <a:pt x="31" y="72"/>
                  </a:lnTo>
                  <a:lnTo>
                    <a:pt x="29" y="74"/>
                  </a:lnTo>
                  <a:lnTo>
                    <a:pt x="27" y="76"/>
                  </a:lnTo>
                  <a:lnTo>
                    <a:pt x="62" y="76"/>
                  </a:lnTo>
                  <a:close/>
                </a:path>
              </a:pathLst>
            </a:custGeom>
            <a:solidFill>
              <a:srgbClr val="000000"/>
            </a:solidFill>
            <a:ln w="0">
              <a:solidFill>
                <a:srgbClr val="000000"/>
              </a:solidFill>
              <a:prstDash val="solid"/>
              <a:round/>
              <a:headEnd/>
              <a:tailEnd/>
            </a:ln>
          </p:spPr>
          <p:txBody>
            <a:bodyPr/>
            <a:lstStyle/>
            <a:p>
              <a:endParaRPr lang="en-US"/>
            </a:p>
          </p:txBody>
        </p:sp>
        <p:sp>
          <p:nvSpPr>
            <p:cNvPr id="169701" name="Freeform 2789"/>
            <p:cNvSpPr>
              <a:spLocks noEditPoints="1"/>
            </p:cNvSpPr>
            <p:nvPr/>
          </p:nvSpPr>
          <p:spPr bwMode="auto">
            <a:xfrm>
              <a:off x="2345" y="3287"/>
              <a:ext cx="43" cy="75"/>
            </a:xfrm>
            <a:custGeom>
              <a:avLst/>
              <a:gdLst/>
              <a:ahLst/>
              <a:cxnLst>
                <a:cxn ang="0">
                  <a:pos x="30" y="0"/>
                </a:cxn>
                <a:cxn ang="0">
                  <a:pos x="43" y="3"/>
                </a:cxn>
                <a:cxn ang="0">
                  <a:pos x="52" y="10"/>
                </a:cxn>
                <a:cxn ang="0">
                  <a:pos x="58" y="19"/>
                </a:cxn>
                <a:cxn ang="0">
                  <a:pos x="61" y="31"/>
                </a:cxn>
                <a:cxn ang="0">
                  <a:pos x="62" y="48"/>
                </a:cxn>
                <a:cxn ang="0">
                  <a:pos x="61" y="64"/>
                </a:cxn>
                <a:cxn ang="0">
                  <a:pos x="58" y="77"/>
                </a:cxn>
                <a:cxn ang="0">
                  <a:pos x="52" y="86"/>
                </a:cxn>
                <a:cxn ang="0">
                  <a:pos x="43" y="94"/>
                </a:cxn>
                <a:cxn ang="0">
                  <a:pos x="30" y="96"/>
                </a:cxn>
                <a:cxn ang="0">
                  <a:pos x="18" y="94"/>
                </a:cxn>
                <a:cxn ang="0">
                  <a:pos x="8" y="85"/>
                </a:cxn>
                <a:cxn ang="0">
                  <a:pos x="4" y="76"/>
                </a:cxn>
                <a:cxn ang="0">
                  <a:pos x="1" y="64"/>
                </a:cxn>
                <a:cxn ang="0">
                  <a:pos x="0" y="48"/>
                </a:cxn>
                <a:cxn ang="0">
                  <a:pos x="1" y="31"/>
                </a:cxn>
                <a:cxn ang="0">
                  <a:pos x="4" y="19"/>
                </a:cxn>
                <a:cxn ang="0">
                  <a:pos x="9" y="10"/>
                </a:cxn>
                <a:cxn ang="0">
                  <a:pos x="18" y="3"/>
                </a:cxn>
                <a:cxn ang="0">
                  <a:pos x="30" y="0"/>
                </a:cxn>
                <a:cxn ang="0">
                  <a:pos x="30" y="16"/>
                </a:cxn>
                <a:cxn ang="0">
                  <a:pos x="27" y="17"/>
                </a:cxn>
                <a:cxn ang="0">
                  <a:pos x="25" y="18"/>
                </a:cxn>
                <a:cxn ang="0">
                  <a:pos x="23" y="20"/>
                </a:cxn>
                <a:cxn ang="0">
                  <a:pos x="22" y="23"/>
                </a:cxn>
                <a:cxn ang="0">
                  <a:pos x="19" y="26"/>
                </a:cxn>
                <a:cxn ang="0">
                  <a:pos x="18" y="35"/>
                </a:cxn>
                <a:cxn ang="0">
                  <a:pos x="18" y="48"/>
                </a:cxn>
                <a:cxn ang="0">
                  <a:pos x="18" y="61"/>
                </a:cxn>
                <a:cxn ang="0">
                  <a:pos x="19" y="70"/>
                </a:cxn>
                <a:cxn ang="0">
                  <a:pos x="22" y="73"/>
                </a:cxn>
                <a:cxn ang="0">
                  <a:pos x="23" y="76"/>
                </a:cxn>
                <a:cxn ang="0">
                  <a:pos x="25" y="77"/>
                </a:cxn>
                <a:cxn ang="0">
                  <a:pos x="27" y="78"/>
                </a:cxn>
                <a:cxn ang="0">
                  <a:pos x="30" y="80"/>
                </a:cxn>
                <a:cxn ang="0">
                  <a:pos x="35" y="78"/>
                </a:cxn>
                <a:cxn ang="0">
                  <a:pos x="37" y="77"/>
                </a:cxn>
                <a:cxn ang="0">
                  <a:pos x="39" y="76"/>
                </a:cxn>
                <a:cxn ang="0">
                  <a:pos x="40" y="73"/>
                </a:cxn>
                <a:cxn ang="0">
                  <a:pos x="41" y="71"/>
                </a:cxn>
                <a:cxn ang="0">
                  <a:pos x="43" y="61"/>
                </a:cxn>
                <a:cxn ang="0">
                  <a:pos x="43" y="48"/>
                </a:cxn>
                <a:cxn ang="0">
                  <a:pos x="43" y="35"/>
                </a:cxn>
                <a:cxn ang="0">
                  <a:pos x="42" y="26"/>
                </a:cxn>
                <a:cxn ang="0">
                  <a:pos x="40" y="23"/>
                </a:cxn>
                <a:cxn ang="0">
                  <a:pos x="39" y="20"/>
                </a:cxn>
                <a:cxn ang="0">
                  <a:pos x="37" y="18"/>
                </a:cxn>
                <a:cxn ang="0">
                  <a:pos x="35" y="17"/>
                </a:cxn>
                <a:cxn ang="0">
                  <a:pos x="30" y="16"/>
                </a:cxn>
              </a:cxnLst>
              <a:rect l="0" t="0" r="r" b="b"/>
              <a:pathLst>
                <a:path w="62" h="96">
                  <a:moveTo>
                    <a:pt x="30" y="0"/>
                  </a:moveTo>
                  <a:lnTo>
                    <a:pt x="43" y="3"/>
                  </a:lnTo>
                  <a:lnTo>
                    <a:pt x="52" y="10"/>
                  </a:lnTo>
                  <a:lnTo>
                    <a:pt x="58" y="19"/>
                  </a:lnTo>
                  <a:lnTo>
                    <a:pt x="61" y="31"/>
                  </a:lnTo>
                  <a:lnTo>
                    <a:pt x="62" y="48"/>
                  </a:lnTo>
                  <a:lnTo>
                    <a:pt x="61" y="64"/>
                  </a:lnTo>
                  <a:lnTo>
                    <a:pt x="58" y="77"/>
                  </a:lnTo>
                  <a:lnTo>
                    <a:pt x="52" y="86"/>
                  </a:lnTo>
                  <a:lnTo>
                    <a:pt x="43" y="94"/>
                  </a:lnTo>
                  <a:lnTo>
                    <a:pt x="30" y="96"/>
                  </a:lnTo>
                  <a:lnTo>
                    <a:pt x="18" y="94"/>
                  </a:lnTo>
                  <a:lnTo>
                    <a:pt x="8" y="85"/>
                  </a:lnTo>
                  <a:lnTo>
                    <a:pt x="4" y="76"/>
                  </a:lnTo>
                  <a:lnTo>
                    <a:pt x="1" y="64"/>
                  </a:lnTo>
                  <a:lnTo>
                    <a:pt x="0" y="48"/>
                  </a:lnTo>
                  <a:lnTo>
                    <a:pt x="1" y="31"/>
                  </a:lnTo>
                  <a:lnTo>
                    <a:pt x="4" y="19"/>
                  </a:lnTo>
                  <a:lnTo>
                    <a:pt x="9" y="10"/>
                  </a:lnTo>
                  <a:lnTo>
                    <a:pt x="18" y="3"/>
                  </a:lnTo>
                  <a:lnTo>
                    <a:pt x="30" y="0"/>
                  </a:lnTo>
                  <a:close/>
                  <a:moveTo>
                    <a:pt x="30" y="16"/>
                  </a:moveTo>
                  <a:lnTo>
                    <a:pt x="27" y="17"/>
                  </a:lnTo>
                  <a:lnTo>
                    <a:pt x="25" y="18"/>
                  </a:lnTo>
                  <a:lnTo>
                    <a:pt x="23" y="20"/>
                  </a:lnTo>
                  <a:lnTo>
                    <a:pt x="22" y="23"/>
                  </a:lnTo>
                  <a:lnTo>
                    <a:pt x="19" y="26"/>
                  </a:lnTo>
                  <a:lnTo>
                    <a:pt x="18" y="35"/>
                  </a:lnTo>
                  <a:lnTo>
                    <a:pt x="18" y="48"/>
                  </a:lnTo>
                  <a:lnTo>
                    <a:pt x="18" y="61"/>
                  </a:lnTo>
                  <a:lnTo>
                    <a:pt x="19" y="70"/>
                  </a:lnTo>
                  <a:lnTo>
                    <a:pt x="22" y="73"/>
                  </a:lnTo>
                  <a:lnTo>
                    <a:pt x="23" y="76"/>
                  </a:lnTo>
                  <a:lnTo>
                    <a:pt x="25" y="77"/>
                  </a:lnTo>
                  <a:lnTo>
                    <a:pt x="27" y="78"/>
                  </a:lnTo>
                  <a:lnTo>
                    <a:pt x="30" y="80"/>
                  </a:lnTo>
                  <a:lnTo>
                    <a:pt x="35" y="78"/>
                  </a:lnTo>
                  <a:lnTo>
                    <a:pt x="37" y="77"/>
                  </a:lnTo>
                  <a:lnTo>
                    <a:pt x="39" y="76"/>
                  </a:lnTo>
                  <a:lnTo>
                    <a:pt x="40" y="73"/>
                  </a:lnTo>
                  <a:lnTo>
                    <a:pt x="41" y="71"/>
                  </a:lnTo>
                  <a:lnTo>
                    <a:pt x="43" y="61"/>
                  </a:lnTo>
                  <a:lnTo>
                    <a:pt x="43" y="48"/>
                  </a:lnTo>
                  <a:lnTo>
                    <a:pt x="43" y="35"/>
                  </a:lnTo>
                  <a:lnTo>
                    <a:pt x="42" y="26"/>
                  </a:lnTo>
                  <a:lnTo>
                    <a:pt x="40" y="23"/>
                  </a:lnTo>
                  <a:lnTo>
                    <a:pt x="39" y="20"/>
                  </a:lnTo>
                  <a:lnTo>
                    <a:pt x="37" y="18"/>
                  </a:lnTo>
                  <a:lnTo>
                    <a:pt x="35" y="17"/>
                  </a:lnTo>
                  <a:lnTo>
                    <a:pt x="30" y="16"/>
                  </a:lnTo>
                  <a:close/>
                </a:path>
              </a:pathLst>
            </a:custGeom>
            <a:solidFill>
              <a:srgbClr val="000000"/>
            </a:solidFill>
            <a:ln w="0">
              <a:solidFill>
                <a:srgbClr val="000000"/>
              </a:solidFill>
              <a:prstDash val="solid"/>
              <a:round/>
              <a:headEnd/>
              <a:tailEnd/>
            </a:ln>
          </p:spPr>
          <p:txBody>
            <a:bodyPr/>
            <a:lstStyle/>
            <a:p>
              <a:endParaRPr lang="en-US"/>
            </a:p>
          </p:txBody>
        </p:sp>
        <p:sp>
          <p:nvSpPr>
            <p:cNvPr id="169702" name="Freeform 2790"/>
            <p:cNvSpPr>
              <a:spLocks/>
            </p:cNvSpPr>
            <p:nvPr/>
          </p:nvSpPr>
          <p:spPr bwMode="auto">
            <a:xfrm>
              <a:off x="2395" y="3287"/>
              <a:ext cx="22" cy="93"/>
            </a:xfrm>
            <a:custGeom>
              <a:avLst/>
              <a:gdLst/>
              <a:ahLst/>
              <a:cxnLst>
                <a:cxn ang="0">
                  <a:pos x="0" y="120"/>
                </a:cxn>
                <a:cxn ang="0">
                  <a:pos x="2" y="113"/>
                </a:cxn>
                <a:cxn ang="0">
                  <a:pos x="4" y="108"/>
                </a:cxn>
                <a:cxn ang="0">
                  <a:pos x="6" y="104"/>
                </a:cxn>
                <a:cxn ang="0">
                  <a:pos x="8" y="97"/>
                </a:cxn>
                <a:cxn ang="0">
                  <a:pos x="10" y="89"/>
                </a:cxn>
                <a:cxn ang="0">
                  <a:pos x="11" y="82"/>
                </a:cxn>
                <a:cxn ang="0">
                  <a:pos x="12" y="75"/>
                </a:cxn>
                <a:cxn ang="0">
                  <a:pos x="13" y="67"/>
                </a:cxn>
                <a:cxn ang="0">
                  <a:pos x="13" y="61"/>
                </a:cxn>
                <a:cxn ang="0">
                  <a:pos x="12" y="46"/>
                </a:cxn>
                <a:cxn ang="0">
                  <a:pos x="10" y="32"/>
                </a:cxn>
                <a:cxn ang="0">
                  <a:pos x="6" y="17"/>
                </a:cxn>
                <a:cxn ang="0">
                  <a:pos x="0" y="0"/>
                </a:cxn>
                <a:cxn ang="0">
                  <a:pos x="11" y="0"/>
                </a:cxn>
                <a:cxn ang="0">
                  <a:pos x="19" y="14"/>
                </a:cxn>
                <a:cxn ang="0">
                  <a:pos x="25" y="29"/>
                </a:cxn>
                <a:cxn ang="0">
                  <a:pos x="29" y="43"/>
                </a:cxn>
                <a:cxn ang="0">
                  <a:pos x="31" y="59"/>
                </a:cxn>
                <a:cxn ang="0">
                  <a:pos x="29" y="73"/>
                </a:cxn>
                <a:cxn ang="0">
                  <a:pos x="26" y="87"/>
                </a:cxn>
                <a:cxn ang="0">
                  <a:pos x="20" y="104"/>
                </a:cxn>
                <a:cxn ang="0">
                  <a:pos x="11" y="120"/>
                </a:cxn>
                <a:cxn ang="0">
                  <a:pos x="0" y="120"/>
                </a:cxn>
              </a:cxnLst>
              <a:rect l="0" t="0" r="r" b="b"/>
              <a:pathLst>
                <a:path w="31" h="120">
                  <a:moveTo>
                    <a:pt x="0" y="120"/>
                  </a:moveTo>
                  <a:lnTo>
                    <a:pt x="2" y="113"/>
                  </a:lnTo>
                  <a:lnTo>
                    <a:pt x="4" y="108"/>
                  </a:lnTo>
                  <a:lnTo>
                    <a:pt x="6" y="104"/>
                  </a:lnTo>
                  <a:lnTo>
                    <a:pt x="8" y="97"/>
                  </a:lnTo>
                  <a:lnTo>
                    <a:pt x="10" y="89"/>
                  </a:lnTo>
                  <a:lnTo>
                    <a:pt x="11" y="82"/>
                  </a:lnTo>
                  <a:lnTo>
                    <a:pt x="12" y="75"/>
                  </a:lnTo>
                  <a:lnTo>
                    <a:pt x="13" y="67"/>
                  </a:lnTo>
                  <a:lnTo>
                    <a:pt x="13" y="61"/>
                  </a:lnTo>
                  <a:lnTo>
                    <a:pt x="12" y="46"/>
                  </a:lnTo>
                  <a:lnTo>
                    <a:pt x="10" y="32"/>
                  </a:lnTo>
                  <a:lnTo>
                    <a:pt x="6" y="17"/>
                  </a:lnTo>
                  <a:lnTo>
                    <a:pt x="0" y="0"/>
                  </a:lnTo>
                  <a:lnTo>
                    <a:pt x="11" y="0"/>
                  </a:lnTo>
                  <a:lnTo>
                    <a:pt x="19" y="14"/>
                  </a:lnTo>
                  <a:lnTo>
                    <a:pt x="25" y="29"/>
                  </a:lnTo>
                  <a:lnTo>
                    <a:pt x="29" y="43"/>
                  </a:lnTo>
                  <a:lnTo>
                    <a:pt x="31" y="59"/>
                  </a:lnTo>
                  <a:lnTo>
                    <a:pt x="29" y="73"/>
                  </a:lnTo>
                  <a:lnTo>
                    <a:pt x="26" y="87"/>
                  </a:lnTo>
                  <a:lnTo>
                    <a:pt x="20" y="104"/>
                  </a:lnTo>
                  <a:lnTo>
                    <a:pt x="11" y="120"/>
                  </a:lnTo>
                  <a:lnTo>
                    <a:pt x="0" y="120"/>
                  </a:lnTo>
                  <a:close/>
                </a:path>
              </a:pathLst>
            </a:custGeom>
            <a:solidFill>
              <a:srgbClr val="000000"/>
            </a:solidFill>
            <a:ln w="0">
              <a:solidFill>
                <a:srgbClr val="000000"/>
              </a:solidFill>
              <a:prstDash val="solid"/>
              <a:round/>
              <a:headEnd/>
              <a:tailEnd/>
            </a:ln>
          </p:spPr>
          <p:txBody>
            <a:bodyPr/>
            <a:lstStyle/>
            <a:p>
              <a:endParaRPr lang="en-US"/>
            </a:p>
          </p:txBody>
        </p:sp>
        <p:sp>
          <p:nvSpPr>
            <p:cNvPr id="169703" name="Line 2791"/>
            <p:cNvSpPr>
              <a:spLocks noChangeShapeType="1"/>
            </p:cNvSpPr>
            <p:nvPr/>
          </p:nvSpPr>
          <p:spPr bwMode="auto">
            <a:xfrm>
              <a:off x="1566" y="3322"/>
              <a:ext cx="1" cy="2"/>
            </a:xfrm>
            <a:prstGeom prst="line">
              <a:avLst/>
            </a:prstGeom>
            <a:noFill/>
            <a:ln w="14288">
              <a:solidFill>
                <a:srgbClr val="000000"/>
              </a:solidFill>
              <a:round/>
              <a:headEnd/>
              <a:tailEnd/>
            </a:ln>
          </p:spPr>
          <p:txBody>
            <a:bodyPr/>
            <a:lstStyle/>
            <a:p>
              <a:endParaRPr lang="en-US"/>
            </a:p>
          </p:txBody>
        </p:sp>
        <p:sp>
          <p:nvSpPr>
            <p:cNvPr id="169704" name="Line 2792"/>
            <p:cNvSpPr>
              <a:spLocks noChangeShapeType="1"/>
            </p:cNvSpPr>
            <p:nvPr/>
          </p:nvSpPr>
          <p:spPr bwMode="auto">
            <a:xfrm>
              <a:off x="1580" y="3322"/>
              <a:ext cx="18" cy="2"/>
            </a:xfrm>
            <a:prstGeom prst="line">
              <a:avLst/>
            </a:prstGeom>
            <a:noFill/>
            <a:ln w="14288">
              <a:solidFill>
                <a:srgbClr val="000000"/>
              </a:solidFill>
              <a:round/>
              <a:headEnd/>
              <a:tailEnd/>
            </a:ln>
          </p:spPr>
          <p:txBody>
            <a:bodyPr/>
            <a:lstStyle/>
            <a:p>
              <a:endParaRPr lang="en-US"/>
            </a:p>
          </p:txBody>
        </p:sp>
        <p:sp>
          <p:nvSpPr>
            <p:cNvPr id="169705" name="Line 2793"/>
            <p:cNvSpPr>
              <a:spLocks noChangeShapeType="1"/>
            </p:cNvSpPr>
            <p:nvPr/>
          </p:nvSpPr>
          <p:spPr bwMode="auto">
            <a:xfrm>
              <a:off x="1610" y="3322"/>
              <a:ext cx="2" cy="2"/>
            </a:xfrm>
            <a:prstGeom prst="line">
              <a:avLst/>
            </a:prstGeom>
            <a:noFill/>
            <a:ln w="14288">
              <a:solidFill>
                <a:srgbClr val="000000"/>
              </a:solidFill>
              <a:round/>
              <a:headEnd/>
              <a:tailEnd/>
            </a:ln>
          </p:spPr>
          <p:txBody>
            <a:bodyPr/>
            <a:lstStyle/>
            <a:p>
              <a:endParaRPr lang="en-US"/>
            </a:p>
          </p:txBody>
        </p:sp>
        <p:sp>
          <p:nvSpPr>
            <p:cNvPr id="169706" name="Line 2794"/>
            <p:cNvSpPr>
              <a:spLocks noChangeShapeType="1"/>
            </p:cNvSpPr>
            <p:nvPr/>
          </p:nvSpPr>
          <p:spPr bwMode="auto">
            <a:xfrm>
              <a:off x="1624" y="3322"/>
              <a:ext cx="18" cy="2"/>
            </a:xfrm>
            <a:prstGeom prst="line">
              <a:avLst/>
            </a:prstGeom>
            <a:noFill/>
            <a:ln w="14288">
              <a:solidFill>
                <a:srgbClr val="000000"/>
              </a:solidFill>
              <a:round/>
              <a:headEnd/>
              <a:tailEnd/>
            </a:ln>
          </p:spPr>
          <p:txBody>
            <a:bodyPr/>
            <a:lstStyle/>
            <a:p>
              <a:endParaRPr lang="en-US"/>
            </a:p>
          </p:txBody>
        </p:sp>
        <p:sp>
          <p:nvSpPr>
            <p:cNvPr id="169707" name="Line 2795"/>
            <p:cNvSpPr>
              <a:spLocks noChangeShapeType="1"/>
            </p:cNvSpPr>
            <p:nvPr/>
          </p:nvSpPr>
          <p:spPr bwMode="auto">
            <a:xfrm>
              <a:off x="1654" y="3322"/>
              <a:ext cx="1" cy="2"/>
            </a:xfrm>
            <a:prstGeom prst="line">
              <a:avLst/>
            </a:prstGeom>
            <a:noFill/>
            <a:ln w="14288">
              <a:solidFill>
                <a:srgbClr val="000000"/>
              </a:solidFill>
              <a:round/>
              <a:headEnd/>
              <a:tailEnd/>
            </a:ln>
          </p:spPr>
          <p:txBody>
            <a:bodyPr/>
            <a:lstStyle/>
            <a:p>
              <a:endParaRPr lang="en-US"/>
            </a:p>
          </p:txBody>
        </p:sp>
        <p:sp>
          <p:nvSpPr>
            <p:cNvPr id="169708" name="Rectangle 2796"/>
            <p:cNvSpPr>
              <a:spLocks noChangeArrowheads="1"/>
            </p:cNvSpPr>
            <p:nvPr/>
          </p:nvSpPr>
          <p:spPr bwMode="auto">
            <a:xfrm>
              <a:off x="1544" y="3364"/>
              <a:ext cx="875" cy="192"/>
            </a:xfrm>
            <a:prstGeom prst="rect">
              <a:avLst/>
            </a:prstGeom>
            <a:solidFill>
              <a:srgbClr val="FFFFFF"/>
            </a:solidFill>
            <a:ln w="0">
              <a:solidFill>
                <a:srgbClr val="FFFFFF"/>
              </a:solidFill>
              <a:miter lim="800000"/>
              <a:headEnd/>
              <a:tailEnd/>
            </a:ln>
          </p:spPr>
          <p:txBody>
            <a:bodyPr/>
            <a:lstStyle/>
            <a:p>
              <a:endParaRPr lang="en-US"/>
            </a:p>
          </p:txBody>
        </p:sp>
        <p:sp>
          <p:nvSpPr>
            <p:cNvPr id="169709" name="Rectangle 2797"/>
            <p:cNvSpPr>
              <a:spLocks noChangeArrowheads="1"/>
            </p:cNvSpPr>
            <p:nvPr/>
          </p:nvSpPr>
          <p:spPr bwMode="auto">
            <a:xfrm>
              <a:off x="1544" y="3364"/>
              <a:ext cx="875" cy="192"/>
            </a:xfrm>
            <a:prstGeom prst="rect">
              <a:avLst/>
            </a:prstGeom>
            <a:noFill/>
            <a:ln w="3175">
              <a:solidFill>
                <a:srgbClr val="FFFFFF"/>
              </a:solidFill>
              <a:miter lim="800000"/>
              <a:headEnd/>
              <a:tailEnd/>
            </a:ln>
          </p:spPr>
          <p:txBody>
            <a:bodyPr/>
            <a:lstStyle/>
            <a:p>
              <a:endParaRPr lang="en-US"/>
            </a:p>
          </p:txBody>
        </p:sp>
        <p:sp>
          <p:nvSpPr>
            <p:cNvPr id="169710" name="Line 2798"/>
            <p:cNvSpPr>
              <a:spLocks noChangeShapeType="1"/>
            </p:cNvSpPr>
            <p:nvPr/>
          </p:nvSpPr>
          <p:spPr bwMode="auto">
            <a:xfrm>
              <a:off x="1544" y="3364"/>
              <a:ext cx="875" cy="1"/>
            </a:xfrm>
            <a:prstGeom prst="line">
              <a:avLst/>
            </a:prstGeom>
            <a:noFill/>
            <a:ln w="3175">
              <a:solidFill>
                <a:srgbClr val="FFFFFF"/>
              </a:solidFill>
              <a:round/>
              <a:headEnd/>
              <a:tailEnd/>
            </a:ln>
          </p:spPr>
          <p:txBody>
            <a:bodyPr/>
            <a:lstStyle/>
            <a:p>
              <a:endParaRPr lang="en-US"/>
            </a:p>
          </p:txBody>
        </p:sp>
        <p:sp>
          <p:nvSpPr>
            <p:cNvPr id="169711" name="Line 2799"/>
            <p:cNvSpPr>
              <a:spLocks noChangeShapeType="1"/>
            </p:cNvSpPr>
            <p:nvPr/>
          </p:nvSpPr>
          <p:spPr bwMode="auto">
            <a:xfrm>
              <a:off x="1544" y="3556"/>
              <a:ext cx="875" cy="1"/>
            </a:xfrm>
            <a:prstGeom prst="line">
              <a:avLst/>
            </a:prstGeom>
            <a:noFill/>
            <a:ln w="3175">
              <a:solidFill>
                <a:srgbClr val="FFFFFF"/>
              </a:solidFill>
              <a:round/>
              <a:headEnd/>
              <a:tailEnd/>
            </a:ln>
          </p:spPr>
          <p:txBody>
            <a:bodyPr/>
            <a:lstStyle/>
            <a:p>
              <a:endParaRPr lang="en-US"/>
            </a:p>
          </p:txBody>
        </p:sp>
        <p:sp>
          <p:nvSpPr>
            <p:cNvPr id="169712" name="Line 2800"/>
            <p:cNvSpPr>
              <a:spLocks noChangeShapeType="1"/>
            </p:cNvSpPr>
            <p:nvPr/>
          </p:nvSpPr>
          <p:spPr bwMode="auto">
            <a:xfrm flipV="1">
              <a:off x="2419" y="3364"/>
              <a:ext cx="1" cy="192"/>
            </a:xfrm>
            <a:prstGeom prst="line">
              <a:avLst/>
            </a:prstGeom>
            <a:noFill/>
            <a:ln w="3175">
              <a:solidFill>
                <a:srgbClr val="FFFFFF"/>
              </a:solidFill>
              <a:round/>
              <a:headEnd/>
              <a:tailEnd/>
            </a:ln>
          </p:spPr>
          <p:txBody>
            <a:bodyPr/>
            <a:lstStyle/>
            <a:p>
              <a:endParaRPr lang="en-US"/>
            </a:p>
          </p:txBody>
        </p:sp>
        <p:sp>
          <p:nvSpPr>
            <p:cNvPr id="169713" name="Line 2801"/>
            <p:cNvSpPr>
              <a:spLocks noChangeShapeType="1"/>
            </p:cNvSpPr>
            <p:nvPr/>
          </p:nvSpPr>
          <p:spPr bwMode="auto">
            <a:xfrm flipV="1">
              <a:off x="1544" y="3364"/>
              <a:ext cx="1" cy="192"/>
            </a:xfrm>
            <a:prstGeom prst="line">
              <a:avLst/>
            </a:prstGeom>
            <a:noFill/>
            <a:ln w="3175">
              <a:solidFill>
                <a:srgbClr val="FFFFFF"/>
              </a:solidFill>
              <a:round/>
              <a:headEnd/>
              <a:tailEnd/>
            </a:ln>
          </p:spPr>
          <p:txBody>
            <a:bodyPr/>
            <a:lstStyle/>
            <a:p>
              <a:endParaRPr lang="en-US"/>
            </a:p>
          </p:txBody>
        </p:sp>
        <p:sp>
          <p:nvSpPr>
            <p:cNvPr id="169714" name="Line 2802"/>
            <p:cNvSpPr>
              <a:spLocks noChangeShapeType="1"/>
            </p:cNvSpPr>
            <p:nvPr/>
          </p:nvSpPr>
          <p:spPr bwMode="auto">
            <a:xfrm>
              <a:off x="1544" y="3556"/>
              <a:ext cx="875" cy="1"/>
            </a:xfrm>
            <a:prstGeom prst="line">
              <a:avLst/>
            </a:prstGeom>
            <a:noFill/>
            <a:ln w="3175">
              <a:solidFill>
                <a:srgbClr val="FFFFFF"/>
              </a:solidFill>
              <a:round/>
              <a:headEnd/>
              <a:tailEnd/>
            </a:ln>
          </p:spPr>
          <p:txBody>
            <a:bodyPr/>
            <a:lstStyle/>
            <a:p>
              <a:endParaRPr lang="en-US"/>
            </a:p>
          </p:txBody>
        </p:sp>
        <p:sp>
          <p:nvSpPr>
            <p:cNvPr id="169715" name="Line 2803"/>
            <p:cNvSpPr>
              <a:spLocks noChangeShapeType="1"/>
            </p:cNvSpPr>
            <p:nvPr/>
          </p:nvSpPr>
          <p:spPr bwMode="auto">
            <a:xfrm flipV="1">
              <a:off x="1544" y="3364"/>
              <a:ext cx="1" cy="192"/>
            </a:xfrm>
            <a:prstGeom prst="line">
              <a:avLst/>
            </a:prstGeom>
            <a:noFill/>
            <a:ln w="3175">
              <a:solidFill>
                <a:srgbClr val="FFFFFF"/>
              </a:solidFill>
              <a:round/>
              <a:headEnd/>
              <a:tailEnd/>
            </a:ln>
          </p:spPr>
          <p:txBody>
            <a:bodyPr/>
            <a:lstStyle/>
            <a:p>
              <a:endParaRPr lang="en-US"/>
            </a:p>
          </p:txBody>
        </p:sp>
        <p:sp>
          <p:nvSpPr>
            <p:cNvPr id="169716" name="Line 2804"/>
            <p:cNvSpPr>
              <a:spLocks noChangeShapeType="1"/>
            </p:cNvSpPr>
            <p:nvPr/>
          </p:nvSpPr>
          <p:spPr bwMode="auto">
            <a:xfrm>
              <a:off x="1544" y="3364"/>
              <a:ext cx="875" cy="1"/>
            </a:xfrm>
            <a:prstGeom prst="line">
              <a:avLst/>
            </a:prstGeom>
            <a:noFill/>
            <a:ln w="3175">
              <a:solidFill>
                <a:srgbClr val="FFFFFF"/>
              </a:solidFill>
              <a:round/>
              <a:headEnd/>
              <a:tailEnd/>
            </a:ln>
          </p:spPr>
          <p:txBody>
            <a:bodyPr/>
            <a:lstStyle/>
            <a:p>
              <a:endParaRPr lang="en-US"/>
            </a:p>
          </p:txBody>
        </p:sp>
        <p:sp>
          <p:nvSpPr>
            <p:cNvPr id="169717" name="Line 2805"/>
            <p:cNvSpPr>
              <a:spLocks noChangeShapeType="1"/>
            </p:cNvSpPr>
            <p:nvPr/>
          </p:nvSpPr>
          <p:spPr bwMode="auto">
            <a:xfrm>
              <a:off x="1544" y="3556"/>
              <a:ext cx="875" cy="1"/>
            </a:xfrm>
            <a:prstGeom prst="line">
              <a:avLst/>
            </a:prstGeom>
            <a:noFill/>
            <a:ln w="3175">
              <a:solidFill>
                <a:srgbClr val="FFFFFF"/>
              </a:solidFill>
              <a:round/>
              <a:headEnd/>
              <a:tailEnd/>
            </a:ln>
          </p:spPr>
          <p:txBody>
            <a:bodyPr/>
            <a:lstStyle/>
            <a:p>
              <a:endParaRPr lang="en-US"/>
            </a:p>
          </p:txBody>
        </p:sp>
        <p:sp>
          <p:nvSpPr>
            <p:cNvPr id="169718" name="Line 2806"/>
            <p:cNvSpPr>
              <a:spLocks noChangeShapeType="1"/>
            </p:cNvSpPr>
            <p:nvPr/>
          </p:nvSpPr>
          <p:spPr bwMode="auto">
            <a:xfrm flipV="1">
              <a:off x="2419" y="3364"/>
              <a:ext cx="1" cy="192"/>
            </a:xfrm>
            <a:prstGeom prst="line">
              <a:avLst/>
            </a:prstGeom>
            <a:noFill/>
            <a:ln w="3175">
              <a:solidFill>
                <a:srgbClr val="FFFFFF"/>
              </a:solidFill>
              <a:round/>
              <a:headEnd/>
              <a:tailEnd/>
            </a:ln>
          </p:spPr>
          <p:txBody>
            <a:bodyPr/>
            <a:lstStyle/>
            <a:p>
              <a:endParaRPr lang="en-US"/>
            </a:p>
          </p:txBody>
        </p:sp>
        <p:sp>
          <p:nvSpPr>
            <p:cNvPr id="169719" name="Line 2807"/>
            <p:cNvSpPr>
              <a:spLocks noChangeShapeType="1"/>
            </p:cNvSpPr>
            <p:nvPr/>
          </p:nvSpPr>
          <p:spPr bwMode="auto">
            <a:xfrm flipV="1">
              <a:off x="1544" y="3364"/>
              <a:ext cx="1" cy="192"/>
            </a:xfrm>
            <a:prstGeom prst="line">
              <a:avLst/>
            </a:prstGeom>
            <a:noFill/>
            <a:ln w="3175">
              <a:solidFill>
                <a:srgbClr val="FFFFFF"/>
              </a:solidFill>
              <a:round/>
              <a:headEnd/>
              <a:tailEnd/>
            </a:ln>
          </p:spPr>
          <p:txBody>
            <a:bodyPr/>
            <a:lstStyle/>
            <a:p>
              <a:endParaRPr lang="en-US"/>
            </a:p>
          </p:txBody>
        </p:sp>
        <p:sp>
          <p:nvSpPr>
            <p:cNvPr id="169720" name="Rectangle 2808"/>
            <p:cNvSpPr>
              <a:spLocks noChangeArrowheads="1"/>
            </p:cNvSpPr>
            <p:nvPr/>
          </p:nvSpPr>
          <p:spPr bwMode="auto">
            <a:xfrm>
              <a:off x="1671" y="3402"/>
              <a:ext cx="10" cy="94"/>
            </a:xfrm>
            <a:prstGeom prst="rect">
              <a:avLst/>
            </a:prstGeom>
            <a:solidFill>
              <a:srgbClr val="000000"/>
            </a:solidFill>
            <a:ln w="0">
              <a:solidFill>
                <a:srgbClr val="000000"/>
              </a:solidFill>
              <a:miter lim="800000"/>
              <a:headEnd/>
              <a:tailEnd/>
            </a:ln>
          </p:spPr>
          <p:txBody>
            <a:bodyPr/>
            <a:lstStyle/>
            <a:p>
              <a:endParaRPr lang="en-US"/>
            </a:p>
          </p:txBody>
        </p:sp>
        <p:sp>
          <p:nvSpPr>
            <p:cNvPr id="169721" name="Rectangle 2809"/>
            <p:cNvSpPr>
              <a:spLocks noChangeArrowheads="1"/>
            </p:cNvSpPr>
            <p:nvPr/>
          </p:nvSpPr>
          <p:spPr bwMode="auto">
            <a:xfrm>
              <a:off x="1697" y="3402"/>
              <a:ext cx="9" cy="94"/>
            </a:xfrm>
            <a:prstGeom prst="rect">
              <a:avLst/>
            </a:prstGeom>
            <a:solidFill>
              <a:srgbClr val="000000"/>
            </a:solidFill>
            <a:ln w="0">
              <a:solidFill>
                <a:srgbClr val="000000"/>
              </a:solidFill>
              <a:miter lim="800000"/>
              <a:headEnd/>
              <a:tailEnd/>
            </a:ln>
          </p:spPr>
          <p:txBody>
            <a:bodyPr/>
            <a:lstStyle/>
            <a:p>
              <a:endParaRPr lang="en-US"/>
            </a:p>
          </p:txBody>
        </p:sp>
        <p:sp>
          <p:nvSpPr>
            <p:cNvPr id="169722" name="Freeform 2810"/>
            <p:cNvSpPr>
              <a:spLocks noEditPoints="1"/>
            </p:cNvSpPr>
            <p:nvPr/>
          </p:nvSpPr>
          <p:spPr bwMode="auto">
            <a:xfrm>
              <a:off x="1717" y="3406"/>
              <a:ext cx="53" cy="68"/>
            </a:xfrm>
            <a:custGeom>
              <a:avLst/>
              <a:gdLst/>
              <a:ahLst/>
              <a:cxnLst>
                <a:cxn ang="0">
                  <a:pos x="76" y="89"/>
                </a:cxn>
                <a:cxn ang="0">
                  <a:pos x="0" y="89"/>
                </a:cxn>
                <a:cxn ang="0">
                  <a:pos x="39" y="0"/>
                </a:cxn>
                <a:cxn ang="0">
                  <a:pos x="76" y="89"/>
                </a:cxn>
                <a:cxn ang="0">
                  <a:pos x="61" y="84"/>
                </a:cxn>
                <a:cxn ang="0">
                  <a:pos x="35" y="20"/>
                </a:cxn>
                <a:cxn ang="0">
                  <a:pos x="5" y="84"/>
                </a:cxn>
                <a:cxn ang="0">
                  <a:pos x="61" y="84"/>
                </a:cxn>
              </a:cxnLst>
              <a:rect l="0" t="0" r="r" b="b"/>
              <a:pathLst>
                <a:path w="76" h="89">
                  <a:moveTo>
                    <a:pt x="76" y="89"/>
                  </a:moveTo>
                  <a:lnTo>
                    <a:pt x="0" y="89"/>
                  </a:lnTo>
                  <a:lnTo>
                    <a:pt x="39" y="0"/>
                  </a:lnTo>
                  <a:lnTo>
                    <a:pt x="76" y="89"/>
                  </a:lnTo>
                  <a:close/>
                  <a:moveTo>
                    <a:pt x="61" y="84"/>
                  </a:moveTo>
                  <a:lnTo>
                    <a:pt x="35" y="20"/>
                  </a:lnTo>
                  <a:lnTo>
                    <a:pt x="5" y="84"/>
                  </a:lnTo>
                  <a:lnTo>
                    <a:pt x="61" y="84"/>
                  </a:lnTo>
                  <a:close/>
                </a:path>
              </a:pathLst>
            </a:custGeom>
            <a:solidFill>
              <a:srgbClr val="000000"/>
            </a:solidFill>
            <a:ln w="0">
              <a:solidFill>
                <a:srgbClr val="000000"/>
              </a:solidFill>
              <a:prstDash val="solid"/>
              <a:round/>
              <a:headEnd/>
              <a:tailEnd/>
            </a:ln>
          </p:spPr>
          <p:txBody>
            <a:bodyPr/>
            <a:lstStyle/>
            <a:p>
              <a:endParaRPr lang="en-US"/>
            </a:p>
          </p:txBody>
        </p:sp>
        <p:sp>
          <p:nvSpPr>
            <p:cNvPr id="169723" name="Freeform 2811"/>
            <p:cNvSpPr>
              <a:spLocks noEditPoints="1"/>
            </p:cNvSpPr>
            <p:nvPr/>
          </p:nvSpPr>
          <p:spPr bwMode="auto">
            <a:xfrm>
              <a:off x="1776" y="3427"/>
              <a:ext cx="41" cy="69"/>
            </a:xfrm>
            <a:custGeom>
              <a:avLst/>
              <a:gdLst/>
              <a:ahLst/>
              <a:cxnLst>
                <a:cxn ang="0">
                  <a:pos x="12" y="57"/>
                </a:cxn>
                <a:cxn ang="0">
                  <a:pos x="12" y="65"/>
                </a:cxn>
                <a:cxn ang="0">
                  <a:pos x="12" y="79"/>
                </a:cxn>
                <a:cxn ang="0">
                  <a:pos x="11" y="89"/>
                </a:cxn>
                <a:cxn ang="0">
                  <a:pos x="0" y="89"/>
                </a:cxn>
                <a:cxn ang="0">
                  <a:pos x="0" y="86"/>
                </a:cxn>
                <a:cxn ang="0">
                  <a:pos x="1" y="82"/>
                </a:cxn>
                <a:cxn ang="0">
                  <a:pos x="1" y="77"/>
                </a:cxn>
                <a:cxn ang="0">
                  <a:pos x="1" y="71"/>
                </a:cxn>
                <a:cxn ang="0">
                  <a:pos x="1" y="30"/>
                </a:cxn>
                <a:cxn ang="0">
                  <a:pos x="3" y="18"/>
                </a:cxn>
                <a:cxn ang="0">
                  <a:pos x="10" y="8"/>
                </a:cxn>
                <a:cxn ang="0">
                  <a:pos x="19" y="2"/>
                </a:cxn>
                <a:cxn ang="0">
                  <a:pos x="31" y="0"/>
                </a:cxn>
                <a:cxn ang="0">
                  <a:pos x="44" y="2"/>
                </a:cxn>
                <a:cxn ang="0">
                  <a:pos x="53" y="10"/>
                </a:cxn>
                <a:cxn ang="0">
                  <a:pos x="57" y="19"/>
                </a:cxn>
                <a:cxn ang="0">
                  <a:pos x="59" y="29"/>
                </a:cxn>
                <a:cxn ang="0">
                  <a:pos x="57" y="40"/>
                </a:cxn>
                <a:cxn ang="0">
                  <a:pos x="52" y="51"/>
                </a:cxn>
                <a:cxn ang="0">
                  <a:pos x="45" y="57"/>
                </a:cxn>
                <a:cxn ang="0">
                  <a:pos x="37" y="62"/>
                </a:cxn>
                <a:cxn ang="0">
                  <a:pos x="27" y="63"/>
                </a:cxn>
                <a:cxn ang="0">
                  <a:pos x="23" y="63"/>
                </a:cxn>
                <a:cxn ang="0">
                  <a:pos x="19" y="62"/>
                </a:cxn>
                <a:cxn ang="0">
                  <a:pos x="15" y="60"/>
                </a:cxn>
                <a:cxn ang="0">
                  <a:pos x="12" y="57"/>
                </a:cxn>
                <a:cxn ang="0">
                  <a:pos x="12" y="37"/>
                </a:cxn>
                <a:cxn ang="0">
                  <a:pos x="12" y="43"/>
                </a:cxn>
                <a:cxn ang="0">
                  <a:pos x="13" y="47"/>
                </a:cxn>
                <a:cxn ang="0">
                  <a:pos x="13" y="51"/>
                </a:cxn>
                <a:cxn ang="0">
                  <a:pos x="17" y="54"/>
                </a:cxn>
                <a:cxn ang="0">
                  <a:pos x="20" y="56"/>
                </a:cxn>
                <a:cxn ang="0">
                  <a:pos x="24" y="58"/>
                </a:cxn>
                <a:cxn ang="0">
                  <a:pos x="29" y="59"/>
                </a:cxn>
                <a:cxn ang="0">
                  <a:pos x="34" y="58"/>
                </a:cxn>
                <a:cxn ang="0">
                  <a:pos x="38" y="56"/>
                </a:cxn>
                <a:cxn ang="0">
                  <a:pos x="43" y="53"/>
                </a:cxn>
                <a:cxn ang="0">
                  <a:pos x="46" y="45"/>
                </a:cxn>
                <a:cxn ang="0">
                  <a:pos x="48" y="35"/>
                </a:cxn>
                <a:cxn ang="0">
                  <a:pos x="47" y="30"/>
                </a:cxn>
                <a:cxn ang="0">
                  <a:pos x="46" y="24"/>
                </a:cxn>
                <a:cxn ang="0">
                  <a:pos x="44" y="19"/>
                </a:cxn>
                <a:cxn ang="0">
                  <a:pos x="42" y="16"/>
                </a:cxn>
                <a:cxn ang="0">
                  <a:pos x="39" y="11"/>
                </a:cxn>
                <a:cxn ang="0">
                  <a:pos x="36" y="9"/>
                </a:cxn>
                <a:cxn ang="0">
                  <a:pos x="31" y="7"/>
                </a:cxn>
                <a:cxn ang="0">
                  <a:pos x="24" y="6"/>
                </a:cxn>
                <a:cxn ang="0">
                  <a:pos x="21" y="6"/>
                </a:cxn>
                <a:cxn ang="0">
                  <a:pos x="19" y="7"/>
                </a:cxn>
                <a:cxn ang="0">
                  <a:pos x="17" y="9"/>
                </a:cxn>
                <a:cxn ang="0">
                  <a:pos x="14" y="11"/>
                </a:cxn>
                <a:cxn ang="0">
                  <a:pos x="13" y="13"/>
                </a:cxn>
                <a:cxn ang="0">
                  <a:pos x="13" y="17"/>
                </a:cxn>
                <a:cxn ang="0">
                  <a:pos x="12" y="21"/>
                </a:cxn>
                <a:cxn ang="0">
                  <a:pos x="12" y="27"/>
                </a:cxn>
                <a:cxn ang="0">
                  <a:pos x="12" y="37"/>
                </a:cxn>
              </a:cxnLst>
              <a:rect l="0" t="0" r="r" b="b"/>
              <a:pathLst>
                <a:path w="59" h="89">
                  <a:moveTo>
                    <a:pt x="12" y="57"/>
                  </a:moveTo>
                  <a:lnTo>
                    <a:pt x="12" y="65"/>
                  </a:lnTo>
                  <a:lnTo>
                    <a:pt x="12" y="79"/>
                  </a:lnTo>
                  <a:lnTo>
                    <a:pt x="11" y="89"/>
                  </a:lnTo>
                  <a:lnTo>
                    <a:pt x="0" y="89"/>
                  </a:lnTo>
                  <a:lnTo>
                    <a:pt x="0" y="86"/>
                  </a:lnTo>
                  <a:lnTo>
                    <a:pt x="1" y="82"/>
                  </a:lnTo>
                  <a:lnTo>
                    <a:pt x="1" y="77"/>
                  </a:lnTo>
                  <a:lnTo>
                    <a:pt x="1" y="71"/>
                  </a:lnTo>
                  <a:lnTo>
                    <a:pt x="1" y="30"/>
                  </a:lnTo>
                  <a:lnTo>
                    <a:pt x="3" y="18"/>
                  </a:lnTo>
                  <a:lnTo>
                    <a:pt x="10" y="8"/>
                  </a:lnTo>
                  <a:lnTo>
                    <a:pt x="19" y="2"/>
                  </a:lnTo>
                  <a:lnTo>
                    <a:pt x="31" y="0"/>
                  </a:lnTo>
                  <a:lnTo>
                    <a:pt x="44" y="2"/>
                  </a:lnTo>
                  <a:lnTo>
                    <a:pt x="53" y="10"/>
                  </a:lnTo>
                  <a:lnTo>
                    <a:pt x="57" y="19"/>
                  </a:lnTo>
                  <a:lnTo>
                    <a:pt x="59" y="29"/>
                  </a:lnTo>
                  <a:lnTo>
                    <a:pt x="57" y="40"/>
                  </a:lnTo>
                  <a:lnTo>
                    <a:pt x="52" y="51"/>
                  </a:lnTo>
                  <a:lnTo>
                    <a:pt x="45" y="57"/>
                  </a:lnTo>
                  <a:lnTo>
                    <a:pt x="37" y="62"/>
                  </a:lnTo>
                  <a:lnTo>
                    <a:pt x="27" y="63"/>
                  </a:lnTo>
                  <a:lnTo>
                    <a:pt x="23" y="63"/>
                  </a:lnTo>
                  <a:lnTo>
                    <a:pt x="19" y="62"/>
                  </a:lnTo>
                  <a:lnTo>
                    <a:pt x="15" y="60"/>
                  </a:lnTo>
                  <a:lnTo>
                    <a:pt x="12" y="57"/>
                  </a:lnTo>
                  <a:close/>
                  <a:moveTo>
                    <a:pt x="12" y="37"/>
                  </a:moveTo>
                  <a:lnTo>
                    <a:pt x="12" y="43"/>
                  </a:lnTo>
                  <a:lnTo>
                    <a:pt x="13" y="47"/>
                  </a:lnTo>
                  <a:lnTo>
                    <a:pt x="13" y="51"/>
                  </a:lnTo>
                  <a:lnTo>
                    <a:pt x="17" y="54"/>
                  </a:lnTo>
                  <a:lnTo>
                    <a:pt x="20" y="56"/>
                  </a:lnTo>
                  <a:lnTo>
                    <a:pt x="24" y="58"/>
                  </a:lnTo>
                  <a:lnTo>
                    <a:pt x="29" y="59"/>
                  </a:lnTo>
                  <a:lnTo>
                    <a:pt x="34" y="58"/>
                  </a:lnTo>
                  <a:lnTo>
                    <a:pt x="38" y="56"/>
                  </a:lnTo>
                  <a:lnTo>
                    <a:pt x="43" y="53"/>
                  </a:lnTo>
                  <a:lnTo>
                    <a:pt x="46" y="45"/>
                  </a:lnTo>
                  <a:lnTo>
                    <a:pt x="48" y="35"/>
                  </a:lnTo>
                  <a:lnTo>
                    <a:pt x="47" y="30"/>
                  </a:lnTo>
                  <a:lnTo>
                    <a:pt x="46" y="24"/>
                  </a:lnTo>
                  <a:lnTo>
                    <a:pt x="44" y="19"/>
                  </a:lnTo>
                  <a:lnTo>
                    <a:pt x="42" y="16"/>
                  </a:lnTo>
                  <a:lnTo>
                    <a:pt x="39" y="11"/>
                  </a:lnTo>
                  <a:lnTo>
                    <a:pt x="36" y="9"/>
                  </a:lnTo>
                  <a:lnTo>
                    <a:pt x="31" y="7"/>
                  </a:lnTo>
                  <a:lnTo>
                    <a:pt x="24" y="6"/>
                  </a:lnTo>
                  <a:lnTo>
                    <a:pt x="21" y="6"/>
                  </a:lnTo>
                  <a:lnTo>
                    <a:pt x="19" y="7"/>
                  </a:lnTo>
                  <a:lnTo>
                    <a:pt x="17" y="9"/>
                  </a:lnTo>
                  <a:lnTo>
                    <a:pt x="14" y="11"/>
                  </a:lnTo>
                  <a:lnTo>
                    <a:pt x="13" y="13"/>
                  </a:lnTo>
                  <a:lnTo>
                    <a:pt x="13" y="17"/>
                  </a:lnTo>
                  <a:lnTo>
                    <a:pt x="12" y="21"/>
                  </a:lnTo>
                  <a:lnTo>
                    <a:pt x="12" y="27"/>
                  </a:lnTo>
                  <a:lnTo>
                    <a:pt x="12" y="37"/>
                  </a:lnTo>
                  <a:close/>
                </a:path>
              </a:pathLst>
            </a:custGeom>
            <a:solidFill>
              <a:srgbClr val="000000"/>
            </a:solidFill>
            <a:ln w="0">
              <a:solidFill>
                <a:srgbClr val="000000"/>
              </a:solidFill>
              <a:prstDash val="solid"/>
              <a:round/>
              <a:headEnd/>
              <a:tailEnd/>
            </a:ln>
          </p:spPr>
          <p:txBody>
            <a:bodyPr/>
            <a:lstStyle/>
            <a:p>
              <a:endParaRPr lang="en-US"/>
            </a:p>
          </p:txBody>
        </p:sp>
        <p:sp>
          <p:nvSpPr>
            <p:cNvPr id="169724" name="Rectangle 2812"/>
            <p:cNvSpPr>
              <a:spLocks noChangeArrowheads="1"/>
            </p:cNvSpPr>
            <p:nvPr/>
          </p:nvSpPr>
          <p:spPr bwMode="auto">
            <a:xfrm>
              <a:off x="1827" y="3402"/>
              <a:ext cx="11" cy="94"/>
            </a:xfrm>
            <a:prstGeom prst="rect">
              <a:avLst/>
            </a:prstGeom>
            <a:solidFill>
              <a:srgbClr val="000000"/>
            </a:solidFill>
            <a:ln w="0">
              <a:solidFill>
                <a:srgbClr val="000000"/>
              </a:solidFill>
              <a:miter lim="800000"/>
              <a:headEnd/>
              <a:tailEnd/>
            </a:ln>
          </p:spPr>
          <p:txBody>
            <a:bodyPr/>
            <a:lstStyle/>
            <a:p>
              <a:endParaRPr lang="en-US"/>
            </a:p>
          </p:txBody>
        </p:sp>
        <p:sp>
          <p:nvSpPr>
            <p:cNvPr id="169725" name="Rectangle 2813"/>
            <p:cNvSpPr>
              <a:spLocks noChangeArrowheads="1"/>
            </p:cNvSpPr>
            <p:nvPr/>
          </p:nvSpPr>
          <p:spPr bwMode="auto">
            <a:xfrm>
              <a:off x="1854" y="3402"/>
              <a:ext cx="9" cy="94"/>
            </a:xfrm>
            <a:prstGeom prst="rect">
              <a:avLst/>
            </a:prstGeom>
            <a:solidFill>
              <a:srgbClr val="000000"/>
            </a:solidFill>
            <a:ln w="0">
              <a:solidFill>
                <a:srgbClr val="000000"/>
              </a:solidFill>
              <a:miter lim="800000"/>
              <a:headEnd/>
              <a:tailEnd/>
            </a:ln>
          </p:spPr>
          <p:txBody>
            <a:bodyPr/>
            <a:lstStyle/>
            <a:p>
              <a:endParaRPr lang="en-US"/>
            </a:p>
          </p:txBody>
        </p:sp>
        <p:sp>
          <p:nvSpPr>
            <p:cNvPr id="169726" name="Freeform 2814"/>
            <p:cNvSpPr>
              <a:spLocks noEditPoints="1"/>
            </p:cNvSpPr>
            <p:nvPr/>
          </p:nvSpPr>
          <p:spPr bwMode="auto">
            <a:xfrm>
              <a:off x="1873" y="3487"/>
              <a:ext cx="47" cy="34"/>
            </a:xfrm>
            <a:custGeom>
              <a:avLst/>
              <a:gdLst/>
              <a:ahLst/>
              <a:cxnLst>
                <a:cxn ang="0">
                  <a:pos x="33" y="10"/>
                </a:cxn>
                <a:cxn ang="0">
                  <a:pos x="37" y="3"/>
                </a:cxn>
                <a:cxn ang="0">
                  <a:pos x="45" y="0"/>
                </a:cxn>
                <a:cxn ang="0">
                  <a:pos x="54" y="1"/>
                </a:cxn>
                <a:cxn ang="0">
                  <a:pos x="62" y="5"/>
                </a:cxn>
                <a:cxn ang="0">
                  <a:pos x="67" y="15"/>
                </a:cxn>
                <a:cxn ang="0">
                  <a:pos x="67" y="27"/>
                </a:cxn>
                <a:cxn ang="0">
                  <a:pos x="62" y="36"/>
                </a:cxn>
                <a:cxn ang="0">
                  <a:pos x="55" y="42"/>
                </a:cxn>
                <a:cxn ang="0">
                  <a:pos x="47" y="43"/>
                </a:cxn>
                <a:cxn ang="0">
                  <a:pos x="42" y="38"/>
                </a:cxn>
                <a:cxn ang="0">
                  <a:pos x="36" y="33"/>
                </a:cxn>
                <a:cxn ang="0">
                  <a:pos x="31" y="33"/>
                </a:cxn>
                <a:cxn ang="0">
                  <a:pos x="24" y="38"/>
                </a:cxn>
                <a:cxn ang="0">
                  <a:pos x="18" y="39"/>
                </a:cxn>
                <a:cxn ang="0">
                  <a:pos x="9" y="37"/>
                </a:cxn>
                <a:cxn ang="0">
                  <a:pos x="2" y="31"/>
                </a:cxn>
                <a:cxn ang="0">
                  <a:pos x="0" y="21"/>
                </a:cxn>
                <a:cxn ang="0">
                  <a:pos x="2" y="12"/>
                </a:cxn>
                <a:cxn ang="0">
                  <a:pos x="8" y="5"/>
                </a:cxn>
                <a:cxn ang="0">
                  <a:pos x="15" y="3"/>
                </a:cxn>
                <a:cxn ang="0">
                  <a:pos x="23" y="5"/>
                </a:cxn>
                <a:cxn ang="0">
                  <a:pos x="27" y="11"/>
                </a:cxn>
                <a:cxn ang="0">
                  <a:pos x="35" y="25"/>
                </a:cxn>
                <a:cxn ang="0">
                  <a:pos x="40" y="33"/>
                </a:cxn>
                <a:cxn ang="0">
                  <a:pos x="46" y="37"/>
                </a:cxn>
                <a:cxn ang="0">
                  <a:pos x="54" y="38"/>
                </a:cxn>
                <a:cxn ang="0">
                  <a:pos x="60" y="34"/>
                </a:cxn>
                <a:cxn ang="0">
                  <a:pos x="65" y="26"/>
                </a:cxn>
                <a:cxn ang="0">
                  <a:pos x="65" y="16"/>
                </a:cxn>
                <a:cxn ang="0">
                  <a:pos x="60" y="9"/>
                </a:cxn>
                <a:cxn ang="0">
                  <a:pos x="54" y="4"/>
                </a:cxn>
                <a:cxn ang="0">
                  <a:pos x="47" y="4"/>
                </a:cxn>
                <a:cxn ang="0">
                  <a:pos x="43" y="9"/>
                </a:cxn>
                <a:cxn ang="0">
                  <a:pos x="40" y="13"/>
                </a:cxn>
                <a:cxn ang="0">
                  <a:pos x="37" y="20"/>
                </a:cxn>
                <a:cxn ang="0">
                  <a:pos x="29" y="17"/>
                </a:cxn>
                <a:cxn ang="0">
                  <a:pos x="23" y="10"/>
                </a:cxn>
                <a:cxn ang="0">
                  <a:pos x="15" y="8"/>
                </a:cxn>
                <a:cxn ang="0">
                  <a:pos x="10" y="9"/>
                </a:cxn>
                <a:cxn ang="0">
                  <a:pos x="5" y="14"/>
                </a:cxn>
                <a:cxn ang="0">
                  <a:pos x="3" y="21"/>
                </a:cxn>
                <a:cxn ang="0">
                  <a:pos x="5" y="28"/>
                </a:cxn>
                <a:cxn ang="0">
                  <a:pos x="9" y="33"/>
                </a:cxn>
                <a:cxn ang="0">
                  <a:pos x="14" y="35"/>
                </a:cxn>
                <a:cxn ang="0">
                  <a:pos x="21" y="33"/>
                </a:cxn>
                <a:cxn ang="0">
                  <a:pos x="24" y="28"/>
                </a:cxn>
                <a:cxn ang="0">
                  <a:pos x="29" y="17"/>
                </a:cxn>
              </a:cxnLst>
              <a:rect l="0" t="0" r="r" b="b"/>
              <a:pathLst>
                <a:path w="68" h="43">
                  <a:moveTo>
                    <a:pt x="31" y="15"/>
                  </a:moveTo>
                  <a:lnTo>
                    <a:pt x="33" y="10"/>
                  </a:lnTo>
                  <a:lnTo>
                    <a:pt x="35" y="7"/>
                  </a:lnTo>
                  <a:lnTo>
                    <a:pt x="37" y="3"/>
                  </a:lnTo>
                  <a:lnTo>
                    <a:pt x="41" y="1"/>
                  </a:lnTo>
                  <a:lnTo>
                    <a:pt x="45" y="0"/>
                  </a:lnTo>
                  <a:lnTo>
                    <a:pt x="49" y="0"/>
                  </a:lnTo>
                  <a:lnTo>
                    <a:pt x="54" y="1"/>
                  </a:lnTo>
                  <a:lnTo>
                    <a:pt x="58" y="2"/>
                  </a:lnTo>
                  <a:lnTo>
                    <a:pt x="62" y="5"/>
                  </a:lnTo>
                  <a:lnTo>
                    <a:pt x="66" y="10"/>
                  </a:lnTo>
                  <a:lnTo>
                    <a:pt x="67" y="15"/>
                  </a:lnTo>
                  <a:lnTo>
                    <a:pt x="68" y="21"/>
                  </a:lnTo>
                  <a:lnTo>
                    <a:pt x="67" y="27"/>
                  </a:lnTo>
                  <a:lnTo>
                    <a:pt x="66" y="32"/>
                  </a:lnTo>
                  <a:lnTo>
                    <a:pt x="62" y="36"/>
                  </a:lnTo>
                  <a:lnTo>
                    <a:pt x="59" y="40"/>
                  </a:lnTo>
                  <a:lnTo>
                    <a:pt x="55" y="42"/>
                  </a:lnTo>
                  <a:lnTo>
                    <a:pt x="50" y="43"/>
                  </a:lnTo>
                  <a:lnTo>
                    <a:pt x="47" y="43"/>
                  </a:lnTo>
                  <a:lnTo>
                    <a:pt x="44" y="40"/>
                  </a:lnTo>
                  <a:lnTo>
                    <a:pt x="42" y="38"/>
                  </a:lnTo>
                  <a:lnTo>
                    <a:pt x="40" y="36"/>
                  </a:lnTo>
                  <a:lnTo>
                    <a:pt x="36" y="33"/>
                  </a:lnTo>
                  <a:lnTo>
                    <a:pt x="34" y="27"/>
                  </a:lnTo>
                  <a:lnTo>
                    <a:pt x="31" y="33"/>
                  </a:lnTo>
                  <a:lnTo>
                    <a:pt x="26" y="36"/>
                  </a:lnTo>
                  <a:lnTo>
                    <a:pt x="24" y="38"/>
                  </a:lnTo>
                  <a:lnTo>
                    <a:pt x="21" y="39"/>
                  </a:lnTo>
                  <a:lnTo>
                    <a:pt x="18" y="39"/>
                  </a:lnTo>
                  <a:lnTo>
                    <a:pt x="13" y="38"/>
                  </a:lnTo>
                  <a:lnTo>
                    <a:pt x="9" y="37"/>
                  </a:lnTo>
                  <a:lnTo>
                    <a:pt x="6" y="34"/>
                  </a:lnTo>
                  <a:lnTo>
                    <a:pt x="2" y="31"/>
                  </a:lnTo>
                  <a:lnTo>
                    <a:pt x="1" y="26"/>
                  </a:lnTo>
                  <a:lnTo>
                    <a:pt x="0" y="21"/>
                  </a:lnTo>
                  <a:lnTo>
                    <a:pt x="0" y="16"/>
                  </a:lnTo>
                  <a:lnTo>
                    <a:pt x="2" y="12"/>
                  </a:lnTo>
                  <a:lnTo>
                    <a:pt x="5" y="9"/>
                  </a:lnTo>
                  <a:lnTo>
                    <a:pt x="8" y="5"/>
                  </a:lnTo>
                  <a:lnTo>
                    <a:pt x="12" y="4"/>
                  </a:lnTo>
                  <a:lnTo>
                    <a:pt x="15" y="3"/>
                  </a:lnTo>
                  <a:lnTo>
                    <a:pt x="20" y="4"/>
                  </a:lnTo>
                  <a:lnTo>
                    <a:pt x="23" y="5"/>
                  </a:lnTo>
                  <a:lnTo>
                    <a:pt x="25" y="8"/>
                  </a:lnTo>
                  <a:lnTo>
                    <a:pt x="27" y="11"/>
                  </a:lnTo>
                  <a:lnTo>
                    <a:pt x="31" y="15"/>
                  </a:lnTo>
                  <a:close/>
                  <a:moveTo>
                    <a:pt x="35" y="25"/>
                  </a:moveTo>
                  <a:lnTo>
                    <a:pt x="37" y="29"/>
                  </a:lnTo>
                  <a:lnTo>
                    <a:pt x="40" y="33"/>
                  </a:lnTo>
                  <a:lnTo>
                    <a:pt x="43" y="36"/>
                  </a:lnTo>
                  <a:lnTo>
                    <a:pt x="46" y="37"/>
                  </a:lnTo>
                  <a:lnTo>
                    <a:pt x="50" y="38"/>
                  </a:lnTo>
                  <a:lnTo>
                    <a:pt x="54" y="38"/>
                  </a:lnTo>
                  <a:lnTo>
                    <a:pt x="58" y="36"/>
                  </a:lnTo>
                  <a:lnTo>
                    <a:pt x="60" y="34"/>
                  </a:lnTo>
                  <a:lnTo>
                    <a:pt x="62" y="31"/>
                  </a:lnTo>
                  <a:lnTo>
                    <a:pt x="65" y="26"/>
                  </a:lnTo>
                  <a:lnTo>
                    <a:pt x="65" y="22"/>
                  </a:lnTo>
                  <a:lnTo>
                    <a:pt x="65" y="16"/>
                  </a:lnTo>
                  <a:lnTo>
                    <a:pt x="62" y="13"/>
                  </a:lnTo>
                  <a:lnTo>
                    <a:pt x="60" y="9"/>
                  </a:lnTo>
                  <a:lnTo>
                    <a:pt x="57" y="7"/>
                  </a:lnTo>
                  <a:lnTo>
                    <a:pt x="54" y="4"/>
                  </a:lnTo>
                  <a:lnTo>
                    <a:pt x="50" y="4"/>
                  </a:lnTo>
                  <a:lnTo>
                    <a:pt x="47" y="4"/>
                  </a:lnTo>
                  <a:lnTo>
                    <a:pt x="45" y="7"/>
                  </a:lnTo>
                  <a:lnTo>
                    <a:pt x="43" y="9"/>
                  </a:lnTo>
                  <a:lnTo>
                    <a:pt x="41" y="12"/>
                  </a:lnTo>
                  <a:lnTo>
                    <a:pt x="40" y="13"/>
                  </a:lnTo>
                  <a:lnTo>
                    <a:pt x="38" y="16"/>
                  </a:lnTo>
                  <a:lnTo>
                    <a:pt x="37" y="20"/>
                  </a:lnTo>
                  <a:lnTo>
                    <a:pt x="35" y="25"/>
                  </a:lnTo>
                  <a:close/>
                  <a:moveTo>
                    <a:pt x="29" y="17"/>
                  </a:moveTo>
                  <a:lnTo>
                    <a:pt x="26" y="13"/>
                  </a:lnTo>
                  <a:lnTo>
                    <a:pt x="23" y="10"/>
                  </a:lnTo>
                  <a:lnTo>
                    <a:pt x="20" y="9"/>
                  </a:lnTo>
                  <a:lnTo>
                    <a:pt x="15" y="8"/>
                  </a:lnTo>
                  <a:lnTo>
                    <a:pt x="12" y="8"/>
                  </a:lnTo>
                  <a:lnTo>
                    <a:pt x="10" y="9"/>
                  </a:lnTo>
                  <a:lnTo>
                    <a:pt x="7" y="11"/>
                  </a:lnTo>
                  <a:lnTo>
                    <a:pt x="5" y="14"/>
                  </a:lnTo>
                  <a:lnTo>
                    <a:pt x="3" y="17"/>
                  </a:lnTo>
                  <a:lnTo>
                    <a:pt x="3" y="21"/>
                  </a:lnTo>
                  <a:lnTo>
                    <a:pt x="3" y="25"/>
                  </a:lnTo>
                  <a:lnTo>
                    <a:pt x="5" y="28"/>
                  </a:lnTo>
                  <a:lnTo>
                    <a:pt x="7" y="31"/>
                  </a:lnTo>
                  <a:lnTo>
                    <a:pt x="9" y="33"/>
                  </a:lnTo>
                  <a:lnTo>
                    <a:pt x="12" y="35"/>
                  </a:lnTo>
                  <a:lnTo>
                    <a:pt x="14" y="35"/>
                  </a:lnTo>
                  <a:lnTo>
                    <a:pt x="18" y="35"/>
                  </a:lnTo>
                  <a:lnTo>
                    <a:pt x="21" y="33"/>
                  </a:lnTo>
                  <a:lnTo>
                    <a:pt x="23" y="31"/>
                  </a:lnTo>
                  <a:lnTo>
                    <a:pt x="24" y="28"/>
                  </a:lnTo>
                  <a:lnTo>
                    <a:pt x="26" y="24"/>
                  </a:lnTo>
                  <a:lnTo>
                    <a:pt x="29" y="17"/>
                  </a:lnTo>
                  <a:close/>
                </a:path>
              </a:pathLst>
            </a:custGeom>
            <a:solidFill>
              <a:srgbClr val="000000"/>
            </a:solidFill>
            <a:ln w="0">
              <a:solidFill>
                <a:srgbClr val="000000"/>
              </a:solidFill>
              <a:prstDash val="solid"/>
              <a:round/>
              <a:headEnd/>
              <a:tailEnd/>
            </a:ln>
          </p:spPr>
          <p:txBody>
            <a:bodyPr/>
            <a:lstStyle/>
            <a:p>
              <a:endParaRPr lang="en-US"/>
            </a:p>
          </p:txBody>
        </p:sp>
        <p:sp>
          <p:nvSpPr>
            <p:cNvPr id="169727" name="Freeform 2815"/>
            <p:cNvSpPr>
              <a:spLocks/>
            </p:cNvSpPr>
            <p:nvPr/>
          </p:nvSpPr>
          <p:spPr bwMode="auto">
            <a:xfrm>
              <a:off x="1953" y="3402"/>
              <a:ext cx="22" cy="93"/>
            </a:xfrm>
            <a:custGeom>
              <a:avLst/>
              <a:gdLst/>
              <a:ahLst/>
              <a:cxnLst>
                <a:cxn ang="0">
                  <a:pos x="32" y="121"/>
                </a:cxn>
                <a:cxn ang="0">
                  <a:pos x="21" y="121"/>
                </a:cxn>
                <a:cxn ang="0">
                  <a:pos x="12" y="105"/>
                </a:cxn>
                <a:cxn ang="0">
                  <a:pos x="5" y="90"/>
                </a:cxn>
                <a:cxn ang="0">
                  <a:pos x="2" y="75"/>
                </a:cxn>
                <a:cxn ang="0">
                  <a:pos x="0" y="61"/>
                </a:cxn>
                <a:cxn ang="0">
                  <a:pos x="2" y="43"/>
                </a:cxn>
                <a:cxn ang="0">
                  <a:pos x="7" y="26"/>
                </a:cxn>
                <a:cxn ang="0">
                  <a:pos x="13" y="12"/>
                </a:cxn>
                <a:cxn ang="0">
                  <a:pos x="21" y="0"/>
                </a:cxn>
                <a:cxn ang="0">
                  <a:pos x="32" y="0"/>
                </a:cxn>
                <a:cxn ang="0">
                  <a:pos x="25" y="18"/>
                </a:cxn>
                <a:cxn ang="0">
                  <a:pos x="21" y="32"/>
                </a:cxn>
                <a:cxn ang="0">
                  <a:pos x="19" y="46"/>
                </a:cxn>
                <a:cxn ang="0">
                  <a:pos x="19" y="61"/>
                </a:cxn>
                <a:cxn ang="0">
                  <a:pos x="19" y="72"/>
                </a:cxn>
                <a:cxn ang="0">
                  <a:pos x="20" y="81"/>
                </a:cxn>
                <a:cxn ang="0">
                  <a:pos x="22" y="92"/>
                </a:cxn>
                <a:cxn ang="0">
                  <a:pos x="25" y="102"/>
                </a:cxn>
                <a:cxn ang="0">
                  <a:pos x="27" y="110"/>
                </a:cxn>
                <a:cxn ang="0">
                  <a:pos x="32" y="121"/>
                </a:cxn>
              </a:cxnLst>
              <a:rect l="0" t="0" r="r" b="b"/>
              <a:pathLst>
                <a:path w="32" h="121">
                  <a:moveTo>
                    <a:pt x="32" y="121"/>
                  </a:moveTo>
                  <a:lnTo>
                    <a:pt x="21" y="121"/>
                  </a:lnTo>
                  <a:lnTo>
                    <a:pt x="12" y="105"/>
                  </a:lnTo>
                  <a:lnTo>
                    <a:pt x="5" y="90"/>
                  </a:lnTo>
                  <a:lnTo>
                    <a:pt x="2" y="75"/>
                  </a:lnTo>
                  <a:lnTo>
                    <a:pt x="0" y="61"/>
                  </a:lnTo>
                  <a:lnTo>
                    <a:pt x="2" y="43"/>
                  </a:lnTo>
                  <a:lnTo>
                    <a:pt x="7" y="26"/>
                  </a:lnTo>
                  <a:lnTo>
                    <a:pt x="13" y="12"/>
                  </a:lnTo>
                  <a:lnTo>
                    <a:pt x="21" y="0"/>
                  </a:lnTo>
                  <a:lnTo>
                    <a:pt x="32" y="0"/>
                  </a:lnTo>
                  <a:lnTo>
                    <a:pt x="25" y="18"/>
                  </a:lnTo>
                  <a:lnTo>
                    <a:pt x="21" y="32"/>
                  </a:lnTo>
                  <a:lnTo>
                    <a:pt x="19" y="46"/>
                  </a:lnTo>
                  <a:lnTo>
                    <a:pt x="19" y="61"/>
                  </a:lnTo>
                  <a:lnTo>
                    <a:pt x="19" y="72"/>
                  </a:lnTo>
                  <a:lnTo>
                    <a:pt x="20" y="81"/>
                  </a:lnTo>
                  <a:lnTo>
                    <a:pt x="22" y="92"/>
                  </a:lnTo>
                  <a:lnTo>
                    <a:pt x="25" y="102"/>
                  </a:lnTo>
                  <a:lnTo>
                    <a:pt x="27" y="110"/>
                  </a:lnTo>
                  <a:lnTo>
                    <a:pt x="32" y="121"/>
                  </a:lnTo>
                  <a:close/>
                </a:path>
              </a:pathLst>
            </a:custGeom>
            <a:solidFill>
              <a:srgbClr val="000000"/>
            </a:solidFill>
            <a:ln w="0">
              <a:solidFill>
                <a:srgbClr val="000000"/>
              </a:solidFill>
              <a:prstDash val="solid"/>
              <a:round/>
              <a:headEnd/>
              <a:tailEnd/>
            </a:ln>
          </p:spPr>
          <p:txBody>
            <a:bodyPr/>
            <a:lstStyle/>
            <a:p>
              <a:endParaRPr lang="en-US"/>
            </a:p>
          </p:txBody>
        </p:sp>
        <p:sp>
          <p:nvSpPr>
            <p:cNvPr id="169728" name="Freeform 2816"/>
            <p:cNvSpPr>
              <a:spLocks/>
            </p:cNvSpPr>
            <p:nvPr/>
          </p:nvSpPr>
          <p:spPr bwMode="auto">
            <a:xfrm>
              <a:off x="1985" y="3420"/>
              <a:ext cx="30" cy="54"/>
            </a:xfrm>
            <a:custGeom>
              <a:avLst/>
              <a:gdLst/>
              <a:ahLst/>
              <a:cxnLst>
                <a:cxn ang="0">
                  <a:pos x="18" y="70"/>
                </a:cxn>
                <a:cxn ang="0">
                  <a:pos x="0" y="70"/>
                </a:cxn>
                <a:cxn ang="0">
                  <a:pos x="0" y="2"/>
                </a:cxn>
                <a:cxn ang="0">
                  <a:pos x="18" y="2"/>
                </a:cxn>
                <a:cxn ang="0">
                  <a:pos x="18" y="10"/>
                </a:cxn>
                <a:cxn ang="0">
                  <a:pos x="20" y="7"/>
                </a:cxn>
                <a:cxn ang="0">
                  <a:pos x="22" y="4"/>
                </a:cxn>
                <a:cxn ang="0">
                  <a:pos x="24" y="2"/>
                </a:cxn>
                <a:cxn ang="0">
                  <a:pos x="27" y="1"/>
                </a:cxn>
                <a:cxn ang="0">
                  <a:pos x="32" y="0"/>
                </a:cxn>
                <a:cxn ang="0">
                  <a:pos x="37" y="1"/>
                </a:cxn>
                <a:cxn ang="0">
                  <a:pos x="43" y="4"/>
                </a:cxn>
                <a:cxn ang="0">
                  <a:pos x="37" y="20"/>
                </a:cxn>
                <a:cxn ang="0">
                  <a:pos x="33" y="18"/>
                </a:cxn>
                <a:cxn ang="0">
                  <a:pos x="30" y="18"/>
                </a:cxn>
                <a:cxn ang="0">
                  <a:pos x="26" y="18"/>
                </a:cxn>
                <a:cxn ang="0">
                  <a:pos x="23" y="19"/>
                </a:cxn>
                <a:cxn ang="0">
                  <a:pos x="21" y="22"/>
                </a:cxn>
                <a:cxn ang="0">
                  <a:pos x="19" y="27"/>
                </a:cxn>
                <a:cxn ang="0">
                  <a:pos x="18" y="36"/>
                </a:cxn>
                <a:cxn ang="0">
                  <a:pos x="18" y="49"/>
                </a:cxn>
                <a:cxn ang="0">
                  <a:pos x="18" y="70"/>
                </a:cxn>
              </a:cxnLst>
              <a:rect l="0" t="0" r="r" b="b"/>
              <a:pathLst>
                <a:path w="43" h="70">
                  <a:moveTo>
                    <a:pt x="18" y="70"/>
                  </a:moveTo>
                  <a:lnTo>
                    <a:pt x="0" y="70"/>
                  </a:lnTo>
                  <a:lnTo>
                    <a:pt x="0" y="2"/>
                  </a:lnTo>
                  <a:lnTo>
                    <a:pt x="18" y="2"/>
                  </a:lnTo>
                  <a:lnTo>
                    <a:pt x="18" y="10"/>
                  </a:lnTo>
                  <a:lnTo>
                    <a:pt x="20" y="7"/>
                  </a:lnTo>
                  <a:lnTo>
                    <a:pt x="22" y="4"/>
                  </a:lnTo>
                  <a:lnTo>
                    <a:pt x="24" y="2"/>
                  </a:lnTo>
                  <a:lnTo>
                    <a:pt x="27" y="1"/>
                  </a:lnTo>
                  <a:lnTo>
                    <a:pt x="32" y="0"/>
                  </a:lnTo>
                  <a:lnTo>
                    <a:pt x="37" y="1"/>
                  </a:lnTo>
                  <a:lnTo>
                    <a:pt x="43" y="4"/>
                  </a:lnTo>
                  <a:lnTo>
                    <a:pt x="37" y="20"/>
                  </a:lnTo>
                  <a:lnTo>
                    <a:pt x="33" y="18"/>
                  </a:lnTo>
                  <a:lnTo>
                    <a:pt x="30" y="18"/>
                  </a:lnTo>
                  <a:lnTo>
                    <a:pt x="26" y="18"/>
                  </a:lnTo>
                  <a:lnTo>
                    <a:pt x="23" y="19"/>
                  </a:lnTo>
                  <a:lnTo>
                    <a:pt x="21" y="22"/>
                  </a:lnTo>
                  <a:lnTo>
                    <a:pt x="19" y="27"/>
                  </a:lnTo>
                  <a:lnTo>
                    <a:pt x="18" y="36"/>
                  </a:lnTo>
                  <a:lnTo>
                    <a:pt x="18" y="49"/>
                  </a:lnTo>
                  <a:lnTo>
                    <a:pt x="18" y="70"/>
                  </a:lnTo>
                  <a:close/>
                </a:path>
              </a:pathLst>
            </a:custGeom>
            <a:solidFill>
              <a:srgbClr val="000000"/>
            </a:solidFill>
            <a:ln w="0">
              <a:solidFill>
                <a:srgbClr val="000000"/>
              </a:solidFill>
              <a:prstDash val="solid"/>
              <a:round/>
              <a:headEnd/>
              <a:tailEnd/>
            </a:ln>
          </p:spPr>
          <p:txBody>
            <a:bodyPr/>
            <a:lstStyle/>
            <a:p>
              <a:endParaRPr lang="en-US"/>
            </a:p>
          </p:txBody>
        </p:sp>
        <p:sp>
          <p:nvSpPr>
            <p:cNvPr id="169729" name="Freeform 2817"/>
            <p:cNvSpPr>
              <a:spLocks noEditPoints="1"/>
            </p:cNvSpPr>
            <p:nvPr/>
          </p:nvSpPr>
          <p:spPr bwMode="auto">
            <a:xfrm>
              <a:off x="2020" y="3402"/>
              <a:ext cx="12" cy="72"/>
            </a:xfrm>
            <a:custGeom>
              <a:avLst/>
              <a:gdLst/>
              <a:ahLst/>
              <a:cxnLst>
                <a:cxn ang="0">
                  <a:pos x="0" y="17"/>
                </a:cxn>
                <a:cxn ang="0">
                  <a:pos x="0" y="0"/>
                </a:cxn>
                <a:cxn ang="0">
                  <a:pos x="18" y="0"/>
                </a:cxn>
                <a:cxn ang="0">
                  <a:pos x="18" y="17"/>
                </a:cxn>
                <a:cxn ang="0">
                  <a:pos x="0" y="17"/>
                </a:cxn>
                <a:cxn ang="0">
                  <a:pos x="0" y="95"/>
                </a:cxn>
                <a:cxn ang="0">
                  <a:pos x="0" y="27"/>
                </a:cxn>
                <a:cxn ang="0">
                  <a:pos x="18" y="27"/>
                </a:cxn>
                <a:cxn ang="0">
                  <a:pos x="18" y="95"/>
                </a:cxn>
                <a:cxn ang="0">
                  <a:pos x="0" y="95"/>
                </a:cxn>
              </a:cxnLst>
              <a:rect l="0" t="0" r="r" b="b"/>
              <a:pathLst>
                <a:path w="18" h="95">
                  <a:moveTo>
                    <a:pt x="0" y="17"/>
                  </a:moveTo>
                  <a:lnTo>
                    <a:pt x="0" y="0"/>
                  </a:lnTo>
                  <a:lnTo>
                    <a:pt x="18" y="0"/>
                  </a:lnTo>
                  <a:lnTo>
                    <a:pt x="18" y="17"/>
                  </a:lnTo>
                  <a:lnTo>
                    <a:pt x="0" y="17"/>
                  </a:lnTo>
                  <a:close/>
                  <a:moveTo>
                    <a:pt x="0" y="95"/>
                  </a:moveTo>
                  <a:lnTo>
                    <a:pt x="0" y="27"/>
                  </a:lnTo>
                  <a:lnTo>
                    <a:pt x="18" y="27"/>
                  </a:lnTo>
                  <a:lnTo>
                    <a:pt x="18"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9730" name="Freeform 2818"/>
            <p:cNvSpPr>
              <a:spLocks noEditPoints="1"/>
            </p:cNvSpPr>
            <p:nvPr/>
          </p:nvSpPr>
          <p:spPr bwMode="auto">
            <a:xfrm>
              <a:off x="2043" y="3420"/>
              <a:ext cx="46" cy="76"/>
            </a:xfrm>
            <a:custGeom>
              <a:avLst/>
              <a:gdLst/>
              <a:ahLst/>
              <a:cxnLst>
                <a:cxn ang="0">
                  <a:pos x="25" y="76"/>
                </a:cxn>
                <a:cxn ang="0">
                  <a:pos x="28" y="82"/>
                </a:cxn>
                <a:cxn ang="0">
                  <a:pos x="32" y="83"/>
                </a:cxn>
                <a:cxn ang="0">
                  <a:pos x="40" y="83"/>
                </a:cxn>
                <a:cxn ang="0">
                  <a:pos x="45" y="82"/>
                </a:cxn>
                <a:cxn ang="0">
                  <a:pos x="48" y="76"/>
                </a:cxn>
                <a:cxn ang="0">
                  <a:pos x="49" y="72"/>
                </a:cxn>
                <a:cxn ang="0">
                  <a:pos x="49" y="57"/>
                </a:cxn>
                <a:cxn ang="0">
                  <a:pos x="28" y="70"/>
                </a:cxn>
                <a:cxn ang="0">
                  <a:pos x="7" y="57"/>
                </a:cxn>
                <a:cxn ang="0">
                  <a:pos x="0" y="35"/>
                </a:cxn>
                <a:cxn ang="0">
                  <a:pos x="9" y="9"/>
                </a:cxn>
                <a:cxn ang="0">
                  <a:pos x="29" y="0"/>
                </a:cxn>
                <a:cxn ang="0">
                  <a:pos x="49" y="10"/>
                </a:cxn>
                <a:cxn ang="0">
                  <a:pos x="67" y="2"/>
                </a:cxn>
                <a:cxn ang="0">
                  <a:pos x="67" y="73"/>
                </a:cxn>
                <a:cxn ang="0">
                  <a:pos x="63" y="86"/>
                </a:cxn>
                <a:cxn ang="0">
                  <a:pos x="56" y="93"/>
                </a:cxn>
                <a:cxn ang="0">
                  <a:pos x="46" y="96"/>
                </a:cxn>
                <a:cxn ang="0">
                  <a:pos x="35" y="97"/>
                </a:cxn>
                <a:cxn ang="0">
                  <a:pos x="10" y="91"/>
                </a:cxn>
                <a:cxn ang="0">
                  <a:pos x="5" y="84"/>
                </a:cxn>
                <a:cxn ang="0">
                  <a:pos x="3" y="76"/>
                </a:cxn>
                <a:cxn ang="0">
                  <a:pos x="3" y="74"/>
                </a:cxn>
                <a:cxn ang="0">
                  <a:pos x="19" y="40"/>
                </a:cxn>
                <a:cxn ang="0">
                  <a:pos x="21" y="48"/>
                </a:cxn>
                <a:cxn ang="0">
                  <a:pos x="25" y="53"/>
                </a:cxn>
                <a:cxn ang="0">
                  <a:pos x="33" y="56"/>
                </a:cxn>
                <a:cxn ang="0">
                  <a:pos x="42" y="53"/>
                </a:cxn>
                <a:cxn ang="0">
                  <a:pos x="47" y="47"/>
                </a:cxn>
                <a:cxn ang="0">
                  <a:pos x="49" y="35"/>
                </a:cxn>
                <a:cxn ang="0">
                  <a:pos x="48" y="26"/>
                </a:cxn>
                <a:cxn ang="0">
                  <a:pos x="45" y="19"/>
                </a:cxn>
                <a:cxn ang="0">
                  <a:pos x="37" y="14"/>
                </a:cxn>
                <a:cxn ang="0">
                  <a:pos x="30" y="14"/>
                </a:cxn>
                <a:cxn ang="0">
                  <a:pos x="22" y="18"/>
                </a:cxn>
                <a:cxn ang="0">
                  <a:pos x="19" y="28"/>
                </a:cxn>
              </a:cxnLst>
              <a:rect l="0" t="0" r="r" b="b"/>
              <a:pathLst>
                <a:path w="67" h="97">
                  <a:moveTo>
                    <a:pt x="3" y="74"/>
                  </a:moveTo>
                  <a:lnTo>
                    <a:pt x="25" y="76"/>
                  </a:lnTo>
                  <a:lnTo>
                    <a:pt x="25" y="79"/>
                  </a:lnTo>
                  <a:lnTo>
                    <a:pt x="28" y="82"/>
                  </a:lnTo>
                  <a:lnTo>
                    <a:pt x="29" y="83"/>
                  </a:lnTo>
                  <a:lnTo>
                    <a:pt x="32" y="83"/>
                  </a:lnTo>
                  <a:lnTo>
                    <a:pt x="35" y="84"/>
                  </a:lnTo>
                  <a:lnTo>
                    <a:pt x="40" y="83"/>
                  </a:lnTo>
                  <a:lnTo>
                    <a:pt x="43" y="83"/>
                  </a:lnTo>
                  <a:lnTo>
                    <a:pt x="45" y="82"/>
                  </a:lnTo>
                  <a:lnTo>
                    <a:pt x="47" y="79"/>
                  </a:lnTo>
                  <a:lnTo>
                    <a:pt x="48" y="76"/>
                  </a:lnTo>
                  <a:lnTo>
                    <a:pt x="49" y="74"/>
                  </a:lnTo>
                  <a:lnTo>
                    <a:pt x="49" y="72"/>
                  </a:lnTo>
                  <a:lnTo>
                    <a:pt x="49" y="67"/>
                  </a:lnTo>
                  <a:lnTo>
                    <a:pt x="49" y="57"/>
                  </a:lnTo>
                  <a:lnTo>
                    <a:pt x="40" y="66"/>
                  </a:lnTo>
                  <a:lnTo>
                    <a:pt x="28" y="70"/>
                  </a:lnTo>
                  <a:lnTo>
                    <a:pt x="16" y="66"/>
                  </a:lnTo>
                  <a:lnTo>
                    <a:pt x="7" y="57"/>
                  </a:lnTo>
                  <a:lnTo>
                    <a:pt x="2" y="48"/>
                  </a:lnTo>
                  <a:lnTo>
                    <a:pt x="0" y="35"/>
                  </a:lnTo>
                  <a:lnTo>
                    <a:pt x="2" y="20"/>
                  </a:lnTo>
                  <a:lnTo>
                    <a:pt x="9" y="9"/>
                  </a:lnTo>
                  <a:lnTo>
                    <a:pt x="18" y="2"/>
                  </a:lnTo>
                  <a:lnTo>
                    <a:pt x="29" y="0"/>
                  </a:lnTo>
                  <a:lnTo>
                    <a:pt x="41" y="3"/>
                  </a:lnTo>
                  <a:lnTo>
                    <a:pt x="49" y="10"/>
                  </a:lnTo>
                  <a:lnTo>
                    <a:pt x="49" y="2"/>
                  </a:lnTo>
                  <a:lnTo>
                    <a:pt x="67" y="2"/>
                  </a:lnTo>
                  <a:lnTo>
                    <a:pt x="67" y="62"/>
                  </a:lnTo>
                  <a:lnTo>
                    <a:pt x="67" y="73"/>
                  </a:lnTo>
                  <a:lnTo>
                    <a:pt x="66" y="80"/>
                  </a:lnTo>
                  <a:lnTo>
                    <a:pt x="63" y="86"/>
                  </a:lnTo>
                  <a:lnTo>
                    <a:pt x="59" y="89"/>
                  </a:lnTo>
                  <a:lnTo>
                    <a:pt x="56" y="93"/>
                  </a:lnTo>
                  <a:lnTo>
                    <a:pt x="51" y="95"/>
                  </a:lnTo>
                  <a:lnTo>
                    <a:pt x="46" y="96"/>
                  </a:lnTo>
                  <a:lnTo>
                    <a:pt x="41" y="97"/>
                  </a:lnTo>
                  <a:lnTo>
                    <a:pt x="35" y="97"/>
                  </a:lnTo>
                  <a:lnTo>
                    <a:pt x="20" y="96"/>
                  </a:lnTo>
                  <a:lnTo>
                    <a:pt x="10" y="91"/>
                  </a:lnTo>
                  <a:lnTo>
                    <a:pt x="7" y="88"/>
                  </a:lnTo>
                  <a:lnTo>
                    <a:pt x="5" y="84"/>
                  </a:lnTo>
                  <a:lnTo>
                    <a:pt x="3" y="80"/>
                  </a:lnTo>
                  <a:lnTo>
                    <a:pt x="3" y="76"/>
                  </a:lnTo>
                  <a:lnTo>
                    <a:pt x="3" y="75"/>
                  </a:lnTo>
                  <a:lnTo>
                    <a:pt x="3" y="74"/>
                  </a:lnTo>
                  <a:close/>
                  <a:moveTo>
                    <a:pt x="18" y="35"/>
                  </a:moveTo>
                  <a:lnTo>
                    <a:pt x="19" y="40"/>
                  </a:lnTo>
                  <a:lnTo>
                    <a:pt x="19" y="44"/>
                  </a:lnTo>
                  <a:lnTo>
                    <a:pt x="21" y="48"/>
                  </a:lnTo>
                  <a:lnTo>
                    <a:pt x="22" y="51"/>
                  </a:lnTo>
                  <a:lnTo>
                    <a:pt x="25" y="53"/>
                  </a:lnTo>
                  <a:lnTo>
                    <a:pt x="29" y="55"/>
                  </a:lnTo>
                  <a:lnTo>
                    <a:pt x="33" y="56"/>
                  </a:lnTo>
                  <a:lnTo>
                    <a:pt x="37" y="55"/>
                  </a:lnTo>
                  <a:lnTo>
                    <a:pt x="42" y="53"/>
                  </a:lnTo>
                  <a:lnTo>
                    <a:pt x="45" y="51"/>
                  </a:lnTo>
                  <a:lnTo>
                    <a:pt x="47" y="47"/>
                  </a:lnTo>
                  <a:lnTo>
                    <a:pt x="49" y="41"/>
                  </a:lnTo>
                  <a:lnTo>
                    <a:pt x="49" y="35"/>
                  </a:lnTo>
                  <a:lnTo>
                    <a:pt x="49" y="30"/>
                  </a:lnTo>
                  <a:lnTo>
                    <a:pt x="48" y="26"/>
                  </a:lnTo>
                  <a:lnTo>
                    <a:pt x="47" y="21"/>
                  </a:lnTo>
                  <a:lnTo>
                    <a:pt x="45" y="19"/>
                  </a:lnTo>
                  <a:lnTo>
                    <a:pt x="42" y="16"/>
                  </a:lnTo>
                  <a:lnTo>
                    <a:pt x="37" y="14"/>
                  </a:lnTo>
                  <a:lnTo>
                    <a:pt x="33" y="14"/>
                  </a:lnTo>
                  <a:lnTo>
                    <a:pt x="30" y="14"/>
                  </a:lnTo>
                  <a:lnTo>
                    <a:pt x="25" y="16"/>
                  </a:lnTo>
                  <a:lnTo>
                    <a:pt x="22" y="18"/>
                  </a:lnTo>
                  <a:lnTo>
                    <a:pt x="20" y="22"/>
                  </a:lnTo>
                  <a:lnTo>
                    <a:pt x="19" y="28"/>
                  </a:lnTo>
                  <a:lnTo>
                    <a:pt x="18" y="35"/>
                  </a:lnTo>
                  <a:close/>
                </a:path>
              </a:pathLst>
            </a:custGeom>
            <a:solidFill>
              <a:srgbClr val="000000"/>
            </a:solidFill>
            <a:ln w="0">
              <a:solidFill>
                <a:srgbClr val="000000"/>
              </a:solidFill>
              <a:prstDash val="solid"/>
              <a:round/>
              <a:headEnd/>
              <a:tailEnd/>
            </a:ln>
          </p:spPr>
          <p:txBody>
            <a:bodyPr/>
            <a:lstStyle/>
            <a:p>
              <a:endParaRPr lang="en-US"/>
            </a:p>
          </p:txBody>
        </p:sp>
        <p:sp>
          <p:nvSpPr>
            <p:cNvPr id="169731" name="Freeform 2819"/>
            <p:cNvSpPr>
              <a:spLocks/>
            </p:cNvSpPr>
            <p:nvPr/>
          </p:nvSpPr>
          <p:spPr bwMode="auto">
            <a:xfrm>
              <a:off x="2102" y="3402"/>
              <a:ext cx="43" cy="72"/>
            </a:xfrm>
            <a:custGeom>
              <a:avLst/>
              <a:gdLst/>
              <a:ahLst/>
              <a:cxnLst>
                <a:cxn ang="0">
                  <a:pos x="17" y="0"/>
                </a:cxn>
                <a:cxn ang="0">
                  <a:pos x="17" y="35"/>
                </a:cxn>
                <a:cxn ang="0">
                  <a:pos x="27" y="28"/>
                </a:cxn>
                <a:cxn ang="0">
                  <a:pos x="38" y="25"/>
                </a:cxn>
                <a:cxn ang="0">
                  <a:pos x="44" y="26"/>
                </a:cxn>
                <a:cxn ang="0">
                  <a:pos x="50" y="27"/>
                </a:cxn>
                <a:cxn ang="0">
                  <a:pos x="54" y="30"/>
                </a:cxn>
                <a:cxn ang="0">
                  <a:pos x="58" y="33"/>
                </a:cxn>
                <a:cxn ang="0">
                  <a:pos x="60" y="37"/>
                </a:cxn>
                <a:cxn ang="0">
                  <a:pos x="61" y="41"/>
                </a:cxn>
                <a:cxn ang="0">
                  <a:pos x="62" y="44"/>
                </a:cxn>
                <a:cxn ang="0">
                  <a:pos x="62" y="49"/>
                </a:cxn>
                <a:cxn ang="0">
                  <a:pos x="62" y="54"/>
                </a:cxn>
                <a:cxn ang="0">
                  <a:pos x="62" y="95"/>
                </a:cxn>
                <a:cxn ang="0">
                  <a:pos x="44" y="95"/>
                </a:cxn>
                <a:cxn ang="0">
                  <a:pos x="44" y="58"/>
                </a:cxn>
                <a:cxn ang="0">
                  <a:pos x="44" y="52"/>
                </a:cxn>
                <a:cxn ang="0">
                  <a:pos x="43" y="47"/>
                </a:cxn>
                <a:cxn ang="0">
                  <a:pos x="43" y="45"/>
                </a:cxn>
                <a:cxn ang="0">
                  <a:pos x="41" y="42"/>
                </a:cxn>
                <a:cxn ang="0">
                  <a:pos x="39" y="40"/>
                </a:cxn>
                <a:cxn ang="0">
                  <a:pos x="37" y="39"/>
                </a:cxn>
                <a:cxn ang="0">
                  <a:pos x="32" y="39"/>
                </a:cxn>
                <a:cxn ang="0">
                  <a:pos x="28" y="39"/>
                </a:cxn>
                <a:cxn ang="0">
                  <a:pos x="24" y="41"/>
                </a:cxn>
                <a:cxn ang="0">
                  <a:pos x="20" y="43"/>
                </a:cxn>
                <a:cxn ang="0">
                  <a:pos x="18" y="47"/>
                </a:cxn>
                <a:cxn ang="0">
                  <a:pos x="18" y="51"/>
                </a:cxn>
                <a:cxn ang="0">
                  <a:pos x="17" y="55"/>
                </a:cxn>
                <a:cxn ang="0">
                  <a:pos x="17" y="61"/>
                </a:cxn>
                <a:cxn ang="0">
                  <a:pos x="17" y="95"/>
                </a:cxn>
                <a:cxn ang="0">
                  <a:pos x="0" y="95"/>
                </a:cxn>
                <a:cxn ang="0">
                  <a:pos x="0" y="0"/>
                </a:cxn>
                <a:cxn ang="0">
                  <a:pos x="17" y="0"/>
                </a:cxn>
              </a:cxnLst>
              <a:rect l="0" t="0" r="r" b="b"/>
              <a:pathLst>
                <a:path w="62" h="95">
                  <a:moveTo>
                    <a:pt x="17" y="0"/>
                  </a:moveTo>
                  <a:lnTo>
                    <a:pt x="17" y="35"/>
                  </a:lnTo>
                  <a:lnTo>
                    <a:pt x="27" y="28"/>
                  </a:lnTo>
                  <a:lnTo>
                    <a:pt x="38" y="25"/>
                  </a:lnTo>
                  <a:lnTo>
                    <a:pt x="44" y="26"/>
                  </a:lnTo>
                  <a:lnTo>
                    <a:pt x="50" y="27"/>
                  </a:lnTo>
                  <a:lnTo>
                    <a:pt x="54" y="30"/>
                  </a:lnTo>
                  <a:lnTo>
                    <a:pt x="58" y="33"/>
                  </a:lnTo>
                  <a:lnTo>
                    <a:pt x="60" y="37"/>
                  </a:lnTo>
                  <a:lnTo>
                    <a:pt x="61" y="41"/>
                  </a:lnTo>
                  <a:lnTo>
                    <a:pt x="62" y="44"/>
                  </a:lnTo>
                  <a:lnTo>
                    <a:pt x="62" y="49"/>
                  </a:lnTo>
                  <a:lnTo>
                    <a:pt x="62" y="54"/>
                  </a:lnTo>
                  <a:lnTo>
                    <a:pt x="62" y="95"/>
                  </a:lnTo>
                  <a:lnTo>
                    <a:pt x="44" y="95"/>
                  </a:lnTo>
                  <a:lnTo>
                    <a:pt x="44" y="58"/>
                  </a:lnTo>
                  <a:lnTo>
                    <a:pt x="44" y="52"/>
                  </a:lnTo>
                  <a:lnTo>
                    <a:pt x="43" y="47"/>
                  </a:lnTo>
                  <a:lnTo>
                    <a:pt x="43" y="45"/>
                  </a:lnTo>
                  <a:lnTo>
                    <a:pt x="41" y="42"/>
                  </a:lnTo>
                  <a:lnTo>
                    <a:pt x="39" y="40"/>
                  </a:lnTo>
                  <a:lnTo>
                    <a:pt x="37" y="39"/>
                  </a:lnTo>
                  <a:lnTo>
                    <a:pt x="32" y="39"/>
                  </a:lnTo>
                  <a:lnTo>
                    <a:pt x="28" y="39"/>
                  </a:lnTo>
                  <a:lnTo>
                    <a:pt x="24" y="41"/>
                  </a:lnTo>
                  <a:lnTo>
                    <a:pt x="20" y="43"/>
                  </a:lnTo>
                  <a:lnTo>
                    <a:pt x="18" y="47"/>
                  </a:lnTo>
                  <a:lnTo>
                    <a:pt x="18" y="51"/>
                  </a:lnTo>
                  <a:lnTo>
                    <a:pt x="17" y="55"/>
                  </a:lnTo>
                  <a:lnTo>
                    <a:pt x="17" y="61"/>
                  </a:lnTo>
                  <a:lnTo>
                    <a:pt x="17" y="95"/>
                  </a:lnTo>
                  <a:lnTo>
                    <a:pt x="0" y="95"/>
                  </a:lnTo>
                  <a:lnTo>
                    <a:pt x="0" y="0"/>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9732" name="Freeform 2820"/>
            <p:cNvSpPr>
              <a:spLocks/>
            </p:cNvSpPr>
            <p:nvPr/>
          </p:nvSpPr>
          <p:spPr bwMode="auto">
            <a:xfrm>
              <a:off x="2153" y="3403"/>
              <a:ext cx="28" cy="73"/>
            </a:xfrm>
            <a:custGeom>
              <a:avLst/>
              <a:gdLst/>
              <a:ahLst/>
              <a:cxnLst>
                <a:cxn ang="0">
                  <a:pos x="39" y="25"/>
                </a:cxn>
                <a:cxn ang="0">
                  <a:pos x="39" y="38"/>
                </a:cxn>
                <a:cxn ang="0">
                  <a:pos x="26" y="38"/>
                </a:cxn>
                <a:cxn ang="0">
                  <a:pos x="26" y="66"/>
                </a:cxn>
                <a:cxn ang="0">
                  <a:pos x="26" y="72"/>
                </a:cxn>
                <a:cxn ang="0">
                  <a:pos x="26" y="75"/>
                </a:cxn>
                <a:cxn ang="0">
                  <a:pos x="26" y="77"/>
                </a:cxn>
                <a:cxn ang="0">
                  <a:pos x="27" y="78"/>
                </a:cxn>
                <a:cxn ang="0">
                  <a:pos x="28" y="79"/>
                </a:cxn>
                <a:cxn ang="0">
                  <a:pos x="29" y="80"/>
                </a:cxn>
                <a:cxn ang="0">
                  <a:pos x="32" y="80"/>
                </a:cxn>
                <a:cxn ang="0">
                  <a:pos x="35" y="79"/>
                </a:cxn>
                <a:cxn ang="0">
                  <a:pos x="40" y="78"/>
                </a:cxn>
                <a:cxn ang="0">
                  <a:pos x="41" y="91"/>
                </a:cxn>
                <a:cxn ang="0">
                  <a:pos x="34" y="94"/>
                </a:cxn>
                <a:cxn ang="0">
                  <a:pos x="26" y="94"/>
                </a:cxn>
                <a:cxn ang="0">
                  <a:pos x="22" y="94"/>
                </a:cxn>
                <a:cxn ang="0">
                  <a:pos x="17" y="93"/>
                </a:cxn>
                <a:cxn ang="0">
                  <a:pos x="14" y="90"/>
                </a:cxn>
                <a:cxn ang="0">
                  <a:pos x="12" y="88"/>
                </a:cxn>
                <a:cxn ang="0">
                  <a:pos x="10" y="85"/>
                </a:cxn>
                <a:cxn ang="0">
                  <a:pos x="9" y="80"/>
                </a:cxn>
                <a:cxn ang="0">
                  <a:pos x="9" y="78"/>
                </a:cxn>
                <a:cxn ang="0">
                  <a:pos x="9" y="74"/>
                </a:cxn>
                <a:cxn ang="0">
                  <a:pos x="9" y="68"/>
                </a:cxn>
                <a:cxn ang="0">
                  <a:pos x="9" y="38"/>
                </a:cxn>
                <a:cxn ang="0">
                  <a:pos x="0" y="38"/>
                </a:cxn>
                <a:cxn ang="0">
                  <a:pos x="0" y="25"/>
                </a:cxn>
                <a:cxn ang="0">
                  <a:pos x="9" y="25"/>
                </a:cxn>
                <a:cxn ang="0">
                  <a:pos x="9" y="10"/>
                </a:cxn>
                <a:cxn ang="0">
                  <a:pos x="26" y="0"/>
                </a:cxn>
                <a:cxn ang="0">
                  <a:pos x="26" y="25"/>
                </a:cxn>
                <a:cxn ang="0">
                  <a:pos x="39" y="25"/>
                </a:cxn>
              </a:cxnLst>
              <a:rect l="0" t="0" r="r" b="b"/>
              <a:pathLst>
                <a:path w="41" h="94">
                  <a:moveTo>
                    <a:pt x="39" y="25"/>
                  </a:moveTo>
                  <a:lnTo>
                    <a:pt x="39" y="38"/>
                  </a:lnTo>
                  <a:lnTo>
                    <a:pt x="26" y="38"/>
                  </a:lnTo>
                  <a:lnTo>
                    <a:pt x="26" y="66"/>
                  </a:lnTo>
                  <a:lnTo>
                    <a:pt x="26" y="72"/>
                  </a:lnTo>
                  <a:lnTo>
                    <a:pt x="26" y="75"/>
                  </a:lnTo>
                  <a:lnTo>
                    <a:pt x="26" y="77"/>
                  </a:lnTo>
                  <a:lnTo>
                    <a:pt x="27" y="78"/>
                  </a:lnTo>
                  <a:lnTo>
                    <a:pt x="28" y="79"/>
                  </a:lnTo>
                  <a:lnTo>
                    <a:pt x="29" y="80"/>
                  </a:lnTo>
                  <a:lnTo>
                    <a:pt x="32" y="80"/>
                  </a:lnTo>
                  <a:lnTo>
                    <a:pt x="35" y="79"/>
                  </a:lnTo>
                  <a:lnTo>
                    <a:pt x="40" y="78"/>
                  </a:lnTo>
                  <a:lnTo>
                    <a:pt x="41" y="91"/>
                  </a:lnTo>
                  <a:lnTo>
                    <a:pt x="34" y="94"/>
                  </a:lnTo>
                  <a:lnTo>
                    <a:pt x="26" y="94"/>
                  </a:lnTo>
                  <a:lnTo>
                    <a:pt x="22" y="94"/>
                  </a:lnTo>
                  <a:lnTo>
                    <a:pt x="17" y="93"/>
                  </a:lnTo>
                  <a:lnTo>
                    <a:pt x="14" y="90"/>
                  </a:lnTo>
                  <a:lnTo>
                    <a:pt x="12" y="88"/>
                  </a:lnTo>
                  <a:lnTo>
                    <a:pt x="10" y="85"/>
                  </a:lnTo>
                  <a:lnTo>
                    <a:pt x="9" y="80"/>
                  </a:lnTo>
                  <a:lnTo>
                    <a:pt x="9" y="78"/>
                  </a:lnTo>
                  <a:lnTo>
                    <a:pt x="9" y="74"/>
                  </a:lnTo>
                  <a:lnTo>
                    <a:pt x="9" y="68"/>
                  </a:lnTo>
                  <a:lnTo>
                    <a:pt x="9" y="38"/>
                  </a:lnTo>
                  <a:lnTo>
                    <a:pt x="0" y="38"/>
                  </a:lnTo>
                  <a:lnTo>
                    <a:pt x="0" y="25"/>
                  </a:lnTo>
                  <a:lnTo>
                    <a:pt x="9" y="25"/>
                  </a:lnTo>
                  <a:lnTo>
                    <a:pt x="9" y="10"/>
                  </a:lnTo>
                  <a:lnTo>
                    <a:pt x="26" y="0"/>
                  </a:lnTo>
                  <a:lnTo>
                    <a:pt x="26" y="25"/>
                  </a:lnTo>
                  <a:lnTo>
                    <a:pt x="39" y="25"/>
                  </a:lnTo>
                  <a:close/>
                </a:path>
              </a:pathLst>
            </a:custGeom>
            <a:solidFill>
              <a:srgbClr val="000000"/>
            </a:solidFill>
            <a:ln w="0">
              <a:solidFill>
                <a:srgbClr val="000000"/>
              </a:solidFill>
              <a:prstDash val="solid"/>
              <a:round/>
              <a:headEnd/>
              <a:tailEnd/>
            </a:ln>
          </p:spPr>
          <p:txBody>
            <a:bodyPr/>
            <a:lstStyle/>
            <a:p>
              <a:endParaRPr lang="en-US"/>
            </a:p>
          </p:txBody>
        </p:sp>
        <p:sp>
          <p:nvSpPr>
            <p:cNvPr id="169733" name="Freeform 2821"/>
            <p:cNvSpPr>
              <a:spLocks noEditPoints="1"/>
            </p:cNvSpPr>
            <p:nvPr/>
          </p:nvSpPr>
          <p:spPr bwMode="auto">
            <a:xfrm>
              <a:off x="2210" y="3420"/>
              <a:ext cx="44" cy="56"/>
            </a:xfrm>
            <a:custGeom>
              <a:avLst/>
              <a:gdLst/>
              <a:ahLst/>
              <a:cxnLst>
                <a:cxn ang="0">
                  <a:pos x="3" y="19"/>
                </a:cxn>
                <a:cxn ang="0">
                  <a:pos x="8" y="8"/>
                </a:cxn>
                <a:cxn ang="0">
                  <a:pos x="21" y="1"/>
                </a:cxn>
                <a:cxn ang="0">
                  <a:pos x="43" y="1"/>
                </a:cxn>
                <a:cxn ang="0">
                  <a:pos x="53" y="5"/>
                </a:cxn>
                <a:cxn ang="0">
                  <a:pos x="58" y="9"/>
                </a:cxn>
                <a:cxn ang="0">
                  <a:pos x="60" y="19"/>
                </a:cxn>
                <a:cxn ang="0">
                  <a:pos x="60" y="48"/>
                </a:cxn>
                <a:cxn ang="0">
                  <a:pos x="60" y="57"/>
                </a:cxn>
                <a:cxn ang="0">
                  <a:pos x="62" y="65"/>
                </a:cxn>
                <a:cxn ang="0">
                  <a:pos x="47" y="70"/>
                </a:cxn>
                <a:cxn ang="0">
                  <a:pos x="45" y="64"/>
                </a:cxn>
                <a:cxn ang="0">
                  <a:pos x="44" y="62"/>
                </a:cxn>
                <a:cxn ang="0">
                  <a:pos x="34" y="68"/>
                </a:cxn>
                <a:cxn ang="0">
                  <a:pos x="23" y="71"/>
                </a:cxn>
                <a:cxn ang="0">
                  <a:pos x="13" y="70"/>
                </a:cxn>
                <a:cxn ang="0">
                  <a:pos x="6" y="65"/>
                </a:cxn>
                <a:cxn ang="0">
                  <a:pos x="1" y="56"/>
                </a:cxn>
                <a:cxn ang="0">
                  <a:pos x="1" y="45"/>
                </a:cxn>
                <a:cxn ang="0">
                  <a:pos x="6" y="36"/>
                </a:cxn>
                <a:cxn ang="0">
                  <a:pos x="14" y="31"/>
                </a:cxn>
                <a:cxn ang="0">
                  <a:pos x="25" y="29"/>
                </a:cxn>
                <a:cxn ang="0">
                  <a:pos x="43" y="25"/>
                </a:cxn>
                <a:cxn ang="0">
                  <a:pos x="43" y="19"/>
                </a:cxn>
                <a:cxn ang="0">
                  <a:pos x="40" y="16"/>
                </a:cxn>
                <a:cxn ang="0">
                  <a:pos x="35" y="14"/>
                </a:cxn>
                <a:cxn ang="0">
                  <a:pos x="26" y="14"/>
                </a:cxn>
                <a:cxn ang="0">
                  <a:pos x="21" y="18"/>
                </a:cxn>
                <a:cxn ang="0">
                  <a:pos x="43" y="38"/>
                </a:cxn>
                <a:cxn ang="0">
                  <a:pos x="36" y="40"/>
                </a:cxn>
                <a:cxn ang="0">
                  <a:pos x="27" y="41"/>
                </a:cxn>
                <a:cxn ang="0">
                  <a:pos x="22" y="43"/>
                </a:cxn>
                <a:cxn ang="0">
                  <a:pos x="18" y="47"/>
                </a:cxn>
                <a:cxn ang="0">
                  <a:pos x="18" y="52"/>
                </a:cxn>
                <a:cxn ang="0">
                  <a:pos x="24" y="56"/>
                </a:cxn>
                <a:cxn ang="0">
                  <a:pos x="33" y="56"/>
                </a:cxn>
                <a:cxn ang="0">
                  <a:pos x="40" y="52"/>
                </a:cxn>
                <a:cxn ang="0">
                  <a:pos x="43" y="48"/>
                </a:cxn>
                <a:cxn ang="0">
                  <a:pos x="43" y="41"/>
                </a:cxn>
              </a:cxnLst>
              <a:rect l="0" t="0" r="r" b="b"/>
              <a:pathLst>
                <a:path w="64" h="71">
                  <a:moveTo>
                    <a:pt x="20" y="21"/>
                  </a:moveTo>
                  <a:lnTo>
                    <a:pt x="3" y="19"/>
                  </a:lnTo>
                  <a:lnTo>
                    <a:pt x="5" y="13"/>
                  </a:lnTo>
                  <a:lnTo>
                    <a:pt x="8" y="8"/>
                  </a:lnTo>
                  <a:lnTo>
                    <a:pt x="12" y="5"/>
                  </a:lnTo>
                  <a:lnTo>
                    <a:pt x="21" y="1"/>
                  </a:lnTo>
                  <a:lnTo>
                    <a:pt x="32" y="0"/>
                  </a:lnTo>
                  <a:lnTo>
                    <a:pt x="43" y="1"/>
                  </a:lnTo>
                  <a:lnTo>
                    <a:pt x="49" y="3"/>
                  </a:lnTo>
                  <a:lnTo>
                    <a:pt x="53" y="5"/>
                  </a:lnTo>
                  <a:lnTo>
                    <a:pt x="56" y="7"/>
                  </a:lnTo>
                  <a:lnTo>
                    <a:pt x="58" y="9"/>
                  </a:lnTo>
                  <a:lnTo>
                    <a:pt x="59" y="14"/>
                  </a:lnTo>
                  <a:lnTo>
                    <a:pt x="60" y="19"/>
                  </a:lnTo>
                  <a:lnTo>
                    <a:pt x="60" y="26"/>
                  </a:lnTo>
                  <a:lnTo>
                    <a:pt x="60" y="48"/>
                  </a:lnTo>
                  <a:lnTo>
                    <a:pt x="60" y="53"/>
                  </a:lnTo>
                  <a:lnTo>
                    <a:pt x="60" y="57"/>
                  </a:lnTo>
                  <a:lnTo>
                    <a:pt x="61" y="61"/>
                  </a:lnTo>
                  <a:lnTo>
                    <a:pt x="62" y="65"/>
                  </a:lnTo>
                  <a:lnTo>
                    <a:pt x="64" y="70"/>
                  </a:lnTo>
                  <a:lnTo>
                    <a:pt x="47" y="70"/>
                  </a:lnTo>
                  <a:lnTo>
                    <a:pt x="46" y="67"/>
                  </a:lnTo>
                  <a:lnTo>
                    <a:pt x="45" y="64"/>
                  </a:lnTo>
                  <a:lnTo>
                    <a:pt x="45" y="62"/>
                  </a:lnTo>
                  <a:lnTo>
                    <a:pt x="44" y="62"/>
                  </a:lnTo>
                  <a:lnTo>
                    <a:pt x="39" y="65"/>
                  </a:lnTo>
                  <a:lnTo>
                    <a:pt x="34" y="68"/>
                  </a:lnTo>
                  <a:lnTo>
                    <a:pt x="28" y="71"/>
                  </a:lnTo>
                  <a:lnTo>
                    <a:pt x="23" y="71"/>
                  </a:lnTo>
                  <a:lnTo>
                    <a:pt x="17" y="71"/>
                  </a:lnTo>
                  <a:lnTo>
                    <a:pt x="13" y="70"/>
                  </a:lnTo>
                  <a:lnTo>
                    <a:pt x="10" y="67"/>
                  </a:lnTo>
                  <a:lnTo>
                    <a:pt x="6" y="65"/>
                  </a:lnTo>
                  <a:lnTo>
                    <a:pt x="3" y="61"/>
                  </a:lnTo>
                  <a:lnTo>
                    <a:pt x="1" y="56"/>
                  </a:lnTo>
                  <a:lnTo>
                    <a:pt x="0" y="51"/>
                  </a:lnTo>
                  <a:lnTo>
                    <a:pt x="1" y="45"/>
                  </a:lnTo>
                  <a:lnTo>
                    <a:pt x="3" y="40"/>
                  </a:lnTo>
                  <a:lnTo>
                    <a:pt x="6" y="36"/>
                  </a:lnTo>
                  <a:lnTo>
                    <a:pt x="11" y="33"/>
                  </a:lnTo>
                  <a:lnTo>
                    <a:pt x="14" y="31"/>
                  </a:lnTo>
                  <a:lnTo>
                    <a:pt x="20" y="30"/>
                  </a:lnTo>
                  <a:lnTo>
                    <a:pt x="25" y="29"/>
                  </a:lnTo>
                  <a:lnTo>
                    <a:pt x="36" y="27"/>
                  </a:lnTo>
                  <a:lnTo>
                    <a:pt x="43" y="25"/>
                  </a:lnTo>
                  <a:lnTo>
                    <a:pt x="43" y="22"/>
                  </a:lnTo>
                  <a:lnTo>
                    <a:pt x="43" y="19"/>
                  </a:lnTo>
                  <a:lnTo>
                    <a:pt x="41" y="17"/>
                  </a:lnTo>
                  <a:lnTo>
                    <a:pt x="40" y="16"/>
                  </a:lnTo>
                  <a:lnTo>
                    <a:pt x="38" y="15"/>
                  </a:lnTo>
                  <a:lnTo>
                    <a:pt x="35" y="14"/>
                  </a:lnTo>
                  <a:lnTo>
                    <a:pt x="31" y="14"/>
                  </a:lnTo>
                  <a:lnTo>
                    <a:pt x="26" y="14"/>
                  </a:lnTo>
                  <a:lnTo>
                    <a:pt x="23" y="15"/>
                  </a:lnTo>
                  <a:lnTo>
                    <a:pt x="21" y="18"/>
                  </a:lnTo>
                  <a:lnTo>
                    <a:pt x="20" y="21"/>
                  </a:lnTo>
                  <a:close/>
                  <a:moveTo>
                    <a:pt x="43" y="38"/>
                  </a:moveTo>
                  <a:lnTo>
                    <a:pt x="39" y="39"/>
                  </a:lnTo>
                  <a:lnTo>
                    <a:pt x="36" y="40"/>
                  </a:lnTo>
                  <a:lnTo>
                    <a:pt x="32" y="40"/>
                  </a:lnTo>
                  <a:lnTo>
                    <a:pt x="27" y="41"/>
                  </a:lnTo>
                  <a:lnTo>
                    <a:pt x="24" y="42"/>
                  </a:lnTo>
                  <a:lnTo>
                    <a:pt x="22" y="43"/>
                  </a:lnTo>
                  <a:lnTo>
                    <a:pt x="20" y="45"/>
                  </a:lnTo>
                  <a:lnTo>
                    <a:pt x="18" y="47"/>
                  </a:lnTo>
                  <a:lnTo>
                    <a:pt x="17" y="49"/>
                  </a:lnTo>
                  <a:lnTo>
                    <a:pt x="18" y="52"/>
                  </a:lnTo>
                  <a:lnTo>
                    <a:pt x="21" y="55"/>
                  </a:lnTo>
                  <a:lnTo>
                    <a:pt x="24" y="56"/>
                  </a:lnTo>
                  <a:lnTo>
                    <a:pt x="28" y="57"/>
                  </a:lnTo>
                  <a:lnTo>
                    <a:pt x="33" y="56"/>
                  </a:lnTo>
                  <a:lnTo>
                    <a:pt x="37" y="54"/>
                  </a:lnTo>
                  <a:lnTo>
                    <a:pt x="40" y="52"/>
                  </a:lnTo>
                  <a:lnTo>
                    <a:pt x="41" y="49"/>
                  </a:lnTo>
                  <a:lnTo>
                    <a:pt x="43" y="48"/>
                  </a:lnTo>
                  <a:lnTo>
                    <a:pt x="43" y="44"/>
                  </a:lnTo>
                  <a:lnTo>
                    <a:pt x="43" y="41"/>
                  </a:lnTo>
                  <a:lnTo>
                    <a:pt x="43" y="38"/>
                  </a:lnTo>
                  <a:close/>
                </a:path>
              </a:pathLst>
            </a:custGeom>
            <a:solidFill>
              <a:srgbClr val="000000"/>
            </a:solidFill>
            <a:ln w="0">
              <a:solidFill>
                <a:srgbClr val="000000"/>
              </a:solidFill>
              <a:prstDash val="solid"/>
              <a:round/>
              <a:headEnd/>
              <a:tailEnd/>
            </a:ln>
          </p:spPr>
          <p:txBody>
            <a:bodyPr/>
            <a:lstStyle/>
            <a:p>
              <a:endParaRPr lang="en-US"/>
            </a:p>
          </p:txBody>
        </p:sp>
        <p:sp>
          <p:nvSpPr>
            <p:cNvPr id="169734" name="Freeform 2822"/>
            <p:cNvSpPr>
              <a:spLocks/>
            </p:cNvSpPr>
            <p:nvPr/>
          </p:nvSpPr>
          <p:spPr bwMode="auto">
            <a:xfrm>
              <a:off x="2257" y="3423"/>
              <a:ext cx="50" cy="51"/>
            </a:xfrm>
            <a:custGeom>
              <a:avLst/>
              <a:gdLst/>
              <a:ahLst/>
              <a:cxnLst>
                <a:cxn ang="0">
                  <a:pos x="0" y="68"/>
                </a:cxn>
                <a:cxn ang="0">
                  <a:pos x="25" y="33"/>
                </a:cxn>
                <a:cxn ang="0">
                  <a:pos x="3" y="0"/>
                </a:cxn>
                <a:cxn ang="0">
                  <a:pos x="24" y="0"/>
                </a:cxn>
                <a:cxn ang="0">
                  <a:pos x="35" y="18"/>
                </a:cxn>
                <a:cxn ang="0">
                  <a:pos x="47" y="0"/>
                </a:cxn>
                <a:cxn ang="0">
                  <a:pos x="69" y="0"/>
                </a:cxn>
                <a:cxn ang="0">
                  <a:pos x="46" y="31"/>
                </a:cxn>
                <a:cxn ang="0">
                  <a:pos x="71" y="68"/>
                </a:cxn>
                <a:cxn ang="0">
                  <a:pos x="50" y="68"/>
                </a:cxn>
                <a:cxn ang="0">
                  <a:pos x="35" y="47"/>
                </a:cxn>
                <a:cxn ang="0">
                  <a:pos x="22" y="68"/>
                </a:cxn>
                <a:cxn ang="0">
                  <a:pos x="0" y="68"/>
                </a:cxn>
              </a:cxnLst>
              <a:rect l="0" t="0" r="r" b="b"/>
              <a:pathLst>
                <a:path w="71" h="68">
                  <a:moveTo>
                    <a:pt x="0" y="68"/>
                  </a:moveTo>
                  <a:lnTo>
                    <a:pt x="25" y="33"/>
                  </a:lnTo>
                  <a:lnTo>
                    <a:pt x="3" y="0"/>
                  </a:lnTo>
                  <a:lnTo>
                    <a:pt x="24" y="0"/>
                  </a:lnTo>
                  <a:lnTo>
                    <a:pt x="35" y="18"/>
                  </a:lnTo>
                  <a:lnTo>
                    <a:pt x="47" y="0"/>
                  </a:lnTo>
                  <a:lnTo>
                    <a:pt x="69" y="0"/>
                  </a:lnTo>
                  <a:lnTo>
                    <a:pt x="46" y="31"/>
                  </a:lnTo>
                  <a:lnTo>
                    <a:pt x="71" y="68"/>
                  </a:lnTo>
                  <a:lnTo>
                    <a:pt x="50" y="68"/>
                  </a:lnTo>
                  <a:lnTo>
                    <a:pt x="35" y="47"/>
                  </a:lnTo>
                  <a:lnTo>
                    <a:pt x="22" y="68"/>
                  </a:lnTo>
                  <a:lnTo>
                    <a:pt x="0" y="68"/>
                  </a:lnTo>
                  <a:close/>
                </a:path>
              </a:pathLst>
            </a:custGeom>
            <a:solidFill>
              <a:srgbClr val="000000"/>
            </a:solidFill>
            <a:ln w="0">
              <a:solidFill>
                <a:srgbClr val="000000"/>
              </a:solidFill>
              <a:prstDash val="solid"/>
              <a:round/>
              <a:headEnd/>
              <a:tailEnd/>
            </a:ln>
          </p:spPr>
          <p:txBody>
            <a:bodyPr/>
            <a:lstStyle/>
            <a:p>
              <a:endParaRPr lang="en-US"/>
            </a:p>
          </p:txBody>
        </p:sp>
        <p:sp>
          <p:nvSpPr>
            <p:cNvPr id="169735" name="Freeform 2823"/>
            <p:cNvSpPr>
              <a:spLocks noEditPoints="1"/>
            </p:cNvSpPr>
            <p:nvPr/>
          </p:nvSpPr>
          <p:spPr bwMode="auto">
            <a:xfrm>
              <a:off x="2314" y="3402"/>
              <a:ext cx="12" cy="72"/>
            </a:xfrm>
            <a:custGeom>
              <a:avLst/>
              <a:gdLst/>
              <a:ahLst/>
              <a:cxnLst>
                <a:cxn ang="0">
                  <a:pos x="0" y="17"/>
                </a:cxn>
                <a:cxn ang="0">
                  <a:pos x="0" y="0"/>
                </a:cxn>
                <a:cxn ang="0">
                  <a:pos x="17" y="0"/>
                </a:cxn>
                <a:cxn ang="0">
                  <a:pos x="17" y="17"/>
                </a:cxn>
                <a:cxn ang="0">
                  <a:pos x="0" y="17"/>
                </a:cxn>
                <a:cxn ang="0">
                  <a:pos x="0" y="95"/>
                </a:cxn>
                <a:cxn ang="0">
                  <a:pos x="0" y="27"/>
                </a:cxn>
                <a:cxn ang="0">
                  <a:pos x="17" y="27"/>
                </a:cxn>
                <a:cxn ang="0">
                  <a:pos x="17" y="95"/>
                </a:cxn>
                <a:cxn ang="0">
                  <a:pos x="0" y="95"/>
                </a:cxn>
              </a:cxnLst>
              <a:rect l="0" t="0" r="r" b="b"/>
              <a:pathLst>
                <a:path w="17" h="95">
                  <a:moveTo>
                    <a:pt x="0" y="17"/>
                  </a:moveTo>
                  <a:lnTo>
                    <a:pt x="0" y="0"/>
                  </a:lnTo>
                  <a:lnTo>
                    <a:pt x="17" y="0"/>
                  </a:lnTo>
                  <a:lnTo>
                    <a:pt x="17" y="17"/>
                  </a:lnTo>
                  <a:lnTo>
                    <a:pt x="0" y="17"/>
                  </a:lnTo>
                  <a:close/>
                  <a:moveTo>
                    <a:pt x="0" y="95"/>
                  </a:moveTo>
                  <a:lnTo>
                    <a:pt x="0" y="27"/>
                  </a:lnTo>
                  <a:lnTo>
                    <a:pt x="17" y="27"/>
                  </a:lnTo>
                  <a:lnTo>
                    <a:pt x="17" y="95"/>
                  </a:lnTo>
                  <a:lnTo>
                    <a:pt x="0" y="95"/>
                  </a:lnTo>
                  <a:close/>
                </a:path>
              </a:pathLst>
            </a:custGeom>
            <a:solidFill>
              <a:srgbClr val="000000"/>
            </a:solidFill>
            <a:ln w="0">
              <a:solidFill>
                <a:srgbClr val="000000"/>
              </a:solidFill>
              <a:prstDash val="solid"/>
              <a:round/>
              <a:headEnd/>
              <a:tailEnd/>
            </a:ln>
          </p:spPr>
          <p:txBody>
            <a:bodyPr/>
            <a:lstStyle/>
            <a:p>
              <a:endParaRPr lang="en-US"/>
            </a:p>
          </p:txBody>
        </p:sp>
        <p:sp>
          <p:nvSpPr>
            <p:cNvPr id="169736" name="Freeform 2824"/>
            <p:cNvSpPr>
              <a:spLocks/>
            </p:cNvSpPr>
            <p:nvPr/>
          </p:nvSpPr>
          <p:spPr bwMode="auto">
            <a:xfrm>
              <a:off x="2334" y="3420"/>
              <a:ext cx="45" cy="56"/>
            </a:xfrm>
            <a:custGeom>
              <a:avLst/>
              <a:gdLst/>
              <a:ahLst/>
              <a:cxnLst>
                <a:cxn ang="0">
                  <a:pos x="18" y="47"/>
                </a:cxn>
                <a:cxn ang="0">
                  <a:pos x="21" y="52"/>
                </a:cxn>
                <a:cxn ang="0">
                  <a:pos x="25" y="56"/>
                </a:cxn>
                <a:cxn ang="0">
                  <a:pos x="33" y="57"/>
                </a:cxn>
                <a:cxn ang="0">
                  <a:pos x="41" y="56"/>
                </a:cxn>
                <a:cxn ang="0">
                  <a:pos x="46" y="53"/>
                </a:cxn>
                <a:cxn ang="0">
                  <a:pos x="46" y="49"/>
                </a:cxn>
                <a:cxn ang="0">
                  <a:pos x="43" y="45"/>
                </a:cxn>
                <a:cxn ang="0">
                  <a:pos x="21" y="40"/>
                </a:cxn>
                <a:cxn ang="0">
                  <a:pos x="8" y="32"/>
                </a:cxn>
                <a:cxn ang="0">
                  <a:pos x="4" y="26"/>
                </a:cxn>
                <a:cxn ang="0">
                  <a:pos x="4" y="15"/>
                </a:cxn>
                <a:cxn ang="0">
                  <a:pos x="10" y="6"/>
                </a:cxn>
                <a:cxn ang="0">
                  <a:pos x="32" y="0"/>
                </a:cxn>
                <a:cxn ang="0">
                  <a:pos x="53" y="5"/>
                </a:cxn>
                <a:cxn ang="0">
                  <a:pos x="59" y="13"/>
                </a:cxn>
                <a:cxn ang="0">
                  <a:pos x="44" y="21"/>
                </a:cxn>
                <a:cxn ang="0">
                  <a:pos x="40" y="16"/>
                </a:cxn>
                <a:cxn ang="0">
                  <a:pos x="35" y="14"/>
                </a:cxn>
                <a:cxn ang="0">
                  <a:pos x="28" y="14"/>
                </a:cxn>
                <a:cxn ang="0">
                  <a:pos x="22" y="16"/>
                </a:cxn>
                <a:cxn ang="0">
                  <a:pos x="21" y="19"/>
                </a:cxn>
                <a:cxn ang="0">
                  <a:pos x="22" y="22"/>
                </a:cxn>
                <a:cxn ang="0">
                  <a:pos x="28" y="25"/>
                </a:cxn>
                <a:cxn ang="0">
                  <a:pos x="39" y="27"/>
                </a:cxn>
                <a:cxn ang="0">
                  <a:pos x="59" y="35"/>
                </a:cxn>
                <a:cxn ang="0">
                  <a:pos x="64" y="43"/>
                </a:cxn>
                <a:cxn ang="0">
                  <a:pos x="64" y="53"/>
                </a:cxn>
                <a:cxn ang="0">
                  <a:pos x="60" y="61"/>
                </a:cxn>
                <a:cxn ang="0">
                  <a:pos x="46" y="70"/>
                </a:cxn>
                <a:cxn ang="0">
                  <a:pos x="20" y="70"/>
                </a:cxn>
                <a:cxn ang="0">
                  <a:pos x="7" y="62"/>
                </a:cxn>
                <a:cxn ang="0">
                  <a:pos x="1" y="54"/>
                </a:cxn>
              </a:cxnLst>
              <a:rect l="0" t="0" r="r" b="b"/>
              <a:pathLst>
                <a:path w="65" h="71">
                  <a:moveTo>
                    <a:pt x="0" y="49"/>
                  </a:moveTo>
                  <a:lnTo>
                    <a:pt x="18" y="47"/>
                  </a:lnTo>
                  <a:lnTo>
                    <a:pt x="19" y="50"/>
                  </a:lnTo>
                  <a:lnTo>
                    <a:pt x="21" y="52"/>
                  </a:lnTo>
                  <a:lnTo>
                    <a:pt x="23" y="54"/>
                  </a:lnTo>
                  <a:lnTo>
                    <a:pt x="25" y="56"/>
                  </a:lnTo>
                  <a:lnTo>
                    <a:pt x="29" y="56"/>
                  </a:lnTo>
                  <a:lnTo>
                    <a:pt x="33" y="57"/>
                  </a:lnTo>
                  <a:lnTo>
                    <a:pt x="38" y="56"/>
                  </a:lnTo>
                  <a:lnTo>
                    <a:pt x="41" y="56"/>
                  </a:lnTo>
                  <a:lnTo>
                    <a:pt x="44" y="54"/>
                  </a:lnTo>
                  <a:lnTo>
                    <a:pt x="46" y="53"/>
                  </a:lnTo>
                  <a:lnTo>
                    <a:pt x="46" y="50"/>
                  </a:lnTo>
                  <a:lnTo>
                    <a:pt x="46" y="49"/>
                  </a:lnTo>
                  <a:lnTo>
                    <a:pt x="45" y="47"/>
                  </a:lnTo>
                  <a:lnTo>
                    <a:pt x="43" y="45"/>
                  </a:lnTo>
                  <a:lnTo>
                    <a:pt x="40" y="44"/>
                  </a:lnTo>
                  <a:lnTo>
                    <a:pt x="21" y="40"/>
                  </a:lnTo>
                  <a:lnTo>
                    <a:pt x="11" y="36"/>
                  </a:lnTo>
                  <a:lnTo>
                    <a:pt x="8" y="32"/>
                  </a:lnTo>
                  <a:lnTo>
                    <a:pt x="5" y="29"/>
                  </a:lnTo>
                  <a:lnTo>
                    <a:pt x="4" y="26"/>
                  </a:lnTo>
                  <a:lnTo>
                    <a:pt x="2" y="20"/>
                  </a:lnTo>
                  <a:lnTo>
                    <a:pt x="4" y="15"/>
                  </a:lnTo>
                  <a:lnTo>
                    <a:pt x="6" y="10"/>
                  </a:lnTo>
                  <a:lnTo>
                    <a:pt x="10" y="6"/>
                  </a:lnTo>
                  <a:lnTo>
                    <a:pt x="19" y="2"/>
                  </a:lnTo>
                  <a:lnTo>
                    <a:pt x="32" y="0"/>
                  </a:lnTo>
                  <a:lnTo>
                    <a:pt x="44" y="1"/>
                  </a:lnTo>
                  <a:lnTo>
                    <a:pt x="53" y="5"/>
                  </a:lnTo>
                  <a:lnTo>
                    <a:pt x="56" y="8"/>
                  </a:lnTo>
                  <a:lnTo>
                    <a:pt x="59" y="13"/>
                  </a:lnTo>
                  <a:lnTo>
                    <a:pt x="62" y="19"/>
                  </a:lnTo>
                  <a:lnTo>
                    <a:pt x="44" y="21"/>
                  </a:lnTo>
                  <a:lnTo>
                    <a:pt x="42" y="18"/>
                  </a:lnTo>
                  <a:lnTo>
                    <a:pt x="40" y="16"/>
                  </a:lnTo>
                  <a:lnTo>
                    <a:pt x="38" y="15"/>
                  </a:lnTo>
                  <a:lnTo>
                    <a:pt x="35" y="14"/>
                  </a:lnTo>
                  <a:lnTo>
                    <a:pt x="32" y="14"/>
                  </a:lnTo>
                  <a:lnTo>
                    <a:pt x="28" y="14"/>
                  </a:lnTo>
                  <a:lnTo>
                    <a:pt x="24" y="15"/>
                  </a:lnTo>
                  <a:lnTo>
                    <a:pt x="22" y="16"/>
                  </a:lnTo>
                  <a:lnTo>
                    <a:pt x="21" y="17"/>
                  </a:lnTo>
                  <a:lnTo>
                    <a:pt x="21" y="19"/>
                  </a:lnTo>
                  <a:lnTo>
                    <a:pt x="21" y="20"/>
                  </a:lnTo>
                  <a:lnTo>
                    <a:pt x="22" y="22"/>
                  </a:lnTo>
                  <a:lnTo>
                    <a:pt x="24" y="24"/>
                  </a:lnTo>
                  <a:lnTo>
                    <a:pt x="28" y="25"/>
                  </a:lnTo>
                  <a:lnTo>
                    <a:pt x="33" y="26"/>
                  </a:lnTo>
                  <a:lnTo>
                    <a:pt x="39" y="27"/>
                  </a:lnTo>
                  <a:lnTo>
                    <a:pt x="51" y="30"/>
                  </a:lnTo>
                  <a:lnTo>
                    <a:pt x="59" y="35"/>
                  </a:lnTo>
                  <a:lnTo>
                    <a:pt x="62" y="39"/>
                  </a:lnTo>
                  <a:lnTo>
                    <a:pt x="64" y="43"/>
                  </a:lnTo>
                  <a:lnTo>
                    <a:pt x="65" y="49"/>
                  </a:lnTo>
                  <a:lnTo>
                    <a:pt x="64" y="53"/>
                  </a:lnTo>
                  <a:lnTo>
                    <a:pt x="63" y="56"/>
                  </a:lnTo>
                  <a:lnTo>
                    <a:pt x="60" y="61"/>
                  </a:lnTo>
                  <a:lnTo>
                    <a:pt x="56" y="64"/>
                  </a:lnTo>
                  <a:lnTo>
                    <a:pt x="46" y="70"/>
                  </a:lnTo>
                  <a:lnTo>
                    <a:pt x="33" y="71"/>
                  </a:lnTo>
                  <a:lnTo>
                    <a:pt x="20" y="70"/>
                  </a:lnTo>
                  <a:lnTo>
                    <a:pt x="11" y="65"/>
                  </a:lnTo>
                  <a:lnTo>
                    <a:pt x="7" y="62"/>
                  </a:lnTo>
                  <a:lnTo>
                    <a:pt x="4" y="59"/>
                  </a:lnTo>
                  <a:lnTo>
                    <a:pt x="1" y="54"/>
                  </a:lnTo>
                  <a:lnTo>
                    <a:pt x="0" y="49"/>
                  </a:lnTo>
                  <a:close/>
                </a:path>
              </a:pathLst>
            </a:custGeom>
            <a:solidFill>
              <a:srgbClr val="000000"/>
            </a:solidFill>
            <a:ln w="0">
              <a:solidFill>
                <a:srgbClr val="000000"/>
              </a:solidFill>
              <a:prstDash val="solid"/>
              <a:round/>
              <a:headEnd/>
              <a:tailEnd/>
            </a:ln>
          </p:spPr>
          <p:txBody>
            <a:bodyPr/>
            <a:lstStyle/>
            <a:p>
              <a:endParaRPr lang="en-US"/>
            </a:p>
          </p:txBody>
        </p:sp>
        <p:sp>
          <p:nvSpPr>
            <p:cNvPr id="169737" name="Freeform 2825"/>
            <p:cNvSpPr>
              <a:spLocks/>
            </p:cNvSpPr>
            <p:nvPr/>
          </p:nvSpPr>
          <p:spPr bwMode="auto">
            <a:xfrm>
              <a:off x="2387" y="3402"/>
              <a:ext cx="22" cy="93"/>
            </a:xfrm>
            <a:custGeom>
              <a:avLst/>
              <a:gdLst/>
              <a:ahLst/>
              <a:cxnLst>
                <a:cxn ang="0">
                  <a:pos x="0" y="121"/>
                </a:cxn>
                <a:cxn ang="0">
                  <a:pos x="2" y="113"/>
                </a:cxn>
                <a:cxn ang="0">
                  <a:pos x="5" y="108"/>
                </a:cxn>
                <a:cxn ang="0">
                  <a:pos x="6" y="103"/>
                </a:cxn>
                <a:cxn ang="0">
                  <a:pos x="9" y="97"/>
                </a:cxn>
                <a:cxn ang="0">
                  <a:pos x="10" y="90"/>
                </a:cxn>
                <a:cxn ang="0">
                  <a:pos x="12" y="82"/>
                </a:cxn>
                <a:cxn ang="0">
                  <a:pos x="13" y="75"/>
                </a:cxn>
                <a:cxn ang="0">
                  <a:pos x="13" y="68"/>
                </a:cxn>
                <a:cxn ang="0">
                  <a:pos x="13" y="61"/>
                </a:cxn>
                <a:cxn ang="0">
                  <a:pos x="13" y="46"/>
                </a:cxn>
                <a:cxn ang="0">
                  <a:pos x="11" y="32"/>
                </a:cxn>
                <a:cxn ang="0">
                  <a:pos x="6" y="18"/>
                </a:cxn>
                <a:cxn ang="0">
                  <a:pos x="0" y="0"/>
                </a:cxn>
                <a:cxn ang="0">
                  <a:pos x="11" y="0"/>
                </a:cxn>
                <a:cxn ang="0">
                  <a:pos x="20" y="14"/>
                </a:cxn>
                <a:cxn ang="0">
                  <a:pos x="26" y="29"/>
                </a:cxn>
                <a:cxn ang="0">
                  <a:pos x="29" y="44"/>
                </a:cxn>
                <a:cxn ang="0">
                  <a:pos x="32" y="60"/>
                </a:cxn>
                <a:cxn ang="0">
                  <a:pos x="31" y="73"/>
                </a:cxn>
                <a:cxn ang="0">
                  <a:pos x="27" y="87"/>
                </a:cxn>
                <a:cxn ang="0">
                  <a:pos x="21" y="104"/>
                </a:cxn>
                <a:cxn ang="0">
                  <a:pos x="11" y="121"/>
                </a:cxn>
                <a:cxn ang="0">
                  <a:pos x="0" y="121"/>
                </a:cxn>
              </a:cxnLst>
              <a:rect l="0" t="0" r="r" b="b"/>
              <a:pathLst>
                <a:path w="32" h="121">
                  <a:moveTo>
                    <a:pt x="0" y="121"/>
                  </a:moveTo>
                  <a:lnTo>
                    <a:pt x="2" y="113"/>
                  </a:lnTo>
                  <a:lnTo>
                    <a:pt x="5" y="108"/>
                  </a:lnTo>
                  <a:lnTo>
                    <a:pt x="6" y="103"/>
                  </a:lnTo>
                  <a:lnTo>
                    <a:pt x="9" y="97"/>
                  </a:lnTo>
                  <a:lnTo>
                    <a:pt x="10" y="90"/>
                  </a:lnTo>
                  <a:lnTo>
                    <a:pt x="12" y="82"/>
                  </a:lnTo>
                  <a:lnTo>
                    <a:pt x="13" y="75"/>
                  </a:lnTo>
                  <a:lnTo>
                    <a:pt x="13" y="68"/>
                  </a:lnTo>
                  <a:lnTo>
                    <a:pt x="13" y="61"/>
                  </a:lnTo>
                  <a:lnTo>
                    <a:pt x="13" y="46"/>
                  </a:lnTo>
                  <a:lnTo>
                    <a:pt x="11" y="32"/>
                  </a:lnTo>
                  <a:lnTo>
                    <a:pt x="6" y="18"/>
                  </a:lnTo>
                  <a:lnTo>
                    <a:pt x="0" y="0"/>
                  </a:lnTo>
                  <a:lnTo>
                    <a:pt x="11" y="0"/>
                  </a:lnTo>
                  <a:lnTo>
                    <a:pt x="20" y="14"/>
                  </a:lnTo>
                  <a:lnTo>
                    <a:pt x="26" y="29"/>
                  </a:lnTo>
                  <a:lnTo>
                    <a:pt x="29" y="44"/>
                  </a:lnTo>
                  <a:lnTo>
                    <a:pt x="32" y="60"/>
                  </a:lnTo>
                  <a:lnTo>
                    <a:pt x="31" y="73"/>
                  </a:lnTo>
                  <a:lnTo>
                    <a:pt x="27" y="87"/>
                  </a:lnTo>
                  <a:lnTo>
                    <a:pt x="21" y="104"/>
                  </a:lnTo>
                  <a:lnTo>
                    <a:pt x="11" y="121"/>
                  </a:lnTo>
                  <a:lnTo>
                    <a:pt x="0" y="121"/>
                  </a:lnTo>
                  <a:close/>
                </a:path>
              </a:pathLst>
            </a:custGeom>
            <a:solidFill>
              <a:srgbClr val="000000"/>
            </a:solidFill>
            <a:ln w="0">
              <a:solidFill>
                <a:srgbClr val="000000"/>
              </a:solidFill>
              <a:prstDash val="solid"/>
              <a:round/>
              <a:headEnd/>
              <a:tailEnd/>
            </a:ln>
          </p:spPr>
          <p:txBody>
            <a:bodyPr/>
            <a:lstStyle/>
            <a:p>
              <a:endParaRPr lang="en-US"/>
            </a:p>
          </p:txBody>
        </p:sp>
        <p:sp>
          <p:nvSpPr>
            <p:cNvPr id="169738" name="Line 2826"/>
            <p:cNvSpPr>
              <a:spLocks noChangeShapeType="1"/>
            </p:cNvSpPr>
            <p:nvPr/>
          </p:nvSpPr>
          <p:spPr bwMode="auto">
            <a:xfrm>
              <a:off x="1563" y="3461"/>
              <a:ext cx="92" cy="0"/>
            </a:xfrm>
            <a:prstGeom prst="line">
              <a:avLst/>
            </a:prstGeom>
            <a:noFill/>
            <a:ln w="14288">
              <a:solidFill>
                <a:srgbClr val="000000"/>
              </a:solidFill>
              <a:round/>
              <a:headEnd/>
              <a:tailEnd/>
            </a:ln>
          </p:spPr>
          <p:txBody>
            <a:bodyPr/>
            <a:lstStyle/>
            <a:p>
              <a:endParaRPr lang="en-US"/>
            </a:p>
          </p:txBody>
        </p:sp>
        <p:sp>
          <p:nvSpPr>
            <p:cNvPr id="169739" name="Freeform 2827"/>
            <p:cNvSpPr>
              <a:spLocks/>
            </p:cNvSpPr>
            <p:nvPr/>
          </p:nvSpPr>
          <p:spPr bwMode="auto">
            <a:xfrm>
              <a:off x="1599" y="3450"/>
              <a:ext cx="18" cy="20"/>
            </a:xfrm>
            <a:custGeom>
              <a:avLst/>
              <a:gdLst/>
              <a:ahLst/>
              <a:cxnLst>
                <a:cxn ang="0">
                  <a:pos x="26" y="13"/>
                </a:cxn>
                <a:cxn ang="0">
                  <a:pos x="25" y="17"/>
                </a:cxn>
                <a:cxn ang="0">
                  <a:pos x="24" y="21"/>
                </a:cxn>
                <a:cxn ang="0">
                  <a:pos x="21" y="24"/>
                </a:cxn>
                <a:cxn ang="0">
                  <a:pos x="18" y="25"/>
                </a:cxn>
                <a:cxn ang="0">
                  <a:pos x="13" y="26"/>
                </a:cxn>
                <a:cxn ang="0">
                  <a:pos x="9" y="25"/>
                </a:cxn>
                <a:cxn ang="0">
                  <a:pos x="6" y="24"/>
                </a:cxn>
                <a:cxn ang="0">
                  <a:pos x="2" y="21"/>
                </a:cxn>
                <a:cxn ang="0">
                  <a:pos x="1" y="17"/>
                </a:cxn>
                <a:cxn ang="0">
                  <a:pos x="0" y="13"/>
                </a:cxn>
                <a:cxn ang="0">
                  <a:pos x="1" y="9"/>
                </a:cxn>
                <a:cxn ang="0">
                  <a:pos x="2" y="5"/>
                </a:cxn>
                <a:cxn ang="0">
                  <a:pos x="6" y="2"/>
                </a:cxn>
                <a:cxn ang="0">
                  <a:pos x="9" y="1"/>
                </a:cxn>
                <a:cxn ang="0">
                  <a:pos x="13" y="0"/>
                </a:cxn>
                <a:cxn ang="0">
                  <a:pos x="18" y="1"/>
                </a:cxn>
                <a:cxn ang="0">
                  <a:pos x="21" y="2"/>
                </a:cxn>
                <a:cxn ang="0">
                  <a:pos x="24" y="5"/>
                </a:cxn>
                <a:cxn ang="0">
                  <a:pos x="25" y="9"/>
                </a:cxn>
                <a:cxn ang="0">
                  <a:pos x="26" y="13"/>
                </a:cxn>
              </a:cxnLst>
              <a:rect l="0" t="0" r="r" b="b"/>
              <a:pathLst>
                <a:path w="26" h="26">
                  <a:moveTo>
                    <a:pt x="26" y="13"/>
                  </a:moveTo>
                  <a:lnTo>
                    <a:pt x="25" y="17"/>
                  </a:lnTo>
                  <a:lnTo>
                    <a:pt x="24" y="21"/>
                  </a:lnTo>
                  <a:lnTo>
                    <a:pt x="21" y="24"/>
                  </a:lnTo>
                  <a:lnTo>
                    <a:pt x="18" y="25"/>
                  </a:lnTo>
                  <a:lnTo>
                    <a:pt x="13" y="26"/>
                  </a:lnTo>
                  <a:lnTo>
                    <a:pt x="9" y="25"/>
                  </a:lnTo>
                  <a:lnTo>
                    <a:pt x="6" y="24"/>
                  </a:lnTo>
                  <a:lnTo>
                    <a:pt x="2" y="21"/>
                  </a:lnTo>
                  <a:lnTo>
                    <a:pt x="1" y="17"/>
                  </a:lnTo>
                  <a:lnTo>
                    <a:pt x="0" y="13"/>
                  </a:lnTo>
                  <a:lnTo>
                    <a:pt x="1" y="9"/>
                  </a:lnTo>
                  <a:lnTo>
                    <a:pt x="2" y="5"/>
                  </a:lnTo>
                  <a:lnTo>
                    <a:pt x="6" y="2"/>
                  </a:lnTo>
                  <a:lnTo>
                    <a:pt x="9" y="1"/>
                  </a:lnTo>
                  <a:lnTo>
                    <a:pt x="13" y="0"/>
                  </a:lnTo>
                  <a:lnTo>
                    <a:pt x="18" y="1"/>
                  </a:lnTo>
                  <a:lnTo>
                    <a:pt x="21" y="2"/>
                  </a:lnTo>
                  <a:lnTo>
                    <a:pt x="24" y="5"/>
                  </a:lnTo>
                  <a:lnTo>
                    <a:pt x="25" y="9"/>
                  </a:lnTo>
                  <a:lnTo>
                    <a:pt x="26" y="13"/>
                  </a:lnTo>
                </a:path>
              </a:pathLst>
            </a:custGeom>
            <a:noFill/>
            <a:ln w="14288">
              <a:solidFill>
                <a:srgbClr val="000000"/>
              </a:solidFill>
              <a:prstDash val="solid"/>
              <a:round/>
              <a:headEnd/>
              <a:tailEnd/>
            </a:ln>
          </p:spPr>
          <p:txBody>
            <a:bodyPr/>
            <a:lstStyle/>
            <a:p>
              <a:endParaRPr lang="en-US"/>
            </a:p>
          </p:txBody>
        </p:sp>
        <p:sp>
          <p:nvSpPr>
            <p:cNvPr id="169740" name="Line 2828"/>
            <p:cNvSpPr>
              <a:spLocks noChangeShapeType="1"/>
            </p:cNvSpPr>
            <p:nvPr/>
          </p:nvSpPr>
          <p:spPr bwMode="auto">
            <a:xfrm>
              <a:off x="403" y="1850"/>
              <a:ext cx="2106" cy="1"/>
            </a:xfrm>
            <a:prstGeom prst="line">
              <a:avLst/>
            </a:prstGeom>
            <a:noFill/>
            <a:ln w="3175">
              <a:solidFill>
                <a:srgbClr val="000000"/>
              </a:solidFill>
              <a:round/>
              <a:headEnd/>
              <a:tailEnd/>
            </a:ln>
          </p:spPr>
          <p:txBody>
            <a:bodyPr/>
            <a:lstStyle/>
            <a:p>
              <a:endParaRPr lang="en-US"/>
            </a:p>
          </p:txBody>
        </p:sp>
        <p:sp>
          <p:nvSpPr>
            <p:cNvPr id="169741" name="Rectangle 2829"/>
            <p:cNvSpPr>
              <a:spLocks noChangeArrowheads="1"/>
            </p:cNvSpPr>
            <p:nvPr/>
          </p:nvSpPr>
          <p:spPr bwMode="auto">
            <a:xfrm>
              <a:off x="1518" y="2879"/>
              <a:ext cx="931" cy="674"/>
            </a:xfrm>
            <a:prstGeom prst="rect">
              <a:avLst/>
            </a:prstGeom>
            <a:noFill/>
            <a:ln w="3175">
              <a:solidFill>
                <a:srgbClr val="000000"/>
              </a:solidFill>
              <a:miter lim="800000"/>
              <a:headEnd/>
              <a:tailEnd/>
            </a:ln>
          </p:spPr>
          <p:txBody>
            <a:bodyPr/>
            <a:lstStyle/>
            <a:p>
              <a:endParaRPr lang="en-US"/>
            </a:p>
          </p:txBody>
        </p:sp>
        <p:grpSp>
          <p:nvGrpSpPr>
            <p:cNvPr id="169742" name="Group 2830"/>
            <p:cNvGrpSpPr>
              <a:grpSpLocks/>
            </p:cNvGrpSpPr>
            <p:nvPr/>
          </p:nvGrpSpPr>
          <p:grpSpPr bwMode="auto">
            <a:xfrm>
              <a:off x="1344" y="3950"/>
              <a:ext cx="205" cy="82"/>
              <a:chOff x="4370" y="3497"/>
              <a:chExt cx="205" cy="71"/>
            </a:xfrm>
          </p:grpSpPr>
          <p:sp>
            <p:nvSpPr>
              <p:cNvPr id="169743" name="Freeform 2831"/>
              <p:cNvSpPr>
                <a:spLocks/>
              </p:cNvSpPr>
              <p:nvPr/>
            </p:nvSpPr>
            <p:spPr bwMode="auto">
              <a:xfrm>
                <a:off x="4370" y="3497"/>
                <a:ext cx="46" cy="51"/>
              </a:xfrm>
              <a:custGeom>
                <a:avLst/>
                <a:gdLst/>
                <a:ahLst/>
                <a:cxnLst>
                  <a:cxn ang="0">
                    <a:pos x="63" y="70"/>
                  </a:cxn>
                  <a:cxn ang="0">
                    <a:pos x="45" y="70"/>
                  </a:cxn>
                  <a:cxn ang="0">
                    <a:pos x="45" y="35"/>
                  </a:cxn>
                  <a:cxn ang="0">
                    <a:pos x="45" y="28"/>
                  </a:cxn>
                  <a:cxn ang="0">
                    <a:pos x="45" y="24"/>
                  </a:cxn>
                  <a:cxn ang="0">
                    <a:pos x="44" y="20"/>
                  </a:cxn>
                  <a:cxn ang="0">
                    <a:pos x="42" y="18"/>
                  </a:cxn>
                  <a:cxn ang="0">
                    <a:pos x="40" y="16"/>
                  </a:cxn>
                  <a:cxn ang="0">
                    <a:pos x="38" y="14"/>
                  </a:cxn>
                  <a:cxn ang="0">
                    <a:pos x="33" y="14"/>
                  </a:cxn>
                  <a:cxn ang="0">
                    <a:pos x="29" y="15"/>
                  </a:cxn>
                  <a:cxn ang="0">
                    <a:pos x="24" y="16"/>
                  </a:cxn>
                  <a:cxn ang="0">
                    <a:pos x="21" y="19"/>
                  </a:cxn>
                  <a:cxn ang="0">
                    <a:pos x="19" y="24"/>
                  </a:cxn>
                  <a:cxn ang="0">
                    <a:pos x="19" y="27"/>
                  </a:cxn>
                  <a:cxn ang="0">
                    <a:pos x="18" y="33"/>
                  </a:cxn>
                  <a:cxn ang="0">
                    <a:pos x="18" y="39"/>
                  </a:cxn>
                  <a:cxn ang="0">
                    <a:pos x="18" y="70"/>
                  </a:cxn>
                  <a:cxn ang="0">
                    <a:pos x="0" y="70"/>
                  </a:cxn>
                  <a:cxn ang="0">
                    <a:pos x="0" y="2"/>
                  </a:cxn>
                  <a:cxn ang="0">
                    <a:pos x="18" y="2"/>
                  </a:cxn>
                  <a:cxn ang="0">
                    <a:pos x="18" y="12"/>
                  </a:cxn>
                  <a:cxn ang="0">
                    <a:pos x="28" y="3"/>
                  </a:cxn>
                  <a:cxn ang="0">
                    <a:pos x="40" y="0"/>
                  </a:cxn>
                  <a:cxn ang="0">
                    <a:pos x="46" y="0"/>
                  </a:cxn>
                  <a:cxn ang="0">
                    <a:pos x="51" y="3"/>
                  </a:cxn>
                  <a:cxn ang="0">
                    <a:pos x="55" y="5"/>
                  </a:cxn>
                  <a:cxn ang="0">
                    <a:pos x="59" y="8"/>
                  </a:cxn>
                  <a:cxn ang="0">
                    <a:pos x="61" y="12"/>
                  </a:cxn>
                  <a:cxn ang="0">
                    <a:pos x="62" y="15"/>
                  </a:cxn>
                  <a:cxn ang="0">
                    <a:pos x="63" y="18"/>
                  </a:cxn>
                  <a:cxn ang="0">
                    <a:pos x="63" y="23"/>
                  </a:cxn>
                  <a:cxn ang="0">
                    <a:pos x="63" y="28"/>
                  </a:cxn>
                  <a:cxn ang="0">
                    <a:pos x="63" y="70"/>
                  </a:cxn>
                </a:cxnLst>
                <a:rect l="0" t="0" r="r" b="b"/>
                <a:pathLst>
                  <a:path w="63" h="70">
                    <a:moveTo>
                      <a:pt x="63" y="70"/>
                    </a:moveTo>
                    <a:lnTo>
                      <a:pt x="45" y="70"/>
                    </a:lnTo>
                    <a:lnTo>
                      <a:pt x="45" y="35"/>
                    </a:lnTo>
                    <a:lnTo>
                      <a:pt x="45" y="28"/>
                    </a:lnTo>
                    <a:lnTo>
                      <a:pt x="45" y="24"/>
                    </a:lnTo>
                    <a:lnTo>
                      <a:pt x="44" y="20"/>
                    </a:lnTo>
                    <a:lnTo>
                      <a:pt x="42" y="18"/>
                    </a:lnTo>
                    <a:lnTo>
                      <a:pt x="40" y="16"/>
                    </a:lnTo>
                    <a:lnTo>
                      <a:pt x="38" y="14"/>
                    </a:lnTo>
                    <a:lnTo>
                      <a:pt x="33" y="14"/>
                    </a:lnTo>
                    <a:lnTo>
                      <a:pt x="29" y="15"/>
                    </a:lnTo>
                    <a:lnTo>
                      <a:pt x="24" y="16"/>
                    </a:lnTo>
                    <a:lnTo>
                      <a:pt x="21" y="19"/>
                    </a:lnTo>
                    <a:lnTo>
                      <a:pt x="19" y="24"/>
                    </a:lnTo>
                    <a:lnTo>
                      <a:pt x="19" y="27"/>
                    </a:lnTo>
                    <a:lnTo>
                      <a:pt x="18" y="33"/>
                    </a:lnTo>
                    <a:lnTo>
                      <a:pt x="18" y="39"/>
                    </a:lnTo>
                    <a:lnTo>
                      <a:pt x="18" y="70"/>
                    </a:lnTo>
                    <a:lnTo>
                      <a:pt x="0" y="70"/>
                    </a:lnTo>
                    <a:lnTo>
                      <a:pt x="0" y="2"/>
                    </a:lnTo>
                    <a:lnTo>
                      <a:pt x="18" y="2"/>
                    </a:lnTo>
                    <a:lnTo>
                      <a:pt x="18" y="12"/>
                    </a:lnTo>
                    <a:lnTo>
                      <a:pt x="28" y="3"/>
                    </a:lnTo>
                    <a:lnTo>
                      <a:pt x="40" y="0"/>
                    </a:lnTo>
                    <a:lnTo>
                      <a:pt x="46" y="0"/>
                    </a:lnTo>
                    <a:lnTo>
                      <a:pt x="51" y="3"/>
                    </a:lnTo>
                    <a:lnTo>
                      <a:pt x="55" y="5"/>
                    </a:lnTo>
                    <a:lnTo>
                      <a:pt x="59" y="8"/>
                    </a:lnTo>
                    <a:lnTo>
                      <a:pt x="61" y="12"/>
                    </a:lnTo>
                    <a:lnTo>
                      <a:pt x="62" y="15"/>
                    </a:lnTo>
                    <a:lnTo>
                      <a:pt x="63" y="18"/>
                    </a:lnTo>
                    <a:lnTo>
                      <a:pt x="63" y="23"/>
                    </a:lnTo>
                    <a:lnTo>
                      <a:pt x="63" y="28"/>
                    </a:lnTo>
                    <a:lnTo>
                      <a:pt x="63" y="70"/>
                    </a:lnTo>
                    <a:close/>
                  </a:path>
                </a:pathLst>
              </a:custGeom>
              <a:solidFill>
                <a:srgbClr val="000000"/>
              </a:solidFill>
              <a:ln w="0">
                <a:solidFill>
                  <a:srgbClr val="000000"/>
                </a:solidFill>
                <a:prstDash val="solid"/>
                <a:round/>
                <a:headEnd/>
                <a:tailEnd/>
              </a:ln>
            </p:spPr>
            <p:txBody>
              <a:bodyPr/>
              <a:lstStyle/>
              <a:p>
                <a:endParaRPr lang="en-US"/>
              </a:p>
            </p:txBody>
          </p:sp>
          <p:sp>
            <p:nvSpPr>
              <p:cNvPr id="169744" name="Freeform 2832"/>
              <p:cNvSpPr>
                <a:spLocks/>
              </p:cNvSpPr>
              <p:nvPr/>
            </p:nvSpPr>
            <p:spPr bwMode="auto">
              <a:xfrm>
                <a:off x="4423" y="3497"/>
                <a:ext cx="47" cy="52"/>
              </a:xfrm>
              <a:custGeom>
                <a:avLst/>
                <a:gdLst/>
                <a:ahLst/>
                <a:cxnLst>
                  <a:cxn ang="0">
                    <a:pos x="18" y="47"/>
                  </a:cxn>
                  <a:cxn ang="0">
                    <a:pos x="21" y="54"/>
                  </a:cxn>
                  <a:cxn ang="0">
                    <a:pos x="25" y="57"/>
                  </a:cxn>
                  <a:cxn ang="0">
                    <a:pos x="33" y="58"/>
                  </a:cxn>
                  <a:cxn ang="0">
                    <a:pos x="42" y="57"/>
                  </a:cxn>
                  <a:cxn ang="0">
                    <a:pos x="46" y="54"/>
                  </a:cxn>
                  <a:cxn ang="0">
                    <a:pos x="46" y="49"/>
                  </a:cxn>
                  <a:cxn ang="0">
                    <a:pos x="43" y="46"/>
                  </a:cxn>
                  <a:cxn ang="0">
                    <a:pos x="21" y="40"/>
                  </a:cxn>
                  <a:cxn ang="0">
                    <a:pos x="8" y="34"/>
                  </a:cxn>
                  <a:cxn ang="0">
                    <a:pos x="3" y="26"/>
                  </a:cxn>
                  <a:cxn ang="0">
                    <a:pos x="3" y="16"/>
                  </a:cxn>
                  <a:cxn ang="0">
                    <a:pos x="10" y="6"/>
                  </a:cxn>
                  <a:cxn ang="0">
                    <a:pos x="32" y="0"/>
                  </a:cxn>
                  <a:cxn ang="0">
                    <a:pos x="53" y="5"/>
                  </a:cxn>
                  <a:cxn ang="0">
                    <a:pos x="60" y="14"/>
                  </a:cxn>
                  <a:cxn ang="0">
                    <a:pos x="44" y="23"/>
                  </a:cxn>
                  <a:cxn ang="0">
                    <a:pos x="40" y="16"/>
                  </a:cxn>
                  <a:cxn ang="0">
                    <a:pos x="35" y="14"/>
                  </a:cxn>
                  <a:cxn ang="0">
                    <a:pos x="28" y="14"/>
                  </a:cxn>
                  <a:cxn ang="0">
                    <a:pos x="22" y="16"/>
                  </a:cxn>
                  <a:cxn ang="0">
                    <a:pos x="21" y="19"/>
                  </a:cxn>
                  <a:cxn ang="0">
                    <a:pos x="22" y="23"/>
                  </a:cxn>
                  <a:cxn ang="0">
                    <a:pos x="28" y="25"/>
                  </a:cxn>
                  <a:cxn ang="0">
                    <a:pos x="40" y="27"/>
                  </a:cxn>
                  <a:cxn ang="0">
                    <a:pos x="60" y="36"/>
                  </a:cxn>
                  <a:cxn ang="0">
                    <a:pos x="64" y="44"/>
                  </a:cxn>
                  <a:cxn ang="0">
                    <a:pos x="64" y="54"/>
                  </a:cxn>
                  <a:cxn ang="0">
                    <a:pos x="61" y="61"/>
                  </a:cxn>
                  <a:cxn ang="0">
                    <a:pos x="48" y="70"/>
                  </a:cxn>
                  <a:cxn ang="0">
                    <a:pos x="21" y="70"/>
                  </a:cxn>
                  <a:cxn ang="0">
                    <a:pos x="7" y="62"/>
                  </a:cxn>
                  <a:cxn ang="0">
                    <a:pos x="1" y="55"/>
                  </a:cxn>
                </a:cxnLst>
                <a:rect l="0" t="0" r="r" b="b"/>
                <a:pathLst>
                  <a:path w="65" h="72">
                    <a:moveTo>
                      <a:pt x="0" y="50"/>
                    </a:moveTo>
                    <a:lnTo>
                      <a:pt x="18" y="47"/>
                    </a:lnTo>
                    <a:lnTo>
                      <a:pt x="19" y="50"/>
                    </a:lnTo>
                    <a:lnTo>
                      <a:pt x="21" y="54"/>
                    </a:lnTo>
                    <a:lnTo>
                      <a:pt x="23" y="56"/>
                    </a:lnTo>
                    <a:lnTo>
                      <a:pt x="25" y="57"/>
                    </a:lnTo>
                    <a:lnTo>
                      <a:pt x="29" y="58"/>
                    </a:lnTo>
                    <a:lnTo>
                      <a:pt x="33" y="58"/>
                    </a:lnTo>
                    <a:lnTo>
                      <a:pt x="38" y="58"/>
                    </a:lnTo>
                    <a:lnTo>
                      <a:pt x="42" y="57"/>
                    </a:lnTo>
                    <a:lnTo>
                      <a:pt x="44" y="56"/>
                    </a:lnTo>
                    <a:lnTo>
                      <a:pt x="46" y="54"/>
                    </a:lnTo>
                    <a:lnTo>
                      <a:pt x="48" y="51"/>
                    </a:lnTo>
                    <a:lnTo>
                      <a:pt x="46" y="49"/>
                    </a:lnTo>
                    <a:lnTo>
                      <a:pt x="45" y="48"/>
                    </a:lnTo>
                    <a:lnTo>
                      <a:pt x="43" y="46"/>
                    </a:lnTo>
                    <a:lnTo>
                      <a:pt x="40" y="45"/>
                    </a:lnTo>
                    <a:lnTo>
                      <a:pt x="21" y="40"/>
                    </a:lnTo>
                    <a:lnTo>
                      <a:pt x="11" y="37"/>
                    </a:lnTo>
                    <a:lnTo>
                      <a:pt x="8" y="34"/>
                    </a:lnTo>
                    <a:lnTo>
                      <a:pt x="4" y="30"/>
                    </a:lnTo>
                    <a:lnTo>
                      <a:pt x="3" y="26"/>
                    </a:lnTo>
                    <a:lnTo>
                      <a:pt x="3" y="21"/>
                    </a:lnTo>
                    <a:lnTo>
                      <a:pt x="3" y="16"/>
                    </a:lnTo>
                    <a:lnTo>
                      <a:pt x="5" y="10"/>
                    </a:lnTo>
                    <a:lnTo>
                      <a:pt x="10" y="6"/>
                    </a:lnTo>
                    <a:lnTo>
                      <a:pt x="19" y="2"/>
                    </a:lnTo>
                    <a:lnTo>
                      <a:pt x="32" y="0"/>
                    </a:lnTo>
                    <a:lnTo>
                      <a:pt x="44" y="2"/>
                    </a:lnTo>
                    <a:lnTo>
                      <a:pt x="53" y="5"/>
                    </a:lnTo>
                    <a:lnTo>
                      <a:pt x="56" y="8"/>
                    </a:lnTo>
                    <a:lnTo>
                      <a:pt x="60" y="14"/>
                    </a:lnTo>
                    <a:lnTo>
                      <a:pt x="62" y="19"/>
                    </a:lnTo>
                    <a:lnTo>
                      <a:pt x="44" y="23"/>
                    </a:lnTo>
                    <a:lnTo>
                      <a:pt x="43" y="18"/>
                    </a:lnTo>
                    <a:lnTo>
                      <a:pt x="40" y="16"/>
                    </a:lnTo>
                    <a:lnTo>
                      <a:pt x="39" y="15"/>
                    </a:lnTo>
                    <a:lnTo>
                      <a:pt x="35" y="14"/>
                    </a:lnTo>
                    <a:lnTo>
                      <a:pt x="32" y="14"/>
                    </a:lnTo>
                    <a:lnTo>
                      <a:pt x="28" y="14"/>
                    </a:lnTo>
                    <a:lnTo>
                      <a:pt x="25" y="15"/>
                    </a:lnTo>
                    <a:lnTo>
                      <a:pt x="22" y="16"/>
                    </a:lnTo>
                    <a:lnTo>
                      <a:pt x="21" y="17"/>
                    </a:lnTo>
                    <a:lnTo>
                      <a:pt x="21" y="19"/>
                    </a:lnTo>
                    <a:lnTo>
                      <a:pt x="21" y="21"/>
                    </a:lnTo>
                    <a:lnTo>
                      <a:pt x="22" y="23"/>
                    </a:lnTo>
                    <a:lnTo>
                      <a:pt x="24" y="24"/>
                    </a:lnTo>
                    <a:lnTo>
                      <a:pt x="28" y="25"/>
                    </a:lnTo>
                    <a:lnTo>
                      <a:pt x="33" y="26"/>
                    </a:lnTo>
                    <a:lnTo>
                      <a:pt x="40" y="27"/>
                    </a:lnTo>
                    <a:lnTo>
                      <a:pt x="52" y="31"/>
                    </a:lnTo>
                    <a:lnTo>
                      <a:pt x="60" y="36"/>
                    </a:lnTo>
                    <a:lnTo>
                      <a:pt x="62" y="39"/>
                    </a:lnTo>
                    <a:lnTo>
                      <a:pt x="64" y="44"/>
                    </a:lnTo>
                    <a:lnTo>
                      <a:pt x="65" y="49"/>
                    </a:lnTo>
                    <a:lnTo>
                      <a:pt x="64" y="54"/>
                    </a:lnTo>
                    <a:lnTo>
                      <a:pt x="63" y="58"/>
                    </a:lnTo>
                    <a:lnTo>
                      <a:pt x="61" y="61"/>
                    </a:lnTo>
                    <a:lnTo>
                      <a:pt x="57" y="65"/>
                    </a:lnTo>
                    <a:lnTo>
                      <a:pt x="48" y="70"/>
                    </a:lnTo>
                    <a:lnTo>
                      <a:pt x="33" y="72"/>
                    </a:lnTo>
                    <a:lnTo>
                      <a:pt x="21" y="70"/>
                    </a:lnTo>
                    <a:lnTo>
                      <a:pt x="11" y="66"/>
                    </a:lnTo>
                    <a:lnTo>
                      <a:pt x="7" y="62"/>
                    </a:lnTo>
                    <a:lnTo>
                      <a:pt x="4" y="59"/>
                    </a:lnTo>
                    <a:lnTo>
                      <a:pt x="1" y="55"/>
                    </a:lnTo>
                    <a:lnTo>
                      <a:pt x="0" y="50"/>
                    </a:lnTo>
                    <a:close/>
                  </a:path>
                </a:pathLst>
              </a:custGeom>
              <a:solidFill>
                <a:srgbClr val="000000"/>
              </a:solidFill>
              <a:ln w="0">
                <a:solidFill>
                  <a:srgbClr val="000000"/>
                </a:solidFill>
                <a:prstDash val="solid"/>
                <a:round/>
                <a:headEnd/>
                <a:tailEnd/>
              </a:ln>
            </p:spPr>
            <p:txBody>
              <a:bodyPr/>
              <a:lstStyle/>
              <a:p>
                <a:endParaRPr lang="en-US"/>
              </a:p>
            </p:txBody>
          </p:sp>
          <p:sp>
            <p:nvSpPr>
              <p:cNvPr id="169745" name="Freeform 2833"/>
              <p:cNvSpPr>
                <a:spLocks/>
              </p:cNvSpPr>
              <p:nvPr/>
            </p:nvSpPr>
            <p:spPr bwMode="auto">
              <a:xfrm>
                <a:off x="4476" y="3498"/>
                <a:ext cx="50" cy="70"/>
              </a:xfrm>
              <a:custGeom>
                <a:avLst/>
                <a:gdLst/>
                <a:ahLst/>
                <a:cxnLst>
                  <a:cxn ang="0">
                    <a:pos x="0" y="0"/>
                  </a:cxn>
                  <a:cxn ang="0">
                    <a:pos x="19" y="0"/>
                  </a:cxn>
                  <a:cxn ang="0">
                    <a:pos x="34" y="48"/>
                  </a:cxn>
                  <a:cxn ang="0">
                    <a:pos x="50" y="0"/>
                  </a:cxn>
                  <a:cxn ang="0">
                    <a:pos x="69" y="0"/>
                  </a:cxn>
                  <a:cxn ang="0">
                    <a:pos x="44" y="66"/>
                  </a:cxn>
                  <a:cxn ang="0">
                    <a:pos x="40" y="78"/>
                  </a:cxn>
                  <a:cxn ang="0">
                    <a:pos x="38" y="84"/>
                  </a:cxn>
                  <a:cxn ang="0">
                    <a:pos x="35" y="87"/>
                  </a:cxn>
                  <a:cxn ang="0">
                    <a:pos x="33" y="90"/>
                  </a:cxn>
                  <a:cxn ang="0">
                    <a:pos x="31" y="93"/>
                  </a:cxn>
                  <a:cxn ang="0">
                    <a:pos x="28" y="94"/>
                  </a:cxn>
                  <a:cxn ang="0">
                    <a:pos x="24" y="95"/>
                  </a:cxn>
                  <a:cxn ang="0">
                    <a:pos x="20" y="96"/>
                  </a:cxn>
                  <a:cxn ang="0">
                    <a:pos x="15" y="96"/>
                  </a:cxn>
                  <a:cxn ang="0">
                    <a:pos x="11" y="96"/>
                  </a:cxn>
                  <a:cxn ang="0">
                    <a:pos x="6" y="95"/>
                  </a:cxn>
                  <a:cxn ang="0">
                    <a:pos x="4" y="81"/>
                  </a:cxn>
                  <a:cxn ang="0">
                    <a:pos x="8" y="83"/>
                  </a:cxn>
                  <a:cxn ang="0">
                    <a:pos x="12" y="83"/>
                  </a:cxn>
                  <a:cxn ang="0">
                    <a:pos x="15" y="81"/>
                  </a:cxn>
                  <a:cxn ang="0">
                    <a:pos x="19" y="80"/>
                  </a:cxn>
                  <a:cxn ang="0">
                    <a:pos x="21" y="78"/>
                  </a:cxn>
                  <a:cxn ang="0">
                    <a:pos x="23" y="74"/>
                  </a:cxn>
                  <a:cxn ang="0">
                    <a:pos x="25" y="68"/>
                  </a:cxn>
                  <a:cxn ang="0">
                    <a:pos x="0" y="0"/>
                  </a:cxn>
                </a:cxnLst>
                <a:rect l="0" t="0" r="r" b="b"/>
                <a:pathLst>
                  <a:path w="69" h="96">
                    <a:moveTo>
                      <a:pt x="0" y="0"/>
                    </a:moveTo>
                    <a:lnTo>
                      <a:pt x="19" y="0"/>
                    </a:lnTo>
                    <a:lnTo>
                      <a:pt x="34" y="48"/>
                    </a:lnTo>
                    <a:lnTo>
                      <a:pt x="50" y="0"/>
                    </a:lnTo>
                    <a:lnTo>
                      <a:pt x="69" y="0"/>
                    </a:lnTo>
                    <a:lnTo>
                      <a:pt x="44" y="66"/>
                    </a:lnTo>
                    <a:lnTo>
                      <a:pt x="40" y="78"/>
                    </a:lnTo>
                    <a:lnTo>
                      <a:pt x="38" y="84"/>
                    </a:lnTo>
                    <a:lnTo>
                      <a:pt x="35" y="87"/>
                    </a:lnTo>
                    <a:lnTo>
                      <a:pt x="33" y="90"/>
                    </a:lnTo>
                    <a:lnTo>
                      <a:pt x="31" y="93"/>
                    </a:lnTo>
                    <a:lnTo>
                      <a:pt x="28" y="94"/>
                    </a:lnTo>
                    <a:lnTo>
                      <a:pt x="24" y="95"/>
                    </a:lnTo>
                    <a:lnTo>
                      <a:pt x="20" y="96"/>
                    </a:lnTo>
                    <a:lnTo>
                      <a:pt x="15" y="96"/>
                    </a:lnTo>
                    <a:lnTo>
                      <a:pt x="11" y="96"/>
                    </a:lnTo>
                    <a:lnTo>
                      <a:pt x="6" y="95"/>
                    </a:lnTo>
                    <a:lnTo>
                      <a:pt x="4" y="81"/>
                    </a:lnTo>
                    <a:lnTo>
                      <a:pt x="8" y="83"/>
                    </a:lnTo>
                    <a:lnTo>
                      <a:pt x="12" y="83"/>
                    </a:lnTo>
                    <a:lnTo>
                      <a:pt x="15" y="81"/>
                    </a:lnTo>
                    <a:lnTo>
                      <a:pt x="19" y="80"/>
                    </a:lnTo>
                    <a:lnTo>
                      <a:pt x="21" y="78"/>
                    </a:lnTo>
                    <a:lnTo>
                      <a:pt x="23" y="74"/>
                    </a:lnTo>
                    <a:lnTo>
                      <a:pt x="25" y="6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746" name="Freeform 2834"/>
              <p:cNvSpPr>
                <a:spLocks/>
              </p:cNvSpPr>
              <p:nvPr/>
            </p:nvSpPr>
            <p:spPr bwMode="auto">
              <a:xfrm>
                <a:off x="4527" y="3497"/>
                <a:ext cx="48" cy="52"/>
              </a:xfrm>
              <a:custGeom>
                <a:avLst/>
                <a:gdLst/>
                <a:ahLst/>
                <a:cxnLst>
                  <a:cxn ang="0">
                    <a:pos x="17" y="47"/>
                  </a:cxn>
                  <a:cxn ang="0">
                    <a:pos x="21" y="54"/>
                  </a:cxn>
                  <a:cxn ang="0">
                    <a:pos x="25" y="57"/>
                  </a:cxn>
                  <a:cxn ang="0">
                    <a:pos x="33" y="58"/>
                  </a:cxn>
                  <a:cxn ang="0">
                    <a:pos x="42" y="57"/>
                  </a:cxn>
                  <a:cxn ang="0">
                    <a:pos x="46" y="54"/>
                  </a:cxn>
                  <a:cxn ang="0">
                    <a:pos x="46" y="49"/>
                  </a:cxn>
                  <a:cxn ang="0">
                    <a:pos x="43" y="46"/>
                  </a:cxn>
                  <a:cxn ang="0">
                    <a:pos x="21" y="40"/>
                  </a:cxn>
                  <a:cxn ang="0">
                    <a:pos x="8" y="34"/>
                  </a:cxn>
                  <a:cxn ang="0">
                    <a:pos x="3" y="26"/>
                  </a:cxn>
                  <a:cxn ang="0">
                    <a:pos x="3" y="16"/>
                  </a:cxn>
                  <a:cxn ang="0">
                    <a:pos x="10" y="6"/>
                  </a:cxn>
                  <a:cxn ang="0">
                    <a:pos x="32" y="0"/>
                  </a:cxn>
                  <a:cxn ang="0">
                    <a:pos x="53" y="5"/>
                  </a:cxn>
                  <a:cxn ang="0">
                    <a:pos x="60" y="14"/>
                  </a:cxn>
                  <a:cxn ang="0">
                    <a:pos x="44" y="23"/>
                  </a:cxn>
                  <a:cxn ang="0">
                    <a:pos x="40" y="16"/>
                  </a:cxn>
                  <a:cxn ang="0">
                    <a:pos x="35" y="14"/>
                  </a:cxn>
                  <a:cxn ang="0">
                    <a:pos x="27" y="14"/>
                  </a:cxn>
                  <a:cxn ang="0">
                    <a:pos x="22" y="16"/>
                  </a:cxn>
                  <a:cxn ang="0">
                    <a:pos x="21" y="19"/>
                  </a:cxn>
                  <a:cxn ang="0">
                    <a:pos x="22" y="23"/>
                  </a:cxn>
                  <a:cxn ang="0">
                    <a:pos x="27" y="25"/>
                  </a:cxn>
                  <a:cxn ang="0">
                    <a:pos x="40" y="27"/>
                  </a:cxn>
                  <a:cxn ang="0">
                    <a:pos x="60" y="36"/>
                  </a:cxn>
                  <a:cxn ang="0">
                    <a:pos x="64" y="44"/>
                  </a:cxn>
                  <a:cxn ang="0">
                    <a:pos x="64" y="54"/>
                  </a:cxn>
                  <a:cxn ang="0">
                    <a:pos x="61" y="61"/>
                  </a:cxn>
                  <a:cxn ang="0">
                    <a:pos x="47" y="70"/>
                  </a:cxn>
                  <a:cxn ang="0">
                    <a:pos x="21" y="70"/>
                  </a:cxn>
                  <a:cxn ang="0">
                    <a:pos x="6" y="62"/>
                  </a:cxn>
                  <a:cxn ang="0">
                    <a:pos x="1" y="55"/>
                  </a:cxn>
                </a:cxnLst>
                <a:rect l="0" t="0" r="r" b="b"/>
                <a:pathLst>
                  <a:path w="65" h="72">
                    <a:moveTo>
                      <a:pt x="0" y="50"/>
                    </a:moveTo>
                    <a:lnTo>
                      <a:pt x="17" y="47"/>
                    </a:lnTo>
                    <a:lnTo>
                      <a:pt x="19" y="50"/>
                    </a:lnTo>
                    <a:lnTo>
                      <a:pt x="21" y="54"/>
                    </a:lnTo>
                    <a:lnTo>
                      <a:pt x="23" y="56"/>
                    </a:lnTo>
                    <a:lnTo>
                      <a:pt x="25" y="57"/>
                    </a:lnTo>
                    <a:lnTo>
                      <a:pt x="29" y="58"/>
                    </a:lnTo>
                    <a:lnTo>
                      <a:pt x="33" y="58"/>
                    </a:lnTo>
                    <a:lnTo>
                      <a:pt x="37" y="58"/>
                    </a:lnTo>
                    <a:lnTo>
                      <a:pt x="42" y="57"/>
                    </a:lnTo>
                    <a:lnTo>
                      <a:pt x="44" y="56"/>
                    </a:lnTo>
                    <a:lnTo>
                      <a:pt x="46" y="54"/>
                    </a:lnTo>
                    <a:lnTo>
                      <a:pt x="47" y="51"/>
                    </a:lnTo>
                    <a:lnTo>
                      <a:pt x="46" y="49"/>
                    </a:lnTo>
                    <a:lnTo>
                      <a:pt x="45" y="48"/>
                    </a:lnTo>
                    <a:lnTo>
                      <a:pt x="43" y="46"/>
                    </a:lnTo>
                    <a:lnTo>
                      <a:pt x="40" y="45"/>
                    </a:lnTo>
                    <a:lnTo>
                      <a:pt x="21" y="40"/>
                    </a:lnTo>
                    <a:lnTo>
                      <a:pt x="11" y="37"/>
                    </a:lnTo>
                    <a:lnTo>
                      <a:pt x="8" y="34"/>
                    </a:lnTo>
                    <a:lnTo>
                      <a:pt x="4" y="30"/>
                    </a:lnTo>
                    <a:lnTo>
                      <a:pt x="3" y="26"/>
                    </a:lnTo>
                    <a:lnTo>
                      <a:pt x="3" y="21"/>
                    </a:lnTo>
                    <a:lnTo>
                      <a:pt x="3" y="16"/>
                    </a:lnTo>
                    <a:lnTo>
                      <a:pt x="5" y="10"/>
                    </a:lnTo>
                    <a:lnTo>
                      <a:pt x="10" y="6"/>
                    </a:lnTo>
                    <a:lnTo>
                      <a:pt x="19" y="2"/>
                    </a:lnTo>
                    <a:lnTo>
                      <a:pt x="32" y="0"/>
                    </a:lnTo>
                    <a:lnTo>
                      <a:pt x="44" y="2"/>
                    </a:lnTo>
                    <a:lnTo>
                      <a:pt x="53" y="5"/>
                    </a:lnTo>
                    <a:lnTo>
                      <a:pt x="56" y="8"/>
                    </a:lnTo>
                    <a:lnTo>
                      <a:pt x="60" y="14"/>
                    </a:lnTo>
                    <a:lnTo>
                      <a:pt x="62" y="19"/>
                    </a:lnTo>
                    <a:lnTo>
                      <a:pt x="44" y="23"/>
                    </a:lnTo>
                    <a:lnTo>
                      <a:pt x="43" y="18"/>
                    </a:lnTo>
                    <a:lnTo>
                      <a:pt x="40" y="16"/>
                    </a:lnTo>
                    <a:lnTo>
                      <a:pt x="39" y="15"/>
                    </a:lnTo>
                    <a:lnTo>
                      <a:pt x="35" y="14"/>
                    </a:lnTo>
                    <a:lnTo>
                      <a:pt x="32" y="14"/>
                    </a:lnTo>
                    <a:lnTo>
                      <a:pt x="27" y="14"/>
                    </a:lnTo>
                    <a:lnTo>
                      <a:pt x="25" y="15"/>
                    </a:lnTo>
                    <a:lnTo>
                      <a:pt x="22" y="16"/>
                    </a:lnTo>
                    <a:lnTo>
                      <a:pt x="21" y="17"/>
                    </a:lnTo>
                    <a:lnTo>
                      <a:pt x="21" y="19"/>
                    </a:lnTo>
                    <a:lnTo>
                      <a:pt x="21" y="21"/>
                    </a:lnTo>
                    <a:lnTo>
                      <a:pt x="22" y="23"/>
                    </a:lnTo>
                    <a:lnTo>
                      <a:pt x="24" y="24"/>
                    </a:lnTo>
                    <a:lnTo>
                      <a:pt x="27" y="25"/>
                    </a:lnTo>
                    <a:lnTo>
                      <a:pt x="33" y="26"/>
                    </a:lnTo>
                    <a:lnTo>
                      <a:pt x="40" y="27"/>
                    </a:lnTo>
                    <a:lnTo>
                      <a:pt x="52" y="31"/>
                    </a:lnTo>
                    <a:lnTo>
                      <a:pt x="60" y="36"/>
                    </a:lnTo>
                    <a:lnTo>
                      <a:pt x="62" y="39"/>
                    </a:lnTo>
                    <a:lnTo>
                      <a:pt x="64" y="44"/>
                    </a:lnTo>
                    <a:lnTo>
                      <a:pt x="65" y="49"/>
                    </a:lnTo>
                    <a:lnTo>
                      <a:pt x="64" y="54"/>
                    </a:lnTo>
                    <a:lnTo>
                      <a:pt x="63" y="58"/>
                    </a:lnTo>
                    <a:lnTo>
                      <a:pt x="61" y="61"/>
                    </a:lnTo>
                    <a:lnTo>
                      <a:pt x="57" y="65"/>
                    </a:lnTo>
                    <a:lnTo>
                      <a:pt x="47" y="70"/>
                    </a:lnTo>
                    <a:lnTo>
                      <a:pt x="33" y="72"/>
                    </a:lnTo>
                    <a:lnTo>
                      <a:pt x="21" y="70"/>
                    </a:lnTo>
                    <a:lnTo>
                      <a:pt x="11" y="66"/>
                    </a:lnTo>
                    <a:lnTo>
                      <a:pt x="6" y="62"/>
                    </a:lnTo>
                    <a:lnTo>
                      <a:pt x="4" y="59"/>
                    </a:lnTo>
                    <a:lnTo>
                      <a:pt x="1" y="55"/>
                    </a:lnTo>
                    <a:lnTo>
                      <a:pt x="0" y="50"/>
                    </a:lnTo>
                    <a:close/>
                  </a:path>
                </a:pathLst>
              </a:custGeom>
              <a:solidFill>
                <a:srgbClr val="000000"/>
              </a:solidFill>
              <a:ln w="0">
                <a:solidFill>
                  <a:srgbClr val="000000"/>
                </a:solidFill>
                <a:prstDash val="solid"/>
                <a:round/>
                <a:headEnd/>
                <a:tailEnd/>
              </a:ln>
            </p:spPr>
            <p:txBody>
              <a:bodyPr/>
              <a:lstStyle/>
              <a:p>
                <a:endParaRPr lang="en-US"/>
              </a:p>
            </p:txBody>
          </p:sp>
        </p:grpSp>
        <p:sp>
          <p:nvSpPr>
            <p:cNvPr id="169747" name="Text Box 2835"/>
            <p:cNvSpPr txBox="1">
              <a:spLocks noChangeArrowheads="1"/>
            </p:cNvSpPr>
            <p:nvPr/>
          </p:nvSpPr>
          <p:spPr bwMode="auto">
            <a:xfrm>
              <a:off x="2197" y="3195"/>
              <a:ext cx="156" cy="231"/>
            </a:xfrm>
            <a:prstGeom prst="rect">
              <a:avLst/>
            </a:prstGeom>
            <a:noFill/>
            <a:ln w="9525" algn="ctr">
              <a:noFill/>
              <a:miter lim="800000"/>
              <a:headEnd/>
              <a:tailEnd/>
            </a:ln>
            <a:effectLst/>
          </p:spPr>
          <p:txBody>
            <a:bodyPr wrap="none">
              <a:spAutoFit/>
            </a:bodyPr>
            <a:lstStyle/>
            <a:p>
              <a:pPr marL="342900" indent="-342900">
                <a:buFont typeface="Wingdings" pitchFamily="2" charset="2"/>
                <a:buNone/>
              </a:pPr>
              <a:r>
                <a:rPr lang="en-US" sz="1800"/>
                <a:t>,</a:t>
              </a:r>
            </a:p>
          </p:txBody>
        </p:sp>
      </p:grpSp>
    </p:spTree>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57200"/>
            <a:ext cx="8229600" cy="533400"/>
          </a:xfrm>
        </p:spPr>
        <p:txBody>
          <a:bodyPr/>
          <a:lstStyle/>
          <a:p>
            <a:r>
              <a:rPr lang="en-US" dirty="0" err="1" smtClean="0"/>
              <a:t>BiCGStab</a:t>
            </a:r>
            <a:r>
              <a:rPr lang="en-US" dirty="0" smtClean="0"/>
              <a:t>				</a:t>
            </a:r>
            <a:r>
              <a:rPr lang="en-US" sz="2400" dirty="0" smtClean="0"/>
              <a:t>van der Vorst '92</a:t>
            </a:r>
            <a:endParaRPr lang="en-US" sz="2400" dirty="0"/>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384" y="980368"/>
            <a:ext cx="5943600" cy="59037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Box 3"/>
          <p:cNvSpPr txBox="1"/>
          <p:nvPr/>
        </p:nvSpPr>
        <p:spPr>
          <a:xfrm>
            <a:off x="5090615" y="1031544"/>
            <a:ext cx="3748585" cy="1446550"/>
          </a:xfrm>
          <a:prstGeom prst="rect">
            <a:avLst/>
          </a:prstGeom>
          <a:noFill/>
        </p:spPr>
        <p:txBody>
          <a:bodyPr wrap="square" rtlCol="0">
            <a:spAutoFit/>
          </a:bodyPr>
          <a:lstStyle/>
          <a:p>
            <a:pPr>
              <a:buNone/>
            </a:pPr>
            <a:r>
              <a:rPr lang="en-US" sz="2000" dirty="0" smtClean="0"/>
              <a:t>Iterative Solvers for Large Linear Systems, </a:t>
            </a:r>
          </a:p>
          <a:p>
            <a:pPr>
              <a:buNone/>
            </a:pPr>
            <a:r>
              <a:rPr lang="en-US" sz="2000" dirty="0" smtClean="0"/>
              <a:t>H.A. van der Vorst</a:t>
            </a:r>
          </a:p>
          <a:p>
            <a:pPr>
              <a:buNone/>
            </a:pPr>
            <a:r>
              <a:rPr lang="en-US" sz="2000" dirty="0" smtClean="0"/>
              <a:t>Cambridge University Press</a:t>
            </a:r>
            <a:endParaRPr lang="en-US" sz="2000" dirty="0"/>
          </a:p>
        </p:txBody>
      </p:sp>
    </p:spTree>
    <p:extLst>
      <p:ext uri="{BB962C8B-B14F-4D97-AF65-F5344CB8AC3E}">
        <p14:creationId xmlns:p14="http://schemas.microsoft.com/office/powerpoint/2010/main" val="31426159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63502" y="1295400"/>
            <a:ext cx="7848600" cy="45069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itle 3"/>
          <p:cNvSpPr>
            <a:spLocks noGrp="1"/>
          </p:cNvSpPr>
          <p:nvPr>
            <p:ph type="title"/>
          </p:nvPr>
        </p:nvSpPr>
        <p:spPr/>
        <p:txBody>
          <a:bodyPr>
            <a:normAutofit/>
          </a:bodyPr>
          <a:lstStyle/>
          <a:p>
            <a:r>
              <a:rPr lang="en-US" dirty="0" smtClean="0"/>
              <a:t>Solver Performance</a:t>
            </a:r>
            <a:endParaRPr lang="en-US" dirty="0"/>
          </a:p>
        </p:txBody>
      </p:sp>
    </p:spTree>
    <p:extLst>
      <p:ext uri="{BB962C8B-B14F-4D97-AF65-F5344CB8AC3E}">
        <p14:creationId xmlns:p14="http://schemas.microsoft.com/office/powerpoint/2010/main" val="3422014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Solver Performance</a:t>
            </a:r>
            <a:endParaRPr lang="en-US" dirty="0"/>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62704" y="1066800"/>
            <a:ext cx="7805096" cy="457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1401200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Solver Performance</a:t>
            </a:r>
            <a:endParaRPr lang="en-US" dirty="0"/>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1066801"/>
            <a:ext cx="6858000" cy="35925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6400" y="4591628"/>
            <a:ext cx="5638800" cy="21216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3275458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New(</a:t>
            </a:r>
            <a:r>
              <a:rPr lang="en-US" dirty="0" err="1" smtClean="0"/>
              <a:t>er</a:t>
            </a:r>
            <a:r>
              <a:rPr lang="en-US" dirty="0" smtClean="0"/>
              <a:t>) Solvers with Better Trade-offs</a:t>
            </a:r>
            <a:endParaRPr lang="en-US" dirty="0"/>
          </a:p>
        </p:txBody>
      </p:sp>
      <p:sp>
        <p:nvSpPr>
          <p:cNvPr id="3" name="Content Placeholder 2"/>
          <p:cNvSpPr>
            <a:spLocks noGrp="1"/>
          </p:cNvSpPr>
          <p:nvPr>
            <p:ph idx="1"/>
          </p:nvPr>
        </p:nvSpPr>
        <p:spPr>
          <a:xfrm>
            <a:off x="586854" y="990600"/>
            <a:ext cx="8346834" cy="5486400"/>
          </a:xfrm>
        </p:spPr>
        <p:txBody>
          <a:bodyPr/>
          <a:lstStyle/>
          <a:p>
            <a:pPr>
              <a:spcBef>
                <a:spcPts val="0"/>
              </a:spcBef>
            </a:pPr>
            <a:r>
              <a:rPr lang="en-US" dirty="0" smtClean="0"/>
              <a:t>Faster convergence (fewer iterations) for additional </a:t>
            </a:r>
            <a:r>
              <a:rPr lang="en-US" dirty="0" err="1" smtClean="0"/>
              <a:t>orthogonalizations</a:t>
            </a:r>
            <a:r>
              <a:rPr lang="en-US" dirty="0" smtClean="0"/>
              <a:t> and upfront </a:t>
            </a:r>
            <a:r>
              <a:rPr lang="en-US" dirty="0" err="1" smtClean="0"/>
              <a:t>matvecs</a:t>
            </a:r>
            <a:r>
              <a:rPr lang="en-US" dirty="0" smtClean="0"/>
              <a:t>, but all at once</a:t>
            </a:r>
          </a:p>
          <a:p>
            <a:pPr lvl="1">
              <a:spcBef>
                <a:spcPts val="0"/>
              </a:spcBef>
            </a:pPr>
            <a:r>
              <a:rPr lang="en-US" dirty="0" smtClean="0"/>
              <a:t>Higher level BLAS/more work per data movement – trade off with sparse </a:t>
            </a:r>
            <a:r>
              <a:rPr lang="en-US" dirty="0" err="1" smtClean="0"/>
              <a:t>matvec</a:t>
            </a:r>
            <a:endParaRPr lang="en-US" dirty="0" smtClean="0"/>
          </a:p>
          <a:p>
            <a:pPr lvl="1">
              <a:spcBef>
                <a:spcPts val="0"/>
              </a:spcBef>
            </a:pPr>
            <a:r>
              <a:rPr lang="en-US" dirty="0" smtClean="0"/>
              <a:t>Better convergence allows cheaper </a:t>
            </a:r>
            <a:r>
              <a:rPr lang="en-US" dirty="0" err="1" smtClean="0"/>
              <a:t>preconditioner</a:t>
            </a:r>
            <a:endParaRPr lang="en-US" dirty="0" smtClean="0"/>
          </a:p>
          <a:p>
            <a:pPr lvl="1">
              <a:spcBef>
                <a:spcPts val="0"/>
              </a:spcBef>
            </a:pPr>
            <a:r>
              <a:rPr lang="en-US" dirty="0" smtClean="0"/>
              <a:t>Only one sync per extra vector in space</a:t>
            </a:r>
          </a:p>
          <a:p>
            <a:pPr lvl="1">
              <a:spcBef>
                <a:spcPts val="0"/>
              </a:spcBef>
            </a:pPr>
            <a:r>
              <a:rPr lang="en-US" dirty="0" smtClean="0"/>
              <a:t>Especially useful for sequences of linear systems</a:t>
            </a:r>
            <a:endParaRPr lang="en-US" dirty="0"/>
          </a:p>
        </p:txBody>
      </p:sp>
      <p:pic>
        <p:nvPicPr>
          <p:cNvPr id="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3430" y="3731343"/>
            <a:ext cx="4953000" cy="3017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p:cNvSpPr txBox="1"/>
          <p:nvPr/>
        </p:nvSpPr>
        <p:spPr>
          <a:xfrm>
            <a:off x="6066430" y="3886200"/>
            <a:ext cx="2925170" cy="1815882"/>
          </a:xfrm>
          <a:prstGeom prst="rect">
            <a:avLst/>
          </a:prstGeom>
          <a:noFill/>
        </p:spPr>
        <p:txBody>
          <a:bodyPr wrap="square" rtlCol="0">
            <a:spAutoFit/>
          </a:bodyPr>
          <a:lstStyle/>
          <a:p>
            <a:pPr>
              <a:buNone/>
            </a:pPr>
            <a:r>
              <a:rPr lang="en-US" sz="2000" dirty="0" smtClean="0"/>
              <a:t>Acoustics problem:</a:t>
            </a:r>
          </a:p>
          <a:p>
            <a:pPr>
              <a:buNone/>
            </a:pPr>
            <a:r>
              <a:rPr lang="en-US" sz="2000" dirty="0" smtClean="0"/>
              <a:t>Tire noise</a:t>
            </a:r>
          </a:p>
          <a:p>
            <a:endParaRPr lang="en-US" sz="2000" dirty="0"/>
          </a:p>
          <a:p>
            <a:pPr>
              <a:buNone/>
            </a:pPr>
            <a:r>
              <a:rPr lang="en-US" sz="2000" dirty="0" smtClean="0"/>
              <a:t>Collaboration Jan </a:t>
            </a:r>
            <a:r>
              <a:rPr lang="en-US" sz="2000" dirty="0" err="1" smtClean="0"/>
              <a:t>Bierman</a:t>
            </a:r>
            <a:r>
              <a:rPr lang="en-US" sz="2000" dirty="0" smtClean="0"/>
              <a:t>, BMW</a:t>
            </a:r>
            <a:endParaRPr lang="en-US" sz="2000" dirty="0"/>
          </a:p>
        </p:txBody>
      </p:sp>
    </p:spTree>
    <p:extLst>
      <p:ext uri="{BB962C8B-B14F-4D97-AF65-F5344CB8AC3E}">
        <p14:creationId xmlns:p14="http://schemas.microsoft.com/office/powerpoint/2010/main" val="39253341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4914" name="Rectangle 2"/>
          <p:cNvSpPr>
            <a:spLocks noGrp="1" noChangeArrowheads="1"/>
          </p:cNvSpPr>
          <p:nvPr>
            <p:ph type="title"/>
          </p:nvPr>
        </p:nvSpPr>
        <p:spPr/>
        <p:txBody>
          <a:bodyPr/>
          <a:lstStyle/>
          <a:p>
            <a:r>
              <a:rPr lang="en-US" sz="2800"/>
              <a:t>Ill-Conditioning in Topology Optimization</a:t>
            </a:r>
          </a:p>
        </p:txBody>
      </p:sp>
      <p:sp>
        <p:nvSpPr>
          <p:cNvPr id="294915" name="Rectangle 3"/>
          <p:cNvSpPr>
            <a:spLocks noGrp="1" noChangeArrowheads="1"/>
          </p:cNvSpPr>
          <p:nvPr>
            <p:ph type="body" sz="half" idx="1"/>
          </p:nvPr>
        </p:nvSpPr>
        <p:spPr>
          <a:xfrm>
            <a:off x="457200" y="1143000"/>
            <a:ext cx="4699000" cy="4953000"/>
          </a:xfrm>
        </p:spPr>
        <p:txBody>
          <a:bodyPr/>
          <a:lstStyle/>
          <a:p>
            <a:r>
              <a:rPr lang="en-US" sz="2000" dirty="0"/>
              <a:t>We can resolve the conditioning problem:</a:t>
            </a:r>
          </a:p>
          <a:p>
            <a:pPr lvl="1"/>
            <a:r>
              <a:rPr lang="en-US" sz="1800" dirty="0"/>
              <a:t>Ill-conditioning mainly a scaling problem; so (re)scale. Brings </a:t>
            </a:r>
            <a:r>
              <a:rPr lang="en-US" sz="1800" dirty="0" err="1">
                <a:solidFill>
                  <a:srgbClr val="000099"/>
                </a:solidFill>
                <a:latin typeface="Euclid" pitchFamily="18" charset="0"/>
              </a:rPr>
              <a:t>cond</a:t>
            </a:r>
            <a:r>
              <a:rPr lang="en-US" sz="1800" dirty="0">
                <a:solidFill>
                  <a:srgbClr val="000099"/>
                </a:solidFill>
              </a:rPr>
              <a:t>(</a:t>
            </a:r>
            <a:r>
              <a:rPr lang="en-US" sz="1800" b="1" i="1" dirty="0">
                <a:solidFill>
                  <a:srgbClr val="000099"/>
                </a:solidFill>
                <a:latin typeface="Euclid" pitchFamily="18" charset="0"/>
              </a:rPr>
              <a:t>K</a:t>
            </a:r>
            <a:r>
              <a:rPr lang="en-US" sz="1800" dirty="0">
                <a:solidFill>
                  <a:srgbClr val="000099"/>
                </a:solidFill>
              </a:rPr>
              <a:t>)</a:t>
            </a:r>
            <a:r>
              <a:rPr lang="en-US" sz="1800" dirty="0"/>
              <a:t> down from </a:t>
            </a:r>
            <a:r>
              <a:rPr lang="en-US" sz="1800" i="1" dirty="0">
                <a:solidFill>
                  <a:srgbClr val="000099"/>
                </a:solidFill>
                <a:latin typeface="Euclid" pitchFamily="18" charset="0"/>
              </a:rPr>
              <a:t>O</a:t>
            </a:r>
            <a:r>
              <a:rPr lang="en-US" sz="1800" dirty="0">
                <a:solidFill>
                  <a:srgbClr val="000099"/>
                </a:solidFill>
                <a:latin typeface="Euclid" pitchFamily="18" charset="0"/>
              </a:rPr>
              <a:t>(</a:t>
            </a:r>
            <a:r>
              <a:rPr lang="en-US" sz="1800" i="1" dirty="0">
                <a:solidFill>
                  <a:srgbClr val="000099"/>
                </a:solidFill>
                <a:latin typeface="Euclid" pitchFamily="18" charset="0"/>
              </a:rPr>
              <a:t>10</a:t>
            </a:r>
            <a:r>
              <a:rPr lang="en-US" sz="1800" i="1" baseline="30000" dirty="0">
                <a:solidFill>
                  <a:srgbClr val="000099"/>
                </a:solidFill>
                <a:latin typeface="Euclid" pitchFamily="18" charset="0"/>
              </a:rPr>
              <a:t>11</a:t>
            </a:r>
            <a:r>
              <a:rPr lang="en-US" sz="1800" dirty="0">
                <a:solidFill>
                  <a:srgbClr val="000099"/>
                </a:solidFill>
                <a:latin typeface="Euclid" pitchFamily="18" charset="0"/>
              </a:rPr>
              <a:t>)</a:t>
            </a:r>
            <a:r>
              <a:rPr lang="en-US" sz="1800" dirty="0"/>
              <a:t> to </a:t>
            </a:r>
            <a:r>
              <a:rPr lang="en-US" sz="1800" i="1" dirty="0">
                <a:solidFill>
                  <a:srgbClr val="000099"/>
                </a:solidFill>
                <a:latin typeface="Euclid" pitchFamily="18" charset="0"/>
              </a:rPr>
              <a:t>O</a:t>
            </a:r>
            <a:r>
              <a:rPr lang="en-US" sz="1800" dirty="0">
                <a:solidFill>
                  <a:srgbClr val="000099"/>
                </a:solidFill>
                <a:latin typeface="Euclid" pitchFamily="18" charset="0"/>
              </a:rPr>
              <a:t>(</a:t>
            </a:r>
            <a:r>
              <a:rPr lang="en-US" sz="1800" i="1" dirty="0">
                <a:solidFill>
                  <a:srgbClr val="000099"/>
                </a:solidFill>
                <a:latin typeface="Euclid" pitchFamily="18" charset="0"/>
              </a:rPr>
              <a:t>10</a:t>
            </a:r>
            <a:r>
              <a:rPr lang="en-US" sz="1800" i="1" baseline="30000" dirty="0">
                <a:solidFill>
                  <a:srgbClr val="000099"/>
                </a:solidFill>
                <a:latin typeface="Euclid" pitchFamily="18" charset="0"/>
              </a:rPr>
              <a:t>4</a:t>
            </a:r>
            <a:r>
              <a:rPr lang="en-US" sz="1800" dirty="0">
                <a:solidFill>
                  <a:srgbClr val="000099"/>
                </a:solidFill>
                <a:latin typeface="Euclid" pitchFamily="18" charset="0"/>
              </a:rPr>
              <a:t>)</a:t>
            </a:r>
            <a:r>
              <a:rPr lang="en-US" sz="1800" dirty="0"/>
              <a:t> (~homogeneous)</a:t>
            </a:r>
          </a:p>
          <a:p>
            <a:pPr lvl="1"/>
            <a:r>
              <a:rPr lang="en-US" sz="1800" dirty="0"/>
              <a:t>Scaling not enough, for good convergence further preconditioning required (</a:t>
            </a:r>
            <a:r>
              <a:rPr lang="en-US" sz="1800" b="1" i="1" dirty="0">
                <a:solidFill>
                  <a:schemeClr val="bg2"/>
                </a:solidFill>
                <a:latin typeface="Euclid" pitchFamily="18" charset="0"/>
              </a:rPr>
              <a:t>Ku</a:t>
            </a:r>
            <a:r>
              <a:rPr lang="en-US" sz="1800" i="1" dirty="0">
                <a:solidFill>
                  <a:schemeClr val="bg2"/>
                </a:solidFill>
                <a:latin typeface="Euclid" pitchFamily="18" charset="0"/>
              </a:rPr>
              <a:t>=</a:t>
            </a:r>
            <a:r>
              <a:rPr lang="en-US" sz="1800" b="1" i="1" dirty="0">
                <a:solidFill>
                  <a:schemeClr val="bg2"/>
                </a:solidFill>
                <a:latin typeface="Euclid" pitchFamily="18" charset="0"/>
              </a:rPr>
              <a:t>f </a:t>
            </a:r>
            <a:r>
              <a:rPr lang="en-US" sz="1800" b="1" dirty="0">
                <a:solidFill>
                  <a:schemeClr val="bg2"/>
                </a:solidFill>
                <a:latin typeface="Euclid" pitchFamily="18" charset="0"/>
                <a:sym typeface="Wingdings 3" pitchFamily="18" charset="2"/>
              </a:rPr>
              <a:t></a:t>
            </a:r>
            <a:r>
              <a:rPr lang="en-US" sz="1800" b="1" i="1" dirty="0">
                <a:solidFill>
                  <a:schemeClr val="bg2"/>
                </a:solidFill>
                <a:latin typeface="Euclid" pitchFamily="18" charset="0"/>
              </a:rPr>
              <a:t> </a:t>
            </a:r>
            <a:r>
              <a:rPr lang="en-US" sz="1800" b="1" i="1" dirty="0" err="1">
                <a:solidFill>
                  <a:schemeClr val="bg2"/>
                </a:solidFill>
                <a:latin typeface="Euclid" pitchFamily="18" charset="0"/>
              </a:rPr>
              <a:t>PKu</a:t>
            </a:r>
            <a:r>
              <a:rPr lang="en-US" sz="1800" i="1" dirty="0">
                <a:solidFill>
                  <a:schemeClr val="bg2"/>
                </a:solidFill>
                <a:latin typeface="Euclid" pitchFamily="18" charset="0"/>
              </a:rPr>
              <a:t>=</a:t>
            </a:r>
            <a:r>
              <a:rPr lang="en-US" sz="1800" b="1" i="1" dirty="0">
                <a:solidFill>
                  <a:schemeClr val="bg2"/>
                </a:solidFill>
                <a:latin typeface="Euclid" pitchFamily="18" charset="0"/>
              </a:rPr>
              <a:t>Pf </a:t>
            </a:r>
            <a:r>
              <a:rPr lang="en-US" sz="1800" dirty="0"/>
              <a:t>)</a:t>
            </a:r>
          </a:p>
          <a:p>
            <a:pPr lvl="1"/>
            <a:r>
              <a:rPr lang="en-US" sz="1800" dirty="0"/>
              <a:t>Preconditioning without scaling works poorly (ill-cond.)</a:t>
            </a:r>
          </a:p>
          <a:p>
            <a:pPr lvl="1"/>
            <a:r>
              <a:rPr lang="en-US" sz="1800" dirty="0"/>
              <a:t>Wang, de Sturler, and Paulino – IJNME Vol. 69, </a:t>
            </a:r>
            <a:r>
              <a:rPr lang="en-US" sz="1800" dirty="0" smtClean="0"/>
              <a:t>2007 </a:t>
            </a:r>
            <a:r>
              <a:rPr lang="en-US" sz="1800" dirty="0"/>
              <a:t>(preconditioning and recycling of search spaces)</a:t>
            </a:r>
          </a:p>
          <a:p>
            <a:endParaRPr lang="en-US" sz="2000" dirty="0"/>
          </a:p>
        </p:txBody>
      </p:sp>
      <p:pic>
        <p:nvPicPr>
          <p:cNvPr id="294916" name="Picture 4" descr="cond_18x6x3"/>
          <p:cNvPicPr>
            <a:picLocks noChangeAspect="1" noChangeArrowheads="1"/>
          </p:cNvPicPr>
          <p:nvPr/>
        </p:nvPicPr>
        <p:blipFill>
          <a:blip r:embed="rId2" cstate="print"/>
          <a:srcRect/>
          <a:stretch>
            <a:fillRect/>
          </a:stretch>
        </p:blipFill>
        <p:spPr bwMode="auto">
          <a:xfrm>
            <a:off x="5245100" y="1739900"/>
            <a:ext cx="3581400" cy="3225800"/>
          </a:xfrm>
          <a:prstGeom prst="rect">
            <a:avLst/>
          </a:prstGeom>
          <a:noFill/>
        </p:spPr>
      </p:pic>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Linear </a:t>
            </a:r>
            <a:r>
              <a:rPr lang="en-US" dirty="0" smtClean="0"/>
              <a:t>solvers &amp; Recycling</a:t>
            </a:r>
            <a:endParaRPr lang="en-US" dirty="0"/>
          </a:p>
        </p:txBody>
      </p:sp>
      <p:sp>
        <p:nvSpPr>
          <p:cNvPr id="3" name="Content Placeholder 2"/>
          <p:cNvSpPr>
            <a:spLocks noGrp="1"/>
          </p:cNvSpPr>
          <p:nvPr>
            <p:ph idx="1"/>
          </p:nvPr>
        </p:nvSpPr>
        <p:spPr/>
        <p:txBody>
          <a:bodyPr/>
          <a:lstStyle/>
          <a:p>
            <a:r>
              <a:rPr lang="en-US" dirty="0" smtClean="0">
                <a:solidFill>
                  <a:srgbClr val="FF0000"/>
                </a:solidFill>
              </a:rPr>
              <a:t>Solution of pressure Poisson equation</a:t>
            </a:r>
          </a:p>
          <a:p>
            <a:pPr lvl="1"/>
            <a:r>
              <a:rPr lang="en-US" dirty="0" smtClean="0"/>
              <a:t>Often most time consuming part of calculations for incompressible N-S solver</a:t>
            </a:r>
          </a:p>
          <a:p>
            <a:pPr lvl="1"/>
            <a:r>
              <a:rPr lang="en-US" dirty="0" smtClean="0"/>
              <a:t>Direct vs Stationary/non-stationary iterative methods</a:t>
            </a:r>
          </a:p>
          <a:p>
            <a:pPr lvl="1"/>
            <a:r>
              <a:rPr lang="en-US" dirty="0" smtClean="0"/>
              <a:t>Non-stationary methods most suited for sparse matrices</a:t>
            </a:r>
          </a:p>
          <a:p>
            <a:pPr lvl="2"/>
            <a:r>
              <a:rPr lang="en-US" dirty="0" smtClean="0">
                <a:solidFill>
                  <a:schemeClr val="bg2">
                    <a:lumMod val="60000"/>
                    <a:lumOff val="40000"/>
                  </a:schemeClr>
                </a:solidFill>
              </a:rPr>
              <a:t>Common in CFD applications</a:t>
            </a:r>
          </a:p>
          <a:p>
            <a:pPr lvl="1"/>
            <a:r>
              <a:rPr lang="en-US" dirty="0" smtClean="0"/>
              <a:t>The matrix remains the same or varies moderately for sequence of time steps</a:t>
            </a:r>
          </a:p>
          <a:p>
            <a:pPr lvl="2"/>
            <a:r>
              <a:rPr lang="en-US" dirty="0" smtClean="0">
                <a:solidFill>
                  <a:schemeClr val="bg2">
                    <a:lumMod val="60000"/>
                    <a:lumOff val="40000"/>
                  </a:schemeClr>
                </a:solidFill>
              </a:rPr>
              <a:t>Potential to recycle the Krylov subspace generated</a:t>
            </a:r>
          </a:p>
          <a:p>
            <a:pPr lvl="3"/>
            <a:r>
              <a:rPr lang="en-US" dirty="0" smtClean="0"/>
              <a:t>rGCROT</a:t>
            </a:r>
          </a:p>
          <a:p>
            <a:pPr lvl="3"/>
            <a:r>
              <a:rPr lang="en-US" dirty="0" err="1" smtClean="0"/>
              <a:t>rBiCTStab</a:t>
            </a:r>
            <a:endParaRPr lang="en-US" dirty="0"/>
          </a:p>
        </p:txBody>
      </p:sp>
    </p:spTree>
    <p:extLst>
      <p:ext uri="{BB962C8B-B14F-4D97-AF65-F5344CB8AC3E}">
        <p14:creationId xmlns:p14="http://schemas.microsoft.com/office/powerpoint/2010/main" val="2984087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86" name="Picture 10"/>
          <p:cNvPicPr>
            <a:picLocks noChangeAspect="1" noChangeArrowheads="1"/>
          </p:cNvPicPr>
          <p:nvPr/>
        </p:nvPicPr>
        <p:blipFill>
          <a:blip r:embed="rId3" cstate="print"/>
          <a:srcRect/>
          <a:stretch>
            <a:fillRect/>
          </a:stretch>
        </p:blipFill>
        <p:spPr bwMode="auto">
          <a:xfrm>
            <a:off x="304800" y="914400"/>
            <a:ext cx="8382000" cy="2271713"/>
          </a:xfrm>
          <a:prstGeom prst="rect">
            <a:avLst/>
          </a:prstGeom>
          <a:noFill/>
          <a:ln w="9525" algn="ctr">
            <a:noFill/>
            <a:miter lim="800000"/>
            <a:headEnd/>
            <a:tailEnd/>
          </a:ln>
          <a:effectLst/>
        </p:spPr>
      </p:pic>
      <p:pic>
        <p:nvPicPr>
          <p:cNvPr id="101387" name="Picture 11"/>
          <p:cNvPicPr>
            <a:picLocks noChangeAspect="1" noChangeArrowheads="1"/>
          </p:cNvPicPr>
          <p:nvPr/>
        </p:nvPicPr>
        <p:blipFill>
          <a:blip r:embed="rId4" cstate="print"/>
          <a:srcRect/>
          <a:stretch>
            <a:fillRect/>
          </a:stretch>
        </p:blipFill>
        <p:spPr bwMode="auto">
          <a:xfrm>
            <a:off x="228600" y="3124200"/>
            <a:ext cx="8915400" cy="3124200"/>
          </a:xfrm>
          <a:prstGeom prst="rect">
            <a:avLst/>
          </a:prstGeom>
          <a:noFill/>
          <a:ln w="9525" algn="ctr">
            <a:noFill/>
            <a:miter lim="800000"/>
            <a:headEnd/>
            <a:tailEnd/>
          </a:ln>
          <a:effectLst/>
        </p:spPr>
      </p:pic>
      <p:sp>
        <p:nvSpPr>
          <p:cNvPr id="101388" name="Rectangle 12"/>
          <p:cNvSpPr>
            <a:spLocks noGrp="1" noChangeArrowheads="1"/>
          </p:cNvSpPr>
          <p:nvPr>
            <p:ph type="title"/>
          </p:nvPr>
        </p:nvSpPr>
        <p:spPr/>
        <p:txBody>
          <a:bodyPr/>
          <a:lstStyle/>
          <a:p>
            <a:r>
              <a:rPr lang="en-US"/>
              <a:t>Overall Timing Results</a:t>
            </a:r>
          </a:p>
        </p:txBody>
      </p:sp>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p:txBody>
          <a:bodyPr/>
          <a:lstStyle/>
          <a:p>
            <a:r>
              <a:rPr lang="en-US"/>
              <a:t>Optimization Result</a:t>
            </a:r>
          </a:p>
        </p:txBody>
      </p:sp>
      <p:pic>
        <p:nvPicPr>
          <p:cNvPr id="103433" name="Picture 9"/>
          <p:cNvPicPr>
            <a:picLocks noChangeAspect="1" noChangeArrowheads="1"/>
          </p:cNvPicPr>
          <p:nvPr/>
        </p:nvPicPr>
        <p:blipFill>
          <a:blip r:embed="rId3" cstate="print"/>
          <a:srcRect/>
          <a:stretch>
            <a:fillRect/>
          </a:stretch>
        </p:blipFill>
        <p:spPr bwMode="auto">
          <a:xfrm rot="5400000">
            <a:off x="2447131" y="372269"/>
            <a:ext cx="4249738" cy="5486400"/>
          </a:xfrm>
          <a:prstGeom prst="rect">
            <a:avLst/>
          </a:prstGeom>
          <a:noFill/>
          <a:ln w="9525" algn="ctr">
            <a:noFill/>
            <a:miter lim="800000"/>
            <a:headEnd/>
            <a:tailEnd/>
          </a:ln>
          <a:effectLst/>
        </p:spPr>
      </p:pic>
      <p:sp>
        <p:nvSpPr>
          <p:cNvPr id="103434" name="Text Box 10"/>
          <p:cNvSpPr txBox="1">
            <a:spLocks noChangeArrowheads="1"/>
          </p:cNvSpPr>
          <p:nvPr/>
        </p:nvSpPr>
        <p:spPr bwMode="auto">
          <a:xfrm>
            <a:off x="685800" y="5257800"/>
            <a:ext cx="8229600" cy="779463"/>
          </a:xfrm>
          <a:prstGeom prst="rect">
            <a:avLst/>
          </a:prstGeom>
          <a:noFill/>
          <a:ln w="9525" algn="ctr">
            <a:noFill/>
            <a:miter lim="800000"/>
            <a:headEnd/>
            <a:tailEnd/>
          </a:ln>
          <a:effectLst/>
        </p:spPr>
        <p:txBody>
          <a:bodyPr>
            <a:spAutoFit/>
          </a:bodyPr>
          <a:lstStyle/>
          <a:p>
            <a:pPr>
              <a:spcBef>
                <a:spcPct val="50000"/>
              </a:spcBef>
              <a:buFont typeface="Wingdings" pitchFamily="2" charset="2"/>
              <a:buNone/>
            </a:pPr>
            <a:r>
              <a:rPr lang="en-US" sz="1800"/>
              <a:t>Optimization using 180 x 60 x 30 mesh, more than 1M dofs.</a:t>
            </a:r>
          </a:p>
          <a:p>
            <a:pPr>
              <a:spcBef>
                <a:spcPct val="50000"/>
              </a:spcBef>
              <a:buFont typeface="Wingdings" pitchFamily="2" charset="2"/>
              <a:buNone/>
            </a:pPr>
            <a:r>
              <a:rPr lang="en-US" sz="1800"/>
              <a:t>Approximately 130 optimization steps required</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278" name="Rectangle 6"/>
          <p:cNvSpPr>
            <a:spLocks noGrp="1" noChangeArrowheads="1"/>
          </p:cNvSpPr>
          <p:nvPr>
            <p:ph type="title"/>
          </p:nvPr>
        </p:nvSpPr>
        <p:spPr/>
        <p:txBody>
          <a:bodyPr/>
          <a:lstStyle/>
          <a:p>
            <a:r>
              <a:rPr lang="en-US"/>
              <a:t>Approximation by Matrix Polynomials</a:t>
            </a:r>
          </a:p>
        </p:txBody>
      </p:sp>
      <p:graphicFrame>
        <p:nvGraphicFramePr>
          <p:cNvPr id="54277" name="Object 5"/>
          <p:cNvGraphicFramePr>
            <a:graphicFrameLocks noGrp="1" noChangeAspect="1"/>
          </p:cNvGraphicFramePr>
          <p:nvPr>
            <p:ph idx="1"/>
          </p:nvPr>
        </p:nvGraphicFramePr>
        <p:xfrm>
          <a:off x="544514" y="1214437"/>
          <a:ext cx="8446441" cy="5043859"/>
        </p:xfrm>
        <a:graphic>
          <a:graphicData uri="http://schemas.openxmlformats.org/presentationml/2006/ole">
            <mc:AlternateContent xmlns:mc="http://schemas.openxmlformats.org/markup-compatibility/2006">
              <mc:Choice xmlns:v="urn:schemas-microsoft-com:vml" Requires="v">
                <p:oleObj spid="_x0000_s377925" name="Document" r:id="rId3" imgW="8234588" imgH="5244697" progId="Word.Document.8">
                  <p:embed/>
                </p:oleObj>
              </mc:Choice>
              <mc:Fallback>
                <p:oleObj name="Document" r:id="rId3" imgW="8234588" imgH="5244697" progId="Word.Document.8">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4514" y="1214437"/>
                        <a:ext cx="8446441" cy="504385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71" name="Rectangle 2"/>
          <p:cNvSpPr>
            <a:spLocks noGrp="1" noChangeArrowheads="1"/>
          </p:cNvSpPr>
          <p:nvPr>
            <p:ph type="title"/>
          </p:nvPr>
        </p:nvSpPr>
        <p:spPr/>
        <p:txBody>
          <a:bodyPr/>
          <a:lstStyle/>
          <a:p>
            <a:pPr eaLnBrk="1" hangingPunct="1"/>
            <a:r>
              <a:rPr lang="en-US" smtClean="0"/>
              <a:t>Convergence GMRES </a:t>
            </a:r>
            <a:r>
              <a:rPr lang="en-US" sz="2000" smtClean="0"/>
              <a:t>(motivational)</a:t>
            </a:r>
          </a:p>
        </p:txBody>
      </p:sp>
      <p:graphicFrame>
        <p:nvGraphicFramePr>
          <p:cNvPr id="7170" name="Object 3"/>
          <p:cNvGraphicFramePr>
            <a:graphicFrameLocks noChangeAspect="1"/>
          </p:cNvGraphicFramePr>
          <p:nvPr/>
        </p:nvGraphicFramePr>
        <p:xfrm>
          <a:off x="407677" y="1247180"/>
          <a:ext cx="8636000" cy="5153918"/>
        </p:xfrm>
        <a:graphic>
          <a:graphicData uri="http://schemas.openxmlformats.org/presentationml/2006/ole">
            <mc:AlternateContent xmlns:mc="http://schemas.openxmlformats.org/markup-compatibility/2006">
              <mc:Choice xmlns:v="urn:schemas-microsoft-com:vml" Requires="v">
                <p:oleObj spid="_x0000_s313413" name="Document" r:id="rId4" imgW="8208140" imgH="5224073" progId="Word.Document.8">
                  <p:embed/>
                </p:oleObj>
              </mc:Choice>
              <mc:Fallback>
                <p:oleObj name="Document" r:id="rId4" imgW="8208140" imgH="5224073" progId="Word.Documen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677" y="1247180"/>
                        <a:ext cx="8636000" cy="515391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195" name="Rectangle 2"/>
          <p:cNvSpPr>
            <a:spLocks noGrp="1" noChangeArrowheads="1"/>
          </p:cNvSpPr>
          <p:nvPr>
            <p:ph type="title"/>
          </p:nvPr>
        </p:nvSpPr>
        <p:spPr/>
        <p:txBody>
          <a:bodyPr/>
          <a:lstStyle/>
          <a:p>
            <a:pPr eaLnBrk="1" hangingPunct="1"/>
            <a:r>
              <a:rPr lang="en-US" dirty="0" smtClean="0"/>
              <a:t>GMRES-DR / GCRO-DR</a:t>
            </a:r>
            <a:endParaRPr lang="en-US" sz="1800" dirty="0" smtClean="0"/>
          </a:p>
        </p:txBody>
      </p:sp>
      <p:graphicFrame>
        <p:nvGraphicFramePr>
          <p:cNvPr id="8194" name="Object 3"/>
          <p:cNvGraphicFramePr>
            <a:graphicFrameLocks noChangeAspect="1"/>
          </p:cNvGraphicFramePr>
          <p:nvPr/>
        </p:nvGraphicFramePr>
        <p:xfrm>
          <a:off x="533400" y="1118516"/>
          <a:ext cx="8056808" cy="4769888"/>
        </p:xfrm>
        <a:graphic>
          <a:graphicData uri="http://schemas.openxmlformats.org/presentationml/2006/ole">
            <mc:AlternateContent xmlns:mc="http://schemas.openxmlformats.org/markup-compatibility/2006">
              <mc:Choice xmlns:v="urn:schemas-microsoft-com:vml" Requires="v">
                <p:oleObj spid="_x0000_s314437" name="Document" r:id="rId4" imgW="8234588" imgH="5201797" progId="Word.Document.8">
                  <p:embed/>
                </p:oleObj>
              </mc:Choice>
              <mc:Fallback>
                <p:oleObj name="Document" r:id="rId4" imgW="8234588" imgH="5201797" progId="Word.Documen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 y="1118516"/>
                        <a:ext cx="8056808" cy="47698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TextBox 3"/>
          <p:cNvSpPr txBox="1"/>
          <p:nvPr/>
        </p:nvSpPr>
        <p:spPr>
          <a:xfrm>
            <a:off x="450762" y="6024898"/>
            <a:ext cx="8165205" cy="646331"/>
          </a:xfrm>
          <a:prstGeom prst="rect">
            <a:avLst/>
          </a:prstGeom>
          <a:noFill/>
        </p:spPr>
        <p:txBody>
          <a:bodyPr wrap="square" rtlCol="0">
            <a:spAutoFit/>
          </a:bodyPr>
          <a:lstStyle/>
          <a:p>
            <a:pPr>
              <a:buNone/>
            </a:pPr>
            <a:r>
              <a:rPr lang="en-US" sz="1800" dirty="0" smtClean="0">
                <a:solidFill>
                  <a:srgbClr val="0066FF"/>
                </a:solidFill>
              </a:rPr>
              <a:t>(GMRESDR for single system - Morgan’02, GCRODR for sequence of systems - Parks, de Sturler et al. ’06)</a:t>
            </a:r>
            <a:endParaRPr lang="en-US" sz="1800" dirty="0">
              <a:solidFill>
                <a:srgbClr val="0066FF"/>
              </a:solidFill>
            </a:endParaRPr>
          </a:p>
        </p:txBody>
      </p:sp>
    </p:spTree>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179" name="Object 3"/>
          <p:cNvGraphicFramePr>
            <a:graphicFrameLocks noGrp="1" noChangeAspect="1"/>
          </p:cNvGraphicFramePr>
          <p:nvPr>
            <p:ph idx="1"/>
          </p:nvPr>
        </p:nvGraphicFramePr>
        <p:xfrm>
          <a:off x="534988" y="1216025"/>
          <a:ext cx="8193087" cy="5546725"/>
        </p:xfrm>
        <a:graphic>
          <a:graphicData uri="http://schemas.openxmlformats.org/presentationml/2006/ole">
            <mc:AlternateContent xmlns:mc="http://schemas.openxmlformats.org/markup-compatibility/2006">
              <mc:Choice xmlns:v="urn:schemas-microsoft-com:vml" Requires="v">
                <p:oleObj spid="_x0000_s311365" name="Document" r:id="rId3" imgW="8775684" imgH="5940488" progId="Word.Document.8">
                  <p:embed/>
                </p:oleObj>
              </mc:Choice>
              <mc:Fallback>
                <p:oleObj name="Document" r:id="rId3" imgW="8775684" imgH="5940488" progId="Word.Document.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988" y="1216025"/>
                        <a:ext cx="8193087" cy="5546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0180" name="Rectangle 4"/>
          <p:cNvSpPr>
            <a:spLocks noGrp="1" noChangeArrowheads="1"/>
          </p:cNvSpPr>
          <p:nvPr>
            <p:ph type="title"/>
          </p:nvPr>
        </p:nvSpPr>
        <p:spPr/>
        <p:txBody>
          <a:bodyPr/>
          <a:lstStyle/>
          <a:p>
            <a:r>
              <a:rPr lang="en-US" dirty="0"/>
              <a:t>Krylov Spaces</a:t>
            </a:r>
          </a:p>
        </p:txBody>
      </p:sp>
    </p:spTree>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p:txBody>
          <a:bodyPr/>
          <a:lstStyle/>
          <a:p>
            <a:r>
              <a:rPr lang="en-US"/>
              <a:t>Conclusions and Future Work</a:t>
            </a:r>
          </a:p>
        </p:txBody>
      </p:sp>
      <p:sp>
        <p:nvSpPr>
          <p:cNvPr id="292867" name="Rectangle 3"/>
          <p:cNvSpPr>
            <a:spLocks noGrp="1" noChangeArrowheads="1"/>
          </p:cNvSpPr>
          <p:nvPr>
            <p:ph type="body" idx="1"/>
          </p:nvPr>
        </p:nvSpPr>
        <p:spPr>
          <a:xfrm>
            <a:off x="457200" y="1143000"/>
            <a:ext cx="8496300" cy="5181600"/>
          </a:xfrm>
        </p:spPr>
        <p:txBody>
          <a:bodyPr/>
          <a:lstStyle/>
          <a:p>
            <a:pPr>
              <a:spcBef>
                <a:spcPts val="0"/>
              </a:spcBef>
            </a:pPr>
            <a:r>
              <a:rPr lang="en-US" sz="2000" dirty="0">
                <a:latin typeface="Nimrod" pitchFamily="18" charset="0"/>
              </a:rPr>
              <a:t>Many options in recycling search spaces and </a:t>
            </a:r>
            <a:r>
              <a:rPr lang="en-US" sz="2000" dirty="0" err="1">
                <a:latin typeface="Nimrod" pitchFamily="18" charset="0"/>
              </a:rPr>
              <a:t>preconditioners</a:t>
            </a:r>
            <a:endParaRPr lang="en-US" sz="2000" dirty="0">
              <a:latin typeface="Nimrod" pitchFamily="18" charset="0"/>
            </a:endParaRPr>
          </a:p>
          <a:p>
            <a:pPr>
              <a:spcBef>
                <a:spcPts val="0"/>
              </a:spcBef>
            </a:pPr>
            <a:r>
              <a:rPr lang="en-US" sz="2000" dirty="0">
                <a:solidFill>
                  <a:srgbClr val="990033"/>
                </a:solidFill>
                <a:latin typeface="Nimrod" pitchFamily="18" charset="0"/>
              </a:rPr>
              <a:t>Recycling search spaces is very effective</a:t>
            </a:r>
          </a:p>
          <a:p>
            <a:pPr>
              <a:spcBef>
                <a:spcPts val="0"/>
              </a:spcBef>
            </a:pPr>
            <a:r>
              <a:rPr lang="en-US" sz="2000" dirty="0">
                <a:latin typeface="Nimrod" pitchFamily="18" charset="0"/>
              </a:rPr>
              <a:t>Recycling even effective for (cheap) three-term recurrences</a:t>
            </a:r>
          </a:p>
          <a:p>
            <a:pPr>
              <a:spcBef>
                <a:spcPts val="0"/>
              </a:spcBef>
            </a:pPr>
            <a:r>
              <a:rPr lang="en-US" sz="2000" dirty="0">
                <a:latin typeface="Nimrod" pitchFamily="18" charset="0"/>
              </a:rPr>
              <a:t>Techniques for recycling are fairly cheap </a:t>
            </a:r>
          </a:p>
          <a:p>
            <a:pPr>
              <a:spcBef>
                <a:spcPts val="0"/>
              </a:spcBef>
            </a:pPr>
            <a:r>
              <a:rPr lang="en-US" sz="2000" dirty="0">
                <a:solidFill>
                  <a:srgbClr val="990033"/>
                </a:solidFill>
                <a:latin typeface="Nimrod" pitchFamily="18" charset="0"/>
              </a:rPr>
              <a:t>Options for quasi-Newton methods (other cases special </a:t>
            </a:r>
            <a:r>
              <a:rPr lang="en-US" sz="2000" dirty="0" smtClean="0">
                <a:solidFill>
                  <a:srgbClr val="990033"/>
                </a:solidFill>
                <a:latin typeface="Nimrod" pitchFamily="18" charset="0"/>
              </a:rPr>
              <a:t>structure)</a:t>
            </a:r>
          </a:p>
          <a:p>
            <a:pPr lvl="1">
              <a:spcBef>
                <a:spcPts val="0"/>
              </a:spcBef>
            </a:pPr>
            <a:r>
              <a:rPr lang="en-US" dirty="0" smtClean="0">
                <a:solidFill>
                  <a:srgbClr val="990033"/>
                </a:solidFill>
                <a:latin typeface="Nimrod" pitchFamily="18" charset="0"/>
              </a:rPr>
              <a:t>Effective </a:t>
            </a:r>
            <a:r>
              <a:rPr lang="en-US" dirty="0">
                <a:solidFill>
                  <a:srgbClr val="990033"/>
                </a:solidFill>
                <a:latin typeface="Nimrod" pitchFamily="18" charset="0"/>
              </a:rPr>
              <a:t>in reducing both </a:t>
            </a:r>
            <a:r>
              <a:rPr lang="en-US" dirty="0" err="1">
                <a:solidFill>
                  <a:srgbClr val="990033"/>
                </a:solidFill>
                <a:latin typeface="Nimrod" pitchFamily="18" charset="0"/>
              </a:rPr>
              <a:t>Jacobian</a:t>
            </a:r>
            <a:r>
              <a:rPr lang="en-US" dirty="0">
                <a:solidFill>
                  <a:srgbClr val="990033"/>
                </a:solidFill>
                <a:latin typeface="Nimrod" pitchFamily="18" charset="0"/>
              </a:rPr>
              <a:t> evaluations and linear solves</a:t>
            </a:r>
          </a:p>
          <a:p>
            <a:pPr>
              <a:spcBef>
                <a:spcPts val="0"/>
              </a:spcBef>
            </a:pPr>
            <a:r>
              <a:rPr lang="en-US" sz="2000" dirty="0">
                <a:latin typeface="Nimrod" pitchFamily="18" charset="0"/>
              </a:rPr>
              <a:t>Best recycle space is open question; nontrivial issues even in the symmetric case. Lot of interesting work to do.</a:t>
            </a:r>
          </a:p>
          <a:p>
            <a:pPr>
              <a:spcBef>
                <a:spcPts val="0"/>
              </a:spcBef>
            </a:pPr>
            <a:r>
              <a:rPr lang="en-US" sz="2000" dirty="0">
                <a:solidFill>
                  <a:srgbClr val="990033"/>
                </a:solidFill>
                <a:latin typeface="Nimrod" pitchFamily="18" charset="0"/>
              </a:rPr>
              <a:t>Accurate recycle space not needed for fast convergence but typically need regular updating to track changes in </a:t>
            </a:r>
            <a:r>
              <a:rPr lang="en-US" sz="2000" dirty="0" smtClean="0">
                <a:solidFill>
                  <a:srgbClr val="990033"/>
                </a:solidFill>
                <a:latin typeface="Nimrod" pitchFamily="18" charset="0"/>
              </a:rPr>
              <a:t>problem</a:t>
            </a:r>
            <a:endParaRPr lang="en-US" sz="2000" dirty="0">
              <a:latin typeface="Nimrod" pitchFamily="18" charset="0"/>
            </a:endParaRPr>
          </a:p>
          <a:p>
            <a:pPr>
              <a:spcBef>
                <a:spcPts val="0"/>
              </a:spcBef>
            </a:pPr>
            <a:r>
              <a:rPr lang="en-US" sz="2000" dirty="0">
                <a:latin typeface="Nimrod" pitchFamily="18" charset="0"/>
              </a:rPr>
              <a:t>Tuning recycling for particular applications and/or nonlinear iteration yields further improvement (tomography)</a:t>
            </a:r>
          </a:p>
          <a:p>
            <a:pPr>
              <a:spcBef>
                <a:spcPts val="0"/>
              </a:spcBef>
            </a:pPr>
            <a:r>
              <a:rPr lang="en-US" sz="2000" dirty="0">
                <a:latin typeface="Nimrod" pitchFamily="18" charset="0"/>
              </a:rPr>
              <a:t>Software available soon (</a:t>
            </a:r>
            <a:r>
              <a:rPr lang="en-US" sz="2000" dirty="0" err="1">
                <a:latin typeface="Nimrod" pitchFamily="18" charset="0"/>
              </a:rPr>
              <a:t>Matlab</a:t>
            </a:r>
            <a:r>
              <a:rPr lang="en-US" sz="2000" dirty="0">
                <a:latin typeface="Nimrod" pitchFamily="18" charset="0"/>
              </a:rPr>
              <a:t>, </a:t>
            </a:r>
            <a:r>
              <a:rPr lang="en-US" sz="2000" dirty="0" err="1">
                <a:latin typeface="Nimrod" pitchFamily="18" charset="0"/>
              </a:rPr>
              <a:t>Trilinos</a:t>
            </a:r>
            <a:r>
              <a:rPr lang="en-US" sz="2000" dirty="0">
                <a:latin typeface="Nimrod" pitchFamily="18" charset="0"/>
              </a:rPr>
              <a:t>, Sandia, and MCC software archive at UIUC, some in </a:t>
            </a:r>
            <a:r>
              <a:rPr lang="en-US" sz="2000" dirty="0" err="1">
                <a:latin typeface="Nimrod" pitchFamily="18" charset="0"/>
              </a:rPr>
              <a:t>PETSc</a:t>
            </a:r>
            <a:r>
              <a:rPr lang="en-US" sz="2000" dirty="0">
                <a:latin typeface="Nimrod" pitchFamily="18" charset="0"/>
              </a:rPr>
              <a:t>)</a:t>
            </a: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0"/>
          </p:nvPr>
        </p:nvSpPr>
        <p:spPr/>
        <p:txBody>
          <a:bodyPr/>
          <a:lstStyle/>
          <a:p>
            <a:endParaRPr lang="en-US" dirty="0"/>
          </a:p>
          <a:p>
            <a:endParaRPr lang="en-US" dirty="0">
              <a:latin typeface="Times New Roman" pitchFamily="18" charset="0"/>
              <a:cs typeface="Times New Roman" pitchFamily="18" charset="0"/>
            </a:endParaRPr>
          </a:p>
        </p:txBody>
      </p:sp>
      <p:sp>
        <p:nvSpPr>
          <p:cNvPr id="222210" name="Rectangle 2"/>
          <p:cNvSpPr>
            <a:spLocks noGrp="1" noChangeArrowheads="1"/>
          </p:cNvSpPr>
          <p:nvPr>
            <p:ph type="title"/>
          </p:nvPr>
        </p:nvSpPr>
        <p:spPr/>
        <p:txBody>
          <a:bodyPr/>
          <a:lstStyle/>
          <a:p>
            <a:r>
              <a:rPr lang="en-US"/>
              <a:t>Collaborators and Applications</a:t>
            </a:r>
          </a:p>
        </p:txBody>
      </p:sp>
      <p:sp>
        <p:nvSpPr>
          <p:cNvPr id="222211" name="Rectangle 3"/>
          <p:cNvSpPr>
            <a:spLocks noGrp="1" noChangeArrowheads="1"/>
          </p:cNvSpPr>
          <p:nvPr>
            <p:ph type="body" idx="1"/>
          </p:nvPr>
        </p:nvSpPr>
        <p:spPr/>
        <p:txBody>
          <a:bodyPr/>
          <a:lstStyle/>
          <a:p>
            <a:pPr>
              <a:lnSpc>
                <a:spcPct val="90000"/>
              </a:lnSpc>
              <a:spcBef>
                <a:spcPct val="50000"/>
              </a:spcBef>
            </a:pPr>
            <a:r>
              <a:rPr lang="en-US" sz="1800" dirty="0"/>
              <a:t>Shun Wang, Mike Parks, Chris </a:t>
            </a:r>
            <a:r>
              <a:rPr lang="en-US" sz="1800" dirty="0" err="1"/>
              <a:t>Siefert</a:t>
            </a:r>
            <a:r>
              <a:rPr lang="en-US" sz="1800" dirty="0"/>
              <a:t>, Greg Mackey, UIUC/Sandia</a:t>
            </a:r>
          </a:p>
          <a:p>
            <a:pPr>
              <a:lnSpc>
                <a:spcPct val="90000"/>
              </a:lnSpc>
              <a:spcBef>
                <a:spcPct val="50000"/>
              </a:spcBef>
            </a:pPr>
            <a:r>
              <a:rPr lang="en-US" sz="1800" dirty="0"/>
              <a:t>Misha Kilmer, Tufts University </a:t>
            </a:r>
          </a:p>
          <a:p>
            <a:pPr>
              <a:lnSpc>
                <a:spcPct val="90000"/>
              </a:lnSpc>
              <a:spcBef>
                <a:spcPct val="50000"/>
              </a:spcBef>
            </a:pPr>
            <a:r>
              <a:rPr lang="en-US" sz="1800" dirty="0"/>
              <a:t>Glaucio Paulino, Bob </a:t>
            </a:r>
            <a:r>
              <a:rPr lang="en-US" sz="1800" dirty="0" err="1"/>
              <a:t>Dodds</a:t>
            </a:r>
            <a:r>
              <a:rPr lang="en-US" sz="1800" dirty="0"/>
              <a:t>, Philippe </a:t>
            </a:r>
            <a:r>
              <a:rPr lang="en-US" sz="1800" dirty="0" err="1"/>
              <a:t>Geubelle</a:t>
            </a:r>
            <a:r>
              <a:rPr lang="en-US" sz="1800" dirty="0"/>
              <a:t>, UIUC</a:t>
            </a:r>
          </a:p>
          <a:p>
            <a:pPr>
              <a:lnSpc>
                <a:spcPct val="90000"/>
              </a:lnSpc>
              <a:spcBef>
                <a:spcPct val="50000"/>
              </a:spcBef>
            </a:pPr>
            <a:r>
              <a:rPr lang="en-US" sz="1800" dirty="0"/>
              <a:t>Ernst (TU Freiberg), </a:t>
            </a:r>
            <a:r>
              <a:rPr lang="en-US" sz="1800" dirty="0" err="1"/>
              <a:t>Cai</a:t>
            </a:r>
            <a:r>
              <a:rPr lang="en-US" sz="1800" dirty="0"/>
              <a:t> (Boulder), </a:t>
            </a:r>
            <a:r>
              <a:rPr lang="en-US" sz="1800" dirty="0" err="1"/>
              <a:t>Zabaras</a:t>
            </a:r>
            <a:r>
              <a:rPr lang="en-US" sz="1800" dirty="0"/>
              <a:t> (Cornell)</a:t>
            </a:r>
          </a:p>
          <a:p>
            <a:pPr>
              <a:lnSpc>
                <a:spcPct val="90000"/>
              </a:lnSpc>
              <a:spcBef>
                <a:spcPct val="50000"/>
              </a:spcBef>
            </a:pPr>
            <a:r>
              <a:rPr lang="en-US" sz="1800" dirty="0" err="1"/>
              <a:t>Phani</a:t>
            </a:r>
            <a:r>
              <a:rPr lang="en-US" sz="1800" dirty="0"/>
              <a:t> </a:t>
            </a:r>
            <a:r>
              <a:rPr lang="en-US" sz="1800" dirty="0" err="1"/>
              <a:t>Nukala</a:t>
            </a:r>
            <a:r>
              <a:rPr lang="en-US" sz="1800" dirty="0"/>
              <a:t>, ORNL</a:t>
            </a:r>
          </a:p>
          <a:p>
            <a:pPr>
              <a:lnSpc>
                <a:spcPct val="90000"/>
              </a:lnSpc>
              <a:spcBef>
                <a:spcPct val="50000"/>
              </a:spcBef>
            </a:pPr>
            <a:r>
              <a:rPr lang="en-US" sz="1800" dirty="0"/>
              <a:t>Hector </a:t>
            </a:r>
            <a:r>
              <a:rPr lang="en-US" sz="1800" dirty="0" err="1"/>
              <a:t>Klié</a:t>
            </a:r>
            <a:r>
              <a:rPr lang="en-US" sz="1800" dirty="0"/>
              <a:t>, University of Texas at Austin</a:t>
            </a:r>
          </a:p>
          <a:p>
            <a:pPr>
              <a:lnSpc>
                <a:spcPct val="90000"/>
              </a:lnSpc>
              <a:spcBef>
                <a:spcPct val="50000"/>
              </a:spcBef>
            </a:pPr>
            <a:r>
              <a:rPr lang="en-US" sz="1800" dirty="0"/>
              <a:t>Zhen Cheng, Morgan Stanley</a:t>
            </a:r>
          </a:p>
          <a:p>
            <a:pPr>
              <a:lnSpc>
                <a:spcPct val="90000"/>
              </a:lnSpc>
              <a:spcBef>
                <a:spcPct val="50000"/>
              </a:spcBef>
            </a:pPr>
            <a:r>
              <a:rPr lang="en-US" sz="1800" dirty="0"/>
              <a:t>Ceperley, Jeongnim Kim, UIUC</a:t>
            </a:r>
          </a:p>
          <a:p>
            <a:pPr>
              <a:lnSpc>
                <a:spcPct val="90000"/>
              </a:lnSpc>
              <a:spcBef>
                <a:spcPct val="50000"/>
              </a:spcBef>
            </a:pPr>
            <a:r>
              <a:rPr lang="en-US" sz="1800" dirty="0"/>
              <a:t>Applications: crack propagation, fatigue &amp; fracture, tomography, topology optimization, nonlinear equations, materials science and computational physics, large-scale fracture in disordered materials, electromagnetic wave propagation, stochastic FE/uncertainty, QMC</a:t>
            </a:r>
          </a:p>
          <a:p>
            <a:pPr>
              <a:lnSpc>
                <a:spcPct val="90000"/>
              </a:lnSpc>
              <a:spcBef>
                <a:spcPct val="50000"/>
              </a:spcBef>
            </a:pPr>
            <a:r>
              <a:rPr lang="en-US" sz="1800" dirty="0"/>
              <a:t>Funded by DOE, NSF, NASA</a:t>
            </a: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Footer Placeholder 2"/>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134148" name="Rectangle 4"/>
          <p:cNvSpPr>
            <a:spLocks noGrp="1" noChangeArrowheads="1"/>
          </p:cNvSpPr>
          <p:nvPr>
            <p:ph type="title"/>
          </p:nvPr>
        </p:nvSpPr>
        <p:spPr/>
        <p:txBody>
          <a:bodyPr/>
          <a:lstStyle/>
          <a:p>
            <a:r>
              <a:rPr lang="en-US"/>
              <a:t>Algebraic Sparsity vs Work</a:t>
            </a:r>
          </a:p>
        </p:txBody>
      </p:sp>
      <p:graphicFrame>
        <p:nvGraphicFramePr>
          <p:cNvPr id="134546" name="Group 402"/>
          <p:cNvGraphicFramePr>
            <a:graphicFrameLocks noGrp="1"/>
          </p:cNvGraphicFramePr>
          <p:nvPr/>
        </p:nvGraphicFramePr>
        <p:xfrm>
          <a:off x="874713" y="3754438"/>
          <a:ext cx="7396162" cy="2499360"/>
        </p:xfrm>
        <a:graphic>
          <a:graphicData uri="http://schemas.openxmlformats.org/drawingml/2006/table">
            <a:tbl>
              <a:tblPr/>
              <a:tblGrid>
                <a:gridCol w="925512"/>
                <a:gridCol w="1006475"/>
                <a:gridCol w="673100"/>
                <a:gridCol w="646113"/>
                <a:gridCol w="788987"/>
                <a:gridCol w="1001713"/>
                <a:gridCol w="623887"/>
                <a:gridCol w="762000"/>
                <a:gridCol w="968375"/>
              </a:tblGrid>
              <a:tr h="30480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tx1"/>
                          </a:solidFill>
                          <a:effectLst/>
                          <a:latin typeface="Nimrod" pitchFamily="18" charset="0"/>
                          <a:cs typeface="Arial" charset="0"/>
                        </a:rPr>
                        <a:t> </a:t>
                      </a:r>
                      <a:endParaRPr kumimoji="0" lang="en-US" sz="1400" b="0" i="0" u="none" strike="noStrike" cap="none" normalizeH="0" baseline="0" dirty="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 </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a:noFill/>
                    </a:lnR>
                    <a:lnT w="254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 </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a:noFill/>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a:noFill/>
                    </a:lnB>
                    <a:lnTlToBr>
                      <a:noFill/>
                    </a:lnTlToBr>
                    <a:lnBlToTr>
                      <a:noFill/>
                    </a:lnBlToTr>
                    <a:noFill/>
                  </a:tcPr>
                </a:tc>
                <a:tc gridSpan="3">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Algebraic Spars. Pattern</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a:noFill/>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Actual Work</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a:noFill/>
                    </a:lnB>
                    <a:lnTlToBr>
                      <a:noFill/>
                    </a:lnTlToBr>
                    <a:lnBlToTr>
                      <a:noFill/>
                    </a:lnBlToTr>
                    <a:noFill/>
                  </a:tcPr>
                </a:tc>
                <a:tc hMerge="1">
                  <a:txBody>
                    <a:bodyPr/>
                    <a:lstStyle/>
                    <a:p>
                      <a:endParaRPr lang="en-US"/>
                    </a:p>
                  </a:txBody>
                  <a:tcPr/>
                </a:tc>
                <a:tc hMerge="1">
                  <a:txBody>
                    <a:bodyPr/>
                    <a:lstStyle/>
                    <a:p>
                      <a:endParaRPr lang="en-US"/>
                    </a:p>
                  </a:txBody>
                  <a:tcPr/>
                </a:tc>
              </a:tr>
              <a:tr h="30480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 </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en-US" sz="1800" b="0" i="0" u="none" strike="noStrike" cap="none" normalizeH="0" baseline="0" dirty="0" smtClean="0">
                        <a:ln>
                          <a:noFill/>
                        </a:ln>
                        <a:solidFill>
                          <a:schemeClr val="tx1"/>
                        </a:solidFill>
                        <a:effectLst/>
                        <a:latin typeface="Nimrod" pitchFamily="18" charset="0"/>
                        <a:cs typeface="Arial" charset="0"/>
                      </a:endParaRPr>
                    </a:p>
                  </a:txBody>
                  <a:tcPr anchor="b" horzOverflow="overflow">
                    <a:lnL w="254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 </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a:noFill/>
                    </a:lnL>
                    <a:lnR w="254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3">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(nnz/column)</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(mult-add/unknown)</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timestep</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max level</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n</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a:noFill/>
                    </a:lnL>
                    <a:lnR w="25400" cap="flat" cmpd="sng" algn="ctr">
                      <a:solidFill>
                        <a:srgbClr val="000000"/>
                      </a:solidFill>
                      <a:prstDash val="solid"/>
                      <a:round/>
                      <a:headEnd type="none" w="med" len="med"/>
                      <a:tailEnd type="none" w="med" len="med"/>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SPAI</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SPAI-2</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SPAI-ML</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SPAI</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SPAI-2</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SPAI-ML</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4096</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4.9</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24.1</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2039.4</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15.0</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13.3</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2</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6</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6016</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5.5</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55.4</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3249.3</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13.4</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19.1</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3</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7</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12448</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5.7</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204.3</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8106.3</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11.6</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20.8</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4</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7</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14176</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5.7</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217.7</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8527.6</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11.4</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19.9</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7</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15424</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5.7</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226.0</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9156.7</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5</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11.3</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Nimrod" pitchFamily="18" charset="0"/>
                          <a:cs typeface="Arial" charset="0"/>
                        </a:rPr>
                        <a:t>19.4</a:t>
                      </a:r>
                      <a:endParaRPr kumimoji="0" lang="en-US" sz="1400" b="0" i="0" u="none" strike="noStrike" cap="none" normalizeH="0" baseline="0" smtClean="0">
                        <a:ln>
                          <a:noFill/>
                        </a:ln>
                        <a:solidFill>
                          <a:schemeClr val="tx1"/>
                        </a:solidFill>
                        <a:effectLst/>
                        <a:latin typeface="Arial" charset="0"/>
                        <a:cs typeface="Arial" charset="0"/>
                      </a:endParaRPr>
                    </a:p>
                  </a:txBody>
                  <a:tcPr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34541" name="Text Box 397"/>
          <p:cNvSpPr txBox="1">
            <a:spLocks noChangeArrowheads="1"/>
          </p:cNvSpPr>
          <p:nvPr/>
        </p:nvSpPr>
        <p:spPr bwMode="auto">
          <a:xfrm>
            <a:off x="1376363" y="2114550"/>
            <a:ext cx="828675" cy="457200"/>
          </a:xfrm>
          <a:prstGeom prst="rect">
            <a:avLst/>
          </a:prstGeom>
          <a:noFill/>
          <a:ln w="0" algn="ctr">
            <a:noFill/>
            <a:miter lim="800000"/>
            <a:headEnd/>
            <a:tailEnd/>
          </a:ln>
          <a:effectLst/>
        </p:spPr>
        <p:txBody>
          <a:bodyPr>
            <a:spAutoFit/>
          </a:bodyPr>
          <a:lstStyle/>
          <a:p>
            <a:pPr>
              <a:spcBef>
                <a:spcPct val="50000"/>
              </a:spcBef>
              <a:buNone/>
            </a:pPr>
            <a:r>
              <a:rPr lang="en-US" dirty="0"/>
              <a:t>A</a:t>
            </a:r>
          </a:p>
        </p:txBody>
      </p:sp>
      <p:sp>
        <p:nvSpPr>
          <p:cNvPr id="134542" name="Text Box 398"/>
          <p:cNvSpPr txBox="1">
            <a:spLocks noChangeArrowheads="1"/>
          </p:cNvSpPr>
          <p:nvPr/>
        </p:nvSpPr>
        <p:spPr bwMode="auto">
          <a:xfrm>
            <a:off x="4914900" y="2114550"/>
            <a:ext cx="735013" cy="457200"/>
          </a:xfrm>
          <a:prstGeom prst="rect">
            <a:avLst/>
          </a:prstGeom>
          <a:noFill/>
          <a:ln w="0" algn="ctr">
            <a:noFill/>
            <a:miter lim="800000"/>
            <a:headEnd/>
            <a:tailEnd/>
          </a:ln>
          <a:effectLst/>
        </p:spPr>
        <p:txBody>
          <a:bodyPr>
            <a:spAutoFit/>
          </a:bodyPr>
          <a:lstStyle/>
          <a:p>
            <a:pPr>
              <a:spcBef>
                <a:spcPct val="50000"/>
              </a:spcBef>
              <a:buNone/>
            </a:pPr>
            <a:r>
              <a:rPr lang="en-US" dirty="0"/>
              <a:t>M</a:t>
            </a:r>
            <a:r>
              <a:rPr lang="en-US" baseline="-25000" dirty="0"/>
              <a:t>2</a:t>
            </a:r>
            <a:endParaRPr lang="en-US" dirty="0"/>
          </a:p>
        </p:txBody>
      </p:sp>
      <p:pic>
        <p:nvPicPr>
          <p:cNvPr id="134543" name="Picture 399"/>
          <p:cNvPicPr>
            <a:picLocks noChangeAspect="1" noChangeArrowheads="1"/>
          </p:cNvPicPr>
          <p:nvPr/>
        </p:nvPicPr>
        <p:blipFill>
          <a:blip r:embed="rId2" cstate="print"/>
          <a:srcRect/>
          <a:stretch>
            <a:fillRect/>
          </a:stretch>
        </p:blipFill>
        <p:spPr bwMode="auto">
          <a:xfrm>
            <a:off x="5743575" y="1143000"/>
            <a:ext cx="2527300" cy="2411413"/>
          </a:xfrm>
          <a:prstGeom prst="rect">
            <a:avLst/>
          </a:prstGeom>
          <a:noFill/>
          <a:ln w="0" algn="ctr">
            <a:noFill/>
            <a:miter lim="800000"/>
            <a:headEnd/>
            <a:tailEnd/>
          </a:ln>
          <a:effectLst/>
        </p:spPr>
      </p:pic>
      <p:pic>
        <p:nvPicPr>
          <p:cNvPr id="134544" name="Picture 400"/>
          <p:cNvPicPr>
            <a:picLocks noChangeAspect="1" noChangeArrowheads="1"/>
          </p:cNvPicPr>
          <p:nvPr/>
        </p:nvPicPr>
        <p:blipFill>
          <a:blip r:embed="rId3" cstate="print"/>
          <a:srcRect/>
          <a:stretch>
            <a:fillRect/>
          </a:stretch>
        </p:blipFill>
        <p:spPr bwMode="auto">
          <a:xfrm>
            <a:off x="2205038" y="1209675"/>
            <a:ext cx="2347912" cy="2347913"/>
          </a:xfrm>
          <a:prstGeom prst="rect">
            <a:avLst/>
          </a:prstGeom>
          <a:noFill/>
          <a:ln w="0" algn="ctr">
            <a:noFill/>
            <a:miter lim="800000"/>
            <a:headEnd/>
            <a:tailEnd/>
          </a:ln>
          <a:effectLst/>
        </p:spPr>
      </p:pic>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oter Placeholder 3"/>
          <p:cNvSpPr>
            <a:spLocks noGrp="1"/>
          </p:cNvSpPr>
          <p:nvPr>
            <p:ph type="ftr" sz="quarter" idx="10"/>
          </p:nvPr>
        </p:nvSpPr>
        <p:spPr/>
        <p:txBody>
          <a:bodyPr/>
          <a:lstStyle/>
          <a:p>
            <a:endParaRPr lang="en-US"/>
          </a:p>
          <a:p>
            <a:endParaRPr lang="en-US">
              <a:latin typeface="Times New Roman" pitchFamily="18" charset="0"/>
              <a:cs typeface="Times New Roman" pitchFamily="18" charset="0"/>
            </a:endParaRPr>
          </a:p>
        </p:txBody>
      </p:sp>
      <p:sp>
        <p:nvSpPr>
          <p:cNvPr id="104454" name="Rectangle 6"/>
          <p:cNvSpPr>
            <a:spLocks noGrp="1" noChangeArrowheads="1"/>
          </p:cNvSpPr>
          <p:nvPr>
            <p:ph type="title"/>
          </p:nvPr>
        </p:nvSpPr>
        <p:spPr>
          <a:xfrm>
            <a:off x="457200" y="457200"/>
            <a:ext cx="8439150" cy="685800"/>
          </a:xfrm>
        </p:spPr>
        <p:txBody>
          <a:bodyPr/>
          <a:lstStyle/>
          <a:p>
            <a:r>
              <a:rPr lang="en-US"/>
              <a:t>Anisotropic Discontinuous Diffusion</a:t>
            </a:r>
          </a:p>
        </p:txBody>
      </p:sp>
      <p:pic>
        <p:nvPicPr>
          <p:cNvPr id="178176" name="Picture 1024"/>
          <p:cNvPicPr>
            <a:picLocks noChangeAspect="1" noChangeArrowheads="1"/>
          </p:cNvPicPr>
          <p:nvPr/>
        </p:nvPicPr>
        <p:blipFill>
          <a:blip r:embed="rId3" cstate="print"/>
          <a:srcRect/>
          <a:stretch>
            <a:fillRect/>
          </a:stretch>
        </p:blipFill>
        <p:spPr bwMode="auto">
          <a:xfrm>
            <a:off x="5610225" y="1262063"/>
            <a:ext cx="3114675" cy="1998662"/>
          </a:xfrm>
          <a:prstGeom prst="rect">
            <a:avLst/>
          </a:prstGeom>
          <a:noFill/>
          <a:ln w="0" algn="ctr">
            <a:noFill/>
            <a:miter lim="800000"/>
            <a:headEnd/>
            <a:tailEnd/>
          </a:ln>
          <a:effectLst/>
        </p:spPr>
      </p:pic>
      <p:pic>
        <p:nvPicPr>
          <p:cNvPr id="178177" name="Picture 1025"/>
          <p:cNvPicPr>
            <a:picLocks noChangeAspect="1" noChangeArrowheads="1"/>
          </p:cNvPicPr>
          <p:nvPr/>
        </p:nvPicPr>
        <p:blipFill>
          <a:blip r:embed="rId4" cstate="print"/>
          <a:srcRect/>
          <a:stretch>
            <a:fillRect/>
          </a:stretch>
        </p:blipFill>
        <p:spPr bwMode="auto">
          <a:xfrm>
            <a:off x="271463" y="1366838"/>
            <a:ext cx="5181600" cy="2239962"/>
          </a:xfrm>
          <a:prstGeom prst="rect">
            <a:avLst/>
          </a:prstGeom>
          <a:noFill/>
          <a:ln w="0" algn="ctr">
            <a:noFill/>
            <a:miter lim="800000"/>
            <a:headEnd/>
            <a:tailEnd/>
          </a:ln>
          <a:effectLst/>
        </p:spPr>
      </p:pic>
      <p:pic>
        <p:nvPicPr>
          <p:cNvPr id="178178" name="Picture 1026"/>
          <p:cNvPicPr>
            <a:picLocks noChangeAspect="1" noChangeArrowheads="1"/>
          </p:cNvPicPr>
          <p:nvPr/>
        </p:nvPicPr>
        <p:blipFill>
          <a:blip r:embed="rId5" cstate="print"/>
          <a:srcRect/>
          <a:stretch>
            <a:fillRect/>
          </a:stretch>
        </p:blipFill>
        <p:spPr bwMode="auto">
          <a:xfrm>
            <a:off x="350838" y="3919538"/>
            <a:ext cx="6677025" cy="1973262"/>
          </a:xfrm>
          <a:prstGeom prst="rect">
            <a:avLst/>
          </a:prstGeom>
          <a:noFill/>
          <a:ln w="0" algn="ctr">
            <a:noFill/>
            <a:miter lim="800000"/>
            <a:headEnd/>
            <a:tailEnd/>
          </a:ln>
          <a:effectLst/>
        </p:spPr>
      </p:pic>
      <p:graphicFrame>
        <p:nvGraphicFramePr>
          <p:cNvPr id="178179" name="Object 1027"/>
          <p:cNvGraphicFramePr>
            <a:graphicFrameLocks noChangeAspect="1"/>
          </p:cNvGraphicFramePr>
          <p:nvPr/>
        </p:nvGraphicFramePr>
        <p:xfrm>
          <a:off x="5778500" y="3251200"/>
          <a:ext cx="2413000" cy="355600"/>
        </p:xfrm>
        <a:graphic>
          <a:graphicData uri="http://schemas.openxmlformats.org/presentationml/2006/ole">
            <mc:AlternateContent xmlns:mc="http://schemas.openxmlformats.org/markup-compatibility/2006">
              <mc:Choice xmlns:v="urn:schemas-microsoft-com:vml" Requires="v">
                <p:oleObj spid="_x0000_s308293" name="Equation" r:id="rId6" imgW="2412720" imgH="355320" progId="Equation.DSMT4">
                  <p:embed/>
                </p:oleObj>
              </mc:Choice>
              <mc:Fallback>
                <p:oleObj name="Equation" r:id="rId6" imgW="2412720" imgH="355320" progId="Equation.DSMT4">
                  <p:embed/>
                  <p:pic>
                    <p:nvPicPr>
                      <p:cNvPr id="0" name="Object 102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778500" y="3251200"/>
                        <a:ext cx="2413000" cy="355600"/>
                      </a:xfrm>
                      <a:prstGeom prst="rect">
                        <a:avLst/>
                      </a:prstGeom>
                      <a:noFill/>
                      <a:ln>
                        <a:noFill/>
                      </a:ln>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0">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theme/theme1.xml><?xml version="1.0" encoding="utf-8"?>
<a:theme xmlns:a="http://schemas.openxmlformats.org/drawingml/2006/main" name="CS450">
  <a:themeElements>
    <a:clrScheme name="CS450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CS450">
      <a:majorFont>
        <a:latin typeface="Nimrod"/>
        <a:ea typeface=""/>
        <a:cs typeface="Arial"/>
      </a:majorFont>
      <a:minorFont>
        <a:latin typeface="Nimrod"/>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bg2"/>
          </a:buClr>
          <a:buSzPct val="75000"/>
          <a:buFont typeface="Wingdings" pitchFamily="2" charset="2"/>
          <a:buChar char="n"/>
          <a:tabLst/>
          <a:defRPr kumimoji="0" lang="en-US" sz="2400" b="0" i="0" u="none" strike="noStrike" cap="none" normalizeH="0" baseline="0" smtClean="0">
            <a:ln>
              <a:noFill/>
            </a:ln>
            <a:solidFill>
              <a:schemeClr val="tx1"/>
            </a:solidFill>
            <a:effectLst/>
            <a:latin typeface="Nimrod" pitchFamily="18"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bg2"/>
          </a:buClr>
          <a:buSzPct val="75000"/>
          <a:buFont typeface="Wingdings" pitchFamily="2" charset="2"/>
          <a:buChar char="n"/>
          <a:tabLst/>
          <a:defRPr kumimoji="0" lang="en-US" sz="2400" b="0" i="0" u="none" strike="noStrike" cap="none" normalizeH="0" baseline="0" smtClean="0">
            <a:ln>
              <a:noFill/>
            </a:ln>
            <a:solidFill>
              <a:schemeClr val="tx1"/>
            </a:solidFill>
            <a:effectLst/>
            <a:latin typeface="Nimrod" pitchFamily="18" charset="0"/>
            <a:cs typeface="Arial" charset="0"/>
          </a:defRPr>
        </a:defPPr>
      </a:lstStyle>
    </a:lnDef>
  </a:objectDefaults>
  <a:extraClrSchemeLst>
    <a:extraClrScheme>
      <a:clrScheme name="CS450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CS450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CS450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CS450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CS450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CS450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CS450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S450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CS450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CS450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CS450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CS450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VT2006</Template>
  <TotalTime>7111</TotalTime>
  <Words>4671</Words>
  <Application>Microsoft Office PowerPoint</Application>
  <PresentationFormat>On-screen Show (4:3)</PresentationFormat>
  <Paragraphs>1052</Paragraphs>
  <Slides>99</Slides>
  <Notes>19</Notes>
  <HiddenSlides>39</HiddenSlides>
  <MMClips>3</MMClips>
  <ScaleCrop>false</ScaleCrop>
  <HeadingPairs>
    <vt:vector size="6" baseType="variant">
      <vt:variant>
        <vt:lpstr>Theme</vt:lpstr>
      </vt:variant>
      <vt:variant>
        <vt:i4>1</vt:i4>
      </vt:variant>
      <vt:variant>
        <vt:lpstr>Embedded OLE Servers</vt:lpstr>
      </vt:variant>
      <vt:variant>
        <vt:i4>3</vt:i4>
      </vt:variant>
      <vt:variant>
        <vt:lpstr>Slide Titles</vt:lpstr>
      </vt:variant>
      <vt:variant>
        <vt:i4>99</vt:i4>
      </vt:variant>
    </vt:vector>
  </HeadingPairs>
  <TitlesOfParts>
    <vt:vector size="103" baseType="lpstr">
      <vt:lpstr>CS450</vt:lpstr>
      <vt:lpstr>Document</vt:lpstr>
      <vt:lpstr>Equation</vt:lpstr>
      <vt:lpstr>Worksheet</vt:lpstr>
      <vt:lpstr>Recycling for CFD, Preconditioners for GPUs, and the Future</vt:lpstr>
      <vt:lpstr>Collaborators &amp; Thanks</vt:lpstr>
      <vt:lpstr>Overview</vt:lpstr>
      <vt:lpstr>Krylov Methods Crash Course</vt:lpstr>
      <vt:lpstr>Approximation by Matrix Polynomials</vt:lpstr>
      <vt:lpstr>Minimum Residual Solutions: GMRES</vt:lpstr>
      <vt:lpstr>Krylov Methods</vt:lpstr>
      <vt:lpstr>Solver Performance</vt:lpstr>
      <vt:lpstr>Linear solvers &amp; Recycling</vt:lpstr>
      <vt:lpstr>Comparison for Acoustics Problem</vt:lpstr>
      <vt:lpstr>Parameter tuning</vt:lpstr>
      <vt:lpstr>Turbulent channel flow</vt:lpstr>
      <vt:lpstr>Convergence</vt:lpstr>
      <vt:lpstr>Solver comparison</vt:lpstr>
      <vt:lpstr>Flow though porous media</vt:lpstr>
      <vt:lpstr>Parameter tuning</vt:lpstr>
      <vt:lpstr>Convergence for different solvers (10 time steps)</vt:lpstr>
      <vt:lpstr>Preconditioner choice and results</vt:lpstr>
      <vt:lpstr>Effect of number of time steps with rGCROT</vt:lpstr>
      <vt:lpstr>Solvers on GPUs and Multicore Processors</vt:lpstr>
      <vt:lpstr>Performance Issues</vt:lpstr>
      <vt:lpstr>Choices to make</vt:lpstr>
      <vt:lpstr>Preconditioner Effort</vt:lpstr>
      <vt:lpstr>Preconditioning in SENSEI (LDC)</vt:lpstr>
      <vt:lpstr>Sparse Approx. Inverse Preconditioners</vt:lpstr>
      <vt:lpstr>LDC Problem</vt:lpstr>
      <vt:lpstr>Comparison Iterative Solution in LDC</vt:lpstr>
      <vt:lpstr>Speedups</vt:lpstr>
      <vt:lpstr>GMRES Runtime - Breakdown</vt:lpstr>
      <vt:lpstr>Average Runtime GMRES + (B)ILUT</vt:lpstr>
      <vt:lpstr>Average Runtime GMRES + SAI</vt:lpstr>
      <vt:lpstr>Observations</vt:lpstr>
      <vt:lpstr>Multilevel SPAI</vt:lpstr>
      <vt:lpstr>MULTILEVEL SPAI</vt:lpstr>
      <vt:lpstr>Results with Multilevel SAI</vt:lpstr>
      <vt:lpstr>Diffusion / Convection-Diffusion</vt:lpstr>
      <vt:lpstr>Diffusion / Convection-Diffusion</vt:lpstr>
      <vt:lpstr>AMR meshes</vt:lpstr>
      <vt:lpstr>Basic Topology Optimization</vt:lpstr>
      <vt:lpstr>Example: Topology Optimization</vt:lpstr>
      <vt:lpstr>Topology Optimization Example</vt:lpstr>
      <vt:lpstr>Topology Optimization Example</vt:lpstr>
      <vt:lpstr>Preconditioners for AMR</vt:lpstr>
      <vt:lpstr>Preconditioner Aspects</vt:lpstr>
      <vt:lpstr>SAI</vt:lpstr>
      <vt:lpstr>Multilevel SAI</vt:lpstr>
      <vt:lpstr>Multilevel SAI</vt:lpstr>
      <vt:lpstr>MULTILEVEL SPAI</vt:lpstr>
      <vt:lpstr>Diffusion (with discontinuities)</vt:lpstr>
      <vt:lpstr>Diffusion (with discontinuities)</vt:lpstr>
      <vt:lpstr>Diffusion with discontinuities</vt:lpstr>
      <vt:lpstr>Diffusion with discontinuities</vt:lpstr>
      <vt:lpstr>Convection-Diffusion</vt:lpstr>
      <vt:lpstr>Convection-Diffusion</vt:lpstr>
      <vt:lpstr>Convection-Diffusion</vt:lpstr>
      <vt:lpstr>AMR for Topology Optimization</vt:lpstr>
      <vt:lpstr>AMR Efficiency – 3D Cantilever Beam</vt:lpstr>
      <vt:lpstr>Conclusions and Future Work</vt:lpstr>
      <vt:lpstr>Next 2 Years</vt:lpstr>
      <vt:lpstr>Future directions</vt:lpstr>
      <vt:lpstr>Discussion</vt:lpstr>
      <vt:lpstr>Future directions</vt:lpstr>
      <vt:lpstr>Left vs Right preconditioner</vt:lpstr>
      <vt:lpstr>Future Efforts</vt:lpstr>
      <vt:lpstr>AMR Implementation</vt:lpstr>
      <vt:lpstr>AMR Implementation</vt:lpstr>
      <vt:lpstr>PowerPoint Presentation</vt:lpstr>
      <vt:lpstr>Diffusion / Convection-Diffusion</vt:lpstr>
      <vt:lpstr>Final Version</vt:lpstr>
      <vt:lpstr>Multi-level SAI Convergence Results</vt:lpstr>
      <vt:lpstr>Conclusions and Future Work</vt:lpstr>
      <vt:lpstr>Discussion</vt:lpstr>
      <vt:lpstr>Long Term Plan    (including CFD appl.s)</vt:lpstr>
      <vt:lpstr>Implementation</vt:lpstr>
      <vt:lpstr>Conclusions and Future Work</vt:lpstr>
      <vt:lpstr>Update 2014/02/25</vt:lpstr>
      <vt:lpstr>Solving Sequences of Linear Systems</vt:lpstr>
      <vt:lpstr>Krylov Methods Crash Course</vt:lpstr>
      <vt:lpstr>Preconditioned BiCGStab</vt:lpstr>
      <vt:lpstr>Krylov Methods Crash Course</vt:lpstr>
      <vt:lpstr>Recycling Selected Search Spaces</vt:lpstr>
      <vt:lpstr>Good reading</vt:lpstr>
      <vt:lpstr>Topology Opt. Convergence results</vt:lpstr>
      <vt:lpstr>BiCGStab    van der Vorst '92</vt:lpstr>
      <vt:lpstr>Solver Performance</vt:lpstr>
      <vt:lpstr>Solver Performance</vt:lpstr>
      <vt:lpstr>Solver Performance</vt:lpstr>
      <vt:lpstr>New(er) Solvers with Better Trade-offs</vt:lpstr>
      <vt:lpstr>Ill-Conditioning in Topology Optimization</vt:lpstr>
      <vt:lpstr>Overall Timing Results</vt:lpstr>
      <vt:lpstr>Optimization Result</vt:lpstr>
      <vt:lpstr>Approximation by Matrix Polynomials</vt:lpstr>
      <vt:lpstr>Convergence GMRES (motivational)</vt:lpstr>
      <vt:lpstr>GMRES-DR / GCRO-DR</vt:lpstr>
      <vt:lpstr>Krylov Spaces</vt:lpstr>
      <vt:lpstr>Conclusions and Future Work</vt:lpstr>
      <vt:lpstr>Collaborators and Applications</vt:lpstr>
      <vt:lpstr>Algebraic Sparsity vs Work</vt:lpstr>
      <vt:lpstr>Anisotropic Discontinuous Diffusion</vt:lpstr>
    </vt:vector>
  </TitlesOfParts>
  <Company>Virginia Tech</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Large Scale Topology Optimization using Krylov Subspace Recycling and Continuous Approximation of Material Distribution</dc:title>
  <dc:subject>Top. Opt., Krylov Recycling, Cont. Approx. Mat. Dist.</dc:subject>
  <dc:creator>Eric de Sturler</dc:creator>
  <cp:lastModifiedBy>Eric de Sturler</cp:lastModifiedBy>
  <cp:revision>385</cp:revision>
  <dcterms:created xsi:type="dcterms:W3CDTF">2006-04-01T21:19:44Z</dcterms:created>
  <dcterms:modified xsi:type="dcterms:W3CDTF">2014-12-19T14:50:53Z</dcterms:modified>
</cp:coreProperties>
</file>